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.xml" ContentType="application/vnd.openxmlformats-officedocument.presentationml.notesSlide+xml"/>
  <Override PartName="/ppt/ink/ink5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8.xml" ContentType="application/vnd.openxmlformats-officedocument.presentationml.notesSlide+xml"/>
  <Override PartName="/ppt/ink/ink6.xml" ContentType="application/inkml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ink/ink7.xml" ContentType="application/inkml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9.xml" ContentType="application/vnd.openxmlformats-officedocument.presentationml.notesSlide+xml"/>
  <Override PartName="/ppt/ink/ink8.xml" ContentType="application/inkml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0.xml" ContentType="application/vnd.openxmlformats-officedocument.presentationml.notesSlide+xml"/>
  <Override PartName="/ppt/ink/ink9.xml" ContentType="application/inkml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ink/ink10.xml" ContentType="application/inkml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2.xml" ContentType="application/vnd.openxmlformats-officedocument.presentationml.notesSlide+xml"/>
  <Override PartName="/ppt/ink/ink13.xml" ContentType="application/inkml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3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4.xml" ContentType="application/vnd.openxmlformats-officedocument.presentationml.notesSlide+xml"/>
  <Override PartName="/ppt/ink/ink14.xml" ContentType="application/inkml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15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6.xml" ContentType="application/vnd.openxmlformats-officedocument.presentationml.notesSlide+xml"/>
  <Override PartName="/ppt/ink/ink15.xml" ContentType="application/inkml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7.xml" ContentType="application/vnd.openxmlformats-officedocument.presentationml.notesSlide+xml"/>
  <Override PartName="/ppt/ink/ink16.xml" ContentType="application/inkml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18.xml" ContentType="application/vnd.openxmlformats-officedocument.presentationml.notesSlide+xml"/>
  <Override PartName="/ppt/ink/ink17.xml" ContentType="application/inkml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19.xml" ContentType="application/vnd.openxmlformats-officedocument.presentationml.notesSlide+xml"/>
  <Override PartName="/ppt/ink/ink18.xml" ContentType="application/inkml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20.xml" ContentType="application/vnd.openxmlformats-officedocument.presentationml.notesSlide+xml"/>
  <Override PartName="/ppt/ink/ink19.xml" ContentType="application/inkml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notesSlides/notesSlide21.xml" ContentType="application/vnd.openxmlformats-officedocument.presentationml.notesSlide+xml"/>
  <Override PartName="/ppt/ink/ink20.xml" ContentType="application/inkml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notesSlides/notesSlide22.xml" ContentType="application/vnd.openxmlformats-officedocument.presentationml.notesSlide+xml"/>
  <Override PartName="/ppt/ink/ink21.xml" ContentType="application/inkml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notesSlides/notesSlide23.xml" ContentType="application/vnd.openxmlformats-officedocument.presentationml.notesSlide+xml"/>
  <Override PartName="/ppt/ink/ink22.xml" ContentType="application/inkml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notesSlides/notesSlide24.xml" ContentType="application/vnd.openxmlformats-officedocument.presentationml.notesSlide+xml"/>
  <Override PartName="/ppt/ink/ink23.xml" ContentType="application/inkml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notesSlides/notesSlide25.xml" ContentType="application/vnd.openxmlformats-officedocument.presentationml.notesSlide+xml"/>
  <Override PartName="/ppt/ink/ink24.xml" ContentType="application/inkml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notesSlides/notesSlide26.xml" ContentType="application/vnd.openxmlformats-officedocument.presentationml.notesSlide+xml"/>
  <Override PartName="/ppt/ink/ink25.xml" ContentType="application/inkml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notesSlides/notesSlide27.xml" ContentType="application/vnd.openxmlformats-officedocument.presentationml.notesSlide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notesSlides/notesSlide28.xml" ContentType="application/vnd.openxmlformats-officedocument.presentationml.notesSlide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notesSlides/notesSlide29.xml" ContentType="application/vnd.openxmlformats-officedocument.presentationml.notesSlide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notesSlides/notesSlide30.xml" ContentType="application/vnd.openxmlformats-officedocument.presentationml.notesSlide+xml"/>
  <Override PartName="/ppt/ink/ink26.xml" ContentType="application/inkml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notesSlides/notesSlide31.xml" ContentType="application/vnd.openxmlformats-officedocument.presentationml.notesSlide+xml"/>
  <Override PartName="/ppt/ink/ink27.xml" ContentType="application/inkml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notesSlides/notesSlide32.xml" ContentType="application/vnd.openxmlformats-officedocument.presentationml.notesSlide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notesSlides/notesSlide33.xml" ContentType="application/vnd.openxmlformats-officedocument.presentationml.notesSlide+xml"/>
  <Override PartName="/ppt/ink/ink28.xml" ContentType="application/inkml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ink/ink29.xml" ContentType="application/inkml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notesSlides/notesSlide34.xml" ContentType="application/vnd.openxmlformats-officedocument.presentationml.notesSlide+xml"/>
  <Override PartName="/ppt/ink/ink30.xml" ContentType="application/inkml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notesSlides/notesSlide35.xml" ContentType="application/vnd.openxmlformats-officedocument.presentationml.notesSlide+xml"/>
  <Override PartName="/ppt/ink/ink31.xml" ContentType="application/inkml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ink/ink32.xml" ContentType="application/inkml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notesSlides/notesSlide36.xml" ContentType="application/vnd.openxmlformats-officedocument.presentationml.notesSlide+xml"/>
  <Override PartName="/ppt/ink/ink33.xml" ContentType="application/inkml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notesSlides/notesSlide37.xml" ContentType="application/vnd.openxmlformats-officedocument.presentationml.notesSlide+xml"/>
  <Override PartName="/ppt/ink/ink34.xml" ContentType="application/inkml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notesSlides/notesSlide38.xml" ContentType="application/vnd.openxmlformats-officedocument.presentationml.notesSlide+xml"/>
  <Override PartName="/ppt/ink/ink35.xml" ContentType="application/inkml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notesSlides/notesSlide39.xml" ContentType="application/vnd.openxmlformats-officedocument.presentationml.notesSlide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notesSlides/notesSlide40.xml" ContentType="application/vnd.openxmlformats-officedocument.presentationml.notesSlide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notesSlides/notesSlide41.xml" ContentType="application/vnd.openxmlformats-officedocument.presentationml.notesSlide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notesSlides/notesSlide42.xml" ContentType="application/vnd.openxmlformats-officedocument.presentationml.notesSlide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notesSlides/notesSlide43.xml" ContentType="application/vnd.openxmlformats-officedocument.presentationml.notesSlide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notesSlides/notesSlide44.xml" ContentType="application/vnd.openxmlformats-officedocument.presentationml.notesSlide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notesSlides/notesSlide45.xml" ContentType="application/vnd.openxmlformats-officedocument.presentationml.notesSlide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notesSlides/notesSlide46.xml" ContentType="application/vnd.openxmlformats-officedocument.presentationml.notesSlide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notesSlides/notesSlide47.xml" ContentType="application/vnd.openxmlformats-officedocument.presentationml.notesSlide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ppt/tags/tag2820.xml" ContentType="application/vnd.openxmlformats-officedocument.presentationml.tags+xml"/>
  <Override PartName="/ppt/tags/tag2821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825.xml" ContentType="application/vnd.openxmlformats-officedocument.presentationml.tags+xml"/>
  <Override PartName="/ppt/tags/tag2826.xml" ContentType="application/vnd.openxmlformats-officedocument.presentationml.tags+xml"/>
  <Override PartName="/ppt/tags/tag2827.xml" ContentType="application/vnd.openxmlformats-officedocument.presentationml.tags+xml"/>
  <Override PartName="/ppt/tags/tag2828.xml" ContentType="application/vnd.openxmlformats-officedocument.presentationml.tags+xml"/>
  <Override PartName="/ppt/tags/tag2829.xml" ContentType="application/vnd.openxmlformats-officedocument.presentationml.tags+xml"/>
  <Override PartName="/ppt/tags/tag2830.xml" ContentType="application/vnd.openxmlformats-officedocument.presentationml.tags+xml"/>
  <Override PartName="/ppt/tags/tag2831.xml" ContentType="application/vnd.openxmlformats-officedocument.presentationml.tags+xml"/>
  <Override PartName="/ppt/tags/tag2832.xml" ContentType="application/vnd.openxmlformats-officedocument.presentationml.tags+xml"/>
  <Override PartName="/ppt/tags/tag2833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37.xml" ContentType="application/vnd.openxmlformats-officedocument.presentationml.tags+xml"/>
  <Override PartName="/ppt/tags/tag2838.xml" ContentType="application/vnd.openxmlformats-officedocument.presentationml.tags+xml"/>
  <Override PartName="/ppt/tags/tag2839.xml" ContentType="application/vnd.openxmlformats-officedocument.presentationml.tags+xml"/>
  <Override PartName="/ppt/tags/tag2840.xml" ContentType="application/vnd.openxmlformats-officedocument.presentationml.tags+xml"/>
  <Override PartName="/ppt/tags/tag2841.xml" ContentType="application/vnd.openxmlformats-officedocument.presentationml.tags+xml"/>
  <Override PartName="/ppt/tags/tag2842.xml" ContentType="application/vnd.openxmlformats-officedocument.presentationml.tags+xml"/>
  <Override PartName="/ppt/tags/tag2843.xml" ContentType="application/vnd.openxmlformats-officedocument.presentationml.tags+xml"/>
  <Override PartName="/ppt/tags/tag2844.xml" ContentType="application/vnd.openxmlformats-officedocument.presentationml.tags+xml"/>
  <Override PartName="/ppt/tags/tag2845.xml" ContentType="application/vnd.openxmlformats-officedocument.presentationml.tags+xml"/>
  <Override PartName="/ppt/tags/tag2846.xml" ContentType="application/vnd.openxmlformats-officedocument.presentationml.tags+xml"/>
  <Override PartName="/ppt/tags/tag2847.xml" ContentType="application/vnd.openxmlformats-officedocument.presentationml.tags+xml"/>
  <Override PartName="/ppt/tags/tag2848.xml" ContentType="application/vnd.openxmlformats-officedocument.presentationml.tags+xml"/>
  <Override PartName="/ppt/tags/tag2849.xml" ContentType="application/vnd.openxmlformats-officedocument.presentationml.tags+xml"/>
  <Override PartName="/ppt/tags/tag2850.xml" ContentType="application/vnd.openxmlformats-officedocument.presentationml.tags+xml"/>
  <Override PartName="/ppt/tags/tag2851.xml" ContentType="application/vnd.openxmlformats-officedocument.presentationml.tags+xml"/>
  <Override PartName="/ppt/tags/tag2852.xml" ContentType="application/vnd.openxmlformats-officedocument.presentationml.tags+xml"/>
  <Override PartName="/ppt/tags/tag2853.xml" ContentType="application/vnd.openxmlformats-officedocument.presentationml.tags+xml"/>
  <Override PartName="/ppt/notesSlides/notesSlide48.xml" ContentType="application/vnd.openxmlformats-officedocument.presentationml.notesSlide+xml"/>
  <Override PartName="/ppt/tags/tag2854.xml" ContentType="application/vnd.openxmlformats-officedocument.presentationml.tags+xml"/>
  <Override PartName="/ppt/tags/tag2855.xml" ContentType="application/vnd.openxmlformats-officedocument.presentationml.tags+xml"/>
  <Override PartName="/ppt/tags/tag2856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0.xml" ContentType="application/vnd.openxmlformats-officedocument.presentationml.tags+xml"/>
  <Override PartName="/ppt/tags/tag2861.xml" ContentType="application/vnd.openxmlformats-officedocument.presentationml.tags+xml"/>
  <Override PartName="/ppt/tags/tag2862.xml" ContentType="application/vnd.openxmlformats-officedocument.presentationml.tags+xml"/>
  <Override PartName="/ppt/tags/tag2863.xml" ContentType="application/vnd.openxmlformats-officedocument.presentationml.tags+xml"/>
  <Override PartName="/ppt/tags/tag2864.xml" ContentType="application/vnd.openxmlformats-officedocument.presentationml.tags+xml"/>
  <Override PartName="/ppt/tags/tag2865.xml" ContentType="application/vnd.openxmlformats-officedocument.presentationml.tags+xml"/>
  <Override PartName="/ppt/tags/tag2866.xml" ContentType="application/vnd.openxmlformats-officedocument.presentationml.tags+xml"/>
  <Override PartName="/ppt/tags/tag286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871.xml" ContentType="application/vnd.openxmlformats-officedocument.presentationml.tags+xml"/>
  <Override PartName="/ppt/tags/tag2872.xml" ContentType="application/vnd.openxmlformats-officedocument.presentationml.tags+xml"/>
  <Override PartName="/ppt/tags/tag2873.xml" ContentType="application/vnd.openxmlformats-officedocument.presentationml.tags+xml"/>
  <Override PartName="/ppt/tags/tag2874.xml" ContentType="application/vnd.openxmlformats-officedocument.presentationml.tags+xml"/>
  <Override PartName="/ppt/tags/tag2875.xml" ContentType="application/vnd.openxmlformats-officedocument.presentationml.tags+xml"/>
  <Override PartName="/ppt/tags/tag2876.xml" ContentType="application/vnd.openxmlformats-officedocument.presentationml.tags+xml"/>
  <Override PartName="/ppt/tags/tag2877.xml" ContentType="application/vnd.openxmlformats-officedocument.presentationml.tags+xml"/>
  <Override PartName="/ppt/tags/tag2878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2.xml" ContentType="application/vnd.openxmlformats-officedocument.presentationml.tags+xml"/>
  <Override PartName="/ppt/tags/tag2883.xml" ContentType="application/vnd.openxmlformats-officedocument.presentationml.tags+xml"/>
  <Override PartName="/ppt/tags/tag2884.xml" ContentType="application/vnd.openxmlformats-officedocument.presentationml.tags+xml"/>
  <Override PartName="/ppt/tags/tag2885.xml" ContentType="application/vnd.openxmlformats-officedocument.presentationml.tags+xml"/>
  <Override PartName="/ppt/tags/tag2886.xml" ContentType="application/vnd.openxmlformats-officedocument.presentationml.tags+xml"/>
  <Override PartName="/ppt/tags/tag2887.xml" ContentType="application/vnd.openxmlformats-officedocument.presentationml.tags+xml"/>
  <Override PartName="/ppt/tags/tag2888.xml" ContentType="application/vnd.openxmlformats-officedocument.presentationml.tags+xml"/>
  <Override PartName="/ppt/tags/tag2889.xml" ContentType="application/vnd.openxmlformats-officedocument.presentationml.tags+xml"/>
  <Override PartName="/ppt/tags/tag2890.xml" ContentType="application/vnd.openxmlformats-officedocument.presentationml.tags+xml"/>
  <Override PartName="/ppt/tags/tag2891.xml" ContentType="application/vnd.openxmlformats-officedocument.presentationml.tags+xml"/>
  <Override PartName="/ppt/tags/tag2892.xml" ContentType="application/vnd.openxmlformats-officedocument.presentationml.tags+xml"/>
  <Override PartName="/ppt/tags/tag2893.xml" ContentType="application/vnd.openxmlformats-officedocument.presentationml.tags+xml"/>
  <Override PartName="/ppt/tags/tag2894.xml" ContentType="application/vnd.openxmlformats-officedocument.presentationml.tags+xml"/>
  <Override PartName="/ppt/tags/tag2895.xml" ContentType="application/vnd.openxmlformats-officedocument.presentationml.tags+xml"/>
  <Override PartName="/ppt/tags/tag2896.xml" ContentType="application/vnd.openxmlformats-officedocument.presentationml.tags+xml"/>
  <Override PartName="/ppt/tags/tag2897.xml" ContentType="application/vnd.openxmlformats-officedocument.presentationml.tags+xml"/>
  <Override PartName="/ppt/tags/tag2898.xml" ContentType="application/vnd.openxmlformats-officedocument.presentationml.tags+xml"/>
  <Override PartName="/ppt/tags/tag2899.xml" ContentType="application/vnd.openxmlformats-officedocument.presentationml.tags+xml"/>
  <Override PartName="/ppt/tags/tag2900.xml" ContentType="application/vnd.openxmlformats-officedocument.presentationml.tags+xml"/>
  <Override PartName="/ppt/tags/tag2901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05.xml" ContentType="application/vnd.openxmlformats-officedocument.presentationml.tags+xml"/>
  <Override PartName="/ppt/tags/tag2906.xml" ContentType="application/vnd.openxmlformats-officedocument.presentationml.tags+xml"/>
  <Override PartName="/ppt/tags/tag2907.xml" ContentType="application/vnd.openxmlformats-officedocument.presentationml.tags+xml"/>
  <Override PartName="/ppt/tags/tag2908.xml" ContentType="application/vnd.openxmlformats-officedocument.presentationml.tags+xml"/>
  <Override PartName="/ppt/tags/tag2909.xml" ContentType="application/vnd.openxmlformats-officedocument.presentationml.tags+xml"/>
  <Override PartName="/ppt/tags/tag2910.xml" ContentType="application/vnd.openxmlformats-officedocument.presentationml.tags+xml"/>
  <Override PartName="/ppt/tags/tag2911.xml" ContentType="application/vnd.openxmlformats-officedocument.presentationml.tags+xml"/>
  <Override PartName="/ppt/tags/tag2912.xml" ContentType="application/vnd.openxmlformats-officedocument.presentationml.tags+xml"/>
  <Override PartName="/ppt/tags/tag2913.xml" ContentType="application/vnd.openxmlformats-officedocument.presentationml.tags+xml"/>
  <Override PartName="/ppt/tags/tag2914.xml" ContentType="application/vnd.openxmlformats-officedocument.presentationml.tags+xml"/>
  <Override PartName="/ppt/tags/tag2915.xml" ContentType="application/vnd.openxmlformats-officedocument.presentationml.tags+xml"/>
  <Override PartName="/ppt/tags/tag2916.xml" ContentType="application/vnd.openxmlformats-officedocument.presentationml.tags+xml"/>
  <Override PartName="/ppt/tags/tag2917.xml" ContentType="application/vnd.openxmlformats-officedocument.presentationml.tags+xml"/>
  <Override PartName="/ppt/tags/tag2918.xml" ContentType="application/vnd.openxmlformats-officedocument.presentationml.tags+xml"/>
  <Override PartName="/ppt/tags/tag2919.xml" ContentType="application/vnd.openxmlformats-officedocument.presentationml.tags+xml"/>
  <Override PartName="/ppt/tags/tag2920.xml" ContentType="application/vnd.openxmlformats-officedocument.presentationml.tags+xml"/>
  <Override PartName="/ppt/tags/tag2921.xml" ContentType="application/vnd.openxmlformats-officedocument.presentationml.tags+xml"/>
  <Override PartName="/ppt/tags/tag2922.xml" ContentType="application/vnd.openxmlformats-officedocument.presentationml.tags+xml"/>
  <Override PartName="/ppt/tags/tag2923.xml" ContentType="application/vnd.openxmlformats-officedocument.presentationml.tags+xml"/>
  <Override PartName="/ppt/tags/tag2924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28.xml" ContentType="application/vnd.openxmlformats-officedocument.presentationml.tags+xml"/>
  <Override PartName="/ppt/tags/tag2929.xml" ContentType="application/vnd.openxmlformats-officedocument.presentationml.tags+xml"/>
  <Override PartName="/ppt/tags/tag2930.xml" ContentType="application/vnd.openxmlformats-officedocument.presentationml.tags+xml"/>
  <Override PartName="/ppt/tags/tag2931.xml" ContentType="application/vnd.openxmlformats-officedocument.presentationml.tags+xml"/>
  <Override PartName="/ppt/tags/tag2932.xml" ContentType="application/vnd.openxmlformats-officedocument.presentationml.tags+xml"/>
  <Override PartName="/ppt/tags/tag2933.xml" ContentType="application/vnd.openxmlformats-officedocument.presentationml.tags+xml"/>
  <Override PartName="/ppt/tags/tag2934.xml" ContentType="application/vnd.openxmlformats-officedocument.presentationml.tags+xml"/>
  <Override PartName="/ppt/tags/tag2935.xml" ContentType="application/vnd.openxmlformats-officedocument.presentationml.tags+xml"/>
  <Override PartName="/ppt/tags/tag2936.xml" ContentType="application/vnd.openxmlformats-officedocument.presentationml.tags+xml"/>
  <Override PartName="/ppt/tags/tag2937.xml" ContentType="application/vnd.openxmlformats-officedocument.presentationml.tags+xml"/>
  <Override PartName="/ppt/tags/tag2938.xml" ContentType="application/vnd.openxmlformats-officedocument.presentationml.tags+xml"/>
  <Override PartName="/ppt/tags/tag2939.xml" ContentType="application/vnd.openxmlformats-officedocument.presentationml.tags+xml"/>
  <Override PartName="/ppt/tags/tag2940.xml" ContentType="application/vnd.openxmlformats-officedocument.presentationml.tags+xml"/>
  <Override PartName="/ppt/tags/tag2941.xml" ContentType="application/vnd.openxmlformats-officedocument.presentationml.tags+xml"/>
  <Override PartName="/ppt/tags/tag2942.xml" ContentType="application/vnd.openxmlformats-officedocument.presentationml.tags+xml"/>
  <Override PartName="/ppt/tags/tag2943.xml" ContentType="application/vnd.openxmlformats-officedocument.presentationml.tags+xml"/>
  <Override PartName="/ppt/tags/tag2944.xml" ContentType="application/vnd.openxmlformats-officedocument.presentationml.tags+xml"/>
  <Override PartName="/ppt/tags/tag2945.xml" ContentType="application/vnd.openxmlformats-officedocument.presentationml.tags+xml"/>
  <Override PartName="/ppt/tags/tag2946.xml" ContentType="application/vnd.openxmlformats-officedocument.presentationml.tags+xml"/>
  <Override PartName="/ppt/tags/tag2947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notesSlides/notesSlide49.xml" ContentType="application/vnd.openxmlformats-officedocument.presentationml.notesSlide+xml"/>
  <Override PartName="/ppt/tags/tag2950.xml" ContentType="application/vnd.openxmlformats-officedocument.presentationml.tags+xml"/>
  <Override PartName="/ppt/tags/tag2951.xml" ContentType="application/vnd.openxmlformats-officedocument.presentationml.tags+xml"/>
  <Override PartName="/ppt/tags/tag2952.xml" ContentType="application/vnd.openxmlformats-officedocument.presentationml.tags+xml"/>
  <Override PartName="/ppt/tags/tag2953.xml" ContentType="application/vnd.openxmlformats-officedocument.presentationml.tags+xml"/>
  <Override PartName="/ppt/tags/tag2954.xml" ContentType="application/vnd.openxmlformats-officedocument.presentationml.tags+xml"/>
  <Override PartName="/ppt/tags/tag2955.xml" ContentType="application/vnd.openxmlformats-officedocument.presentationml.tags+xml"/>
  <Override PartName="/ppt/tags/tag2956.xml" ContentType="application/vnd.openxmlformats-officedocument.presentationml.tags+xml"/>
  <Override PartName="/ppt/tags/tag2957.xml" ContentType="application/vnd.openxmlformats-officedocument.presentationml.tags+xml"/>
  <Override PartName="/ppt/tags/tag295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62.xml" ContentType="application/vnd.openxmlformats-officedocument.presentationml.tags+xml"/>
  <Override PartName="/ppt/tags/tag2963.xml" ContentType="application/vnd.openxmlformats-officedocument.presentationml.tags+xml"/>
  <Override PartName="/ppt/tags/tag2964.xml" ContentType="application/vnd.openxmlformats-officedocument.presentationml.tags+xml"/>
  <Override PartName="/ppt/tags/tag2965.xml" ContentType="application/vnd.openxmlformats-officedocument.presentationml.tags+xml"/>
  <Override PartName="/ppt/tags/tag2966.xml" ContentType="application/vnd.openxmlformats-officedocument.presentationml.tags+xml"/>
  <Override PartName="/ppt/tags/tag2967.xml" ContentType="application/vnd.openxmlformats-officedocument.presentationml.tags+xml"/>
  <Override PartName="/ppt/tags/tag2968.xml" ContentType="application/vnd.openxmlformats-officedocument.presentationml.tags+xml"/>
  <Override PartName="/ppt/tags/tag2969.xml" ContentType="application/vnd.openxmlformats-officedocument.presentationml.tags+xml"/>
  <Override PartName="/ppt/tags/tag2970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tags/tag2974.xml" ContentType="application/vnd.openxmlformats-officedocument.presentationml.tags+xml"/>
  <Override PartName="/ppt/tags/tag2975.xml" ContentType="application/vnd.openxmlformats-officedocument.presentationml.tags+xml"/>
  <Override PartName="/ppt/tags/tag2976.xml" ContentType="application/vnd.openxmlformats-officedocument.presentationml.tags+xml"/>
  <Override PartName="/ppt/tags/tag2977.xml" ContentType="application/vnd.openxmlformats-officedocument.presentationml.tags+xml"/>
  <Override PartName="/ppt/tags/tag2978.xml" ContentType="application/vnd.openxmlformats-officedocument.presentationml.tags+xml"/>
  <Override PartName="/ppt/tags/tag2979.xml" ContentType="application/vnd.openxmlformats-officedocument.presentationml.tags+xml"/>
  <Override PartName="/ppt/tags/tag2980.xml" ContentType="application/vnd.openxmlformats-officedocument.presentationml.tags+xml"/>
  <Override PartName="/ppt/tags/tag2981.xml" ContentType="application/vnd.openxmlformats-officedocument.presentationml.tags+xml"/>
  <Override PartName="/ppt/tags/tag2982.xml" ContentType="application/vnd.openxmlformats-officedocument.presentationml.tags+xml"/>
  <Override PartName="/ppt/tags/tag2983.xml" ContentType="application/vnd.openxmlformats-officedocument.presentationml.tags+xml"/>
  <Override PartName="/ppt/tags/tag2984.xml" ContentType="application/vnd.openxmlformats-officedocument.presentationml.tags+xml"/>
  <Override PartName="/ppt/tags/tag2985.xml" ContentType="application/vnd.openxmlformats-officedocument.presentationml.tags+xml"/>
  <Override PartName="/ppt/tags/tag2986.xml" ContentType="application/vnd.openxmlformats-officedocument.presentationml.tags+xml"/>
  <Override PartName="/ppt/tags/tag2987.xml" ContentType="application/vnd.openxmlformats-officedocument.presentationml.tags+xml"/>
  <Override PartName="/ppt/tags/tag2988.xml" ContentType="application/vnd.openxmlformats-officedocument.presentationml.tags+xml"/>
  <Override PartName="/ppt/tags/tag2989.xml" ContentType="application/vnd.openxmlformats-officedocument.presentationml.tags+xml"/>
  <Override PartName="/ppt/tags/tag2990.xml" ContentType="application/vnd.openxmlformats-officedocument.presentationml.tags+xml"/>
  <Override PartName="/ppt/tags/tag2991.xml" ContentType="application/vnd.openxmlformats-officedocument.presentationml.tags+xml"/>
  <Override PartName="/ppt/tags/tag2992.xml" ContentType="application/vnd.openxmlformats-officedocument.presentationml.tags+xml"/>
  <Override PartName="/ppt/tags/tag2993.xml" ContentType="application/vnd.openxmlformats-officedocument.presentationml.tags+xml"/>
  <Override PartName="/ppt/tags/tag2994.xml" ContentType="application/vnd.openxmlformats-officedocument.presentationml.tags+xml"/>
  <Override PartName="/ppt/tags/tag2995.xml" ContentType="application/vnd.openxmlformats-officedocument.presentationml.tags+xml"/>
  <Override PartName="/ppt/tags/tag2996.xml" ContentType="application/vnd.openxmlformats-officedocument.presentationml.tags+xml"/>
  <Override PartName="/ppt/tags/tag2997.xml" ContentType="application/vnd.openxmlformats-officedocument.presentationml.tags+xml"/>
  <Override PartName="/ppt/tags/tag2998.xml" ContentType="application/vnd.openxmlformats-officedocument.presentationml.tags+xml"/>
  <Override PartName="/ppt/tags/tag2999.xml" ContentType="application/vnd.openxmlformats-officedocument.presentationml.tags+xml"/>
  <Override PartName="/ppt/tags/tag3000.xml" ContentType="application/vnd.openxmlformats-officedocument.presentationml.tags+xml"/>
  <Override PartName="/ppt/tags/tag3001.xml" ContentType="application/vnd.openxmlformats-officedocument.presentationml.tags+xml"/>
  <Override PartName="/ppt/tags/tag3002.xml" ContentType="application/vnd.openxmlformats-officedocument.presentationml.tags+xml"/>
  <Override PartName="/ppt/tags/tag3003.xml" ContentType="application/vnd.openxmlformats-officedocument.presentationml.tags+xml"/>
  <Override PartName="/ppt/tags/tag3004.xml" ContentType="application/vnd.openxmlformats-officedocument.presentationml.tags+xml"/>
  <Override PartName="/ppt/tags/tag3005.xml" ContentType="application/vnd.openxmlformats-officedocument.presentationml.tags+xml"/>
  <Override PartName="/ppt/tags/tag3006.xml" ContentType="application/vnd.openxmlformats-officedocument.presentationml.tags+xml"/>
  <Override PartName="/ppt/tags/tag3007.xml" ContentType="application/vnd.openxmlformats-officedocument.presentationml.tags+xml"/>
  <Override PartName="/ppt/tags/tag3008.xml" ContentType="application/vnd.openxmlformats-officedocument.presentationml.tags+xml"/>
  <Override PartName="/ppt/tags/tag3009.xml" ContentType="application/vnd.openxmlformats-officedocument.presentationml.tags+xml"/>
  <Override PartName="/ppt/tags/tag3010.xml" ContentType="application/vnd.openxmlformats-officedocument.presentationml.tags+xml"/>
  <Override PartName="/ppt/tags/tag3011.xml" ContentType="application/vnd.openxmlformats-officedocument.presentationml.tags+xml"/>
  <Override PartName="/ppt/tags/tag3012.xml" ContentType="application/vnd.openxmlformats-officedocument.presentationml.tags+xml"/>
  <Override PartName="/ppt/tags/tag3013.xml" ContentType="application/vnd.openxmlformats-officedocument.presentationml.tags+xml"/>
  <Override PartName="/ppt/tags/tag3014.xml" ContentType="application/vnd.openxmlformats-officedocument.presentationml.tags+xml"/>
  <Override PartName="/ppt/tags/tag3015.xml" ContentType="application/vnd.openxmlformats-officedocument.presentationml.tags+xml"/>
  <Override PartName="/ppt/tags/tag3016.xml" ContentType="application/vnd.openxmlformats-officedocument.presentationml.tags+xml"/>
  <Override PartName="/ppt/tags/tag3017.xml" ContentType="application/vnd.openxmlformats-officedocument.presentationml.tags+xml"/>
  <Override PartName="/ppt/tags/tag3018.xml" ContentType="application/vnd.openxmlformats-officedocument.presentationml.tags+xml"/>
  <Override PartName="/ppt/tags/tag3019.xml" ContentType="application/vnd.openxmlformats-officedocument.presentationml.tags+xml"/>
  <Override PartName="/ppt/tags/tag3020.xml" ContentType="application/vnd.openxmlformats-officedocument.presentationml.tags+xml"/>
  <Override PartName="/ppt/tags/tag3021.xml" ContentType="application/vnd.openxmlformats-officedocument.presentationml.tags+xml"/>
  <Override PartName="/ppt/tags/tag3022.xml" ContentType="application/vnd.openxmlformats-officedocument.presentationml.tags+xml"/>
  <Override PartName="/ppt/tags/tag3023.xml" ContentType="application/vnd.openxmlformats-officedocument.presentationml.tags+xml"/>
  <Override PartName="/ppt/tags/tag3024.xml" ContentType="application/vnd.openxmlformats-officedocument.presentationml.tags+xml"/>
  <Override PartName="/ppt/tags/tag3025.xml" ContentType="application/vnd.openxmlformats-officedocument.presentationml.tags+xml"/>
  <Override PartName="/ppt/tags/tag3026.xml" ContentType="application/vnd.openxmlformats-officedocument.presentationml.tags+xml"/>
  <Override PartName="/ppt/tags/tag3027.xml" ContentType="application/vnd.openxmlformats-officedocument.presentationml.tags+xml"/>
  <Override PartName="/ppt/tags/tag3028.xml" ContentType="application/vnd.openxmlformats-officedocument.presentationml.tags+xml"/>
  <Override PartName="/ppt/tags/tag3029.xml" ContentType="application/vnd.openxmlformats-officedocument.presentationml.tags+xml"/>
  <Override PartName="/ppt/tags/tag3030.xml" ContentType="application/vnd.openxmlformats-officedocument.presentationml.tags+xml"/>
  <Override PartName="/ppt/tags/tag3031.xml" ContentType="application/vnd.openxmlformats-officedocument.presentationml.tags+xml"/>
  <Override PartName="/ppt/tags/tag3032.xml" ContentType="application/vnd.openxmlformats-officedocument.presentationml.tags+xml"/>
  <Override PartName="/ppt/tags/tag3033.xml" ContentType="application/vnd.openxmlformats-officedocument.presentationml.tags+xml"/>
  <Override PartName="/ppt/tags/tag3034.xml" ContentType="application/vnd.openxmlformats-officedocument.presentationml.tags+xml"/>
  <Override PartName="/ppt/tags/tag3035.xml" ContentType="application/vnd.openxmlformats-officedocument.presentationml.tags+xml"/>
  <Override PartName="/ppt/tags/tag3036.xml" ContentType="application/vnd.openxmlformats-officedocument.presentationml.tags+xml"/>
  <Override PartName="/ppt/tags/tag3037.xml" ContentType="application/vnd.openxmlformats-officedocument.presentationml.tags+xml"/>
  <Override PartName="/ppt/tags/tag3038.xml" ContentType="application/vnd.openxmlformats-officedocument.presentationml.tags+xml"/>
  <Override PartName="/ppt/tags/tag3039.xml" ContentType="application/vnd.openxmlformats-officedocument.presentationml.tags+xml"/>
  <Override PartName="/ppt/tags/tag3040.xml" ContentType="application/vnd.openxmlformats-officedocument.presentationml.tags+xml"/>
  <Override PartName="/ppt/tags/tag3041.xml" ContentType="application/vnd.openxmlformats-officedocument.presentationml.tags+xml"/>
  <Override PartName="/ppt/tags/tag3042.xml" ContentType="application/vnd.openxmlformats-officedocument.presentationml.tags+xml"/>
  <Override PartName="/ppt/tags/tag3043.xml" ContentType="application/vnd.openxmlformats-officedocument.presentationml.tags+xml"/>
  <Override PartName="/ppt/tags/tag3044.xml" ContentType="application/vnd.openxmlformats-officedocument.presentationml.tags+xml"/>
  <Override PartName="/ppt/tags/tag3045.xml" ContentType="application/vnd.openxmlformats-officedocument.presentationml.tags+xml"/>
  <Override PartName="/ppt/tags/tag3046.xml" ContentType="application/vnd.openxmlformats-officedocument.presentationml.tags+xml"/>
  <Override PartName="/ppt/tags/tag3047.xml" ContentType="application/vnd.openxmlformats-officedocument.presentationml.tags+xml"/>
  <Override PartName="/ppt/tags/tag3048.xml" ContentType="application/vnd.openxmlformats-officedocument.presentationml.tags+xml"/>
  <Override PartName="/ppt/tags/tag3049.xml" ContentType="application/vnd.openxmlformats-officedocument.presentationml.tags+xml"/>
  <Override PartName="/ppt/tags/tag3050.xml" ContentType="application/vnd.openxmlformats-officedocument.presentationml.tags+xml"/>
  <Override PartName="/ppt/tags/tag3051.xml" ContentType="application/vnd.openxmlformats-officedocument.presentationml.tags+xml"/>
  <Override PartName="/ppt/tags/tag3052.xml" ContentType="application/vnd.openxmlformats-officedocument.presentationml.tags+xml"/>
  <Override PartName="/ppt/tags/tag3053.xml" ContentType="application/vnd.openxmlformats-officedocument.presentationml.tags+xml"/>
  <Override PartName="/ppt/tags/tag3054.xml" ContentType="application/vnd.openxmlformats-officedocument.presentationml.tags+xml"/>
  <Override PartName="/ppt/tags/tag3055.xml" ContentType="application/vnd.openxmlformats-officedocument.presentationml.tags+xml"/>
  <Override PartName="/ppt/tags/tag3056.xml" ContentType="application/vnd.openxmlformats-officedocument.presentationml.tags+xml"/>
  <Override PartName="/ppt/tags/tag3057.xml" ContentType="application/vnd.openxmlformats-officedocument.presentationml.tags+xml"/>
  <Override PartName="/ppt/tags/tag3058.xml" ContentType="application/vnd.openxmlformats-officedocument.presentationml.tags+xml"/>
  <Override PartName="/ppt/tags/tag3059.xml" ContentType="application/vnd.openxmlformats-officedocument.presentationml.tags+xml"/>
  <Override PartName="/ppt/tags/tag3060.xml" ContentType="application/vnd.openxmlformats-officedocument.presentationml.tags+xml"/>
  <Override PartName="/ppt/tags/tag3061.xml" ContentType="application/vnd.openxmlformats-officedocument.presentationml.tags+xml"/>
  <Override PartName="/ppt/tags/tag3062.xml" ContentType="application/vnd.openxmlformats-officedocument.presentationml.tags+xml"/>
  <Override PartName="/ppt/tags/tag3063.xml" ContentType="application/vnd.openxmlformats-officedocument.presentationml.tags+xml"/>
  <Override PartName="/ppt/tags/tag3064.xml" ContentType="application/vnd.openxmlformats-officedocument.presentationml.tags+xml"/>
  <Override PartName="/ppt/tags/tag3065.xml" ContentType="application/vnd.openxmlformats-officedocument.presentationml.tags+xml"/>
  <Override PartName="/ppt/tags/tag3066.xml" ContentType="application/vnd.openxmlformats-officedocument.presentationml.tags+xml"/>
  <Override PartName="/ppt/tags/tag3067.xml" ContentType="application/vnd.openxmlformats-officedocument.presentationml.tags+xml"/>
  <Override PartName="/ppt/tags/tag3068.xml" ContentType="application/vnd.openxmlformats-officedocument.presentationml.tags+xml"/>
  <Override PartName="/ppt/tags/tag3069.xml" ContentType="application/vnd.openxmlformats-officedocument.presentationml.tags+xml"/>
  <Override PartName="/ppt/notesSlides/notesSlide50.xml" ContentType="application/vnd.openxmlformats-officedocument.presentationml.notesSlide+xml"/>
  <Override PartName="/ppt/tags/tag3070.xml" ContentType="application/vnd.openxmlformats-officedocument.presentationml.tags+xml"/>
  <Override PartName="/ppt/tags/tag3071.xml" ContentType="application/vnd.openxmlformats-officedocument.presentationml.tags+xml"/>
  <Override PartName="/ppt/tags/tag3072.xml" ContentType="application/vnd.openxmlformats-officedocument.presentationml.tags+xml"/>
  <Override PartName="/ppt/tags/tag3073.xml" ContentType="application/vnd.openxmlformats-officedocument.presentationml.tags+xml"/>
  <Override PartName="/ppt/tags/tag3074.xml" ContentType="application/vnd.openxmlformats-officedocument.presentationml.tags+xml"/>
  <Override PartName="/ppt/tags/tag3075.xml" ContentType="application/vnd.openxmlformats-officedocument.presentationml.tags+xml"/>
  <Override PartName="/ppt/tags/tag3076.xml" ContentType="application/vnd.openxmlformats-officedocument.presentationml.tags+xml"/>
  <Override PartName="/ppt/tags/tag3077.xml" ContentType="application/vnd.openxmlformats-officedocument.presentationml.tags+xml"/>
  <Override PartName="/ppt/tags/tag3078.xml" ContentType="application/vnd.openxmlformats-officedocument.presentationml.tags+xml"/>
  <Override PartName="/ppt/tags/tag3079.xml" ContentType="application/vnd.openxmlformats-officedocument.presentationml.tags+xml"/>
  <Override PartName="/ppt/tags/tag3080.xml" ContentType="application/vnd.openxmlformats-officedocument.presentationml.tags+xml"/>
  <Override PartName="/ppt/tags/tag3081.xml" ContentType="application/vnd.openxmlformats-officedocument.presentationml.tags+xml"/>
  <Override PartName="/ppt/tags/tag3082.xml" ContentType="application/vnd.openxmlformats-officedocument.presentationml.tags+xml"/>
  <Override PartName="/ppt/tags/tag3083.xml" ContentType="application/vnd.openxmlformats-officedocument.presentationml.tags+xml"/>
  <Override PartName="/ppt/tags/tag3084.xml" ContentType="application/vnd.openxmlformats-officedocument.presentationml.tags+xml"/>
  <Override PartName="/ppt/tags/tag3085.xml" ContentType="application/vnd.openxmlformats-officedocument.presentationml.tags+xml"/>
  <Override PartName="/ppt/tags/tag3086.xml" ContentType="application/vnd.openxmlformats-officedocument.presentationml.tags+xml"/>
  <Override PartName="/ppt/tags/tag3087.xml" ContentType="application/vnd.openxmlformats-officedocument.presentationml.tags+xml"/>
  <Override PartName="/ppt/tags/tag3088.xml" ContentType="application/vnd.openxmlformats-officedocument.presentationml.tags+xml"/>
  <Override PartName="/ppt/tags/tag3089.xml" ContentType="application/vnd.openxmlformats-officedocument.presentationml.tags+xml"/>
  <Override PartName="/ppt/tags/tag3090.xml" ContentType="application/vnd.openxmlformats-officedocument.presentationml.tags+xml"/>
  <Override PartName="/ppt/tags/tag3091.xml" ContentType="application/vnd.openxmlformats-officedocument.presentationml.tags+xml"/>
  <Override PartName="/ppt/tags/tag3092.xml" ContentType="application/vnd.openxmlformats-officedocument.presentationml.tags+xml"/>
  <Override PartName="/ppt/tags/tag3093.xml" ContentType="application/vnd.openxmlformats-officedocument.presentationml.tags+xml"/>
  <Override PartName="/ppt/tags/tag3094.xml" ContentType="application/vnd.openxmlformats-officedocument.presentationml.tags+xml"/>
  <Override PartName="/ppt/tags/tag3095.xml" ContentType="application/vnd.openxmlformats-officedocument.presentationml.tags+xml"/>
  <Override PartName="/ppt/tags/tag3096.xml" ContentType="application/vnd.openxmlformats-officedocument.presentationml.tags+xml"/>
  <Override PartName="/ppt/tags/tag3097.xml" ContentType="application/vnd.openxmlformats-officedocument.presentationml.tags+xml"/>
  <Override PartName="/ppt/tags/tag3098.xml" ContentType="application/vnd.openxmlformats-officedocument.presentationml.tags+xml"/>
  <Override PartName="/ppt/notesSlides/notesSlide51.xml" ContentType="application/vnd.openxmlformats-officedocument.presentationml.notesSlide+xml"/>
  <Override PartName="/ppt/tags/tag3099.xml" ContentType="application/vnd.openxmlformats-officedocument.presentationml.tags+xml"/>
  <Override PartName="/ppt/tags/tag3100.xml" ContentType="application/vnd.openxmlformats-officedocument.presentationml.tags+xml"/>
  <Override PartName="/ppt/tags/tag3101.xml" ContentType="application/vnd.openxmlformats-officedocument.presentationml.tags+xml"/>
  <Override PartName="/ppt/tags/tag3102.xml" ContentType="application/vnd.openxmlformats-officedocument.presentationml.tags+xml"/>
  <Override PartName="/ppt/tags/tag3103.xml" ContentType="application/vnd.openxmlformats-officedocument.presentationml.tags+xml"/>
  <Override PartName="/ppt/notesSlides/notesSlide52.xml" ContentType="application/vnd.openxmlformats-officedocument.presentationml.notesSlide+xml"/>
  <Override PartName="/ppt/tags/tag3104.xml" ContentType="application/vnd.openxmlformats-officedocument.presentationml.tags+xml"/>
  <Override PartName="/ppt/tags/tag3105.xml" ContentType="application/vnd.openxmlformats-officedocument.presentationml.tags+xml"/>
  <Override PartName="/ppt/tags/tag3106.xml" ContentType="application/vnd.openxmlformats-officedocument.presentationml.tags+xml"/>
  <Override PartName="/ppt/tags/tag3107.xml" ContentType="application/vnd.openxmlformats-officedocument.presentationml.tags+xml"/>
  <Override PartName="/ppt/tags/tag3108.xml" ContentType="application/vnd.openxmlformats-officedocument.presentationml.tags+xml"/>
  <Override PartName="/ppt/notesSlides/notesSlide53.xml" ContentType="application/vnd.openxmlformats-officedocument.presentationml.notesSlide+xml"/>
  <Override PartName="/ppt/tags/tag3109.xml" ContentType="application/vnd.openxmlformats-officedocument.presentationml.tags+xml"/>
  <Override PartName="/ppt/tags/tag3110.xml" ContentType="application/vnd.openxmlformats-officedocument.presentationml.tags+xml"/>
  <Override PartName="/ppt/tags/tag3111.xml" ContentType="application/vnd.openxmlformats-officedocument.presentationml.tags+xml"/>
  <Override PartName="/ppt/tags/tag3112.xml" ContentType="application/vnd.openxmlformats-officedocument.presentationml.tags+xml"/>
  <Override PartName="/ppt/tags/tag3113.xml" ContentType="application/vnd.openxmlformats-officedocument.presentationml.tags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62"/>
  </p:notesMasterIdLst>
  <p:handoutMasterIdLst>
    <p:handoutMasterId r:id="rId63"/>
  </p:handoutMasterIdLst>
  <p:sldIdLst>
    <p:sldId id="960" r:id="rId2"/>
    <p:sldId id="1019" r:id="rId3"/>
    <p:sldId id="970" r:id="rId4"/>
    <p:sldId id="881" r:id="rId5"/>
    <p:sldId id="882" r:id="rId6"/>
    <p:sldId id="883" r:id="rId7"/>
    <p:sldId id="941" r:id="rId8"/>
    <p:sldId id="982" r:id="rId9"/>
    <p:sldId id="956" r:id="rId10"/>
    <p:sldId id="957" r:id="rId11"/>
    <p:sldId id="885" r:id="rId12"/>
    <p:sldId id="886" r:id="rId13"/>
    <p:sldId id="958" r:id="rId14"/>
    <p:sldId id="887" r:id="rId15"/>
    <p:sldId id="1024" r:id="rId16"/>
    <p:sldId id="888" r:id="rId17"/>
    <p:sldId id="1013" r:id="rId18"/>
    <p:sldId id="965" r:id="rId19"/>
    <p:sldId id="983" r:id="rId20"/>
    <p:sldId id="891" r:id="rId21"/>
    <p:sldId id="943" r:id="rId22"/>
    <p:sldId id="944" r:id="rId23"/>
    <p:sldId id="981" r:id="rId24"/>
    <p:sldId id="894" r:id="rId25"/>
    <p:sldId id="895" r:id="rId26"/>
    <p:sldId id="896" r:id="rId27"/>
    <p:sldId id="967" r:id="rId28"/>
    <p:sldId id="897" r:id="rId29"/>
    <p:sldId id="898" r:id="rId30"/>
    <p:sldId id="899" r:id="rId31"/>
    <p:sldId id="900" r:id="rId32"/>
    <p:sldId id="953" r:id="rId33"/>
    <p:sldId id="1014" r:id="rId34"/>
    <p:sldId id="987" r:id="rId35"/>
    <p:sldId id="988" r:id="rId36"/>
    <p:sldId id="989" r:id="rId37"/>
    <p:sldId id="990" r:id="rId38"/>
    <p:sldId id="991" r:id="rId39"/>
    <p:sldId id="992" r:id="rId40"/>
    <p:sldId id="993" r:id="rId41"/>
    <p:sldId id="994" r:id="rId42"/>
    <p:sldId id="995" r:id="rId43"/>
    <p:sldId id="996" r:id="rId44"/>
    <p:sldId id="997" r:id="rId45"/>
    <p:sldId id="998" r:id="rId46"/>
    <p:sldId id="999" r:id="rId47"/>
    <p:sldId id="1000" r:id="rId48"/>
    <p:sldId id="1001" r:id="rId49"/>
    <p:sldId id="1015" r:id="rId50"/>
    <p:sldId id="1023" r:id="rId51"/>
    <p:sldId id="1016" r:id="rId52"/>
    <p:sldId id="1020" r:id="rId53"/>
    <p:sldId id="1021" r:id="rId54"/>
    <p:sldId id="1017" r:id="rId55"/>
    <p:sldId id="1018" r:id="rId56"/>
    <p:sldId id="1022" r:id="rId57"/>
    <p:sldId id="1012" r:id="rId58"/>
    <p:sldId id="1008" r:id="rId59"/>
    <p:sldId id="1009" r:id="rId60"/>
    <p:sldId id="1010" r:id="rId61"/>
  </p:sldIdLst>
  <p:sldSz cx="9144000" cy="6858000" type="screen4x3"/>
  <p:notesSz cx="9296400" cy="7010400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5CE455"/>
    <a:srgbClr val="FF9999"/>
    <a:srgbClr val="FFFF99"/>
    <a:srgbClr val="DCB834"/>
    <a:srgbClr val="DFC03D"/>
    <a:srgbClr val="CDF1C5"/>
    <a:srgbClr val="F1C7C7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9" autoAdjust="0"/>
    <p:restoredTop sz="95027" autoAdjust="0"/>
  </p:normalViewPr>
  <p:slideViewPr>
    <p:cSldViewPr snapToGrid="0">
      <p:cViewPr varScale="1">
        <p:scale>
          <a:sx n="56" d="100"/>
          <a:sy n="56" d="100"/>
        </p:scale>
        <p:origin x="15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1812" y="-9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939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53:25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18939 7239 188 0,'-27'11'126'16,"10"1"-8"-16,17-12 2 16,20 23-99-16,29-14-3 15,37 1 4-15,33-10-3 16,39 0-3-16,40-9-2 15,43-1-1-15,33-7 0 16,36-1-5-16,22 2-3 16,17 2-3-16,8 4-4 15,-1 3 1-15,-11 2-2 16,-17 5-2-16,-28 2-6 16,-33-2-26-16,-34 6-93 15,-45-5-3-15,-47-2-8 16,-40-5-5-16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0:07:50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7811 6934 138 0,'-12'25'141'0,"26"-12"-9"16,22-3 0-16,31-16-71 0,27 8-70 15,41-4 8-15,37-5 0 16,41-6 5-16,34-6 0 15,35-2 4-15,31 0 1 16,21 1 0-16,18 7-2 16,8 3-5-16,-2 7-2 15,-5 10-10-15,-15-1-23 16,-14 7-99-16,-32 5-5 16,-34-4 0-16,-27-4-6 15</inkml:trace>
  <inkml:trace contextRef="#ctx0" brushRef="#br0" timeOffset="1502.4025">15175 4174 170 0,'0'0'128'16,"-17"-1"5"-16,17 1 0 0,0 0-63 0,0 0-33 15,15-9-7 1,16 8-11-16,12-4-5 0,15 4-4 16,9 1-3-1,10 3-3 1,5 1-2-16,6 3 0 0,0 3-1 0,-3 0-1 15,-5-2 0 1,-5-3 1-16,-6-3-1 16,-6-6-2-16,-6-1-5 15,-14-5-13-15,-1 10-33 16,-20-13-83-16,1 12-4 16,-23 1-2-16,0 0-4 15</inkml:trace>
  <inkml:trace contextRef="#ctx0" brushRef="#br0" timeOffset="2130.6936">15336 5086 207 0,'-26'3'144'16,"11"6"1"-16,-1-14-1 16,16 5-98-16,0 0-18 15,34-11-7-15,4 1-9 16,15 4-2-1,15-1-4-15,10 1-2 16,7 2 0-16,3 2-1 16,-1 1-1-16,-5 1-1 0,-7 0-3 15,-12-3-5-15,-9 3-9 0,-20-10-45 16,0 8-85-16,-16-9-4 16,-3 3-5-16,-9-9-5 15</inkml:trace>
  <inkml:trace contextRef="#ctx0" brushRef="#br0" timeOffset="3446.7219">15172 1985 295 0,'-16'-11'140'16,"16"11"-2"-16,0 0 0 0,-6 29-104 31,3-12-12-31,8 10-5 16,-4 1-9-16,4 8 1 15,-5-1-5-15,2 5 1 0,-4-5-1 16,-3-4-2-16,-2-5 0 16,-3-8-1-16,10-18 1 15,-23-5 1-15,11-15 0 16,2-16-3-16,4-16 2 15,8-13 1-15,6-6 1 16,8-2 2-16,10 8 1 16,6 1-2-16,4 12 3 0,3 15-2 15,0 18 2-15,-4 18-1 16,-11 17-4-16,-6 12 0 16,-14 11-6-16,-10 12-2 15,-5 2-9-15,-10 1-7 0,4-2-25 16,-13-18-46-16,17 1-56 15,-3-19 1 1,16-16-1-16,0 0 5 0</inkml:trace>
  <inkml:trace contextRef="#ctx0" brushRef="#br0" timeOffset="3743.5711">15605 1959 359 0,'14'-11'137'15,"1"2"-5"-15,-14-10-33 16,-1 19-72-16,-10-23-8 16,-3 18-7-16,-7 3-2 15,-3 6 3-15,-6 8-2 16,3 7 2-16,-2 8-3 16,8 5 0-16,4-2-4 15,12-1 1-15,7-4-4 16,10-8 0-16,7-8-3 15,8-5-1-15,0-8-4 0,1-7-3 0,-1 3-7 16,-10-5-13-16,8 4-18 16,-17-10-32-16,10 12-67 15,-19 7 2-15,32-16 0 16,-17 6 6-16</inkml:trace>
  <inkml:trace contextRef="#ctx0" brushRef="#br0" timeOffset="4408.5051">15925 1825 70 0,'0'0'102'0,"0"-19"0"16,0 19 9-16,0 0-40 16,-3-13-28-16,3 13-4 0,0 0-3 15,15-4-3 1,-15 4-7-16,0 0-4 15,0 0-3-15,0 0-1 16,0 0-2-16,0 0 0 0,-5 13-3 0,5-13-1 16,-21 15-2-16,8-2 1 15,-8 4-4-15,6 7 1 16,-4 2-2-16,6-3-2 0,3 2-4 16,5-2-2-16,11-4-3 31,-6-19-1-31,33 16 1 15,-5-21 1-15,4-3 1 16,2 0 3-16,2 0 3 0,-3 5 4 0,-5 9 2 16,-4 14 2-16,-14 4-3 15,-2 13 2 1,-14 4-4-16,-6 1 0 0,-9 3-4 16,-5-5-5-16,-5-6-5 15,-3-19-9-15,6-2-10 31,-5-18-13-31,19 2-22 16,-6-19-20-16,27 6-20 0,-4-16 23 16,26 11 27-16,-1-2 23 15,17 3 26-15,7 4 21 16,0-9 31-16,13 11 24 0,-15-15 24 16,14 12-19-16,-21-18-22 15,6 6-15-15,-17-10-15 16,-3 3-11-16,-15 4-2 15,-4 2-5-15,-14 8 1 16,4 22-1-16,-35 2 1 0,10 24 2 16,-7 14-1-16,3 11 1 15,3 3-7-15,9 7-2 16,9-5-11-16,13-12-11 16,22-14-44-16,-1-24-80 15,22-12-4-15,-5-20 0 16,6-9-1-16</inkml:trace>
  <inkml:trace contextRef="#ctx0" brushRef="#br0" timeOffset="4866.2956">16808 1812 280 0,'0'0'144'16,"22"-8"-6"-16,-22 8 4 16,0 0-68-16,0 0-51 15,-19 0-5-15,-6 5-12 16,-2 10-2-16,-3-1-1 16,2 5-1-16,5 3-1 15,10 2-1-15,12 5-3 16,11-4 0-16,13 0-1 0,4-3 1 15,7 1 0-15,-6-1-1 16,-3-1 1 0,-11 1 1-16,-14 0-7 15,-18-3-12-15,-8 5-48 16,-20-10-66-16,-9 4-5 16,-20-7 0-16,-8 4-4 0</inkml:trace>
  <inkml:trace contextRef="#ctx0" brushRef="#br0" timeOffset="5044.9916">15573 2462 352 0,'26'15'153'15,"43"7"5"-15,31-22-4 16,44 3-112-16,19-9-20 16,10 0-10-16,-1 1-11 15,-10-13-27-15,-9 13-118 16,-32-14-12-16,-25 7-6 15,-38-7-7-15</inkml:trace>
  <inkml:trace contextRef="#ctx0" brushRef="#br0" timeOffset="30767.6916">15847 3785 136 0,'0'0'121'0,"0"0"-3"15,0 0 7-15,0 0-54 16,-3 17-29-1,3-17-8-15,0 0-12 16,-5 14-1-16,5-14-4 16,0 0-4-16,-15 15-2 15,15-15-3-15,-22 4-2 0,8-2-2 16,-2-2 1-16,0-5 0 16,0 1 5-16,3-3-4 15,13 7 4-15,-15-16-5 0,15 16 3 16,8-19-5-16,-8 19 3 15,28-14-4-15,-8 8-1 16,0 4-1 0,2 2 0-16,-1 5-1 15,-2 5 2-15,-2 3-2 0,4 4-4 16,-4 3 4-16,0 1-4 16,1 2 4-16,0 0-4 15,0 1 5-15,0 1-5 0,4-2 6 16,-3 0-1-1,4 1 0-15,1-2 0 16,2 4-1-16,2 0 1 16,-1 1 0-16,2 2-1 0,-2 2 0 15,1 0 0-15,-2 3-1 16,0 0 2 0,0 1 0-16,0-1-1 0,0 1 0 0,0 1 1 31,0 0-1-31,1 2 0 15,-1 2 2-15,1 1-4 0,1 0 4 16,1 1-5-16,0 3 5 16,4 1-4-16,0 2 4 0,2 2-3 15,1-2 1 1,0 1 1 0,0 3-1-16,1-2 2 15,1 2-2-15,-1-3 0 0,2 0-2 16,2-2 4-16,2 0-3 15,2-2 3-15,1 0 4 16,2-4-5-16,-1 1 5 16,1 0-3-16,1 0 4 15,-3 3-5-15,-3 2 4 16,1 1-6-16,-4 7-1 16,-1 1 2-16,-3 6-4 15,-1 0 3-15,-1 2-2 0,1 3 2 16,2 1 7-16,1 2 0 15,2-3 2 1,5 4-2-16,4 3 1 0,3 1 0 0,1 1 1 16,4 1-1-16,0 0-9 15,4 4 1-15,-2 2 3 16,2-1 0-16,-2-1 0 16,3-1 1-16,3 1-1 0,1 0 1 15,5-5-1-15,0-2 3 16,2 0-7-16,4-5 3 15,2 3-4-15,0-6-1 16,-2 1-1-16,-2-1 1 16,-2 1 0-16,0-1 0 15,-4-1-1-15,0 3 1 16,-5-1 2-16,-2 3 2 16,-2 0-2-16,-3 1 3 15,-6 4-2-15,-3 2-2 16,-3-1 2-1,-3 2-2-15,-2 1 3 0,-2 4-3 0,-2 2 2 16,1-2-2-16,1-2 1 16,1 0 3-1,0 0-2 1,0-3 2-16,0-3-2 16,-1-7 2-16,0-6-1 15,2 1 1-15,-2-2-2 16,-1-2 2-16,-2-6-2 0,-3 1 2 0,-3-4-2 15,-3-1 2-15,-5-3-1 16,-2-2 1-16,-3-5-1 16,-2-3 1-16,-1-5 0 15,-1-3 0-15,-1-4-1 16,-1-2 2-16,2-3-3 0,-2-3 2 31,-1-3-1-31,-9-13 1 16,17 20 0-16,-17-20-1 15,13 13 0-15,-13-13-1 0,0 0 0 16,0 0-2-16,0 0 1 16,0 0-1-16,0 0 0 0,0-19 0 15,0 19 1-15,0 0-1 16,0 0 6-16,0 0-3 16,-6 22 3-16,14-1-3 31,5 5 4-31,4 0-4 15,4-1 6-15,3-5-4 0,-1-8 1 16,0-10 0-16,-5-12 1 16,-3-8-1-16,-9-7-5 15,-8-7 1-15,-6 1-12 16,-10-8-9-16,2 10-37 0,-14-9-91 16,10 1-3-16,-8-8 0 15,7 2 1-15</inkml:trace>
  <inkml:trace contextRef="#ctx0" brushRef="#br0" timeOffset="31345.4283">20653 8817 227 0,'-24'7'143'0,"1"2"3"16,23-9-4-16,-15 15-90 15,31-10-33-15,20-6-6 16,21-3-7-16,19-4-1 16,18 0-1-16,13-2-1 15,8 1 1-15,2 2-4 16,0 2 0-16,-12 5-2 15,-10 5-2-15,-14 2 0 0,-16 0-1 16,-15 0-1-16,-12-2-2 16,-15-1-3-16,-23-4-4 15,0 0-4-15,0 0-2 16,-29-13-1-16,-10 6 1 16,-4 8 3-16,-15-2 4 15,-2 5 8-15,-7 2 8 0,-3 0 8 16,5 4 7-1,1-6 2-15,17 6 0 0,5-7-1 16,20 0-4-16,22-3-16 16,0 0-72-16,38-19-64 0,3 12-3 15,9-2-8-15,4 6-1 16</inkml:trace>
  <inkml:trace contextRef="#ctx0" brushRef="#br0" timeOffset="36428.4646">15286 14452 162 0,'-7'-34'128'15,"4"10"4"-15,-3-6-4 16,9 14-91-16,-4-2-9 0,1 18 1 15,0 0-5-15,21 11-12 16,-14 10-1-16,5 15-8 16,-5 10 2-16,2 14-5 15,-3 9 2 1,-4 7-3-16,-2 2 0 16,-1-3 1-16,-2-6-1 15,-3-6 2-15,2-13-1 16,-2-10 1-16,3-12-1 0,2-12 1 15,1-16-1-15,13 10-1 16,3-13-3-16,7-6-2 16,9 2-1-16,5-3-1 15,12 3 0-15,0-3-1 16,9 7 0-16,-3-2 1 16,2 7 3-16,-2-1-1 15,0 4 1-15,-7-2 1 16,-4-1 1-16,-3-2 0 0,-5-2 1 15,-3-4-1 1,-5-6 2-16,-4-2 1 16,-4-6 1-16,-2-5-1 15,-5-5 0-15,-3-5 0 0,-5-1 1 0,0-4-2 16,-4-4 2-16,-1-3-1 16,0-2 2-16,0 0 0 15,2-5 3-15,1 4 3 0,1-8-3 31,5 2 6-31,-2-2-4 16,3 5 4-16,-4 1-4 0,-1 6 4 0,-6 4-7 16,-6 7 1-16,-11 8 0 15,-10 8-2 1,-17 9 0-16,-14 8-2 16,-19 7 0-1,-12 3-7-15,-11 13-16 0,-13-6-48 16,6 17-62-16,-6-4-9 15,15 5-2-15,8-6-10 16</inkml:trace>
  <inkml:trace contextRef="#ctx0" brushRef="#br0" timeOffset="40585.4003">15540 14657 119 0,'-16'-5'116'0,"16"5"-3"15,0 0 0-15,0 0-89 0,0 0-10 16,38-7 1-16,-8 6 0 15,9 3-5-15,8 3-3 16,8 2-1-16,1 0-1 16,5 2-2-16,3 1 0 15,3 0-2-15,6 2-1 16,0-2-2-16,5-2 0 16,3 1 1-16,5-2-1 15,5-1 2-15,0-3 0 16,2 0 1-1,-1-3 0-15,-3-3 1 0,1-1 1 16,-4 1-2-16,-3 0 1 16,-5 3 0-16,-2-2 0 15,0 2 1-15,-5 3 1 16,1 0 3-16,-5 0 2 16,2 0 2-16,-3-2-1 15,4 5 1-15,-4-2 0 16,2 5-1-16,-2 0-1 0,3 5-2 15,-1-1-2-15,4 6 1 16,2-2 0-16,4 2 2 0,6-2-2 16,4 2 1-16,4-3-2 15,6 0 1-15,2-2-3 16,2 1 1 0,-1-1-2-16,1 2 0 15,-2 0 1-15,-2-2 1 16,-4 1 1-16,-3-1 2 15,-6-1 0-15,-6-3 1 16,-5-3 1-16,-3 1 0 16,-11-4-2-16,-4-1 0 15,-7 0-1-15,-2 0-2 0,-7-1 0 0,-1 1-3 16,-3 2-1 0,-4-2 1-16,-2 1-1 15,-2-1-2-15,-2 1-4 16,-5-4-7-1,2 9-17-15,-23-9-21 0,26 4-29 16,-26-4-54-16,0 0 3 16,0 0-3-16,-16-10 7 15</inkml:trace>
  <inkml:trace contextRef="#ctx0" brushRef="#br0" timeOffset="40800.0885">20141 15050 271 0,'-10'-14'122'0,"3"0"-1"16,7 14 0-16,-2-22-90 15,2 22-11-15,26 3-8 0,-3 8-6 16,5 5-2-16,4 7 3 16,2 3 2-1,5 3-1-15,-3-1 6 16,0 0-3-16,-7-5 4 0,-4-1-4 16,-14-9 1-16,-11-13-12 15,-7 13-28-15,-26-22-99 16,-3 5-8-16,-15-10-6 0,2 1-7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0:10:08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7155 7682 1 0,'0'0'77'0,"18"-7"21"16,-18 7-1 0,17-12-72-16,-1 12 1 15,-2-6-2-15,7 6-5 16,-1-3-3-16,3 5-4 0,-1-1-4 16,3 2-4-1,3 0-1-15,1-2-1 0,2 4 0 0,4-2 3 16,0-2 2-16,4 1 2 15,0-5 0-15,3 1 2 16,1-1-1-16,0 2 0 16,-1-2-2-16,1 3-3 15,-1 0-1-15,0 1-3 0,1 2 0 32,0 0-1-32,1 0 0 15,2-1 1-15,-4-1 1 16,1 0-1-16,-1-1 2 15,0 0 1-15,-2-1-1 16,1 0 0-16,-4-1 0 0,3 2 0 16,2-1 0-16,3-1 0 0,4 1 0 15,3-1 0-15,0-1 0 16,3 2 0-16,3-2 2 16,2 2-3-16,-1-1 2 15,3 1-3-15,-1-1 1 0,-1 1-1 31,1 1 0-31,0-2-1 16,-2 2 0-16,0-1-1 16,-3 0 2-16,2-2-2 15,-3 1 1-15,1-1 0 0,0 0 0 16,4 2 0-16,-3 1-1 16,2 1 1-16,2 1-1 15,1-1 1 1,2 4 0-16,-1-1 0 0,0 0 0 15,2 1 1-15,-3-1 0 16,2 2 0-16,-3-2 0 16,2 0 1-16,-2-1 0 0,4-1 0 0,-2-1 1 15,2 1 0 1,0-4 1-16,0 2 0 16,-2-1 0-16,-2-1 1 15,1 1 0-15,-3 1 2 0,-5-2 0 31,0 4-1-31,-3-4 0 16,-1 4 0-16,-2-2-1 16,1 1 0-16,-7 1-1 0,1 1-2 15,-2 0-1-15,-3-1-1 16,3 4 1-16,-2-1-1 16,-2 0-1-16,-1 0 1 15,-1 0-1-15,-2 0-2 0,-4 0-3 16,-3 0-3-16,0-1-3 15,-10-2-2-15,1 3-3 16,-17-5-3-16,22 5-1 16,-22-5 1-16,13 3 4 15,-13-3 2-15,0 0 7 16,0 0 5-16,0 0 5 0,0 0 4 16,0 0 5-16,14-8 2 15,-14 8-2-15,0 0 3 16,0 0-3-16,26 5 0 15,-11-2-2-15,6 2 2 16,-2-2-1-16,4 4 1 0,-4-4 1 31,0 2-1-31,-19-5-3 16,13 3-3-16,-13-3-11 16,-23 0-22-16,5 2-70 0,-9 0-42 15,-2-1-1-15,-1 2-7 16</inkml:trace>
  <inkml:trace contextRef="#ctx0" brushRef="#br0" timeOffset="1837.3846">13390 3757 248 0,'-50'2'128'0,"-11"2"-13"15,-3 12-1-15,-8 10-116 16,-6 13-7-16,-7 13 2 16,-10 10-6-16,-6 16 2 15,-9 8-3-15,-7 12 3 16,-7 8 0-16,-3 8 7 15,-4 10 0-15,0 14 2 16,-2 9-1-16,2 11 4 16,5 9-6-16,8 18 5 0,5 8-6 15,10 16 6-15,4 9-3 16,11 9 0-16,3 4-4 16,7 8 5-16,3 2 4 15,3-3 0-15,6 2 1 16,4-1-3-16,4-4 7 15,8-1-1-15,6 4 4 16,10-3-6-16,9 1 1 16,11 0 0-16,8 8 4 15,13-3-2-15,10 3-2 0,12-3-2 0,15-6 4 16,12-4-6-16,10-3 1 16,15-3-3-1,13-10 0-15,11-7-3 0,16-5 3 16,12-5-2-16,11-2 2 31,12-8 3-31,16-10-1 16,10-12 3-16,12-5-1 15,11-14 3-15,13-10 1 0,10-19 1 16,12-13-1-16,6-19 2 0,6-13 3 16,0-21 0-16,6-17 1 15,-5-22-2 1,-6-16 1-16,-9-26-2 0,-6-17-2 15,-7-24-1 1,-9-15-6-16,-9-20 3 0,-11-23 0 16,-10-18-2-16,-11-24-2 0,-12-9 2 15,-19-22 1-15,-13-14 0 16,-10-20 1-16,-14-16-1 16,-12-12-6-1,-9-6 1-15,-11-11 0 0,-10-8-1 16,-9-3-4-16,-11-5 5 15,-15-1-1-15,-10 1-2 0,-14-2 8 16,-10-5 1-16,-15-8-2 31,-9-10 0-31,-9-13-2 16,-12-8-4-16,-8-10-1 16,-9 0 0-16,-13 0-1 15,-16 4 3-15,-17 18 2 0,-22 14 3 16,-24 25 2-16,-29 18 4 15,-25 29 3-15,-33 16 1 16,-31 26 2-16,-31 26-4 0,-28 32 0 16,-22 31-3-16,-21 43-1 15,-15 41-23-15,-21 30-112 16,9 47-16-16,3 21-9 16,19 28-10-16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31:27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10379 5751 204 0,'98'-36'124'16,"19"-1"-84"-16,30-11-41 15,25-4-126-15,37 2-10 16</inkml:trace>
  <inkml:trace contextRef="#ctx0" brushRef="#br0" timeOffset="26873.891">6114 7084 193 0,'16'-26'136'15,"2"-7"1"-15,13-1-10 16,9-5-110-16,26 14-8 16,28 5-1-16,30 10-9 15,39 16-4-15,35 8-3 0,44 18 0 16,35 4-4-16,91 11 2 16,-13 3-3-16,38 3 4 15,18-3 1-15,32 4 6 16,11-4 4-16,15-5 1 15,5 0 3-15,-52-1-2 16,30 3-3-16,-22 5-21 16,-35-6-52-16,-37 0-46 15,-33-4-6-15,-51-8-4 16</inkml:trace>
  <inkml:trace contextRef="#ctx0" brushRef="#br0" timeOffset="129374.7903">12627 2782 158 0,'0'0'118'0,"0"-20"-6"16,1 2 7-16,-5-15-83 16,13 6-8-16,-5-19-3 15,9 2-8-15,-3-11-1 16,6-2-4-16,-5-11-1 0,7-1-2 15,-2-4-3 1,1 3-1-16,-1 2-1 16,-2 10 0-16,1 9 1 15,-2 15 3-15,0 16 2 16,0 21 1-16,-3 19 2 0,4 21 2 16,-4 13-2-16,6 19-1 15,-2 11-3-15,5 12-1 0,-1 1-5 16,0-2-3-1,1-9-9-15,-5-15-12 16,7 0-35-16,-16-33-83 16,8-10 2-16,-13-30-6 0,0 0 3 15</inkml:trace>
  <inkml:trace contextRef="#ctx0" brushRef="#br0" timeOffset="129545.8306">12783 2477 329 0,'-24'13'145'0,"26"2"0"16,-2-15-5-16,0 0-115 0,26 8-10 15,-2-9-14-15,10 1-25 16,-7-16-53-16,15 12-64 16,-5-8-5-16,7 6-2 15,-4-4-4-15</inkml:trace>
  <inkml:trace contextRef="#ctx0" brushRef="#br0" timeOffset="129899.0396">13668 2369 333 0,'0'0'149'0,"0"0"-2"16,15 15-1-16,1-20-121 15,24 4-3-15,8-6-7 16,12-1-6-16,7-6-4 15,5 1-3-15,3-1-7 16,-4 1-5-16,-5 4-11 0,-14-6-10 16,3 18-34-16,-21-13-78 15,7 16-1-15,-14-13-2 16,2 13 4-16</inkml:trace>
  <inkml:trace contextRef="#ctx0" brushRef="#br0" timeOffset="130156.3862">14487 2160 316 0,'-36'9'141'0,"-3"-2"-2"16,13 4-2-16,4-5-112 16,22-6-13-16,7 15-5 15,18-10-4-15,6 1 0 16,7 1-1-16,-1 2 1 15,1 5 0 1,-12 1-1-16,-10 5-2 16,-13 3-3-16,-13-1-12 15,-5 8-38-15,-15-13-86 16,4 6 0-16,-7-14-6 0,13 3 2 16</inkml:trace>
  <inkml:trace contextRef="#ctx0" brushRef="#br0" timeOffset="130889.9295">15772 2117 246 0,'-13'-13'130'0,"-6"16"-3"31,-14-3 2-31,-1 10-89 16,-15-6-13-16,2 9-7 15,-3-3-9-15,5 5-3 16,5-4-4-16,12 3-1 16,14 2-2-16,15-1-3 15,20 8-5-15,7-3-4 16,16 7-2-16,-1-2-3 15,6 8 0-15,-7-4 0 0,-6 3 3 16,-14-3 4-16,-15-5 7 16,-13-1 7-16,-18-8 5 15,-10-1 2-15,-12-8 1 16,1 3 0-16,-4-8-3 16,8 5-2-16,4-5-4 15,17 2-2-15,20-3-2 0,0 0 0 16,42 6-1-16,10-9-1 0,19-9 2 15,12-3-1 1,10-10-1-16,-2-10-2 0,-2-2 0 16,-11-5 2-16,-14-1 0 15,-20 1 5-15,-19 7 2 16,-19 11 6-16,-18 9 3 31,-7 20 5-31,-15 9-1 0,0 18-1 16,-3 7-1-16,8 17-6 15,7-1-8-15,12 4-8 0,15-4-10 0,9-23-16 16,25-4-29-16,1-30-78 16,18-14 0-16,-3-29-2 15,7-11 5-15</inkml:trace>
  <inkml:trace contextRef="#ctx0" brushRef="#br0" timeOffset="131032.6794">16391 1945 233 0,'-14'9'135'0,"-9"19"4"16,4 30-3-16,-6 6-51 16,9 19-67-16,5 13-27 15,1-16-42-15,10 8-76 16,4-15-10-16,3-9 1 16,-2-30-9-16</inkml:trace>
  <inkml:trace contextRef="#ctx0" brushRef="#br0" timeOffset="131208.7264">16156 2252 371 0,'0'0'150'0,"0"22"-4"16,17-5-6-16,2-4-128 16,13-4-24-16,14 4-60 15,-3-19-69-15,14 3-2 16,-10-8-3-16,8 5-3 15</inkml:trace>
  <inkml:trace contextRef="#ctx0" brushRef="#br0" timeOffset="131655.7906">17082 2052 296 0,'9'-28'134'16,"0"5"-4"-16,-11 3 2 0,2 20-112 15,0 0 0-15,-1 16-4 16,-2 16-5-16,4 17 0 15,2 6-6-15,6 14-2 0,1 10-6 16,1-2-2 0,4 1-3-16,-4-9 0 15,-2-4-2 1,-6-18-2-16,-6-6 1 16,-8-18 6-16,-5-12 7 0,-6-5 7 15,-4-13 4-15,3 3 2 16,-3-12 5-16,10 7-1 15,0-5 4-15,16 14-5 0,2-15-4 16,11 9-5 0,7 2-7-16,3-5-12 0,13 18-41 0,-7-22-95 15,10 13-2-15,-9-13-8 16,2 7-1-16</inkml:trace>
  <inkml:trace contextRef="#ctx0" brushRef="#br0" timeOffset="132607.2315">11823 3932 184 0,'0'0'123'0,"3"-18"5"0,4 4-5 15,2-13-96-15,11-4-1 16,2-11-10-16,7-7-3 15,1-8-7-15,3-5 1 0,-1 1-7 16,-2 5 3 0,-7 5-1-16,-3 12 1 15,-7 10 5-15,-13 29 4 16,0 0 2-16,15 50 1 0,-18 4 0 16,4 20-5-16,1 5 1 15,2 9-8-15,5 0-8 16,-2-8-15-1,12-5-25-15,-15-22-96 0,12-15 0 16,-12-23 3-16,-4-15-5 16</inkml:trace>
  <inkml:trace contextRef="#ctx0" brushRef="#br0" timeOffset="132771.3024">11975 3857 290 0,'-21'-16'147'0,"21"16"-2"16,-15-13-1-16,15 13-119 0,12-3-8 15,7 3-11-15,7 0-10 16,5-1-14 0,15 6-33-16,-9-12-90 15,19 9 1-15,-5-14-7 0,7 6 3 16</inkml:trace>
  <inkml:trace contextRef="#ctx0" brushRef="#br0" timeOffset="133211.6104">12621 3681 256 0,'0'0'135'0,"27"20"4"15,-9-23-3 1,16 9-102-16,0-12-10 0,12 3-6 16,1-3-11-16,2 1-10 0,-4 3-14 15,-9-6-22-15,3 13-92 16,-19-9-5-16,-5 11-1 15,-15-7-2-15</inkml:trace>
  <inkml:trace contextRef="#ctx0" brushRef="#br0" timeOffset="133482.3958">12894 3464 288 0,'0'0'141'0,"-13"20"0"16,10 14-1-16,-6-5-111 15,8 15-4-15,-5 5-15 16,2 2-13-16,2 1-11 15,-5-10-29-15,11 4-98 16,-8-16-4-16,4-1-1 16,-4-15-2-16</inkml:trace>
  <inkml:trace contextRef="#ctx0" brushRef="#br0" timeOffset="134011.7182">13630 3411 274 0,'0'0'131'0,"-21"-20"-2"15,0 17-2-15,-11-2-112 16,0 8-2-16,-5 3-6 15,-1 6-4-15,2 5-1 16,4 8-2-16,8 5-2 0,12 6-2 16,14 6-3-16,9 0-1 15,20 5-2-15,5 1-3 16,8 1 3-16,0-4 0 16,-2-5 9-16,-4-1 1 15,-12-6 9-15,-5-3-2 0,-21-8 5 16,-6-3 0-1,-17-9-1-15,-6-4-6 16,-6-6-9-16,-5-13-17 16,4-2-36-16,-7-19-75 0,12-2 1 15,1-12 0-15,13 3-2 0</inkml:trace>
  <inkml:trace contextRef="#ctx0" brushRef="#br0" timeOffset="134250.6881">13634 3193 253 0,'-23'6'139'0,"5"20"-1"16,-9 8 1 0,8 30-98-16,-4 1-18 0,9 20-1 15,-2 7-12-15,4 9-5 16,2 2-6-16,-1-2-7 15,5-7-9-15,-7-19-17 16,9-2-34-16,-11-30-76 16,11-8 1-16,4-35 2 15,-12 13-1 1</inkml:trace>
  <inkml:trace contextRef="#ctx0" brushRef="#br0" timeOffset="134765.0431">13946 3880 161 0,'-16'7'123'16,"-12"-3"5"-16,-1 9-5 15,-8-7-81-15,14 11-14 16,-5-5-12-16,14 1-10 16,10 0-9-16,4-13-4 0,20 19-5 15,1-12 1-15,10 2 1 16,-1-4 4 0,2 3 6-16,-5-1 5 15,-7-3 6-15,-7 6 4 0,-13-10 3 16,-5 20 1-16,-17-11-1 15,-1 7-4 1,-7-2-9-16,-2 1-7 0,6 5-17 16,-3-11-26-16,22 7-87 15,7-16-1 1,0 0-3-16,16 7 2 16</inkml:trace>
  <inkml:trace contextRef="#ctx0" brushRef="#br0" timeOffset="134921.8669">14122 4057 299 0,'0'0'148'0,"-3"23"-2"16,-13-8-5-1,1 6-121-15,-1 1-24 16,-2-10-64-16,12 6-75 0,6-18-2 16,0 0-6-16,0 0 0 15</inkml:trace>
  <inkml:trace contextRef="#ctx0" brushRef="#br0" timeOffset="135523.569">14143 3933 260 0,'0'0'135'0,"-16"-4"2"15,16 4-6-15,0 0-113 0,18-13-18 16,3 6-2-16,7-3-4 15,5 4-2-15,0-1-3 16,0 4 1-16,-5 0-1 16,-4 6 0-16,-6 2 4 15,-6 6 1-15,-6 3 1 16,-3 3 8-16,-1 8 6 16,-5-1 3-16,4 7 5 0,-7-1 3 15,6 6 1-15,-4-7-1 16,4 4-2-16,-4-10-7 0,2-3-7 15,1-4-10-15,1-16-11 16,0 0-10 0,-23-3-6-16,23 3-1 15,-22-17-1-15,22 17 2 16,-23-20 2-16,23 20 8 16,-13-13 8-16,13 13 10 15,0 0 5-15,22-7 4 16,-4 7 3-16,3-3 5 15,7 3 4-15,0-6 2 16,11 3 1-16,-5-8 0 0,10 5 0 0,-8-10-2 16,1 4-6-16,-3-3-5 15,-8-3-5-15,-6 2-3 16,-12 2 0-16,-8 14 4 16,-13-15 5-16,-5 14 5 31,-3 10 6-31,-9 2 2 15,7 14 4-15,-3-1 0 16,9 11-2-16,4-5-7 0,10 5-5 16,9-5-11-16,4-10-15 0,19-2-113 15,-8-20-16-15,14-5-5 16,-5-16-3-16</inkml:trace>
  <inkml:trace contextRef="#ctx0" brushRef="#br0" timeOffset="136070.7048">15188 3650 326 0,'26'15'151'15,"-9"-18"-5"-15,16 10 1 0,-1-8-119 16,19 4-11-16,2-5-10 0,5 1-16 0,5 4-25 16,-14-12-103-16,7 9-5 15,-15-9-5-15,-4 6 1 16</inkml:trace>
  <inkml:trace contextRef="#ctx0" brushRef="#br0" timeOffset="136291.8335">15608 3518 245 0,'-22'-9'141'16,"22"9"-1"-16,-23 0-1 15,27 17-52-15,-4-17-68 16,28 19-5-1,-8-3-7-15,3 8 1 0,-4 2-3 16,-6 5 1-16,-12 3-3 16,-12 2 0-16,-11 1-4 0,-10-6-11 15,-2 4-14-15,-13-19-87 16,16 7-34-16,-1-19-5 16,19-1 4-1</inkml:trace>
  <inkml:trace contextRef="#ctx0" brushRef="#br0" timeOffset="136972.0839">16336 3560 320 0,'-33'-6'134'0,"10"12"1"16,-14-11-27-1,5 20-81-15,-7-5-7 16,7 7-12-16,2 3-8 16,10 2-3-16,11 4-4 0,15 0 1 15,15 7-5-15,11 2-3 16,10 5 5-16,3 2-1 15,-1 1 10-15,-2 3 1 0,-13-5 7 32,-9 1-1-32,-18-11 7 15,-11-2 1-15,-17-10-2 16,-6-3 0-16,-8-8-6 16,-2-5-4-16,-1-1-7 0,1-7-7 15,9 3-12-15,0-13-18 16,18 17-41-16,-1-15-56 15,16 13-3-15,5-19 2 16,12 12 1-16</inkml:trace>
  <inkml:trace contextRef="#ctx0" brushRef="#br0" timeOffset="137530.2002">16569 3920 220 0,'0'0'131'15,"5"15"5"-15,-5-15-2 16,13 8-86-16,8-2-18 0,-1-9-7 15,9 0-8-15,2-8-3 16,5-4-3-16,-2-6-6 16,-3-5 2-1,-3-3-7-15,-11-3 3 0,-8 5-4 16,-9 2 7 0,-10 9-3-16,-8 8 7 15,-6 11 0-15,-2 12 2 16,-4 10 2-16,5 14-4 0,2 1 3 15,10 8-6-15,4 0 1 16,12-2-8-16,10-6-2 16,4-10-12-1,11-1-13-15,-6-24-45 0,11 2-73 16,-7-17 1-16,4 1-5 16,-11-11 4-16</inkml:trace>
  <inkml:trace contextRef="#ctx0" brushRef="#br0" timeOffset="138090.6155">17231 3457 325 0,'0'0'139'15,"3"-20"-2"-15,-3 20-3 16,1 16-114 0,4 7 0-16,-7 7-6 0,4 13 0 15,-5 9-5-15,3 12-7 16,-2 7 1-16,1 2-5 16,-2-1 0-1,1-1-4-15,2-5-3 0,-2-11-13 16,6-3-23-16,-16-17-96 15,12-8-3-15,0-27 0 16,-14 15-2-16</inkml:trace>
  <inkml:trace contextRef="#ctx0" brushRef="#br0" timeOffset="138264.8719">17000 3951 345 0,'0'0'151'0,"0"0"2"15,0 0-6-15,0 0-121 16,32-3-13-16,-3 6-14 16,1-6-25-16,16 7-121 15,-7-13-1-15,6 6-9 16,-8-10-1-16</inkml:trace>
  <inkml:trace contextRef="#ctx0" brushRef="#br0" timeOffset="138835.3066">18006 3789 288 0,'1'-23'141'0,"5"3"-2"16,-3-9-3-16,4 7-110 15,0-2-18-15,3 2-2 16,-1 6-4 0,-9 16-1-16,13-13 0 15,-13 13 0-15,4 25 1 16,-4 2 0-16,-3 5-2 15,1 5-3-15,-3 1 6 0,4 2-1 16,-5-4 3-16,2-3 0 16,-6-5 2-16,-1-2-2 0,-3-7 6 15,0-2 0-15,-1-4-4 16,-1-3-2-16,3-1-5 16,0-5-5-16,13-4-11 15,-13 4-22 1,13-4-97-16,0 0-8 0,8 25-4 15,-8-25 0-15</inkml:trace>
  <inkml:trace contextRef="#ctx0" brushRef="#br0" timeOffset="139047.1633">17616 4386 307 0,'0'0'153'0,"-14"-8"0"15,31 3-2-15,9-18-106 16,26 10-25-16,16-4-5 16,14 5-8-16,6 2-5 15,-1 3-9-15,2 8-22 16,-23-3-120-16,-1 10-5 16,-29-2-7-16,-20 7-7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35:22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6347 7965 1 0,'0'0'23'0,"0"0"54"16,25-15 3-16,14 12-51 16,9 8-4-16,16-4-3 15,17 5-2-15,12-2-4 16,11 3-6-16,9-1 1 16,10 3-6-16,3-2 2 15,2 0-6-15,-8 2 0 0,-3-2-4 16,-15-3 5-1,-7 1 3-15,-20-4 1 16,-8-2 3-16,-27-2-4 16,-10-3-6-16,-30 6-24 0,13-9-58 15,-13 9-11-15,-17-15-2 0,17 15 44 16</inkml:trace>
  <inkml:trace contextRef="#ctx0" brushRef="#br0" timeOffset="622.7453">13446 7985 9 0,'0'0'97'16,"15"-5"5"-16,28 1-2 16,29 1-66-16,35 6-4 15,24-4-2-15,32 4-4 16,21-3-3-16,18 4-4 15,4-3-3-15,4 2-4 0,-9 0-5 16,-16 1-8-16,-22 4-19 16,-38-1-78-16,-34 0-9 15,-32 0-3 1,-40-8-10-16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36:38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9591 11237 91 0,'0'0'125'0,"0"0"-2"16,-9-13 2-16,9 13-73 15,0 0-35-15,-5 14-2 16,3 2 0-16,2 12-1 16,-3 8-5-16,0 10 0 15,-2 10-6-15,-3 5 2 16,1 2-5-16,4-1 4 0,2-3-4 16,4-8 3-16,4-11-2 15,3-9 1-15,4-13-1 16,5-6 1-16,1-6 1 0,-1-3-2 15,0-5 2-15,-3 2-1 16,-2-1-1 0,4 1 0-16,-1 1 1 0,2 2-1 15,2 0-1-15,5 1 0 16,6 2-2-16,4 0 2 16,7-2-2-16,6 2 3 15,5-2-2 1,6 2-2-16,7-2 1 15,6 2 0-15,7 0 0 16,6 0-3-16,8-1 2 16,4 0-2-16,10-4 2 0,2-2 2 15,0-4-1-15,1-2 1 0,-2-1 1 16,-5-3-2-16,-6 3-1 16,-5-1-2-16,-10 8-3 15,-9-2 0-15,-5 4-1 16,-11 1 3-1,-5 1 1-15,-6-2 2 0,-8 0 3 16,-6 1 2-16,-6-5 1 16,1 0 0-16,-8 0 1 15,1-2-2-15,-3-3-1 16,-1-2-2-16,2-3 2 16,2-3-1-1,2-2 1-15,2-3-2 16,5-3 3-16,2-2-1 15,-2-2 2-15,1 0 1 0,-1-4 1 16,-3-1 1 0,-1-3 1-16,-3 1-1 15,-8-1 2-15,-2 0-4 16,-4 0 2-16,-2 4-3 0,-4 0 0 16,-5 8-3-16,-5 1 1 15,-5 5-2-15,-2 2 1 16,-8 5-1-16,-7 5-1 15,-8 2 0-15,-12 4-1 16,-16 1-1-16,-16 1 1 16,-18-4 0-16,-23-2 0 15,-13-3 0-15,-15-6 2 16,-15-7 3-16,-12-4 0 0,-9 0 4 0,-5-1-3 16,-1 4 2-16,3 3-2 15,3 7 2-15,12 7-3 16,11 5-4-16,25 9-15 15,14-3-19-15,35 8-91 16,17-5-2-16,27-1-4 0,21-7-3 31</inkml:trace>
  <inkml:trace contextRef="#ctx0" brushRef="#br0" timeOffset="514.0616">9188 10420 198 0,'-15'22'127'0,"17"0"-3"0,20-4-5 16,26-6-109-16,31-3-5 15,41-9 3-15,36-5 1 16,34-12 1-16,35-2 0 16,16-7-2-16,15 3-4 15,-3 4-2-15,-7 5-6 16,-18 7-3-16,-22 5-3 15,-27 9-4-15,-32 1-1 16,-21 5-12-16,-33-9-18 0,-20 5-80 16,-23-2 4-16,-22-6-5 15,-28-1 3-15</inkml:trace>
  <inkml:trace contextRef="#ctx0" brushRef="#br0" timeOffset="1649.9907">9517 11990 117 0,'18'-22'135'15,"-7"2"0"-15,5 6-2 0,-9-1-84 0,-7 15-19 16,13 11-7 0,-7 13-7-16,-9 9-6 15,2 16-5-15,-4 12-1 0,1 12-2 16,-2 11-2-1,2 3 1 1,-2-5-1-16,5-3 4 16,2-5-3-16,4-13-2 0,3-14 1 15,8-15-3-15,7-18 4 16,10-9-2 0,11-11-3-16,9-7-3 15,12-3-2-15,4-6 3 0,12 5-5 16,7 0 1-16,9 10-6 15,1 1 0-15,11 7 3 16,4-1 3-16,5 5 4 16,9-4 2-16,6-1 4 15,7 0 2-15,3-3 3 16,0-1 0-16,-8-2 0 16,-5 3 0-16,-13 0-2 15,-10 3-2-15,-18 3 0 0,-17 0-1 16,-12 1 0-1,-11 1 0-15,-9-2 0 0,-5-3 0 0,-5-3 0 16,-4-3-1-16,-3-7 2 0,2-9-2 16,-4-7 2-16,-3-8 0 15,-4-9 4-15,-1-5-1 16,-9-7 4-16,-1-1-1 31,-7-3 5-31,-6 3-2 16,-13-3 3-16,-3 6 2 0,-9 0-2 15,0 4-1-15,-5 0-5 0,1 3-4 16,4 5-16-16,-2-6-46 16,14 15-76-16,0-1-10 15,7 3-4-15,4 3-6 16</inkml:trace>
  <inkml:trace contextRef="#ctx0" brushRef="#br0" timeOffset="53278.2257">1325 10363 123 0,'-2'-18'123'16,"2"5"1"-16,0 13 1 16,0 0-101-16,0 29-10 15,6 27-5-15,-1 31-1 16,0 30-3-16,1 39-4 15,-3 36-6-15,0 37-13 16,-9 25 3-16,3 26-3 16,-5-5 2-16,0 2-1 0,-2-14 6 15,0-21 6-15,-1-31 13 16,-2-36 8 0,4-28 1-1,-4-37 3-15,4-17 0 0,-4-28 0 16,5-16-4-16,-1-18 0 15,6-10-10 1,3-21-3-16,16 5-2 0,9-14-2 16,13-10-5-16,19-4-2 15,18-6 4-15,26-3-4 16,19-4 3-16,25 3-4 16,24-1 1-16,20 5-7 15,6 6 3-15,13 7 0 0,-3 1-2 16,-1 8 1-16,-12 1 0 15,-8 8 2-15,-24 1 2 16,-17 2 6-16,-18 3 5 0,-21-1 2 16,-20 2 4-1,-24-4 3 1,-15 4 2-16,-22-5-1 16,-23-4 1-16,0 0 0 15,0 0 0-15,-37-18 1 0,12-7-6 16,-2-14-1-16,5-14-3 15,3-17 1-15,8-16-5 16,6-18-3-16,7-23-4 16,12-19-8-16,2-25-6 15,11-8 4-15,-2-20 3 0,7-3-2 16,-5-5 5-16,3 8 6 16,-6 9 1-16,-6 14 12 15,-5 15 5-15,-11 14 1 16,-5 22-3-1,-10 12 3-15,-7 12-4 16,-8 9-3-16,-3 11 0 0,-13 9-4 16,-9 8-1-16,-14 5-5 15,-10 4 2-15,-17 5-4 16,-14 4 4-16,-24 7 0 16,-16 4-2-16,-24 12 2 15,-13 9-1-15,-12 12 0 16,-18 14 0-16,-10 9-1 15,-2 8 2-15,3 6 1 16,12 1 1-16,20 0-1 0,22-1 0 16,29-5-8-16,32-8-22 15,39-2-79-15,31-7-11 16,39-13-2-16,14-6-10 16</inkml:trace>
  <inkml:trace contextRef="#ctx0" brushRef="#br0" timeOffset="57298.3568">3743 10683 24 0,'0'0'88'16,"0"0"-1"-16,3-25-2 16,9 12-70-16,3 2-5 15,7-4 1-15,4 2-3 16,1-2 0-16,7-1-2 15,2-5 0-15,6 1-4 0,2-4 0 16,7-7-2 0,5-5-4-16,5-4 4 15,2-6-2-15,6-5 5 16,4-5-1-16,3-9 4 0,5-1-3 16,5-1 2-16,4 1 3 15,6-2-5-15,10-1 2 0,6 0-4 16,8-2-2-16,7 7-1 15,7 2 1-15,9 5-1 16,3-2 4 0,2 1-2-16,5 4 4 0,6 4-2 15,8 2 2-15,7 1 0 16,6 2-1-16,12 2-1 16,11 1-2-16,8 3 1 15,10 3-2 1,2 3-1-16,7 4 1 0,2 4-2 15,6 4 2 1,-3 3-2-16,2 7 2 16,0 4-1-16,2 5 0 15,1 4 0-15,2 5 0 0,5 3 1 16,-1 7-1 0,4 2 1-16,4 5-1 0,1 2 1 0,5 8 0 15,4 3 1 1,-1 6 0-16,1 6 2 15,0 5-1-15,1 6 3 0,4 7 0 0,3 11 2 16,-2 3-1-16,0 8 3 16,-4 12-3-16,-5 6 3 15,-4 7-3 1,-5 6 1-16,-10 2 1 0,-6 5-2 16,-11 3 2-16,-9-2-2 15,-11-6 2 1,-15-7-1-16,-18-7 0 15,-17-7 1-15,-26-13-3 16,-19-13 3-16,-25-16-3 16,-20-9-3-16,-20-10-15 0,-24-11-30 15,-19-9-55-15,-15-6-1 0,-16-9-6 32,-7-5 0-32</inkml:trace>
  <inkml:trace contextRef="#ctx0" brushRef="#br0" timeOffset="57533.915">16388 11055 162 0,'0'0'79'0,"31"2"-4"16,8 16-7-16,18 10-85 16,11 11 12-16,7 8 7 15,6 4 10-15,4 5 17 16,-14-8 18-16,-2 4 3 15,-23-15-1-15,-8 2-9 16,-31-13-14-16,-13-3-9 16,-20-5-25-16,-17-10-65 15,-8 4-45-15,-9-8-9 16,-7-8-8-16,2 2-6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39:05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12842 13693 149 0,'0'0'120'0,"30"16"-2"0,23-16 2 16,31 4-101-16,34-3 0 15,37 5 1-15,29-7-4 16,29 1-4-16,16-3-2 16,11 1-2-16,-10-3-3 0,-9-1-1 15,-29-1-3-15,-27 1-10 16,-30 7-97-1,-40-5-15-15,-37 1-13 0,-33-3-5 16</inkml:trace>
  <inkml:trace contextRef="#ctx0" brushRef="#br0" timeOffset="5298.9115">17535 13659 156 0,'0'0'116'0,"28"11"5"0,11-11-3 16,14-3-95 0,31 6 1-1,18-6 2-15,31 3 2 16,17-6-3-16,25 3-5 15,15-3-4-15,9 3-3 16,-1 1-5-16,-6 0-7 16,-15 5-18-16,-25-2-74 15,-21 2-35-15,-31-7-4 0,-33-3-12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39:20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11123 5057 170 0,'97'-8'135'31,"18"0"-4"-31,20-9-10 16,23 10-116-16,33 2-4 15,27 1-5-15,36 0-2 0,20-3 0 0,32-2 0 16,23-5 2 0,34-2 3-16,22-5 1 15,30-2 4-15,22 2 5 16,6-4 2-16,11 6 0 0,-8 4 2 16,-9 4-2-16,-24 10-4 15,-22 10-16-15,-25 17-103 16,-37 1-7-16,-26-2-14 15,-23-7-5-15</inkml:trace>
  <inkml:trace contextRef="#ctx0" brushRef="#br0" timeOffset="9782.7236">23421 4318 78 0,'0'0'82'16,"0"0"-9"-16,0 0-13 15,0 0-90 1,3 18-43-16,-3-18-4 16,0 0-3-16,0 0 48 0</inkml:trace>
  <inkml:trace contextRef="#ctx0" brushRef="#br0" timeOffset="12491.687">22836 4298 311 0,'0'0'143'0,"-20"-18"-2"16,20 18-4-16,6-24-113 16,17 14-5-16,10-1-8 15,13 4-3-15,11 1-5 16,3 3-3-16,1 3-1 0,-6 6-1 16,-9 4-2-1,-16 4 3-15,-15 8-1 0,-20 5 4 0,-18 5 2 16,-13 8 3-16,-14 4 0 0,-4 2 3 15,-5-3 1-15,6 3-1 32,4-8-1-32,13-1-1 15,12-9-2-15,17-8-4 0,7-20-2 16,31 16-4-16,6-16-9 16,5-13-11-16,17 7-26 15,-10-16-97-15,13 5 0 16,-10-10-2-16,4 9 1 15</inkml:trace>
  <inkml:trace contextRef="#ctx0" brushRef="#br0" timeOffset="13009.2158">23692 4342 209 0,'-4'-18'124'16,"4"18"-1"-16,-19-13 1 15,19 13-77-15,-32-4-16 16,18 10-7-16,-8-1-5 16,5 11 0-16,-5 0-2 15,6 10-1-15,-2 0-2 16,5 7-1-1,2 1-4-15,7 2-2 0,3 0-3 16,6-2-1-16,6-2-2 16,2-6-3-16,5-6-1 15,4-13-10-15,7-1-11 0,-6-16-18 16,11 6-28-16,-16-16-68 16,6 1 2-16,-11-7 0 15,2 9 57 1,-17-8 35-16,2 9 27 0,-5 2 26 31,-4-4 37-31,9 18 75 16,-4-15 3-16,4 15 6 0,0 0-55 0,27 2-23 15,-14 1-13-15,11 10-7 16,-5-1-9-16,7 7-6 16,-6 1-5-16,1 10-3 15,-8 2-5 1,-5 0-14-16,-1 7-20 15,-15-9-108-15,6 2-5 0,-8-12-2 16,6-3-2-16</inkml:trace>
  <inkml:trace contextRef="#ctx0" brushRef="#br0" timeOffset="13160.0302">24041 4621 323 0,'0'0'145'0,"9"29"-2"15,-14-10-5-15,4 6-118 16,0 1-27-16,-7-11-51 16,16 6-80-16,-8-21-4 15,14 3-3-15,-8-21 1 16</inkml:trace>
  <inkml:trace contextRef="#ctx0" brushRef="#br0" timeOffset="13501.1304">24090 4471 267 0,'10'-36'140'15,"2"0"-4"-15,12 10 1 16,2-1-91-16,13 12-24 0,-3 7-10 0,5 8-6 16,-8 10-5-1,-4 9 0-15,-16 10-3 0,-18 8 2 16,-15 5-1-16,-11 1 4 16,-8-1-3-16,-3-3-1 15,3-7 0-15,4-12-4 16,19-7-2-16,16-13-2 15,22 3-1-15,11-12 1 16,16 3 6 0,9 5 7-16,0 2 4 15,-1 12 5-15,-13 5 8 16,-8 9-1-16,-23 3 5 0,-12 11-7 16,-23-4-1-16,-14 2-10 0,-13-4-9 15,-8-8-21-15,6-1-126 16,-11-11-5-16,9-2-8 15,-2-12-3-15</inkml:trace>
  <inkml:trace contextRef="#ctx0" brushRef="#br0" timeOffset="62948.8944">4463 12230 140 0,'17'-18'131'0,"14"8"-2"0,16 2-3 15,24-8-115-15,40 6-1 16,42-3 0-16,45-3 1 16,44-12 2-16,50-2 0 0,94-3-1 15,0 1-2 1,42 5-3-1,31 6-3-15,39 7-3 16,25 8 2-16,50 8-5 16,-4 6-3-16,-31 4 4 0,45 1-3 15,37 0 2-15,-70 0-12 16,-35 3-25-16,-55-6-82 16,-83 0-4-16,-50-6-5 0,-78-4-11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41:39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21633 1112 303 0,'-23'-60'130'0,"23"60"7"15,0 0-4-15,0 0-98 0,0 0-14 0,0 0 1 32,0 0-6-32,-25 59-7 15,25-7 4-15,3 16-10 16,0 18-5-16,-3 18 0 0,-1 19 6 15,-4 14-9-15,0 19 1 16,-4 18 1-16,2 12 3 16,-5 14 3-16,1 6 5 15,2 6-2-15,5 4 3 0,4 2-8 16,5-3-2 0,3-8 1-16,5-10-3 15,0-8-3-15,3-8 0 0,1-15 1 16,0-11-4-16,2-10 3 15,-5-15-11-15,7-6-34 16,-13-28-99-16,7-13 4 16,-7-29-6-16,2-18-4 15</inkml:trace>
  <inkml:trace contextRef="#ctx0" brushRef="#br0" timeOffset="2589.4097">21466 970 240 0,'0'0'128'0,"0"0"-3"16,0 0-1-16,72 10-80 0,-9-10-17 16,12-5-10-16,22 2-7 15,10 2-2-15,11-3-11 16,6-1 5-1,2 4-4-15,-2 1 3 16,-6 4 0-16,-8-1 2 16,-9-4-5-16,-9 2 2 0,-8 1 5 0,-11-4-2 15,-8-2 2-15,-7 1-3 16,-58 3 4-16,89-7-4 16,-89 7 8-16,67 4-3 15,-67-4 0-15,0 0-1 16,75 17-1-16,-75-17 2 15,0 0-3-15,0 0 4 16,69 73-4-16,-69-73-3 0,29 73 3 16,-29-73-4-16,29 108 1 15,-15-41-2-15,2 9 1 16,-1 2-7-16,-1 6-1 16,0 8 3-16,-2 3-3 15,0 5 3-15,-2 4 2 16,-3 4-2-16,0 6-2 15,-3 11 4-15,1 8 3 16,-5 3 1-16,-3 4 1 16,0 1 0-16,-3 5-2 15,0 0 1-15,1-1 3 16,-1-6-6-16,3-6 1 16,3-5-3-16,4-4 0 0,3-6-2 15,4-5 3-15,4-8-3 16,1-8 2-16,5-9 2 15,0-6 2 1,-1-8-3 0,1-9 0-16,-3-10 3 15,0-6-3-15,-5-7 3 16,-3-6-3-16,-3-5 4 0,-4-3-5 16,-5-5 5-16,-2-2 0 0,-3 0-2 15,-6-5 1-15,-6-1 0 16,-4-2 0-16,-7 0 0 15,-8-1 1-15,-11-3 0 16,-9-1 1 0,-15 1 3-16,-12 0 0 0,-19-2 2 15,-12 3 0-15,-12-1 1 16,-8 2-2-16,-5-2-2 16,1-2-7-16,7-1-12 15,2-15-32-15,27 3-94 0,5-17-1 16,22-6-6-16,18-18 0 15</inkml:trace>
  <inkml:trace contextRef="#ctx0" brushRef="#br0" timeOffset="3227.3199">21626 1776 285 0,'0'0'125'16,"0"0"7"-16,21 10-8 15,-2-11-94-15,17 1-8 16,16-5-5-16,22 3-3 16,14-4-1-16,20 0 3 15,13 3-8-15,11-3 0 16,8 1-3-16,1 2-1 16,-5 1-3-16,-11 2 3 15,-11 2-11-15,-17-1-12 0,-12 2-6 16,-25-3-13-16,-6 6-66 15,-31-3-27-15,-23-3-6 16,3 14-1-16</inkml:trace>
  <inkml:trace contextRef="#ctx0" brushRef="#br0" timeOffset="3659.3822">21516 2508 288 0,'-17'11'132'0,"17"-11"-4"16,0 0 0-16,30 2-108 16,21-4-5-1,25-4-2-15,28 1 0 16,27-3 1-16,24 4-2 0,18 1-2 16,10 5 0-16,5 1-5 15,-4 2-3-15,-9 1-2 16,-15 0-3-1,-20 1-2-15,-20-3-4 16,-21 1-3-16,-24-8-6 16,-13 9-10-16,-24-15-18 15,-8 21-49-15,-30-12-39 16,0 0 2-16,-36 8 0 0,2-1 4 16</inkml:trace>
  <inkml:trace contextRef="#ctx0" brushRef="#br0" timeOffset="4030.8617">21666 3311 283 0,'2'26'128'16,"21"-11"1"-16,29-1-1 15,24-15-105-15,32 2-3 16,25-11 1-16,30 0-2 16,15-7 1-16,11 2-2 15,-6-4-2-15,-4 5-6 0,-16 1-7 16,-20 3-7-16,-21 7-6 15,-31-1-6-15,-19 10-7 16,-30-8-13-16,-7 21-32 16,-35-19-70-16,-6 29 0 15,-21-13 2-15,-14 7 2 16</inkml:trace>
  <inkml:trace contextRef="#ctx0" brushRef="#br0" timeOffset="4321.1998">21757 4102 235 0,'13'23'130'16,"22"-4"-1"-16,21-10 5 15,32-2-101-15,19-9-8 16,36 1 0-16,18-11-2 16,21 7 0-16,0-10-2 15,4 6-3-15,-11 1-9 16,-14 1-13-16,-15 11-31 16,-35-7-107-16,-22 6-7 15,-31-7-4-15,-22 1-7 16</inkml:trace>
  <inkml:trace contextRef="#ctx0" brushRef="#br0" timeOffset="6820.0874">22545 4544 181 0,'0'0'122'0,"0"0"-3"15,0 0 4-15,-15-13-91 16,15 13-5-16,0 0-7 15,0 0-2-15,0 0-5 16,0 0-2-16,0 0-3 16,-2 24-1-16,-6-11 0 15,4 3 0-15,0 0-1 0,4 3 0 16,3-5-3-16,-3-14-1 16,23 17 1-1,-6-14 0-15,3-4-1 16,2-4-1-16,-3-3 0 0,-2-5 0 15,-6-5 1-15,-3 4-1 16,-10 0 0-16,-4 1-1 31,6 13 0-31,-27-16 2 16,8 14 1-16,-1 7-1 16,-2 3 0-16,2 5 1 0,4 6-1 15,5 0 0-15,4-2 0 16,5-1-2-16,2-16 0 15,15 16 0-15,-1-18 2 16,2-2-2-16,1-7 2 16,1-2 0-16,-4-2 0 15,-1 2 0-15,-13 13-1 0,10-20 0 0,-10 20 0 16,0 0-3-16,0 0-24 16,0 0-112-1,0 0-2-15,-9-13-9 16,9 13-3-16</inkml:trace>
  <inkml:trace contextRef="#ctx0" brushRef="#br0" timeOffset="13078.1759">22536 4629 107 0,'0'0'110'15,"16"-8"-4"-15,-16 8 5 0,0 0-73 16,0 0-7-16,0 0-15 16,0 0-25-16,0 0-88 0,-3 18-16 31,3-18 2-31,0 0-9 15</inkml:trace>
  <inkml:trace contextRef="#ctx0" brushRef="#br0" timeOffset="25624.1629">22405 4621 105 0,'-9'13'110'0,"9"-13"3"16,-3 19 1-16,3 0-59 16,0-19-22-16,8 30-8 0,-7-15-3 15,6 8-6 1,-4-3-5-16,3 5-3 15,-5-5-2-15,2-2-4 16,-3-3 1-16,0-15 0 0,0 0 2 16,0 0 2-16,0 0 4 15,-13-30 1-15,8-4-1 16,0 1 5-16,-1-12-4 0,8 2 4 31,1-4-5-31,7 0 1 16,4 3-6-16,11 5 1 15,4 6-1-15,4 8-3 0,1 11 1 16,1 9-3-16,-2 11 0 16,-2 10 0-16,-7 8-2 15,-7 7 4-15,-6-1 1 16,-7 3 4-16,-11-5-1 16,-5 2 1-16,-11-10-1 15,-3 0-1-15,-4-7-5 16,-2-1-8-16,6 1-19 15,-4-15-49-15,17 10-71 16,13-8-5-16,0 0 2 0,0 0-4 16</inkml:trace>
  <inkml:trace contextRef="#ctx0" brushRef="#br0" timeOffset="25788.514">22738 4709 320 0,'-16'8'147'0,"-7"-8"-3"16,7 3-10-16,-4-2-137 16,20-1-44-16,0 0-92 15,0 0 0-15,0 0-4 0,22-1-1 16</inkml:trace>
  <inkml:trace contextRef="#ctx0" brushRef="#br0" timeOffset="26257.1135">22829 4793 205 0,'0'-14'135'0,"0"14"-3"16,-3-28 2 0,9 12-90-1,-5-12-13-15,14 0-5 16,-2-6-12-16,7-3-2 15,0-1-7-15,5 0 0 16,-2 3-3-16,0 4-2 16,-1 5 1-16,-4 5 2 15,-2 6 1-15,0 10 2 16,-16 5 0-16,23 19 3 16,-16 6-1-16,1 9 3 15,-5 8-1-15,-1 7-4 0,-2 3 0 16,0 0-7-16,-1-3-3 0,-5-9-17 15,8 1-25-15,-15-21-98 16,13-6-3-16,0-14 2 16,-15-7-1-16</inkml:trace>
  <inkml:trace contextRef="#ctx0" brushRef="#br0" timeOffset="26370.8782">22968 4715 274 0,'0'0'144'0,"-25"-14"3"16,25 14-5-16,0 0-89 15,0 0-36-15,23 14-37 16,-23-14-115-16,42 10-7 16,-16-10-6-16,9 2-6 0</inkml:trace>
  <inkml:trace contextRef="#ctx0" brushRef="#br0" timeOffset="26506.4758">23263 4679 267 0,'0'0'147'0,"0"0"-12"15,-18 2-49-15,18-2-175 16,0 0-45-16,0 0-9 16,0 0-7-16</inkml:trace>
  <inkml:trace contextRef="#ctx0" brushRef="#br0" timeOffset="29692.5271">22389 4684 142 0,'0'0'119'0,"0"0"2"16,-14 24 0-16,14-24-83 15,-10 27-6-15,7-11-8 0,8 9-6 16,0-4-5-16,5 4-3 16,1-3-5-16,4-1 0 15,-2-3-3 1,0-7 0-16,-13-11-1 0,21 6 1 15,-21-6 0-15,8-23 1 16,-10 1 1-16,-1-4 1 0,-4-7-3 16,1-2 7-16,-2-1-4 15,2 3 4-15,2-1-4 16,5 5 2-16,5 3-4 16,7 3 2-16,7 4-2 0,6 4-3 31,4 4-2-31,2 4 0 15,-2 4 0-15,-2 3 1 16,-10 4 1-16,-18-4 4 0,8 23 1 0,-21-5 2 16,-10-1 1-16,-5 2 0 15,-2 1-3-15,0-6-10 16,7 6-20 0,-6-15-69-16,29-5-43 0,-16 11-7 15,16-11 2-15,0 0-6 16</inkml:trace>
  <inkml:trace contextRef="#ctx0" brushRef="#br0" timeOffset="30098.3456">22718 4836 258 0,'-13'-2'138'16,"-4"-1"-2"-16,4 3-9 16,13 0-120-16,-22-8-65 15,22 8-70-15,13 2-4 16,3 1-4-16,0-2-2 15</inkml:trace>
  <inkml:trace contextRef="#ctx0" brushRef="#br0" timeOffset="30323.8211">23261 4818 307 0,'0'0'144'0,"0"0"-12"16,0 0-26-16,0 0-227 15,0 0-13-15,-2-23-7 16,2 23-10-16</inkml:trace>
  <inkml:trace contextRef="#ctx0" brushRef="#br0" timeOffset="31641.1516">19457 853 331 0,'0'0'143'15,"0"0"-5"-15,0 0 2 16,-53 82-116-16,47-23-5 15,-8 19-5-15,2 17 0 16,-7 16-10-16,-1 13-3 16,-4 12 3-16,-4 3-1 15,-4 1-6-15,1-3 4 0,-2-12-2 16,2-5-1-16,2-15 5 16,6-10 1-16,3-18-1 15,6-5-2-15,5-13 1 16,6-8-1-16,6-14 0 15,4-6 0-15,6-5 0 16,9-6 0-16,4-4-1 16,7-6 1-16,6-2-1 15,6-2-1-15,7 3 1 16,5-2 0-16,10-3-1 16,5 2 1-16,7 0 0 15,8-2-2-15,7-4 2 16,2 0 0-16,7 0 0 15,3-1-1-15,1 2 1 16,0-1-2-16,-5 0 2 16,-1 3 0-16,-7 4-1 0,-7 1 1 0,-8-1 0 15,-8-2 0-15,-11 0 0 16,-9-1 1-16,-8 0 0 16,-10 1 0-1,-4-2 0-15,-6-3-1 16,-4 1 0-16,-6 1-3 15,-13-2-6 1,17-2-12-16,-17 2-29 0,0 0-93 16,13-3 3-16,-10-10-7 15,-3 13 5-15</inkml:trace>
  <inkml:trace contextRef="#ctx0" brushRef="#br0" timeOffset="31902.1657">21089 2662 370 0,'-20'-4'142'0,"20"4"1"16,-10 13-6-16,10-13-123 15,36 24-7-15,-2-2-5 16,7 5-2-16,2-1 1 16,-1 2 1-16,-4 2 3 15,-13-1 4-15,-10 4 4 16,-21-7 0-16,-13 1 1 15,-15-3-2-15,-11 4-1 16,-8 0-13-16,-9-15-42 16,11 13-105-16,-1-13-9 0,13 3-10 15,10-9-4-15</inkml:trace>
  <inkml:trace contextRef="#ctx0" brushRef="#br0" timeOffset="40519.6424">17801 1225 334 0,'0'0'143'15,"0"0"9"-15,0 0-3 0,-7-68-102 16,7 68-15-16,0 0-4 31,0 0-10-31,0 0-3 0,0 0-5 16,0 0-8-16,0 0 2 15,36 43-2-15,-28 11 1 16,1 5-3-16,3 12-7 16,-2 1 0-16,3-6 3 15,1-2 4-15,2-17-4 0,3-9 5 0,-1-27 4 16,3-14 1-16,-1-24 6 16,-20 27 0-16,43-94-2 15,-23 29-3-15,2 2 3 16,-5-6-6-16,-17 69-3 15,29-109-15-15,-29 109-9 16,20-70-34 0,-20 70-101-16,0 0 4 15,0 0-7-15,0 0-2 16</inkml:trace>
  <inkml:trace contextRef="#ctx0" brushRef="#br0" timeOffset="40968.1199">18267 1594 375 0,'0'0'153'0,"-20"-5"-3"15,20 5 0-15,0 0-115 16,0 0-11-16,0 0-8 0,0 0-9 31,18-9-18-31,-18 9-24 16,22-4-52-16,-22 4-63 15,13 0-1-15,-13 0-2 16,7 21-4-16</inkml:trace>
  <inkml:trace contextRef="#ctx0" brushRef="#br0" timeOffset="41411.3517">18375 1697 313 0,'6'-23'145'0,"-5"-9"6"16,7-1-7-16,-4-12-63 16,-4 45-56-16,27-91-11 15,-27 91-10-15,46-105 2 16,-46 105-3-16,52-94 0 16,-52 94-5-16,45-62 5 0,-45 62-1 15,0 0 3-15,0 0 3 16,39 36-3-1,-36 15 4-15,-3 12-4 0,3 6-2 16,0 3-3-16,0 3-4 16,1-7-6-16,-1-9-9 0,3-15-7 15,-9-15-18-15,7-14-2 16,-17-17 1-16,4-11 14 16,-9-9 18-16,-1-5 10 15,-1-5 16-15,-3 3 12 16,7 4 18-16,-7 2 7 0,18 9 6 15,5 14-17-15,0-15-13 16,0 15-16-16,28 8-25 16,6-4-90-16,-5-1-49 15,13 4-2 1,-7 2-6-16,7-2-1 0</inkml:trace>
  <inkml:trace contextRef="#ctx0" brushRef="#br0" timeOffset="41557.3279">18861 1666 383 0,'0'0'157'16,"0"0"-16"-16,15-4-134 0,-15 4-102 0,0 0-55 16,0 0-13-16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42:37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13016 3096 306 0,'136'-14'143'0,"23"-8"-8"15,31 8-6-15,25 1-120 16,28 13 2-16,23 3-8 16,19 8-1-1,13 2-1-15,10 3-5 0,2-3 5 0,-7 2-4 16,-12 2 5-1,-15 2-8 1,-18 7-15-16,-28-5-101 16,-17 5-4-16,-27-11-5 0,-27-1-11 0</inkml:trace>
  <inkml:trace contextRef="#ctx0" brushRef="#br0" timeOffset="1765.6299">11630 5112 73 0,'13'-13'102'16,"7"-7"-3"-16,13 1 0 15,9-4-75-15,20 10-6 16,12 0-4-16,21 4 0 16,16 4-1-16,20 2 0 15,19 1 0-15,29 5-2 0,22 0-2 16,28 0-1-16,32-3-1 15,77-4 1 1,-6-8 1 0,30-2 0-16,25-4 1 15,17 2 1-15,5 1 0 0,4 4 0 16,-16 4 0-16,-61 9-1 16,13 3-2-16,-26 6-1 15,-35 2-1-15,-37 2-2 0,-39 1-12 16,-41-3-35-1,-35 6-70-15,-47-12-13 16,-34-8-14-16,-29-11-7 0</inkml:trace>
  <inkml:trace contextRef="#ctx0" brushRef="#br0" timeOffset="8460.2506">7419 9728 124 0,'0'0'118'0,"0"0"0"15,39 20 4-15,8-11-103 16,7-5-2-16,23 3 3 16,14-8 2-16,18 1-1 15,4-8-2-15,7 3-5 0,-8-4-2 16,-5 3-5-16,-16 2-7 16,-15 1-11-16,-12 9-25 15,-25-3-91-15,-7 0-5 16,-9 2 1-16,-10-3-7 15</inkml:trace>
  <inkml:trace contextRef="#ctx0" brushRef="#br0" timeOffset="9219.4618">7640 10380 158 0,'9'-13'125'0,"5"9"6"0,8 1-4 16,1-5-91-16,25 11-13 15,8-3 0-15,20 9-2 16,10-6-3-16,13 6-5 0,-1-5-4 16,2 0-7-16,-4 2-11 15,-8-7-22-15,-4 8-48 16,-20-9-56-16,-18 2-5 0,-16-1 0 15,-13-2-4-15</inkml:trace>
  <inkml:trace contextRef="#ctx0" brushRef="#br0" timeOffset="9849.9571">7694 11124 244 0,'20'0'150'15,"7"-4"1"-15,15 6 0 16,9-8-128-16,19 12-5 16,8-2-4-16,9 3-9 15,-1-1-3-15,-2 0-9 16,-3 4-18-16,-22-10-71 15,0 8-54 1,-20-5-3-16,-13 0-6 0,-9-3 5 16</inkml:trace>
  <inkml:trace contextRef="#ctx0" brushRef="#br0" timeOffset="10534.7275">7694 11756 246 0,'3'-17'146'15,"14"10"-2"-15,15 4 3 16,5-6-127-16,32 8-7 15,18-3 0-15,17 2-2 16,8-1-3-16,5 0-6 16,-1 3-8-16,-10-3-17 15,0 14-51-15,-27-10-73 16,-10 2 0-16,-21-3-5 0,-12 3-1 31</inkml:trace>
  <inkml:trace contextRef="#ctx0" brushRef="#br0" timeOffset="11030.9896">7805 12289 249 0,'-15'8'144'0,"15"-8"1"31,5 25-4-31,18-13-129 16,19 2-1-16,15-4-1 15,17-1-2-15,11-4-3 0,4-2-3 16,1-3-6-16,-5-7-9 16,-1 3-19-16,-15-12-29 0,-6 9-81 15,-18-5-2-15,-9 6-1 0,-14-1-2 16</inkml:trace>
  <inkml:trace contextRef="#ctx0" brushRef="#br0" timeOffset="11412.2681">7668 12915 250 0,'24'3'151'0,"14"-2"-1"16,11-6 1-16,24 0-134 16,15 1-7-16,16 1-2 15,3-3-4-15,-2-1-11 16,-4 6-28-16,-21-11-107 16,-4 3-9-16,-20-9-1 15,-15-4-7-15</inkml:trace>
  <inkml:trace contextRef="#ctx0" brushRef="#br0" timeOffset="12266.9173">7414 9640 161 0,'13'16'115'0,"0"1"2"15,0-3-4-15,8 5-106 16,8 3-2-16,9-2-1 16,6 0 2-16,11-5 2 15,9-5 4-15,5-9 3 16,12-1 0-16,4-10-1 16,12-2-2-16,1-5 0 15,7-2-2-15,0-4-1 0,5 0-3 16,-5-3-3-1,-2-1-2-15,-11-5-2 16,-11 0 1-16,-16-2 0 0,-15-4 1 16,-24-4 1-16,-20-2-1 15,-25-3 2-15,-21 3-2 16,-26 2 3-16,-25 6-2 16,-22 8 2-16,-17 13 2 15,-13 9 1-15,-5 17 1 0,-4 15 1 0,8 13 1 16,14 7 2-1,26 12-2-15,28 3-1 0,31 1-7 16,32 0-22 0,22-4-116-1,40-9-7-15,20-12-6 0,25-14-9 0</inkml:trace>
  <inkml:trace contextRef="#ctx0" brushRef="#br0" timeOffset="33363.8418">1655 16469 134 0,'80'16'141'0,"35"-5"1"16,47-12 0-16,41-5-112 0,51-7-21 31,36 0-6-31,29-1-15 15,1-10-18-15,8 17-35 16,-18-6-70-16,-19 6-6 16,-25-2-2-16,-34-5 69 15</inkml:trace>
  <inkml:trace contextRef="#ctx0" brushRef="#br0" timeOffset="48068.7904">2303 8380 85 0,'7'-24'113'16,"1"-1"4"-16,-4 1 0 15,6 6-86-15,-10-1-6 16,0 19-5-16,0 0-4 15,0 0-3-15,6 29-3 0,-8 12-2 16,-5 12-6-16,-3 21-3 16,-4 21 1-1,-10 22-3-15,-3 24-2 0,-2 11 3 0,-4 14 0 0,0 10-2 16,0 11 1-16,-1-2 3 16,6 1 0-16,2-9 0 31,4-3 3-31,0-8-4 15,8-11 1-15,2-10 2 0,7-11 2 16,3-7-4-16,8-13-2 16,5-9 4-16,4-14-4 0,2-10 4 15,3-8-3-15,4-9 1 16,1-12-2-16,3-9 3 16,2-8-2-16,3-8 2 15,3-5-1-15,8-3 2 16,3-6-2-16,10-2 3 15,5-1-2-15,8 2 2 16,8-2-2 0,7 0 1-16,12-3 0 0,7 3 1 15,9-3 0-15,11-1 1 16,4-1 1-16,9-1 0 16,3-3 0-1,7 4-1-15,5-2 0 16,1-2-1-16,-2 2 1 0,-4-2-2 15,-8 2-1-15,-8-3 0 0,-11 2 1 16,-18-2 1-16,-18 0 0 16,-18-2 0-1,-21-1-3-15,-13 0-2 0,-16-1-8 16,-16 4-14-16,0 0-26 16,-28-19-76-16,7 8 1 15,-5-5-5-15,1-3 2 0</inkml:trace>
  <inkml:trace contextRef="#ctx0" brushRef="#br0" timeOffset="48333.8247">4713 11498 73 0,'0'0'91'15,"0"0"0"1,24 16 2-16,-4-2-95 0,4 11 5 0,1 4 5 15,0 3 8-15,1 6 13 16,-12-6 4-16,2 7 6 16,-17-13-3-16,1 6-1 0,-19-15-4 15,-1 2-2-15,-18-12-6 16,-3 2-6 0,-14-6-11-16,-2-3-12 15,0 7-33-15,-11-4-94 0,10 1-1 16,2-2-7-16,10-4 1 15</inkml:trace>
  <inkml:trace contextRef="#ctx0" brushRef="#br0" timeOffset="49552.5295">1725 7379 27 0,'0'0'102'0,"0"0"4"16,0 0-1-16,15-5-74 16,-15 5-2-16,0 0-4 15,6-18-5-15,-6 18-5 16,0 0-7-16,6-13-6 16,-6 13-1-16,0 0 1 15,9-15 2-15,-9 15 0 16,0 0 1-16,14-14 0 15,-14 14 0-15,0 0 2 0,13-13 2 16,-13 13 0-16,0 0 0 16,0 0 1-16,4-19 1 15,-4 19-1-15,-3-16 0 16,3 16-1-16,-4-21-3 16,4 8-1-16,-1 0-1 15,1 13-3-15,1-22-1 0,-1 22 0 31,0 0 0-31,0 0-1 0,12 13 0 16,-9 16 2-16,1 10-3 16,0 10 3-16,3 3 1 15,4 1 4-15,0-4 1 16,4-6 3-16,-1-15-1 0,5-17 1 16,-2-18 1-16,5-17-1 15,-2-18 0-15,2-13-3 16,-1-13-2-16,1-8-1 15,-2-4 0-15,-1 2-1 16,-3 6-1-16,-3 9-1 16,-3 9-3-16,-5 13-4 15,-3 19-6-15,-2 22-10 16,0 0-23-16,-10 22-87 16,8 24-3-16,-5 6-1 15,10 21-4-15</inkml:trace>
  <inkml:trace contextRef="#ctx0" brushRef="#br0" timeOffset="49753.0549">2290 7630 160 0,'-7'-20'127'16,"3"1"0"-16,-1-6-5 0,7 5-105 15,3 1-17-15,1 1-24 16,9 10-89 0,-15 8-5-16,21-8-4 0,-21 8-4 15</inkml:trace>
  <inkml:trace contextRef="#ctx0" brushRef="#br0" timeOffset="50085.5582">2434 7605 63 0,'19'-14'119'0,"-9"-8"1"16,2-12 1-16,5-5-66 16,0-15-29-16,11 1-1 15,-2-16-10-15,6 4-4 16,-5-3-6-16,2 6-4 15,0 4-2-15,0 9 0 0,-2 9 0 16,-1 9-3-16,-6 14 8 0,0 13 1 16,-5 11 4-16,-1 13 1 15,-7 12 3-15,2 13-1 16,-5 8 0 0,1 10-2-16,-2 5-7 0,1 0-9 15,3 6-31-15,-8-9-90 16,6-6-6-1,-6-16-2-15,1-13-3 16</inkml:trace>
  <inkml:trace contextRef="#ctx0" brushRef="#br0" timeOffset="50225.4205">2846 7419 201 0,'0'0'139'0,"3"-13"-2"15,-3 13-5 1,17-10-110-16,4 22-75 0,5-7-75 15,8 5-6-15,-1-2-5 16,3 0-5-16</inkml:trace>
  <inkml:trace contextRef="#ctx0" brushRef="#br0" timeOffset="50711.5195">2466 7509 207 0,'0'0'133'16,"-13"-13"-2"-16,28 5-5 15,12-3-115-15,18 4-5 16,10-2-1-16,10 0-1 16,1 2-2-16,5-2-7 15,-5 9-18-15,-11-7-54 16,-5 12-52-16,-14-4-3 15,-8 3-5-15,-9 2 16 0</inkml:trace>
  <inkml:trace contextRef="#ctx0" brushRef="#br0" timeOffset="53982.7867">8249 10520 76 0,'-30'-6'101'0,"-11"0"-1"15,-2 9 5-15,-4 7-79 16,-10 10-2-16,4 17 0 16,-6 12-3-1,5 17 1-15,2 15-7 0,13 13-2 16,13 5-6-1,21 5 1-15,22-10-2 16,26-11-2-16,25-23-2 16,23-23 0-16,13-28 3 0,8-26 2 15,5-27 0 1,-4-21-1-16,-16-20-2 16,-18-12-2-16,-27-4 2 15,-31 2-2-15,-28 5 1 0,-29 13-7 16,-30 16-9-16,-29 12-16 0,-11 24-55 15,-18 15-33-15,-3 11-5 16,9 9-1-16</inkml:trace>
  <inkml:trace contextRef="#ctx0" brushRef="#br0" timeOffset="64624.8124">8174 14081 18 0,'0'0'49'16,"0"0"-19"-16,-14-22 10 15,14 22 22 1,-6-13 32-16,6 13 6 0,-4-20-38 16,4 20-23-16,5-19-13 15,-5 19-7-15,15-17-4 16,-15 17-4-16,19-7-2 0,-19 7-1 16,21 8-1-16,-21-8 0 15,17 26 0-15,-9-8-1 16,-7-2 0-16,2 1 1 15,-6-3-2 1,3-14 1-16,-13 13 0 16,13-13-1-16,-17-11-1 0,10-4-2 0,2-5-1 31,4-2-1-31,4-4 0 0,5 2 1 16,7 1 1-16,2 4-1 0,2 6 0 0,3 6 0 15,-4 4-2 16,-2 2-5-31,0 9-15 0,-16-8-38 16,0 0-73-16,7 13-2 0,-7-13-3 16,-16 7-3-16</inkml:trace>
  <inkml:trace contextRef="#ctx0" brushRef="#br0" timeOffset="67681.6709">8180 14068 20 0,'0'0'100'16,"0"0"-1"-16,0 0 0 16,0 0-71-16,13-13-16 15,-13 13-3-15,29-22-1 16,-9 6-3-16,4-1-3 0,5-3-1 15,4-5-2-15,5-4 1 16,2-1-2-16,4-5 1 16,3-1-5-16,2-3-1 0,0 1-2 15,3-1 3-15,-1-2-3 16,2 1 4-16,-1-2 1 16,2 3-1-1,-2 0 5-15,4-1 1 0,3-2 6 16,0-3-4-1,2 0 3-15,1 1-5 16,1-3-1-16,4 0 2 16,0-1-4-16,0 1 3 0,-2-1-2 15,4 0 2-15,2 4-1 0,4-4 2 16,0 0 0-16,0-1 4 16,0 2 2-16,1 1-3 0,2-4-1 15,-3 7-3-15,-1-2 2 16,-4 4-2-16,0-3 1 15,-2 1-4-15,1-2-2 16,-1-1 2-16,1-1-4 31,0-3 3-31,0 0-2 16,4 1 3-16,-1 0-1 16,0 3 3-16,-1-2 3 15,-1 5-2-15,-2 1 4 0,1 2-1 16,1 2 3-16,-4 1-3 15,-1 0 1-15,0 4-2 16,0-1-2 0,1 0 4-16,0 3-1 0,1-5 3 0,1 2-2 15,-1-2 2-15,3-1-2 16,3-2 1-16,1 1-3 16,-1-3 1-16,0 2-5 0,-1 3 2 15,0-1 1-15,-1 1-2 31,-2 2 1-31,-4 1 1 16,-2 1 3-16,1-1-1 0,-1 1 1 16,1-4-2-1,-4-2-1-15,2-1 4 0,-4 2 0 16,0-4 2-16,-3 2 0 16,-5-1 2-16,2 0-1 15,-4-2 2-15,1 3 0 16,-2 0-1-16,4 1 0 15,-2-1 1-15,7 2-1 16,-1-3 2-16,3 2 1 16,-3-4-1-16,4 3 4 15,-4-6-4-15,1 4 1 16,-6-4-5-16,1 2 2 16,-5-1-5-16,2 5 0 0,-5 2 0 15,-1 2-3 1,-5 4 1-16,1 3-1 0,-5 2 2 15,2 4-2 1,-4 1 0-16,0-1 0 0,-3 1-1 16,4 0 0-16,-2-2 1 15,1 3-2-15,-1-2 0 16,-2 1-1-16,-1 2 1 0,-4 2-2 16,-3 4 0-1,-2 1-1-15,-5 2 0 0,-1 1 0 16,-12 9 0-1,19-14 0-15,-19 14 0 0,13-14 1 16,-13 14 1-16,12-13-2 16,-12 13 0-16,16-11-1 15,-16 11 1-15,24-10-1 16,-5 5 0-16,4-1 1 0,3-1 0 16,1-1 2-16,-1 3 3 15,-1 0 2-15,-6 2 2 16,-5 5 3-16,-14-2 0 0,0 0 3 15,0 17-1-15,0-17 1 16,-24 22-2-16,8-11-1 16,0-1-4-16,0 1-5 31,16-11-13-31,-27 14-30 0,27-14-101 16,-8 13-1-16,8-13-4 15,-8 17 0 1</inkml:trace>
  <inkml:trace contextRef="#ctx0" brushRef="#br0" timeOffset="68894.9162">8229 13967 75 0,'0'0'104'16,"0"0"1"-16,0 0-33 0,-14 1-46 31,14-1-3-31,0 0 0 16,-6 16-3-16,6-16-5 0,-7 20-2 15,7-20-1-15,-9 28 1 16,9-28 0-16,-3 20 0 15,3-20 0-15,0 0 1 16,0 0-1-16,14-14-1 16,-6-7-3-16,0 0-3 15,-1-7-1-15,1 2-2 0,-8-3 1 0,-2 6 0 16,-5 3 1-16,-4 6-1 16,-10 5 2-16,1 8 1 15,-6 5 1-15,3 6-2 16,0 3-2-1,6 1 1-15,5-1-2 16,12-13-1-16,2 22-8 16,-2-22-21-16,33 9-76 15,-12-14-29-15,5 4-5 16,-3-6-3-16</inkml:trace>
  <inkml:trace contextRef="#ctx0" brushRef="#br0" timeOffset="72001.9162">19255 8876 142 0,'-16'-4'122'0,"16"4"5"16,0 0-2-16,23-16-99 0,8 13-7 16,8-1-1-16,16 3-8 15,9 1-7-15,7 0-10 16,7 2-11-1,-6-2-16-15,10 8-33 0,-7-5-55 16,-11-2-6-16,-11 3 4 16,-14-5 33-16</inkml:trace>
  <inkml:trace contextRef="#ctx0" brushRef="#br0" timeOffset="72443.6821">19363 10720 303 0,'26'-8'146'16,"6"-7"1"-16,10 4-2 15,-6-2-131-15,16 3-9 16,6 2-3-16,2 3-5 16,-1 9-17-16,-14-7-42 15,0 10-79-15,-5 2-4 16,-6 1-2-16,-13 2-2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44:53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10343 4884 38 0,'0'0'90'0,"0"0"1"16,7-14-3-1,7 11-70-15,8 4-5 0,1-1-3 16,7 3 1-16,2-1-2 16,4-1-2-16,5 0-3 15,3 1-2-15,5 1-1 16,5-3-2-16,3 0 2 16,3 0-1-16,5-2 1 15,1 2 0-15,-1 0-2 16,1 0 2-16,-1 2-1 0,0-1 2 15,-1 1 1 1,3-1 2-16,-2-2-1 16,3-1 2-16,1-1 0 15,1 0-1-15,2-1 1 16,0 1-1-16,-1 2-2 16,-2 2-2-16,0 1 0 15,0 1-1-15,1 1 0 0,0 0 0 16,0-1 1-16,-1-1 0 15,2-2 0-15,-1-2 0 16,1-1 1-16,0-1 2 16,-2-2-2-16,3 2 1 15,0-3-1-15,2 2 1 16,1-2-1-16,3 3 0 16,-5 1-1-16,2 1-2 15,3 1 2-15,0 1-1 16,0-2 1-16,3 1 0 15,1-2 1-15,6-1-1 16,5-3 2-16,3-2 1 16,4-1-1-16,1 1 1 15,0-1-1-15,0 3 1 16,-3 0-2-16,-1 4 1 0,-4-2-1 0,3 3 2 16,-6-1 2-1,4 0 0-15,-1-3 3 16,-3 2 0-16,-6-2 2 15,-2 2 3-15,-9-2-2 0,-6 4-4 16,-9-2-1-16,-7 4-2 16,-8-1-1-16,-4 1-2 15,-3 0-3-15,-4 1-14 16,2 8-31-16,-6-5-64 16,2 2-12-1,-1-8-2-15,1-1-13 0</inkml:trace>
  <inkml:trace contextRef="#ctx0" brushRef="#br0" timeOffset="4342.4972">10334 5189 46 0,'14'-22'96'16,"-2"0"-4"-16,4 3-3 0,-16 19-62 15,19-8-11-15,-15 22-9 32,-4 17-4-32,-3 10-5 15,-4 14 0-15,-2 14 1 0,-4 11-2 0,2 5-1 16,-1-1 0 0,5 1 2-16,-2-7 0 0,6-6 6 15,1-10-2-15,3-15 2 0,6-10 4 16,-3-13 1-1,5-7 0-15,-9-17 0 16,15 9-2-16,-15-9 0 16,24-7-3-16,-5 1-1 0,4 0-2 31,6 3-2-31,4 1 1 16,9-1-1-16,8 0 0 15,12 0 0-15,11-3 0 16,10 0 0-16,11-2 1 0,10-4 1 15,8-1-2-15,11 2 2 16,1-1-1-16,2 5 0 16,2 1 0-1,-4 6-1-15,2 0 0 0,2 4 0 16,1 1 1-16,0-2 0 16,4-3 0-16,4-2 0 15,2-2 1-15,5 0 0 16,3-4 0-16,5 1 0 15,2 1 2-15,5 2-1 16,7 0 0-16,5 2 1 16,8 2-1-16,6 0 1 0,7 2-1 15,4 2 1-15,3 2-1 16,-1 0 0-16,1 4 0 16,-3-3 1-16,0 3 0 15,-4-3 0-15,2 2 2 16,-5-6 0-16,0 2 3 15,-3-3-1-15,-1 1 1 16,-8 1-2-16,-1 3 0 0,-6 3-1 0,-1 5-1 16,-3-1-2-16,1 4 0 15,5-3-1-15,1 1 0 16,6-4 2-16,7-2 0 16,8-4 1-16,3-2 0 15,5-2 0-15,3-1 1 31,2-2-2-31,2 1 1 0,1-3-2 0,1 1 1 32,-2 1-2-32,2-1 1 0,-5 2-2 15,-2 0 1-15,-4 0 0 16,-3 0 1-16,-7 2-1 16,-4 1 1-16,-7-3 0 15,-4 1 0-15,-9-2 3 16,-8-2-1-16,-12-2 2 0,-12-2-1 15,-14 0 1-15,-12-2-1 16,-20-1 0-16,-10 2-2 0,-14 0 0 16,-11 3-2-1,-10 0 0-15,-5 2 0 16,-8 2-2-16,-4 1 2 16,-4-1-1-16,-5-1 0 0,-17 2 0 15,20-9 0 1,-20 9 1-16,12-24-1 15,-9 5 2-15,2-4-2 16,1-6 1-16,4-4 0 16,0-5 1-16,3 0-1 15,0-4 1-15,0 3-1 16,-3-5 2-16,-1 3 1 16,-5 0-4-16,-4 4 4 0,-3-1-5 15,-4 5 5-15,-3 0-5 16,-4 1 4-16,-1 5-4 15,-5 1 0-15,-2 0 3 16,-4 1-3-16,-4 2 3 16,1 1-2-16,-2 1 2 15,-1 2-1-15,-3 0 0 0,3 5-1 16,-1-1 2-16,0 4-2 16,-3 2 0-16,-4 6 0 15,-8 2 0-15,-10 4 0 16,-10 4-1-16,-11 0 1 15,-12 3-1 1,-11-1 1-16,-11 1-1 16,-14-3 0-16,-8-4 1 0,-13-1-1 15,-9-7 1-15,-6 0-1 16,-9-4 2-16,-8-3-2 16,-7-2 2-16,-4-2-1 15,-4-1 0-15,-4-4 0 16,-1 3 0-16,-8-2 0 15,-4 2 0-15,-2-1-1 16,-5 2 0-16,-2 0 0 16,-4 2 0-16,-1 1-2 0,-4 1 2 15,1 0-2-15,1-1 2 16,0 1-2-16,0 0 2 16,-3 0-3-16,-1 3 1 15,1 1-2-15,-2 2-1 16,0 4 0-1,-1 3 0-15,0 1-1 0,0 4 1 0,1 0-1 16,3 3 2-16,4-1 1 16,4 1 0-16,-2 0 1 15,9 0-1-15,4 2 1 16,9-1 1-16,10 0-1 16,6 1 1-16,9-2 1 15,7 0-1-15,8-1 1 16,3 0 1-16,5-4 0 15,4 0 0-15,3-2-1 16,7 1 1-16,4 1-1 16,6 2 0-16,5 0 0 15,5 0-1-15,9 3 1 16,4-1-1-16,5 2 2 16,-1 2-2-1,5 1 2-15,4-1-2 16,5 2 1-16,4 0 0 0,2 0 0 15,4 2 0-15,5-2 0 16,7-2 0-16,8-2 0 16,4 2-7-16,4 1-16 15,12 8-79-15,-4-4-9 16,13 1-8-16,7-4-10 16</inkml:trace>
  <inkml:trace contextRef="#ctx0" brushRef="#br0" timeOffset="7920.814">10477 15887 17 0,'-6'-13'104'16,"6"13"3"-16,0 0-7 16,17-5-62-16,-17 5-13 15,22 27 0-15,-10 2-10 16,-1 10-13-16,-1 14 3 15,-3 11-8-15,-1 11 4 16,-3 4-6-16,0 0 5 0,-3-4-13 16,0-5 6-16,0-7 6 15,0-9-3-15,-1-8 2 16,-1-12-1-16,-1-3 2 16,0-4-2-16,-1-4 11 15,3-3-9-15,1-2 9 16,4-4-9-16,-4-14 9 15,19 17-7-15,-3-14 8 16,7-3-8-16,4 0-1 0,6-3 2 16,6 2-1-16,3-5-1 15,6 2-7-15,9-1 8 0,7 1 0 16,5-4 1-16,9 2-9 16,7 0 9-16,9 0-10 15,4 5 12 1,6-2-2-16,0-1 1 0,3 1-9 15,-4 4 8 1,3 2 0-16,-2 4 1 16,-2 0 8-16,5 2-10 15,0-2 9-15,5-1-7 16,7-2 9-16,5-5-8 16,4-3-2-16,2-6 2 15,3-1-9-15,-4 0 9 0,1-1-10 0,-6 2 7 16,-1 2-10-1,-5 3 9-15,-2 1-1 16,-2 1 0-16,0-1 1 16,-3 1-1-16,1 1-1 0,2-1 2 15,0 2 2-15,-1 0 0 16,-1-1 0-16,0 1-1 16,0-1 2-16,1 1 0 15,1-2 0-15,0 0 0 16,0 0 0-1,-3 0-1-15,1 0 2 16,-2 1 0-16,1-1-1 16,0 0 2-16,0 1-2 15,2-1 0-15,-1-1 1 16,2 0 1-16,3-1-2 16,0 3 0-16,0-3-1 15,1 2 1-15,-1-1-2 0,-3 1 2 16,2 0-3-16,-3 2 1 0,1-1-3 15,0 4 0-15,-1-2-2 16,0 1 0-16,-5 4 0 16,1-3 0-1,-3 4-1-15,-2 0 0 0,-3 1 1 16,0 0 0-16,-3-1 3 16,3 0 0-16,1-5-1 15,1 2 0 1,1 2 3-16,1-5-1 15,0 1 1-15,1 0 0 16,-3 2 1-16,0-1-1 16,-1 2 1-16,1 0 0 0,1-2 1 0,-1-1 0 31,4-1 2-31,-1-3 0 16,3 1 1-16,1-4-2 15,2 1 1-15,1 1-2 0,4 0 2 16,3 1-3-16,2 3 3 15,1-1-1-15,2 2 2 16,0 0 1-16,1 4 1 16,-3-4 1-16,-2 2-1 0,1 1 0 0,-3 2-2 15,0-2 0-15,-1 1-3 16,-3-2 1-16,-1 2-1 16,-3-2 3-16,-1 2 0 15,-7-4 2-15,-4 1-2 16,-9-1-1-1,-5 2 0-15,-7-2 0 0,-9 2-1 16,-10-4-1 0,-7 2-2-16,-10-1-1 15,-8 2 0-15,-6-4 1 16,-7 1-2-16,-6-2 1 16,-15 3-1-16,22-10 2 15,-22 10-2-15,17-15 1 0,-17 15 0 16,16-17 0-16,-16 17-1 15,14-22 3 1,-7 8-2-16,1-5 1 0,-1-2 0 0,1-7 3 16,4-4-1-16,0-4 3 15,3-5-2-15,3-6 1 16,2 1-2-16,0 0 3 16,0 3-2-1,-4 2 1-15,-1 7-5 16,-5 3 2-16,-3 8-1 15,-6 6 1-15,-4 4-1 16,3 13-1-16,-20-20-1 16,4 14 1-16,-2-1 1 15,-5 1 0-15,-2-1 8 16,-4 0-10-16,-3 1 10 0,-2 2-18 16,-7-2 17-16,-2 1-11 15,-7 4 9-15,-8 1-11 16,-7 1-8-1,-7 1 10-15,-10-2-1 0,-8-2 2 16,-8 0-2-16,-6-6-3 0,-6-6 4 16,-2-2-3-16,-2-3 9 15,-6 0-9 1,2-1 0-16,0 4 5 0,1 2-3 16,1 1 3-1,-3 4-2-15,-6 5 2 0,-3-2-3 16,-6 2-3-16,-10-2-4 15,-8 3 0 1,-10-4-2-16,-1 3 2 16,-4-3-3-16,3 2 3 15,-7-1 0-15,4 2 5 16,2 1 3-16,2 0 3 0,-1 0-2 16,-8 2 3-16,-4 1-2 15,-4-3 1-15,-6 3 0 16,-3-3 0-16,1 3 0 0,3 2-3 15,4 1 1-15,5 2-3 16,2 1 1 0,6 0 0-16,5 1 0 0,2-1-2 15,-2-3 3-15,-3-3 2 16,1 0 1-16,-4-5-1 16,4 4 1-16,-2 0-2 0,-2 1 1 15,3 0-1-15,2 2-1 16,5 4-3-16,3-2 3 15,6 4-1 1,3-1 1-16,5 0 0 16,10 2 2-16,2 1-1 15,6-1 7-15,0-2-5 0,1-1 0 16,-1-2 0-16,0-3-1 16,-3-1 1-16,1 0-1 15,2-5 1 1,-1 2-7-16,4 1 6 0,5-1-2 15,8 3 2-15,6-1-1 16,2 7 0-16,0-2 5 16,1 6-5-16,-2 0 6 0,-2 2 1 15,0 1-1-15,0 1 1 16,1-1 0-16,1-7-5 16,7 0 1-16,6-6 1 15,8-2 0-15,5-4-6 16,8-2 8-16,-1-5-5 15,3 3-1-15,-1 2 7 16,2 3-1-16,-2 5-1 16,-4 1 0-16,0 5 5 0,-4 5-18 15,2 2 16-15,0 0-9 16,5-4 9-16,4-2-6 31,4-5 0-31,5-5-6 0,7-1-17 16,-4-9-16-16,9 7-78 15,-2-6 5-15,2 1-16 16,0-2 26-16</inkml:trace>
  <inkml:trace contextRef="#ctx0" brushRef="#br0" timeOffset="33936.4172">17504 4432 240 0,'0'-27'130'0,"5"10"1"15,-8-1-7-15,3 18-88 16,0 16-10-16,-1 15-11 16,-6 15-4-16,-2 22-7 15,-5 24-2-15,-2 29-5 16,-1 32 5-16,-1 25-8 0,4 29 3 16,-1 17-2-16,8 15 7 15,4-2 0-15,6-10 2 16,3-24-2-16,4-25-14 15,-4-43-57-15,7-34-61 0,-5-39-7 16,-3-43-7-16,-2-33-3 16</inkml:trace>
  <inkml:trace contextRef="#ctx0" brushRef="#br0" timeOffset="34675.3765">23275 4802 254 0,'13'-26'136'0,"-9"1"1"15,-4 25-3 1,9-18-100-16,-2 32-7 16,-5 13-12-16,1 25-1 0,-5 22-6 15,-1 23-1 1,-1 21-2-16,-2 23-1 0,-3 19-2 16,1 8 2-16,-5 2 1 15,3-7-3-15,-3-11 3 16,1-18-11-16,6-17-15 15,-7-31-106-15,15-27-18 16,-2-28-6-16,0-31-6 16</inkml:trace>
  <inkml:trace contextRef="#ctx0" brushRef="#br0" timeOffset="36068.2881">19590 3720 262 0,'-14'-19'124'16,"14"19"5"-16,0 0-6 15,0 0-70-15,0 0-15 0,14 37-12 0,-14-8-5 16,6 13-8-16,-6 7-4 16,-2 10-6-16,-2 5-2 15,0 2-6-15,-1 1-3 31,0-10-8-31,6 0-21 16,-8-24-37-16,18 3-66 0,-3-22-1 16,9-7-1-16,-4-17 1 15</inkml:trace>
  <inkml:trace contextRef="#ctx0" brushRef="#br0" timeOffset="48685.3361">20089 3663 369 0,'0'0'150'0,"0"0"0"16,-6-20-6-16,24 17-119 31,2 0-6-31,12 5-9 15,2 2-5-15,2 3-3 16,-1 6-4-16,-6 6-1 0,-13 10-2 16,-13 3-3-16,-16 7 2 15,-12 4 0-15,-11 5 5 16,-6 2 0-16,-5-1 4 16,3 0 0-16,2-4 2 15,12-3 3-15,10-8-1 16,11 1-1-16,11-6-6 15,6-2-4-15,13-1-13 0,-7-10-35 16,16 7-98 0,-11-11-4-16,0 5-3 0,-19-17-2 15</inkml:trace>
  <inkml:trace contextRef="#ctx0" brushRef="#br0" timeOffset="48862.1782">19876 4444 330 0,'-18'16'155'15,"20"8"1"-15,11-16-3 0,21 2-119 16,13-9-15-16,13-4-7 16,9 0-11-16,2-5-17 15,8 9-129-15,-16-9-10 16,-13 8-6-16,-18-2-12 16</inkml:trace>
  <inkml:trace contextRef="#ctx0" brushRef="#br0" timeOffset="51342.141">21535 3003 206 0,'-3'-15'125'0,"3"15"-4"16,0 0 7-16,0 0-66 0,-7-19-32 0,7 19-5 15,4-14-7-15,-4 14 0 16,0 0-5-16,0 0-1 16,0 0-2-16,-10 29 1 0,-3 1-2 15,2 11-3-15,-2 8 0 16,2 7-7-16,6 3 0 15,5-1-2-15,7-6-1 16,6-13 0-16,11-15 0 16,5-17-1-16,7-17 2 15,0-16 0 1,3-11 6-16,-1-12 1 16,-4-3 5-16,-2 4 4 0,-9 5 2 15,-2 18 2-15,-21 25-1 16,0 0 0-16,2 22-4 15,-12 24-2-15,-8 10-10 16,-1 9-7 0,4 9-14-16,-3-12-21 15,16 7-78-15,-5-23-29 16,13-4-1-16,-3-22-3 16</inkml:trace>
  <inkml:trace contextRef="#ctx0" brushRef="#br0" timeOffset="51738.1406">22131 3014 299 0,'-13'30'142'16,"7"15"2"-16,-10-4-3 15,12 13-93-15,-9-7-15 16,7 9-11-16,-3-10-9 15,4 2-6-15,0-7-9 16,1-4-6-16,4-3-13 16,-6-14-13-16,11 9-19 15,-5-29-18-15,-3 28-70 0,3-28-1 16,-3 13 6-16,3-13 2 16</inkml:trace>
  <inkml:trace contextRef="#ctx0" brushRef="#br0" timeOffset="51897.4754">22021 3495 303 0,'0'0'138'0,"13"-31"1"15,9 20 1-15,-5-18-94 16,24 9-15-16,-1-9-10 16,10 3-9-16,1 3-9 15,-2-3-15-15,0 13-29 16,-17-9-100-16,1 15-3 15,-17-3-2-15,-16 10-1 16</inkml:trace>
  <inkml:trace contextRef="#ctx0" brushRef="#br0" timeOffset="52053.9069">22191 3421 364 0,'-21'27'149'0,"14"9"-1"15,1-8-3-15,19 2-120 16,0-4-21-16,3-9-36 15,11 5-107-15,-2-16-8 16,5 1-3-16,-10-16-4 16</inkml:trace>
  <inkml:trace contextRef="#ctx0" brushRef="#br0" timeOffset="52550.7382">22470 3261 384 0,'4'13'150'0,"-4"1"-3"16,6 15-6-16,-5 3-131 16,2 5-15-16,6 10-23 15,-10-13-22-15,12 12-28 16,-14-30-23-16,13 9 12 16,-10-25 20-16,0 0 29 15,-4-39 22-15,3-3 28 0,5-3 26 16,-6-18 30-16,15 15 24 15,-7-20-9-15,19 21-17 16,-7-7-25-16,14 18-13 0,-4 6-12 16,2 14-4-16,-4 13-7 15,-7 13-2-15,-11 16-2 16,-8 7-1-16,-11 11 1 16,-11 6 0-16,-5-1 0 0,-5 3 0 15,0-8 0-15,3-7-2 31,9-8-4-31,7-13-3 16,13-16-3-16,16 3 0 16,13-6 3-16,3-7 4 0,7 4 6 15,2 6 7-15,-6 4 7 0,0 16 7 16,-17 6 3-16,-6 12 2 16,-18-2-4-1,-2 7-4-15,-14-5-7 16,-4-4-11-16,0-3-24 15,-12-18-105 1,14-2-19-16,-3-12-6 16,11 1 0-16</inkml:trace>
  <inkml:trace contextRef="#ctx0" brushRef="#br0" timeOffset="53136.6173">23323 3495 344 0,'-15'0'144'15,"15"0"0"-15,0 0-2 16,-8 18-114-1,8-18-7-15,2 34-8 16,1-6-4-16,2 8-3 0,-1 8-2 16,0 0-6-16,-2 3-1 15,1-4 0-15,-2-6-1 0,-1-8-1 16,0-11 1-16,0-18 1 0,0 0 1 16,-3-28 7-16,3-9-3 15,2-15 1-15,5-9 1 16,4-4 0-1,7-3 1 1,6 6-3-16,5 8 0 16,0 12-2-16,0 16 2 15,-6 20-2-15,-9 20-2 16,-9 15-3-16,-10 16-8 0,-13 1-6 16,-1 13-20-16,-13-14-21 15,15 7-82-15,-8-17-3 16,15-5 4-16,10-30-1 15</inkml:trace>
  <inkml:trace contextRef="#ctx0" brushRef="#br0" timeOffset="53895.6715">23704 3623 260 0,'40'-10'142'16,"-16"-6"0"-16,-2 7 0 16,-16-9-63-16,-6 18-47 15,-6-21-11 1,-7 14-12-1,-10 6-3-15,-6 4-4 0,-1 7-1 0,-3 6-1 16,1 5-1-16,3 5 3 16,9 2-5-16,7-4 4 31,11-4-2-31,14-7 0 0,11-7-1 0,7-9-2 16,11-5 0-1,-1-7-4-15,3-1 0 16,-5-1-3-16,-3 5 1 0,-12 1 0 15,-7 7 1-15,-16 4 1 16,0 0 2 0,0 0-2-16,-5 20-4 0,5-20-3 15,-13 16-1-15,13-16 0 16,0 0 2-16,0 0 5 16,15 11 2-16,-2-15 7 15,1-3 8-15,5 4 6 16,-6-10 4-16,4 6 1 15,-10-8 0-15,-7 15-2 0,13-22-1 16,-13 22-5-16,3-13 0 16,-3 13-3-1,-1 13-2-15,1 6-1 0,1 10-4 16,5 7-8-16,-2 10-3 0,-4 2-6 16,5 5-10-16,-13-8-19 15,7 10-51 1,-15-18-45-16,-3-1-2 0,-15-11 9 15,-1-5 1 1,-10-17 78-16,6 3 53 0,2-5 9 16,2-12 64-16,17 5 47 15,18 6 4-15,4-25-2 16,23 11 1 0,17 2-71-16,10-11-31 15,17 0-1-15,1-10-3 16,8 1 3-16,-8-8-1 15,-3 4 3-15,-14-3 0 16,-9 10 4-16,-21 2-3 16,-25 27-1-16,1-15-2 15,-17 30-5-15,-11 8 4 16,2 14-5-16,1 4 0 16,9 8-4-16,12 0-5 0,16-7-15 0,22 8-74 0,4-24-67 15,13-4-11-15,-3-14-3 16,1-5-7-16</inkml:trace>
  <inkml:trace contextRef="#ctx0" brushRef="#br0" timeOffset="56649.6664">20581 5926 219 0,'-29'-16'135'0,"-1"10"0"16,-5 5-5-16,8 8-110 16,7 9-6-16,11 14-5 15,9 9-5-15,9 14 1 16,7 14 0-16,2 12-5 16,1 18 1-16,-1 14-1 15,-4 12 0-15,-5 9-1 16,-7 13 5-16,-3 6-2 15,-3 12-5-15,-4 0 6 0,3 3-4 32,-1 1 1-32,2 5 0 15,1 0 2-15,3 2-2 16,3 3-2-16,-2 1 4 0,3 9-2 16,-2 0 2-16,1 6 2 15,-2 4-1-15,1 5 1 16,-1 3 1-16,0 7 1 15,1 3-2-15,1 3 1 0,0 2-4 16,-2 5 3-16,-1 2-3 16,0-5 2-1,-6-4-4-15,-1-2 2 0,-4-8-2 16,-2-4 4-16,-2-10 2 16,-1-2-3-16,-2-6 3 15,-1-1-3-15,0-6 5 16,3-2-2-16,0-5 2 15,2 1-4-15,-1-5 1 16,2-4-1-16,2-8 1 16,4-3 0-16,0-10 0 15,4-3 2-15,1-10-1 16,5-9 1-16,3-12 0 16,5-9 3-16,2-13-6 0,5-11-5 15,0-14-1-15,1-11-7 16,1-11-6-16,-4-15-14 15,6-5-14-15,-22-20-16 16,23 6-10-16,-26-25 7 16,3 19 5-16,2-35 21 15,-5 16 10-15,-9-7 21 0,-1 5 16 16,0 8 22-16,-10-2 19 16,10 18 3-16,-9-3-8 15,12 19-15-15,-4-3 1 16,15 13-8-16,1-2 1 15,14 11-9 1,2-7 1-16,10 4-8 16,-1-9 3-16,5 0 2 15,-5-12-4-15,1-6 0 16,-8-11-2-16,-3-7 0 0,-7-11-4 16,-2-3-3-16,-7-5-3 15,-4-6-7 1,5 8-28-16,-14-9-96 0,12 6-6 15,-7-1-2-15,4 10-3 16</inkml:trace>
  <inkml:trace contextRef="#ctx0" brushRef="#br0" timeOffset="57957.7328">17548 15717 215 0,'-10'16'130'0,"0"8"-3"15,3 17 3-15,-2 6-101 16,9 18-16-16,2 12 5 16,1 15-8-16,-1 5 4 0,3 5-6 15,-5-2 4-15,3-2-7 16,-2-7 1-16,2-9 11 15,-4-14-11-15,3-12 9 16,0-13-11-16,4-11 9 16,4-10-9-16,6-6 9 15,2-8-10-15,8-2 1 0,9-6-1 16,10 0 0 0,10 2 0-16,11-1 1 15,12 0-1-15,13-1-1 16,13 0-1-16,14-2 2 15,19 0-2-15,13-2 1 16,16-3-2-16,10-1 2 16,14 0-2-16,5 1 1 15,10 1-2-15,1 0 2 16,4 0-3-16,-3 5 4 16,0 1-3-16,-2 3 0 0,-2-2-1 15,-1 2-1 1,-6 0 4-16,-4 3-3 15,-7-2 2-15,-3-3-3 16,-9 1 2-16,-6-6-2 0,-11 2 4 16,-3-4-3-16,-9-1 1 15,-7-3-4-15,-13-2 3 0,-11-1-3 16,-12-5 4-16,-16-2-9 16,-10-2 9-16,-14-3-7 0,-12 1 9 15,-12-5-6 1,-5 2 8-16,-7-2-8 15,-5 7 9-15,-1 2-4 16,-4 3 2 0,0 1-2-16,1 1 0 15,1 1 0-15,2-1 1 16,4-2-2-16,0-6 3 0,3-9-2 16,0-5 2-16,0-4 0 15,-3-5 2-15,-3 0 0 16,-5-5-6-16,-4 2 15 15,-4 3-15-15,-4 6 14 16,-7-2-15-16,-6 4 6 16,-8 7-8-16,-7 2 7 0,-12 7-1 15,-12 5-9-15,-16 4 9 16,-12 7-7-16,-22 5 7 16,-15 8 1-16,-13-1 0 0,-18 4 1 15,-15-4-1 1,-15-2 0-16,-13-1-2 0,-11-3 1 15,-11-2-1 1,-7-6 1-16,-9 0-3 16,-4-5 1-16,-3 3 1 15,-1 2-3 1,0 1 3-16,0 2-2 0,8 4 1 16,1 2-2-16,5 1 2 15,5 1 0-15,9-3 1 16,6-2 0-16,8-2 1 15,10-3-2-15,7-6 1 16,12-3-3-16,12 0-1 16,14-3-11-16,13 6-27 15,4-7-102-15,22 4-3 0,8-3-7 0,20 2-6 16</inkml:trace>
  <inkml:trace contextRef="#ctx0" brushRef="#br0" timeOffset="71436.8426">12796 3336 106 0,'-6'-15'112'15,"6"15"3"-15,-7-14 5 16,7 14-59-16,-3-19-14 0,3 19-9 31,4-21-7-31,-4 21-6 16,10-21-5-16,-10 21-3 15,22-17-5-15,-6 13-2 0,1-1-2 16,7 4-3-16,2 2 0 16,3 7-2-1,2 0-2-15,-5 10 0 16,-3 2-2-16,-7 7 0 0,-11 8-1 15,-10 7 2-15,-13 4 1 16,-6 4 2-16,-11 1 2 16,0 1 4-16,-5-3 0 15,4-4 1-15,4-9 1 16,12-3 0-16,6-10-2 16,9-3-1-16,5-20-2 15,20 16-2-15,4-16-1 16,6-4-3-16,7-4-4 0,2-4-5 15,7 3-12-15,-5-10-15 0,9 18-28 16,-16-15-79-16,6 11 0 16,-13-8-1-16,1 11 3 15</inkml:trace>
  <inkml:trace contextRef="#ctx0" brushRef="#br0" timeOffset="71912.1289">13500 3515 172 0,'0'0'120'0,"-10"16"3"16,10-16-1-16,-9 37-71 15,0-18-14-15,14 11-6 16,-3-5-9-16,13 4 0 16,2-9-5-16,12-1-1 15,3-11-3-15,8-5-2 16,2-12-2-16,1-5-5 15,-1-12 1-15,-6-4-3 16,-8-8 2-16,-10-2-1 16,-15-1 3-16,-11 7-2 15,-15 4 1-15,-12 11-1 16,-8 10-10-16,-9 5-51 16,8 25-82-16,-2 1-13 0,16 10-8 15,13-2-6-15</inkml:trace>
  <inkml:trace contextRef="#ctx0" brushRef="#br0" timeOffset="73285.3109">14453 3307 249 0,'0'-22'130'0,"0"22"0"0,-1-17-1 0,1 17-102 16,0 0-1-16,0 0-6 16,0 0-8-1,0 0-2-15,4 27-3 16,-7-5-2-16,-2 8-3 15,-3 6 0-15,-3 5-2 16,-2 1 0-16,0 0-1 16,0-5 1-16,4-5-2 0,5-9 1 15,7-10-2-15,-3-13 0 0,32-6 0 16,-5-7 1-16,8-4 0 16,5 0-1-16,2 2 2 15,-2 5 0-15,-5 7 0 16,-6 6 1-16,-11 9 2 15,-6 3 1-15,-9 4 1 16,-6 3 2-16,-9-2 0 16,-2 0 1-16,-3-4 1 15,-1-1-2-15,0-4-2 16,0-1-3-16,4 0-11 16,-2-5-11-16,13 8-25 15,3-13-32-15,0 0-55 16,0 0-3-1,39-9 2-15,-11-4 2 16,16 7 92-16,-5-8 32 0,0-4 39 16,7 16 40-16,-12-11 61 0,0 14 7 15,-14-4 1-15,2 16 3 16,-22-13-86 0,13 26-21-16,-13-7-18 15,1 1-13-15,1 6-20 0,-9-12-45 0,11 8-79 31,-4-22-10-31,0 0 4 0,0 0-4 0</inkml:trace>
  <inkml:trace contextRef="#ctx0" brushRef="#br0" timeOffset="73420.9822">15084 3394 274 0,'1'-28'140'16,"-1"28"-6"-16,-3-17-15 0,3 17-107 15,0 0-134-15,-10 19-7 0,19-1-10 16,-9-18-2-16</inkml:trace>
  <inkml:trace contextRef="#ctx0" brushRef="#br0" timeOffset="73636.1678">15361 3044 265 0,'0'-17'142'15,"0"17"4"-15,-4 20-3 16,1 26-68-16,-7 6-53 16,4 22-8-16,-4 8-9 15,0 11-8-15,1 0-9 16,-1-7-12 0,4-1-20-16,-11-26-34 0,8-4-61 15,-4-29-6-15,6-11 10 0,-7-23 0 16</inkml:trace>
  <inkml:trace contextRef="#ctx0" brushRef="#br0" timeOffset="73766.9484">15199 3600 332 0,'0'-39'142'0,"13"19"3"0,-5-5-5 15,9 19-104-15,-1 4-19 16,4 4-21 0,9 17-35-16,-10-10-100 15,14 14-3-15,-10-10-4 0,6 11-2 16</inkml:trace>
  <inkml:trace contextRef="#ctx0" brushRef="#br0" timeOffset="74082.897">15815 3528 259 0,'0'0'138'15,"-37"-2"-1"-15,11 10 1 16,-12-8-91-16,10 11-22 0,-1-2-8 16,10 4-8-16,6 3-3 15,12 1-4-15,11 2-3 16,7-2 0 0,6 2 1-16,3-2 5 0,-3-1 3 15,-3 0 1-15,-11-3 1 16,-9 1 2-16,-14-4-1 15,-11 0-2-15,-8-1-7 0,-5-6-14 0,8 11-83 16,-3-14-57-16,17 6-1 16,16-6-11-16,0 0 0 15</inkml:trace>
  <inkml:trace contextRef="#ctx0" brushRef="#br0" timeOffset="76819.7571">9419 8126 57 0,'0'0'112'16,"-24"10"-2"-16,25 5 1 15,17 1-98-15,7 1-3 16,25 6 3-16,23-3 0 16,28-3 3-16,28-6 2 15,31-1 5-15,21-10-1 16,30-2 2-16,16-6-3 16,15 0-4-16,-2 1-5 15,-7 6-5-15,-16 2-5 16,-17 3-6-16,-24 8-3 0,-28 2-3 0,-24 7-5 31,-35-4-9-31,-15 7-28 0,-28-3-80 0,-16-4 1 16,-15 0-1-16,-15-17 39 31</inkml:trace>
  <inkml:trace contextRef="#ctx0" brushRef="#br0" timeOffset="79966.0491">10284 5571 8 0,'0'0'83'0,"-19"-7"5"16,19 7 2-16,-29-9-70 15,29 9 3-15,-23-3-1 16,23 3 1 0,-26 0 1-16,26 0-1 15,-32 2-3-15,12 0-5 16,-9 1-7-16,-7 2-3 16,-12-1-3-16,-5 2 0 15,-10-2 1-15,-10 2 0 16,-12-3 2-16,-6 1-1 15,-8-1 2-15,-7-2-1 16,-3 1 0-16,-2-2 0 16,-3 1-1-16,1-1-1 0,4 0-1 15,2 0 0-15,1 3-2 16,7-1 2-16,-1 0-1 16,4 3 0-16,2-1-1 15,3 2 0-15,0 1 2 16,4-1-2-16,8 0 1 15,6 1 0-15,6-1-1 16,5 1 0-16,6-1 1 16,4-2 0-16,6 2-1 15,4 0 1-15,4-4 0 0,8 1 1 16,4-1 0-16,6-2 0 16,4 0 1-16,16 0 1 15,-17-5-2-15,17 5 2 16,0 0-2-16,0 0-1 15,0 0 0-15,-6 15-1 16,7 1 0-16,-1 4-1 0,0 10-1 16,0 8 0-1,2 9-1-15,-4 8 1 0,1 12-2 16,-3 10 1-16,-1 13 4 16,-2 15-1-16,-2 18-1 0,-1 7 1 15,-1 10 3-15,-1 5-1 31,1 11 1-31,-2 6 1 16,0 1-6-16,0-4 2 0,6-6 4 16,-1 1 0-16,5 2-3 0,1 0 3 15,2-2 2-15,2-8-3 16,6-5 3-16,2-4-1 16,0 0-3-1,3-7 1 1,0-7 0-16,3-6 0 15,0-6-1-15,-3-3 4 16,1-4-3-16,0-5 5 0,-1-5-3 16,2 0 3-16,2-5-3 15,3 4 2-15,3-8-4 16,2-1-2-16,-1-5 3 16,2-6-2-16,-4-8 2 15,-2-11-2-15,-5-14 4 16,-2-7-2-16,-8-12 3 15,0-8 1-15,-5-13-2 16,0 0 0-16,0 0 0 0,0 0 0 16,0 0-2-16,-7-18-1 15,7 18-1-15,-2-14 0 0,2 14-1 16,10-16-1-16,-10 16 0 0,23-14 0 16,-5 6 0-16,3 1 0 15,7 0 0-15,5 0-1 16,7-1-2-1,8-2 2-15,7 2-2 0,7-4 3 16,10 4-4-16,7-1 5 16,6 3-4-16,3 3 3 31,5 5 1-31,1 2-2 0,-4 3-1 16,0-1-1-16,-6-2 1 15,-5-2 1-15,-5-1 0 16,-8-2 0-16,-11-4-1 15,-9 1 5-15,-10 0-2 16,-10 1 2-16,-13 1-1 16,-13 2-1-16,0 0 1 15,-23-5-2-15,-3 2-3 0,-6-3-5 16,-1 2-3-16,-5-4-4 16,7 3-4-1,-4-5-4-15,9 2-2 16,-1-5 1-16,9 5 3 15,2-7 4-15,16 15 5 0,-11-21 5 0,11 21 7 32,4-18 4-32,-4 18 2 15,26-7 0-15,-3 9 1 16,11 3-1-16,7 3-1 0,6 3-2 16,3 2 4-16,1 1 4 15,-4-1 2-15,-4 3 5 16,-14-4 0-1,-7 7 3-15,-22-19 1 0,-13 29-4 16,-19-17-3-16,-8 4-10 0,-9 2-15 16,-10-8-67-16,7 4-58 15,0-5-6-15,7-3-8 16,13-2 1-16</inkml:trace>
  <inkml:trace contextRef="#ctx0" brushRef="#br0" timeOffset="100150.9575">12576 17848 170 0,'149'-1'143'0,"18"4"0"15,15-8 13-15,16-12-112 16,-1 7 2-16,18-9-4 16,-14 6-19-16,-5-9-4 0,-14 9-25 15,-26 3-42-15,-11-13-105 31,-26-4 4-31,-24-8-9 0,-21-5-9 16</inkml:trace>
  <inkml:trace contextRef="#ctx0" brushRef="#br0" timeOffset="101369.5004">13676 10129 1 0,'-2'13'0'0,"2"-13"54"16,0 0 22-16,9 17-62 0,-9-17 4 16,0 0 13-1,13 12 9-15,-13-12 6 0,0 0 3 16,0 0-1-16,0 0-4 16,0 0-2-16,0 0-7 15,0 0-5-15,0 0-7 16,-2-13-5-16,2 13-5 15,3-23-5-15,3 10-2 0,-6 13-1 16,25-21-1-16,-7 19 1 16,0 4-1-16,0 10 2 15,-5 5 1-15,-2 9 2 16,-11-1 2-16,-6 5 1 0,-10-4 0 31,-4 3 0-31,-9-12-2 16,-1-4 0-16,-2-10-2 15,2-7-1-15,2-8-3 0,6-8-2 16,8-6-1-16,8-6-2 16,9 1 1-16,10-1-2 0,9 3 2 15,7 4-2 1,5 8 1-16,5 8 0 16,2 9-1-16,-2 9 1 15,-3 6-1-15,-7 3 2 0,-6 1-1 0,-10 0 2 16,-8-3 0-16,-10-3 1 31,-10-6 1-31,-8-3-1 16,-9-7 0-16,-4-1 0 15,-1-2-1-15,1-2-2 16,2 0-5-16,6-2-8 0,13 7-23 16,2-8-39-16,13 11-64 15,25-3-4-15,5 4 1 16,6 2-4-16</inkml:trace>
  <inkml:trace contextRef="#ctx0" brushRef="#br0" timeOffset="101912.3571">13821 10254 47 0,'-18'8'113'16,"0"-6"10"-16,5-2 1 15,13 0-51-15,-21-14-42 0,21 14-1 16,-3-23-2-16,3 23-4 16,9-27-8-16,-9 27-6 15,17-21-5-15,-3 14-1 16,2 3-1-16,3 2 1 0,0 4 0 15,-1 1 0 1,-2 0 1-16,-16-3 0 16,16 10-1-16,-16-10-1 0,0 0 1 31,-29 16-1-31,3-14-1 16,-4 1 0-16,-2 0-3 0,1-3-7 0,7 5-21 15,-2-11-40-15,26 6-65 16,-13-2-3-1,13 2 1-15,28 2-5 16</inkml:trace>
  <inkml:trace contextRef="#ctx0" brushRef="#br0" timeOffset="102904.0191">13729 10211 155 0,'17'-4'128'0,"-17"4"8"15,0 0-1 1,16 11-99-16,-16-11-11 0,7 16 1 15,-7-16-7-15,9 29-4 16,-6-10-3-16,4 7-8 16,2 3 0-16,0 5-4 15,-1 5 4-15,1 6-4 16,0 4 3-16,1 6-3 16,-2 4 1-16,4 2 2 15,-2 2-2-15,3 2 1 16,0-2-2-16,1 0 3 0,-1-1-3 15,-1-3-1-15,-2-2 0 0,-1 0 0 32,-4-1 0-32,1 0 0 15,-2 1 0-15,1 2-1 16,-1-2 2-16,0 1 2 16,1 4-2-16,-1-1 2 15,-1 1-3-15,0-2 1 0,0 4-2 16,-2-4-1-16,-1 0 2 15,2 0-1-15,-1-2 1 16,2 3-2-16,-2-4 3 16,2 4 0-16,0-1 0 0,0 1 3 15,-1 3-2-15,-1-2 0 16,0 1-1-16,2-1 1 16,0 3-1-16,2-1-4 15,-1-4 4-15,2 2-4 16,-1-3 3-16,0 2-2 15,-2 0 3-15,-3 2-1 16,-3 0 2 0,-3 4 3-16,-3 2-1 15,2 0 1-15,-2 4-1 16,2 0 1-16,-1 2-1 0,2-1 0 16,-1 4 0-16,1 2 2 15,-4 3-3-15,-2 0 4 16,-2 1-2-16,-4 3 1 15,0-5-1-15,-1 2-2 0,-3-7 2 16,4-2-4 0,-1-2 3-16,3-1-3 15,3-2 0-15,1-3 0 0,2-1 1 16,3-2 1-16,3 1-3 16,-1-3-1-1,4-2 2-15,-1-1-1 0,2-2 1 16,0-1-1-16,2-1 1 0,-1-2-1 15,2-4 2-15,3-1 0 32,0-3-1-32,2-4 1 15,3-2 0-15,2-4 0 16,1-2-1-16,0-1 1 0,1-5 0 16,1-2 0-16,-2-5-5 15,-14-20-6-15,25 22-14 16,-25-22-24-16,17-15-96 0,-17-9-4 15,6 2-3 1,-13-13-1-16</inkml:trace>
  <inkml:trace contextRef="#ctx0" brushRef="#br0" timeOffset="103188.0652">13788 15348 259 0,'0'0'144'0,"0"0"2"16,0 17-6-16,7 5-132 15,2 6-3-15,1 10-1 16,3 5 2-16,-1 3-2 16,-1 2 3-16,1-5-3 15,2-8 1 1,2-13-2-16,4-14-1 16,2-16 2-16,3-13 0 15,0-13 0-15,4-8-2 16,2-7 1-16,-3-5-4 0,3 5-2 0,-5-3-9 15,4 14-21-15,-16-12-112 16,17 17-5 0,-12-4-2-16,4 6-3 0</inkml:trace>
  <inkml:trace contextRef="#ctx0" brushRef="#br0" timeOffset="106691.4331">9620 10137 37 0,'0'0'107'0,"0"0"7"16,17-7 4-16,-17 7-80 15,0 0-2-15,23 20 3 16,-23-20-2-16,18 35-5 15,-10-12-4-15,8 9-9 16,1-5-1-16,8 2-6 16,1-7 3-16,7-9-5 15,0-10 2-15,5-8-1 0,-8-15-1 16,2-6 3-16,-11-11-5 16,-5-4 3-16,-13-3-5 15,-9 2 2 1,-14 3-2-16,-6 4-4 0,-8 12-5 15,-8 6-12-15,1 21-25 16,-8 5-78-16,10 18-25 16,2 8-4-16,8 15-4 15</inkml:trace>
  <inkml:trace contextRef="#ctx0" brushRef="#br0" timeOffset="158215.7966">4436 4805 167 0,'-13'-38'125'0,"0"-4"2"16,-8-5-6-16,4-4-115 16,-12-2-4-16,-7-2 4 15,-10-1-1-15,-9 7 4 16,-13 1-2-16,-11 8 0 16,-15 2 3-16,-8 14-1 15,-18 5 0-15,-5 12-1 16,-10 10-3-16,-6 11-1 15,-9 12-2-15,0 11 1 16,-6 13-5-16,2 10 3 0,1 14-2 16,1 14-1-16,-1 16 2 15,3 14-3-15,6 15 4 16,7 14-7-16,8 17 9 16,10 15-7-16,10 13 5 15,16 7-3-15,16 9 3 16,17 7-3-16,12 9 2 15,18-1 3-15,15 1-6 16,15-6 5-16,16-2-5 16,10-4 4-16,13-8-3 15,12-5 4-15,12-12-4 16,11-6-1-16,14-7 2 0,11 0-2 0,15-7 1 16,13-8 2-16,17-12 2 15,12-9-4-15,16-11 5 31,11-11 0-31,11-12-1 16,10-16 1-16,10-15 0 0,5-12-1 16,5-14-3-1,1-12 4-15,2-16-1 0,-4-15 2 0,-3-17 3 16,-7-17 2-16,-7-18 1 16,-6-17-1-1,-10-18 0-15,-7-16-3 16,-14-20 1-16,-6-20-6 15,-13-17 0-15,-8-17-1 16,-13-19-1-16,-7-11 2 16,-14-14 0-16,-10-8-1 15,-16-7 2-15,-15-6 1 16,-23-10-4-16,-19-3-1 16,-27-5-5-16,-27-9-3 15,-25-9 3-15,-33-3 2 16,-27-5 1-16,-27 7 4 15,-34 14 4-15,-31 18 6 0,-41 21 2 16,-36 37 4-16,-41 38-2 0,-36 46-6 16,-31 55-34-16,-33 34-110 15,-10 43-11-15,-12 24-10 16,9 25-9 0</inkml:trace>
  <inkml:trace contextRef="#ctx0" brushRef="#br0" timeOffset="169198.8386">9229 8918 11 0,'0'0'110'0,"0"0"9"15,-6-13 1 1,6 13-89-16,0 0-1 15,4-18 4-15,-4 18-1 16,0 0-3-16,0 0-6 0,0 0-9 16,0 0-3-16,0 0-2 15,0 0 0-15,-14 8 0 16,14-8-1-16,-25 16-1 16,12-3 1-16,-1-1-1 15,2 5 0-15,2 2-2 16,5 4 0-16,3 0-4 15,6-2 1-15,8-3-3 0,7-4 1 16,2-5-1-16,4-6 1 16,2-9 0-16,-1-6-1 15,-4-5 1-15,-3-3-2 16,-6 1 1-16,-8 2 0 16,-7 2 0-1,2 15 0-15,-26-5 1 0,4 13 0 16,-4 10 0-16,1 6 2 15,2 4 0-15,5 2 2 16,6-3 0-16,11-2 1 16,9-11-2-16,11-4 1 15,7-11-1-15,3-8 0 16,1-8-1-16,1-6-3 16,-6-5 1-16,-1 0-2 15,-9-1 2-15,-4 0-2 16,-10 4 1-16,-7 5 0 15,-7 6 1-15,-4 4 0 0,-6 5 0 16,0 5 0-16,-2 2 0 16,4 3 1-16,3 0-2 15,18-5 1 1,-14 10 0-16,14-10 0 0,14 0-1 16,2-3 0-16,4-4 0 15,2-2-1-15,0-1 2 16,-2 0-2-16,-4 0 1 15,-16 10-1-15,0 0-4 16,4-16-20-16,-4 16-119 16,-14 4-2-16,14-4-8 15,4 22-1-15</inkml:trace>
  <inkml:trace contextRef="#ctx0" brushRef="#br0" timeOffset="186447.983">5053 3255 88 0,'-13'-1'117'16,"13"1"5"-16,0 0 0 15,-13-19-61-15,13 19-24 16,-16-15-1-16,16 15-8 0,-28-13-1 16,10 13-3-16,-12-1-2 15,2 11-1-15,-6 3 0 16,1 16 0-16,-3 4-4 31,5 13 0-31,5 8-7 0,8 6 1 16,6 2-6-16,11 2 0 15,9-5-8-15,8-11-6 16,12-5-17-16,-3-21-28 16,19-4-91-16,-8-19-6 15,9-2 3-15,-9-17-5 0</inkml:trace>
  <inkml:trace contextRef="#ctx0" brushRef="#br0" timeOffset="186938.5435">5262 3398 256 0,'12'19'143'15,"-13"1"-2"-15,3 17-2 16,-6-3-114-16,8 9-5 16,-1-1-10-16,5 1-2 15,-1-4-4-15,-2-6-3 16,3-8-2-16,-3-12 0 15,-5-13 0-15,0 0-1 16,5-26 1-16,-10-8-1 16,1-10 3-16,-2-8-3 15,3-6 5-15,3 2 1 16,3-3 2-16,7 5-1 16,9 5 3-16,7 10-3 15,5 9 0-15,2 10-3 16,-2 8-3-16,0 9-3 15,-7 13-3-15,-8 8 1 0,-9 12-2 16,-11 6 3-16,-9 7 2 16,-7 6 6-16,-6 1 1 15,1 0 5 1,-2-5 1-16,10-3 3 0,2-8-1 16,14-1 1-16,8-8-2 15,13-3-2-15,10-5-3 16,8-1-2-1,5-2-6-15,2-4-6 0,3 6-16 0,-12-13-50 16,1 11-75-16,-9-11-11 16,-4 7 5-16,-24-10-8 15</inkml:trace>
  <inkml:trace contextRef="#ctx0" brushRef="#br0" timeOffset="187900.0684">5956 3251 283 0,'0'0'147'0,"-20"-2"-1"16,20 2-3-1,6-18-120-15,14 3-6 0,8-4-9 16,9 2-8-16,5 1 1 15,3 5-2-15,-2 3 0 16,-4 10 1-16,-9 7-1 0,-10 9-1 16,-12 8 1-16,-16 9 2 15,-12 2 2-15,-9 5-1 16,-4-3-1-16,-3-3 1 16,3-5-2-16,4-10 1 0,10-8-3 15,19-13 1-15,0 0-3 16,29-4 1-16,4-3-1 31,8-1 1-31,5 4 3 0,0 4 2 16,-1 4 4-16,-5 9 2 15,-8 3 2-15,-7 7 1 16,-11 0 0-16,-8 6-1 16,-12 2-4-16,-7 0-5 0,-9 5-11 15,-11-8-16 1,3 14-54-16,-13-21-76 15,2 10 5-15,-6-11-9 16,-1 3 0-16</inkml:trace>
  <inkml:trace contextRef="#ctx0" brushRef="#br0" timeOffset="188220.249">4863 4321 272 0,'40'8'162'0,"25"-21"-4"15,38 8-3-15,16 1-132 16,28 4-9-16,16 1-5 16,12 4-6-16,3 3-4 15,-11 5-6-15,-13 6-14 16,-30-15-78-16,-8 8-56 15,-27-16-5-15,-18-8-5 16,-21-8-4 0</inkml:trace>
  <inkml:trace contextRef="#ctx0" brushRef="#br0" timeOffset="230504.0132">12830 4171 226 0,'93'8'131'16,"22"-4"-4"-16,25-3-7 15,30-2-124-15,24-3 4 0,23-5 2 0,14-6 1 16,3-5 5-16,4-4-2 16,-7-1-18-16,-22-1-97 15,-14 5-9-15,-28-4-7 16,-30 3-12-16</inkml:trace>
  <inkml:trace contextRef="#ctx0" brushRef="#br0" timeOffset="233281.0076">14553 1117 276 0,'0'-72'139'0,"0"72"2"16,0 0 6-16,0 0-101 16,0 0-5-16,0 0-10 0,0 0-9 15,0 0-5-15,-6 93-7 16,3-31-3-16,0 16-4 16,-1-1-13-1,-3-5-12-15,7-9-54 0,-7-9-69 16,11-11-14-16,-5-14 14 0,9-13-7 15</inkml:trace>
  <inkml:trace contextRef="#ctx0" brushRef="#br0" timeOffset="233731.455">14852 1470 327 0,'0'0'144'16,"0"0"-2"-16,0 0-1 16,0 0-103-16,28-79-13 15,-28 79-14-15,38-79-1 16,-38 79-8-16,46-87 4 16,-46 87-4-16,41-64 3 15,-41 64-6-15,0 0 4 31,0 0 0-31,0 0 0 16,36 34 3-16,-36 9-5 0,0 7 2 16,4-5-5-1,6-2 6-15,5-15-7 0,-15-28 7 16,0 0-3-16,80-35 3 0,-80 35-4 16,75-111 0-16,-37 46 4 15,-2 2-2-15,-7 2 7 16,-29 61-1-16,42-76 0 15,-42 76-3-15,0 0 4 16,0 0 2 0,0 0-2-16,0 106-11 0,-6-36-17 15,-4 3-17-15,14 2-82 16,-13 0-35-16,8 2-9 16,-11-12 2-16</inkml:trace>
  <inkml:trace contextRef="#ctx0" brushRef="#br0" timeOffset="233925.2858">14641 1769 391 0,'17'9'163'16,"40"-7"-9"-16,26-4 4 15,41 2-142-15,15-2-12 16,8-2-30-16,13 1-124 15,-17-4 0-15,-15 4-15 16,-25 0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53:36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2485 9822 145 0,'0'0'125'15,"3"-13"0"-15,-3 13-3 16,-15 18-96-16,4 20-8 0,-12 14-5 16,-2 23-2-16,-5 16 0 15,3 18-4-15,1 18-1 16,13 6-5-1,14 3-8-15,12-14-27 16,22-6-94-16,11-20-1 16,14-21-9-16,11-21-6 15</inkml:trace>
  <inkml:trace contextRef="#ctx0" brushRef="#br0" timeOffset="11880.9328">1469 16466 145 0,'-20'-2'143'0,"20"2"1"15,0 0 0-15,-3-13-112 16,28 11-10-16,11-6-2 15,17 5-6-15,13-4-10 16,11-4-11-16,12 6-22 16,-6-12-32-16,8 8-79 0,-9-5 1 15,-7 4-3-15,-16-7 0 16</inkml:trace>
  <inkml:trace contextRef="#ctx0" brushRef="#br0" timeOffset="12071.2325">2251 16245 184 0,'-17'-7'140'15,"2"7"-4"-15,15 0 1 16,0 0-122-16,-1 19-9 16,14-1-1-16,3 3-4 15,1 2-3-15,-1 3-3 16,-7 0 1-16,-9 0-4 16,-15-8-14-16,1 8-35 15,-16-11-73-15,-4-2-3 16,3-3-3-16,3-3 10 15</inkml:trace>
  <inkml:trace contextRef="#ctx0" brushRef="#br0" timeOffset="14275.5734">8906 16876 18 0,'0'0'121'31,"0"0"9"-31,0 0-4 16,34-12-66-16,4 2-23 0,31 9-5 16,28-8-3-16,48 6-8 15,50 0-4-15,58 5-4 16,103-2-2-16,16 4-5 0,64 0-1 15,47 2-3 1,89 3-5-16,-24 1-4 0,16 6-11 16,-17-8-19-16,-45 2-85 15,-3-1-9-15,-54-8 5 16,-56-8-11-16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49:45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11133 10298 2 0,'0'0'94'0,"5"-15"-3"15,-5 15 5-15,10-19-69 0,4 15-5 16,1 0-8-16,6 2-4 16,2 1-3-16,8-1-3 15,5 1-1-15,9-2-2 16,11-3 0-16,7-2-2 16,9-2 0-16,5-5 0 15,11-2 0-15,4-3 0 0,6-3 0 16,6-5-1-1,4-1 1-15,5-2 1 16,4-5 2-16,4 1 0 16,-3-3 3-16,2 2 0 15,-2-4 3-15,-2 4 0 16,-5-6 2-16,0 4-2 16,-3-2 0-16,5-2-5 15,4-1 1-15,2 3-2 16,4-2 1-16,6 4 0 15,5 1 5-15,11 2 2 16,7 0 1-16,8 8 2 16,3-3 1-16,9 1-1 0,5-4 1 15,12-5-2-15,5-7-2 16,3 1-4-16,2-8 2 16,3 1-3-16,-1-4 3 0,0 3-4 15,-8 2 3 1,-4 4 0-16,-10 5-2 15,-10 7 2-15,-14 3-5 16,-10 5 6-16,-14 3-6 0,-14 2 5 16,-13-1-5-16,-12 5 0 15,-12-2-1 1,-13 0 1-16,-8 1 0 0,-7-1 0 16,-10 3 0-1,-3-1-2-15,-8 2 2 16,-6 2-1-16,-6 3 0 15,-1 4 1-15,-18 6-1 0,18-11-3 16,-18 11-2-16,0 0-5 0,0 0-8 16,0 0-5-16,0 0-4 15,0 0 0-15,0 0 0 16,0 0 2-16,-17-10 5 16,17 10 6-16,-22-9 12 15,22 9 9-15,-24-12 7 16,24 12 3-1,-28-13 2 1,28 13 1-16,-27-13 0 0,27 13-4 16,-22-14-3-16,22 14-5 15,2-13-2-15,12 10-3 16,6 3-2-16,11 2 0 16,6 2 1-16,7 3 2 15,-3 0 2-15,0 6 2 16,-9-1-1-16,-8 2 2 0,-14-1-5 0,-13 2-9 15,-13 5-46-15,-14-4-78 16,-7-3-3-16,1-5-10 16,-1-5-2-16</inkml:trace>
  <inkml:trace contextRef="#ctx0" brushRef="#br0" timeOffset="11992.9702">2374 4020 136 0,'-55'-9'108'15,"6"5"-2"-15,3-5-1 0,11 3-83 16,9 1-6-16,26 5-4 15,-13-10-3-15,13 10-1 16,36-8-4-16,6 7-2 16,17-1-2-16,18 2-1 15,14-1 3-15,15 0 1 16,14-4 3-16,17 1 0 16,16-6 5-16,13-2-2 15,12-4 3 1,11 2 4-16,8-2-3 15,8 3 2-15,-1 2-5 0,-2 3 2 16,-11 7-8-16,-2 7-5 16,-11 4-2-16,-11 1-6 15,-14 4 2-15,-11-4-5 16,-11-1 6-16,-14-2-5 16,-13-7 9-16,-15-1 4 15,-18-4 3 1,-15-2 2-16,-14 0-1 0,-12 2 1 15,-9-1-5-15,-21 5-1 16,0 0-3-16,0 0 1 16,0 0-3-16,-29 8-1 15,-2-4 3-15,-6 0 0 0,-15-1 3 16,-9 0 1-16,-18 0-1 16,-15 1 1-16,-20 1-1 15,-17-2 0-15,-19 2-1 16,-12 0 1-16,-12-1-1 0,-7 0 1 31,4-1 0-31,9-3 0 16,20 2 1-16,22-2-1 15,35-3 0-15,34 1-1 16,44-2 0-16,43 1 0 0,45-1-1 16,39-3 3-16,39-2-1 15,27 0 2-15,18-2-1 16,3 1 5-16,-12-2-5 15,-26 2 6-15,-36 0-4 0,-44 3 1 16,-57-1-2-16,-60 4 3 16,-60 1-4-1,-58 2 0-15,-48-1 1 0,-34 4-2 0,-21-1-1 16,-5 1 1-16,19 1-2 16,33 1 0-16,48-3-1 15,65 1 1-15,77-4-2 16,69-2 1-16,72-2 0 15,51-1-1-15,40-3 2 32,19 0 1-32,-2 0 4 15,-23 1 2-15,-42 2 2 0,-49 4-1 16,-69 1 2-16,-66 5-1 16,-74 3 0-16,-68 3-3 15,-62 2-2-15,-51 1-3 16,-39 2 0-16,-23-1-4 0,-5 2-2 15,9-4-12-15,33 7-30 16,35-11-77-16,70 1-6 16,62-12-10-16,80-2 3 15</inkml:trace>
  <inkml:trace contextRef="#ctx0" brushRef="#br0" timeOffset="12827.719">8675 4036 94 0,'-45'-3'15'16,"9"-2"-8"-16,4-2-6 15,6 3-90-15</inkml:trace>
  <inkml:trace contextRef="#ctx0" brushRef="#br0" timeOffset="13684.6449">5599 3989 221 0,'-97'-18'134'15,"25"5"-10"-15,13-3-10 16,27 6-115-16,19 10-7 16,13 0-4-16,37 8-2 15,5-2-1 1,19 1 5-16,12-4 6 0,17-4 6 0,14-1 8 15,10-5 5-15,11 3 1 16,7-3 0-16,12 5-1 16,6-1-3-1,9 6-5-15,4 2-1 0,10 2-4 16,7 0-1-16,11 0-1 16,9-1-1-16,11-5 1 15,10-2 0-15,8-5 2 16,9-2-1-16,0-1 1 15,2-1 0-15,1 1 1 16,2 2-1 0,-4 1 1-16,0 2-1 15,5 1 3-15,3 0 1 0,4 3-2 16,3 1-1-16,1 1 0 16,2 2 0-16,3 2 0 15,-1 0 0 1,-3 2-3-16,-2 0 0 0,-2-1 1 0,-5-1 2 15,-2 1 0-15,-4-1 1 16,-3-1 0-16,-6 1-1 31,1 0 1-31,-4 1 0 0,1 2-1 16,-1-2-1-16,0-1 0 16,4 1 0-16,0-3 1 15,7-1 0-15,-1 2 0 16,1-1-1-16,4 3 0 0,1 3-1 15,0 3 2-15,2 2-2 16,1 3 0-16,3 3-1 16,3 0 1-16,6 1-2 15,1 2 2-15,8 1-1 0,0-1 0 16,3 4-1-16,-3-2 1 16,0 3-2-16,-5-3 2 15,-7 1-2-15,-6-4 0 0,-12-1 0 16,-8-5 2-1,-9-4-1-15,-8 2 2 16,-12-4 0-16,-10 4 0 16,-13 0 1-1,-15 3 1-15,-11 0-2 16,-16 4-5-16,-17 4-8 16,-21-4-20-16,-8 7-90 15,-30-9-9-15,-19-1-6 0,-42-19-8 16</inkml:trace>
  <inkml:trace contextRef="#ctx0" brushRef="#br0" timeOffset="14468.9756">3948 2088 316 0,'-46'-10'143'0,"18"5"-9"15,11-6-6-15,30 4-127 0,33 2 1 16,29-3-2-16,35-7-3 0,24-4-1 31,25-7 1-31,8-2-1 16,5-7 5-16,-11 3 4 15,-22 5-3-15,-28 10-1 16,-36 5 0-16,-36 9 1 0,-39 3 0 16,-50 25-2-16,-31 1-2 15,-30 1-2-15,-22 0 3 16,-17 1 1-16,-6-2-1 16,5-2 2-16,13-5-1 15,22-3 2-15,29-7-1 16,38-6 0-16,49-3 1 15,42-11 1 1,50 0 1-16,38-4-3 0,29 1 1 16,17 2 1-16,1 4-1 15,-12 3-1-15,-31 7 0 16,-35 4 0-16,-47 2 0 16,-52-8 2-16,-36 28 0 15,-43-14-1-15,-39 1-1 16,-31 2-6-16,-18 7-21 15,-18-5-94-15,9 13-12 0,6-6-8 16,28-2-14-16</inkml:trace>
  <inkml:trace contextRef="#ctx0" brushRef="#br0" timeOffset="17248.6215">3214 7686 1 0,'-22'0'30'0,"3"-7"68"16,6 0 6-1,13 7-54-15,-17-22 0 0,17 22 1 16,-7-25-3-16,7 25-4 15,13-23-11-15,7 15-10 0,6-4-10 16,11 5-8-16,14 3-5 16,2 2-3-1,8 7-1-15,-5 0 0 0,-3 8 0 16,-11 3 0-16,-16 4 1 16,-17 5 2-16,-23 2 0 15,-23 4 4-15,-16-1 0 16,-10 2 3-16,-8-3 0 15,0 1 0-15,6 0 2 16,12-1-1-16,15-5 0 16,24-2-4-1,21-5 0-15,22-4-1 16,21-1-1-16,13-3-2 0,12-5-1 0,0 2-1 16,-5 0 1-16,-12 4 1 15,-19 4 2 1,-29 8 1-16,-29 7 2 0,-28 5 3 15,-28 4 0 1,-15 6 2-16,-11 1-3 0,2 3 2 31,5-5-5-31,20-3 0 0,24-6-4 16,30-6 1-16,31-6-3 16,31-6-1-1,27-3-1-15,18-6-1 16,14 2-1-16,0-3 1 0,-5 2 1 15,-15-1 0-15,-20 6 1 16,-28 3 3-16,-33 6 2 16,-27 3 1-16,-28 6 3 15,-14 4-3-15,-15 4 2 16,-4 0-3-16,4 0 1 16,13-2-4-16,24-2 4 15,22-3-4-15,30-6 1 16,25-5 1-16,26-3-2 0,22-1 1 0,10 0-1 15,2-1 1-15,-10 1-3 16,-12 4 4-16,-22 6-1 16,-25 5 3-16,-37 5-1 0,-29 7 3 15,-26 3-2-15,-18 5 2 16,-14 3 1-16,-3 3-2 16,-4-2-3-1,9 2-1 1,19-4 0-16,20-2-1 0,24-3 0 15,28-4 0-15,29-6 0 16,20-4 0 0,23-5-1-16,11-5 0 0,10-1-2 15,-10-2 2-15,-11 4 1 16,-24 0 4-16,-28 1 1 16,-26 5 2-16,-30 0 2 15,-19 2 2-15,-20 1-1 16,-6 1 1-16,1-4-6 15,13-2-3-15,20 0 0 16,25-2-5-16,34-7 4 0,30-6-4 0,35-7 0 16,27-9 2-16,26-5 1 15,11-5 1-15,5-5-3 16,-6 0 5-16,-13 0-2 16,-16 5 3-16,-22 5 2 31,-23 7 0-31,-21 6 1 15,-18 8 0-15,-11 5 3 0,-6 6-5 0,-3 0 2 16,6 4-2-16,7-2 2 16,13-4-5-1,15-5 3-15,18-7-4 0,19-12 1 16,14-11 2-16,15-6-4 16,7-5 3-16,3-4-4 15,-1 2 4-15,-8 2-2 16,-11 6 5-16,-20 6-2 15,-18 9 4-15,-23 7 3 16,-13 7-4 0,-17 3 4-16,-6 1-3 15,-7-1 2-15,3 0-5 16,7-16-1-16,12 15-6 16,16-15 0-16,16-8 2 0,18-5-5 15,13-9 4-15,13-2-2 16,8-5 4-16,3 0 0 15,-4 4 3-15,-7 4-1 16,-7 2 1-16,-14 9 4 0,-12 7-2 16,-14 10 1-1,-12 6-1-15,-12 5 0 0,-3 3 2 16,-2 1 1-16,1 2-5 0,8-5 3 16,10-4-3-16,13-8 0 15,16-6 0-15,10-5-3 16,17-3 0-16,7-3-4 15,5-5 4-15,-2 4-5 16,0-2 3-16,-9 2 0 16,-6 3 2-1,-7-1 2-15,-10 3 3 16,-9-1 2-16,-4 4 1 16,-3 2 2-16,2 4 0 15,1 1-2-15,2 6 0 16,7 2-6-16,4-1-7 0,7 8-19 15,-10-13-65-15,9 2-51 16,-11-8-6-16,-11-8 0 16,-12-10-7-16</inkml:trace>
  <inkml:trace contextRef="#ctx0" brushRef="#br0" timeOffset="19052.2853">1725 7438 154 0,'0'0'120'0,"-9"-13"2"0,9 13-2 16,-10-13-98-16,10 13 1 16,0 0-3-16,0 0-2 0,0 0-3 15,19 1-1-15,-14 12-4 0,3 10-3 16,-7 12-3-16,-1 11 0 31,-6 13-5-31,-5 18-2 16,-5 14 1-16,-7 20 1 15,-3 17-2-15,-2 11 3 0,2 11-3 0,0 4 0 16,5 11 0-16,1 1 4 16,2-3-4-16,7-10 3 15,2-12 2-15,3-5-3 16,2-8 2-1,4-7 2-15,1-7-2 0,4-7 2 16,0-5-1-16,1-1 0 16,4-2 2-1,0-6-1-15,3-5 0 16,3-2-2-16,2-10 3 16,0-2-2-16,3-7 2 15,0-7-3-15,-2-7-3 0,1-5 3 16,-1-5-1-16,-2-4 1 15,-2-5 0-15,1-2 0 16,-2-3 0-16,-1 0 0 16,-2-2-1-16,0 2 1 15,-1-4-1-15,0-4 2 16,-3-3 0-16,2-4 3 16,-9-14-1-16,11 16 2 0,-11-16-2 15,0 0 1-15,13 7 1 0,-13-7-3 16,6 15 1-1,-6-15-3-15,10 20 1 16,-3-7-2-16,-7-13 1 0,19 23-1 16,-5-12 0-16,5-3 1 31,4-3-2-31,3-2 1 16,6 0 0-16,6-1 0 0,3 0-1 15,6 0 1-15,2-1 0 16,4 2 0-16,2 0-1 15,4 0 2-15,3-2-2 16,3-1 1-16,6-1 0 0,2-3 0 16,4-2-1-16,3-1 2 15,6-2-1 1,-1 0 0-16,1 2 0 16,2-1 0-16,3 0 1 0,2 3-1 15,-1 0 0-15,3-2 1 0,0 3-2 16,3-2 2-16,2 0 2 15,0 0 1-15,3 1-1 16,4-3 0-16,3 3 1 16,4-1 0-16,3-1 0 15,1-1 0-15,6 1-2 16,2 0-1 0,-1 0 1-16,1 0 1 15,-2-2-2-15,-2 2 1 0,0-1-2 16,-3 0 1-16,-3 1 0 15,-5-2 0-15,-1 0-1 16,-5-1 1-16,-4 0 0 16,-3-1-2-16,-3-2 2 15,-4-2-1-15,-3 1 0 0,-4-1 0 16,-6-1 1-16,-3 3-2 16,-6 0 0-16,-4 2 1 15,-1 1 1-15,-7 0-2 16,-2 0 1-16,-3 2 0 0,0 1-1 31,0 0 2-31,0 1-2 16,-2 0 1-16,-3 4 0 15,-1-3 0-15,-6 1 0 16,-2 1 0-16,-7 0 0 16,-5 2 0-16,-5-1 0 0,-3 1 0 15,-5-2 0-15,-13 3 1 16,19-4-1-1,-19 4 0-15,13-6 1 0,-13 6 0 16,0 0-1-16,10-13 0 0,-10 13-1 16,4-13-5-16,-4 13-6 15,-1-18-14-15,1 18-24 0,-1-13-70 16,1 13-21-16,4-15-3 16,-4 15 0-1</inkml:trace>
  <inkml:trace contextRef="#ctx0" brushRef="#br0" timeOffset="24447.616">7484 10719 169 0,'-20'-12'136'15,"3"2"1"-15,-3-4 1 16,20 14-90-16,-28-22-10 0,28 22-10 16,-11-13-11-16,11 13-4 15,13 0-6-15,8 6-4 0,11 3-2 31,13 2 0-31,10 4-2 0,7 2 2 16,6 2-1-16,1 1 1 16,-4 0 2-16,-9 2 1 0,-14 1 2 15,-15 4 3 1,-22 2-2-16,-26 4 2 0,-25 3-3 16,-22 3-6-16,-20 9-46 15,-16-5-99-15,6-2-11 16,2-10-4-16,13-10-9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51:09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3111 7275 149 0,'22'-23'131'16,"-2"1"-4"-16,-1 9-5 15,-5 3-104-15,3 13-10 0,-1 10-5 16,-1 13-2-16,-4 17-3 15,-5 18 1 1,-3 21-7-16,-7 19-6 16,-4 26-1-16,-3 17-3 15,1 24-6-15,-5 8 1 0,5 11 1 16,-6 1 3-16,5 4 4 16,-4-8 12-16,4-8 2 15,-5-11 8-15,-3-15 6 16,0-9 5-16,-2-12-2 15,1-11 2-15,-2-15-4 16,3-8 0-16,2-16 0 16,4-10-6-16,7-12 3 15,5-14-6-15,5-14 4 0,9-9-3 16,6-11-1-16,5-5 2 16,5-5-7-16,6-1 5 0,2-1-8 15,5 2 3-15,4 2-2 16,5 1-2-16,7 3 3 15,1 3-4 1,7 5 5-16,0 1-5 0,9 5 8 16,6 1-5-16,6 2 2 15,2 1 0-15,11-2 0 32,8 1 3-32,5-6 1 15,11 0 1-15,3-5-1 0,7-1 0 16,9-1-2-16,4-3 2 15,3-2-1-15,3-1 0 0,4-1-3 16,3-1 0-16,2 0 1 16,-2-1 0-16,-4 2 1 15,-2-1-1-15,-4 1-2 16,-1-1 2-16,-8 1-1 16,-4-1 0-16,-5 2 0 15,-4 1-2-15,-2 5-2 16,-9 0-1-1,-9 5-1-15,-12-1-1 16,-10 4 2-16,-13-2 3 0,-11-2 2 16,-10-2 5-16,-14-5 4 15,-8 0 4-15,-13-9 1 16,1 3 1-16,-18 0-1 16,14-13-4-16,-14 13-3 15,3-19-5-15,-3 19-5 16,1-21-13-16,-1 21-17 15,9-19-18-15,5 19-23 16,-14 0-52-16,31-9-2 0,-13 11 0 0,4-2 48 16</inkml:trace>
  <inkml:trace contextRef="#ctx0" brushRef="#br0" timeOffset="636.3291">11268 10660 107 0,'37'-13'119'16,"-12"-4"2"-16,-15-2 2 15,-15 1-93-15,-25-5-1 16,-16 9-2 0,-28-3-7-1,-15 7-3-15,-27 2-3 16,-15 11-4-16,-23 6-4 0,-18 11-2 16,-11 10-1-16,-8 14 1 15,-2 9 1-15,8 10 2 0,12 10-5 16,22 10 2-16,28 4-3 15,45 5 1 1,51-1-2-16,53-4-1 16,60-14-3-16,51-15 0 0,51-23 7 15,46-24 1-15,37-24 3 16,28-26 1-16,9-29 2 16,-3-22 1-16,-24-24 7 15,-24-6 0-15,-45-3-1 16,-47 6-5-16,-70 8-3 15,-74 16-4-15,-80 20-7 16,-75 22-7-16,-65 32-22 16,-64 18-114-16,-24 21-7 15,-29 13-4-15,-1 8-2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51:04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4952 10083 1 0,'0'0'0'16,"-17"-6"74"-16,17 6 9 0,-19 1-46 16,19-1-15-16,-14-1 1 15,14 1 0-15,0 0-3 0,0 0-6 31,0 0-3-31,-3 14-4 0,3-14 0 16,27 5 0-16,-5-2 0 16,5-3 0-16,5 1 2 15,-2-1 0-15,2 4 2 16,-7 1 1-16,-5 5 3 16,-20-10 2-16,7 24 2 0,-26-8 0 15,-5 6 2-15,-17-5 1 16,-2 6-1-16,-7-4-4 15,2 1-2-15,2-3-1 16,8-1-6-16,9-1 0 16,11-4-6-1,18-11 0-15,7 16-5 0,19-10 3 0,8-5-4 16,11-1 0-16,4 0 2 16,5-4 0-16,-4 3 1 0,-5 1 0 15,-12 1 1-15,-14 2 1 16,-19-3 1-16,-6 17 0 15,-17-4 0-15,-13-1 1 16,-7 4-2-16,-4-3 2 16,1 3 0-16,6-4-2 15,8 1-1 1,10-1-3-16,22-12 0 16,-5 20-3-16,21-14 1 15,10 0-3 1,7-2 1-16,6 0-1 0,0-1 1 0,-2 2 2 0,-5-1-1 15,-10 3 3-15,-22-7 1 16,8 26 1-16,-22-9 1 16,-14 4 0-16,-6 0 2 15,-7 1-2 1,-2 1 2-16,1-3-2 16,6-1 1-16,6-3-2 15,8-2 0 1,22-14-2-16,-10 19 1 0,23-9-1 15,9-3-1-15,8 5 1 16,3-1-1-16,6 4 2 16,-3 1 0-16,0 3 0 0,-10 2 2 15,-8 2 1-15,-13 3 4 16,-12-3 0-16,-12 3 3 16,-14-3-1-16,-4 2 0 15,-10-3 0-15,4 1 1 16,0-2-7-16,5-1 1 15,10 1-5-15,7-4-3 16,16 0 1-16,9-1-3 0,12-1 2 16,8-2-2-16,9-2 5 15,5-1-3-15,4-1 4 16,0 0 2-16,-5-1 0 16,-5 1 2-1,-9 1 0-15,-9 3 2 16,-14-13-1-16,-8 26 2 15,-12-10-1-15,-6 1 0 16,-8 2 0-16,1 0-1 0,-1-1-2 16,3 0 1-16,5-2-2 15,6-3 1-15,20-13-3 16,-14 20 1-16,14-20-2 16,20 7 1-16,3-7-1 15,7-2 1-15,6 1 0 16,2 0 1-16,1-1 0 15,-5 4 0-15,-2 0 2 16,-7 6 1-16,-11 0 1 16,-9 5 1-16,-11 5 0 0,-9 5 1 15,-9 1-1 1,-7 5 2-16,-3-1-2 16,1-1-1-16,1-1-1 15,6-2 1-15,9-3-2 0,8-7-1 16,9-14-1-1,20 19-2-15,8-15-1 16,6-4-1-16,10 0 2 0,3-3 0 0,1 0 1 16,-4 2 3-16,-6 0 4 15,-6 2 1-15,-12-1 2 32,-20 0 0-32,0 0-2 0,0 0-9 15,-17 17-27-15,-9-17-92 16,5-4-3-16,1-6-6 15,6-7-3-15</inkml:trace>
  <inkml:trace contextRef="#ctx0" brushRef="#br0" timeOffset="1383.7435">4935 11827 159 0,'1'17'119'0,"-1"-17"1"15,22 5-65-15,-22-5-152 16,29-2-2-16,-5-6-13 15,-3-20-10-15</inkml:trace>
  <inkml:trace contextRef="#ctx0" brushRef="#br0" timeOffset="9091.9184">4933 11831 161 0,'0'0'119'16,"-20"-8"5"-16,16-5-43 16,4 13-59-16,0 0-9 15,22-3-1-15,-7 1 2 0,11 4-3 16,3-1-4-16,9-1-4 16,5 2-1-16,6-4-2 0,9 1 2 31,4-2-1-31,4-1 0 0,4-1 0 0,0 1 1 15,2 1 0-15,-1-1 1 16,1 2 0-16,-3 1-1 16,1 1 0-1,-2 0-1-15,-1 0 1 0,3-2 1 16,2 0-1-16,1-3 1 31,5-1-1-31,2-2 1 0,3 1 0 16,4-2 1-16,1 2-2 15,0 1 0-15,3 2 0 16,1-1-2-16,0 2 2 16,5-1 0-16,0 0 1 0,2-1 0 15,4 3-1-15,-2-3 2 16,1 4-1-16,-2 1 0 16,-2 3 0-16,-4 1-1 15,-2 3-1-15,-4-1 1 16,2 1 0-16,-4 0-1 0,1-1 0 15,-1-1 0-15,1-1-1 16,-1-1 0-16,-2 0 0 16,1-1 0-1,0 1-1 1,0-1 0-16,1 1 0 16,-1 0 1-16,0-1 0 0,4 1-1 15,4 0 0-15,3-1 1 16,5-1-1-16,6-1 1 0,3 0-1 15,5-1 0 1,1 1 0-16,-2-2 1 0,0 2-1 16,-2 2 1-1,-1-1-1-15,-1 1 1 0,-2 0-1 16,-1 1 1-16,1 0-1 16,0 0 1-16,-2 1-1 0,-1-1 0 15,-6 0 0 1,-2 2 1-1,-5-1-1-15,-5-1 1 16,-5 0 0-16,-4 0 0 0,-4-2 0 16,-8-1 2-16,-4-1-1 0,-7-2 1 15,-3-2 0-15,-7 1 0 16,-6-2 0 0,-6 0 0-16,-6 2-1 15,-4 0 0-15,-4 1 0 0,-4 0-1 16,-15 3-1-16,17-4 1 15,-17 4 1-15,0 0-2 16,20-3 1-16,-20 3 1 16,26 0-1-16,-7 1 0 15,2 1 0-15,5 1 1 16,0 1-1-16,3-1 0 0,0 1 1 16,1 0-1-16,-1 1 2 0,-1-1 2 15,-1 0 1-15,-2-1 1 16,-4 2 3-16,-5-4 2 15,-16-1 0-15,0 0 0 16,0 0 0-16,-22 7-1 16,-3-4-4-16,-6 2-4 15,-2-1-10-15,6 6-25 32,-9-7-109-32,21 7-7 15,2-6-4-15,13-4 0 16</inkml:trace>
  <inkml:trace contextRef="#ctx0" brushRef="#br0" timeOffset="100254.8055">16482 1040 285 0,'-14'-65'154'15,"14"65"-4"-15,0 0 2 0,0 0-65 16,0 0-57-16,-39 94-7 16,36-32-7-16,-3 22-4 0,3 20-3 15,-6 17-3-15,4 9-1 16,-4 5-13-16,2-5-3 31,1-6-14-31,-5-18-18 16,16-20-110-16,-8-31-2 0,11-19-2 0,-8-36 0 15</inkml:trace>
  <inkml:trace contextRef="#ctx0" brushRef="#br0" timeOffset="100810.7104">16688 1317 301 0,'36'-78'151'16,"-36"78"-3"-16,0 0 1 16,0 0-58-16,0 0-67 15,34 26-4-15,-31 21-8 16,1 17-6-16,-3 12-6 15,1 13 2-15,-4 5-8 16,1 2 5-16,-1-12-5 0,2-7 4 16,0-23-7-16,2-18 5 15,-2-36-4 1,16 0 1-16,1-28 0 16,6-19 1-16,3 0 11 0,6-9 3 15,1 4 6 1,3 13-6-16,-3 18 5 0,0 17 0 0,-9 24-2 15,-6 16-3-15,-5 9-19 16,-8 10-16-16,3 8-61 16,-16-11-64-16,-1-4-7 15,-13-13 1-15,-1-17-6 32</inkml:trace>
  <inkml:trace contextRef="#ctx0" brushRef="#br0" timeOffset="101050.5798">16084 1358 413 0,'0'0'164'15,"0"0"-5"-15,0 0 1 16,94-29-134-1,-32 30-10 1,7 8-24-16,-1-8-33 0,7-9-114 0,-16 16 4 0,-59-8-4 31,84 23-7-31</inkml:trace>
  <inkml:trace contextRef="#ctx0" brushRef="#br0" timeOffset="101695.8741">17319 1610 333 0,'14'-11'153'0,"-14"11"-2"0,16 8 2 16,-1 10-86-16,-5 11-44 15,7 5-9-15,-1 11-9 16,3 8-2-16,-2-1-3 16,-1 6 2-16,-5-9-3 15,0-6 5-15,-7-12-2 16,-3-17 0-1,-1-14-1-15,0-29 0 16,0-4 0-16,3-12-4 16,4-4-2-16,1-7-8 0,10 5-27 0,-12-2-108 15,17 15-1-15,-5 11-5 16,5 7 2-16</inkml:trace>
  <inkml:trace contextRef="#ctx0" brushRef="#br0" timeOffset="102242.7087">18014 1703 319 0,'0'0'150'16,"0"0"-8"-16,0 0 10 16,-4-18-97-16,-13 17-27 15,1-5-11 1,-6 2-7-16,-1 8-2 0,-1 5-4 16,1 1 0-16,4 7-6 15,6 3-1-15,7-2 0 16,10 3 3-16,8-6-1 0,8-10 0 15,6-3 4-15,4-4 3 16,1-5 2-16,-3 4 1 0,-4-2 1 31,-7 7-2-31,-7 11 0 16,-7 8-5-16,-3 5-12 16,-7-3-16-16,12 6-51 0,-2-12-76 0,13 2-8 15,2-18 5-15,18-11-5 16</inkml:trace>
  <inkml:trace contextRef="#ctx0" brushRef="#br0" timeOffset="102490.5466">18473 1625 335 0,'-19'-6'144'0,"-5"15"0"16,4 17-4-16,-2 5-83 15,13 10-41-15,7-1-9 16,13-4-9-16,11 2 1 15,7-4 1-15,1-2-2 0,-4-6 2 16,-12-4-2 0,-11-7 2-16,-13 1-1 15,-13-3 1-15,-7-4-5 16,-6-10-5-16,7-7-13 0,0-18-27 16,29-5-91-1,6-13 0-15,21-10 1 16,12-13 0-16</inkml:trace>
  <inkml:trace contextRef="#ctx0" brushRef="#br0" timeOffset="102835.2661">18838 1138 381 0,'0'0'145'16,"31"-59"4"-16,-31 59-5 16,0 0-116-16,-8 72-3 0,3-10-10 15,-7 18-8-15,2 12-3 16,0 9-4-16,4-3-6 15,5-4-5-15,3-16-1 16,10-19-9-16,-2-26-8 16,13-20 2-16,-3-23 2 15,9-17 10-15,-1-12 15 16,2-9 9-16,3 5 11 0,-3 0 10 16,9 9 11-1,-11 13 1-15,6 18 4 0,-8 12-14 16,2 12-14-16,-11 25-6 15,-2 11-8-15,-7 9-6 0,-8 12-4 16,-1-6-2-16,-5-10-10 16,3-11-14-16,-11-28-42 15,14-23-88-15,0 0 3 16,-7-49-5-16,7-11 7 16</inkml:trace>
  <inkml:trace contextRef="#ctx0" brushRef="#br0" timeOffset="102960.1242">19323 1550 467 0,'0'0'162'16,"25"-2"-1"-16,-23 15-4 0,3 6-145 15,-5 10-27-15,-12-12-116 16,11 8-30-16,1-25-6 16,-10 18 5-16</inkml:trace>
  <inkml:trace contextRef="#ctx0" brushRef="#br0" timeOffset="103149.7797">19545 1493 435 0,'28'21'160'16,"-23"-3"-4"-16,8 13-7 16,-11 6-126-16,7 8-13 15,-4 0-7-15,-2 2-5 16,-1 2-7-16,-4 2-13 0,8 1-69 15,-13-15-59-15,8-4-10 16,-4-15 4 0,3-18-8-16</inkml:trace>
  <inkml:trace contextRef="#ctx0" brushRef="#br0" timeOffset="104258.2974">19371 1698 322 0,'3'20'140'16,"-5"1"7"-16,9 12-6 15,-11 7-101-15,11 6-12 16,-4-1-12-16,3 4-3 16,-3-4-10-16,1-6-5 15,0-2-16-15,-8-16-24 16,11-8-100-16,-7-13-1 15,0 0-4-15,-20-13 3 16</inkml:trace>
  <inkml:trace contextRef="#ctx0" brushRef="#br0" timeOffset="105063.634">19662 1710 316 0,'0'0'145'16,"-3"14"-5"-16,3-14 4 15,13 7-105-15,-13-7-9 16,9 13-11-16,-9-13-7 16,14 9-6-16,-14-9-2 15,16 7-2-15,-16-7 0 16,15 7-1-16,-15-7 1 15,15-12-1-15,-15 12 2 16,24-29 6-16,-11 10-6 16,2-7 4-16,0 3-2 0,1 4 8 15,-3 6-6-15,1 0 5 0,-14 13-6 16,22-1 0-16,-22 1 0 16,16 36-5-16,-9-9 1 15,0 6-5-15,-1 5 4 16,2 11-4-16,-3-4 2 15,1 1-6 1,-2-6-2-16,-3-9-8 16,8-4-36-16,-15-14-96 15,6-13-7-15,0 0 2 16,19-16-5-16</inkml:trace>
  <inkml:trace contextRef="#ctx0" brushRef="#br0" timeOffset="105622.9965">20300 1756 332 0,'0'0'147'0,"21"1"-7"15,-21-1 4 1,18-10-103-16,-18 10-21 15,8-18-1-15,-2 3-9 16,-4-2 2-16,-2 2-5 0,-3-2 3 0,-4 4-5 0,7 13 5 16,-22-13-6-16,6 13-7 15,-1 4 7 1,1 8-7-16,0-5 2 0,2 8-4 16,1-5 7-1,13-10-5 1,-16 17 5-16,16-17 1 0,0 0-2 15,0 0 2-15,-2 13-1 0,2-13 2 16,3 14-3-16,-1 5 2 16,-2 6-3-16,1 4 2 15,2 10-3-15,3 2 0 16,1 8-4-16,2 0 0 16,5-1-4-16,0-2 2 15,4-7-3-15,-4-4 2 16,-1-8 1-16,-6 2 3 15,-4-3 3-15,-9 2 2 0,-8 0 5 16,-10 7 1-16,-13 5 3 16,-6 5 0-16,-9 4 0 15,-1 3-1 1,-3-7-3-16,5-8-1 16,6-8-6-16,6-20-8 15,15-13-31-15,-5-28-111 16,25-13-6-16,2-26-3 15,12-11-7-15</inkml:trace>
  <inkml:trace contextRef="#ctx0" brushRef="#br0" timeOffset="107131.0214">16368 2612 388 0,'14'-5'158'16,"44"-2"-4"-16,30-23-10 15,52-3-141-15,36 7 1 16,38 2-2-16,34 7-1 16,22-4-2-16,23 5 1 15,8 3-6-15,14 8-16 16,-6-6-113-16,8 11-3 0,-13 0-11 15,-12 0-7-15</inkml:trace>
  <inkml:trace contextRef="#ctx0" brushRef="#br0" timeOffset="120763.5138">3809 12010 113 0,'-14'6'146'15,"14"-6"-1"-15,-14 20 4 0,24 0-67 16,7-11-59-16,28 1 2 16,14-8-5-1,22-1-8-15,11 1-12 0,5-10-36 16,4 7-107-16,-3-5-5 15,-4-3-10 1,-11-1-2-16</inkml:trace>
  <inkml:trace contextRef="#ctx0" brushRef="#br0" timeOffset="137335.104">17903 11875 197 0,'2'-36'140'0,"6"5"-1"16,2 1 0-16,12 11-106 16,10 6 1-16,15 19 1 15,5 13-10-15,10 24-11 16,2 25-6-16,-2 31-6 16,-3 30-5-16,-8 19-2 0,-12 23-1 15,-16 13-2-15,-12 10 3 16,-19-7 1-16,-10-11 3 15,-8-20 3-15,-13-25 6 16,-4-15 0-16,-10-24 2 16,-5-20-2-16,-4-18-5 15,3-17-18-15,8-6-95 0,-2-21-29 16,12-7-7-16,10-15-7 16</inkml:trace>
  <inkml:trace contextRef="#ctx0" brushRef="#br0" timeOffset="146637.1996">17286 11795 296 0,'-15'10'148'0,"15"-10"-1"0,19 3-6 16,17-11-133-1,13-2-4-15,23-5-3 0,24-5 0 31,23-9-1-31,20-7-1 16,5-4-1-16,5-4 2 16,-4 2-3-16,-9 4 3 15,-12 1-1-15,-20 11 1 0,-22 12-1 0,-23 23 0 16,-20 21 2-16,-18 28-2 16,-17 30 0-1,-16 37 1-15,-15 37-1 16,-12 37 0-16,-6 29 2 15,-5 22 1-15,2 5-3 16,9-1 7-16,6-7 1 16,9-18 2-16,8-17 0 15,7-32 3-15,9-18-2 0,1-28 1 0,5-10 0 16,-6-24-4-16,-4-15-7 16,-9-23-6-16,-12-23-18 15,-8-12-41-15,-25-40-80 16,-9-28-3-16,-17-50-3 15,-6-45-10-15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53:3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2798 4466 182 0,'0'0'124'16,"26"-8"0"-16,24-9-6 0,43 4-100 15,45-3-5-15,48 2-2 16,61-3 0 0,55 1-1-16,108-2 1 15,2-2-3-15,56-4 0 0,68-7-5 16,8-8 3-16,22 0-2 16,11-4 2-16,-3 4-2 31,-67 6-2-31,21 10-5 0,-32 17-18 15,-79 13-86-15,-10 25-22 16,-43 3-8-16,-48 7-11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54:14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10216 5359 83 0,'0'0'111'0,"7"-23"0"15,0 10-7 1,-7 13-94-16,23-21 2 0,-3 14-3 16,6-3-2-16,8 2 2 15,9-5 0 1,13 1 0-16,11-5 1 0,19-2-2 16,18-4 0-16,20-2-1 0,26-4 1 15,26 1-2-15,29-3 1 16,27 7-1-1,27-1-1-15,25 8 1 0,23 4-1 16,24 6-1-16,22 1 0 16,18-1 2-16,14-3 5 0,13-2 1 15,5-5 5 1,2-1-2-16,-6-3 1 0,-8 4-1 16,-23-1 0-16,-22 7-5 15,-32 5-9 1,-29 3-14-1,-31 15-48-15,-44-7-66 0,-31 8-9 16,-36-7-6-16,-28-2-10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56:15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14687 1280 305 0,'0'0'144'16,"0"0"2"-16,0 0-1 15,0 0-101-15,0 0-8 0,0 0-12 0,0 0-10 16,0 0 1-16,-46 50-8 16,26-11 1-16,-2 9-5 15,-2 8-6-15,2 13 9 16,3 9-6-16,6 3 6 0,9 1-10 16,11-2 7-16,9-15-8 15,11-11 6-15,11-13-8 16,2-21-12-1,11-13-38-15,-11-24-90 0,5-12-6 16,-18-10 2-16,-4-3-4 16</inkml:trace>
  <inkml:trace contextRef="#ctx0" brushRef="#br0" timeOffset="150.2753">14564 1733 396 0,'-41'16'148'0,"-1"-2"5"15,20 14-9-15,9-8-128 0,16-4-11 16,19 4-31-16,4-14-59 0,26 9-65 16,-2-13 3-16,12 5-6 15,-8-11 4-15</inkml:trace>
  <inkml:trace contextRef="#ctx0" brushRef="#br0" timeOffset="391.9692">14948 1881 368 0,'10'32'145'0,"-2"-9"6"0,13 9-7 16,2-13-117-16,13-9-6 16,5-13-8-16,4-13-5 15,-2-11-3-15,-3-9-1 16,-8-5 0-16,-10-8-2 16,-17 6 5-16,-10 5-6 15,-18 11 0 1,-9 14-1-16,-7 10-3 15,-6 6-3-15,3 17-10 16,2 9-16-16,18 11-121 0,2 2 6 16,24 4-5-16,6-8 2 15</inkml:trace>
  <inkml:trace contextRef="#ctx0" brushRef="#br0" timeOffset="726.225">15403 1889 338 0,'19'7'142'16,"-21"15"3"-16,5 15-5 16,-15 9-113-16,17 8-7 15,-1 0-12-15,2 1-5 16,3-6-3-16,-1-8-1 16,1-12-1-16,-3-14-1 15,-6-15 2-15,1-17 0 16,-5-19 1-16,-3-16 1 0,1-17 0 15,1-6 3 1,8-3 5-16,7-4 5 16,11 5 0-16,10 5 1 15,11 16 3-15,10 14-1 0,2 20-2 16,-1 14-5 0,-8 12-7-16,-8 16-5 0,-14 16-3 0,-17 15-7 15,-18 6-12-15,-22 1-24 16,-2 13-106-1,-29-9 3-15,-7 4-4 0,-21-9 0 16</inkml:trace>
  <inkml:trace contextRef="#ctx0" brushRef="#br0" timeOffset="923.823">14797 2316 372 0,'68'8'156'0,"15"-19"1"16,44 9 1-16,5-11-131 15,21 9-6-15,-3-5-26 16,-18 1-133-16,-3 6-14 0,-31-2-12 31,-29 11-8-31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57:37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2710 7565 102 0,'29'-13'105'0,"11"0"-4"16,15 3-5-16,17 3-89 15,22 7-2-15,24 1-3 16,27-1 3-16,26-1 3 15,34-8 2-15,29 2 1 0,31-8 0 16,31 4 1 0,30-2-2-16,22 3-1 15,37 0-5-15,67 1-1 0,0 0-3 16,27-5-2-16,39-1 3 16,60-5-5-16,40-3 4 15,-21-3-3-15,21 3 3 0,-31 1-4 16,76 9 3-16,-49 11 2 15,-17 12-1-15,-50 8 3 16,-33 13-2-16,15 8 4 16,-44 4-3-1,-41 0 4-15,-86 2-6 16,-3-6-9-16,-55 0-35 0,-52-9-62 0,-66-14-6 16,-48-4-7-16,-56-21 4 15</inkml:trace>
  <inkml:trace contextRef="#ctx0" brushRef="#br0" timeOffset="27842.3509">21492 13557 258 0,'-3'-17'130'0,"4"-2"-2"0,-1-6-5 0,-1 1-122 16,-5 5 2-16,-8 3 0 16,-15-4 2-1,-15 1-2-15,-16-4 1 16,-14 0-2-16,-14-4 2 16,-11-4-2-16,-10 0 1 0,-10-1-2 15,-8 2 2-15,-7-2-2 16,-12 3 2-16,-10 5-1 15,-14 3 0-15,-11 5-2 0,-12 8 0 16,-13 2 1 0,-11 6-2-16,-9 4 1 15,-7 4-3-15,-3 5 2 16,-2 5-3-16,-2 7 3 16,-4 4-2-16,5 5 2 15,-1 5 0-15,-2 6 1 0,-2 7-1 16,6 7 3-16,1 2-3 15,8 7 0 1,14 1 2-16,20 4-1 0,21 5 1 0,28 6-1 31,32 1 1-31,33 0-1 16,38 2 3-16,40-1-1 0,42 1 0 16,34 0-3-16,40-4 4 0,33-2-3 15,36-2 3 1,25-2-2-16,36-6 1 15,22-12 1-15,28-12 2 0,27-14 2 16,30-18-1 0,23-17 2-16,26-18-1 0,19-14 0 15,19-18-2-15,12-12-2 16,7-11-3-16,-6-10-1 0,-16-7 1 16,-23-9 0-1,-37-5 1 1,-33-3 1-16,-60-1 0 15,-56 2 1-15,-78 4-3 16,-72 2 1-16,-88 6-5 0,-93 4-5 16,-96 10-14-1,-112 2-24-15,-79 24-84 0,-91 14-3 0,-64 34-4 16,-52 32-5-16</inkml:trace>
  <inkml:trace contextRef="#ctx0" brushRef="#br0" timeOffset="31878.2059">12547 12657 154 0,'-18'-9'129'0,"18"9"-1"15,0 0 0-15,-16-20-97 0,16 20-6 16,17-16-2-16,0 6-5 16,-4-7-4-1,6-1-5-15,-3-2-3 16,-2 1-3-16,-1 2 0 15,-4 4-1-15,-9 13 3 16,0 0 2-16,0 0 1 0,-3 26 3 16,-8 7 1-16,-2 10 0 15,-5 8-1-15,4 5-6 16,-1 2-7-16,4-8-24 16,15 7-113-16,-7-18-10 15,15-5-6-15,1-14-7 16</inkml:trace>
  <inkml:trace contextRef="#ctx0" brushRef="#br0" timeOffset="32498.4252">10501 16359 203 0,'-5'-29'150'15,"8"10"-4"-15,-9-14-13 16,6 33-106-16,6-17-3 16,-6 17 2-16,20 19-10 15,-6 7-4-15,1 11-6 16,0 6-8-16,7 18-45 0,-2-10-103 16,5 2-9-16,-1-14-8 15,11-9-5-15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19:59:26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13195 2705 228 0,'0'0'90'0,"28"-8"3"16,5-4-4-16,29 5-63 0,26-9-3 16,42 5-2-16,41-10-2 15,50 5 0 1,43-7 0-16,41 5-6 0,35-3-2 16,25 8-7-16,15 5 0 15,-1 5-5-15,-14 6-1 16,-21 1-14-16,-24 19-76 15,-40-8-10-15,-36 5-9 0,-42-10-16 0</inkml:trace>
  <inkml:trace contextRef="#ctx0" brushRef="#br0" timeOffset="16167.3993">6095 8255 1 0,'20'-9'69'0,"10"2"23"16,5-6-1-16,3 0-61 16,12 3-6-16,5-2-6 15,14 5-2-15,11-2-4 16,10 3-4-16,10 2-2 15,11 3-3 1,18-2-1-16,13-2-1 16,19 1 0-16,10-2-1 15,10-2 2-15,12 0 0 0,9-2 1 16,7 2-1-16,10-1 0 16,5 5 0-16,4-2 0 15,4 2 1-15,8-2-1 16,1 0 4-16,0-3 0 15,5 2 1-15,-5-4 1 16,-4 1-1-16,-15-1-3 16,-15 4-14-16,-20 7-95 15,-22 5-3-15,-35-5-11 0,-22 4 30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0:01:29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3605 8648 1 0,'-22'-2'51'0,"22"2"38"0,-23 1 9 0,23-1-64 16,0 0-11 0,1 13-2-16,12-1-1 0,3-1 1 0,13 2-4 15,7 0-1 1,13 3-3-16,12-3 2 16,15-2-2-16,14-2 6 15,15 1-3-15,8-11 3 16,11 1 1-16,0-12-6 0,4-1-2 15,-1-8-4-15,-1-7 1 16,-12-8-5-16,-11-13 1 16,-14-12-4-1,-17-6-3-15,-18-10 7 0,-17-4-3 16,-26-2-1-16,-24-1 3 16,-30 6-5-16,-26 10 1 15,-28 15-2 1,-24 14 2-16,-28 17-3 0,-20 21-1 15,-13 17 9-15,-4 21-5 0,2 18 5 16,9 16-1 0,16 7 2-1,22 8 1-15,29-1 0 16,30-5 4-16,26-10-8 16,28-10 1-16,29-17-7 15,23-17-9-15,22-7-34 0,5-18-81 0,17-7-1 16,-1-10-6-16,0-7-2 0</inkml:trace>
  <inkml:trace contextRef="#ctx0" brushRef="#br0" timeOffset="1148.5921">5652 8660 27 0,'0'0'97'0,"0"0"11"15,22 10-8-15,5-6-63 16,5-6-7-1,18 6 2-15,11-8-2 16,21 4 0-16,6-8-3 0,17 7-7 16,4-6 0-1,8 7-10-15,-5 0-2 16,-4 3-3-16,-8 1-3 16,-12 2-1-16,-15 2-2 0,-6-2 4 15,-15 1-5-15,-13-5-3 16,-10 4-19-16,-16-12-26 15,-13 6-70-15,0 0-6 16,4-25 0-16,-4 25-6 0</inkml:trace>
  <inkml:trace contextRef="#ctx0" brushRef="#br0" timeOffset="2003.8662">7490 8648 88 0,'-13'2'117'15,"0"-4"2"-15,13 2 2 16,0 0-85-16,0 0-9 16,25 12-1-16,5-5-3 0,28 2-6 0,10-5-1 15,28 2 0-15,17 1-5 16,22-2 1-16,11-4 0 15,7 3-10 1,1-7 3-16,-9 9-4 16,-11-1 6-16,-19 0-9 15,-19-2 7-15,-21 3-11 16,-22-2 2-16,-18-5 2 16,-17 5-14-16,-18-4-3 15,0 0-25-15,-17-14-32 16,4 8-61-16,0-1 4 0,13 7-1 15,0 0 47-15</inkml:trace>
  <inkml:trace contextRef="#ctx0" brushRef="#br0" timeOffset="2351.9775">9616 8667 93 0,'12'2'114'0,"14"-5"9"16,18 1-2-16,22 4-98 15,11-4 0-15,22 5 1 0,6-3-8 16,15 6 3-16,0 0-8 16,-2-2-27-16,4 5-92 15,-19 1-20-15,-9-6-3 16,-14-2-7-16</inkml:trace>
  <inkml:trace contextRef="#ctx0" brushRef="#br0" timeOffset="24931.6442">15208 9228 98 0,'0'0'125'15,"0"0"-4"-15,0 0 3 16,0 0-73-16,0 0-42 0,19 25 0 16,-6-5 2-16,-2 0-1 15,5 6 0-15,-1-1 0 16,5 2-1-16,4-1-3 0,8 3 2 31,6-4 0-31,6 4-2 16,2-3 1-16,5 1-3 15,-3-1 1-15,-1 3-2 0,-4 0 1 16,-4 2-1-16,-2 3-1 16,-1-1 2-16,-3 3-2 15,3 1 2-15,0 4-2 16,3 1 1-16,1 1-2 15,4 2 2-15,0-2-2 0,4 2 4 16,-2-4 0 0,5 1 3-16,1-3-2 15,1 5 3-15,0-3 3 0,4 4-2 16,-1-2 1-16,4 6-4 16,4 2 1-16,2 4-5 15,4 2 4-15,3 3-3 16,1 2-1-16,1 1 1 15,-3 4-2-15,-3-3 2 16,-5 7-2-16,-2-2 1 16,-5-1-2-16,1-1 2 15,-2 0-2-15,2 1 2 0,-3 1-2 0,3 4 1 16,2-3-2 0,1 1 4-16,-2 1-3 15,-3-1-1-15,1 2 0 0,-3-2-1 16,0-3 0-16,-2-3 0 15,-2-3 1-15,-4-1-1 16,2-5 1-16,0 0 0 16,-1-4 1-16,2-4 1 15,3-1-1 1,2-5 0-16,0-1 0 0,3-5 1 16,-1 1-2-16,-1-2 2 15,-2-2-2 1,-1 2 2-16,-3-1-2 0,-1 2-2 15,-1 3 3-15,0 0-4 16,3 0 4-16,1 0-3 16,1 3 2-16,-1-2-2 15,1 1 2-15,0-4 1 16,-1-2-1-16,-2-3 1 16,-3-2-1-16,-1-6 1 15,-5-2-1-15,-1-5 1 0,-1-1 0 16,-2-1 0-16,-3-2-1 15,-4 1 1-15,1-2-1 16,-2 1 0 0,0-2 1-16,1 2 0 15,-1 0-2-15,-1 0 1 16,0-1-1-16,1-1-2 16,-4 1-6-16,-3-5-8 15,-1 6-16-15,-20-13-18 0,23 9-26 0,-23-9-27 31,13-5 16-31,-19-8 32 16,6 13 24-16,-1-20 22 16,-7 4 24-16,8 16 25 0,-20-33 30 15,20 33 29-15,-31-27-12 0,18 24-30 16,-15-6-17-16,9 15-14 16,-5 0-8-16,4 9-7 15,1 6-3-15,3 6-2 16,6 3-3-16,3 2 1 15,4-2-4-15,1-4-1 16,5-1-13 0,-3-25-26-16,-3 14-89 15,3-14-8-15,-13-30-3 16,-4-7-7-16</inkml:trace>
  <inkml:trace contextRef="#ctx0" brushRef="#br0" timeOffset="26035.1855">6669 8931 110 0,'-13'-6'110'0,"13"6"-2"15,-27-17 3-15,11 3-99 0,2 5-2 16,-5-4 2 0,0 4-1-16,-10 1 1 15,-4 3-1-15,-9 4-1 16,-8 5-4-16,-10 4-3 0,-4 5 0 15,-12 4-1-15,-1 6 2 16,-6 6-2-16,0 5 2 16,0 7-2-16,8 5 3 15,5 6-3-15,9 6 3 16,12 2-4-16,16 4 1 16,16 4 2-16,21-2 2 15,26-4-1-15,25-6 0 16,23-8 3-16,20-9 1 0,19-15 5 15,13-9-1-15,8-18-3 0,2-13-1 32,-7-13-2-32,-9-10 0 15,-16-10-4-15,-15-4-3 0,-23-8-2 16,-19-1 2-16,-28-1 1 16,-25 2 0-16,-28 3 3 15,-25 6-2-15,-24 5 2 0,-18 6-4 16,-15 10-4-1,-11 5-11-15,5 14-20 16,-11 2-37-16,20 14-59 16,6 5-2-16,20 7-2 0,15 6-1 15</inkml:trace>
  <inkml:trace contextRef="#ctx0" brushRef="#br0" timeOffset="27331.0531">8239 8930 108 0,'0'0'124'0,"19"-22"2"16,-18 9 2-16,-1 13-93 0,-13-23-10 16,-3 13-2-16,-14-4-6 15,-7 6-5-15,-17 3-2 16,-15 6-4-16,-18 11-3 0,-12 14 0 15,-11 17-1-15,-1 20 2 16,1 17-2-16,15 12 2 16,24 10 0-16,35 2 5 15,45-4-1-15,49-11 3 16,43-19-3-16,40-23 1 16,35-22 0-16,23-19 0 15,9-27-7-15,0-16-1 16,-16-18-2-16,-22-16-2 0,-32-14 1 15,-35-7-2-15,-48-2 2 16,-42 2-3-16,-45 9 5 16,-47 8-5-16,-45 19-5 15,-48 14-26-15,-24 25-96 16,-37 13-3-16,-8 15-8 16,3 15-3-16</inkml:trace>
  <inkml:trace contextRef="#ctx0" brushRef="#br0" timeOffset="36788.8267">12780 2459 229 0,'1'-25'128'16,"-1"25"4"-16,4-20-2 0,-4 20-91 16,0 0-7-16,24-10-6 15,-24 10-9-15,18 11-3 0,-9 4-2 16,3 11-2 0,-4 7-3-16,2 13-1 15,-1 2-3-15,-2 2 0 0,0-4-3 16,1-1 2-16,-3-12-2 15,1-11 1-15,-6-22 0 16,0 0-1-16,16-39 1 16,-10 1-1-16,0-8 1 0,1-7-1 15,3 1 2-15,0 1-2 16,3 8 3-16,1 9-1 16,1 12 2-1,1 13 0-15,-3 14 0 16,1 18 2-16,-4 10-1 15,-1 12 0-15,-3 5-2 16,-1 5 0-16,-3-3-1 16,-1-5 1-16,1-6-3 0,-1-14 0 15,3-12 0-15,-4-15 0 16,15-19 0 0,-4-6-1-16,4-8 1 0,2-3 0 0,2 0 2 15,0 3-1-15,-1 10 1 16,1 8-1-16,-3 13 0 31,-1 10 0-31,-3 12-3 0,-3 6-4 16,0 5-3-16,-5-3-2 15,3 0-3-15,-4-9 0 16,3-1-2-16,-6-18 2 16,13 12 3-16,-13-12 6 15,19-6 4-15,-6 3 3 16,3 3 2-16,1 6 3 15,2-2 1-15,7 5 0 0,3-2 1 16,2-2-2 0,1-13 0-16,3-6-1 0,-2-13 1 15,-4-7-2 1,-6-6 1-16,-9-5-1 16,-8-2-1-16,-9 5-2 0,-7 9 0 15,-7 14-2-15,-9 12-2 16,-2 10-2-16,2 14-5 15,0 9-8-15,10 20-20 16,-7-13-34-16,20 18-68 0,1-17-5 0,15 5 4 16,-2-23-1-1</inkml:trace>
  <inkml:trace contextRef="#ctx0" brushRef="#br0" timeOffset="37043.0985">13651 2560 256 0,'16'-34'136'16,"-7"-6"1"-16,4 26 2 15,-12-5-83-15,-1 19-21 16,13 21-12-16,-7 11-9 16,-2 3-4-16,6 8-3 0,0 2-4 15,3-2-1-15,2-5-1 0,2-11 1 16,0-11-2 0,-1-15 1-16,-1-8 1 15,-4-14-3-15,1-8-1 16,-8-7-6-16,3 1-8 0,-4-4-14 31,9 17-33-31,-14-11-78 16,10 20 0-16,-10-3-2 15,2 16 3-15</inkml:trace>
  <inkml:trace contextRef="#ctx0" brushRef="#br0" timeOffset="38642.0517">15087 2496 181 0,'0'0'133'0,"-17"7"1"16,17-7 3-16,0 0-44 15,11 22-46 1,-11-22-12-16,19 14-12 15,-5-11-7-15,6 3-5 0,1-10-3 16,0-3-3 0,-1-6-1-16,-2-5-2 0,-7-2-1 15,-8 0-1-15,-7 1 1 0,-11 5-1 16,-8 6-1-16,-5 11 1 16,-9 7-2-16,-2 9-1 31,2 10-9-31,1-3-11 15,14 22-39-15,2-20-78 0,20 11 1 0,4-24-5 16,21 4 4-16</inkml:trace>
  <inkml:trace contextRef="#ctx0" brushRef="#br0" timeOffset="38811.3008">15302 2437 306 0,'0'0'141'0,"-6"25"2"16,-14 2-4-16,0 28-94 15,-11-3-24-15,5 8-10 16,0-1-15-16,3-7-10 16,12 0-17-16,-7-26-29 15,17 6-75-15,1-32-7 16,-4 13 6-16,2-26-3 16</inkml:trace>
  <inkml:trace contextRef="#ctx0" brushRef="#br0" timeOffset="39068.4071">15234 2803 297 0,'32'13'135'0,"-5"-11"-4"16,8 12-7-16,-5-25-92 15,6-1-8-15,-8-11-8 16,-2-4-5-16,-8-5-2 16,-5-1-3-16,-11 1 1 15,-5 12-1-15,-12 8 2 16,0 17 0-16,-9 8 1 15,1 14-1-15,-1 8-4 0,4 8 0 16,4 5-11 0,1-11-9-16,15 9-35 0,-7-21-92 0,22-1-2 31,-15-24-3-31,33 6 9 16</inkml:trace>
  <inkml:trace contextRef="#ctx0" brushRef="#br0" timeOffset="39879.3511">15759 2655 250 0,'6'16'121'0,"-6"-16"-2"16,0 0-29-1,0 0-53-15,0 0-8 16,0 0-8-16,0 0-5 0,0 0-3 16,0 0-4-1,0 0-3-15,0 0 0 0,0 0-1 16,0 0 0-16,0 0-2 16,0 0 2-16,0 0-1 15,4-15 1-15,-4 15 2 16,0 0 0-16,0 0 2 15,0 0-3-15,0 0 1 16,0 0-1 0,0 0 0-16,0 0-2 15,0 0 1-15,0 0-2 16,10 15-1-16,-10-15-1 16,23 8 0-16,-5-9 0 0,3-2 0 0,4-7 0 15,1-4-1-15,0-8 1 16,-4-6 1-16,-5-2 0 15,-7-3 1-15,-9 4 2 16,-11 2 3-16,-7 9-1 16,-12 7 2-16,-4 12-1 15,-6 12 1-15,1 18-1 16,2 6-1-16,10 11-4 16,9 5-6-16,8 0-6 15,18 10-24-15,-2-23-52 16,25 9-65-16,-3-26-2 15,11 2 3-15,-4-25-4 0</inkml:trace>
  <inkml:trace contextRef="#ctx0" brushRef="#br0" timeOffset="40184.7623">16284 2612 353 0,'9'-24'138'0,"-9"24"1"0,-4-31-8 15,4 31-112-15,-35-13-3 16,8 19-7 0,-7 4-1-16,0 11-1 15,-4 7 0-15,7 5 0 16,3 1-1-16,11 3-1 0,7-6-3 16,11-6 0-16,11-9-2 15,8-11 0-15,6-7 1 0,4-9-2 16,2-3 2-16,-2 0-3 15,-4 1 1 1,-4 4-3-16,-9 12-4 16,-13-3-9-16,13 30-29 15,-26-11-96-15,14 14-3 16,-6-11-1-16,9 8 1 16</inkml:trace>
  <inkml:trace contextRef="#ctx0" brushRef="#br0" timeOffset="40553.3409">16675 2457 341 0,'0'0'141'16,"31"32"1"-16,-14-15-4 15,15 15-110-15,-2-3-9 16,8 11-6-16,-2-2-7 15,0 1-4-15,-5 3-10 16,-5-11-13-16,2 13-56 16,-18-29-66-16,-1 4 3 15,-9-19-6-15,0 0 4 0</inkml:trace>
  <inkml:trace contextRef="#ctx0" brushRef="#br0" timeOffset="40843.4303">16944 2453 295 0,'-13'-6'145'15,"13"6"3"-15,-29 12-2 16,10 15-65-16,-14-1-54 16,1 17-6-16,-10 3-12 15,-1 9-6-15,1 4-13 16,-4-7-27-16,14 9-109 16,-5-18 2-16,15 5-10 15,2-22 4-15</inkml:trace>
  <inkml:trace contextRef="#ctx0" brushRef="#br0" timeOffset="41068.1825">17167 2866 418 0,'-23'44'152'0,"6"20"0"16,-15-14-13-16,5 5-142 15,8 3-111-15,-8-22-32 16,9-3-9-16,-3-27-6 0</inkml:trace>
  <inkml:trace contextRef="#ctx0" brushRef="#br0" timeOffset="42066.5247">17870 2287 330 0,'-26'-16'138'0,"10"28"2"15,-13-1-1-15,5 22-109 16,-6 8-5-1,4 18-8-15,-2 10-4 16,9 12-5-16,5-3-8 16,5-3-3-16,12-4-13 0,3-18-18 15,19-1-106-15,-5-30-5 16,13-7 4-16,-6-23-6 16</inkml:trace>
  <inkml:trace contextRef="#ctx0" brushRef="#br0" timeOffset="46241.6329">18133 2381 307 0,'13'-9'135'16,"-13"9"0"-16,0 0 1 16,0 0-98-16,0 20-4 15,0-20-10-15,16 19-6 16,-2-15-4-16,6 1-2 15,0-4-5-15,1-1-1 16,-4-7-3 0,-3-2 0-16,-5-8-2 0,-10 2 2 15,-8 0-2-15,-11 5 0 16,-9 1-3-16,-6 0-7 16,-2 12-10-16,-10-3-19 0,17 22-99 15,-9-9-8-15,18 14 2 16,2-12-5-16</inkml:trace>
  <inkml:trace contextRef="#ctx0" brushRef="#br0" timeOffset="46667.4117">18381 2327 368 0,'23'2'142'16,"-23"-2"-2"-1,-2 29-3-15,-21-3-113 16,-1 23-5-16,-12 10-16 15,-2 6-8-15,-1 5-10 16,-1-3-2-16,10 2-14 16,1-20-13-16,20 3-16 15,-4-36-29-15,23 0-38 16,0-32 18-16,16 7 51 16,-7-21 26-16,7 3 26 0,1-1 25 15,-9-4 25 1,8 25 33-16,-15-7 45 15,4 22-12-15,-15-8-42 16,20 18-19-16,-20-18-14 0,30 14-12 16,-11-17-6-16,8-2-6 15,-1-16 1-15,3-3-5 0,-6-8-1 16,-5-1-2-16,-11 4-1 16,-9 6-2-16,-9 8 1 15,-12 13 0-15,-8 12-5 16,-3 7-3-16,1 12-13 0,-3-2-17 15,17 18-51-15,-1-22-54 16,20 10 3-16,0-33-7 31,24 28 7-31</inkml:trace>
  <inkml:trace contextRef="#ctx0" brushRef="#br0" timeOffset="46984.7717">18659 2659 331 0,'23'7'142'16,"-1"-17"-3"-16,14 10 1 16,-10-20-103-1,20 4-10-15,-2-10-10 16,2-4-9-16,-10-3-3 0,-7 0-5 16,-16 4 1-16,-16 7-1 15,-16 8 1-15,-13 11 2 16,-11 10 2-16,-8 16 0 0,-2 13 1 15,3 12 0 1,5 4-2-16,10 4 1 0,15-3-2 31,14-1-1-31,15-8-5 16,11-10-2-16,13-14-7 0,5-12-9 16,9 0-25-16,-13-24-66 15,9 11-29-15,-16-16-5 16,2 13 5-16</inkml:trace>
  <inkml:trace contextRef="#ctx0" brushRef="#br0" timeOffset="47568.4182">19313 2638 339 0,'0'0'138'0,"11"-31"-5"15,1 15 2-15,-9-14-106 16,7 10-9-16,-6-3-8 16,-2 7-4-16,-2 16-1 15,-22-10 0-15,-4 23 0 16,-6 14 2-16,-7 14 0 15,2 8 1-15,-1 5-3 16,8 6 4-16,7-3-9 16,12-3 0-16,16-8-10 15,10-19-23-15,21-1-111 16,-6-24-5-16,13 1 3 0,-5-21-12 16</inkml:trace>
  <inkml:trace contextRef="#ctx0" brushRef="#br0" timeOffset="47935.9826">19599 2521 273 0,'-5'-15'143'0,"-3"-1"-1"0,8 16 0 15,0 0-34-15,30 28-86 16,-4 5-5-16,9 17-7 15,5 4-4 1,2 8-1-16,3 3-7 0,-5-5-5 16,0 1-23-1,-19-25-83-15,2-3-31 16,-23-33-4-16,0 0 5 16</inkml:trace>
  <inkml:trace contextRef="#ctx0" brushRef="#br0" timeOffset="48115.2317">19795 2557 379 0,'-16'31'149'15,"-13"1"-5"-15,5 22 1 16,-14 0-118-16,9 8-10 16,0 8-18-16,1-8-22 15,12 6-82-15,-6-32-36 16,15 0-6-16,7-36-1 0,0 13-5 15</inkml:trace>
  <inkml:trace contextRef="#ctx0" brushRef="#br0" timeOffset="48617.6801">20014 2209 253 0,'0'0'136'15,"17"-10"0"-15,-1 19 0 16,-16-9-66-16,38 31-23 15,-15 0-11-15,13 18-12 16,-3 8-6-16,5 24-6 16,-7 6-2-16,0 8 1 15,-10 0-2-15,-8 0-1 16,-10-7-2 0,-8-11-4-16,-8-12-8 15,-9-23-17-15,6-6-119 16,-11-26-8-16,6 0-5 0,-6-27-2 15</inkml:trace>
  <inkml:trace contextRef="#ctx0" brushRef="#br0" timeOffset="49184.9024">18516 3169 376 0,'39'7'146'16,"23"17"-4"-16,9-9-1 15,23 12-116-15,13-4-7 16,17 2-5-1,3-5-5-15,0-3-3 16,-9-7-7-16,-14-5-8 0,-12 2-19 16,-30-17-54-1,-8 13-60-15,-30-12-4 16,-24 9-3-16,0 0-1 16</inkml:trace>
  <inkml:trace contextRef="#ctx0" brushRef="#br0" timeOffset="51618.4704">18737 3356 237 0,'-13'12'116'0,"13"-12"2"15,-24 15-1 1,14 0-89-16,-11-2-6 16,6 9 0-16,-10-2-3 0,0 11 0 15,-6-2-2-15,-1 9 0 16,-10 1-4-16,-1 8 0 16,-11 0-3-16,1 3-6 15,-10 1 1-15,-5 3-4 16,-9 1 0-16,-3 4-5 0,-7 2 2 15,-5-2-4 1,-5 2 3-16,-3-1 2 0,-3 2-3 16,-10 0 2-16,-8 5-3 15,-11 1 2-15,-7 2 0 16,-12 4-3-16,-13 4 2 16,-16 4-3-1,-11 9 4-15,-9 1-3 0,-8 4 3 16,-7-6-3-16,-6 4 7 15,-5-6-4-15,-2-3 5 16,0-5-3-16,-5-8 2 16,2-4-2-16,3-3 2 15,3-3-2-15,2-3-3 16,3-3 3-16,8-3-3 16,3-2 3-16,7-6-2 0,4-5 2 0,5-8-1 15,4-5 2-15,2-5 1 16,-1-5 1-16,0-4-1 15,-1 0 1-15,0-1-1 0,-3-1 2 32,2 2-2-32,-3 0-1 15,1 3 3-15,-4 1-6 16,-2 2 7-16,-4 0-4 0,-6 4 5 16,-8 2-5-1,-9 3 4-15,-11 3-2 0,-6 2-2 16,-8 6 5-16,-8 1-5 15,-3 5 2-15,0 3-3 16,3 2 2-16,-2 3-2 16,6 2 2-16,6 4-4 15,1-2 2 1,5-1 0-16,2-1-1 0,3 0 2 16,4-3-2-16,8-2 1 0,4 1-2 15,6-4 3-15,9 1-2 16,11-1-1-16,9 1 2 0,11 3-1 15,11-1 1 1,2 2-2 0,8 1 2-16,6 2-2 15,6 0 2-15,7 1-1 16,11-1 1-16,7-4 0 0,11-4 1 16,10-1 1-16,14-2 0 15,11-4 0-15,15 2-1 16,6-5-1-16,5 4 1 0,6 1-2 15,6 2 2-15,3 3-3 16,2 2 2-16,1 0-1 16,-1 1 1-1,4 1 0 1,2 2-2-16,2-1 2 0,4 0-2 16,4-1 3-16,7-1-3 15,3 1 3-15,8-1-2 16,6-1 1-16,2-4 2 0,6-3-3 15,0-5 2-15,4-4-1 16,-4-5 1-16,-4-5-2 16,-3-9-2-16,-13-14-1 15,11 16-3-15,-11-16-3 16,0 0-4-16,0 0-10 16,-23-21-12-16,23 21-14 15,-17-25-25-15,11 12-56 16,-3-1 1-16,5 1 2 15,-3-2 86-15</inkml:trace>
  <inkml:trace contextRef="#ctx0" brushRef="#br0" timeOffset="51859.0395">2276 8954 93 0,'-15'-4'124'16,"2"0"3"-16,13 4-1 16,-18 0-84-16,18 0-7 15,2 18-11-15,10 0-7 16,0 2-4-16,8 6-1 15,4 1 0 1,5 2 1-16,0-6 1 0,3-1 0 16,-5-9-1-16,2-7-2 0,-7-11-1 15,-1-8-1-15,-5-14-2 16,1-11-4 0,1-5-9-16,-10-10-23 15,13-2-116-15,-19 0-3 0,1 10-8 16,-7 8-2-16</inkml:trace>
  <inkml:trace contextRef="#ctx0" brushRef="#br0" timeOffset="159312.3431">634 10038 87 0,'0'0'127'0,"-10"-17"0"0,10 17 2 16,7-18-94-16,10 17-5 16,0-9-1-16,15 10-5 0,3-6-5 15,10 9-4-15,5-3-4 0,11 6-3 31,2-3-1-31,5 2-1 16,1 1-4-16,-1 0-7 16,0 3-10-16,-8-9-15 15,3 10-24-15,-20-16-56 0,3 4-25 16,-13-9-2-16,-1-1 3 16</inkml:trace>
  <inkml:trace contextRef="#ctx0" brushRef="#br0" timeOffset="159557.3158">1540 9832 100 0,'-7'-18'123'16,"4"5"1"-16,3 13-1 16,0 0-72-16,0 0-33 0,23 19-7 15,-4 1-4 1,2 6 1-16,-2 2 2 16,-2 5 2-16,-9-4 2 15,-7 1 2-15,-11-7 0 16,-9-3 0-16,-11-11-3 15,-6-3-3-15,-8-11-3 16,-2-2-7-16,0 0-15 16,-6-10-31-16,10 12-91 0,3-3-3 15,15 8-4-15,9 0-5 16</inkml:trace>
  <inkml:trace contextRef="#ctx0" brushRef="#br0" timeOffset="160885.9178">4765 9947 69 0,'21'-12'109'16,"-21"12"7"-16,19-17 2 15,-19 17-61-15,10-27-30 16,-6 14 0-16,-6-10-2 15,2 5-3-15,-11-3-2 16,1 1-4-16,-8-1-5 16,-1 5-2-16,-6-1-1 15,-2 3-4-15,-3-1-1 0,-1 4-1 16,-3 1 1 0,-1 2-1-16,-2 3-1 15,-1 3 1 1,-5 4-2-16,1 2 1 0,-6 2-1 0,2 2 1 15,-1 3-1-15,-4 0 2 16,3 1-2 0,2 1 1-16,3 0-1 15,1 0 2-15,3 1-1 0,2 3 1 0,1-1-1 16,1 1-1 0,0 4-1-16,5 0 1 15,0 4-1-15,4 2 1 0,3 2-2 16,5 3 2-16,4 1-2 15,8 3 2-15,8-1-2 16,3 2 3-16,13-1-2 16,6 5-1-16,11-2 5 15,8 1-5-15,10-1 5 16,10-3-4-16,9-3 4 16,10-5-4-16,7-7 4 15,7-8-1-15,5-7-1 16,4-10 0-1,-1-11 0-15,-2-9 1 16,-4-9-3-16,-11-11 4 16,-12-9-3-16,-12-10 4 15,-18-10-1-15,-15-2 4 0,-18-5 0 0,-16 6 0 16,-22 2 2 0,-20 10-5-16,-19 11-6 15,-22 12-17-15,-11 22-48 0,-20 7-72 16,-5 17-6-16,-3 12-2 15,7 14-4-15</inkml:trace>
  <inkml:trace contextRef="#ctx0" brushRef="#br0" timeOffset="162493.0255">5587 10412 25 0,'7'-18'99'15,"-7"18"8"-15,0 0-3 0,5-14-60 16,-5 14-11-16,0 0-4 15,17-4-8-15,-17 4-4 0,22 1-4 32,-7-1-5-32,10 3-2 15,4 0-3-15,8 0-1 16,8 0-1-16,8-1 3 0,12-3 4 16,12 1 3-16,4-1-1 0,7-1 0 15,1-2 1-15,5 4-1 16,-6-3 0-16,-3 4-2 15,-10-1-4-15,-9 2 0 16,-8-2 2-16,-7 1 2 16,-11-2 3-16,-4-1 0 15,-8-3 0 1,-2 2-1-16,-9-5 0 0,-3 1-5 16,-14 7-11-1,15-11-22-15,-15 11-103 0,0 0 0 0,0 0-7 16,0 0 1-16</inkml:trace>
  <inkml:trace contextRef="#ctx0" brushRef="#br0" timeOffset="163444.962">7554 10384 136 0,'0'0'116'15,"0"0"-6"-15,0 0 6 16,0 0-102-16,18-4-10 16,8 5 2-16,10 2 2 0,14 2 3 15,7-1-1-15,15 3 0 16,11 0-3-16,10 3-1 16,6-2 0-16,7 2 0 15,1-5-2-15,0 3 1 16,-6-5 0-16,-7-1 1 15,-14-3 1-15,-9-2 0 16,-16-4 0-16,-12 1-2 0,-15 0-6 0,-28 6-18 16,20-11-46-16,-20 11-58 15,-19-10-7-15,19 10 2 16,-23-7-9-16</inkml:trace>
  <inkml:trace contextRef="#ctx0" brushRef="#br0" timeOffset="164187.6119">10549 9807 96 0,'0'-19'116'16,"-4"-4"3"-16,-2 2 4 15,3 0-97-15,-17-2-1 0,-2 7-1 16,-11-2-2 0,-7 3-4-16,-12-1-3 15,-3 6-6-15,-12 3-2 16,-3 7-2-16,-10 2 0 16,-5 5 1-16,-6 6-2 15,2 8 1-15,-6 8-1 16,1 9 0-16,3 9-2 15,6 10 1-15,11 6-2 0,15 9 2 16,17 6 0-16,21 3-1 16,29 0-1-16,30-2 0 15,31-5 0-15,28-8 0 0,27-14 4 16,22-12-3-16,18-19 2 16,15-16 3-1,1-19 0-15,-4-18-3 16,-13-20 2-16,-14-13 4 15,-25-14-1-15,-24-5 0 16,-35-5-2-16,-38 2 0 0,-40 5-8 0,-37 6-10 16,-41 16-79-16,-48 6-52 15,-34 13-6-15,-29 11-6 16</inkml:trace>
  <inkml:trace contextRef="#ctx0" brushRef="#br0" timeOffset="261776.8543">20532 1104 239 0,'0'0'122'0,"0"0"7"16,0 0-5 0,0 0-41-16,0 0-40 15,0 0-15-15,0 0 1 16,0 0-7-16,0 0-5 15,0 0-4-15,29 85-4 16,-26-45-6-16,-2 12-1 16,4 0 8-16,-2-1-13 15,-1-7 3-15,3-9-4 16,2-9 5-16,0-13 0 0,-7-13 1 16,0 0-1-16,32-65-1 15,-32 65-2-15,22-110-3 16,-11 48 6-16,1-1-6 15,-12 63 4-15,18-105 1 16,-18 105 3-16,19-58-3 16,-19 58 6-16,0 0 7 15,0 0-3-15,0 0 3 16,61 82 0-16,-61-82-1 16,33 77-5-16,-33-77 1 15,27 69-6-15,-27-69-9 16,0 0-9-16,23 73-17 0,-23-73-32 15,-1 23-85-15,1-23 0 16,0 0 1 0,0 0 4-16</inkml:trace>
  <inkml:trace contextRef="#ctx0" brushRef="#br0" timeOffset="262452.8104">20935 1231 246 0,'0'0'134'0,"-59"7"1"0,59-7 3 0,0 0-50 16,0 0-47-16,0 0-10 15,0 0-13 1,0 0-6-16,-8-62-5 0,8 62-1 16,28-59-11-16,-28 59 8 15,0 0-2-15,62-74 2 16,-62 74 2-16,0 0 6 31,0 0-1-31,69 39-1 0,-69-39 9 16,9 94-12-16,-5-35 5 15,-3-4-5-15,-1-2-3 16,0-5-9-16,0-13-3 0,6-14-18 0,-6-21-20 16,0 0-53-16,0 0-50 31,41-63 6-31,-41 63-6 16,18-74 5-16</inkml:trace>
  <inkml:trace contextRef="#ctx0" brushRef="#br0" timeOffset="263141.8685">21256 1108 267 0,'0'0'141'0,"0"0"0"16,0 0 6-1,0 0-62-15,0 0-45 0,0 0-13 16,0 0-8-16,58 85-6 15,-54-43-3-15,5 0 1 16,-2-3-13-16,2-2 2 16,-2 1-5-16,0-19 5 15,-7-19-7-15,0 0 9 16,0 0-3-16,0 0-6 16,41-85 2-16,-41 85-2 0,14-110 3 15,-14 110 0-15,13-105 4 16,-13 105-3-16,18-81 4 15,-18 81-2-15,0 0 6 16,0 0 5-16,0 0 0 0,0 0-4 16,39 79 5-16,-39-79-5 15,2 90-4-15,-2-90 8 16,0 72-4-16,0-72-6 16,0 0 2-16,0 0-1 15,0 0-7-15,0 0 1 16,0 0 1-16,65-83 1 0,-65 83 0 15,60-88 2-15,-60 88-2 16,63-70 5 0,-63 70 7-16,0 0-5 0,72-7 9 15,-72 7-2-15,20 67-2 16,-20-67-5-16,2 100-7 16,-2-100-7-16,-10 95-14 15,10-95-13-15,0 0-75 16,-16 68-45-16,16-68 5 15,0 0 4-15,0 0 5 16</inkml:trace>
  <inkml:trace contextRef="#ctx0" brushRef="#br0" timeOffset="265097.1925">22163 1085 298 0,'0'0'141'0,"0"0"1"16,0 0 0-16,0 0-94 15,0 0-10-15,0 0-11 0,0 0-9 16,0 0-5-16,-31-65-6 16,31 65 0-16,-69-4-3 15,69 4 7-15,-81 37 0 0,81-37-3 16,-69 72-3-16,69-72-4 16,-32 81 5-16,32-81-1 15,22 62-4-15,-22-62-3 16,71 19 5-16,-71-19-5 15,89-12 6-15,-89 12 3 16,81-17-2-16,-81 17-3 16,0 0 9-16,60 17-5 15,-58 7-10-15,-4 4-2 0,-5-2-11 16,7 3-40-16,-14-7-90 16,17 0-8-1,-3-22 1-15,0 0-3 16</inkml:trace>
  <inkml:trace contextRef="#ctx0" brushRef="#br0" timeOffset="265448.0452">22330 1288 343 0,'33'12'150'0,"-24"14"2"16,-12 19-5 0,7 12-72-16,-10 7-53 15,9 5-10-15,-3 2-6 16,8 0-6-16,-3-9-2 15,4-5-6-15,0-16 3 16,-2-20-8-16,-7-21 5 0,14-17 4 16,-8-20-9-16,-9-31 0 15,5-25 0-15,-4-18 5 16,6-4 5-16,5 4 9 16,4 4 2-16,12 10-7 15,4 14 14-15,-29 83 3 0,79-80 0 16,-79 80-4-16,84 15 0 15,-84-15-5 1,49 78-4-16,-49-78 4 16,-9 118-8-16,-14-53-1 15,-15 0-8-15,-15-6-11 16,0-7-41-16,-15-9-89 16,10-10-3-16,-7-2-1 15,10-11 0-15</inkml:trace>
  <inkml:trace contextRef="#ctx0" brushRef="#br0" timeOffset="265811.7126">20812 1959 433 0,'-17'5'159'16,"34"2"-7"0,22-7-2-16,42-3-130 15,43-11-7-15,40-5-6 16,38-3 0-16,23-5-5 0,8 2-2 16,-1 7-3-16,-14 5-4 0,-30 7-14 15,-27 17-77-15,-47 5-54 16,-35 7-11-16,-37-4 0 31,-26-5-9-31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0:07:26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5043 6135 1 0,'-3'22'60'0,"22"-15"30"0,17-3-4 15,20-4-58-15,22-3-9 16,28 0-2 0,23-1-5-16,29 0-2 0,22 1 1 15,32 0-1-15,35-3 2 0,39 3-3 16,80-4 2-16,-4 1-2 16,44-4 1-16,34-1-1 15,40-5-1-15,25 1-2 16,59 2-1-16,-36 2-3 15,-50 7-2-15,26 1 0 16,-31 8 0-16,-26 4-2 16,-41 8-17-16,-46 4-85 0,-81-7-2 15,2-2-9-15,-41-17 37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54:12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6206 3174 159 0,'30'10'115'15,"11"-4"-2"1,11-6-6-16,18 2-101 15,16-2-1-15,20 0-2 16,14 0-3-16,20 0-2 16,22 0-3-16,11-2-1 15,23 4-1-15,18-5 0 0,25 1 1 16,22-4 1 0,32-2 5-16,26-7 3 15,30-5 4-15,35 0 5 16,70-2-1-16,-15 4 2 15,31 2-4-15,20 6 5 16,23 7-9-16,18 10-1 16,43 2-1-16,-11 4-1 0,-25-3 4 15,54-3-2-15,23-1 8 16,-21-5-6-16,-7-5 6 16,-10-3-2-16,-47 4-4 15,1-2-15-15,-39 17-95 16,-36 4-5-16,-65-2-11 15,-7 4-5 1</inkml:trace>
  <inkml:trace contextRef="#ctx0" brushRef="#br0" timeOffset="27142.2664">5765 6073 1 0,'-24'-1'75'16,"24"1"25"-1,-17-3 4-15,17 3-61 16,0 0-8-16,-7-15-2 0,7 15-5 0,20-7-8 16,2 6-7-1,2-4-3-15,14 4-1 16,8-5 1-16,17 3 1 0,10-3 2 15,16 2 1-15,12-5 2 16,19 2 0-16,8-3 1 0,14 3-5 16,2-2-1-16,3 2-3 31,2-3 0-31,-5 3-2 0,-7-2-1 16,-13 2-1-1,-13-2-1-15,-17 0-3 0,-15 2-5 0,-18-3-14 16,-13 14-58-16,-21-8-52 15,-13 4-6-15,-14 0-6 16,-17-8 23-16</inkml:trace>
  <inkml:trace contextRef="#ctx0" brushRef="#br0" timeOffset="34299.915">7451 5139 31 0,'0'0'98'16,"-13"-2"2"-16,13 2 5 0,-11-13-68 31,11 13 0-31,3-18-3 16,-3 18-4-16,17-26-5 15,0 15-6-15,2-5-5 16,7 3-4-16,4-2-5 0,5 4-2 15,7-2-2 1,4 4-1-16,6 4-1 16,3 0 1-16,1 5-1 15,0 5 0-15,-1 2 0 0,0 3 0 16,-5 4 0-16,-1 4 1 16,-4 0-2-16,-3 3 2 15,-3-3-2-15,-3 1 2 0,-4-2-1 16,-5-1-2-1,-1-1-8-15,-9-7-8 16,1 5-15-16,-18-13-20 16,20 6-56-16,-20-6-2 15,17-6 0-15,-17 6 30 0</inkml:trace>
  <inkml:trace contextRef="#ctx0" brushRef="#br0" timeOffset="34531.107">8422 5051 113 0,'-14'-11'109'16,"-9"-1"-2"-16,1 9-1 15,-5-2-79-15,8 10-9 16,5 7-9-16,9 4-5 0,14 4-4 31,10 3-1-31,11 0 0 16,6 2-1-16,4-1 3 16,4-2 3-16,-7-8 2 15,-4 1 3-15,-15-8-1 16,-18-7 2-16,0 0-2 15,-31 10-5-15,-6-3-34 16,-11-4-80-16,-7 2-9 16,-7-5-11-16,5-2-6 0</inkml:trace>
  <inkml:trace contextRef="#ctx0" brushRef="#br0" timeOffset="36422.5574">6200 5992 28 0,'-21'-4'102'0,"3"-3"2"16,2-2-2-16,16 9-61 15,-17-17-20-15,17 17 2 0,19-13-2 0,11 10-5 16,13-2-2-16,21 4-2 16,15-3 0-16,22 1-4 15,16 0-1-15,17 1-3 16,8 1-2-16,6 0-2 0,2-2-1 31,-8 1-1-31,-14 1 0 16,-15-2 0-16,-21 3-1 0,-21-2 0 15,-25 1 1-15,-30 1-1 16,-32 1-1-16,-32 4 0 16,-28 2-2-16,-28 2 1 15,-27 4 0-15,-21 0 0 16,-14 1 2-16,-1 2 5 16,8-3 2-1,19 0 3-15,21-3 1 0,29-3 1 16,29-2 1-16,34-4 0 15,27-1-3-15,40-7-1 16,21 2-10-16,14-2-26 16,19 6-83-16,1-4-5 0,9 0-8 15,-4 0-8-15</inkml:trace>
  <inkml:trace contextRef="#ctx0" brushRef="#br0" timeOffset="39447.1173">23465 4010 247 0,'2'40'134'0,"-1"11"-7"0,-8 2-4 0,3 8-118 16,7 14-11-16,4 7-3 16,6 16-8-1,3 9-6-15,7 23-6 16,-6 5 1-16,5 22 1 15,-9 14-2-15,-3 24 12 16,-10 11 3-16,0 26 10 0,-9 13 4 16,-2 18 5-16,-4 17-2 15,-3 10-3-15,-1 10 1 16,-1 7-5-16,-1 7 1 16,-3 9-2-16,1 4 0 15,-3 8 3-15,0 3 1 0,0 45 10 16,-3-36 3-1,-3 5 1-15,2 10 3 0,-6-6-3 16,3 4 3-16,-2-7-1 16,3 2 0-16,-1-53-7 15,4 37 4 1,5-6-3-16,1-8-3 16,7-7 4-16,4-9-6 0,4-12 4 15,3-11-2-15,4-10 4 16,4-11-7-1,-2-12 11-15,2-8-5 0,-6-20 3 16,0-11 0-16,-5-18-1 16,-1-11 5-16,-1-20-13 15,-3-13-30-15,7-22-93 16,-3-25-2-16,-2-30-8 0,1-17-4 16</inkml:trace>
  <inkml:trace contextRef="#ctx0" brushRef="#br0" timeOffset="67369.012">24250 4696 259 0,'29'-8'130'16,"-6"-7"0"-16,-1 5-1 15,-9-7-121-15,3-2 3 16,-9-7-2-16,-4-1-1 15,-12-6 0-15,-7-3 2 16,-15-5 0-16,-13-1 0 16,-13-1 0-1,-17 3-3-15,-20 2 0 0,-10 6-1 16,-12 5-1-16,-9 10-1 0,-7 7-2 16,-8 7-1-1,-5 10-1-15,-6 6 0 0,4 10 0 0,-5 4-2 16,1 7 1-1,-4 7 0-15,1 7 0 16,3 10 1-16,2 4 1 16,7 10-4-16,5 10 3 15,8 11-3-15,6 12 1 16,12 12-1 0,14 11 2-16,12 14-4 15,16 19 1-15,14 8 1 0,16 14 4 16,19 9-2-16,21 12 3 15,22 2-5-15,25 3 5 16,23-5 2-16,28-7-1 16,30-5 2-16,32-13-8 15,25-12 1-15,34-17 1 16,23-15 2-16,24-21-5 16,22-16 2-16,20-28 1 0,10-21-1 0,2-30 5 15,5-26 0-15,-11-35 4 16,-11-31 2-16,-18-41-1 15,-23-35 2-15,-34-37-2 16,-34-33-4-16,-41-27 0 16,-40-25-1-16,-47-18-3 15,-47-11 0 1,-49 2 1-16,-52 11-5 0,-56 20 4 16,-52 24 0-16,-55 31-9 0,-56 33-12 15,-40 55-50-15,-61 30-68 31,-29 51-6-31,-38 29-5 16,-12 38-11-16</inkml:trace>
  <inkml:trace contextRef="#ctx0" brushRef="#br0" timeOffset="73154.3915">19384 5375 187 0,'11'-16'131'0,"-11"16"4"16,3-18-2 0,-3 18-85-16,-1-21-8 15,1 21-11-15,-12-22-8 0,12 22-5 16,-32-16-5-16,6 16-2 16,-8 5-3-16,-5 3-3 15,-3 8-1-15,-1 4-1 0,2 3-1 16,8 8 1-1,11 0 4-15,17 1-7 16,18 1 6-16,14 1-4 16,16 0 4-16,9 1-5 0,5 2 5 15,0-1-5-15,-5 1 0 16,-10-3 1 0,-19 2 0-16,-13 0 1 0,-18-3-3 15,-13-1 3-15,-9-3-4 16,-7-6-4-16,-1-1-10 0,-4-14-20 15,21 8-57-15,-1-20-50 16,22 4-1-16,0-26-3 16,19 4 2-1</inkml:trace>
  <inkml:trace contextRef="#ctx0" brushRef="#br0" timeOffset="73584.697">19874 5272 175 0,'0'0'134'0,"0"0"0"16,0 0 4-16,0 0-83 15,-3 36-10-15,-2-5-8 16,6 15-15-16,-4 6-1 16,3 13-11-16,2 2-4 15,0 4-16-15,7 7-22 16,-10-12-98-16,11-5-17 16,-6-16-1-16,3-8-2 31</inkml:trace>
  <inkml:trace contextRef="#ctx0" brushRef="#br0" timeOffset="74018.0821">19798 5696 193 0,'0'0'122'0,"0"0"1"0,0 0-2 16,21 2-96-16,8-1-6 15,3-2-9-15,7 1-1 16,-2-2 0-16,2 1-1 16,-5-2 2-16,-4 2 0 15,-10-4-3-15,-20 5 1 16,0 0 0 0,0 0 1-16,-22-4 1 15,-5 10 1-15,-9 2-3 16,0 8 0-1,-2 4-1-15,7 5-2 0,6 1-1 0,12-2 0 16,13-2-2 0,15-9-1-16,11-4-1 0,8-9 0 15,7-10 0-15,2-5 1 0,-1-5 2 16,-3 3 0-16,-9-2 1 16,-7 9 0-16,-9 3 0 15,-14 7-3-15,0 0-7 16,6 20-12-16,-3 3-31 15,-12-9-91-15,15 1-4 16,-6-15-1-16,16 13-1 16</inkml:trace>
  <inkml:trace contextRef="#ctx0" brushRef="#br0" timeOffset="74386.1204">20574 5721 273 0,'-4'-23'141'0,"4"23"-1"16,-28-32-17-16,9 26-86 16,-11-4-9-16,3 10-9 15,-5 5-4-15,2 9-2 16,1 6-3-16,4 6-2 16,7 6-6-16,7 0-3 15,13 2-9-15,7-9-10 16,15 2-28-16,-5-18-97 15,16-3-2 1,-4-16-2-16,7-5 0 0</inkml:trace>
  <inkml:trace contextRef="#ctx0" brushRef="#br0" timeOffset="75074.2831">20707 5448 227 0,'3'-14'142'15,"-3"-5"1"-15,0 19 0 16,13-30-77-16,2 25-41 16,-15 5-6-16,22 12-9 15,-15 7 0-15,-4 10-9 16,-10 10 2-16,-7 10-4 15,-8 5 2-15,-8 3-5 16,1 0 3-16,-2-8-5 0,7-5-1 16,5-13 2-16,12-10-1 15,7-21-3-15,16-8 0 16,4-16 0-16,9-11 2 16,3-7 0-16,-1 1 3 15,-5 0-2-15,-7 8 4 16,-9 9 2-16,-10 9 4 15,0 15 2-15,-23 13 1 16,4 14 1-16,-2 5-1 0,3 7 3 0,5 0-4 16,9 2-3-16,6-3-9 15,5-10-17 1,19-1-116-16,0-19-3 16,10-10-4-16,1-11-3 15</inkml:trace>
  <inkml:trace contextRef="#ctx0" brushRef="#br0" timeOffset="75711.6174">22611 4835 178 0,'6'-53'136'0,"4"14"6"15,-8-2-2-15,6 21-58 16,-9-4-35-16,1 24-8 16,0 0-15-16,16 21-8 15,-12 15-4-15,-1 25-6 16,0 23-2-16,0 25-4 16,-5 25 1-16,1 22-6 15,-5 23 0-15,0 13 1 16,-2 9 3-16,0-2-3 0,3-5 3 15,0-12-1 1,7-19 1-16,2-23 1 16,2-21 0-16,4-27-4 15,3-17-10-15,-3-30-14 0,7-8-40 16,-17-37-78-16,16 13 2 16,-17-26-7-1,2-6 4-15</inkml:trace>
  <inkml:trace contextRef="#ctx0" brushRef="#br0" timeOffset="76098.1356">22575 6585 253 0,'-23'-16'140'0,"23"16"0"16,-19-4-1-16,19 4-104 15,0 0-15-15,-11 19-6 16,11-19-6 0,4 27 1-16,-1-5-2 0,1 10 1 15,-1 6-2-15,0 12 1 0,-1 7-4 16,2 10 0-16,3 3 0 16,3 7-1-16,6-2-1 15,4-4 1-15,6-12 0 0,6-13 0 16,4-17 2-1,4-21 1-15,1-19-1 16,-1-24 2-16,-2-18-1 16,-4-15-1-16,-5-8 1 0,-1-5-2 31,-5 1-3-31,-6 5-10 16,0 19-38-16,-8 1-104 15,3 16-3-15,-5 8-5 0,1 6-5 16</inkml:trace>
  <inkml:trace contextRef="#ctx0" brushRef="#br0" timeOffset="118932.0458">13064 14392 209 0,'20'-17'144'16,"-7"4"-3"-16,15 10-2 0,-5-8-116 0,13 6-3 15,1 0-5-15,6 0-14 16,4 7-20 0,-10-11-45-16,9 15-71 15,-17-8-7-15,0 13-3 0,-15-4-5 16</inkml:trace>
  <inkml:trace contextRef="#ctx0" brushRef="#br0" timeOffset="119435.3436">10644 15571 220 0,'16'-7'151'0,"9"4"-4"16,1-14-8-16,7 7-141 16,14 13-57-16,-5-12-77 15,16 5-10-15,-3-8-9 16,10-1-3-16</inkml:trace>
  <inkml:trace contextRef="#ctx0" brushRef="#br0" timeOffset="129213.1306">8396 880 218 0,'0'0'141'0,"0"0"2"15,0 0 2-15,0 0-84 0,0 0-12 16,0 0-17-1,0 0-10-15,0 0-4 16,72-49-6-16,-72 49-6 16,0 0-2-16,62 13-6 15,-62-13 0-15,0 0-1 16,21 65 2-16,-21-65-7 0,-29 61 7 16,29-61 9-16,-56 83 2 15,56-83 2-15,-65 91-1 16,65-91 4-1,-52 77-1-15,52-77 6 16,-21 69-9-16,21-69-6 16,0 0-5-16,0 0 1 0,87 36 0 15,-87-36-11-15,92-16-15 0,-92 16-27 16,94-50-96-16,-94 50-6 16,78-60-6-1,-78 60-7-15</inkml:trace>
  <inkml:trace contextRef="#ctx0" brushRef="#br0" timeOffset="129802.4237">8890 612 329 0,'0'0'153'0,"0"0"-1"16,0 0 0-16,0 0-125 15,0 0-8-15,0 0-9 16,0 0-4-16,57-28-9 16,-57 28 0-16,0 0 0 15,63 15 2-15,-63-15-2 16,0 0 2-16,0 0 2 15,-15 68-4-15,15-68 6 0,0 0-3 16,0 0-1-16,-62 62-5 16,62-62 5-1,0 0-2-15,0 0 1 16,68 10 3-16,-68-10-1 0,73 1 4 16,-73-1 2-16,61 16 1 0,-61-16 0 15,0 0 1-15,0 0-2 16,1 66-3-16,-1-66 1 0,0 0-7 15,-73 62-3 1,73-62-10 0,0 0-15-16,0 0-36 15,-64 26-86-15,64-26 0 0,0 0 3 0,0 0 0 16</inkml:trace>
  <inkml:trace contextRef="#ctx0" brushRef="#br0" timeOffset="130084.8018">9250 687 313 0,'83'-54'149'16,"-83"54"5"-16,0 0-3 15,63-23-106-15,-63 23-29 16,0 0-7-16,0 0-8 16,0 0-4-16,22 74 6 15,-22-74-3-15,-25 58 3 16,25-58 1-16,-31 57 8 0,31-57 1 15,0 0-1 1,-9 64-2-16,9-64-1 16,0 0 5-16,0 0-7 0,79 29-5 15,-79-29-21-15,62-6-66 16,-62 6-75-16,0 0-4 16,59-2-8-16,-59 2-8 15</inkml:trace>
  <inkml:trace contextRef="#ctx0" brushRef="#br0" timeOffset="133923.9752">11648 926 171 0,'-12'-57'130'0,"12"57"3"0,0 0 3 16,0 0-70-16,0 0-7 16,0 0-11-16,0 0-8 15,0 0-11-15,0 0-9 16,0 0-5-16,0 0-2 0,73-49-9 15,-73 49-1-15,0 0-6 16,69 21-1-16,-69-21-2 31,0 0 3-31,22 77 1 0,-22-77 1 16,-33 69 6 0,33-69 3-16,-65 91 0 15,65-91 1-15,-69 91 1 16,69-91 3-16,-48 69 1 0,48-69-3 15,0 0-7-15,0 0-11 16,0 0-6-16,82 40-15 16,-82-40-34-16,100-34-92 15,-100 34-7-15,104-52 1 0,-104 52-2 16</inkml:trace>
  <inkml:trace contextRef="#ctx0" brushRef="#br0" timeOffset="134750.2459">12350 850 285 0,'0'0'140'16,"0"0"-1"-16,0 0-5 15,0 0-102-15,0 0-7 16,0 0-9-16,0 0-8 16,0 0-1-16,17-58-3 15,-17 58 3-15,0 0 1 0,0 0-4 16,0 0-2-16,0 0 0 0,0 0 2 15,0 0-1-15,0 0-3 16,0 0-2-16,0 0 2 0,0 0 2 31,0 0 0-31,0 0-3 16,0 0 4-16,0 0-1 16,0 0 3-16,0 0-1 15,0 0-1-15,0 0-1 16,0 0 0-16,0 0 0 0,0 0-2 15,0 0 3-15,0 0-3 16,0 0-1 0,0 0 0-16,0 0 2 0,0 0 2 15,0 0-3-15,0 0 7 16,0 0-6-16,0 0 1 16,0 0 5-1,0 0-6-15,0 0 0 0,0 0 1 16,0 0 2-16,0 0-8 15,0 0 3-15,0 0-1 16,0 0 0-16,0 0 2 16,0 0 4-16,0 0-7 15,0 0 4-15,0 0 2 16,0 0-5-16,0 0 6 16,0 0-3-16,0 0-3 0,0 0 3 15,0 0-1-15,0 0 0 16,0 0-1-16,0 0 2 15,0 0-6-15,0 0 5 16,0 0 2-16,0 0-2 0,0 0 1 16,0 0 0-1,0 0-1-15,0 0 3 16,0 0-1-16,0 0-4 16,0 0 4-16,0 0-6 0,0 0-7 15,0 0-26-15,0 0-109 16,0 0-5-1,0 0 2-15,0 0-4 0</inkml:trace>
  <inkml:trace contextRef="#ctx0" brushRef="#br0" timeOffset="135150.9733">12288 607 339 0,'0'0'152'0,"0"0"-4"16,0 0-2-16,0 0-119 16,75-44-7-16,-75 44-13 15,0 0-5-15,79-9-2 16,-79 9-4-16,0 0 2 15,0 0-4-15,0 0 5 16,0 0-1-16,-27 82 4 16,27-82 3-16,-67 58 3 15,67-58-3-15,-60 59 4 16,60-59-6-16,0 0 2 16,-32 77 1-16,32-77 1 15,0 0-9-15,59 39-6 16,-59-39-5-16,59 13-18 15,-59-13-20-15,0 0-77 16,65-2-20-16,-65 2-4 16,0 0 6-16</inkml:trace>
  <inkml:trace contextRef="#ctx0" brushRef="#br0" timeOffset="135624.1152">12506 833 240 0,'0'0'149'0,"0"0"-2"16,0 0 4-1,0 0-61-15,0 0-54 0,0 0-11 16,0 0-10-1,0 0-7 1,0 0-2-16,0 0 2 0,0 0-5 0,0 0 2 16,34-67-4-1,-34 67 4-15,0 0-2 0,0 0 1 16,-66-3-8 0,66 3-1-16,0 0-7 15,-75 36-13-15,75-36-52 16,0 0-77-16,0 0-1 15,-13 72-1-15,13-72 3 0</inkml:trace>
  <inkml:trace contextRef="#ctx0" brushRef="#br0" timeOffset="136498.4589">12807 581 354 0,'0'0'152'0,"0"0"-4"16,0 0 1-16,0 0-128 15,0 0-2-15,0 0-8 0,0 0-5 16,-10 58 0 0,10-58 0-16,16 59-3 0,-16-59-3 15,0 0 4-15,60 58-2 16,-60-58 3-16,67-11-6 15,-67 11 2-15,72-44-4 0,-72 44 6 16,63-52 4-16,-63 52 1 16,0 0-2-16,0 0 4 15,0 0 5-15,0 0-7 16,0 0 2-16,0 0-6 0,-8 77-11 16,8-77-12-16,-29 95-19 15,29-95-88 1,-10 85-36-16,10-85 0 15,-17 58-2-15</inkml:trace>
  <inkml:trace contextRef="#ctx0" brushRef="#br0" timeOffset="136724.0402">12429 1329 398 0,'0'0'164'16,"68"-4"1"-16,-8-9-4 0,40-8-141 16,-3 7-13-16,5-6-39 15,9 0-114-15,-16 2-1 16,-8 7-11-16,-25 16-15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0:08:08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5003 7138 73 0,'0'0'114'0,"20"-2"1"16,12-2 1-1,12-3-82-15,21 0-18 16,13 2 1-16,13-3-1 16,10 3 1-16,0 0-3 0,2 2-3 15,-8 4-5-15,-7 5-17 16,-10 4-22-16,-13 1-85 15,-11 0-2-15,-4-1-7 16,-13-10-7-16</inkml:trace>
  <inkml:trace contextRef="#ctx0" brushRef="#br0" timeOffset="8807.5342">6153 6429 3 0,'-35'-20'88'16,"0"4"-2"-16,-15 2-3 15,-6 2-78-15,-8 11 0 0,-5 4 1 16,-6 4-1 0,-4 2 7-16,-5 4-1 15,-7-2 4-15,4 4-1 16,-5 0 3-16,7 6-2 15,-3 2-5-15,4 3-2 0,2 4-4 0,8 5 0 32,7 5-4-32,6 6 2 15,10 8-4-15,8 3 3 0,9 8-1 16,8 9 0-16,13 4 0 16,10 4 0-16,13 2 1 15,13-4 1-15,17-3 2 0,17-8 3 16,16-11 1-1,18-13 3-15,10-17 2 0,13-12 1 16,7-16-1-16,11-8-2 16,-1-14-1-16,3-2-2 15,-7-10-2-15,-4-2-2 16,-11-4-1-16,-8-1-2 16,-12-3-3-16,-15-7 5 15,-15-4-3-15,-19-2 1 16,-15-5 0-1,-20-6-1-15,-15-3 1 0,-15-2-1 16,-18-4 5-16,-11 5-6 16,-13 0 6-16,-6 8-5 15,-8 8-7-15,-4 11-25 16,0 15-81-16,-6 13-3 16,-2 5-9-16,2 11-2 15</inkml:trace>
  <inkml:trace contextRef="#ctx0" brushRef="#br0" timeOffset="15128.5516">7196 6787 59 0,'16'-3'28'16,"-16"3"-5"-16,14-3-3 16,-14 3-5-16,19 2-4 15,-19-2-4-15,24-2-2 16,-9 0 1-16,2-3 1 15,5 1 1-15,1 0 0 16,0-2 0-16,0 0-1 16,2 3-1-16,1 3-1 0,0 0-2 15,1 2-2-15,2-1 0 16,3-1-1 0,1 0 3-16,4-1 1 15,1-2-1-15,1 0 2 0,0-2-2 16,1 5 2-16,-2-1-3 15,1 1 1-15,0 0-2 16,1 0 2-16,0 0 1 0,4 0 2 16,-1-3 1-16,-1 0-1 15,5-1 2-15,-3 2-3 16,-1 2 1 0,-3 3-2-16,-1 0-1 0,2 3-1 15,-1-3 0-15,3 3 1 16,-1-3-1-1,4 1 1-15,-2-1-1 0,3 0 2 16,-2 1-2-16,0 0 0 0,-1 2-2 16,-2 0 1-1,-1-2-1-15,-1-1 1 16,0-1 0-16,-1-2-1 0,3-3 2 16,2 1-1-1,-3 1 1-15,1-1-2 16,2 1 1-16,-3 2-1 15,1-1 1-15,2 0-1 16,-4 0-1-16,2-1 1 16,-5-1-2-16,4 1 3 15,-4-2-2-15,-1 0 2 0,-1 2-3 0,0-2 3 16,-1 3-2-16,-1-2 2 0,3 1-1 31,0 0-1-31,3-1 1 16,0 1-1-16,3-1 1 15,-1 2-1-15,-1 0 1 16,-1 0-1-16,-3 0 1 0,-1 2 0 16,-4-2 0-16,0 3 0 15,0-2 0 1,0 0 0-16,1 1 0 16,-1 1 0-16,2-2 0 0,-1 2 0 0,0 0 0 15,-2-2 0-15,-4 1 0 31,0 1 0-31,-3-3 0 16,2 1 0-16,-1-1 0 0,1 0-1 16,1 0 2-16,-2 2-1 15,1-4 0-15,-2 2 1 16,0 0-1-16,-3 2 1 0,-2-2-1 16,-5 0-1-16,-13 0-1 15,15 1-3-15,-15-1-8 16,0 0-8-1,-2 13-21-15,2-13-51 0,-29 6-3 16,14-3 34-16,-6-9 62 16</inkml:trace>
  <inkml:trace contextRef="#ctx0" brushRef="#br0" timeOffset="15331.1406">10488 6709 1 0,'15'-6'0'15,"1"2"39"-15,15 10 36 16,3 1-46-16,5-1-5 16,4 4 4-16,0-4-1 15,0 2 0-15,-4-2-5 16,-10 4-3-16,-11-2-9 0,-18-8-21 16,-2 17-73-16,-19-4-11 15,-18-12 0-15,-2 2 80 16</inkml:trace>
  <inkml:trace contextRef="#ctx0" brushRef="#br0" timeOffset="15840.8499">8536 6737 1 0,'0'0'28'0,"-17"-23"58"15,17 23 1-15,6-15-63 16,-6 15-5-16,23-13-5 15,1 7 2-15,14 4-2 16,7 0-2-16,9 4-4 16,10 2-2-16,8 5-3 0,3 1-1 15,4 1-2-15,-5 1 0 16,-5-4-3-16,-7 1-3 16,-8-3-6-1,-11 1-19-15,-11 0-59 0,-16-10-4 16,-3 2 11-16,-13-15 83 15</inkml:trace>
  <inkml:trace contextRef="#ctx0" brushRef="#br0" timeOffset="16411.9704">11504 7217 1 0,'0'0'66'0,"0"0"21"15,28 4 0-15,25-5-71 16,18 1-7-16,20-1 3 16,21-2 1-1,17-2 0-15,12 1 1 16,5 4-2-1,-1-1 1-15,3 3-3 0,-14 1-4 0,-7 5-3 0,-18-1-5 16,-15 0-10-16,-16-1-70 16,-19 7-14-1,-24-16-8-15,-9 3 39 16</inkml:trace>
  <inkml:trace contextRef="#ctx0" brushRef="#br0" timeOffset="38228.7609">13964 5473 1 0,'-1'14'57'0,"1"-14"28"16,7 16-7-16,-7-16-68 0,19 17-5 16,-6-7-1-16,4-2 2 15,3-1 1-15,3-6 1 16,3 2-1-16,2-3 3 16,5 2-5-16,2-2 3 15,5 0-3 1,2 0-2-16,3-2 0 15,1 2-1-15,1-1 0 0,4 1 0 16,1-2 6-16,0 1-6 16,3-1-1-16,1 1 2 15,3-2 1-15,0 0 2 16,3-1 1-16,0 0 1 16,0-2 0-16,-4 1 1 15,0 3 0-15,-3-1-1 16,-2 4-2-16,0 1-1 0,-1 0-3 15,2 0 0-15,-1-1-1 16,3-1 0-16,-1-1 0 16,-2-2 1-1,1 2 0-15,-2-2-1 0,-2 3 1 16,2 0 0-16,0 3 0 16,0-2-2-16,3 2 1 15,3-2-1-15,2-1 0 16,2 0 1-16,2-1-1 15,-1-2 1-15,1-1 0 16,-1 2 0-16,1 1 0 16,1-1 0-16,1 2-1 15,-1-1 2-15,3 1-1 0,0 0 0 16,2-2 1 0,2 1-5-16,2 0 6 0,-5-2-5 0,2 1 5 15,-3 1-6-15,0-1 6 16,-5 2 0-16,-1 0-1 15,-4 0 0 1,-2 2-1-16,-4-2 7 0,0 1-7 16,-4-1 6-16,-1 2-6 15,-5-1-1-15,0 1 1 16,-3-1 4-16,-3 2-4 16,-3-2-2-1,0 5 0-15,-2-3-3 0,-2 1-8 16,-2 2-12-1,-7 0-73-15,2-3-4 0,-2 0-2 16,-4-5-1-16</inkml:trace>
  <inkml:trace contextRef="#ctx0" brushRef="#br0" timeOffset="38457.4795">18043 5453 91 0,'-17'-6'104'16,"2"1"-6"-16,15 5 0 15,0 0-78-15,0 0-16 0,0 0-4 16,31 22-1-16,-10-9 7 0,3-3 1 16,-6-1 11-16,1 2 1 15,-19-11 7-15,10 18-10 16,-23-5-7-16,-7 4-28 16,-3 6-85-16,0-3-9 15,8-8-14-15,15-12-5 16</inkml:trace>
  <inkml:trace contextRef="#ctx0" brushRef="#br0" timeOffset="40189.7919">16284 5525 4 0,'-1'-21'80'15,"5"7"-1"-15,11 1-6 16,-1 3-66-16,1 1-8 16,3 4 1-16,0 0 2 0,2 4-3 15,-1 5-2 1,-4 0-17-16,0 2-54 16,4 1-5-16,-5-9 13 15,8 0 66-15</inkml:trace>
  <inkml:trace contextRef="#ctx0" brushRef="#br0" timeOffset="44389.6363">17808 6439 48 0,'-32'0'22'15,"-4"0"1"-15,-4 2-1 0,-3 1-4 16,-5 0-7-16,-4 0 1 15,-4-2-1-15,-5-1 3 16,-4 0-2-16,-6-4 4 16,-4-1-2-16,-5-2 2 0,-5 1-4 15,-6 1-1-15,-3 0-3 16,-6 2-2-16,-4 2-4 16,-4-1-1-16,-3 4 0 15,0-2 2-15,1 1 3 16,-1-2 0-16,2 1 0 15,2-6 3-15,4-1 4 16,2-5 0-16,5-1 1 0,0-4-8 16,6-2 1-16,0-1-3 15,8 1 2 1,2 1-5-16,7 5-1 16,4 0-4-16,2 5 2 0,4 4 4 15,4 3-1 1,1 2-1-16,5 1 0 0,1 0-1 15,3 1 1-15,2-1 1 16,10-1-2-16,4-1-3 16,5 0-4-16,11 2-4 15,3-4-7-15,14 2-1 0,0 0-3 16,0 0 2-16,25-3 0 16,1 2 6-16,0-3 6 15,3 1 6 1,-1 0 6-16,-5 3 3 15,-7 4 2-15,-16-4 5 16,-2 28-1-16,-22-7-3 0,-14 4-5 16,-14-1 2-16,-10 1-1 15,-7-5 8-15,-6-1-1 0,-4-11-1 16,4 1-1-16,1-6 4 16,13 0-1-16,8-2 1 31,13 4-4-31,9-3-4 15,17 3-3-15,14-5-5 16,24 11-12-16,15-1-48 0,9 3-33 16,7-10-11-16,13-3 1 0</inkml:trace>
  <inkml:trace contextRef="#ctx0" brushRef="#br0" timeOffset="50893.7854">14068 8200 1 0,'33'-9'0'16,"-7"-10"56"-16,13 2 31 15,-3 5-63-15,0 1 1 0,5 7-4 16,-2 1 2-16,4 6-5 16,3 1-4-16,9 2-5 15,7-2-3-15,12-1 2 16,6-6-2-16,11-1 3 16,12-6-2-16,8-2 3 15,3-1-2-15,7 3 0 0,0 1-3 16,2 4 0-16,4 0 1 31,4 5-3-31,5-1 3 16,5-2-1-16,6-3 5 15,8-3 0-15,-2-4 4 0,5 0-1 16,-5-2 0-16,-1 0-2 16,-14 1 1-16,-9 5-3 15,-14 3-4 1,-9 5-1-16,-16 4-3 0,-6 1 1 15,-12 3-3-15,-8 2 2 16,-6 1-5-16,-8 0-3 16,-7 2-6-16,-7-4-7 15,-4 4-9-15,-13-6-4 0,-3 2-1 0,-16-8-3 16,0 0 5-16,-19 8 6 16,-4-8 13-16,-10-2 11 15,-8-2 12-15,1 2 9 16,-6-1 3-16,2 1 4 15,4-3 0-15,11 2 0 16,6-1-7-16,23 4-4 0,0 0-5 16,15-4-1-1,12 5 0-15,13 5 0 0,4 3 2 16,2 4 2-16,0 1 2 16,-3 5 2-16,-10-2 1 15,-5 3-1-15,-15-4-2 31,-7 1-4-31,-12 1-15 16,-13-8-27-16,-5 1-84 16,-5-5-4-16,-4-14-8 0,4-7-2 15</inkml:trace>
  <inkml:trace contextRef="#ctx0" brushRef="#br0" timeOffset="61264.3334">18978 4750 175 0,'0'0'127'0,"-8"13"6"15,5 6-1-15,-9-2-86 16,15 20-6-16,-9 1-9 0,9 17-4 0,-4 5-8 31,5 11-1-31,-3 0-8 16,5 2-2-16,-3-2-5 15,-1-7-4-15,-1-5-3 16,-4-17-21-16,7-1-38 0,-14-20-83 16,10-21 3-16,0 0-5 0,-14 0 1 15</inkml:trace>
  <inkml:trace contextRef="#ctx0" brushRef="#br0" timeOffset="61999.6425">18942 4735 235 0,'0'0'138'0,"9"-14"2"16,-9 14-2-16,16-14-105 15,8 14-3-15,4-5-8 16,13 8-6-16,10 1-7 0,14 4-2 31,13-1 0-31,16 0-3 16,9 2 1-16,6-3-4 15,-4-4-1-15,-5-3 0 0,-10-2 1 16,-13-4-1-16,-15 0 1 16,-19-1-1-16,-12 1-4 15,-14 0 5 1,-17 7-3-16,17-10 4 15,-17 10 0-15,0 0-1 0,-6 13 0 16,1 1 1-16,-4 8 3 16,0 8-3-16,-1 8 0 15,2 8-3-15,-1 9-2 16,3 4 2-16,2 3-3 16,1 1 2-16,3 1-1 0,-2-5 0 15,1-3 0-15,0-2 3 16,-4-8 1-16,-2-7-2 15,-7-4 4-15,-7-8-4 16,-9-5 6-16,-9-8-4 16,-14-4 8-16,-11-6-6 0,-12-2 3 15,-9-2 0-15,-5-2 2 16,-2 4-1 0,1-2-1-1,7 3-2-15,12 0-3 16,9 2-3-16,14 1-6 0,10-4-9 15,16 5-21-15,-2-14-48 16,25 7-69-16,-14-10 2 16,14 10-3-16,-2-19 4 0</inkml:trace>
  <inkml:trace contextRef="#ctx0" brushRef="#br0" timeOffset="62551.6625">19275 5030 203 0,'0'0'132'16,"0"0"0"-16,0 0-2 15,0 20-100-15,-1-1-9 0,4 8-8 16,-5 3-4-16,4 4-3 16,-2 0-4-16,1-1 1 15,-2-4-5-15,-2-6 4 16,0-10-2-16,3-13 1 15,-13-2 0-15,4-16 0 16,1-11 1-16,1-5 0 0,1-10 4 16,4 0-1-1,5-5 2-15,6 4-3 16,5 3 4-16,7 9-4 0,2 10 2 16,3 7-2-16,0 9 1 0,0 8-2 15,-6 5 3 1,-4 7 0-16,-12 4 0 15,-4 5 2-15,-10 0-3 16,-5 2 1-16,-5 2-6 16,-3 1-5-1,1 5-17-15,-3-13-44 0,12 11-80 16,2-10-3-16,13 6 0 16,1-11-3-16</inkml:trace>
  <inkml:trace contextRef="#ctx0" brushRef="#br0" timeOffset="62697.1322">19508 5174 267 0,'0'0'150'16,"0"0"-2"-16,-22-3-6 15,22 3-107-15,-14 6-40 16,14-6-49-16,0 0-87 16,0 0-6-16,0 0-1 15,0 0-4-15</inkml:trace>
  <inkml:trace contextRef="#ctx0" brushRef="#br0" timeOffset="62907.3366">19679 4936 263 0,'0'0'144'31,"-11"16"1"-31,5 7-3 15,-7 0-113-15,10 16-8 16,-4 3-11-16,3 5-6 0,2 3-10 16,-1-7-13-16,9 4-31 15,-16-15-94-15,13-7 0 16,-3-25-3-16,0 0 3 16</inkml:trace>
  <inkml:trace contextRef="#ctx0" brushRef="#br0" timeOffset="63084.5294">19512 4988 283 0,'-4'-27'154'0,"4"27"0"16,11-26-2-16,9 24-109 15,4-5-19-15,9 5-13 16,3 4-14-16,-2-2-24 16,11 17-119-16,-10-7-6 15,-1 15-4-15,-13-1-2 16</inkml:trace>
  <inkml:trace contextRef="#ctx0" brushRef="#br0" timeOffset="63192.441">19848 5163 280 0,'0'0'140'16,"-4"-15"-38"-16,4 15-100 16,0 0-120-16,0 0-26 15,0 0-13-15</inkml:trace>
  <inkml:trace contextRef="#ctx0" brushRef="#br0" timeOffset="67297.8828">9118 6248 1 0,'-7'13'85'15,"7"-13"6"-15,0 0 3 16,-11-19-79-16,4 3 3 16,7 16 5-16,-21-30 2 15,8 18 3-15,-12-7-2 16,5 6 3-16,-12-5-6 15,5 5-4-15,-11-2-4 16,2 8-5-16,-6 0 1 16,-1 7-1-16,-5 3-2 15,-1 5 0-15,-3 5-1 16,0 7-3-16,-2 2-2 0,-1 8-4 16,3 6 8-16,6 6-6 15,5 9 4-15,8 8-3 16,11 9 2-16,14 5-2 15,12 7 1-15,16-4 2 0,15-4-6 16,14-7 5-16,14-11 1 16,15-14 2-16,9-21 0 15,8-19 0-15,5-23 2 16,1-15-1 0,-6-20 3-16,-6-12-5 15,-16-12 2-15,-10-6 2 16,-21-3-4-16,-15 8 0 15,-24 8 0-15,-20 16-4 0,-25 17-9 16,-20 15-2 0,-14 20-12-16,-18 10-18 15,1 27-26-15,-9 3-69 0,11 10-2 0,15 8 0 16,24 8 37-16</inkml:trace>
  <inkml:trace contextRef="#ctx0" brushRef="#br0" timeOffset="67882.8285">11320 7229 78 0,'25'11'109'15,"23"5"10"-15,8-6 1 16,14-5-88-16,22 5-1 16,6-12-1-16,20 7-1 15,4-13-1-15,12 7 0 16,-7-5-7-16,7 3-6 16,-10-1-5-16,-3 2-3 15,-10 4-2-15,-13-1 1 0,-14 2-3 16,-15 0 0-1,-12 1-8-15,-20-2-13 16,-5 11-41-16,-32-13-78 16,14 4-3-16,-14-4 0 0,0 0-7 15</inkml:trace>
  <inkml:trace contextRef="#ctx0" brushRef="#br0" timeOffset="70297.5483">13700 6955 100 0,'-7'-19'104'0,"7"19"-2"0,-29-39-1 16,9 9-105-16,-2-7 3 15,-1-9 8-15,-1-3 5 16,-5-13 8-16,6-1 1 16,-6-12-2-16,9 3 3 15,-3-11-3 1,7 3-3-16,-2-4-7 0,11 2-4 31,3-5-3-31,7 3-1 16,8 2 6-16,8 1-1 0,7 5-7 15,10 4 7-15,9 5-8 16,5 10 5-16,10 8-5 16,6 7 5-16,6 7-5 15,6 6 0-15,3 5 3 16,1 6-2-16,3 2 3 15,3 2 1-15,-1 3 1 16,2 0-1-16,-1 4 1 0,0 4 0 16,0 0 1-16,0 3-2 0,3 3 0 15,1 3-1-15,1 1 0 16,2 5-1-16,0-1 1 16,3 2 0-16,0 3-1 15,5-1 1-15,1-1-1 16,4 1 2-16,6-4-2 15,4-1 2 1,4-1-2-16,4-2 2 0,4-3-1 16,6 1 0-1,2-4 0-15,7-1 0 0,-1-3 0 0,3 0 0 16,2-2 1 0,-1-4-1-16,3 0 0 0,0 1 0 15,-4 0 1-15,-5 1-1 16,-7 3 0-16,-5 1-1 31,-6 3 0-31,-8 1 1 0,-11 1-2 16,-13 2 0-16,-10 1 0 15,-12 0 0-15,-13 1 0 16,-10-2-1-16,-13 4 0 0,-8-3-1 0,-11 1 1 16,-15-6 0-16,0 0 0 15,1 16 0-15,-1-16 0 31,-30 9 0-31,4-5 1 0,-4-1 1 16,-5 1 0-16,-3-2 0 0,1-1 0 31,-1-1 1-31,1-3 0 16,4 2 0-16,2-5 0 0,5 0-1 16,5-2 0-16,5-1 0 0,16 9 1 0,-12-19-2 15,12 19 2-15,19-19-2 31,4 14 1-31,5 2 0 0,3 1-1 16,4 5 0 0,0 4-1-16,-7 4 2 15,-6 1-1-15,-9 6 1 16,-11-1 2-16,-10 2 0 0,-12-2 8 16,-6-1-5-16,-10-4 0 15,-1-2 3 1,-7-7-3-16,4-6 1 0,1-5-2 15,4-2-2-15,6-3-7 16,6 0 4-16,9 0 1 16,7 0-5-16,10 0 4 0,10 5-3 15,10 1 2-15,10 1 0 16,7 3 0-16,4 3 0 16,0 3 1-16,0 1 0 15,-8 3-2-15,-9 3 3 16,-13 3-1-1,-14 0 3-15,-14 0-3 16,-12 2-1-16,-9-1 7 16,-5-1-6-16,1 0 6 15,0-4-11-15,10 0-4 0,5-11-42 16,24 2-84-16,0 0-5 16,0 0-7-16,26-16 1 15</inkml:trace>
  <inkml:trace contextRef="#ctx0" brushRef="#br0" timeOffset="71684.6116">18566 5464 180 0,'18'19'124'16,"-3"-10"-4"-16,6-2-6 15,1-4-104-15,8 8-18 16,-5 2-5 0,1 6 12-16,-9 1-2 0,-7 3 8 15,-7 7 3-15,-12 5 2 16,-6 7 1-16,-13 4-3 15,-4 8-1-15,-8 2-6 16,-5 3 0-16,-7-1-3 0,-4-2 3 16,-5-3-2-16,-3-4 3 15,-6-5-3-15,-3-8 9 16,-2-5 3-16,-3-3-2 16,0-5 3-16,-2-3-4 15,4-4 3 1,-2-3-5-16,2-6 5 15,2 2-9-15,-1-6-2 16,1-2 0-16,-2-1 0 0,-3-1 0 16,-5-2 2-16,0 1 0 15,-7-2-1-15,-1 3 1 0,-3-1-1 16,-3 4 0-16,-3-1 0 16,-3 3 0-16,-3 1-2 31,0-1 1-31,-2 2-1 15,-4 1 1-15,-2-1 1 0,1-2 0 0,-3 1 2 16,4-1-1-16,1-1 0 16,2-2 0-16,3-1 0 15,5 2-2-15,5-2 1 32,2 0-1-32,7-2 0 0,6 1 0 15,4-2-1-15,8 1 1 16,8-2 0-16,5 0 3 0,6-1-3 15,8 1 1-15,4 0-2 0,4-1 1 16,2 1 1-16,3 1-2 16,1 0 2-16,3 0-2 15,0 2 1-15,2 1 0 16,0 0 0-16,4 1 1 16,0-1-1-16,0 0 1 15,-2 2 0-15,1-2 0 16,-4 1 0-16,-1 1 0 15,-1-1 0-15,-2 4-1 16,-3-1 1-16,0 3-1 16,1 2-1-16,-3 2 0 15,1 1 0-15,1-1 1 16,4 2-1-16,0 0 0 16,5 3 0-16,3 2 0 15,5 2-1 1,8 0 1-16,6 0-2 15,5-3-1-15,8-1 1 0,4-6 0 16,4-5 0-16,1-7 0 16,1-6 2-16,-2-7 1 0,-2-4 1 31,-3-2 1-31,-6-2-1 0,-5-2 0 16,-9 1 2-16,-8 2-2 15,-6 2 2-15,-6 4-2 16,-5 4 0-16,-5 8 0 15,1 4 1-15,1 9 0 16,4 4 0-16,7 7 1 0,9 2-3 0,10 1 2 16,10-2-1-16,12-3 0 31,10-7 0-31,9-7 0 0,5-5 0 16,4-8 0-16,1-5 1 15,-3-5-1-15,-6-2 1 16,-6-1-1-16,-11 2 1 15,-8 4-1-15,-14 16 0 0,-4-16-2 16,-12 17-1-16,-6 5-4 16,-4 7-9-16,-7-3-22 15,9 16-43-15,-10-6-57 16,8 4-3-16,0-3 1 16,6 2 1-16</inkml:trace>
  <inkml:trace contextRef="#ctx0" brushRef="#br0" timeOffset="72649.6924">11905 6429 135 0,'-31'-8'120'16,"6"2"2"-16,1 2-6 0,3-1-110 15,8 5-5-15,13 0 0 16,-14 16 0-16,10 0 2 31,5 7 2-31,3 10-1 16,8 8 2-16,10 11-2 0,11 4 1 0,10 0-3 15,16-1 2-15,13-9-4 16,13-10 2-16,11-16 0 16,3-17 0-16,4-16 1 15,-1-14 1 1,-5-13 0-16,-6-10-1 0,-12-4 3 16,-14-4-2-16,-16-3 3 15,-14 8-1-15,-24-5-5 16,-15 11 4-16,-22 2-4 0,-19 7 3 15,-21 10-4-15,-15 9 4 16,-16 7-4-16,-7 9 1 31,-5 13 9-31,-2 11-5 16,1 5 3-16,12 5-3 16,11 10 1-16,20 5-4 15,20 3-1-15,26 4-2 0,25-2-5 16,28-8-1-16,30-5 1 15,22-15 0-15,21-12 3 16,12-16 0-16,7-17 3 16,-3-14-1-16,-6-12 5 0,-11-4 0 15,-20 0 1 1,-19 10-1-16,-23 9 0 0,-19 16 0 16,-23 17-1-16,-23 26 2 15,-19 20-4-15,-11 18 2 16,-11 11-3-16,-4 3 3 15,-1-1-1 1,4-7 4-16,6-14-4 0,13-19 1 16,13-22 1-16,18-27-1 15,18-24 1-15,17-23-2 16,22-16 3-16,19-14-3 16,19-2-5-16,14 3 2 15,10 10-3-15,3 13 3 16,0 29 3-16,-5 27-2 15,-8 26-1-15,-9 30-4 0,-10 18 3 0,-14 10-10 16,-4 14-18 0,-18-10-35-16,0 1-70 15,-6-8-4-15,-1-13 2 16,1-14 0-16</inkml:trace>
  <inkml:trace contextRef="#ctx0" brushRef="#br0" timeOffset="75202.7882">13500 6644 200 0,'-12'23'130'16,"5"9"-5"-1,3 7-2-15,2 17-131 0,2 14 1 0,4 18-1 16,-4 10 2 0,5 9-1-1,-4 1 4-15,4 4 1 0,-3-5 5 16,1-7 1-16,7-9-1 0,1-18 1 31,7-11-1-31,3-14 2 16,7-14-2-16,4-11 0 15,9-5-3-15,0-8-1 0,4-3 3 16,6-1-2-16,1 0 1 0,1 1-1 0,0 0 2 16,1 3 0-16,1 0 0 15,2 2 1-15,7-2 1 31,2-1-1-31,8-1 1 16,8-3-1-16,7-3 1 16,7-2-2-16,2-1 0 15,0-3 0-15,0 1 0 16,-3-2 1-16,-1 1 0 16,-3 0 2-16,-3 1-1 15,0-1 0-15,3 1 0 0,-3-2-1 0,1 4 0 16,2 0-1-16,0-1 0 15,0 2-2-15,0 0 2 16,1 2-1-16,-1 0 0 16,1 3-1-16,1-2 2 0,1-1-1 15,1 0 0-15,0-1-1 16,0 1 1-16,-2-1 0 31,0-1 0-31,0 0 0 0,-2 0-1 16,-3 0 1-16,-3 0 0 15,0 0 0 1,-6-1 0-16,-4-1-1 0,-4 1 1 0,-6 1-1 16,-3 0 1-16,-4 1-1 15,1 2 0-15,-4-1 1 16,-1 2-1-16,0-1 1 16,-2 0-1-16,-2-2 0 15,-1 1 1-15,-2-1 0 16,-3-1-2-16,-2-1 2 15,-4 2-1-15,-5-1 1 16,-4 3-1-16,-6 3 0 0,-7 1-1 16,-16-7 0-16,2 22 1 31,-17-9-1-31,-11 1 1 16,-8-1-1-16,-7 0 1 15,-6-3-1-15,-3-3 2 0,2-2 0 16,5-4-1-16,7-5 0 15,10-3-1-15,13-5 0 16,14-1-1 0,14-1 3-16,12-1-2 0,9 2 0 15,6 3 0-15,6 3 2 0,2 4 0 16,-3 3 0-16,-4 3 0 0,-7 3-1 16,-6-1 1-16,-8 3 0 15,-9 0 1-15,-13-8-1 16,-9 16 0-16,-10-7 1 15,-4 1-2-15,-4 3 0 16,-1 3-2-16,1 4-1 16,3 2 0-16,3 8 0 31,10 5 0-31,6 6-4 16,5 7 2-16,13 5-2 0,6 5 2 15,9 13-5-15,2 2-2 0,6 10 0 16,0 0-2-16,3 10 4 15,-3-4 0 1,-4 2 5-16,-5-3-1 0,-5-9 6 0,-6-2 3 16,-6-5-2-16,-6-6 2 15,-5-6-1 1,-9-7-1-16,-6-3-1 0,-9-5 0 16,-4-4-1-1,-8-4 2-15,-5-5 0 16,-6-3 2-16,-2-5-2 15,-3 1 2-15,-2-5-3 16,-4 2 2-16,-2-4-1 16,-1-2-2-16,-2-3 1 15,-1-4-1-15,-2-3 0 16,-4-2 1-16,-3-4-1 16,-2-1 1-16,-8-5 0 15,-7 1 0-15,-11 0 4 16,-5 3 1-16,-14-1 1 15,-8 2-1-15,-13 2 1 16,-10 4 0-16,-7-1-1 16,-6-1-1-16,-10 0-2 15,-8-3-2-15,-6 0-1 0,-5 1 2 16,-8-2 0-16,-5 4 1 0,-11 0 0 16,-7 5 1-1,-11 5-1-15,-3 4 1 16,-12 4-3-16,-7 0 1 15,-2 1-2-15,-7-2 0 16,-4-5-1-16,-2-5 1 16,-3-7 0-16,-1-6 1 0,2-6 0 15,-1-7 0 1,3-3 2-16,7-1-2 0,3 0 2 16,3 3-1-1,11 2 0-15,3 2 0 0,4 6 0 16,8 0-1-16,6-2 2 15,6-1-2-15,1-3 0 0,6-3 0 16,0-4 1-16,3 1-2 16,0-2 2-16,1 5-2 15,-1 9 2-15,0 5-2 16,3 6 2-16,8 7-1 16,11 2 0-16,11 5 0 15,15-2 0-15,15 0 0 0,13-4 0 16,18-2 0-16,17-5 1 15,15-2-1-15,15-3 0 16,15-3-1-16,15 1 1 16,11-7-2-16,13-1 2 15,6-8-1-15,7-3 1 16,3-8 0-16,-4-7 3 16,4-10-1-1,-6-9-1-15,-1-9 1 16,-5-15 0-16,0-12-1 0,0-14 2 15,2-9 2-15,1-15-3 16,1-6-1 0,5-15 3-16,2-5-2 15,2 0-2-15,3 4 5 16,-1 3-5-16,1 6-3 0,-2 11 3 16,3 11-1-16,1 18 0 0,-1 14 1 15,3 13 1-15,3 16-5 16,0 13 4-16,2 8-3 15,0 11 2-15,-4 9-1 16,1 4 0 0,-9 14 1-16,11-15-1 15,-11 15 0-15,0 0-5 0,0 0-5 0,3 21-8 16,-3-21-7-16,-1 31-5 16,-3-15 2-16,5 7-1 15,-4-7 4-15,5 4 8 16,-2-20 8-16,0 22 8 15,0-22 9-15,2 17 3 16,-2-17 4-16,2 13 3 0,-2-13 1 16,-7 18-1-16,1-2 0 15,-6-2-2-15,5 8-4 16,3 4-27 0,10 2-95-16,9-3-8 0,11 1-10 15,8-13-6-15</inkml:trace>
  <inkml:trace contextRef="#ctx0" brushRef="#br0" timeOffset="196866.4193">19555 2153 320 0,'6'-23'129'0,"-2"4"-5"0,-11-3-6 16,-7 6-121-16,-4 9 1 16,-7 1 0-16,-10 8 4 15,-7 4 1-15,-13 7 1 0,-4 5 5 16,-9 4-1 0,5 4 3-16,2 1-4 0,12 8 1 0,17 1-7 15,19 4 0-15,28 5-1 16,24 11-2-16,24 20 0 15,19 12 1 1,15 14 2-16,7 6-2 16,-2 3 5-1,-6 6 3-15,-17-4 1 0,-17-7 4 0,-24-16 1 16,-24-11-1-16,-28-21-1 16,-18-12 1-1,-20-17-7-15,-12-16-7 16,-5-16-16-16,-4-34-37 0,16-12-83 15,5-41-7-15,25-21 4 16,13-38-6-16</inkml:trace>
  <inkml:trace contextRef="#ctx0" brushRef="#br0" timeOffset="197003.6319">19539 1788 422 0,'-27'76'150'0,"-13"42"-7"15,6 51-3-15,3 90-157 16,6-14-119-16,24 26-19 16,11-5-4-16,17-15-10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0:09:35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4995 8605 1 0,'0'0'12'16,"26"0"68"-16,-26 0 1 15,28-10-62-15,-12 10-15 16,4 2 0-16,4-2 3 15,5 1 3-15,5 0 0 16,2 4 0-16,1 2-2 16,5 3-4-16,4-1 1 15,3-2-3-15,6-1 0 16,4-5 3-16,9 1-1 16,1-4 2-16,9-1 2 15,0-3-1-15,4 4-3 0,3 0-2 16,6 4 1-1,2 6-5-15,2-1 5 16,6 5-4-16,6 0 3 16,5 2-2-16,2 2 2 0,9 0 1 15,1-2-4-15,6-5 10 0,0 2-8 32,-3-5 9-32,-2 3-7 0,4-5 7 0,5 0-6 15,-3 1 3-15,3-1-2 31,-2-1-4-31,0-2 2 16,-3 1 1-16,-5 1 4 0,-9-3 1 16,-11 3 1-16,-16-3 1 0,-9 3 2 15,-12-2-1-15,-8 3-1 0,-10-2-3 16,-3-1-3 0,-5-1-3-1,-5 0-3-15,-3 0-4 16,-4-3-9-16,-5 5-25 0,-8 1-73 15,-16-3-4 1,0 0 0-16,0 0 70 16</inkml:trace>
  <inkml:trace contextRef="#ctx0" brushRef="#br0" timeOffset="4239.1673">9100 8907 1 0,'0'0'80'0,"0"0"2"15,9-15-47-15,-9 15-31 16,22-21 3-16,-6 6 4 16,-2-6 7-16,6-5 7 15,-5-6-4-15,1-3 4 16,-6-7-5-16,3 1 1 16,-9-7-7-16,3 0-1 15,-5-5-5 1,0 0-2-16,-2-2 0 15,3 0-4-15,-1-3 0 16,2 0-3-16,-1 2 2 16,1 1 2-16,1 6-2 15,-2 5 2-15,-3 5-1 16,0 7 3-16,-3 6-3 0,0 4 4 16,1 6-4-16,2 2 1 15,2 1-1-15,4 0-3 0,4-1 3 16,3 1-3-16,5 0 3 15,4 0-3-15,4-2 2 16,3 2-5-16,5-1 5 16,4 1-3-1,5-3 1-15,3 0-1 0,5-1 1 16,1-3-2-16,7-1 3 16,0 1-2-16,2 1 3 15,2 2-2 1,1 3 3-16,-1 1-2 15,7 4 1-15,2 2 1 0,3 1-2 16,6-1 1-16,7-3-2 16,4 0 3-16,5-5-1 15,2 1 1 1,2-2 0-16,0 0-1 0,0 3 2 0,0 3-2 16,-1 1 0-16,-1 3 0 15,1 6-1-15,-1 0 1 16,-1 0-1-16,5 2 1 15,-1-1-1-15,2-1 1 16,0 2 0-16,1-5 1 16,1 1-1-16,-2 1 0 0,0 1 0 15,-3 3 1-15,1 1-3 16,0 2 1 0,1 0 0-16,2 2-1 15,5-3 0-15,2-1 2 16,4-2 0-16,-1-5 0 15,4-2 1-15,-1 0 2 16,-1-1 0-16,0-1 1 16,-2-1 1-16,2 3-1 15,1 3 1-15,2-1-1 0,-2 3 1 16,1 3-1-16,0 0-2 16,1 7 1-16,-2-3-2 15,1 3 2 1,0-2-3-16,4 0 1 0,-3 2 0 0,3-5 0 15,-4-1 0-15,1-4 2 16,-2 0 1 0,-2-1 0-16,-7 1 2 15,-3 0 0-15,-10-2 0 16,-5 4-1-16,-8-2 0 16,-8 1-1-16,-12-1 0 15,-7 3-3-15,-11-3-1 0,-9 1 0 16,-8-3 0-16,-11 2-2 15,-17 0 1-15,0 0-2 16,0 0 0-16,-17-8 1 16,-1 8 0-16,-2 0 0 15,1 8 1-15,1 0 0 16,6 8 0-16,5 6 1 16,8 2 0-16,9 4 1 15,9-2-3-15,7-3 3 0,6-6-2 16,5-5 2-16,4-14-1 15,2-9 1 1,-1-14-1-16,-2-7 1 16,-8-7 2-16,-6-4-3 0,-12-2 3 15,-11 1-4-15,-13 6 3 0,-10 6-3 32,-12 11 2-32,-8 8-3 0,-5 13 1 0,-5 10-1 15,-1 11 0-15,8 7 0 16,8 5-2-16,9 2 3 15,15-1-3-15,9-1 3 16,14-5-1-16,9-6 1 0,11-8-1 16,4-5 2-16,3-8 0 15,0-5 0 1,-3-6-1-16,-7-5-1 16,-7-1 1-1,-9-1-1-15,-8 0 1 0,-5 17-1 16,-12-20 1-1,-4 20 0-15,-7 10 0 16,-1 8 1-16,1 8-1 0,5 5 2 16,5 2-2-16,5 0 2 15,8-3-2-15,6-4 1 16,7-8 0-16,4-7 0 16,2-7-1-16,0-4 0 15,-2-4 0-15,-2-5-1 16,-15 9 1-16,16-17-1 15,-16 17 0-15,1-17 0 16,-1 17 0-16,-9-13 0 16,9 13 2-16,-14-7-2 15,14 7 1-15,-14-6 0 16,14 6 0-16,-15-4 1 16,15 4-1-16,0 0 1 0,-11 13-2 15,12 1 2-15,2 6-3 16,4 3 2-16,3 8-1 15,-1 3-4 1,2 4 2-16,-2 2-1 0,-3 2 1 16,-5 3-1-16,-4 4 1 0,-5 3 0 15,-10 4 0-15,-2 0 3 16,-9 3-3-16,-4-4 3 0,-7-3-3 16,-2-6 3-16,-3-8-2 15,-2-6 2 1,0-9-2-16,-2-6 3 15,3-4-1-15,-1-4-1 0,-1-1 1 32,-1-1 0-32,-2-1 0 15,-1 0 0-15,-1 0 0 16,-2 0-1-16,-2-1 1 0,-1 0 1 16,-4-1-1-16,0-1 0 15,-5 0-1-15,-3 0 1 16,-2-2-1-16,-6 2 1 0,-6 1-2 15,0 1 1 1,-7 0-1-16,-1 1 2 16,-6 1-2-16,-5 2 1 0,-5 0 0 15,-4-1 0-15,-4 1 0 16,-6-3 1-16,-4-2 0 16,-7 0 0-16,-4-1 1 15,-1 0 0-15,1 2 2 16,-5-4-1-16,-1 0 1 15,1-1-3-15,-4 2 0 16,4-1 0-16,3-2-1 0,1 1 0 16,0-6-1-16,2 5 0 15,4-1-1-15,3 2 3 0,7 0 0 16,-1 0 0-16,7 0 0 16,4 2 0-1,4-4 0-15,8 4 0 16,5-2 1-16,7-2-1 0,6 1 0 15,10 1 0-15,5 0 0 16,9 1 0-16,8 1 3 16,8-1-3-16,7 1 0 15,7 0 0-15,5 1 3 16,4-1-2 0,4 1 2-16,15-3-4 0,-18 1 0 15,18-1-1-15,-13 2 5 0,13-2-4 16,0 0 0-16,0 0 0 15,-15 8 1-15,15-8 1 16,-3 15-3 0,3-15-4-16,5 23 1 0,-5-23-3 31,21 24 2-31,-2-14-1 16,4-2 1-16,4-3-3 15,5-5 7-15,1-3 1 0,2-1 1 16,-2-6 6-16,3 1-5 0,-4-4 4 15,0-1-7 1,-9 0 5-16,-4 1-6 0,-5 1 5 16,-14 12-5-16,3-13 1 15,-3 13 4-15,-25-1-1 16,8 8 5 0,1 6-7-16,2 0 8 0,4 4-7 15,10 2 6-15,5-2-6 16,13-1 1-16,6-2-3 15,11-6 3 1,5-8-1-16,7-6 0 0,-1-9 6 16,-3-3-7-16,-1-7 7 15,-8 1-6-15,-5-1 5 16,-13-1-4-16,-7 4 6 0,-15 5-6 16,6 17 0-16,-32-19-1 15,6 15-9-15,-3 11-19 16,-12-1-62-16,0 7-39 15,-2 9-4 1,-5-6-1-16</inkml:trace>
  <inkml:trace contextRef="#ctx0" brushRef="#br0" timeOffset="6196.012">10079 9158 37 0,'-72'14'49'15,"5"2"3"1,11 6 4-16,5 1-12 0,17 10-8 16,9 0-7-16,25 8 0 15,16-8 0-15,27 1-4 0,18-9-4 16,24-3-4-16,16-12-4 16,17-6-3-1,11-11-1-15,5-6-3 16,-6-9-5-16,-5-2-2 15,-13-8 0-15,-16-3 6 16,-25-7 6-16,-20 1 1 16,-35-4 2-16,-20 7-1 0,-35 7-3 15,-30 10-18-15,-24 24-50 16,-24 12-65 0,-18-1-7-16,-4 11-7 15,-9-8 68-15</inkml:trace>
  <inkml:trace contextRef="#ctx0" brushRef="#br0" timeOffset="18793.9656">12358 15284 114 0,'-1'16'132'16,"33"-12"3"-16,46 1-8 15,47-13-101-15,60 7-4 16,56-9-1-16,49-3-4 16,45-6-9-16,35-2 2 0,31-1-6 15,15 2 4-15,1 1-4 16,-13 3 3-16,-20 6-4 15,-25 6 1-15,-31 8-1 16,-43 5-8-16,-45 8-9 16,-53-3-81-16,-44 7-27 15,-46-11-10-15,-48-9-2 16</inkml:trace>
  <inkml:trace contextRef="#ctx0" brushRef="#br0" timeOffset="21335.9631">21890 4115 128 0,'-2'-16'99'16,"-2"-3"1"-16,0-1-2 16,-6-6-74-16,8 6-3 15,-8-5-4-15,1 5 1 16,-8-3-3-16,-6 3 2 0,-16 3-7 16,-10 2 1-1,-19 5-9-15,-14 2 2 16,-12-1-2-16,-14 2-1 0,-9-2 1 15,-13 2 0-15,-7-3 1 16,-13 1 0-16,-7 0 1 16,-10 2-1-16,-11 4-2 15,-14 3 0-15,-14 6-1 16,-14 7-4-16,-10 3 1 16,-4 3-3-16,-3 2 3 15,-5 5-4-15,4 2 5 16,8 2-3-16,13-3 5 15,17 4 0-15,19-1 3 16,15 6 1-16,20 7-2 16,28 6 2-16,25 11-3 15,30 7 3-15,32 11-1 0,39 7-3 16,45 6 2-16,47 3-2 0,55-7 2 0,50-7-1 31,57-12 2-31,42-14-4 0,44-20 1 16,21-21 2-16,19-18-1 15,5-21 1-15,-10-19-1 16,-16-17 7-16,-34-19 0 16,-28-14 2-16,-47-13 0 0,-39-5 1 15,-53-7-1-15,-46 3 2 32,-68 8-5-32,-59 6-17 15,-60 24-91-15,-65 11-10 0,-47 15-11 16,-42 4-10-16</inkml:trace>
  <inkml:trace contextRef="#ctx0" brushRef="#br0" timeOffset="24188.9364">19071 2889 199 0,'-11'28'121'0,"6"16"6"15,-3-1-1 1,13 19-58-16,-7-16-20 16,17 13-9-16,-5-17-8 0,17 0-6 15,1-25-5-15,6-9-3 0,0-21-2 16,4-18-4-16,-6-16-3 16,-3-12-4-16,-7-11-2 31,-11-3-1-31,-8 1 0 0,-10 5 2 15,-12 9-1-15,-7 17 1 16,-7 15 1-16,-5 17-2 16,0 16-3-16,0 13-6 15,8 15-14-15,2 0-28 16,23 24-98-16,0-4 0 16,23 11-6-16,0-11 2 0</inkml:trace>
  <inkml:trace contextRef="#ctx0" brushRef="#br0" timeOffset="24338.3678">19462 3202 402 0,'0'0'153'15,"2"-13"-3"1,-2 13-10-16,0 0-130 16,-15-5-16-16,15 5-29 15,0 0-77-15,0 0-34 16,0 0 0-16,11 13-5 15</inkml:trace>
  <inkml:trace contextRef="#ctx0" brushRef="#br0" timeOffset="24814.8368">20046 2769 277 0,'3'-15'134'15,"-12"-2"-4"-15,9 17 4 0,-37-16-96 16,15 23-6-16,-13-4-11 15,1 15-4 1,-7 3-4-16,4 7-4 16,2-2-4-16,9 4 1 0,9 0-5 15,11-5-1-15,15-2-3 16,10-6 0-16,14-2 0 16,4-4 2-16,5 1 2 0,0 1 1 15,-7-2 4-15,-5 9 4 16,-14 1 4-16,-9 6-1 15,-19-1 3-15,-5 7-2 16,-13-4-1-16,-3 1-4 0,-8-2-5 16,1-4-8-16,4 2-15 15,1-16-37-15,19 13-95 16,16-23-4 0,7 25-3-16,15-25-2 0</inkml:trace>
  <inkml:trace contextRef="#ctx0" brushRef="#br0" timeOffset="24974.1172">20323 3205 409 0,'0'0'109'0,"0"0"-105"15,0 0-15-15,-23 8-139 16,1-9-14-16</inkml:trace>
  <inkml:trace contextRef="#ctx0" brushRef="#br0" timeOffset="42803.8889">18506 7506 49 0,'18'-13'94'0,"16"4"-7"15,5-8-1-15,20-3-54 16,8 5-35-16,15 2 2 15,9 2 0-15,7 2 2 16,7 3 3-16,5 5 3 0,5 2-3 0,2 2 2 16,3 0-2-1,7-2-2-15,7-1-1 16,8-2 1-16,3-3 0 16,5-5-3-16,-1 0 4 15,-5-4-2-15,-1 1 6 16,-16-2 0-16,-9 6 2 15,-15-1 0-15,-11 5 1 0,-17-1 1 16,-8 6-1-16,-11-3 2 16,-6 4-2-16,-6-3 0 15,-8 2-2-15,-7-5 1 16,-6 2-1-16,-5-4 0 16,-18 7-1-16,18-13 0 15,-18 13-4-15,0 0-5 16,0 0 0-16,4-13-4 15,-4 13 0-15,0 0-2 16,0 0 1 0,16 16-3-16,-16-16 1 0,26 23 1 15,-9-11 0-15,3 1 4 16,4-2 1-16,0-1 3 16,5-1 1-16,-2 0 1 15,1 1 1-15,-1 1 2 0,1 1 3 16,-2-1 4-16,0 4 4 15,-6-8 2-15,0-1 1 16,-20-6-1-16,20-3-1 0,-20 3-8 16,-9-19-19-16,-3 13-58 15,-10-5-47-15,-4-4-10 32,-4-2-4-32</inkml:trace>
  <inkml:trace contextRef="#ctx0" brushRef="#br0" timeOffset="56786.7251">14215 17130 191 0,'-26'4'135'16,"6"-3"11"-16,4-6-14 15,16 5-104-15,0 0-10 16,38-15 9-16,-2 9-22 16,22 2 4-16,21 1-3 15,25 0-2-15,29-4 2 0,30 0 1 16,30-3 0-16,31 0 1 16,25 0 1-16,21 1 1 15,16 2 0-15,9 1-1 16,3 6-3-16,-7 1-1 15,-14 5-3-15,-17 1-1 16,-26 2 0-16,-29-2-22 0,-24 13-72 16,-39-17-52-16,-37-6 4 15,-30-10-11-15,-32-14 2 16</inkml:trace>
  <inkml:trace contextRef="#ctx0" brushRef="#br0" timeOffset="64083.6661">20575 10272 1 0,'-26'-5'68'0,"-11"-3"15"0,2 6-7 15,-7 1-58-15,-5 1 1 16,-8 6 5-1,-8-1-4-15,-5 11 1 0,-13 9-1 16,0 11-5-16,-7 14 2 16,3 18-4-16,3 13-4 15,17 8-3-15,20 7 6 16,28-3 2-16,27-7-1 0,30-10 5 16,27-21 2-16,29-16 2 15,18-26 1 1,18-13-2-16,0-23-4 15,4-13-7-15,-8-21 1 0,-5-9-6 0,-18-12 3 16,-14-1-3-16,-26-5 3 16,-22 3-4-1,-34 5-3 1,-28 12-1-16,-34 14-15 0,-31 9-16 16,-22 17-84-16,-33 9-7 0,-18 10-3 15,-18 12 0 1</inkml:trace>
  <inkml:trace contextRef="#ctx0" brushRef="#br0" timeOffset="68564.8025">13161 18059 61 0,'0'0'108'0,"52"57"5"16,-52-57-54-16,108 12-36 15,-33-9 5-15,27-6 6 16,18-3 4-16,27-2-5 0,25-1-10 15,33-7 6-15,26-6-7 0,31-6-6 16,28-9-3 0,26-1 3-16,17-4-7 0,24-6 5 15,14-5-3-15,20-5-1 16,10 2-5-16,10-2-2 31,5 9 3-31,1 4-6 16,-9 15-1-16,-10 1-9 0,-23 23 0 15,-33 6-16-15,-30 32-45 0,-44-9-58 16,-53-3-1-16,-32-5-7 16,-43-18-4-16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0:11:35.8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8027 14179 216 0,'0'0'138'15,"-4"-17"3"1,-18 1-2-16,-1 4-123 0,-9-1-2 16,-2 6 1-16,-10 1 3 15,1 12 1-15,-9 8-1 16,3 15-6-16,1 12-4 0,4 12-3 0,6 5 0 16,15 2-3-16,10-2-1 15,16-6-8-15,16-7-5 16,10-16-15-16,21-3-31 15,1-24-90-15,16-4-5 16,-2-16-1 0,10 0-4-1</inkml:trace>
  <inkml:trace contextRef="#ctx0" brushRef="#br0" timeOffset="405.6072">8520 14358 133 0,'0'0'135'0,"0"0"1"16,0 0 3-16,6-16-111 16,-6 16-9-16,-4-20 6 15,-6 4-4-15,-3 9 4 16,-9-1-9-16,-2 8-6 15,-11 9-5 1,-4 8-4-16,-4 8 4 16,2 8-4-16,2 5 2 15,9 2-5-15,11-4 1 16,14-4 0-16,16-16 1 0,15-10-1 16,13-12 0-16,10-10 0 15,6-12 3-15,1 2 5 16,-5-1-2-16,-7 7 3 0,-10 8-4 15,-11 12-2-15,-10 10-4 16,-9 6-12-16,-3 16-25 16,-15-13-65-16,11 13-44 15,-7-14-4 1,9 1 0-16</inkml:trace>
  <inkml:trace contextRef="#ctx0" brushRef="#br0" timeOffset="727.5109">9038 14322 147 0,'0'0'141'16,"-11"-13"1"-16,-1 0 2 0,12 13-95 15,-30-6-27-15,11 9-3 16,-8 0 0 0,-1 14-1-16,-6 2-2 0,3 10-6 15,1 2-1-15,7 7-5 16,6-2-1-16,8-3-5 16,13-4-5-16,9-14-17 15,21 0-30-15,-3-23-92 0,23-4-6 16,1-21 0-16,9-6 3 15</inkml:trace>
  <inkml:trace contextRef="#ctx0" brushRef="#br0" timeOffset="1033.2856">9331 13950 249 0,'-24'1'151'0,"-1"25"0"15,6 23 0-15,-8 7-140 16,7 15-2-1,1 4-6-15,5 4 0 0,4-7-3 16,4-7-8-16,9-13-5 16,2-16-8-16,13-15 4 0,2-24-7 15,9-12 7-15,3-18 4 16,4-6 14-16,3-1 8 16,-2 1 5-16,1 10 11 15,-8 7-2-15,-3 22 7 16,-9 10-4-16,-5 21-3 15,-9 8-14-15,-3 5-10 16,-1 7-11-16,-8-14-47 16,9 8-94-1,-2-23-8-15,5-5-4 16,-4-17-4-16</inkml:trace>
  <inkml:trace contextRef="#ctx0" brushRef="#br0" timeOffset="1688.531">9923 14499 242 0,'-3'22'149'0,"3"-22"-1"15,27 16-5-15,-4-13-138 16,11-5-2-16,2-5-1 16,1-6 0-16,-2-6 0 15,-6-1 0-15,-6 0 2 16,-9 4 0-16,-14 16 2 15,0 0 1-15,-20 1 1 0,-6 27 2 16,-7 12-1-16,-3 12 0 16,3 4-6-16,5 4-6 31,20-3-14-31,10-19-32 0,36-2-102 16,12-27-5-16,31-9-5 15,16-22-5-15</inkml:trace>
  <inkml:trace contextRef="#ctx0" brushRef="#br0" timeOffset="2405.6199">11725 14866 152 0,'-16'10'148'16,"16"-10"2"0,0 0 0-16,0 0-69 15,36-32-60-15,10-5-3 16,15-15-1-16,20-8-4 0,13-6-2 15,8-5-5-15,3 2-7 16,-4 7-4 0,-8 12-15-16,-21 1-22 0,-7 25-104 15,-36 1-4-15,-29 23-1 16,-13 6-4 0</inkml:trace>
  <inkml:trace contextRef="#ctx0" brushRef="#br0" timeOffset="2594.9204">11980 14296 288 0,'5'13'160'0,"3"0"-8"15,17 24-1-15,2 8-141 16,4 16-8-16,-1 9 0 16,-1 8-8-16,-2 4-6 15,-5-8-19-15,8 1-89 0,-14-24-32 16,8-12-2-1,-5-31-4-15</inkml:trace>
  <inkml:trace contextRef="#ctx0" brushRef="#br0" timeOffset="2771.3218">12783 14089 297 0,'13'19'162'15,"-25"14"-8"-15,-2 27-7 16,-15 9-145-16,-2 12-11 15,3 10-5-15,-1-3-19 32,19 4-100-32,-5-16-21 15,24-6 3-15,2-23-1 0</inkml:trace>
  <inkml:trace contextRef="#ctx0" brushRef="#br0" timeOffset="3051.5928">13371 14657 255 0,'19'-11'146'16,"-19"11"-3"-16,-6-14-3 0,-18 4-139 0,-12 0-1 15,-9 4 1 1,-8 3 4 0,-4 9 1-16,-3 7 3 0,2 10-1 0,6 10-1 15,12 9 2 1,11 3-2-16,16-1 1 15,13-2-3-15,16-10 0 0,14-9-5 16,10-13-3-16,9-11-7 16,3-19-12-16,9-4-22 31,-13-20-98-31,11-2-7 16,-9-15 0-16,5 0-1 0</inkml:trace>
  <inkml:trace contextRef="#ctx0" brushRef="#br0" timeOffset="3238.9427">13667 14079 229 0,'0'0'145'16,"-4"26"0"-16,-2 25 2 15,-7 9-125-15,6 26-4 16,-5 12 2-16,8 13-3 16,-2 3-6-16,6 1-9 15,4-5-11-15,-2-21-30 16,12-6-111-16,-14-36-2 15,6-15 1-15,-6-32-2 16</inkml:trace>
  <inkml:trace contextRef="#ctx0" brushRef="#br0" timeOffset="3505.5913">13531 14642 273 0,'5'-17'147'15,"-5"17"-1"1,19-9-3-16,-19 9-138 15,30 15-12-15,-1-1-10 16,-6-5-19-16,14 12-23 0,-14-16-4 16,19 12 9-16,-10-13 23 15,7 2 20-15,0-2 15 0,-5-5 18 16,10 10 22 0,-18-9 24-16,16 20 7 0,-24-12-11 15,13 17-22-15,-14-3-21 16,-1 1-13-16,-6 3-17 15,-9-9-23-15,7 3-103 0,-8-20-19 16,0 0-1-16,-18-16-2 16</inkml:trace>
  <inkml:trace contextRef="#ctx0" brushRef="#br0" timeOffset="3627.8256">14140 14517 240 0,'12'-16'141'0,"-5"3"-9"15,-7 13-37-15,0 0-197 16,0 0-41-16,17 5-6 16,-17-5-2-16</inkml:trace>
  <inkml:trace contextRef="#ctx0" brushRef="#br0" timeOffset="4111.5067">14300 14711 317 0,'12'41'162'15,"-5"-14"0"-15,11 9-4 16,-1-14-147-16,7-3-5 16,4-12-2-16,5-13-2 15,0-8-2-15,-1-12-6 16,0-5-6-16,-8-10-3 16,1-3-2-16,-12-2 0 15,-5 6 5-15,-11 8 4 16,-5 7 7-16,-7 15 4 0,-5 12 3 15,-3 15 4-15,-3 10 0 16,2 12 0-16,3 8-4 16,4 2-3-16,8 0-8 15,7-3-3-15,9-4-6 16,6-15-3 0,11-5-5-16,1-16-1 0,9-6 3 15,1-18 3-15,5-6 7 16,2-7 5-16,2-6 11 15,0 2 7-15,-5-2 9 16,2 8 2-16,-12 3 1 16,-2 14-1-16,-10 7-2 15,-1 9-4-15,-16-4-6 16,9 33-3-16,-9-7-5 16,0 4-3-16,1 2-4 15,2-2-6-15,6 4-10 0,-3-13-17 16,15 11-39-16,-8-23-77 15,17 2-1-15,1-17-2 16,13 2 4-16</inkml:trace>
  <inkml:trace contextRef="#ctx0" brushRef="#br0" timeOffset="4362.5703">15524 14654 251 0,'-16'-13'144'0,"-13"20"2"16,-24-1 2-16,-1 24-110 15,-5-1-29-15,5 7-2 16,10 3-2-16,18 3 2 16,22-1-4-16,26-2-1 0,19 0-3 15,21-3 4-15,11-4 0 16,6 3 3-16,-7-2 3 16,-8 0-3-16,-17-1 2 15,-18 0-7-15,-25-2-6 16,-27-5-19-16,-17 8-55 15,-35-19-73-15,-15 5-6 16,-29-12-1-16,-24 3-7 16</inkml:trace>
  <inkml:trace contextRef="#ctx0" brushRef="#br0" timeOffset="4550.3174">12925 15783 287 0,'110'8'173'0,"53"-24"-3"0,54 0-3 16,35-12-161-1,25-5-7-15,22 0-11 0,-16-4-125 16,-9 12-16-16,-41-2-8 16,-39 11-8-16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0:11:48.6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18216 2907 332 0,'-52'-54'139'16,"12"13"-5"0,-2-5-7-16,21 21-106 0,16 12-7 15,30 18-7-15,32 14-8 16,30 11-6-16,34 16-2 16,22-1 1-16,30 2 0 15,16-9-3-15,18-2-10 0,-4-22-28 16,8-1-70-1,-15-24-7-15,-9-8 3 16,-15-16-14-16</inkml:trace>
  <inkml:trace contextRef="#ctx0" brushRef="#br0" timeOffset="1903.5047">21215 1577 354 0,'-16'10'145'0,"14"9"-1"16,-8 7 2-16,10 10-113 15,-6 9-9-15,8 8-10 16,-2 6-4-16,3 6-9 15,0-3-7-15,-3-3-10 0,7-7-41 16,-11-16-84-16,8-13-8 16,-4-23 3-16,0 0-4 15</inkml:trace>
  <inkml:trace contextRef="#ctx0" brushRef="#br0" timeOffset="2302.1964">21127 1666 389 0,'0'-23'149'15,"-5"6"1"1,14 4-3-16,-9 13-119 0,35-20-8 16,-4 11-11-16,11 3-7 0,3 4-3 15,2 4 1 1,0 7-3-16,-7 6-1 0,-11 12-3 16,-15 3-4-16,-14 8 5 15,-13 4-2-15,-11 4 5 16,-6 0-5-1,-4-7 5-15,0-3-2 16,6-10 4-16,11-7 0 16,17-19-1-16,0 0 1 0,26 7 1 15,6-10-1-15,7 5 2 16,5 3 1-16,0 7 4 16,-4 8 2-16,-10 9 0 15,-9 4 3-15,-16 2-3 16,-6 8 1-16,-15-8-1 15,-9 2-4-15,-6-4-10 16,-8-5-12-16,6-2-20 16,-11-22-48-16,17 8-62 0,1-24-4 0,26 12 1 15,-16-33 3-15</inkml:trace>
  <inkml:trace contextRef="#ctx0" brushRef="#br0" timeOffset="2564.0291">21767 1757 407 0,'41'-26'155'0,"-17"6"0"15,1 14-10-15,-25 6-118 0,13 16-9 16,-21 15-13-16,-5 13-6 16,-5 13 0-16,-4 12-2 15,-1 6 2-15,3 4 2 16,4-5 3-16,10-1-1 15,8-16 1-15,9-11-2 16,11-14 1-16,7-17-8 0,7-13-7 16,-2-21-20-16,15-2-92 15,-13-17-27 1,6 3-6-16,-13-8 3 16</inkml:trace>
  <inkml:trace contextRef="#ctx0" brushRef="#br0" timeOffset="2772.2768">22323 1755 347 0,'17'15'154'15,"-13"8"5"-15,5 27-6 16,-16 12-77-16,5 20-55 0,-5 7-8 16,1 12-8-16,1 0-7 15,-3-10-10-15,6-11-20 16,-13-34-63-1,14-10-60-15,1-36-7 16,-19-16 6-16,0-39 1 0</inkml:trace>
  <inkml:trace contextRef="#ctx0" brushRef="#br0" timeOffset="2933.1952">22157 1850 423 0,'10'-35'161'0,"19"21"-5"16,5 6 2-16,18 3-132 15,10 9-12-15,15 2-9 16,2 0-10-16,1 2-13 16,2 14-51-16,-19-5-86 15,-12 13-8-15,-28 5 2 0,-19 4-5 16</inkml:trace>
  <inkml:trace contextRef="#ctx0" brushRef="#br0" timeOffset="3137.5344">21306 3001 392 0,'23'16'159'15,"47"-6"6"-15,34-20-9 16,40 1-133-16,15-1-11 16,14 0-2-16,2 0-6 15,-3 0-5 1,-15 7-16-16,-33-13-85 15,-23 13-53-15,-40-10-10 16,-27 2 0-16,-28-11-11 16</inkml:trace>
  <inkml:trace contextRef="#ctx0" brushRef="#br1" timeOffset="7503.1384">21710 4295 331 0,'-26'18'149'0,"10"-7"-4"16,21 2-5-16,20-7-141 16,27-3-1-16,26-3 1 15,23-4 2-15,19-4 1 16,15-3 0-16,12-1 2 16,6-4-1-16,0 1 1 0,-4-1-1 15,-12-2-2-15,-12 0-12 16,-3 9-37-16,-24-10-88 15,-3 6-6-15,-16 0-4 16,-11 5-7-16</inkml:trace>
  <inkml:trace contextRef="#ctx0" brushRef="#br2" timeOffset="10551.1155">21976 4764 262 0,'-47'2'134'16,"5"-4"3"-16,16 7-6 15,13-7-107-15,26 7-10 16,23-3-7-16,22 3-4 16,23-1 0-16,17-1 0 15,19-2 2-15,12-2 0 16,7-2 1-16,0 0 0 15,-9-4 0 1,-6 1-3-16,-13 2-12 0,-16-6-41 0,-11 8-89 0,-20-1-1 16,-18 5-10-1,-18 1-2 1</inkml:trace>
  <inkml:trace contextRef="#ctx0" brushRef="#br0" timeOffset="13659.6924">21789 5418 224 0,'-17'4'129'0,"17"-4"2"15,0 0-8-15,0 0-115 16,44-10-3-16,7 4-2 16,15 2-2-16,14 3 1 0,13 1 0 15,13 4 0-15,9 0 3 16,11 2 2 0,1 0 1-16,4 1 1 0,-1-4-1 0,1 0 1 15,-7-6-2-15,-1 1 0 16,-14 0-9-16,-13-4-15 15,-10 12-40 1,-19-8-73-16,-15 4 0 16,-19-4-7-16,-12 5-1 15</inkml:trace>
  <inkml:trace contextRef="#ctx0" brushRef="#br3" timeOffset="19286.9651">22008 6307 223 0,'0'0'150'0,"0"0"-6"15,33 0-2-15,5-16-85 16,27 6-58 0,27 5-5-16,28 1 6 0,34-2-1 15,24 1 0-15,24-3 2 16,11-2-1-16,8-1-1 15,-3-4-3-15,-10 2-3 16,-19-3-9-16,-23 9-18 0,-36-6-96 0,-21 10-2 16,-27-1-8-16,-24 3 1 15</inkml:trace>
  <inkml:trace contextRef="#ctx0" brushRef="#br3" timeOffset="20295.9847">23341 2799 370 0,'34'13'146'0,"5"15"2"15,-9 8-14-15,-1 14-137 16,7 14 1-16,0 11 4 16,0 8 4-16,1 15 4 15,-3 8 0-15,0 8-5 0,-5-2 0 16,1 9 2-16,-5-1-7 16,-1-9-6-16,2-7-13 15,-5-30-18-15,7-15-20 16,-10-42-4-16,14-11-1 15,-17-41 11-15,6-9 16 16,-17-24 16-16,-4-6 19 16,-4 8 25-16,-17 4 23 15,6 33 13-15,-23 9-4 16,12 34-9-16,-11 14-13 16,16 25-11-16,1 6-8 15,13 6-6-15,10-7-5 16,11-11-4-16,9-18 0 15,6-17-5-15,3-18-7 16,-6-23-11-16,1-1-26 16,-19-18-95-16,3 4-4 0,-20-7-3 15,-6 12-4-15</inkml:trace>
  <inkml:trace contextRef="#ctx0" brushRef="#br0" timeOffset="24417.0326">5320 6957 263 0,'95'6'156'0,"34"-4"-2"0,32-12-6 16,43-3-148-16,40 4 0 16,40 0-2-16,36 5 0 15,34-3-1 1,80-1 2-16,-26-3-2 15,21-1 1-15,9-3 0 16,10-6-2-16,-7-6-6 0,-5 8-23 16,-31-11-79-16,-64 10-33 15,17 1 0-15,-34 3-5 16</inkml:trace>
  <inkml:trace contextRef="#ctx0" brushRef="#br0" timeOffset="66406.4808">4317 7692 87 0,'16'-13'101'0,"19"-3"-2"16,17-1-46-16,17-4-33 0,26 6-8 15,24-3 1-15,28 0 0 0,23 0-1 16,35 2-5-16,27 2-1 15,31 4-3 1,34 0 1-16,33 3-1 16,34-5 0-16,27 3-3 0,64-2 4 15,-30-1 3-15,2-1 4 16,-7 2-1-16,-23-4 4 16,-29 5-2-16,-43 3 2 15,-40 4-2-15,-87 0-2 16,-9 8-5-16,-43 2-12 15,-41-2-15-15,-29 14-46 16,-34-3-52-16,-26-4-6 0,-16 1-3 16,-13-6 67-1</inkml:trace>
  <inkml:trace contextRef="#ctx0" brushRef="#br0" timeOffset="68209.6169">5174 8653 1 0,'0'0'47'15,"25"-10"37"-15,-8 2 4 16,2 1-53-16,6 6-9 0,1-4-10 15,7 5-4 1,3-1-3-16,7 1-2 16,3-1-1-16,5 2 0 15,5-1-2-15,6 0 0 0,6 1-3 16,7-1 0-16,6 0-1 16,1 2-1-16,9-4 1 15,4 1 1-15,5 0-1 0,9-2 1 16,5-2-1-16,5 0 0 15,5-3-1-15,6 0 2 16,1-2-2-16,6 0-1 16,6 1 0-16,-5 2 1 15,2-1-1-15,0 3 1 16,3 0-1-16,1 1 0 16,3 0 1-16,-2 1 1 15,-1-3 3-15,5 0-1 16,-2-1 1-16,3 0 0 15,-2-2-1-15,0 3 2 16,-4 1-2-16,2-1-1 16,1 0-1-16,-1 3 0 15,-2 0-2-15,-1 0 1 16,-3 2 0-16,-3 0 1 16,1 1 0-16,-2 1 1 15,-5 2 0-15,-2 0-1 16,-4 1 1-16,-1-1 1 15,-1 0-1-15,-1 0 0 16,-5-2-1-16,-3 1 1 16,-3-1 0-16,-2 1 0 15,-5-2-1-15,-2 1 1 0,-2 2-1 16,-2 1 1 0,0 2 0-16,1 0-1 15,-2 0 0-15,1-1 2 0,2 1-1 16,-1 0 0-16,2 0 0 15,2-1 1-15,1-2 0 0,-1-1 0 16,3-2 1 0,-1 0 1-16,0-3 0 0,1 0 0 0,-2-3 2 15,1 2 0-15,2-3 0 16,4 2 0-16,1 1 0 16,5 0 0-16,3-2-1 15,4 0 0-15,2-1 2 16,-1-2 2-16,-2-1 1 15,-2 1 1-15,-7-1 1 16,-4 5 0 0,-9-3 0-16,-5 7-1 15,-13-1-3-15,-8 5-3 16,-12 5-14-16,-15-1-25 16,-11 7-77-16,-15-1-9 0,-22-13-4 0,4 15-9 15</inkml:trace>
  <inkml:trace contextRef="#ctx0" brushRef="#br0" timeOffset="71486.2765">8722 9514 1 0,'13'-10'18'0,"13"1"55"15,2-2 1-15,5 2-56 16,10 3-7-16,6 2-2 15,6 1 0-15,6 2-2 16,5 1-5-16,5 3-1 16,4 0-1-16,10-1 0 0,7 1 1 15,9-1 1-15,12 1 2 16,8-3 1-16,10 0 2 16,9-3 0-16,12 0 2 15,6-1-1-15,4-1 0 0,4 1-1 16,1 1-2-16,2 0-2 15,1 2 0-15,5 1-1 16,-2 0-1-16,-1 0-1 0,5 0 1 31,2 0-1-31,2-2 1 16,5-1 0-16,6 0 1 0,7-2 2 16,6-1 3-1,4-3 1-15,4 1 3 0,4-2 1 0,8 1 2 16,-1-1-1-16,2 1 0 15,-2 2-2 1,5 3-1-16,-1-1-3 0,2 1-1 16,0 0 0-16,1 1 2 15,-6-3-1 1,-2 4 1-16,-14-2-1 0,-9 3 2 16,-16-1-1-16,-14 4 0 0,-20 1-2 15,-15 2-2-15,-16 0-1 16,-14-1 1-16,-14-1 0 15,-12 0-1-15,-12-3 0 16,-11 0 0 0,-11-2 0-16,-11 2-1 15,-6-3 0-15,-11 2-1 0,-4-2-1 16,-13 3-3 0,17-3-4-16,-17 3-7 0,13-1-19 15,-13 1-70 1,16 0-3-16,-3-2-7 0,3-3-5 15</inkml:trace>
  <inkml:trace contextRef="#ctx0" brushRef="#br0" timeOffset="76647.4804">11791 10635 1 0,'-18'-11'84'16,"18"11"3"-16,-2-23-1 0,9 8-53 0,9 7-8 15,7-5-5-15,12 4-4 31,5 0-4-31,15 1-4 16,19 0-3-16,20 1-1 16,22 0-1-16,23 1 0 0,25-1 0 15,21 3 1-15,24-1 2 16,21 5 0-16,11 2 0 16,8 1 1-16,17-2 1 0,6-1 0 15,0-3 2 1,2-4-4-16,-13 0-11 15,-21-5-21-15,-24-1-66 16,-24 0-2-16,-44-4-11 0,-25-2-7 16</inkml:trace>
  <inkml:trace contextRef="#ctx0" brushRef="#br0" timeOffset="89995.8458">17791 10504 226 0,'0'0'124'15,"29"-1"4"-15,21-1 0 16,27 1-113-16,26 2-5 16,17-1 0-16,17 4-2 15,5-1-7-15,-5-1-21 0,-2 5-101 16,-15-1-6-16,-22-2-7 15,-17-2-2-15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0:13:35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5127 10413 130 0,'0'0'108'16,"7"13"6"-16,6-10-4 16,6 1-91-16,14 5-6 15,7-2 0-15,17-1-1 16,5-3-1-16,14-3-3 0,6 0-4 16,6-2-1-1,3-1-2-15,0-1 0 0,-4-2-1 0,-8 1 0 16,-7 0-1-16,-13 1-9 15,-8 4-23-15,-18-3-77 16,-7-1-7-16,-9-2 2 16,-17 6-10-16</inkml:trace>
  <inkml:trace contextRef="#ctx0" brushRef="#br0" timeOffset="1734.0993">9310 9563 1 0,'0'0'65'16,"-3"-16"15"-16,3 16 9 16,3-13-73-16,-3 13-1 15,-3-15-2-15,0 2 0 16,3 13 3-1,-7-21-5-15,7 21 1 16,-16-16-8-16,16 16 1 0,-26-10-5 0,4 7 2 16,-2 1 0-16,-8-1-1 15,-4 1 1-15,-7 2-1 16,-2 0 2 0,-4 2-2-16,-6 1 3 0,3 1-2 31,-4 0 1-31,-1 3-2 15,1 1 3-15,3 0-3 16,-1 5 1-16,4 3 2 0,2 4-4 0,2 5 3 0,9 5-3 16,5 5 4-16,12 2-5 15,10 7 4 1,14-5-2-16,13 4 1 16,16-1 0-16,15-3 3 15,11-3 2-15,15-5 0 16,5-6 1-16,12-5 0 15,4-5 0-15,6-8-1 16,-1-9-2-16,1-6-3 16,-5-11 0-1,-3-8 2-15,-12-11 5 0,-8-4 4 16,-21-11 6-16,-9-1 1 16,-25-9 2-16,-17 7-2 15,-28-3-1-15,-19 11-10 16,-22 9-14-16,-22 1-30 15,-6 15-87-15,-13 12-9 16,0 4 2-16,3 8-8 16</inkml:trace>
  <inkml:trace contextRef="#ctx0" brushRef="#br0" timeOffset="3858.5807">7026 10112 25 0,'0'0'96'0,"24"-6"-2"16,-9 4-13-16,2-2-44 15,9 4-13-15,0 0-9 16,6 4-4-16,1-1-4 0,4 2-2 16,2 0-2-16,3 1 0 15,4-2-1-15,3 1 0 16,2-2-1-16,2-1 0 0,1 0-1 16,0-1 2-16,3-2 0 0,0 2 0 15,0-1-1-15,-1 0 2 16,2-1-2-1,-1 1 2-15,4-3 0 0,4 0 1 16,1-1 1-16,2-2-2 16,0 2 1-1,0-1 0 1,-2 1-1-16,-1 4 0 0,-6 0-2 0,-1 6 0 16,-6-2-2-16,0 5 2 15,1-3-2-15,3-1 2 16,6 0-1-16,3-2 0 15,5-1 0-15,0 0 0 16,4 1-1 0,-3-2 1-16,1 2-1 0,1 1 0 31,-3 2 1-31,-1-1 0 0,2-3 2 16,2 1 2-16,4-3 1 0,2 2 1 0,-5-5 2 15,1 1 2-15,-5-3 1 16,0 3 1-16,-10-4-2 15,-4 4 1-15,-8-3-2 16,-3 1 0-16,-5 0-2 16,-2 1-1-16,-5-2-2 31,-1 2 0-31,-2-2 0 0,0 2-2 16,-1-1 1-16,0-1-1 15,-2 2 1-15,1-1-2 16,-1 1 2-16,-1 3-2 0,0-1-1 15,-3 2-1-15,0 1-1 16,-4-2-1-16,-2 1-2 16,-4 0-1-1,-13-1 0-15,21 3 1 0,-21-3-1 16,0 0 0-16,14-4 2 16,-14 4 1-16,0 0 1 15,0 0 1 1,-19-17 2-16,19 17-1 0,-24-13 1 15,9 5 0-15,2 4 0 16,13 4 0-16,-17-6 0 16,17 6 0-16,0 0 0 15,0 0 2-15,13 9 1 16,-13-9 2-16,20 12 3 16,-20-12 1-16,13 11 0 15,-13-11 1-15,0 0-1 16,0 0-3-16,-24 12-6 0,3-12-12 15,1 5-26-15,-12 0-88 16,6-4-1-16,0-1-8 0,5-3-1 16</inkml:trace>
  <inkml:trace contextRef="#ctx0" brushRef="#br0" timeOffset="4940.275">11722 10396 96 0,'-14'6'104'16,"14"-6"4"-16,20-2 0 15,7-1-89-15,19 5-7 16,14-1 0-16,18 3 1 15,14 1-1-15,13 3-1 0,9 1-2 16,6 3-3-16,-2-2-4 16,1 1-1-16,-7 1 0 15,-8-5-1 1,-13-3-3-16,-10-1-7 0,-11 0-19 16,-18 0-80-16,-10-9-7 15,-12-2 0-15,-17-11-9 16</inkml:trace>
  <inkml:trace contextRef="#ctx0" brushRef="#br0" timeOffset="6326.1581">12223 8397 75 0,'-3'-17'40'15,"1"-5"-1"-15,0-5-3 16,0 1-4-16,-4-7-9 15,8 3-7-15,-4-6-2 0,5 2-3 16,-1-6 1-16,2 2 4 16,-4-3 0-16,3 0 3 15,-3-5-1-15,3 6 0 16,-3-4-1-16,0 5-2 16,-2-2 0-16,2 2-6 31,-1-2 3-31,-1 4-3 15,0-2 2-15,0 0-2 0,-4 0 2 0,5-2-2 16,-2-3 0-16,2-1-3 16,1-3 0-1,0 1 1-15,0-2-6 16,2-2 5-16,0 1-5 0,1 2 2 0,-2 2-3 16,1 0 2-1,-2 1-1-15,0-1-1 0,-3-5 7 16,-2 1-5-1,-2-7 7-15,1-2-2 0,-1-4 3 16,3 2-4-16,0-1 2 16,2 3-1-16,2 6-8 31,4 8 1-31,2 9-6 16,-1 6-2-16,2 17-7 0,-7 13-14 15,0 0-22-15,0 24-61 16,-5 5-11-16,-3 0-3 0,-1 3 2 15</inkml:trace>
  <inkml:trace contextRef="#ctx0" brushRef="#br0" timeOffset="6605.7119">12054 6792 30 0,'0'0'104'15,"11"-29"-3"-15,-6 0-2 0,3-4-84 16,3 4-10-16,-3 0-4 16,2 3 0-16,3-1 2 15,0 5 5-15,-4-3 5 16,2 11 4-16,-3-2 3 16,-8 16-2-16,13-11 2 0,-13 11-3 15,1 17-1-15,-1 2-10 16,0 8-23-16,-1 5-94 0,6-5-7 31,11-5-6-31,5-16 1 16</inkml:trace>
  <inkml:trace contextRef="#ctx0" brushRef="#br0" timeOffset="12849.418">13839 6613 92 0,'-15'-16'116'0,"-1"-6"-4"15,5 0-1-15,-1 7-91 16,-4-1-3-1,1 8-6-15,-10 7-3 16,-4 10-3-16,-13 11-2 16,-8 15-3-16,-12 16-3 15,-12 16 2-15,-8 21-1 0,-7 19 1 16,-7 27-4-16,3 16 2 0,10 13-6 16,15 1 1-16,25 2-3 31,27-14 4-31,35-21 1 0,30-27 4 15,32-41 2-15,21-34 3 16,20-37 7-16,10-33 4 16,4-37 2-16,-2-28-4 15,-17-31 1-15,-12-16 0 16,-25-18 0-16,-18-2-2 16,-29-1 0-16,-29 15-5 15,-33 20-3-15,-31 31-18 0,-30 42-42 16,-32 31-64-16,-27 35-8 15,-13 32-5-15,-5 17 29 16</inkml:trace>
  <inkml:trace contextRef="#ctx0" brushRef="#br0" timeOffset="31091.6769">11939 8295 105 0,'-5'27'126'0,"5"-27"1"15,10 13-2-15,-10-13-113 16,20-1-3-16,-7-6 0 16,-1-9 1-16,-2-4-1 15,-4-12 4-15,3-6 0 16,-8-12 3-16,5-5 6 0,-5-16-1 16,6-4-1-16,-2-14-2 15,5-5-3 1,3-11-2-16,4-6 0 0,6-9-9 15,5-6-6-15,5-3 2 16,7-6-1-16,4 3 3 16,5 2-3-16,1 1-2 15,6 7-2-15,1 5 6 16,2 7 0-16,-2 15-1 0,-2 14 1 16,-4 12-4-16,-2 15 3 15,-6 21 1-15,-5 16-1 16,-4 20-1-16,-5 17 1 0,0 16-2 31,-3 18 0-31,1 15 4 0,1 19 0 16,2 20 2-1,0 16-1-15,-1 19 3 0,-3 13-2 16,-4 14 2-16,-8-1 0 16,-6 3-5-16,-7-11-1 15,-7-12-3-15,-5-18 0 16,-4-18-6-16,-1-24 0 0,6-17-10 15,-7-26-14 1,11-12-16-16,-8-29 1 16,14-5 4-16,-10-29 13 0,11-4 10 15,-7-14 9-15,6-1 12 16,0 6 16-16,-3 3 18 16,6 19 2-16,-3 20-5 15,0 0-14-15,-11 45-6 0,11 14-3 16,0 16-3-1,6 12 3-15,4-1 1 16,8 1 5-16,3-12 2 16,9-9 4-16,-3-21-5 15,5-16 0-15,-6-29-3 16,0-18-5-16,-6-21-6 16,-7-17-9-16,-3-10-8 15,-10-14-14-15,7 8-44 0,-9-4-73 16,-11 8 4-16,-9 13-6 15,-10 13 5-15</inkml:trace>
  <inkml:trace contextRef="#ctx0" brushRef="#br0" timeOffset="32015.6497">11657 6160 112 0,'17'-3'115'0,"-1"-5"-3"16,9 3-29-16,9-7-64 15,18 5-1-15,10-3-2 16,16 4-3-16,13 2 0 16,12 4-1-16,4 0-2 15,5 3-3-15,-5-3-1 0,-2 0-2 16,-5-3-1-1,-9-3 0-15,-13-6 0 16,-12-2-4-16,-7 0-9 0,-17-5-19 16,0 9-86-16,-21 0-6 0,-21 10-4 15,16-12-5 1</inkml:trace>
  <inkml:trace contextRef="#ctx0" brushRef="#br0" timeOffset="34502.6712">12989 4469 96 0,'-16'-15'128'0,"6"-1"3"15,10 16 2-15,-16-34-62 16,18 21-29-16,-10-8-3 16,8 21-9-16,3-21-7 15,-3 21-6-15,0 0-4 16,15 8-3-16,-11 11-4 0,-1 11-1 15,-3 8-3-15,0 7 2 16,0 2-1 0,-3 1-4-16,0-6 5 15,2-8-6-15,-1-12 3 0,2-22 0 16,0 0 2-16,10-30-1 16,-4-9-1-16,4-10 2 15,0-9-4 1,2-5 5-16,2 1-2 15,-1 8 0-15,-1 9 0 16,1 14-1-16,-3 15 1 0,-10 16 0 16,14 21 0-16,-8 13 0 15,-3 9-3-15,0 3 3 0,1 2-3 16,0-4 1-16,4-6-1 16,0-15 0-16,-8-23 1 15,23 12 0-15,-8-25 0 16,1-9 0-1,0-7 1-15,2-6-1 0,1-5 3 16,1-2-1-16,0 3 3 16,1 6-1-1,-4 6 2-15,2 6 0 0,-3 13 1 16,-2 16-1-16,-4 18-2 0,-3 13 0 16,-2 12-4-1,-2 5-1-15,1 8-3 0,-3-1-9 31,4-2-3-31,-7-17-16 16,12-3-19-16,-10-41-30 16,16 16-65-16,-10-36-3 15,10-5 3-15,-7-20 6 16</inkml:trace>
  <inkml:trace contextRef="#ctx0" brushRef="#br0" timeOffset="34737.5104">13550 4271 185 0,'16'-19'134'0,"-16"19"0"15,20-3 3-15,-20 3-88 16,16 41-8-16,-10-10-13 16,5 13-6-16,0-4-7 15,6 5-2-15,-1-9-4 16,2-6 1-16,0-11-3 16,2-10-2-16,-3-15 0 15,-1-12-2-15,-3-8-3 16,-6-7-7-16,-1 0-7 15,-7-4-18-15,6 16-37 16,-13-9-77-16,8 30-2 16,-6-23 0-16,6 23 1 0</inkml:trace>
  <inkml:trace contextRef="#ctx0" brushRef="#br0" timeOffset="35284.8261">14009 4318 272 0,'33'-14'145'15,"-11"-9"0"-15,1 11-4 0,-14-11-112 16,-2 7-11-16,-12 1-9 16,5 15-4-16,-30-9-1 15,4 18 0-15,-6 5 0 16,-2 12 1-16,-2 10-2 16,4 6 1-1,7 4-4-15,8-1-4 0,17 1-12 0,10-14-8 16,21-3-22-16,-3-29-33 15,21-9-66-15,-4-23 0 16,10-7 3-16,-12-23 77 16,1-1 42-1,-13-7 22-15,-9-7 32 16,1 13 36-16,-14-2 72 16,4 14 2-16,-12 3 2 0,12 23-71 15,-9-5-30-15,11 21-16 16,-15 10-9-16,20 19-4 15,-13 13-5 1,-1 14-2-16,-4 10-3 0,-2 9-2 16,-5 6-6-16,4-5 3 15,-1-8-4-15,2-15 0 16,5-15-3-16,-5-28 0 16,18-6 1-16,-7-23 0 0,6-13 8 15,-1-5 2-15,1-4 6 16,3 5 2-16,-2 7 5 15,2 14 0-15,-4 12 1 0,1 19-1 32,-6 14-4-32,2 16-6 15,-1 11-9-15,-3 0-10 16,6 12-42-16,-10-17-99 16,8-1-4-16,-10-24-4 0,-3-17-2 15</inkml:trace>
  <inkml:trace contextRef="#ctx0" brushRef="#br0" timeOffset="36374.4896">15201 3951 250 0,'0'0'144'0,"0"0"-1"16,0 0 1-16,0 0-100 15,10 17-10-15,-1-1-12 16,-5 4-8-16,2 6-4 16,-2 1-5-1,2 5-1-15,-2-3-4 0,-1-3 0 16,1-6-2-16,-4-20 0 15,13 10 0-15,-4-23-1 16,4-6 0-16,1-9 1 0,1-4 1 16,2-3-1-1,-1 3 3-15,1 2-1 0,-4 9 2 16,-1 6 1-16,-12 15 1 16,14-7 1-16,-14 7-1 15,7 24 1-15,-5-5-3 0,-1 3 1 16,1 1-1-16,1-1-1 15,0-1-1-15,4-5-1 16,-7-16 0-16,19 17 1 31,-6-18-1-31,4-5 0 0,4-7 0 16,4-7 1 0,2-7 2-16,2-5-1 0,-1 0 5 15,-2 2 0-15,-5 2 3 16,-3 10-1-16,-18 18 0 15,0 0-1-15,0 0-1 16,-2 31-1-16,-5 1-3 0,1 6-3 16,5 1-3-16,4-2-1 15,7-4-4-15,3-13-4 16,8-7-9-16,0-17-8 0,9-3-10 16,-9-19-9-16,13 4-2 15,-16-17 0 1,11 12 9-16,-13-8 12 15,4 11 21-15,-5 5 16 0,-7 3 18 16,5 15 12 0,-13 1 7-16,15 8 4 0,-15-8-4 15,11 32-7-15,-6-13-13 16,8 7-6-16,1-3-7 16,3-1-2-1,2-7-3-15,3-4-2 0,-2-10-1 16,-1-7-4-1,-3-5-3-15,-9-8-9 16,0 3-18-16,-14-14-47 16,7 14-73-16,-10-6 0 0,10 22-4 0,-6-24 4 15</inkml:trace>
  <inkml:trace contextRef="#ctx0" brushRef="#br0" timeOffset="36619.6712">16394 3813 313 0,'23'-13'151'0,"-17"-7"-4"0,-6 20 1 16,-13-26-125-16,-2 19-3 15,-12 4-9 1,-5 9-2-16,-5 7 0 16,-1 10-6-16,1 7 5 15,5 8-7-15,10 4 3 16,11 0-11-16,14-5-3 15,11-14-17-15,25-6-27 16,-4-24-91-16,21-10-1 0,-4-26-2 16,6-8 3-16</inkml:trace>
  <inkml:trace contextRef="#ctx0" brushRef="#br0" timeOffset="36895.1831">16590 3443 316 0,'9'-47'150'16,"-11"9"-1"-16,2 38 0 15,0 0-98-15,6 30-22 16,-3 22-12-16,3 20-6 15,-2 10-7-15,1 6-5 16,0-4-1-16,1-8-5 16,1-18 0-16,2-22-8 15,5-23 4-15,2-23-2 16,6-16 6-16,0-10 9 0,2-7 3 16,2 4 7-1,-4 6 2 1,1 15 7-16,-7 18-3 15,-2 19-5-15,-5 13-5 0,-1 7-22 16,8 17-77-16,-7-19-70 16,10 2-6-16,-8-21-4 15,8-14-4-15</inkml:trace>
  <inkml:trace contextRef="#ctx0" brushRef="#br0" timeOffset="37751.9007">17506 3555 329 0,'3'-16'151'16,"-6"-14"-3"-16,9 13-1 15,-12-12-113-15,17 6-11 16,-4-3-7-16,6 7-7 16,-2 5-2-16,2 8-2 15,-13 6-2-15,13 32-1 16,-13 7-2-16,-5 11-1 16,-1 8 0-1,-1 2-1-15,-1 1 0 16,7-6-3-16,2-13 3 0,5-16 2 15,-6-26 0-15,29 5 1 16,-10-22 0-16,4-9 1 0,0-3 1 16,0-3 2-16,1 1-3 15,2 0 1-15,-1 7 0 16,-2 8 1-16,-3 7 0 16,-2 12-1-1,-18-3 0-15,18 32-1 16,-15-6 0-16,-3 4-1 15,0-1-1-15,3-4 0 0,3-8 0 0,-6-17 1 16,23 1-2-16,-4-14 0 16,2-5 0-16,2-7-1 15,1 4-1-15,-6 0-2 16,0 8-2 0,-5 5-3-1,0 11-3-15,-13-3-1 16,15 13 0-16,-15-13 1 0,15 20 2 0,-15-20 3 15,16 16 5-15,-16-16 7 16,20 5 4 0,-7-3 4-16,-13-2 1 0,27 4 1 15,-11-2-2-15,4 3-2 16,1 0-4-16,3 2 0 16,-1-3-4-1,0-1 0-15,-2-3-1 16,-4-3-2-16,-3-4-4 15,-14 7-5-15,13-20-9 16,-19 3-22-16,6 17-44 16,-1-16-64-16,1 16 2 0,0 0-4 0,14-12 6 0</inkml:trace>
  <inkml:trace contextRef="#ctx0" brushRef="#br0" timeOffset="38253.5769">18581 3522 354 0,'19'-33'146'0,"1"10"0"16,-15-12-3-16,-2 15-105 16,-14-2-25-16,-4 11-8 0,-10 14-2 15,-7 11 2-15,-5 13 1 16,1 14 1-16,0 11-1 0,10 8 1 16,8 4-2-16,14-5-7 15,17-6-4-15,17-17-8 16,24-14-10-16,3-29-19 31,21-9-21-31,-14-37-16 0,14-1 9 16,-22-29 32-16,0-1 22 15,-18-4 16-15,-19 3 18 16,-8 13 18-16,-20-3 26 16,9 36 19-16,-17-3-7 0,17 42-25 0,-16 6-21 15,11 30-10 1,0 16-7-16,2 21-3 15,-1 14-5-15,4 4-4 16,-1-2 0-16,1-8 0 16,1-16-4-16,3-20 1 15,9-24-4-15,3-24 1 16,7-20 1-16,5-16 4 16,2-5 7-16,5-3 3 15,-4 6 6-15,4 12 3 0,-9 16 3 0,-3 20-2 16,-10 16-2-16,-3 16-4 15,-6 10-17-15,-5-7-43 16,7 10-115 0,-8-22-7-16,11-8 0 15,-9-22-4 1</inkml:trace>
  <inkml:trace contextRef="#ctx0" brushRef="#br0" timeOffset="39351.0018">20404 3147 313 0,'-6'-46'136'15,"-1"5"-1"-15,-12-2-1 0,-1 13-102 16,-12 4-3-16,5 21-4 16,-11 27-7-1,2 30-2-15,3 29 0 0,7 28 0 16,6 21-7-1,10 15-6-15,8-1-6 16,9-3-7-16,8-18-3 16,4-25-8-16,4-23-10 0,-12-40-14 15,6-22-5-15,-17-35 3 32,0-11 17-32,-14-22 11 15,0-4 14-15,-4-6 11 0,2-3 13 16,9 15 16-16,0-2 10 15,20 22 2-15,4-2-17 16,21 15-9-16,7 3-11 0,11 5-6 16,4 5-2-16,4 0-3 15,-2 2 0 1,-4 1 0-16,-8 0 0 0,-11 1 0 16,-13-2 2-16,-13 0-1 15,-13 5 1 1,-17-12-1-16,-12 6 1 0,-10 5 1 15,-10 5 3-15,-3 9 1 0,-1 6 0 16,4 8 1-16,7 2-1 16,11 7 1-1,17-1-2-15,17-2 1 0,16-10-4 0,14-7-3 16,13-9-5-16,3-11-6 31,4-3-10-31,-8-15-17 16,3 12-23-16,-21-19-66 0,5 15-16 0,-15-6-3 15,1 9 6-15</inkml:trace>
  <inkml:trace contextRef="#ctx0" brushRef="#br0" timeOffset="39566.7894">20943 3552 301 0,'-26'5'145'0,"0"15"2"16,-11-4-5-1,5 15-70-15,0-10-54 16,14 5-7-16,10-3-7 0,11-3-2 16,12-4-3-1,1-3-2-15,2-2-4 16,-2-2-4-16,0 1-10 16,-16-10-21-16,15 3-63 0,-15-3-39 15,10-26 2-15,0-9-2 16</inkml:trace>
  <inkml:trace contextRef="#ctx0" brushRef="#br0" timeOffset="40026.0904">21164 3043 371 0,'12'-17'151'16,"-12"17"-1"-16,-3 40-3 16,-16 18-127-16,7 28-2 15,-5 14-9-15,0 14-13 16,-2 4-6-16,-3-7-9 15,5-8-3-15,-6-21-9 16,9-16-9-16,-8-40-9 16,15-13 6-16,-5-34 7 15,12-10 14-15,-3-16 9 0,11-2 6 16,2 0 14-16,4 1 13 16,9 18 15-16,-3 4-1 15,14 21 1-15,-6 5-6 16,14 16-5-16,-3-3-1 15,9 10-3-15,-2-7-5 0,2-3-5 16,-5-11-3-16,0-11-5 16,-8-13-1-16,-9-9-4 15,-12-8 0-15,-11-3-3 16,-10 3 3-16,-10 7 4 16,-7 9 3-16,-1 17 4 15,-6 15 2-15,7 17 3 0,1 13 0 16,11 10 2-16,6 4-4 15,13-1-8-15,8-3-4 16,7-14-11-16,9-6-16 16,-5-26-82-16,13-2-41 15,-7-17-7-15,3-1 1 16,-11-13 2 0</inkml:trace>
  <inkml:trace contextRef="#ctx0" brushRef="#br0" timeOffset="40604.5057">21679 3609 365 0,'18'-5'153'16,"-18"5"-3"-16,27 22 0 15,-11-2-133-15,5 13-5 16,-2 8-2-16,1 8-3 15,-4 6-1-15,-3 1-6 16,-6-4 0-16,-2-5-2 16,-4-11 1-16,-1-15 2 15,0-21 1-15,0 0-2 16,-1-47 4-16,9 0 0 16,10-11-4-16,3-8-6 0,10 2-14 15,-4-6-33-15,18 18-94 16,-9 0-2-16,7 23-5 15,-7 4-3 1</inkml:trace>
  <inkml:trace contextRef="#ctx0" brushRef="#br0" timeOffset="41155.3019">22776 3482 164 0,'21'-31'136'0,"-8"0"2"15,6 12 2 1,-10-4-45-16,10 21-38 16,-19 2-7-16,21 19-13 15,-14 11-12-15,5 24-5 16,-2 12-11-16,2 16-4 15,-4 14-8-15,-3 3-8 16,-1 4-7-16,-8-14-9 0,2-4-22 16,-18-33-39-16,8-7-61 15,-12-32 2 1,7-15 2-16,-8-25 9 0</inkml:trace>
  <inkml:trace contextRef="#ctx0" brushRef="#br0" timeOffset="42031.079">22800 3945 271 0,'6'-13'134'15,"10"20"-2"-15,-5 6-3 16,11 19-93 0,-3-3-20-16,11-1-9 0,5-4-9 0,4-13-5 31,8-11-4-31,0-17 1 0,3-15 2 16,-7-20 1-16,-1-10 9 15,-9-6 5-15,-10-1 7 16,-4 8 7-16,-12 5 1 15,-1 19 1-15,-9 12-1 0,3 25 0 16,-16 26-8-16,1 17-10 16,-9 16-1-16,1 12-5 15,0 7-1-15,2 1 0 16,5-6-3-16,6-11 0 16,11-19-2-16,11-17 4 15,12-17-4-15,7-18 1 16,9-11-1-1,2-11 0-15,2 1 1 0,-5 1 0 16,-5 8 4-16,-11 8 2 16,-9 11 4-16,-14 2 1 15,7 29 1-15,-8 0 2 16,-2 4-1-16,6 0 3 16,6-4-4-16,6 0 1 15,10-9-2-15,7-5 0 16,7-10-1-16,1-3 0 0,-1-5-3 15,-3-1-1-15,-4-1-3 16,-6-2-2-16,-6 3-1 16,-20 4 0-1,9-13 2-15,-9 13-1 0,-23-22 3 16,1 11 3-16,-1-2 2 0,-2 5 2 16,-1 5 2-16,5 9-1 15,3 6 0-15,5 9 0 16,5 7-3-16,9 4 0 15,6-1-2-15,6-3 0 16,8-7-2-16,2-9 1 16,3-8 0-16,3-8 0 0,2-8 2 15,1-4 0-15,-3-2 2 16,-2 0-1-16,-2 3 1 16,-4 2-2-16,-5 4 0 15,-3 3-3 1,-13 6-1-16,0 0 0 0,0 0-2 15,0 22 0-15,-7-5-1 16,0 2 0 0,5 2-3-16,2 0 3 0,11-3-1 15,4-5 1-15,8-7 1 16,5-9-1-16,5-7 2 16,2-6 4-16,1-2 6 15,1-1 4-15,-8-1 4 16,-1 12 3-16,-11 8 2 15,-1 16 1-15,-12 7 0 16,-2 12-3-16,-8 5-6 0,-3 4-3 16,0 0-10-16,-4-10-18 15,12 0-131-15,-12-22-7 16,13-12-2-16,-20-2-5 16</inkml:trace>
  <inkml:trace contextRef="#ctx0" brushRef="#br0" timeOffset="42442.7446">23007 4564 232 0,'0'0'147'0,"5"-22"-6"16,-20 25 1-16,-27 0-77 16,-15 21-59-16,-16 11 2 15,-18 14-7-15,-20 16 2 16,-18 14-5-16,-19 17 2 16,-15 13-2-16,-16 15 4 15,-14 13-5-15,-11 12 5 16,1 7 1-16,2 3 8 15,8 2-5 1,7-1 3-16,14-2-5 0,18-7 1 16,22-17-1-16,20-14-2 15,12-15-3-15,16-17-8 0,14-20-1 16,19-17-8-16,8-28-7 16,23-15-30-1,-3-28-86-15,20-17 0 16,6-18-1-16,13-9 3 15</inkml:trace>
  <inkml:trace contextRef="#ctx0" brushRef="#br0" timeOffset="42656.4088">20075 6369 277 0,'40'-45'138'15,"-8"10"1"-15,0 20 4 16,-12 6-103-16,-6 23-25 16,-15 21 1-16,-14 28-11 15,-15 17 8-15,-10 15-1 16,-8 9 1-16,-2 1-6 15,-1-4 1-15,12-10 4 16,15-20-2-16,24-26 1 16,21-31-7-16,33-30-5 15,25-23-19 1,9-23-131-16,23-16-9 0,-3-7-7 16,-8-4-4-16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0:15:14.5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5059 10495 155 0,'0'0'121'16,"33"-5"1"-16,5-3-2 15,18 1-106-15,19 4-1 16,16-5 2-16,17 3 0 16,6-2 0-16,6 4-1 15,-2 0-4-15,-2 3-8 16,-10 5-14-16,-12-3-17 15,-7 9-53-15,-15-6-41 16,-9-3-8-16,-2-2 1 16</inkml:trace>
  <inkml:trace contextRef="#ctx0" brushRef="#br0" timeOffset="618.4589">7598 10112 124 0,'-23'2'114'0,"23"-2"-1"15,-5 15 2-15,5-15-102 16,37 10-7-16,5-7 2 16,16 0 0-16,8-5 1 15,13-1-2-15,5 0 0 16,10 1-5-16,4 2-3 16,6 0-3-16,4 4-3 15,3 2 0-15,6 1-1 16,3 2 2-16,10-1-2 15,1-1 2-15,10-2 1 16,5-2 7-16,6-5 5 16,0-1 3-16,1-4 1 15,-3 3 2-15,-11-3 0 0,-5 2-1 16,-16-1 2-16,-8 4-2 16,-19 0-3-1,-12 2-2-15,-18 0-2 16,-12 2-3-16,-11-1-10 0,-18-2-33 0,-20 1-81 15,0 0-6-15,0 0-4 16,0 0-6 0</inkml:trace>
  <inkml:trace contextRef="#ctx0" brushRef="#br0" timeOffset="1534.4408">10529 10035 137 0,'0'0'121'0,"20"1"1"0,0 2-4 15,5-3-94-15,8 5-20 16,12-1 1-16,2 0 1 16,5 4 2-16,-6-6 4 15,1 7 2-15,-16-3 1 16,-3 8-1-16,-22-1-1 0,-14 8 1 15,-21-1-3 1,-11 3 0-16,-15 1-7 16,-8 1-10-16,4 7-44 15,-5-11-86-15,11-1 1 0,8-9-10 16,19-11 2-16</inkml:trace>
  <inkml:trace contextRef="#ctx0" brushRef="#br0" timeOffset="3403.1513">12296 9764 1 0,'-23'6'59'0,"23"-6"29"15,0 0-45 1,-17-13-16-16,18 0 3 16,-1-10 5-16,6-1-1 15,-7-12 2-15,2 2-5 0,-8-12-5 0,3-5-7 16,-9-14-2-16,1-10-5 16,-5-17 2-16,4-3-5 15,-5-17 2-15,8 0 2 0,-1-9-3 16,5-2-1-16,0-2-4 15,3 6 0 1,-2 4-1-16,0 4 4 0,2 4-1 16,-1 3-5-16,0 0 4 15,1 2-2-15,1-1 2 16,5 2-3-16,0 3 2 16,4 3-3-1,1 3-2 1,-1 2 0-16,-3 6-1 0,2 9 1 15,-3 5-1-15,0 5 1 16,-5 1-2-16,-1 5-2 16,-1 1 6-16,1 5-2 15,0 3 0-15,0 5-5 16,3 6-3-16,-1 6-9 16,5 11-4-16,-2 0-2 0,6 9 0 15,-3-1-1-15,-5 14 3 16,14-13 3-16,-14 13 10 15,0 0 8-15,0 0 9 16,0 0 5-16,-22-9 3 16,22 9 1-16,-23-10 0 0,23 10 0 15,-14-26-3 1,17 6 2-16,3-6-13 16,4 0 0-16,1-1-4 15,2 5 2-15,-3 3-4 16,0 6 4-16,-10 13 0 0,0 0-3 15,5 23 4-15,-11 0-16 16,5 15-30-16,-1-3-76 16,6 1-4-16,11-6-8 15,8-14 14-15</inkml:trace>
  <inkml:trace contextRef="#ctx0" brushRef="#br0" timeOffset="7534.989">13790 10191 90 0,'0'0'104'15,"0"0"-7"-15,24-17 1 16,-1 12-95-16,6 4 1 16,4-2 1-16,8-1 2 0,5-1-1 15,3 1 0-15,4 1 0 16,4 0 1 0,-1 0-1-16,3 2-3 0,0 1-1 15,0 1-2-15,2-1 2 0,1-1-2 31,1-1 1-31,4-3 0 0,5-1 0 0,2-3 0 16,5 1 2-16,0-3-1 16,1 3 0-16,0-1 1 15,-2 2 0-15,2 3-1 16,-2-1 1-16,1 2-1 16,0 2-1-16,1-2 0 15,5 0 0 1,3-1-1-16,3-2 1 15,3-1 0-15,2 0 0 16,2-2-1-16,3 2 2 16,0 1-1-16,2 0 0 15,-1 3 0-15,2 3-1 16,-3 2 1-16,0 2-1 16,-1 2 1-16,-2-2 0 15,0 1-1-15,-1-3 0 0,-2 0 2 16,-3-2 0-16,-2 0 3 15,-8-3 0-15,-1 0 3 16,-6-3 0 0,-5 2 0-16,-6-2 0 0,-8 2 0 15,-7-2-1-15,-7 2-1 16,-10-1-1-16,-6 1-2 16,-9 1-2-16,-17 3-1 0,0 0-1 15,0 0 0-15,-14-1-2 16,-8 1 1-16,-3 1-2 15,-3-1 3 1,-1 0 0-16,0 0 1 0,3-1 2 0,6-2 0 16,4 0 1-16,16 3-1 15,0 0 0-15,0 0-1 16,14-10 0-16,6 10-1 0,6 4 2 16,2 5 1-1,-1 4 0-15,-2 6 4 16,-6 2 0-1,-8 5 2-15,-14-1-1 16,-5 4 2-16,-11-6-4 16,-3 1-3-16,-2-4-18 15,-5-9-33-15,6-3-70 16,5-2-8-16,18-6 1 16,0 0-6-16</inkml:trace>
  <inkml:trace contextRef="#ctx0" brushRef="#br0" timeOffset="9409.651">18512 8304 80 0,'0'0'102'16,"6"-15"2"-16,-6 15-5 15,0 0-75-15,0 0 1 16,16 3-2-16,-16-3-3 15,6 33 2-15,-4-8-4 16,4 9-3-16,-3 4-4 0,3 7 1 16,-2-3-4-16,1 2 1 15,-1-2 0-15,0-6-1 16,-2-6 0-16,1-8-1 0,-3-22-1 16,2 15-1-16,-2-15 0 15,0-22-3-15,0-7-3 16,-1-8 1-1,2-14-1-15,1-5 0 0,2-5 3 16,3-2-4 0,8 1 4-16,2 4-3 15,5 10 2-15,4 11 0 16,3 14 0-16,-1 10 1 0,0 10 0 16,-4 10 3-16,-8 7-1 15,-6 8 2-15,-10 1-1 16,-7 6 2-16,-10 0-2 15,-8 3 1-15,-6-2-3 16,-3 0-6-16,3 3-16 16,-4-8-37-16,8 4-70 15,8-2-7-15,12-2 0 16,7-2-4-16</inkml:trace>
  <inkml:trace contextRef="#ctx0" brushRef="#br0" timeOffset="9550.8566">18942 8679 225 0,'0'0'121'16,"0"0"-20"-16,0 0-34 15,0 0-158-15,0 0-35 16,0 0-5-16,3-18 1 16</inkml:trace>
  <inkml:trace contextRef="#ctx0" brushRef="#br0" timeOffset="9769.5378">19350 8249 200 0,'19'1'126'0,"-19"-1"-4"16,13 32 3-16,-17 1-113 15,-6 13-3-15,-3 12 3 16,-5 7 0-16,1 4-3 0,0-1-2 15,2-4-8-15,5-4-16 16,0-17-32-16,15-7-75 0,-4-15-4 0,-1-21-3 16,12-13 4-16</inkml:trace>
  <inkml:trace contextRef="#ctx0" brushRef="#br0" timeOffset="9922.0173">19261 8314 207 0,'3'-44'129'15,"4"10"0"-15,5 11 0 16,1 3-99-16,13 14-12 16,4 4-11-16,5 8-12 15,9 13-27-15,-8 8-92 16,8 9-6-16,-4 8-3 0,-2 6-2 0</inkml:trace>
  <inkml:trace contextRef="#ctx0" brushRef="#br0" timeOffset="10081.2615">19750 8837 269 0,'12'-13'112'0,"-12"13"-18"16,0-23-23-16,0 23-204 15,0 0-1-15,0 0-4 16,-22 0 3-16</inkml:trace>
  <inkml:trace contextRef="#ctx0" brushRef="#br0" timeOffset="10350.0081">18524 9051 267 0,'-29'9'142'0,"29"-9"-2"16,62 0-4-16,33-8-135 16,29 6 1-16,25-1 0 0,17-2 0 15,8-2 1-15,1 1 0 16,-13 3 0-16,-24 5-5 16,-24 2-6-16,-25-2-10 15,-12 11-46-15,-31-12-70 16,-20 1-5-16,-26-2-4 15,-13-11-4-15</inkml:trace>
  <inkml:trace contextRef="#ctx0" brushRef="#br0" timeOffset="15334.4261">18128 8560 28 0,'-21'0'90'16,"21"0"-2"-16,-31 19 2 15,16-7-76-15,2 5 5 16,-5 2 5-16,2 1 2 0,-8-3-1 16,2 5-3-16,-8-3 3 15,0 1-8 1,-9-1-5-16,0-1-9 0,-7-5 0 0,-2 5-3 0,-4-10 5 16,0 1 1-16,-3-7 0 31,3-2 0-31,2-8 2 15,4-6 4-15,1-6-6 16,6-6 3-16,1-6-4 0,1-1 4 16,-1-3-5-16,1 0 3 15,-1 0-4-15,1 2-1 16,-2 3 1-16,4-4-3 0,3-3 1 16,4-3-2-16,3-6 2 31,1-4-1-31,0-6 2 15,4 0-3-15,-1-3 3 16,0 1 2-16,1 2 0 0,3 5-1 16,1 1 0-16,4 3 1 0,5 4 0 15,3 2 1 1,3 0-1-16,2 6-3 16,0 3 1-16,-1 4-1 0,-2 7 1 15,-10 6-1-15,-5 6-1 16,-8 5 0-16,-7 3 0 15,-9 4 0-15,-10 0-2 16,-10 1 0-16,-6 0 1 16,-6-1 1-16,-3-2-1 0,-6 1-1 15,-5-1 1-15,-2 2-1 16,-5-1 1-16,-3-1 0 16,1 1 0-16,-3 1-1 15,3-2 2-15,1-2-2 16,-1 1 2-16,3-2-1 0,-1-1 0 15,3-2 0-15,0-1 0 16,0 0 0-16,2 1 1 16,-1 1-2-16,5 3 2 15,-2 0-1-15,4 2-1 16,1 4 1-16,1-1-1 16,0 3 1-16,-4-2-1 15,0 1 1-15,-2-4 0 16,2 1 0-16,0-4-1 0,-3 1 1 31,1-2 0-31,4-1 0 16,5-2-1-16,3 0 1 15,4 0 0-15,3 0 0 0,8 1 1 16,3-4-1-16,8-1 2 16,7 0-2-1,8-2 1-15,8 2 0 16,6-3 0-16,7 5 0 15,13 8 1-15,-13-15-2 0,13 15 2 0,0 0-2 16,0 0 1-16,0 0 0 16,0 0 0-16,-15 3 0 0,15-3-1 15,-17 3 2-15,17-3-6 16,-17-6-9-16,17 6-19 16,-12-14-55-1,12-1-36-15,4-3-1 0,4-7-5 31</inkml:trace>
  <inkml:trace contextRef="#ctx0" brushRef="#br0" timeOffset="16265.2794">12394 5613 2 0,'-24'5'80'15,"5"7"3"-15,-1 2-27 16,-5-2-33-16,8 5-1 16,-6-2-2-16,6 3-2 15,-5-2 0-15,6 3-2 16,-1-3-3-16,2 3-2 15,2 1-6-15,5 2-1 16,1 2-4-16,5 2 0 31,8 2-2-31,5 0 2 16,11 3-3-16,8-4 3 16,11-2-1-16,8-4 3 0,9-5 2 15,5-7 2-15,6-8 1 0,3-5 1 16,-4-8 1-16,-1-4-1 15,-10-7 2 1,-6-3-3-16,-11-5 0 0,-8-3-1 16,-13-4 2-1,-9-3 0-15,-12-2 2 16,-6 2-1-16,-12 0 2 0,-5 5-1 16,-12 2 0-16,-4 10-3 15,-5 5 0-15,-5 8-2 16,-3 5-3-16,-4 6-9 15,0 10-15-15,-5 0-21 16,12 12-71-16,-2 1-1 16,7 10-4-16,7 0 14 15</inkml:trace>
  <inkml:trace contextRef="#ctx0" brushRef="#br0" timeOffset="17300.8048">12976 7579 1 0,'-3'-14'64'0,"-7"-8"41"16,6 3-3-16,4 19-51 15,-12-28-9 1,12 28-5-16,-9-19-9 0,9 19-3 15,-13-6-7 1,13 6-5-16,-18 13-5 0,8 2-3 16,-2 6-3-16,2 5-1 15,-3 10-2-15,1 3 1 16,-2 7 0-16,1 6 3 16,-3 5-5-16,-1 5 1 15,4 4-1-15,-2 6 1 16,5 5-1-16,0 2 1 0,3 2-2 15,1-3 0-15,3-3 1 16,3-8 4-16,0-3 0 16,-1-11-3-16,1-5-3 0,-2-15-5 15,4-3-6-15,-4-14-4 16,4-1-5-16,-2-15-6 31,0 0-5-31,-9-13 5 16,8-5 6-16,-5-2 10 15,5-1 9-15,-1 2 8 16,1 2 8-16,1 17 8 16,0 0 4-16,0 0 2 0,4 33 1 15,0 6-9-15,-4 3 4 16,6 5-4-16,-4-1 4 16,8-1-5-1,-5-6 4-15,8-6-7 0,-3-16 3 16,8-5-1-16,-5-13-4 15,4-7-2-15,-1-9-3 16,0-7-4-16,-2-5-2 16,1-7-2-16,2 7-15 15,-8-7-14-15,9 8-59 16,-6 5-41-16,0 3-1 16,2 7-1-16</inkml:trace>
  <inkml:trace contextRef="#ctx0" brushRef="#br0" timeOffset="22499.76">13262 5721 50 0,'28'-6'110'0,"-12"-3"-4"15,-16 9-3-15,0-20-79 16,-13 15-25-16,-11 3-1 0,-11 4 2 0,-5 0 2 31,-8 6 4-31,-2 6 3 16,-5 3-1-16,3 9 2 16,3 3-1-16,13 3 3 15,8-2-2-15,15-1 2 0,10-4-3 16,12-8 0-1,10-7-1-15,10-7 0 16,3-9 0-16,4-5-2 16,0-7 2-16,-3 0-1 0,-4-7 3 0,-5 5-2 15,-8-2 1-15,-6 3-2 16,-8 5 0 0,-2 14-10-16,-19-9-56 15,2 12-62-15,-1 2-14 0,4-5-7 0,14 0 31 16</inkml:trace>
  <inkml:trace contextRef="#ctx0" brushRef="#br0" timeOffset="35888.4178">18277 13318 123 0,'-22'-13'102'16,"-7"4"-3"-16,-9-1-2 15,-12 0-79-15,1 8 2 16,-14 2-5-16,-5 6 0 15,-11 3-4-15,-9 4-1 0,-15 1 0 16,-9 3 2-16,-12-2-2 16,-8 4 0-16,-15-6-2 0,-10 2-2 15,-15-2 0-15,-8 0 0 16,-11-2-3-16,-9-1 0 16,-11-3-1-1,-5-1-1-15,-14-5 2 0,-5 0 0 16,-12-3 1-1,-9-1-1-15,-16-3 1 0,-8 0-2 16,-15 0 0 0,-11 2-1-16,-13 1-2 15,-10 3 1-15,-7 2-2 16,-6 1 1-16,-5 1-1 16,-3 3 1-16,1 3-1 15,-6 0 4-15,3 3-3 0,1 0 3 16,6 3 0-1,9 0 2-15,9 3-1 16,16-6-4-16,16 0 4 0,20-6-4 16,20-3 2-16,24-5-1 0,25-5-1 15,21-3-3-15,26-6 2 16,24 0 3 0,22-4-3-16,22 1 3 0,19 0-2 15,17 2-1-15,12 3 1 16,13 2 0-16,10 1 1 15,5 4-1-15,15 6 1 16,-17 0-1-16,17 0 1 0,-20 16 1 16,2-5-2-16,-5 4 3 31,-6 1-2-31,-4 0 1 0,-7-1 0 0,-2-3 1 16,-4-3-1-16,0-4 1 0,-1-2 0 31,-2-4-2-31,3-6 1 15,3-5-2-15,3-7 2 16,1-4-3-16,4-8 2 0,3-10-3 16,3-8 2-1,3-12-1-15,2-8 3 16,-4-9-3-16,-2-13 1 0,-3-10 2 0,-5-13-1 16,-1-8 1-16,-4-5-2 15,-3 1 3-15,0 2-3 31,3 0 6-31,1 6-3 16,6 4-2-16,2 7 2 0,4 6-2 0,3 4 1 0,1 5-2 31,3 4 1-31,0 6-3 16,-2 7 6 0,2 11-1-16,0 14 1 0,-2 6-2 15,4 13-2-15,-1 6-3 16,6 14-7-16,2 3-5 15,14 8-19-15,-7 15-10 16,18 8-16-16,-7-3-21 16,15 10-16-16,-4 1-9 0,2 2 5 0</inkml:trace>
  <inkml:trace contextRef="#ctx0" brushRef="#br0" timeOffset="36150.4281">5428 11381 105 0,'0'0'92'0,"-18"-3"3"16,2-13-22-16,1 2-26 15,-5-12-13-15,9 2-8 0,-4-8-3 16,9 2-4-16,3-7-6 16,8 3-2-1,5-1-5-15,6 2 0 16,5 4 1-16,8 6 0 0,-3 7 0 16,2 12 0-16,-5 8 4 31,-3 12-4-31,-7 11 1 15,-3 11-2-15,-10 2-2 0,-4 2-7 16,4 4-36-16,-5-11-77 0,7-10-13 16,-2-25-5-16,16-12-1 15</inkml:trace>
  <inkml:trace contextRef="#ctx0" brushRef="#br0" timeOffset="190850.4449">4890 8366 68 0,'0'0'128'0,"0"0"2"16,16 1 0-16,-3-1-84 0,-13 0-7 15,12-16-4-15,-12 3-7 16,0 13-5-16,0-26-4 0,0 26-1 16,-26-27-2-16,7 18-2 15,-10-1-1 1,-1 7 0-1,-5 5-1-15,3 11-1 16,-2 5-1-16,6 11-1 0,1 7-2 16,10 8 1-16,5 3-3 15,6 7 0-15,6 0-3 16,5-3-4-16,6-3-3 16,2-11-10-16,10-4-13 15,-8-18-29 1,18-4-99-16,-9-17 1 0,7-5-1 15,-7-11 0-15</inkml:trace>
  <inkml:trace contextRef="#ctx0" brushRef="#br0" timeOffset="191290.387">5024 8436 166 0,'13'-3'147'15,"-13"3"-3"-15,5 29 2 16,-8-10-103-16,10 14-16 15,-3-1-13-15,6 7-7 16,2 0-2-16,-2-4-8 16,2-2 0-16,-5-7-6 15,1-8 2-15,-8-18 0 16,0 0-3-16,2-20-1 16,-6-11 1-16,1-14 8 15,0-9 2-15,4-3 6 16,2-7 1-16,10 5-1 0,3 1 5 15,7 11-1 1,3 8-2-16,3 11-6 16,-2 14-2-16,-2 10-2 0,-6 15-2 15,-11 9 0-15,-6 12 1 16,-8 6 3-16,-6 2 4 0,-3 5 5 16,-6-3 3-16,4-1 3 15,-2-6 1-15,9-2 1 16,0-8-1-16,9-2-2 15,2-7-5-15,9-3-4 16,7-2-8 0,2-6-8-16,10-1-20 0,-9-14-37 15,16 4-88-15,-7-8-3 16,3 1 3-16,-10-6-3 16</inkml:trace>
  <inkml:trace contextRef="#ctx0" brushRef="#br0" timeOffset="191862.6727">5580 8152 202 0,'0'0'152'16,"1"-13"1"-16,-1 13-5 15,16-20-107 1,6 11-21-16,2-1-10 16,7 0-7-16,2 4-2 15,0 3-4-15,-7 8 0 16,-9 8 2-16,-14 11 0 0,-10 9 2 16,-15 6 1-16,-4 5 4 15,-7-2-3-15,1 1 3 16,2-9-2-16,10-8-1 15,10-11-2-15,10-15 0 16,0 0-1-16,33-4-1 16,-7-8 1-16,3 2 0 15,1 3 3-15,-1 8-1 16,-6 5 2-16,-3 8 0 16,-7 8-1-16,-6 1-2 0,-4 7-8 15,-7-5-11 1,4 9-39-16,-17-6-97 0,4-2 1 15,-12-4-4-15,-4 3 2 16</inkml:trace>
  <inkml:trace contextRef="#ctx0" brushRef="#br0" timeOffset="192066.5718">4971 8879 181 0,'-38'19'154'0,"24"3"-1"16,15-6 4-16,30 2-96 15,18-13-36 1,33-7-3-16,19-9-5 0,22-2-4 16,9-6-4-1,1-1-4-15,-4-2-7 16,-17-4-17-16,-2 9-136 16,-35-3-3-16,-19 4-7 15,-27-2-2-15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56:38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 4868 106 0,'0'0'96'0,"22"-24"-1"15,7 12-5-15,14-5-60 16,18 8-9-16,15 0-4 16,18 2-2-16,13 2-3 15,18 0-3-15,9 2-1 16,9 2-1-16,0-1-3 0,-3 4-2 16,-9-2 0-16,-8 0-2 15,-15 3 0-15,-16-2-2 16,-17 2-4-1,-18-1-10-15,-13 3-20 0,-23-3-58 16,-8 3-8 0,-13-5-3-16,-18 8-13 15</inkml:trace>
  <inkml:trace contextRef="#ctx0" brushRef="#br0" timeOffset="1697.0682">1585 6426 1 0,'20'-2'74'16,"9"0"6"-16,7-2-2 15,10-2-44-15,10 5-11 0,5-5-2 0,9 4-3 16,7-3-1-16,5 3-4 16,5-2-1-16,4 2-4 15,4 0-1 1,4 0-3-16,4 1-1 0,7 1-3 16,-2-2 2-1,7 2-1-15,6-1 1 0,8-1 1 16,4 1 0-16,4-2 0 15,8 0 0-15,11-1 2 16,17-1 2 0,15 0 4-16,20-3-6 0,15 0 4 0,21-1-10 15,17-1 5-15,18 0-5 16,9-2 2-16,8 2-5 16,7 0-1-16,4-1 0 15,8 1 1 1,0 1 8-1,6 3 1-15,1 2 2 0,1 4 1 16,-7 3 1-16,-4 2 2 16,-18 3-2-16,-12 3 0 0,-20 2 3 15,-22 2-8-15,-25 0-12 16,-34-2-42-16,-22 2-60 16,-28-5-10-16,-19-13-10 15,-16-4 39-15</inkml:trace>
  <inkml:trace contextRef="#ctx0" brushRef="#br0" timeOffset="8151.301">8858 5033 58 0,'0'0'118'0,"0"0"0"15,-10-13 1-15,10 13-75 0,0 0-11 16,0 0-8-16,0 0-7 16,0 0-3-16,1 14-4 15,-2-1-2-15,-3 2 0 16,-2 6 0-16,-4 4-2 15,0 1 0-15,-3 4-1 16,0 2-4-16,0-2-8 0,-2-8-23 16,11-1-98-16,4-21-5 15,-9 21-2-15,9-21-5 16</inkml:trace>
  <inkml:trace contextRef="#ctx0" brushRef="#br0" timeOffset="9343.9557">7303 6389 64 0,'0'0'123'0,"0"0"9"15,0 0-2-15,11-19-51 0,-11 19-35 16,0 0-6-16,13-10-11 16,-13 10-9-16,0 0-4 15,0 0-6-15,0 0-2 16,0 0-5-16,0 0-2 16,0 0-6-16,0 0-9 0,17 7-22 31,-17-7-87-31,0 0-15 15,0 0 2-15,0 0-4 16</inkml:trace>
  <inkml:trace contextRef="#ctx0" brushRef="#br0" timeOffset="10200.9203">6323 6357 224 0,'4'13'135'16,"-4"-13"3"-1,0 0-49-15,0 0-55 16,0 0-8-16,0 0-8 15,0 0-5-15,0 0-4 0,0 0-4 16,13-6-1-16,-13 6-2 16,0 0 0-16,15-2-2 15,-15 2-1-15,0 0-4 16,0 0-5-16,13-3-10 0,-13 3-26 16,0 0-89-1,0 0-6-15,0 0 3 16,-6 13-6-16</inkml:trace>
  <inkml:trace contextRef="#ctx0" brushRef="#br0" timeOffset="11987.946">5260 6382 65 0,'0'0'124'16,"0"0"5"-16,0 0-1 16,-16 1-60-16,16-1-33 0,0 0-5 15,0 0-8-15,0 0-8 16,0 0-5-16,0 0-3 15,0 0-3 1,0 0-2-16,0 0 1 0,0 0-1 16,0 0 0-16,0 0-1 15,0 0 2-15,0 0-2 16,0 0 2-16,0 0 0 16,0 0-2-16,0 0-2 15,0 0-6-15,14-1-16 0,-14 1-44 31,0 0-66-31,-3-13-1 16,3 13-4-16,0 0 6 0</inkml:trace>
  <inkml:trace contextRef="#ctx0" brushRef="#br0" timeOffset="13159.93">4183 6435 94 0,'0'0'124'16,"-13"9"3"-16,13-9-2 15,-21 3-86-15,21-3-12 0,0 0-8 16,0 0-7-1,0 0-6-15,0 0-3 16,14-10-3-16,-14 10-4 16,0 0-10-16,0 0-14 0,19 7-30 15,-19-7-66-15,0 0-4 16,0 0 1-16,0 0 35 16</inkml:trace>
  <inkml:trace contextRef="#ctx0" brushRef="#br0" timeOffset="14660.2768">3019 6454 127 0,'0'0'130'0,"0"0"1"15,0 0-3-15,0 0-93 16,0 0-5 0,-6-22-9-16,6 22-14 0,7-13-13 15,-7 13-22-15,0 0-100 16,0 0-2-16,0 0-5 16,0 0-2-16</inkml:trace>
  <inkml:trace contextRef="#ctx0" brushRef="#br0" timeOffset="86654.0947">4490 7840 134 0,'-25'2'123'15,"12"-1"-5"-15,13-1 3 16,0 0-117 0,17-5 0-16,20 2 3 0,20 0 1 15,16-4 2-15,27 2 0 16,18-3 0-16,23 0-2 0,18 0-3 15,22-1 1 1,12-2-2-16,10 0-1 16,8 3-4-16,0-1 1 15,-4 2-2 1,-9 1 1-16,-10 2 1 16,-18 2-2-16,-17 2 1 0,-23 2 0 15,-25-1 4-15,-24 2 1 16,-28-1 2-1,-21-1 0-15,-32-1 0 0,0 0 1 16,-53-4-1-16,-11-1-1 16,-22 0-3-16,-20-3-3 15,-24 1-6-15,-18 1 0 16,-20 4 0-16,-12 0-1 16,-5 5 1-16,4 4 0 15,10 6 1-15,17 2 2 0,28 0 3 0,34 3 1 16,40-4 0-16,52-14 0 15,29 19 1-15,45-15 3 16,38-5 2-16,32-2 0 16,28-3 1-16,17 2 0 15,10-3-1-15,-4 2 1 16,-15 1 0-16,-22 1-3 16,-34 0-1-16,-36 0-1 15,-51 0 0 1,-37 3-2-16,-76-5-2 0,-44 3-1 15,-45 1-1 1,-37 2 1-16,-30 5-2 0,-12 4 0 16,3 2-1-16,15 1 2 15,31 1 1-15,41-1 0 16,47 0 2-16,54-4 2 16,53-9 1-16,59 4 1 15,45-8 2-15,38-1 2 0,33-2 0 16,24-2 0-16,12 1-2 15,4 2 1-15,-18 2-3 16,-21 1-1-16,-36 1-1 16,-39 2-2-16,-50 2 0 15,-51-2 0 1,-66 1 1-16,-53-1 1 0,-47-3 3 16,-36 2 1-16,-30-2 0 15,-15 0-1-15,-2-1 3 0,13 1-2 31,24-1 1-31,29 1-3 16,33 0-2-16,35 1-8 16,45 7-38-16,33-4-93 0,37-1-1 15,46 15-9-15,22-5-1 0</inkml:trace>
  <inkml:trace contextRef="#ctx0" brushRef="#br0" timeOffset="87839.7524">7121 11976 155 0,'40'0'128'0,"-11"-5"-6"0,-9-2 5 16,-20 7-117-16,0-14-3 15,-24 9 8-15,-27-3-3 16,-22 3 4-16,-33-2-4 16,-22 4 0-16,-28 2-9 15,-20 4-1 1,-13 1-3-16,-1 2 2 0,6 3-4 15,17 2-2-15,30-1 0 0,33 0-3 32,48-3 4-32,56-7-4 15,31 3 4-15,55-7-2 16,46-5 5-16,36-2 4 0,31-2 0 16,23 1 4-1,12 1-4-15,2 4 3 16,-10 2-2-16,-20 4-1 15,-34 2 1-15,-37 5-1 0,-51 1-1 16,-52 5-1-16,-64 1 1 16,-59 1-3-16,-62 3 3 15,-50 2-3-15,-44 0 0 16,-33 1 0-16,-19 2-1 16,-5 1-1-16,12-3 1 0,27-1 2 15,43-3-2 1,49-5 1-16,57-4-1 0,61-5 1 0,55-2 0 15,74-17 0 1,50-1 2-16,46-2-2 16,42 0 3-16,32 0-2 15,25 2 3 1,6 5-2-16,-2 3 3 16,-13 6-3-16,-33 4 2 0,-35 4 0 15,-53 2 0-15,-57 6 1 16,-69-2 1-16,-62 4 1 15,-71-1-1-15,-57 2 2 16,-55 0-3-16,-40 0 2 16,-26-1-4-16,-7 2 1 0,12-1-4 15,28-4 1-15,45-2-3 16,62-5 2-16,70-7-1 16,75-5 0-1,79-5 2-15,70-9-2 0,66-3 3 16,46-5-1-16,40 0 4 15,17 2 0-15,-2 2 0 16,-17 6 3 0,-41 4 0-16,-49 6 3 0,-69 4-3 15,-71 8 3-15,-83 4-4 16,-78 5-4-16,-77 4-6 16,-62 1-11-16,-40 14-60 15,-35-4-69-15,-3 4-6 16,16-2-3-16,38-2-5 15</inkml:trace>
  <inkml:trace contextRef="#ctx0" brushRef="#br0" timeOffset="89002.4648">7419 14811 184 0,'-40'-6'136'0,"-22"3"-1"15,-27-7-7-15,-30 1-128 16,-18 9-1-16,-26-1 2 15,-23-2 0-15,-20 2-1 16,-11 4 0-16,-1 1-1 0,12 3 1 16,20 0-1-1,27 3 0-15,35-1-2 0,43 1-2 16,44-3-2-16,50-1 0 16,40-7-1-1,45-4 1-15,34-6 1 0,36-4 4 0,33 2 2 16,21-2 2-16,16 2 4 15,6-2 1-15,-1 8 2 16,-18 0 0-16,-21 7-1 16,-38 1 1-16,-36 2 3 15,-53-1-1-15,-51 3-1 32,-62 3 0-32,-58 2-2 0,-58 0 0 0,-44 4-2 15,-39-1-4-15,-31 2-1 16,-6-1-2-16,6 0 0 15,25 1-1 1,36-5-1-16,48 0 1 16,47-1-2-16,64-5 1 15,46-4-2-15,81 3 2 0,35-7 0 16,38-5 0-16,39-3 2 16,32-2 0-16,22-2 1 15,10 2 2-15,-5-1 0 16,-22 1-1-16,-31 5 2 15,-45-1 1 1,-56 6-1-16,-69-1 1 0,-68 5-1 16,-79 0 0-16,-67 3 0 15,-64 3-1-15,-50 0 2 16,-30 4 3-16,-7 1-1 16,16 2 1-16,30 3-2 15,44-1 1-15,54-1-1 16,71-4 1-16,79-3-6 15,77-4-4-15,60-7 0 0,61-9-1 16,45-4 2 0,40-5 0-16,25-2 0 0,9-1 1 15,-20 2 4-15,-37-2 3 16,-46 7 0-16,-67 2 2 16,-70 6-1-16,-80 1 1 15,-82 5-1-15,-75 2-2 16,-56 2-3-16,-35 6-13 15,-20-12-59-15,15 13-74 0,23-11-6 16,45-3-4 0,63-15-4-16</inkml:trace>
  <inkml:trace contextRef="#ctx0" brushRef="#br0" timeOffset="90166.3349">14305 11078 154 0,'0'0'112'0,"23"-13"-6"15,-1 9 2-15,5 1-103 16,15 2 3-16,8-1 1 16,15 4 1-16,10-2 0 15,13 4 1-15,12 0 0 0,12 3 0 16,15 1-1-1,15 2-1-15,12 3 0 16,12 0-2-16,9-2 3 0,14-2 1 16,3-6 3-16,7-3 0 15,1-9-1-15,1-4-4 16,-8-11 0-16,-7-7 0 16,-13-13-2-16,-15-7-3 15,-16-8-2-15,-17-9-2 0,-22-4 1 16,-22-4-3-16,-26-7-3 15,-25 3 2 1,-30 2-3-16,-27 7 2 0,-35 5-3 16,-33 6 3-16,-39 10-3 15,-35 9 3-15,-35 18 3 16,-35 13 1-16,-30 16 2 16,-22 19 4-16,-14 18 3 0,2 15-3 15,9 11 2 1,23 10-1-1,30 1 2-15,39 0-2 16,45-3-1-16,47-6-4 0,47-12-3 16,45-10-5-16,50-9-10 0,30-17-22 15,48-4-93-15,18-15-5 16,37-15-1-16,18-24-4 16</inkml:trace>
  <inkml:trace contextRef="#ctx0" brushRef="#br0" timeOffset="90921.0616">14468 4844 179 0,'-15'4'116'15,"15"-4"-1"-15,26 1-6 0,29-5-99 16,40 3 3-16,28-7 1 16,34 1-1-16,25-6 1 15,24-1 0 1,15-5 0-16,9 5-1 0,-2 1-2 15,-6 1-4-15,-19 3-2 16,-17 4-1-16,-30-1-1 16,-30 2 1-16,-43 1-7 15,-45-5 1-15,-54 6-19 16,-60-9-91-16,-50 10-12 16,-59-5-9-16,-53 2-9 15</inkml:trace>
  <inkml:trace contextRef="#ctx0" brushRef="#br0" timeOffset="138281.6251">21096 8875 211 0,'0'0'127'0,"-16"17"-3"16,22-4-34-16,14 19-77 15,16 13-2-15,16 10 3 16,16 2-4-16,14 5 2 15,11-2-3-15,11-4 1 32,4-11-8-32,3-14-11 15,2-9-27-15,-15-16-81 0,-5-14-10 16,-12-9-5-16,-9-10 1 16</inkml:trace>
  <inkml:trace contextRef="#ctx0" brushRef="#br0" timeOffset="138656.2579">21271 8856 199 0,'4'-16'129'15,"18"-4"-1"1,15-4-5-16,18-2-112 16,20-2-6-16,19 4 5 15,14 2-6-15,11 9 5 16,0 6-2-16,0 17-1 15,-7 10 0-15,-7 9-7 16,-11 10 3-16,-7 3-8 16,-14 7-3-16,-9-6-21 15,-1 6-72-15,-15-13-27 0,-9-5-2 16,-12-10-3-16</inkml:trace>
  <inkml:trace contextRef="#ctx0" brushRef="#br0" timeOffset="139026.2111">21121 9078 207 0,'-2'28'129'16,"-1"8"-1"-16,-1 12-6 15,1 15-117-15,-5 22-3 16,-1 26 3-16,-1 21-3 16,4 22 5-16,6 13 0 0,6 15 0 15,8 4 1-15,11-3 0 16,7-14 1-1,7-19-2-15,1-27 0 16,-3-23-9-16,-2-25-26 16,-12-34-101-16,-1-26 4 0,-22-15-8 15,17-20-2-15</inkml:trace>
  <inkml:trace contextRef="#ctx0" brushRef="#br0" timeOffset="139642.592">22731 9379 214 0,'12'-15'136'31,"-12"15"-7"-31,8-20 0 15,-8 20-125-15,0 0 1 16,-3-13 1-16,3 13 0 16,0 0 1-16,0 0-1 15,15 1 1-15,-15-1-1 16,16 10-2-16,-16-10-1 0,16 12-2 16,-16-12 1-16,11 13 0 15,-11-13 0 1,7 13 0-16,-7-13 0 0,0 13 1 0,0-13-1 0,0 17-1 15,0-17 2-15,-1 22 1 16,-1-8-2-16,1 2 4 16,-2 6-3-16,-1 5 3 31,1 8-2-31,-1 14 1 0,2 16-2 16,2 17-1-1,4 16 2-15,5 15 0 0,4 8 0 16,4 3 0-1,4 2-1-15,2-11-1 0,-3-10-4 16,-1-15-10-16,-11-24-28 16,7-10-98-1,-17-18-3-15,-4-9-1 0,-17-12-3 16</inkml:trace>
  <inkml:trace contextRef="#ctx0" brushRef="#br0" timeOffset="139999.5586">21559 11133 245 0,'-8'36'137'0,"11"9"-6"16,15 5 0 0,21 5-126-1,28 0-4-15,27-13 5 0,24-6 4 16,19-20 1-16,20-12-1 16,5-20 2-16,4-10-2 15,-9-13 1-15,-8-8-4 0,-22-5-3 31,-21-3-14-31,-19 15-37 16,-29-4-93-16,-24 11-1 16,-24 4-7-16,-20 8-2 15</inkml:trace>
  <inkml:trace contextRef="#ctx0" brushRef="#br0" timeOffset="140879.0889">18101 10687 267 0,'-13'-3'133'0,"13"3"-3"0,22-14-5 15,17 4-104-15,27-2-17 16,31-1 3-16,31 0 1 16,26-4 0-16,27 0 1 15,19-4 0-15,18 1-1 16,3-3 0-16,3 3-3 31,-11 1-3-31,-12 0-1 0,-21 2-2 16,-20 1-3-16,-26 5-7 15,-24-2-9-15,-19 10-22 16,-33-9-63-16,-11 11-30 0,-21-6 1 16,-11 1-3-16</inkml:trace>
  <inkml:trace contextRef="#ctx0" brushRef="#br0" timeOffset="141106.5357">20623 10332 238 0,'-13'3'130'0,"13"-3"-1"16,0 0-6-16,25 4-113 16,14 5-5-16,7-2 6 15,6 3-4-15,-3 1 7 16,-5 2-5-16,-10 1 1 16,-14 5-1-16,-20 1-7 15,-22-1-11-15,-15 5-29 16,-30-5-86-16,-11 3-7 15,-21-7-2-15,-18-2-5 0</inkml:trace>
  <inkml:trace contextRef="#ctx0" brushRef="#br0" timeOffset="141480.2193">18362 10562 273 0,'0'0'124'0,"-16"18"1"16,-4 0-5-16,-13 2-111 15,-6 13 3-15,-16 8 0 16,-3 8 2-16,-5 3-2 16,4 5 3-16,8 0-3 15,17-3 2-15,22-6-5 16,29-9 1 0,28-15-6-16,29-9 1 15,19-11-7-15,17-11-16 16,17 3-109-16,-3-8-11 15,-7 3-2-15,-15 4-12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0:00:29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6828 6271 65 0,'-27'-5'102'0,"8"1"2"16,19 4-9-1,17-19-77-15,26 6 1 0,31 2-5 16,30-4 0-16,31 1-4 16,28-3 1-1,24 1-3-15,16 0 1 16,12 4-4-16,4 4-2 15,2 0-3-15,-12 5-1 0,-10-1 0 16,-17 4-1 0,-19-1-6-16,-21 5-11 0,-28-4-13 0,-19 6-67 15,-30 1-7-15,-25 3 0 16,-25 5 4-16</inkml:trace>
  <inkml:trace contextRef="#ctx0" brushRef="#br0" timeOffset="465.4494">6607 8578 72 0,'49'0'109'16,"25"0"3"-16,21-6 2 15,18-1-92 1,32 5-1-16,15-3 0 16,22 5-1-16,3-2-2 15,11 5-2-15,-5 0-7 0,-5 4-4 16,-13 0-3-16,-13 1-2 0,-13 0-6 15,-20-3-9-15,-16 3-15 16,-30-8-61-16,-15 0-26 0,-19-4-8 16,-19-6 2-1</inkml:trace>
  <inkml:trace contextRef="#ctx0" brushRef="#br0" timeOffset="2537.4142">17433 6131 30 0,'24'-22'105'0,"-3"-4"-3"0,-6-4 1 16,-7-5-56-16,-5 5-12 0,-22-3-9 15,-14 5-12 1,-31 2-4-16,-18 5-7 15,-31 3-4-15,-28 10-3 16,-36 9-2-16,-37 11 0 16,-30 15-2-16,-26 15 4 15,-17 21 6-15,-9 21-1 0,6 26 2 0,23 22 2 16,39 20 3-16,54 8 2 16,73 0 1-16,79-1 0 15,87-18-7-15,82-15 6 16,81-32 3-16,65-29 4 15,55-39-3-15,37-26 3 16,16-36-7-16,6-27 0 16,-10-30 0-16,-18-21-3 31,-42-15-2-31,-50-1-9 16,-69 5-20-16,-80 4-30 0,-87 18-62 15,-99 14-10-15,-95 15-7 0,-89 18-10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0:03:16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10651 7517 1 0,'-2'-14'85'0,"-7"-8"18"15,2 3 4-15,-5 4-75 16,-11-9-2-1,4 10 2-15,-14-6-5 0,1 5-4 0,-11 2-6 16,-4 3-2 0,-13 2-4-1,-3 3-3-15,-9 0-2 0,-8 5-3 0,-5 1 2 16,-4 3-1-16,-5 5 3 16,3 4-1-16,-4 3 1 15,1 7 0 1,0 7-1-16,6 12 1 15,3 10-4-15,10 13 1 16,9 11-5-16,18 11 1 16,25 5-2-16,29 4 6 0,31-3 0 15,31-6 4-15,32-15-2 16,30-13 1-16,28-24 1 16,18-15 1-1,12-21-1-15,7-20-5 16,-5-20-1-16,-2-13-3 0,-15-17 3 15,-19-6-2-15,-28-9 3 16,-25 0-2-16,-35-1 1 0,-33 7-2 16,-38 6-3-16,-37 3-9 0,-33 19-18 15,-36-1-39-15,-16 15-62 32,-21 10 0-32,-7 9-4 15,-7 7 28-15</inkml:trace>
  <inkml:trace contextRef="#ctx0" brushRef="#br0" timeOffset="712.0906">2986 8780 145 0,'0'0'125'0,"7"21"0"16,14-22-3-16,29 5-99 0,23-8 1 15,34-2 3-15,31-11-7 16,43 0 1-16,34-11-7 16,37 1-3-16,31-5-5 15,17 0-2-15,13-1-4 16,2 3 0-16,-15 2 2 15,-23 2-2-15,-33 5 0 0,-36-1-4 16,-43 5-5-16,-38-5-9 16,-36 11-22-16,-44-8-92 15,-22 4-3-15,-25-2-2 16,-14-2-2-16</inkml:trace>
  <inkml:trace contextRef="#ctx0" brushRef="#br0" timeOffset="2947.7732">9308 8265 71 0,'0'0'108'16,"0"0"0"-16,0 0 1 0,0 0-98 15,28 13-1-15,-8-10 2 16,10 1 1 0,3-1-1-16,12 3 0 0,4-4-2 15,13 1-1-15,13 2-6 16,12-4 0-16,12-1-3 16,9 0-1-16,11-3 0 15,8 0 0-15,10-1 1 16,6 3-2-16,2-4 2 15,1 2-1-15,-2 0 0 0,4 1 1 16,-3 0-1 0,-3 1-1-16,-5 1 0 15,-4 0 0-15,-6 1 0 0,-2 1-1 16,-2 3 0 0,-2-3 0-16,-1 1 2 0,4-2 6 15,6-2 1-15,12-2 1 16,13 0 1-16,11 1-2 15,7 1-3 1,12 5 0-16,9 4-3 16,8 0-4-16,2 7 0 15,-2 0 2-15,-2 1 4 0,2 3 3 0,0-3 2 16,6 0 4-16,1-3-1 16,8 0 0-16,6-6-1 15,8 2 1 1,3-5-4-16,4 2 1 15,-1-2-1-15,-4 0 1 0,-3-1-1 16,-4 3 1-16,-8-2-1 16,-1 2-2-16,-8 0-1 15,3-2 0-15,0 1-2 16,2-2 1-16,-1-2-1 16,1-1 0-1,-4-1-1-15,-3-2 0 16,-5-3-1-16,-8-1 0 15,-15-3 1-15,-11-3-1 0,-17 0 0 0,-17-2 1 16,-12-1-1-16,-16 2 0 16,-15-1 1-16,-10 2-1 15,-9 0 0-15,0 0 0 0,-4 3 2 16,0 0-1-16,1 0 1 16,2 2 1-16,0 0 0 15,2 3-1-15,-3-1 0 16,-6 3-1-1,-3-3 0-15,-9 2-1 16,-9-1-3-16,-10 0-4 16,-7 0-7-16,-13-5-6 15,-13 10-5-15,11-14-5 0,-11 14-1 16,-5-16 1 0,5 16 6-16,-7-22 6 15,3 9 12-15,-1 0 9 16,2-3 9-16,3 16 7 0,-1-27 4 15,1 27 1-15,4-19-1 16,-4 19-3-16,19-5-3 16,3 10-3-16,5 2-2 15,12 9-1-15,3 2 0 16,7 6-1 0,-3-1 0-16,0 5 1 0,-8-4-1 15,-11-1 0-15,-15-5-1 16,-12-5-3-16,-13-8-7 15,-9-5-11-15,3 5-32 16,-7-10-80-16,13-2-2 16,13 7-4-16,16-20-3 0</inkml:trace>
  <inkml:trace contextRef="#ctx0" brushRef="#br0" timeOffset="3369.2607">22248 7592 121 0,'-120'12'107'0,"-1"17"6"15,-3 23-6-15,5 30-90 16,10 23 1-16,24 24 3 15,28 13 4-15,43 13-5 16,35-1 0-16,49 4-6 16,42-19 2-16,48-12 1 0,37-31 1 0,29-26-6 15,19-41-1-15,20-32-2 16,6-43-5-16,9-33 1 16,-10-37-2-16,-15-19 3 15,-39-17 2 1,-35-6 1-16,-57-4-1 0,-58 8 1 15,-77 8 2-15,-77 17-6 16,-81 26-15-16,-82 10-118 16,-51 31-11-16,-51 26-8 0,-24 30-5 15</inkml:trace>
  <inkml:trace contextRef="#ctx0" brushRef="#br0" timeOffset="30057.3644">17257 10775 171 0,'-3'-14'122'16,"3"-2"0"-16,0-1 2 0,-7-6-99 0,5 7-3 15,-8-9 2 1,-1 6-6-16,-11-2-1 0,-2 6-6 16,-14-1-3-1,-5 9-4-15,-9 1 0 16,-7 6-1-1,-6 3 1-15,-3 6 1 0,-9 1 0 0,2 7 1 16,-3 2-1-16,2 6 1 16,-2 4-3-16,3 7 1 15,1 5-2 1,5 6 2-16,1 6-3 16,2 11 0-16,3 6-1 0,3 8 0 0,4 9-1 31,3 9 1-31,5 10-2 15,6 3 0-15,8 7-1 0,13-1 1 16,14 1 0-16,19-2 3 16,18-6-2-1,22-7 3-15,22-6-2 16,22-7 4-16,23-10-1 0,13-9 2 16,17-12-1-16,11-14 2 15,7-16-2-15,2-17 1 0,0-20 0 16,-7-22-2-16,-9-19 1 15,-11-22-3-15,-13-20 3 16,-19-21-3-16,-24-25 2 16,-18-18-4-16,-23-15 4 15,-19-7 0-15,-23-11 3 0,-19 1-3 16,-22 10 2-16,-18 17-5 31,-22 25 4-31,-17 25-5 16,-22 26-2-16,-19 24-15 0,-10 35-29 15,-17 14-93-15,8 20-5 0,0 13-1 16,15 17-6-16</inkml:trace>
  <inkml:trace contextRef="#ctx0" brushRef="#br0" timeOffset="31705.1847">16632 11823 162 0,'0'0'115'0,"19"-2"8"16,-19 2-3-16,20 0-84 15,-20 0-7-15,14-3-3 16,-14 3-6-16,22-2-2 16,-9 0-7-16,9 2-3 15,4 0-5-15,7 0-1 16,12-1-1-16,7 1-1 0,7-3 2 16,7 0-1-1,8-1 0-15,1 1 0 0,3-3 1 0,1 3-1 16,-5 2 0-16,-1 1 0 15,-4 2-1-15,1 1-1 16,-1 3 2-16,3-2-1 16,5 1 0-16,0-1 0 0,7-1-1 15,6 0 2-15,1 0-2 16,4 0 1-16,6-2 0 31,4 1 1-31,3-1-2 16,3-1 1-16,6 0-1 15,3 0 1-15,4-3-1 0,6 2 1 0,4-1-1 16,0 2-1 0,5 0 1-16,4-1 0 15,4 1-1 1,6 0 1-16,3-2-2 0,2 1 2 16,0-1-1-16,-4 1 0 15,-2 1 0-15,-10 0 2 16,-12 1-1-16,-13 2 1 0,-16 0 1 15,-13 3-1 1,-14-2 1-16,-14 2 0 0,-11-2 1 16,-8 2-2-16,-7-3 1 15,-5 1 0-15,-4-2 0 16,-4-1 1-16,-2-1 1 16,0 0 2-16,-3-3 1 15,0 2 0-15,0-5 0 16,1 2-1-16,0-3 1 15,3-1-2-15,-2 0-3 0,0-1-2 16,-2 0-1 0,-3 1-4-16,-13 8-2 15,15-16-2-15,-15 16-1 0,0 0 0 16,-10-13 2-16,10 13 1 16,-21-6 2-1,21 6 5-15,-20 2 5 16,20-2 3-16,0 0 2 0,-7 14-1 15,7-14 1-15,7 16-6 16,-2-2-23-16,-5-14-108 16,-6 21-2-16,6-21-11 15,-13 5-2-15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0:04:10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5756 14447 121 0,'30'-11'122'0,"-2"2"4"15,13 3-6-15,14 1-102 0,23 3-3 16,16-1 3-16,31 2-1 0,26-1-6 16,29 2 1-1,32-3 0-15,29 5 1 16,22-4 0 0,22 2-2-16,10-1-2 0,8 4-1 0,-5-7-1 15,-5 5 4-15,-26-5-5 16,-20 4 0-1,-34 0-14-15,-34-12-65 16,-30 9-64-16,-50-11-7 16,-37-2-6-16,-36-10-11 15</inkml:trace>
  <inkml:trace contextRef="#ctx0" brushRef="#br0" timeOffset="16673.5171">15867 9809 124 0,'0'0'139'0,"-11"-19"2"0,11 19 2 16,0 0-70-1,-22-3-30-15,24 20-10 0,-8 6-11 16,7 21-4-16,-1 8-6 16,6 14 0-16,0 6-2 15,8 4 0-15,5-5 2 0,4-7-4 31,5-20-1-31,5-21-2 16,-2-23 1-16,4-20-2 16,0-22-2-16,-6-12 0 15,-2-13-4-15,-5-3 1 0,-5-1 0 16,-8 7-3-16,-2 12-3 16,-7 9-8-16,1 24-12 0,-11 5-28 15,13 27-97 1,-10 10-3-16,8 20 2 15,-2 9-1-15</inkml:trace>
  <inkml:trace contextRef="#ctx0" brushRef="#br0" timeOffset="16828.1995">16387 10308 313 0,'0'0'158'15,"10"-19"-8"-15,-10 19 0 16,-7-14-142-16,-1 1-23 15,8 13-63-15,-1-15-74 16,1 15 3-16,1-13-6 16,-1 13 3-16</inkml:trace>
  <inkml:trace contextRef="#ctx0" brushRef="#br0" timeOffset="17304.2056">16635 10312 262 0,'9'-20'148'0,"-6"-8"-3"16,10-2 2-16,0-20-127 0,12-2-1 15,6-13-7-15,8-3-7 0,0-3 0 0,1 2-3 16,-2 6-1-1,-5 6-1-15,-7 13 3 0,-7 13 1 32,-8 18 0-32,-11 13 2 15,6 22-1-15,-9 17 2 16,0 14-1-16,0 16 1 16,2 11-4-16,1 5 0 0,3 2-2 15,0-10-10-15,4-2-13 16,-9-24-48-16,2-6-78 15,-5-21-2 1,-4-9 0-16,-11-18-6 0</inkml:trace>
  <inkml:trace contextRef="#ctx0" brushRef="#br0" timeOffset="17450.7445">16772 10223 287 0,'-17'-19'154'15,"17"19"4"-15,0 0-5 16,23 6-113-16,-4-3-23 15,8 2-20-15,13 13-57 0,2-11-95 16,6 6 2 0,-2-5-8-16,5 3 4 15</inkml:trace>
  <inkml:trace contextRef="#ctx0" brushRef="#br0" timeOffset="17559.4457">17348 10236 308 0,'0'0'126'15,"0"0"-124"-15,0 0-6 16,-10-13-134-16,10 13-11 16</inkml:trace>
  <inkml:trace contextRef="#ctx0" brushRef="#br0" timeOffset="18556.0733">22079 10031 207 0,'-17'-6'144'0,"17"6"-2"15,-15 6 2 1,15-6-99-16,-10 23-22 15,7 3-7-15,6 10-6 0,-2 7 0 16,4 8-5 0,-2-1 1-16,0-1-4 15,-2-4 2-15,-2-9-3 0,-2-11 4 16,3-25-5-16,-15 2-4 16,7-25 4-16,-2-17-4 0,2-15 3 15,4-14-3 1,5-9 3-16,8-7-2 0,8 1 3 15,12 6 2 1,9 10-2-16,5 16 1 16,5 16 0-16,-2 22 1 15,0 15 0-15,-11 18 0 0,-11 16 1 0,-14 11-1 16,-11 7 2-16,-11 5-3 16,-9 1-1-16,-5 2-12 15,-10-9-23-15,14 3-108 16,-5-8-2-16,12-2-2 15,4-8-2-15</inkml:trace>
  <inkml:trace contextRef="#ctx0" brushRef="#br0" timeOffset="18721.0674">22464 10311 320 0,'0'0'155'16,"0"0"3"-16,0 0-8 15,0 0-145 1,0 0-18-16,-17 5-74 0,17-5-62 16,14 16-3-16,-1-6 0 15,-13-10-2-15</inkml:trace>
  <inkml:trace contextRef="#ctx0" brushRef="#br0" timeOffset="19155.2524">22647 10404 311 0,'3'-13'151'15,"6"-5"0"-15,1-17-3 16,15-5-128-16,5-15-10 16,10-12-5-16,6-6-8 15,3-4 2 1,1 2-1-16,-7 6-1 15,-7 9 2-15,-7 8-2 16,-11 17 3-16,-6 16 1 0,-12 19 2 16,7 17 0-16,-8 20 1 15,-2 19 2-15,0 15-5 16,2 12 0-16,1 7-5 16,0-1-10-16,4 2-12 15,-10-20-27 1,13-5-77-16,-15-27-19 0,0-16 0 15,-10-24 3-15,18 1 102 16,-39-33 30-16,11-2 24 0,7 3 35 16,-12-11 77-1,15 10 21-15,4-1 1 0,11 13-6 16,0 2-116 0,16 6-85-16,14 15-71 0,7 3-13 15,15 13-2-15,3-1-3 16</inkml:trace>
  <inkml:trace contextRef="#ctx0" brushRef="#br0" timeOffset="19320.8828">23447 10383 317 0,'0'0'139'16,"14"8"-135"-16,-14-8-6 16,-14-5-136-16,14 5-17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0:04:52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1512 6628 122 0,'-13'3'111'0,"13"-3"-4"15,22 9-1 1,21-2-97 0,30-2 2-16,29 2 0 15,29-6 0-15,31 2-3 16,23-4 1-16,17 1-2 16,7-5-1-16,6 2-5 15,-9 1-7-15,-14-1-8 0,-19 7-20 0,-29-4-75 0,-21 1-6 16,-26-2-1-1,-22 0-7 1</inkml:trace>
  <inkml:trace contextRef="#ctx0" brushRef="#br0" timeOffset="564.8973">2107 13798 248 0,'39'1'152'0,"26"2"-7"16,21-14 1-16,30 1-146 16,24 2-1-16,18-2-10 15,21 6-24 1,-5-7-101-16,13-2-7 0,-9-9 1 0,-10-7-10 16</inkml:trace>
  <inkml:trace contextRef="#ctx0" brushRef="#br0" timeOffset="3166.4961">4273 4142 198 0,'-25'11'132'0,"1"-11"2"15,24 0-2-15,-15-5-98 16,37 1-7-16,12-9-10 16,24 4-7-16,14 2-3 15,21 3-3-15,13 8-4 16,18 5-2 0,9 7 0-16,10 2-1 0,7 1 1 15,3 0 0-15,1-6 1 16,-5-6-1-16,-12-7 1 15,-16-3 2-15,-18-6-3 0,-21 1-7 16,-14 8-23-16,-31-5-97 0,-5 10-3 16,-19-2-5-16,-1 10-4 15</inkml:trace>
  <inkml:trace contextRef="#ctx0" brushRef="#br0" timeOffset="4687.1998">6039 7614 154 0,'-6'22'143'16,"-1"-2"-2"-16,7 6 3 0,3-13-88 16,12 8-26-16,3-13-9 15,14-4-6 1,2-11-5-16,5-8-3 0,0-11-2 16,-3-7-4-16,-3-4 1 15,-8-2-3-15,-11 1 3 16,-9 5-4-16,-11 6 3 15,-6 9-1-15,-11 8 0 0,-3 13 0 0,-4 9-3 16,-3 8-4 0,4 10-12-1,-1-1-18-15,15 13-62 16,-2-11-47-16,13 4-1 16,4-9-1-16</inkml:trace>
  <inkml:trace contextRef="#ctx0" brushRef="#br0" timeOffset="5019.2272">6417 7644 205 0,'1'19'144'16,"2"-5"-2"-16,-3-14 0 15,17 13-114-15,4-15-11 0,0-13-6 16,2-5-8-16,-1-6 0 16,-3-4-4-16,-5-2 2 15,-7 3 0-15,-8 3 3 16,-6 9 2-16,-11 7 2 16,-2 10 1-16,-6 7 0 15,-1 10-1-15,-2 6-4 16,3 3-4-16,7 5-12 0,3-7-17 15,19 9-55-15,0-13-64 16,14-2 1-16,4-11-4 16,10-3 4-16</inkml:trace>
  <inkml:trace contextRef="#ctx0" brushRef="#br0" timeOffset="5278.7677">6762 7631 212 0,'8'23'143'0,"7"3"4"16,-1-4-3-16,13 2-106 15,-3-15-20-15,6-6-7 0,3-12-5 16,0-8-2 0,-2-9 1-16,-8-4-5 15,-10-5 3-15,-8 3-1 16,-12 4 2-16,-7 9 2 0,-14 9-4 15,-8 8-6 1,-1 17-35-16,-8-2-105 16,9 3-5-16,1-5-3 15,9-5-2-15</inkml:trace>
  <inkml:trace contextRef="#ctx0" brushRef="#br0" timeOffset="6029.0945">6169 4310 199 0,'0'0'136'15,"0"0"2"1,10 26 0-16,-18-2-106 16,17 18-6-16,-5-1-6 0,8 10-4 15,-1 0-5-15,5-2-6 0,-1-6-4 16,-2-9-8-16,0-9-6 15,-13-25-8-15,14 15-9 16,-15-32-10-16,1-2-5 16,-15-16 9-16,8 1 8 15,-9-7 19-15,2 1 10 16,4 2 14 0,-3-1 14-16,14 13 9 0,-2-5 8 15,19 15-4-15,-2-4-10 16,16 11-11-16,1 0-8 15,5 6-12-15,5 8-20 0,-11-5-38 16,2 16-84-16,-12-6-4 16,-5 10-2-16,-17-6-2 15</inkml:trace>
  <inkml:trace contextRef="#ctx0" brushRef="#br0" timeOffset="6189.6869">6267 4541 260 0,'0'0'148'16,"-12"16"1"-16,12-16-6 0,0 0-116 16,22 1-16-16,-6-2-18 15,8 5-34-15,-7-13-99 16,17 9-3-16,-8-7-5 16,8 4 1-16</inkml:trace>
  <inkml:trace contextRef="#ctx0" brushRef="#br0" timeOffset="6500.8781">6613 4490 211 0,'0'0'143'16,"7"17"4"-16,-7-17-3 15,4 38-98-15,-5-15-20 16,11 9-8-16,-3-2-7 16,5 0-11-16,1-2 0 15,-2-8-12-15,4-4-2 16,-15-16-9-16,20-4 0 15,-20-15 0-15,4-6-4 16,-8-11 10-16,4 0 3 16,-1-4 13-16,1-1 7 15,5 8 9-15,3-1 6 0,9 8-1 16,-1 4 2-16,8 10-4 16,-2 5-8-16,1 7-13 15,2 12-27 1,-25-12-49-16,24 29-60 15,-22-11-4-15,-4 8 2 16,-12-6-3-16</inkml:trace>
  <inkml:trace contextRef="#ctx0" brushRef="#br0" timeOffset="6659.6798">6672 4611 259 0,'-17'6'145'0,"14"11"4"15,3-17-6-15,4 19-115 16,9-12-12-16,10-1-12 15,9-3-14-15,-3-13-43 16,8 9-89-16,-3-14-7 16,3 9 0-16,-11-8-6 15</inkml:trace>
  <inkml:trace contextRef="#ctx0" brushRef="#br0" timeOffset="7163.102">7049 4548 228 0,'0'0'143'0,"21"11"3"16,-21-11-5-16,25 38-112 16,-15-11-4-16,6 11-10 15,-6 1-2-15,0 1-9 16,-3-2-2-16,-4-7-11 15,0-5-3-15,-3-26-14 16,-3 13-6-16,-6-30-9 16,11-3-8-16,-11-22 8 15,11 2 6-15,-5-11 22 0,4-2 13 16,5 4 18-16,-2-3 11 16,11 13 15-16,-8-4 8 15,16 18-2-15,-8-5-9 16,10 15-15-16,-1 2-11 15,2 9-14-15,2 8-18 16,-6-2-48-16,5 19-83 0,-9 1-6 16,1 13 0-1,-12-5-4-15</inkml:trace>
  <inkml:trace contextRef="#ctx0" brushRef="#br0" timeOffset="7296.8263">7476 4695 244 0,'0'0'155'16,"0"0"-8"-16,13-16-6 16,-13 16-144-1,7-19-131-15,7 14-5 16,-14 5-14-16,29-13 4 16</inkml:trace>
  <inkml:trace contextRef="#ctx0" brushRef="#br0" timeOffset="7422.3816">7705 4696 213 0,'16'2'155'16,"-16"-2"-3"-16,13-13-4 15,-10-3-117-15,-3 2-154 16,0 14-9-16,0 0-20 16,0 0-3-16</inkml:trace>
  <inkml:trace contextRef="#ctx0" brushRef="#br0" timeOffset="7880.9069">7513 7630 281 0,'0'0'157'0,"0"0"-6"15,9-18-9-15,-9 18-146 16,1-36-69-16,17 19-72 15,0-5-8-15,8 9 3 16,-1 2-5-16</inkml:trace>
  <inkml:trace contextRef="#ctx0" brushRef="#br0" timeOffset="7951.1535">7757 7607 66 0,'0'0'2'0,"-6"16"-2"15,6-16-4-15,-26-13-59 16</inkml:trace>
  <inkml:trace contextRef="#ctx0" brushRef="#br0" timeOffset="9502.4622">21284 7112 124 0,'22'-38'122'0,"-4"1"-4"15,-6-6 1-15,-4 2-66 16,-6-9-33-16,-5 1-3 16,-11-8-2-16,-9 2-5 15,-12-2 2-15,-10 6-1 16,-15 2 2-1,-11 10-2-15,-16 5 0 0,-6 8-3 16,-16 4-2-16,-6 9-2 0,-12 6-2 16,-10 5 0-16,-15 10 0 15,-11 7-2 1,-13 11 0-16,-14 10 0 16,-14 11 0-16,-11 6 2 15,-10 9-1 1,-7 6 2-16,-5 8 3 0,2 5 1 15,1 6-1-15,2 7 0 16,8 11-5-16,8 7 2 16,8 11-4-16,11 5 0 15,8 12-8-15,8 10 3 0,17 13-2 16,14 5-1-16,17 6 3 16,16 13 0-1,20 7 0-15,22 8 2 0,26 8 0 16,23 5 2-16,28 2 5 15,27 3-1-15,31 1-1 16,28-7 2-16,31-1-1 16,26-10 1-16,36-10 0 15,24-14 0-15,27-13-5 16,25-11 5-16,23-21-3 0,20-22 3 31,19-21-3-31,12-19 5 16,10-24-3-16,8-21 2 0,3-28-1 15,2-22 1-15,-7-26 0 16,-8-20-4-16,-10-22 4 0,-10-20-6 16,-20-24 6-1,-18-20-6-15,-20-19 0 0,-15-17-2 0,-27-23 4 16,-15-18-2-16,-24-22-1 16,-20-13 0-16,-24-9-4 15,-19-5 3-15,-32-6 5 31,-30 2 0-31,-37 8 2 0,-36 5 1 16,-42 13 1 0,-38 14 1-16,-40 4 3 15,-41 16-6-15,-39 16 1 0,-42 13-10 16,-36 27-14-16,-47 22-29 16,-28 34-81-16,-50 22-10 15,-29 38-5-15,-32 24-10 16</inkml:trace>
  <inkml:trace contextRef="#ctx0" brushRef="#br0" timeOffset="21437.9202">4782 4841 169 0,'-17'4'128'16,"-4"-8"6"-1,21 4-4-15,-21-9-93 16,21 9-7-16,0 0-9 16,26-1-8-16,-2 1-3 15,11 5-3-15,8 1-3 0,13 1 0 16,12-1-1-1,9 0 1-15,11-3 0 16,6-3 0-16,4-3-1 16,1 0-2-16,-5-3-3 0,-9-2-8 15,-7 6-23-15,-26-5-100 16,-6 10-7 0,-21-6-2-16,-12 4-10 15</inkml:trace>
  <inkml:trace contextRef="#ctx0" brushRef="#br0" timeOffset="25388.8214">5677 4740 95 0,'0'0'111'0,"0"0"0"16,-21-12 0-1,21 12-84-15,0 0-4 16,0 0-6-16,0 0-5 16,15 0-6-16,-1 3-2 0,8 3-5 15,7 1 2-15,7 2-3 0,7 2 1 16,6 4-1-16,7 3 1 16,9 4 0-16,9 1 0 0,8 5 0 15,10 2 0 1,12 2 0-16,10 1 0 15,12 0 1 1,12 0 2-16,14 0-1 0,15-2 0 0,12-1 0 16,10-3 0-16,12-1-1 15,8-1 0-15,9-3 0 16,7-1-4-16,1 1 2 16,0 0 0-16,-9 1 1 15,-7 1-1 1,-17 4 1-16,-18 3 3 15,-21 4-3-15,-27 4 4 16,-26 3-3-16,-28 2 6 16,-19 8-2-16,-27 6 4 15,-14 7-2-15,-19 6-3 16,-7 5 4-16,-5 8 2 16,-1 4-6-16,5 6 2 15,8-1-4-15,13 4 1 16,13 1-2-16,19-1 1 0,17-3-1 15,17-3-4-15,15-6 8 16,18 0-3-16,14-7 0 16,14-6 2-16,9-6 0 15,10-4 0-15,10-3-1 0,7-5 2 16,6-2-3-16,0-5-2 16,6-2 2-16,1-2-3 15,1-2 3-15,0-4-3 16,4-2 3-16,-2 1-3 15,2-3 3-15,1-1-2 0,-3 0 2 16,4 1-2-16,1 0 4 16,1 2-4-16,1-2-1 15,2 0 2 1,2 2-1-16,1-4 1 16,0 3-1-16,1-3 1 15,1 0-2-15,0-1 4 16,-1-1 0-16,3 1 0 15,0-2 1-15,1-1-2 0,2-2 2 16,0 0-1-16,-3-1 0 16,-2-1-1-1,-3 0 2-15,-7-5-1 0,-5 1 2 16,-9-4 3-16,-9 1 0 0,-10-5-1 16,-4 4 1-16,-10-4 0 15,-6 2-1-15,-13 0-1 16,-5 3-2-16,-11-3-3 15,-8 1 1 1,-11 1-1-16,-10-2 0 0,-12-2 0 31,-10-1 0-31,-8-1 0 16,-5 0 0-16,-8-1 0 0,-4-2 0 16,-5 0 0-16,-2-3 1 15,-5-2-1-15,-2-1-2 16,-2 0-7-16,-16 0-10 0,28-4-19 0,-28 4-28 15,17-15-58 1,-17 15-3 0,20-14 1-16,-20 14-1 15</inkml:trace>
  <inkml:trace contextRef="#ctx0" brushRef="#br0" timeOffset="25636.8658">19571 8481 179 0,'-29'-6'121'0,"2"5"-2"15,4-3 1-15,7 1-96 16,16 3-12-16,14 7-5 16,14 4-6-16,6 2-1 15,7 5 3-15,-1 0 1 0,1 6 5 16,-11-1 3 0,-8 3 1-16,-17-3 3 15,-9 1-2-15,-15-2 1 16,-7 1-14-16,-4-3-13 15,-10-7-59-15,6 3-61 0,1-2-6 0,6-3-5 16,5 2-3-16</inkml:trace>
  <inkml:trace contextRef="#ctx0" brushRef="#br0" timeOffset="27016.8118">4604 12697 79 0,'0'0'110'16,"0"0"-2"-16,0 0 7 15,19-17-91-15,12 15-3 0,7-2 0 16,22 3-3 0,12-4-3-16,20 5 1 15,13-3-5-15,17 3-3 16,10-1 0-16,8-1-2 0,0 1 1 16,-4 0-1-16,-12-2 0 15,-9 1-2-15,-16 1-5 16,-19-2-10-16,-15 9-11 15,-23-6-13-15,-9 13-31 16,-20-5-62-16,-13 5 5 16,-17 3-3-16,-13-1 56 15</inkml:trace>
  <inkml:trace contextRef="#ctx0" brushRef="#br0" timeOffset="27303.3767">4581 13255 180 0,'36'13'135'15,"19"-5"-4"-15,19-5-2 16,15-6-119-16,18 3-5 0,11-3 3 15,5 0-2-15,0-3-2 16,-4-1-3-16,-6 3-10 16,-18-4-23-1,-5 8-83-15,-24-1-12 0,-18 4-3 16,-19-3-4-16</inkml:trace>
  <inkml:trace contextRef="#ctx0" brushRef="#br0" timeOffset="29001.8389">5578 13072 88 0,'-15'26'103'0,"15"-26"4"0,-12 16-26 0,12-16-59 15,4 17-3-15,-4-17 1 16,23 9-1-16,-1-5-2 0,4-4-3 31,9 5-5-31,11-2-6 16,7 1-1-16,11 3-1 0,9-1-1 16,11 1 0-16,8-1 0 15,9 1-2-15,10 0 3 16,11-2 1-16,7-1 0 15,13-1 1 1,12 0 2-16,9-5 2 0,15 1 2 16,9-5 1-1,14-1-1-15,7-3-2 0,8 0-1 16,3-5-2-16,9-2-1 16,6-3-3-16,7-2-1 15,10-4-1-15,6 0-1 16,10-4 2-16,11-5-1 0,9-1 4 15,9-1-3-15,3-5 5 16,4-1 2 0,-3-5-1-16,2-1 4 0,-2-5-1 15,0-2 2-15,-1-4-3 16,-4-1 3-16,-3-1-5 16,-2 0-1-16,0-3 0 15,-3 2-4 1,1-4 2-16,-6 4 3 15,-7 1-2-15,-9-3 2 0,-6 0 0 16,-8-6-1-16,-15 0 1 16,-15-4-1-16,-20 2 0 15,-19-4-4-15,-18 2 2 0,-18-3-1 16,-23 3 1-16,-19 6-1 16,-20 4 1-16,-11 3-1 15,-13 7 1 1,-7 2-1-16,-5 2 0 0,-4 7-2 0,1-1 3 15,5 3 0 1,4 2 2-16,8 5 0 0,11-1 1 16,9 6 0-1,13-1 0-15,9 5 0 0,10 3 0 16,8 3-2 0,4 0 0-16,0 3-2 0,-7 1 1 15,-9 3-1 1,-12 1-1-16,-12 1 0 15,-15 2-5-15,-17-1-2 0,-16 3-8 0,-19-5-7 16,-3 8-10-16,-17 4-4 16,3-16-1-16,-3 16 1 15,-17-15 3-15,0 5 4 16,1 5 12-16,-3-3 13 16,-4 1 14-1,4 0 9 1,-7 0 6-16,9 2 0 0,-2 0 2 15,19 5-2-15,0 0-5 16,0 0-5-16,28 8-6 16,8 5-2-16,10 0-2 15,7 7 1-15,3 1-1 0,-1 3 3 16,-6 1-1-16,-8 2 3 16,-18-4-2-1,-13 0 0-15,-14-4-7 16,-12-6-6-16,-6 2-19 15,-11-13-32-15,6 4-72 16,3-6-3-16,24 0-3 16,-13-3-1-16</inkml:trace>
  <inkml:trace contextRef="#ctx0" brushRef="#br0" timeOffset="29442.9709">19841 10403 236 0,'-30'-10'122'0,"17"1"5"16,13 9-2-16,39-23-111 15,16 17 2-15,17-4-6 16,16 7 3-16,10-5-8 15,9 8 5-15,1 0-8 16,-7 1-11 0,-7 12-11-16,-22-4-18 15,-13 12-19 1,-32-2-69-16,-25 6 0 16,-34-2-4-16,-33 6 3 0</inkml:trace>
  <inkml:trace contextRef="#ctx0" brushRef="#br0" timeOffset="29593.1002">19749 10758 281 0,'52'4'133'0,"30"-12"-2"15,30 2 0-15,17-7-115 16,14 7-9 0,0 3-21-16,-15 3-112 0,-7 2-6 15,-17 1-7-15,-23 1-6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20:05:57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2577 5062 32 0,'0'0'93'0,"0"0"0"0,0 0-1 15,0 0-66-15,19-9 0 16,-5 2-3-16,12 7-5 16,0-5-5-16,9 5-5 0,1 0-3 15,6 3-2-15,3 0 1 16,4 3 0-16,1-3 1 16,4 0 0-1,0-3 0-15,6 0 0 16,3-3 0-16,6-2-1 15,2-2-2-15,3 1-1 0,4-1-1 16,-1 0-1-16,4 3-1 16,0-2 0-16,3 0-1 15,-2-1 0-15,5 1 0 16,-1 0-1-16,5-2 2 16,3-1-1-16,2 0 2 15,4-1-1-15,2 0 3 16,5 0-1-16,1-3 1 15,5 2 0-15,4 0 1 16,3 1-1-16,-1 0 2 16,4 3-1-16,3 0 0 0,2 1-1 15,3 2 1 1,5 1 0-16,1 0 1 0,9 2 1 16,4-2 0-16,7 0 2 0,3-3 3 15,10 2-1-15,4-5 4 16,7 2-1-16,7-2 0 15,4 2-3-15,3-2 1 16,7 4-3-16,0-1-2 0,4 6-1 31,-3 3-4-31,-3 5 0 16,-6 5 0-16,-8 2 0 16,-10 3 0-16,-14 1 0 0,-16 0 0 15,-19-2 0-15,-20 1-4 16,-22-8-25-16,-22 6-85 0,-24-12-7 15,-20-6-13-15,-19 2-4 16</inkml:trace>
  <inkml:trace contextRef="#ctx0" brushRef="#br0" timeOffset="5915.2804">14184 4539 196 0,'0'0'130'16,"18"6"5"-16,-3-13-3 15,15 8-92-15,-8-7-5 16,8 8-11-16,-4-2-10 16,3 1-12-16,0 8-56 15,-8-8-81-15,2 2-4 16,-7-7-12-16,-3-5-4 16</inkml:trace>
  <inkml:trace contextRef="#ctx0" brushRef="#br0" timeOffset="11495.8715">15201 5187 158 0,'0'0'128'15,"6"14"-5"-15,17-6-3 16,13-10-93-16,20 4-27 16,28-4 1-1,22 2 1-15,30-4 1 16,30-2 1-16,27-4 2 15,25-1-1-15,26-1 2 16,22-2-1-16,25-2 1 16,22-2-1-16,20 0 1 0,14 2 0 15,11 0-2-15,2 3 0 16,0-2 0-16,-6 8 0 0,-16 1-2 16,-19 5-2-16,-28 7-3 15,-31 2-2-15,-39 7-2 16,-42 2-3-16,-48 6-1 15,-52-3 0-15,-57 5 0 16,-61-5 2 0,-62-2 1-16,-66-8 6 15,-61-6 5-15,-64-3 3 0,-61-6 3 16,-50 2 1-16,-40-3 2 16,-21 7-1-16,-18 2-1 15,7 9-4-15,18 5-5 16,37 2-10-16,59 10-36 15,58-9-85-15,82 3-3 16,70-10-9-16,86-6-3 16</inkml:trace>
  <inkml:trace contextRef="#ctx0" brushRef="#br0" timeOffset="15179.286">2596 8519 87 0,'0'0'108'0,"23"4"-3"15,7-8 4 1,5-4-97-16,23 6 2 0,7-7 3 15,23 2 0-15,13-6 4 16,23 4-1 0,17-7-1-16,25 2-4 15,25-5-2-15,21 0-3 16,26-7-2-16,21-1-3 0,24-8 1 0,17-1-5 16,13 0 3-16,11-1-5 15,-1 5 2-15,0 3-2 16,-7 7 2-16,-12 5-1 15,-18 8 0-15,-19 6 0 16,-24 8-6-16,-27-1-5 16,-24 9-29-16,-32-3-83 31,-21 0-8-31,-27-1 1 0,-25-9-8 0</inkml:trace>
  <inkml:trace contextRef="#ctx0" brushRef="#br0" timeOffset="16158.1672">15015 8167 1 0,'-32'-9'84'0,"19"6"21"15,-4-4 5 1,-1-3-68-16,18 10-1 0,-18-12 3 0,18 12-3 31,0-16-2-31,0 16-8 16,17-16-7-16,-3 12-8 15,2-3-7-15,3 4-5 0,1 3-7 16,0-3-35-16,5 7-88 16,2 1-3-16,1-4-9 15,2 2-1-15</inkml:trace>
  <inkml:trace contextRef="#ctx0" brushRef="#br0" timeOffset="37820.5196">7095 11912 195 0,'-16'-4'134'15,"16"4"2"-15,30-7-4 0,18 2-114 16,34 5-3 0,32-3 0-16,36 2-5 15,33-2-4-15,35 2-1 16,35-1-3-16,28 1 1 15,25-2 0-15,19 0 1 0,9-3 2 16,14 2 0 0,1-6-1-16,2-2 0 0,-12-4 0 0,-16-1-3 15,-30 0-8-15,-35-6-18 0,-30 8-106 16,-56-6-8-16,-48 0-7 16,-49-3-7-16</inkml:trace>
  <inkml:trace contextRef="#ctx0" brushRef="#br0" timeOffset="38983.8426">8013 10337 190 0,'0'0'140'0,"-22"5"-1"16,22-5 3-16,-10 16-114 16,4 0-7-16,10 10 0 0,1 4-8 15,5 9-1 1,0 2-3-1,1 3-2 1,-3 0-2-16,-3-4 2 0,-5-5-3 16,-3-11 2-16,-7-11-3 15,10-13 0-15,-28-26-2 0,10-11-1 16,1-19-1 0,4-11 1-16,6-12-2 0,8-5 2 0,14-1-1 15,9 4 1 1,11 15 0-16,4 12 2 15,5 21 0 1,1 16 0-16,-4 20 1 0,-8 16 0 16,-12 15 0-16,-12 14-3 15,-12 5 4-15,-7 6-3 16,-10 2-3-16,-8-5-6 16,2-4-9-16,-4-14-18 0,14 1-30 15,-5-21-77-15,21-18-7 16,0 0 5-1,17-5-3-15</inkml:trace>
  <inkml:trace contextRef="#ctx0" brushRef="#br0" timeOffset="39140.3055">8411 10256 1 0,'0'0'0'16,"0"0"1"-16,-12 17-2 16,12-17 1-16</inkml:trace>
  <inkml:trace contextRef="#ctx0" brushRef="#br0" timeOffset="39861.714">8484 10093 198 0,'0'0'146'16,"0"0"0"-16,-11 13 1 0,5 0-103 15,6 18-18-15,-3 4-3 16,7 11-11-16,-1 6-3 15,2 6-4-15,-2 3-3 16,1-4-2-16,0-6-1 16,-1-14-3-16,3-8-2 15,-2-14-1-15,-4-15-1 0,13-13-2 16,-1-11 2 0,-2-9 1-1,4-3 5-15,1 2 4 0,3-2 3 16,1 10 6-1,-2 2 1-15,2 14 3 0,-4 10 0 0,1 13 0 16,-5 10-5 0,-1 8-4-16,-3 5-5 15,2-2-6-15,1 5-6 0,0-10-10 16,9 2-16 0,-19-31-16-16,36 20-21 15,-23-36-10-15,16 6 0 16,-16-23 16-16,14 4 25 0,-12-13 21 15,5 3 29-15,-3 6 21 16,-7-3 26-16,9 21 16 16,-15-4 6-16,12 25-12 15,-16-6-19-15,12 33-14 16,-9-8-12-16,7 10-7 16,-3-5-5-16,5-3-7 15,3-2-4-15,4-12 0 0,3-7 0 16,1-9 1-16,0-7 3 15,-1-3 5-15,-4-2 5 16,-2 8 5-16,-16 7 0 16,0 0 2-16,2 33-1 15,-11 5-1-15,-8 6-6 16,1 7-4-16,0 2-12 16,0-2-7-16,9-2-20 0,-7-23-38 15,15-2-79-15,-1-24-2 16,16-1 0-1,-5-19 3-15</inkml:trace>
  <inkml:trace contextRef="#ctx0" brushRef="#br0" timeOffset="40107.9056">9392 10393 114 0,'-25'-4'139'15,"1"14"-1"-15,-6 7 1 16,-1 9-58-16,-2-4-50 15,16 6-10-15,8-3-14 16,12 1-6-16,14-6-4 16,8 0 0-1,4-1-1-15,-1-2 1 16,0-1 1-16,-8-3-3 16,-7-1-11-16,-13-12-17 15,0 0-30-15,0 0-70 16,-20 7-1-16,20-7-1 15,-17-22 1-15</inkml:trace>
  <inkml:trace contextRef="#ctx0" brushRef="#br0" timeOffset="40217.4235">9497 10573 243 0,'20'18'146'0,"-5"0"-2"16,-4 5-5-16,-11 3-130 15,-5-4-105-15,0 1-42 16,5-23-7-16,-11 17-4 15</inkml:trace>
  <inkml:trace contextRef="#ctx0" brushRef="#br0" timeOffset="40363.535">9535 10459 217 0,'0'0'141'0,"20"-19"-10"15,-1 21-25-15,-19-2-203 16,31 6-37-16,-5-5 0 0,5 1-8 15</inkml:trace>
  <inkml:trace contextRef="#ctx0" brushRef="#br0" timeOffset="40855.0222">9813 10438 191 0,'0'0'145'0,"0"0"5"16,-16 5-2-1,-2 0-84-15,3 21-37 16,-5 1-10-16,7 8-9 15,3 1-5-15,3 0-3 16,7-2-5-16,3-6-3 0,8-6-4 16,2-12-4-16,7-6-1 15,-2-11 1 1,5-3 1-16,-2-6 4 0,2-2 6 16,-1 0 3-1,-3-1 8-15,1 6 3 16,-6-1 3-16,2 6 0 15,-16 8 2-15,20-7-1 16,-20 7-2-16,11 19 0 0,-10 0-4 16,2 7 2-16,3 1-3 0,4 3 1 15,4-2-4-15,5-7-4 16,7-11-5-16,3-14-5 0,8-10-3 16,-1-17-4-16,3-9-1 15,-7-19-5-15,1-5 2 16,-7-6 8-16,-6 6 9 15,-4 9 8 1,-8 9 6-16,-4 20 9 0,-4 26 6 16,0 0 8-16,-3 42 1 15,12 17-6 1,1 5-4-16,10 9-6 0,9 4-4 16,10-9-14-16,11-2-36 15,-1-26-120-15,9-11-5 16,-8-20-3-16,-5-11-4 0</inkml:trace>
  <inkml:trace contextRef="#ctx0" brushRef="#br0" timeOffset="42090.0843">4195 13017 200 0,'0'0'137'0,"0"0"1"16,17-8-5-16,26-1-122 0,32 3-3 15,41 1 0-15,40 0-1 16,44-1 0 0,35 4-2-16,38-3-1 0,29 1 1 15,24-2-3-15,17-1-5 16,11 4-15-16,-14-6-43 16,-11 12-67-1,-32-3-3-15,-33 7-12 16,-39-1-8-16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19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01650"/>
            <a:ext cx="3565525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7" y="3343261"/>
            <a:ext cx="6790414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19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0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5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2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3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5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83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04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42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8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1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PTBR is another</a:t>
            </a:r>
            <a:r>
              <a:rPr lang="en-US" baseline="0"/>
              <a:t> name for control register 3 (CR3) in x86: http://en.wikipedia.org/wiki/Control_register#CR3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05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97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22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54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64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9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lvl="1" defTabSz="882853">
              <a:defRPr/>
            </a:pPr>
            <a:r>
              <a:rPr lang="en-GB" dirty="0" smtClean="0"/>
              <a:t>Improving a program’s </a:t>
            </a:r>
            <a:r>
              <a:rPr lang="en-GB" dirty="0" err="1" smtClean="0"/>
              <a:t>te</a:t>
            </a:r>
            <a:endParaRPr lang="en-GB" dirty="0" smtClean="0"/>
          </a:p>
          <a:p>
            <a:pPr marL="0" lvl="1" defTabSz="882853">
              <a:defRPr/>
            </a:pPr>
            <a:endParaRPr lang="en-GB" dirty="0" smtClean="0"/>
          </a:p>
          <a:p>
            <a:pPr marL="0" lvl="1" defTabSz="882853">
              <a:defRPr/>
            </a:pPr>
            <a:r>
              <a:rPr lang="en-GB" dirty="0"/>
              <a:t>Full quote: “Every problem in computer science can be solved by adding another level of indirection, </a:t>
            </a:r>
            <a:r>
              <a:rPr lang="en-GB" i="1" dirty="0"/>
              <a:t>but that usually will create another problem</a:t>
            </a:r>
            <a:r>
              <a:rPr lang="en-GB" dirty="0"/>
              <a:t>.”</a:t>
            </a:r>
          </a:p>
          <a:p>
            <a:pPr marL="0" lvl="1" defTabSz="882853">
              <a:defRPr/>
            </a:pPr>
            <a:r>
              <a:rPr lang="en-GB" dirty="0" err="1" smtClean="0"/>
              <a:t>mporal</a:t>
            </a:r>
            <a:r>
              <a:rPr lang="en-GB" dirty="0" smtClean="0"/>
              <a:t> locality can lead to a smaller working set (using data in one place in the program rather than many places).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81745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1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58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04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7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75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7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16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“x86info -c” on Intel Core2 Duo CPU:</a:t>
            </a:r>
          </a:p>
          <a:p>
            <a:pPr defTabSz="882853">
              <a:defRPr/>
            </a:pPr>
            <a:r>
              <a:rPr lang="en-US"/>
              <a:t> L1 Data TLB: 4KB pages, 4-way set associative, 16 entries</a:t>
            </a:r>
          </a:p>
          <a:p>
            <a:pPr defTabSz="882853">
              <a:defRPr/>
            </a:pPr>
            <a:r>
              <a:rPr lang="en-US"/>
              <a:t> Data TLB: 4K pages, 4-way associative, 256 entries.</a:t>
            </a:r>
          </a:p>
          <a:p>
            <a:pPr defTabSz="882853">
              <a:defRPr/>
            </a:pPr>
            <a:r>
              <a:rPr lang="en-US"/>
              <a:t> L1 Data TLB: 4MB pages, 4-way set associative, 16 entries</a:t>
            </a:r>
          </a:p>
          <a:p>
            <a:r>
              <a:rPr lang="en-US"/>
              <a:t> Data TLB: 4MB pages, 4-way associative, 32 entries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65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853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882853">
              <a:defRPr/>
            </a:pPr>
            <a:r>
              <a:rPr lang="en-GB" kern="0" dirty="0">
                <a:solidFill>
                  <a:srgbClr val="C00000"/>
                </a:solidFill>
                <a:latin typeface="Calibri" pitchFamily="34" charset="0"/>
              </a:rPr>
              <a:t>Does a TLB miss require disk access?</a:t>
            </a:r>
          </a:p>
        </p:txBody>
      </p:sp>
    </p:spTree>
    <p:extLst>
      <p:ext uri="{BB962C8B-B14F-4D97-AF65-F5344CB8AC3E}">
        <p14:creationId xmlns:p14="http://schemas.microsoft.com/office/powerpoint/2010/main" val="19775122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5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713" y="3330173"/>
            <a:ext cx="6818974" cy="31551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49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226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67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47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93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585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06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605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0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91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81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1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09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715101" y="530393"/>
            <a:ext cx="5868353" cy="26199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913" tIns="47956" rIns="95913" bIns="47956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9521" y="3329684"/>
            <a:ext cx="6817360" cy="31567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670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715101" y="530393"/>
            <a:ext cx="5868353" cy="26199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913" tIns="47956" rIns="95913" bIns="47956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9521" y="3329684"/>
            <a:ext cx="6817360" cy="31567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60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1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attributed to David Wheeler or Butler Lampson (http://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Butler_Lampson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3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609924" y="530880"/>
            <a:ext cx="6078571" cy="2619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144" tIns="44072" rIns="88144" bIns="44072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38713" y="3330173"/>
            <a:ext cx="6818974" cy="315630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80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Virtual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80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Virtual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80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Virtual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80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Virtual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05600" y="-48399"/>
            <a:ext cx="2425700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 smtClean="0">
                <a:solidFill>
                  <a:srgbClr val="DCB834"/>
                </a:solidFill>
                <a:latin typeface="Calibri" pitchFamily="34" charset="0"/>
                <a:cs typeface="Calibri" pitchFamily="34" charset="0"/>
              </a:rPr>
              <a:t>University of </a:t>
            </a:r>
            <a:r>
              <a:rPr lang="en-US" sz="1200" b="1" kern="1200" dirty="0" smtClean="0">
                <a:solidFill>
                  <a:srgbClr val="DCB834"/>
                </a:solidFill>
                <a:latin typeface="Calibri" pitchFamily="34" charset="0"/>
                <a:ea typeface="+mn-ea"/>
                <a:cs typeface="Calibri" pitchFamily="34" charset="0"/>
              </a:rPr>
              <a:t>Washington</a:t>
            </a:r>
            <a:endParaRPr lang="en-US" sz="1200" b="1" kern="1200" dirty="0">
              <a:solidFill>
                <a:srgbClr val="DCB834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80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Virtual Memory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hf hdr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6.png"/><Relationship Id="rId21" Type="http://schemas.openxmlformats.org/officeDocument/2006/relationships/tags" Target="../tags/tag22.xml"/><Relationship Id="rId34" Type="http://schemas.openxmlformats.org/officeDocument/2006/relationships/image" Target="../media/image1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7.em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4.png"/><Relationship Id="rId40" Type="http://schemas.openxmlformats.org/officeDocument/2006/relationships/customXml" Target="../ink/ink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3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2.png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notesSlide" Target="../notesSlides/notesSlide1.xml"/><Relationship Id="rId38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3" Type="http://schemas.openxmlformats.org/officeDocument/2006/relationships/tags" Target="../tags/tag124.xml"/><Relationship Id="rId21" Type="http://schemas.openxmlformats.org/officeDocument/2006/relationships/image" Target="../media/image13.emf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customXml" Target="../ink/ink7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10" Type="http://schemas.openxmlformats.org/officeDocument/2006/relationships/tags" Target="../tags/tag13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3" Type="http://schemas.openxmlformats.org/officeDocument/2006/relationships/tags" Target="../tags/tag142.xml"/><Relationship Id="rId21" Type="http://schemas.openxmlformats.org/officeDocument/2006/relationships/notesSlide" Target="../notesSlides/notesSlide9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image" Target="../media/image14.emf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tags" Target="../tags/tag16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image" Target="../media/image16.emf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customXml" Target="../ink/ink10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9" Type="http://schemas.openxmlformats.org/officeDocument/2006/relationships/notesSlide" Target="../notesSlides/notesSlide11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tags" Target="../tags/tag215.xml"/><Relationship Id="rId41" Type="http://schemas.openxmlformats.org/officeDocument/2006/relationships/image" Target="../media/image17.emf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customXml" Target="../ink/ink11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9" Type="http://schemas.openxmlformats.org/officeDocument/2006/relationships/tags" Target="../tags/tag262.xml"/><Relationship Id="rId21" Type="http://schemas.openxmlformats.org/officeDocument/2006/relationships/tags" Target="../tags/tag244.xml"/><Relationship Id="rId34" Type="http://schemas.openxmlformats.org/officeDocument/2006/relationships/tags" Target="../tags/tag257.xml"/><Relationship Id="rId42" Type="http://schemas.openxmlformats.org/officeDocument/2006/relationships/tags" Target="../tags/tag265.xml"/><Relationship Id="rId47" Type="http://schemas.openxmlformats.org/officeDocument/2006/relationships/notesSlide" Target="../notesSlides/notesSlide12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9" Type="http://schemas.openxmlformats.org/officeDocument/2006/relationships/tags" Target="../tags/tag252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32" Type="http://schemas.openxmlformats.org/officeDocument/2006/relationships/tags" Target="../tags/tag255.xml"/><Relationship Id="rId37" Type="http://schemas.openxmlformats.org/officeDocument/2006/relationships/tags" Target="../tags/tag260.xml"/><Relationship Id="rId40" Type="http://schemas.openxmlformats.org/officeDocument/2006/relationships/tags" Target="../tags/tag263.xml"/><Relationship Id="rId45" Type="http://schemas.openxmlformats.org/officeDocument/2006/relationships/tags" Target="../tags/tag268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36" Type="http://schemas.openxmlformats.org/officeDocument/2006/relationships/tags" Target="../tags/tag259.xml"/><Relationship Id="rId49" Type="http://schemas.openxmlformats.org/officeDocument/2006/relationships/image" Target="../media/image19.emf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tags" Target="../tags/tag254.xml"/><Relationship Id="rId44" Type="http://schemas.openxmlformats.org/officeDocument/2006/relationships/tags" Target="../tags/tag267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tags" Target="../tags/tag253.xml"/><Relationship Id="rId35" Type="http://schemas.openxmlformats.org/officeDocument/2006/relationships/tags" Target="../tags/tag258.xml"/><Relationship Id="rId43" Type="http://schemas.openxmlformats.org/officeDocument/2006/relationships/tags" Target="../tags/tag266.xml"/><Relationship Id="rId48" Type="http://schemas.openxmlformats.org/officeDocument/2006/relationships/customXml" Target="../ink/ink13.xml"/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33" Type="http://schemas.openxmlformats.org/officeDocument/2006/relationships/tags" Target="../tags/tag256.xml"/><Relationship Id="rId38" Type="http://schemas.openxmlformats.org/officeDocument/2006/relationships/tags" Target="../tags/tag261.xml"/><Relationship Id="rId46" Type="http://schemas.openxmlformats.org/officeDocument/2006/relationships/slideLayout" Target="../slideLayouts/slideLayout3.xml"/><Relationship Id="rId20" Type="http://schemas.openxmlformats.org/officeDocument/2006/relationships/tags" Target="../tags/tag243.xml"/><Relationship Id="rId41" Type="http://schemas.openxmlformats.org/officeDocument/2006/relationships/tags" Target="../tags/tag264.xml"/><Relationship Id="rId1" Type="http://schemas.openxmlformats.org/officeDocument/2006/relationships/tags" Target="../tags/tag224.xml"/><Relationship Id="rId6" Type="http://schemas.openxmlformats.org/officeDocument/2006/relationships/tags" Target="../tags/tag2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3.xml"/><Relationship Id="rId4" Type="http://schemas.openxmlformats.org/officeDocument/2006/relationships/tags" Target="../tags/tag27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tags" Target="../tags/tag29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94.xml"/><Relationship Id="rId34" Type="http://schemas.openxmlformats.org/officeDocument/2006/relationships/tags" Target="../tags/tag307.xml"/><Relationship Id="rId42" Type="http://schemas.openxmlformats.org/officeDocument/2006/relationships/customXml" Target="../ink/ink14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29" Type="http://schemas.openxmlformats.org/officeDocument/2006/relationships/tags" Target="../tags/tag302.xml"/><Relationship Id="rId41" Type="http://schemas.openxmlformats.org/officeDocument/2006/relationships/image" Target="../media/image20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tags" Target="../tags/tag297.xml"/><Relationship Id="rId32" Type="http://schemas.openxmlformats.org/officeDocument/2006/relationships/tags" Target="../tags/tag305.xml"/><Relationship Id="rId37" Type="http://schemas.openxmlformats.org/officeDocument/2006/relationships/tags" Target="../tags/tag310.xml"/><Relationship Id="rId40" Type="http://schemas.openxmlformats.org/officeDocument/2006/relationships/notesSlide" Target="../notesSlides/notesSlide14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28" Type="http://schemas.openxmlformats.org/officeDocument/2006/relationships/tags" Target="../tags/tag301.xml"/><Relationship Id="rId36" Type="http://schemas.openxmlformats.org/officeDocument/2006/relationships/tags" Target="../tags/tag309.xml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tags" Target="../tags/tag304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Relationship Id="rId27" Type="http://schemas.openxmlformats.org/officeDocument/2006/relationships/tags" Target="../tags/tag300.xml"/><Relationship Id="rId30" Type="http://schemas.openxmlformats.org/officeDocument/2006/relationships/tags" Target="../tags/tag303.xml"/><Relationship Id="rId35" Type="http://schemas.openxmlformats.org/officeDocument/2006/relationships/tags" Target="../tags/tag308.xml"/><Relationship Id="rId43" Type="http://schemas.openxmlformats.org/officeDocument/2006/relationships/image" Target="../media/image21.emf"/><Relationship Id="rId8" Type="http://schemas.openxmlformats.org/officeDocument/2006/relationships/tags" Target="../tags/tag281.xml"/><Relationship Id="rId3" Type="http://schemas.openxmlformats.org/officeDocument/2006/relationships/tags" Target="../tags/tag276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tags" Target="../tags/tag298.xml"/><Relationship Id="rId33" Type="http://schemas.openxmlformats.org/officeDocument/2006/relationships/tags" Target="../tags/tag306.xml"/><Relationship Id="rId38" Type="http://schemas.openxmlformats.org/officeDocument/2006/relationships/tags" Target="../tags/tag31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tags" Target="../tags/tag337.xml"/><Relationship Id="rId39" Type="http://schemas.openxmlformats.org/officeDocument/2006/relationships/notesSlide" Target="../notesSlides/notesSlide15.xml"/><Relationship Id="rId21" Type="http://schemas.openxmlformats.org/officeDocument/2006/relationships/tags" Target="../tags/tag332.xml"/><Relationship Id="rId34" Type="http://schemas.openxmlformats.org/officeDocument/2006/relationships/tags" Target="../tags/tag345.xml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tags" Target="../tags/tag336.xml"/><Relationship Id="rId33" Type="http://schemas.openxmlformats.org/officeDocument/2006/relationships/tags" Target="../tags/tag344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tags" Target="../tags/tag331.xml"/><Relationship Id="rId29" Type="http://schemas.openxmlformats.org/officeDocument/2006/relationships/tags" Target="../tags/tag340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tags" Target="../tags/tag335.xml"/><Relationship Id="rId32" Type="http://schemas.openxmlformats.org/officeDocument/2006/relationships/tags" Target="../tags/tag343.xml"/><Relationship Id="rId37" Type="http://schemas.openxmlformats.org/officeDocument/2006/relationships/tags" Target="../tags/tag348.xml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tags" Target="../tags/tag334.xml"/><Relationship Id="rId28" Type="http://schemas.openxmlformats.org/officeDocument/2006/relationships/tags" Target="../tags/tag339.xml"/><Relationship Id="rId36" Type="http://schemas.openxmlformats.org/officeDocument/2006/relationships/tags" Target="../tags/tag347.xml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31" Type="http://schemas.openxmlformats.org/officeDocument/2006/relationships/tags" Target="../tags/tag342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tags" Target="../tags/tag333.xml"/><Relationship Id="rId27" Type="http://schemas.openxmlformats.org/officeDocument/2006/relationships/tags" Target="../tags/tag338.xml"/><Relationship Id="rId30" Type="http://schemas.openxmlformats.org/officeDocument/2006/relationships/tags" Target="../tags/tag341.xml"/><Relationship Id="rId35" Type="http://schemas.openxmlformats.org/officeDocument/2006/relationships/tags" Target="../tags/tag346.xml"/><Relationship Id="rId8" Type="http://schemas.openxmlformats.org/officeDocument/2006/relationships/tags" Target="../tags/tag319.xml"/><Relationship Id="rId3" Type="http://schemas.openxmlformats.org/officeDocument/2006/relationships/tags" Target="../tags/tag3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tags" Target="../tags/tag374.xml"/><Relationship Id="rId39" Type="http://schemas.openxmlformats.org/officeDocument/2006/relationships/tags" Target="../tags/tag387.xml"/><Relationship Id="rId21" Type="http://schemas.openxmlformats.org/officeDocument/2006/relationships/tags" Target="../tags/tag369.xml"/><Relationship Id="rId34" Type="http://schemas.openxmlformats.org/officeDocument/2006/relationships/tags" Target="../tags/tag382.xml"/><Relationship Id="rId42" Type="http://schemas.openxmlformats.org/officeDocument/2006/relationships/notesSlide" Target="../notesSlides/notesSlide16.xml"/><Relationship Id="rId7" Type="http://schemas.openxmlformats.org/officeDocument/2006/relationships/tags" Target="../tags/tag355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29" Type="http://schemas.openxmlformats.org/officeDocument/2006/relationships/tags" Target="../tags/tag377.xml"/><Relationship Id="rId41" Type="http://schemas.openxmlformats.org/officeDocument/2006/relationships/slideLayout" Target="../slideLayouts/slideLayout3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tags" Target="../tags/tag372.xml"/><Relationship Id="rId32" Type="http://schemas.openxmlformats.org/officeDocument/2006/relationships/tags" Target="../tags/tag380.xml"/><Relationship Id="rId37" Type="http://schemas.openxmlformats.org/officeDocument/2006/relationships/tags" Target="../tags/tag385.xml"/><Relationship Id="rId40" Type="http://schemas.openxmlformats.org/officeDocument/2006/relationships/tags" Target="../tags/tag388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tags" Target="../tags/tag371.xml"/><Relationship Id="rId28" Type="http://schemas.openxmlformats.org/officeDocument/2006/relationships/tags" Target="../tags/tag376.xml"/><Relationship Id="rId36" Type="http://schemas.openxmlformats.org/officeDocument/2006/relationships/tags" Target="../tags/tag384.xml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tags" Target="../tags/tag379.xml"/><Relationship Id="rId44" Type="http://schemas.openxmlformats.org/officeDocument/2006/relationships/image" Target="../media/image22.emf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Relationship Id="rId27" Type="http://schemas.openxmlformats.org/officeDocument/2006/relationships/tags" Target="../tags/tag375.xml"/><Relationship Id="rId30" Type="http://schemas.openxmlformats.org/officeDocument/2006/relationships/tags" Target="../tags/tag378.xml"/><Relationship Id="rId35" Type="http://schemas.openxmlformats.org/officeDocument/2006/relationships/tags" Target="../tags/tag383.xml"/><Relationship Id="rId43" Type="http://schemas.openxmlformats.org/officeDocument/2006/relationships/customXml" Target="../ink/ink15.xml"/><Relationship Id="rId8" Type="http://schemas.openxmlformats.org/officeDocument/2006/relationships/tags" Target="../tags/tag356.xml"/><Relationship Id="rId3" Type="http://schemas.openxmlformats.org/officeDocument/2006/relationships/tags" Target="../tags/tag351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tags" Target="../tags/tag373.xml"/><Relationship Id="rId33" Type="http://schemas.openxmlformats.org/officeDocument/2006/relationships/tags" Target="../tags/tag381.xml"/><Relationship Id="rId38" Type="http://schemas.openxmlformats.org/officeDocument/2006/relationships/tags" Target="../tags/tag38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tags" Target="../tags/tag391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3.xml"/><Relationship Id="rId4" Type="http://schemas.openxmlformats.org/officeDocument/2006/relationships/tags" Target="../tags/tag392.xml"/><Relationship Id="rId9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26" Type="http://schemas.openxmlformats.org/officeDocument/2006/relationships/tags" Target="../tags/tag419.xml"/><Relationship Id="rId39" Type="http://schemas.openxmlformats.org/officeDocument/2006/relationships/tags" Target="../tags/tag432.xml"/><Relationship Id="rId21" Type="http://schemas.openxmlformats.org/officeDocument/2006/relationships/tags" Target="../tags/tag414.xml"/><Relationship Id="rId34" Type="http://schemas.openxmlformats.org/officeDocument/2006/relationships/tags" Target="../tags/tag427.xml"/><Relationship Id="rId42" Type="http://schemas.openxmlformats.org/officeDocument/2006/relationships/tags" Target="../tags/tag435.xml"/><Relationship Id="rId47" Type="http://schemas.openxmlformats.org/officeDocument/2006/relationships/customXml" Target="../ink/ink17.xml"/><Relationship Id="rId7" Type="http://schemas.openxmlformats.org/officeDocument/2006/relationships/tags" Target="../tags/tag400.xml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9" Type="http://schemas.openxmlformats.org/officeDocument/2006/relationships/tags" Target="../tags/tag422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tags" Target="../tags/tag417.xml"/><Relationship Id="rId32" Type="http://schemas.openxmlformats.org/officeDocument/2006/relationships/tags" Target="../tags/tag425.xml"/><Relationship Id="rId37" Type="http://schemas.openxmlformats.org/officeDocument/2006/relationships/tags" Target="../tags/tag430.xml"/><Relationship Id="rId40" Type="http://schemas.openxmlformats.org/officeDocument/2006/relationships/tags" Target="../tags/tag433.xml"/><Relationship Id="rId45" Type="http://schemas.openxmlformats.org/officeDocument/2006/relationships/slideLayout" Target="../slideLayouts/slideLayout3.xml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tags" Target="../tags/tag416.xml"/><Relationship Id="rId28" Type="http://schemas.openxmlformats.org/officeDocument/2006/relationships/tags" Target="../tags/tag421.xml"/><Relationship Id="rId36" Type="http://schemas.openxmlformats.org/officeDocument/2006/relationships/tags" Target="../tags/tag429.xml"/><Relationship Id="rId10" Type="http://schemas.openxmlformats.org/officeDocument/2006/relationships/tags" Target="../tags/tag403.xml"/><Relationship Id="rId19" Type="http://schemas.openxmlformats.org/officeDocument/2006/relationships/tags" Target="../tags/tag412.xml"/><Relationship Id="rId31" Type="http://schemas.openxmlformats.org/officeDocument/2006/relationships/tags" Target="../tags/tag424.xml"/><Relationship Id="rId44" Type="http://schemas.openxmlformats.org/officeDocument/2006/relationships/tags" Target="../tags/tag437.xml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tags" Target="../tags/tag415.xml"/><Relationship Id="rId27" Type="http://schemas.openxmlformats.org/officeDocument/2006/relationships/tags" Target="../tags/tag420.xml"/><Relationship Id="rId30" Type="http://schemas.openxmlformats.org/officeDocument/2006/relationships/tags" Target="../tags/tag423.xml"/><Relationship Id="rId35" Type="http://schemas.openxmlformats.org/officeDocument/2006/relationships/tags" Target="../tags/tag428.xml"/><Relationship Id="rId43" Type="http://schemas.openxmlformats.org/officeDocument/2006/relationships/tags" Target="../tags/tag436.xml"/><Relationship Id="rId48" Type="http://schemas.openxmlformats.org/officeDocument/2006/relationships/image" Target="../media/image24.emf"/><Relationship Id="rId8" Type="http://schemas.openxmlformats.org/officeDocument/2006/relationships/tags" Target="../tags/tag401.xml"/><Relationship Id="rId3" Type="http://schemas.openxmlformats.org/officeDocument/2006/relationships/tags" Target="../tags/tag396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tags" Target="../tags/tag418.xml"/><Relationship Id="rId33" Type="http://schemas.openxmlformats.org/officeDocument/2006/relationships/tags" Target="../tags/tag426.xml"/><Relationship Id="rId38" Type="http://schemas.openxmlformats.org/officeDocument/2006/relationships/tags" Target="../tags/tag431.xml"/><Relationship Id="rId46" Type="http://schemas.openxmlformats.org/officeDocument/2006/relationships/notesSlide" Target="../notesSlides/notesSlide18.xml"/><Relationship Id="rId20" Type="http://schemas.openxmlformats.org/officeDocument/2006/relationships/tags" Target="../tags/tag413.xml"/><Relationship Id="rId41" Type="http://schemas.openxmlformats.org/officeDocument/2006/relationships/tags" Target="../tags/tag434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463.xml"/><Relationship Id="rId21" Type="http://schemas.openxmlformats.org/officeDocument/2006/relationships/tags" Target="../tags/tag458.xml"/><Relationship Id="rId42" Type="http://schemas.openxmlformats.org/officeDocument/2006/relationships/tags" Target="../tags/tag479.xml"/><Relationship Id="rId47" Type="http://schemas.openxmlformats.org/officeDocument/2006/relationships/tags" Target="../tags/tag484.xml"/><Relationship Id="rId63" Type="http://schemas.openxmlformats.org/officeDocument/2006/relationships/tags" Target="../tags/tag500.xml"/><Relationship Id="rId68" Type="http://schemas.openxmlformats.org/officeDocument/2006/relationships/notesSlide" Target="../notesSlides/notesSlide19.xml"/><Relationship Id="rId7" Type="http://schemas.openxmlformats.org/officeDocument/2006/relationships/tags" Target="../tags/tag444.xml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9" Type="http://schemas.openxmlformats.org/officeDocument/2006/relationships/tags" Target="../tags/tag466.xml"/><Relationship Id="rId11" Type="http://schemas.openxmlformats.org/officeDocument/2006/relationships/tags" Target="../tags/tag448.xml"/><Relationship Id="rId24" Type="http://schemas.openxmlformats.org/officeDocument/2006/relationships/tags" Target="../tags/tag461.xml"/><Relationship Id="rId32" Type="http://schemas.openxmlformats.org/officeDocument/2006/relationships/tags" Target="../tags/tag469.xml"/><Relationship Id="rId37" Type="http://schemas.openxmlformats.org/officeDocument/2006/relationships/tags" Target="../tags/tag474.xml"/><Relationship Id="rId40" Type="http://schemas.openxmlformats.org/officeDocument/2006/relationships/tags" Target="../tags/tag477.xml"/><Relationship Id="rId45" Type="http://schemas.openxmlformats.org/officeDocument/2006/relationships/tags" Target="../tags/tag482.xml"/><Relationship Id="rId53" Type="http://schemas.openxmlformats.org/officeDocument/2006/relationships/tags" Target="../tags/tag490.xml"/><Relationship Id="rId58" Type="http://schemas.openxmlformats.org/officeDocument/2006/relationships/tags" Target="../tags/tag495.xml"/><Relationship Id="rId66" Type="http://schemas.openxmlformats.org/officeDocument/2006/relationships/tags" Target="../tags/tag503.xml"/><Relationship Id="rId5" Type="http://schemas.openxmlformats.org/officeDocument/2006/relationships/tags" Target="../tags/tag442.xml"/><Relationship Id="rId61" Type="http://schemas.openxmlformats.org/officeDocument/2006/relationships/tags" Target="../tags/tag498.xml"/><Relationship Id="rId19" Type="http://schemas.openxmlformats.org/officeDocument/2006/relationships/tags" Target="../tags/tag456.xml"/><Relationship Id="rId14" Type="http://schemas.openxmlformats.org/officeDocument/2006/relationships/tags" Target="../tags/tag451.xml"/><Relationship Id="rId22" Type="http://schemas.openxmlformats.org/officeDocument/2006/relationships/tags" Target="../tags/tag459.xml"/><Relationship Id="rId27" Type="http://schemas.openxmlformats.org/officeDocument/2006/relationships/tags" Target="../tags/tag464.xml"/><Relationship Id="rId30" Type="http://schemas.openxmlformats.org/officeDocument/2006/relationships/tags" Target="../tags/tag467.xml"/><Relationship Id="rId35" Type="http://schemas.openxmlformats.org/officeDocument/2006/relationships/tags" Target="../tags/tag472.xml"/><Relationship Id="rId43" Type="http://schemas.openxmlformats.org/officeDocument/2006/relationships/tags" Target="../tags/tag480.xml"/><Relationship Id="rId48" Type="http://schemas.openxmlformats.org/officeDocument/2006/relationships/tags" Target="../tags/tag485.xml"/><Relationship Id="rId56" Type="http://schemas.openxmlformats.org/officeDocument/2006/relationships/tags" Target="../tags/tag493.xml"/><Relationship Id="rId64" Type="http://schemas.openxmlformats.org/officeDocument/2006/relationships/tags" Target="../tags/tag501.xml"/><Relationship Id="rId69" Type="http://schemas.openxmlformats.org/officeDocument/2006/relationships/customXml" Target="../ink/ink18.xml"/><Relationship Id="rId8" Type="http://schemas.openxmlformats.org/officeDocument/2006/relationships/tags" Target="../tags/tag445.xml"/><Relationship Id="rId51" Type="http://schemas.openxmlformats.org/officeDocument/2006/relationships/tags" Target="../tags/tag488.xml"/><Relationship Id="rId3" Type="http://schemas.openxmlformats.org/officeDocument/2006/relationships/tags" Target="../tags/tag440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tags" Target="../tags/tag462.xml"/><Relationship Id="rId33" Type="http://schemas.openxmlformats.org/officeDocument/2006/relationships/tags" Target="../tags/tag470.xml"/><Relationship Id="rId38" Type="http://schemas.openxmlformats.org/officeDocument/2006/relationships/tags" Target="../tags/tag475.xml"/><Relationship Id="rId46" Type="http://schemas.openxmlformats.org/officeDocument/2006/relationships/tags" Target="../tags/tag483.xml"/><Relationship Id="rId59" Type="http://schemas.openxmlformats.org/officeDocument/2006/relationships/tags" Target="../tags/tag496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457.xml"/><Relationship Id="rId41" Type="http://schemas.openxmlformats.org/officeDocument/2006/relationships/tags" Target="../tags/tag478.xml"/><Relationship Id="rId54" Type="http://schemas.openxmlformats.org/officeDocument/2006/relationships/tags" Target="../tags/tag491.xml"/><Relationship Id="rId62" Type="http://schemas.openxmlformats.org/officeDocument/2006/relationships/tags" Target="../tags/tag499.xml"/><Relationship Id="rId70" Type="http://schemas.openxmlformats.org/officeDocument/2006/relationships/image" Target="../media/image25.emf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5" Type="http://schemas.openxmlformats.org/officeDocument/2006/relationships/tags" Target="../tags/tag452.xml"/><Relationship Id="rId23" Type="http://schemas.openxmlformats.org/officeDocument/2006/relationships/tags" Target="../tags/tag460.xml"/><Relationship Id="rId28" Type="http://schemas.openxmlformats.org/officeDocument/2006/relationships/tags" Target="../tags/tag465.xml"/><Relationship Id="rId36" Type="http://schemas.openxmlformats.org/officeDocument/2006/relationships/tags" Target="../tags/tag473.xml"/><Relationship Id="rId49" Type="http://schemas.openxmlformats.org/officeDocument/2006/relationships/tags" Target="../tags/tag486.xml"/><Relationship Id="rId57" Type="http://schemas.openxmlformats.org/officeDocument/2006/relationships/tags" Target="../tags/tag494.xml"/><Relationship Id="rId10" Type="http://schemas.openxmlformats.org/officeDocument/2006/relationships/tags" Target="../tags/tag447.xml"/><Relationship Id="rId31" Type="http://schemas.openxmlformats.org/officeDocument/2006/relationships/tags" Target="../tags/tag468.xml"/><Relationship Id="rId44" Type="http://schemas.openxmlformats.org/officeDocument/2006/relationships/tags" Target="../tags/tag481.xml"/><Relationship Id="rId52" Type="http://schemas.openxmlformats.org/officeDocument/2006/relationships/tags" Target="../tags/tag489.xml"/><Relationship Id="rId60" Type="http://schemas.openxmlformats.org/officeDocument/2006/relationships/tags" Target="../tags/tag497.xml"/><Relationship Id="rId65" Type="http://schemas.openxmlformats.org/officeDocument/2006/relationships/tags" Target="../tags/tag502.xml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39" Type="http://schemas.openxmlformats.org/officeDocument/2006/relationships/tags" Target="../tags/tag476.xml"/><Relationship Id="rId34" Type="http://schemas.openxmlformats.org/officeDocument/2006/relationships/tags" Target="../tags/tag471.xml"/><Relationship Id="rId50" Type="http://schemas.openxmlformats.org/officeDocument/2006/relationships/tags" Target="../tags/tag487.xml"/><Relationship Id="rId55" Type="http://schemas.openxmlformats.org/officeDocument/2006/relationships/tags" Target="../tags/tag49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tags" Target="../tags/tag529.xml"/><Relationship Id="rId3" Type="http://schemas.openxmlformats.org/officeDocument/2006/relationships/tags" Target="../tags/tag506.xml"/><Relationship Id="rId21" Type="http://schemas.openxmlformats.org/officeDocument/2006/relationships/tags" Target="../tags/tag524.xml"/><Relationship Id="rId34" Type="http://schemas.openxmlformats.org/officeDocument/2006/relationships/customXml" Target="../ink/ink19.xml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tags" Target="../tags/tag528.xml"/><Relationship Id="rId33" Type="http://schemas.openxmlformats.org/officeDocument/2006/relationships/notesSlide" Target="../notesSlides/notesSlide20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tags" Target="../tags/tag523.xml"/><Relationship Id="rId29" Type="http://schemas.openxmlformats.org/officeDocument/2006/relationships/tags" Target="../tags/tag532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tags" Target="../tags/tag527.xml"/><Relationship Id="rId32" Type="http://schemas.openxmlformats.org/officeDocument/2006/relationships/slideLayout" Target="../slideLayouts/slideLayout3.xml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tags" Target="../tags/tag526.xml"/><Relationship Id="rId28" Type="http://schemas.openxmlformats.org/officeDocument/2006/relationships/tags" Target="../tags/tag531.xml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31" Type="http://schemas.openxmlformats.org/officeDocument/2006/relationships/tags" Target="../tags/tag534.xml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tags" Target="../tags/tag525.xml"/><Relationship Id="rId27" Type="http://schemas.openxmlformats.org/officeDocument/2006/relationships/tags" Target="../tags/tag530.xml"/><Relationship Id="rId30" Type="http://schemas.openxmlformats.org/officeDocument/2006/relationships/tags" Target="../tags/tag533.xml"/><Relationship Id="rId35" Type="http://schemas.openxmlformats.org/officeDocument/2006/relationships/image" Target="../media/image26.emf"/><Relationship Id="rId8" Type="http://schemas.openxmlformats.org/officeDocument/2006/relationships/tags" Target="../tags/tag511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560.xml"/><Relationship Id="rId21" Type="http://schemas.openxmlformats.org/officeDocument/2006/relationships/tags" Target="../tags/tag555.xml"/><Relationship Id="rId42" Type="http://schemas.openxmlformats.org/officeDocument/2006/relationships/tags" Target="../tags/tag576.xml"/><Relationship Id="rId47" Type="http://schemas.openxmlformats.org/officeDocument/2006/relationships/tags" Target="../tags/tag581.xml"/><Relationship Id="rId63" Type="http://schemas.openxmlformats.org/officeDocument/2006/relationships/tags" Target="../tags/tag597.xml"/><Relationship Id="rId68" Type="http://schemas.openxmlformats.org/officeDocument/2006/relationships/customXml" Target="../ink/ink20.xml"/><Relationship Id="rId7" Type="http://schemas.openxmlformats.org/officeDocument/2006/relationships/tags" Target="../tags/tag541.xml"/><Relationship Id="rId2" Type="http://schemas.openxmlformats.org/officeDocument/2006/relationships/tags" Target="../tags/tag536.xml"/><Relationship Id="rId16" Type="http://schemas.openxmlformats.org/officeDocument/2006/relationships/tags" Target="../tags/tag550.xml"/><Relationship Id="rId29" Type="http://schemas.openxmlformats.org/officeDocument/2006/relationships/tags" Target="../tags/tag563.xml"/><Relationship Id="rId11" Type="http://schemas.openxmlformats.org/officeDocument/2006/relationships/tags" Target="../tags/tag545.xml"/><Relationship Id="rId24" Type="http://schemas.openxmlformats.org/officeDocument/2006/relationships/tags" Target="../tags/tag558.xml"/><Relationship Id="rId32" Type="http://schemas.openxmlformats.org/officeDocument/2006/relationships/tags" Target="../tags/tag566.xml"/><Relationship Id="rId37" Type="http://schemas.openxmlformats.org/officeDocument/2006/relationships/tags" Target="../tags/tag571.xml"/><Relationship Id="rId40" Type="http://schemas.openxmlformats.org/officeDocument/2006/relationships/tags" Target="../tags/tag574.xml"/><Relationship Id="rId45" Type="http://schemas.openxmlformats.org/officeDocument/2006/relationships/tags" Target="../tags/tag579.xml"/><Relationship Id="rId53" Type="http://schemas.openxmlformats.org/officeDocument/2006/relationships/tags" Target="../tags/tag587.xml"/><Relationship Id="rId58" Type="http://schemas.openxmlformats.org/officeDocument/2006/relationships/tags" Target="../tags/tag592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539.xml"/><Relationship Id="rId61" Type="http://schemas.openxmlformats.org/officeDocument/2006/relationships/tags" Target="../tags/tag595.xml"/><Relationship Id="rId19" Type="http://schemas.openxmlformats.org/officeDocument/2006/relationships/tags" Target="../tags/tag553.xml"/><Relationship Id="rId14" Type="http://schemas.openxmlformats.org/officeDocument/2006/relationships/tags" Target="../tags/tag548.xml"/><Relationship Id="rId22" Type="http://schemas.openxmlformats.org/officeDocument/2006/relationships/tags" Target="../tags/tag556.xml"/><Relationship Id="rId27" Type="http://schemas.openxmlformats.org/officeDocument/2006/relationships/tags" Target="../tags/tag561.xml"/><Relationship Id="rId30" Type="http://schemas.openxmlformats.org/officeDocument/2006/relationships/tags" Target="../tags/tag564.xml"/><Relationship Id="rId35" Type="http://schemas.openxmlformats.org/officeDocument/2006/relationships/tags" Target="../tags/tag569.xml"/><Relationship Id="rId43" Type="http://schemas.openxmlformats.org/officeDocument/2006/relationships/tags" Target="../tags/tag577.xml"/><Relationship Id="rId48" Type="http://schemas.openxmlformats.org/officeDocument/2006/relationships/tags" Target="../tags/tag582.xml"/><Relationship Id="rId56" Type="http://schemas.openxmlformats.org/officeDocument/2006/relationships/tags" Target="../tags/tag590.xml"/><Relationship Id="rId64" Type="http://schemas.openxmlformats.org/officeDocument/2006/relationships/tags" Target="../tags/tag598.xml"/><Relationship Id="rId69" Type="http://schemas.openxmlformats.org/officeDocument/2006/relationships/image" Target="../media/image27.emf"/><Relationship Id="rId8" Type="http://schemas.openxmlformats.org/officeDocument/2006/relationships/tags" Target="../tags/tag542.xml"/><Relationship Id="rId51" Type="http://schemas.openxmlformats.org/officeDocument/2006/relationships/tags" Target="../tags/tag585.xml"/><Relationship Id="rId3" Type="http://schemas.openxmlformats.org/officeDocument/2006/relationships/tags" Target="../tags/tag537.xml"/><Relationship Id="rId12" Type="http://schemas.openxmlformats.org/officeDocument/2006/relationships/tags" Target="../tags/tag546.xml"/><Relationship Id="rId17" Type="http://schemas.openxmlformats.org/officeDocument/2006/relationships/tags" Target="../tags/tag551.xml"/><Relationship Id="rId25" Type="http://schemas.openxmlformats.org/officeDocument/2006/relationships/tags" Target="../tags/tag559.xml"/><Relationship Id="rId33" Type="http://schemas.openxmlformats.org/officeDocument/2006/relationships/tags" Target="../tags/tag567.xml"/><Relationship Id="rId38" Type="http://schemas.openxmlformats.org/officeDocument/2006/relationships/tags" Target="../tags/tag572.xml"/><Relationship Id="rId46" Type="http://schemas.openxmlformats.org/officeDocument/2006/relationships/tags" Target="../tags/tag580.xml"/><Relationship Id="rId59" Type="http://schemas.openxmlformats.org/officeDocument/2006/relationships/tags" Target="../tags/tag593.xml"/><Relationship Id="rId67" Type="http://schemas.openxmlformats.org/officeDocument/2006/relationships/notesSlide" Target="../notesSlides/notesSlide21.xml"/><Relationship Id="rId20" Type="http://schemas.openxmlformats.org/officeDocument/2006/relationships/tags" Target="../tags/tag554.xml"/><Relationship Id="rId41" Type="http://schemas.openxmlformats.org/officeDocument/2006/relationships/tags" Target="../tags/tag575.xml"/><Relationship Id="rId54" Type="http://schemas.openxmlformats.org/officeDocument/2006/relationships/tags" Target="../tags/tag588.xml"/><Relationship Id="rId62" Type="http://schemas.openxmlformats.org/officeDocument/2006/relationships/tags" Target="../tags/tag59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5" Type="http://schemas.openxmlformats.org/officeDocument/2006/relationships/tags" Target="../tags/tag549.xml"/><Relationship Id="rId23" Type="http://schemas.openxmlformats.org/officeDocument/2006/relationships/tags" Target="../tags/tag557.xml"/><Relationship Id="rId28" Type="http://schemas.openxmlformats.org/officeDocument/2006/relationships/tags" Target="../tags/tag562.xml"/><Relationship Id="rId36" Type="http://schemas.openxmlformats.org/officeDocument/2006/relationships/tags" Target="../tags/tag570.xml"/><Relationship Id="rId49" Type="http://schemas.openxmlformats.org/officeDocument/2006/relationships/tags" Target="../tags/tag583.xml"/><Relationship Id="rId57" Type="http://schemas.openxmlformats.org/officeDocument/2006/relationships/tags" Target="../tags/tag591.xml"/><Relationship Id="rId10" Type="http://schemas.openxmlformats.org/officeDocument/2006/relationships/tags" Target="../tags/tag544.xml"/><Relationship Id="rId31" Type="http://schemas.openxmlformats.org/officeDocument/2006/relationships/tags" Target="../tags/tag565.xml"/><Relationship Id="rId44" Type="http://schemas.openxmlformats.org/officeDocument/2006/relationships/tags" Target="../tags/tag578.xml"/><Relationship Id="rId52" Type="http://schemas.openxmlformats.org/officeDocument/2006/relationships/tags" Target="../tags/tag586.xml"/><Relationship Id="rId60" Type="http://schemas.openxmlformats.org/officeDocument/2006/relationships/tags" Target="../tags/tag594.xml"/><Relationship Id="rId65" Type="http://schemas.openxmlformats.org/officeDocument/2006/relationships/tags" Target="../tags/tag599.xml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39" Type="http://schemas.openxmlformats.org/officeDocument/2006/relationships/tags" Target="../tags/tag573.xml"/><Relationship Id="rId34" Type="http://schemas.openxmlformats.org/officeDocument/2006/relationships/tags" Target="../tags/tag568.xml"/><Relationship Id="rId50" Type="http://schemas.openxmlformats.org/officeDocument/2006/relationships/tags" Target="../tags/tag584.xml"/><Relationship Id="rId55" Type="http://schemas.openxmlformats.org/officeDocument/2006/relationships/tags" Target="../tags/tag589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625.xml"/><Relationship Id="rId21" Type="http://schemas.openxmlformats.org/officeDocument/2006/relationships/tags" Target="../tags/tag620.xml"/><Relationship Id="rId42" Type="http://schemas.openxmlformats.org/officeDocument/2006/relationships/tags" Target="../tags/tag641.xml"/><Relationship Id="rId47" Type="http://schemas.openxmlformats.org/officeDocument/2006/relationships/tags" Target="../tags/tag646.xml"/><Relationship Id="rId63" Type="http://schemas.openxmlformats.org/officeDocument/2006/relationships/tags" Target="../tags/tag662.xml"/><Relationship Id="rId68" Type="http://schemas.openxmlformats.org/officeDocument/2006/relationships/notesSlide" Target="../notesSlides/notesSlide22.xml"/><Relationship Id="rId7" Type="http://schemas.openxmlformats.org/officeDocument/2006/relationships/tags" Target="../tags/tag606.xml"/><Relationship Id="rId2" Type="http://schemas.openxmlformats.org/officeDocument/2006/relationships/tags" Target="../tags/tag601.xml"/><Relationship Id="rId16" Type="http://schemas.openxmlformats.org/officeDocument/2006/relationships/tags" Target="../tags/tag615.xml"/><Relationship Id="rId29" Type="http://schemas.openxmlformats.org/officeDocument/2006/relationships/tags" Target="../tags/tag628.xml"/><Relationship Id="rId11" Type="http://schemas.openxmlformats.org/officeDocument/2006/relationships/tags" Target="../tags/tag610.xml"/><Relationship Id="rId24" Type="http://schemas.openxmlformats.org/officeDocument/2006/relationships/tags" Target="../tags/tag623.xml"/><Relationship Id="rId32" Type="http://schemas.openxmlformats.org/officeDocument/2006/relationships/tags" Target="../tags/tag631.xml"/><Relationship Id="rId37" Type="http://schemas.openxmlformats.org/officeDocument/2006/relationships/tags" Target="../tags/tag636.xml"/><Relationship Id="rId40" Type="http://schemas.openxmlformats.org/officeDocument/2006/relationships/tags" Target="../tags/tag639.xml"/><Relationship Id="rId45" Type="http://schemas.openxmlformats.org/officeDocument/2006/relationships/tags" Target="../tags/tag644.xml"/><Relationship Id="rId53" Type="http://schemas.openxmlformats.org/officeDocument/2006/relationships/tags" Target="../tags/tag652.xml"/><Relationship Id="rId58" Type="http://schemas.openxmlformats.org/officeDocument/2006/relationships/tags" Target="../tags/tag657.xml"/><Relationship Id="rId66" Type="http://schemas.openxmlformats.org/officeDocument/2006/relationships/tags" Target="../tags/tag665.xml"/><Relationship Id="rId5" Type="http://schemas.openxmlformats.org/officeDocument/2006/relationships/tags" Target="../tags/tag604.xml"/><Relationship Id="rId61" Type="http://schemas.openxmlformats.org/officeDocument/2006/relationships/tags" Target="../tags/tag660.xml"/><Relationship Id="rId19" Type="http://schemas.openxmlformats.org/officeDocument/2006/relationships/tags" Target="../tags/tag618.xml"/><Relationship Id="rId14" Type="http://schemas.openxmlformats.org/officeDocument/2006/relationships/tags" Target="../tags/tag613.xml"/><Relationship Id="rId22" Type="http://schemas.openxmlformats.org/officeDocument/2006/relationships/tags" Target="../tags/tag621.xml"/><Relationship Id="rId27" Type="http://schemas.openxmlformats.org/officeDocument/2006/relationships/tags" Target="../tags/tag626.xml"/><Relationship Id="rId30" Type="http://schemas.openxmlformats.org/officeDocument/2006/relationships/tags" Target="../tags/tag629.xml"/><Relationship Id="rId35" Type="http://schemas.openxmlformats.org/officeDocument/2006/relationships/tags" Target="../tags/tag634.xml"/><Relationship Id="rId43" Type="http://schemas.openxmlformats.org/officeDocument/2006/relationships/tags" Target="../tags/tag642.xml"/><Relationship Id="rId48" Type="http://schemas.openxmlformats.org/officeDocument/2006/relationships/tags" Target="../tags/tag647.xml"/><Relationship Id="rId56" Type="http://schemas.openxmlformats.org/officeDocument/2006/relationships/tags" Target="../tags/tag655.xml"/><Relationship Id="rId64" Type="http://schemas.openxmlformats.org/officeDocument/2006/relationships/tags" Target="../tags/tag663.xml"/><Relationship Id="rId69" Type="http://schemas.openxmlformats.org/officeDocument/2006/relationships/customXml" Target="../ink/ink21.xml"/><Relationship Id="rId8" Type="http://schemas.openxmlformats.org/officeDocument/2006/relationships/tags" Target="../tags/tag607.xml"/><Relationship Id="rId51" Type="http://schemas.openxmlformats.org/officeDocument/2006/relationships/tags" Target="../tags/tag650.xml"/><Relationship Id="rId3" Type="http://schemas.openxmlformats.org/officeDocument/2006/relationships/tags" Target="../tags/tag602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25" Type="http://schemas.openxmlformats.org/officeDocument/2006/relationships/tags" Target="../tags/tag624.xml"/><Relationship Id="rId33" Type="http://schemas.openxmlformats.org/officeDocument/2006/relationships/tags" Target="../tags/tag632.xml"/><Relationship Id="rId38" Type="http://schemas.openxmlformats.org/officeDocument/2006/relationships/tags" Target="../tags/tag637.xml"/><Relationship Id="rId46" Type="http://schemas.openxmlformats.org/officeDocument/2006/relationships/tags" Target="../tags/tag645.xml"/><Relationship Id="rId59" Type="http://schemas.openxmlformats.org/officeDocument/2006/relationships/tags" Target="../tags/tag658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619.xml"/><Relationship Id="rId41" Type="http://schemas.openxmlformats.org/officeDocument/2006/relationships/tags" Target="../tags/tag640.xml"/><Relationship Id="rId54" Type="http://schemas.openxmlformats.org/officeDocument/2006/relationships/tags" Target="../tags/tag653.xml"/><Relationship Id="rId62" Type="http://schemas.openxmlformats.org/officeDocument/2006/relationships/tags" Target="../tags/tag661.xml"/><Relationship Id="rId70" Type="http://schemas.openxmlformats.org/officeDocument/2006/relationships/image" Target="../media/image28.emf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5" Type="http://schemas.openxmlformats.org/officeDocument/2006/relationships/tags" Target="../tags/tag614.xml"/><Relationship Id="rId23" Type="http://schemas.openxmlformats.org/officeDocument/2006/relationships/tags" Target="../tags/tag622.xml"/><Relationship Id="rId28" Type="http://schemas.openxmlformats.org/officeDocument/2006/relationships/tags" Target="../tags/tag627.xml"/><Relationship Id="rId36" Type="http://schemas.openxmlformats.org/officeDocument/2006/relationships/tags" Target="../tags/tag635.xml"/><Relationship Id="rId49" Type="http://schemas.openxmlformats.org/officeDocument/2006/relationships/tags" Target="../tags/tag648.xml"/><Relationship Id="rId57" Type="http://schemas.openxmlformats.org/officeDocument/2006/relationships/tags" Target="../tags/tag656.xml"/><Relationship Id="rId10" Type="http://schemas.openxmlformats.org/officeDocument/2006/relationships/tags" Target="../tags/tag609.xml"/><Relationship Id="rId31" Type="http://schemas.openxmlformats.org/officeDocument/2006/relationships/tags" Target="../tags/tag630.xml"/><Relationship Id="rId44" Type="http://schemas.openxmlformats.org/officeDocument/2006/relationships/tags" Target="../tags/tag643.xml"/><Relationship Id="rId52" Type="http://schemas.openxmlformats.org/officeDocument/2006/relationships/tags" Target="../tags/tag651.xml"/><Relationship Id="rId60" Type="http://schemas.openxmlformats.org/officeDocument/2006/relationships/tags" Target="../tags/tag659.xml"/><Relationship Id="rId65" Type="http://schemas.openxmlformats.org/officeDocument/2006/relationships/tags" Target="../tags/tag664.xml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3" Type="http://schemas.openxmlformats.org/officeDocument/2006/relationships/tags" Target="../tags/tag612.xml"/><Relationship Id="rId18" Type="http://schemas.openxmlformats.org/officeDocument/2006/relationships/tags" Target="../tags/tag617.xml"/><Relationship Id="rId39" Type="http://schemas.openxmlformats.org/officeDocument/2006/relationships/tags" Target="../tags/tag638.xml"/><Relationship Id="rId34" Type="http://schemas.openxmlformats.org/officeDocument/2006/relationships/tags" Target="../tags/tag633.xml"/><Relationship Id="rId50" Type="http://schemas.openxmlformats.org/officeDocument/2006/relationships/tags" Target="../tags/tag649.xml"/><Relationship Id="rId55" Type="http://schemas.openxmlformats.org/officeDocument/2006/relationships/tags" Target="../tags/tag65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73.xml"/><Relationship Id="rId13" Type="http://schemas.openxmlformats.org/officeDocument/2006/relationships/tags" Target="../tags/tag678.xml"/><Relationship Id="rId18" Type="http://schemas.openxmlformats.org/officeDocument/2006/relationships/tags" Target="../tags/tag683.xml"/><Relationship Id="rId3" Type="http://schemas.openxmlformats.org/officeDocument/2006/relationships/tags" Target="../tags/tag668.xml"/><Relationship Id="rId21" Type="http://schemas.openxmlformats.org/officeDocument/2006/relationships/notesSlide" Target="../notesSlides/notesSlide23.xml"/><Relationship Id="rId7" Type="http://schemas.openxmlformats.org/officeDocument/2006/relationships/tags" Target="../tags/tag672.xml"/><Relationship Id="rId12" Type="http://schemas.openxmlformats.org/officeDocument/2006/relationships/tags" Target="../tags/tag677.xml"/><Relationship Id="rId17" Type="http://schemas.openxmlformats.org/officeDocument/2006/relationships/tags" Target="../tags/tag682.xml"/><Relationship Id="rId2" Type="http://schemas.openxmlformats.org/officeDocument/2006/relationships/tags" Target="../tags/tag667.xml"/><Relationship Id="rId16" Type="http://schemas.openxmlformats.org/officeDocument/2006/relationships/tags" Target="../tags/tag68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11" Type="http://schemas.openxmlformats.org/officeDocument/2006/relationships/tags" Target="../tags/tag676.xml"/><Relationship Id="rId5" Type="http://schemas.openxmlformats.org/officeDocument/2006/relationships/tags" Target="../tags/tag670.xml"/><Relationship Id="rId15" Type="http://schemas.openxmlformats.org/officeDocument/2006/relationships/tags" Target="../tags/tag680.xml"/><Relationship Id="rId23" Type="http://schemas.openxmlformats.org/officeDocument/2006/relationships/image" Target="../media/image29.emf"/><Relationship Id="rId10" Type="http://schemas.openxmlformats.org/officeDocument/2006/relationships/tags" Target="../tags/tag675.xml"/><Relationship Id="rId19" Type="http://schemas.openxmlformats.org/officeDocument/2006/relationships/tags" Target="../tags/tag684.xml"/><Relationship Id="rId4" Type="http://schemas.openxmlformats.org/officeDocument/2006/relationships/tags" Target="../tags/tag669.xml"/><Relationship Id="rId9" Type="http://schemas.openxmlformats.org/officeDocument/2006/relationships/tags" Target="../tags/tag674.xml"/><Relationship Id="rId14" Type="http://schemas.openxmlformats.org/officeDocument/2006/relationships/tags" Target="../tags/tag679.xml"/><Relationship Id="rId22" Type="http://schemas.openxmlformats.org/officeDocument/2006/relationships/customXml" Target="../ink/ink22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710.xml"/><Relationship Id="rId21" Type="http://schemas.openxmlformats.org/officeDocument/2006/relationships/tags" Target="../tags/tag705.xml"/><Relationship Id="rId42" Type="http://schemas.openxmlformats.org/officeDocument/2006/relationships/tags" Target="../tags/tag726.xml"/><Relationship Id="rId47" Type="http://schemas.openxmlformats.org/officeDocument/2006/relationships/tags" Target="../tags/tag731.xml"/><Relationship Id="rId63" Type="http://schemas.openxmlformats.org/officeDocument/2006/relationships/tags" Target="../tags/tag747.xml"/><Relationship Id="rId68" Type="http://schemas.openxmlformats.org/officeDocument/2006/relationships/customXml" Target="../ink/ink23.xml"/><Relationship Id="rId7" Type="http://schemas.openxmlformats.org/officeDocument/2006/relationships/tags" Target="../tags/tag691.xml"/><Relationship Id="rId2" Type="http://schemas.openxmlformats.org/officeDocument/2006/relationships/tags" Target="../tags/tag686.xml"/><Relationship Id="rId16" Type="http://schemas.openxmlformats.org/officeDocument/2006/relationships/tags" Target="../tags/tag700.xml"/><Relationship Id="rId29" Type="http://schemas.openxmlformats.org/officeDocument/2006/relationships/tags" Target="../tags/tag713.xml"/><Relationship Id="rId11" Type="http://schemas.openxmlformats.org/officeDocument/2006/relationships/tags" Target="../tags/tag695.xml"/><Relationship Id="rId24" Type="http://schemas.openxmlformats.org/officeDocument/2006/relationships/tags" Target="../tags/tag708.xml"/><Relationship Id="rId32" Type="http://schemas.openxmlformats.org/officeDocument/2006/relationships/tags" Target="../tags/tag716.xml"/><Relationship Id="rId37" Type="http://schemas.openxmlformats.org/officeDocument/2006/relationships/tags" Target="../tags/tag721.xml"/><Relationship Id="rId40" Type="http://schemas.openxmlformats.org/officeDocument/2006/relationships/tags" Target="../tags/tag724.xml"/><Relationship Id="rId45" Type="http://schemas.openxmlformats.org/officeDocument/2006/relationships/tags" Target="../tags/tag729.xml"/><Relationship Id="rId53" Type="http://schemas.openxmlformats.org/officeDocument/2006/relationships/tags" Target="../tags/tag737.xml"/><Relationship Id="rId58" Type="http://schemas.openxmlformats.org/officeDocument/2006/relationships/tags" Target="../tags/tag742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689.xml"/><Relationship Id="rId61" Type="http://schemas.openxmlformats.org/officeDocument/2006/relationships/tags" Target="../tags/tag745.xml"/><Relationship Id="rId19" Type="http://schemas.openxmlformats.org/officeDocument/2006/relationships/tags" Target="../tags/tag703.xml"/><Relationship Id="rId14" Type="http://schemas.openxmlformats.org/officeDocument/2006/relationships/tags" Target="../tags/tag698.xml"/><Relationship Id="rId22" Type="http://schemas.openxmlformats.org/officeDocument/2006/relationships/tags" Target="../tags/tag706.xml"/><Relationship Id="rId27" Type="http://schemas.openxmlformats.org/officeDocument/2006/relationships/tags" Target="../tags/tag711.xml"/><Relationship Id="rId30" Type="http://schemas.openxmlformats.org/officeDocument/2006/relationships/tags" Target="../tags/tag714.xml"/><Relationship Id="rId35" Type="http://schemas.openxmlformats.org/officeDocument/2006/relationships/tags" Target="../tags/tag719.xml"/><Relationship Id="rId43" Type="http://schemas.openxmlformats.org/officeDocument/2006/relationships/tags" Target="../tags/tag727.xml"/><Relationship Id="rId48" Type="http://schemas.openxmlformats.org/officeDocument/2006/relationships/tags" Target="../tags/tag732.xml"/><Relationship Id="rId56" Type="http://schemas.openxmlformats.org/officeDocument/2006/relationships/tags" Target="../tags/tag740.xml"/><Relationship Id="rId64" Type="http://schemas.openxmlformats.org/officeDocument/2006/relationships/tags" Target="../tags/tag748.xml"/><Relationship Id="rId69" Type="http://schemas.openxmlformats.org/officeDocument/2006/relationships/image" Target="../media/image30.emf"/><Relationship Id="rId8" Type="http://schemas.openxmlformats.org/officeDocument/2006/relationships/tags" Target="../tags/tag692.xml"/><Relationship Id="rId51" Type="http://schemas.openxmlformats.org/officeDocument/2006/relationships/tags" Target="../tags/tag735.xml"/><Relationship Id="rId3" Type="http://schemas.openxmlformats.org/officeDocument/2006/relationships/tags" Target="../tags/tag687.xml"/><Relationship Id="rId12" Type="http://schemas.openxmlformats.org/officeDocument/2006/relationships/tags" Target="../tags/tag696.xml"/><Relationship Id="rId17" Type="http://schemas.openxmlformats.org/officeDocument/2006/relationships/tags" Target="../tags/tag701.xml"/><Relationship Id="rId25" Type="http://schemas.openxmlformats.org/officeDocument/2006/relationships/tags" Target="../tags/tag709.xml"/><Relationship Id="rId33" Type="http://schemas.openxmlformats.org/officeDocument/2006/relationships/tags" Target="../tags/tag717.xml"/><Relationship Id="rId38" Type="http://schemas.openxmlformats.org/officeDocument/2006/relationships/tags" Target="../tags/tag722.xml"/><Relationship Id="rId46" Type="http://schemas.openxmlformats.org/officeDocument/2006/relationships/tags" Target="../tags/tag730.xml"/><Relationship Id="rId59" Type="http://schemas.openxmlformats.org/officeDocument/2006/relationships/tags" Target="../tags/tag743.xml"/><Relationship Id="rId67" Type="http://schemas.openxmlformats.org/officeDocument/2006/relationships/notesSlide" Target="../notesSlides/notesSlide24.xml"/><Relationship Id="rId20" Type="http://schemas.openxmlformats.org/officeDocument/2006/relationships/tags" Target="../tags/tag704.xml"/><Relationship Id="rId41" Type="http://schemas.openxmlformats.org/officeDocument/2006/relationships/tags" Target="../tags/tag725.xml"/><Relationship Id="rId54" Type="http://schemas.openxmlformats.org/officeDocument/2006/relationships/tags" Target="../tags/tag738.xml"/><Relationship Id="rId62" Type="http://schemas.openxmlformats.org/officeDocument/2006/relationships/tags" Target="../tags/tag746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5" Type="http://schemas.openxmlformats.org/officeDocument/2006/relationships/tags" Target="../tags/tag699.xml"/><Relationship Id="rId23" Type="http://schemas.openxmlformats.org/officeDocument/2006/relationships/tags" Target="../tags/tag707.xml"/><Relationship Id="rId28" Type="http://schemas.openxmlformats.org/officeDocument/2006/relationships/tags" Target="../tags/tag712.xml"/><Relationship Id="rId36" Type="http://schemas.openxmlformats.org/officeDocument/2006/relationships/tags" Target="../tags/tag720.xml"/><Relationship Id="rId49" Type="http://schemas.openxmlformats.org/officeDocument/2006/relationships/tags" Target="../tags/tag733.xml"/><Relationship Id="rId57" Type="http://schemas.openxmlformats.org/officeDocument/2006/relationships/tags" Target="../tags/tag741.xml"/><Relationship Id="rId10" Type="http://schemas.openxmlformats.org/officeDocument/2006/relationships/tags" Target="../tags/tag694.xml"/><Relationship Id="rId31" Type="http://schemas.openxmlformats.org/officeDocument/2006/relationships/tags" Target="../tags/tag715.xml"/><Relationship Id="rId44" Type="http://schemas.openxmlformats.org/officeDocument/2006/relationships/tags" Target="../tags/tag728.xml"/><Relationship Id="rId52" Type="http://schemas.openxmlformats.org/officeDocument/2006/relationships/tags" Target="../tags/tag736.xml"/><Relationship Id="rId60" Type="http://schemas.openxmlformats.org/officeDocument/2006/relationships/tags" Target="../tags/tag744.xml"/><Relationship Id="rId65" Type="http://schemas.openxmlformats.org/officeDocument/2006/relationships/tags" Target="../tags/tag749.xml"/><Relationship Id="rId4" Type="http://schemas.openxmlformats.org/officeDocument/2006/relationships/tags" Target="../tags/tag688.xml"/><Relationship Id="rId9" Type="http://schemas.openxmlformats.org/officeDocument/2006/relationships/tags" Target="../tags/tag693.xml"/><Relationship Id="rId13" Type="http://schemas.openxmlformats.org/officeDocument/2006/relationships/tags" Target="../tags/tag697.xml"/><Relationship Id="rId18" Type="http://schemas.openxmlformats.org/officeDocument/2006/relationships/tags" Target="../tags/tag702.xml"/><Relationship Id="rId39" Type="http://schemas.openxmlformats.org/officeDocument/2006/relationships/tags" Target="../tags/tag723.xml"/><Relationship Id="rId34" Type="http://schemas.openxmlformats.org/officeDocument/2006/relationships/tags" Target="../tags/tag718.xml"/><Relationship Id="rId50" Type="http://schemas.openxmlformats.org/officeDocument/2006/relationships/tags" Target="../tags/tag734.xml"/><Relationship Id="rId55" Type="http://schemas.openxmlformats.org/officeDocument/2006/relationships/tags" Target="../tags/tag739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775.xml"/><Relationship Id="rId21" Type="http://schemas.openxmlformats.org/officeDocument/2006/relationships/tags" Target="../tags/tag770.xml"/><Relationship Id="rId42" Type="http://schemas.openxmlformats.org/officeDocument/2006/relationships/tags" Target="../tags/tag791.xml"/><Relationship Id="rId47" Type="http://schemas.openxmlformats.org/officeDocument/2006/relationships/tags" Target="../tags/tag796.xml"/><Relationship Id="rId63" Type="http://schemas.openxmlformats.org/officeDocument/2006/relationships/tags" Target="../tags/tag812.xml"/><Relationship Id="rId68" Type="http://schemas.openxmlformats.org/officeDocument/2006/relationships/customXml" Target="../ink/ink24.xml"/><Relationship Id="rId7" Type="http://schemas.openxmlformats.org/officeDocument/2006/relationships/tags" Target="../tags/tag756.xml"/><Relationship Id="rId2" Type="http://schemas.openxmlformats.org/officeDocument/2006/relationships/tags" Target="../tags/tag751.xml"/><Relationship Id="rId16" Type="http://schemas.openxmlformats.org/officeDocument/2006/relationships/tags" Target="../tags/tag765.xml"/><Relationship Id="rId29" Type="http://schemas.openxmlformats.org/officeDocument/2006/relationships/tags" Target="../tags/tag778.xml"/><Relationship Id="rId11" Type="http://schemas.openxmlformats.org/officeDocument/2006/relationships/tags" Target="../tags/tag760.xml"/><Relationship Id="rId24" Type="http://schemas.openxmlformats.org/officeDocument/2006/relationships/tags" Target="../tags/tag773.xml"/><Relationship Id="rId32" Type="http://schemas.openxmlformats.org/officeDocument/2006/relationships/tags" Target="../tags/tag781.xml"/><Relationship Id="rId37" Type="http://schemas.openxmlformats.org/officeDocument/2006/relationships/tags" Target="../tags/tag786.xml"/><Relationship Id="rId40" Type="http://schemas.openxmlformats.org/officeDocument/2006/relationships/tags" Target="../tags/tag789.xml"/><Relationship Id="rId45" Type="http://schemas.openxmlformats.org/officeDocument/2006/relationships/tags" Target="../tags/tag794.xml"/><Relationship Id="rId53" Type="http://schemas.openxmlformats.org/officeDocument/2006/relationships/tags" Target="../tags/tag802.xml"/><Relationship Id="rId58" Type="http://schemas.openxmlformats.org/officeDocument/2006/relationships/tags" Target="../tags/tag807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754.xml"/><Relationship Id="rId61" Type="http://schemas.openxmlformats.org/officeDocument/2006/relationships/tags" Target="../tags/tag810.xml"/><Relationship Id="rId19" Type="http://schemas.openxmlformats.org/officeDocument/2006/relationships/tags" Target="../tags/tag768.xml"/><Relationship Id="rId14" Type="http://schemas.openxmlformats.org/officeDocument/2006/relationships/tags" Target="../tags/tag763.xml"/><Relationship Id="rId22" Type="http://schemas.openxmlformats.org/officeDocument/2006/relationships/tags" Target="../tags/tag771.xml"/><Relationship Id="rId27" Type="http://schemas.openxmlformats.org/officeDocument/2006/relationships/tags" Target="../tags/tag776.xml"/><Relationship Id="rId30" Type="http://schemas.openxmlformats.org/officeDocument/2006/relationships/tags" Target="../tags/tag779.xml"/><Relationship Id="rId35" Type="http://schemas.openxmlformats.org/officeDocument/2006/relationships/tags" Target="../tags/tag784.xml"/><Relationship Id="rId43" Type="http://schemas.openxmlformats.org/officeDocument/2006/relationships/tags" Target="../tags/tag792.xml"/><Relationship Id="rId48" Type="http://schemas.openxmlformats.org/officeDocument/2006/relationships/tags" Target="../tags/tag797.xml"/><Relationship Id="rId56" Type="http://schemas.openxmlformats.org/officeDocument/2006/relationships/tags" Target="../tags/tag805.xml"/><Relationship Id="rId64" Type="http://schemas.openxmlformats.org/officeDocument/2006/relationships/tags" Target="../tags/tag813.xml"/><Relationship Id="rId69" Type="http://schemas.openxmlformats.org/officeDocument/2006/relationships/image" Target="../media/image31.emf"/><Relationship Id="rId8" Type="http://schemas.openxmlformats.org/officeDocument/2006/relationships/tags" Target="../tags/tag757.xml"/><Relationship Id="rId51" Type="http://schemas.openxmlformats.org/officeDocument/2006/relationships/tags" Target="../tags/tag800.xml"/><Relationship Id="rId3" Type="http://schemas.openxmlformats.org/officeDocument/2006/relationships/tags" Target="../tags/tag752.xml"/><Relationship Id="rId12" Type="http://schemas.openxmlformats.org/officeDocument/2006/relationships/tags" Target="../tags/tag761.xml"/><Relationship Id="rId17" Type="http://schemas.openxmlformats.org/officeDocument/2006/relationships/tags" Target="../tags/tag766.xml"/><Relationship Id="rId25" Type="http://schemas.openxmlformats.org/officeDocument/2006/relationships/tags" Target="../tags/tag774.xml"/><Relationship Id="rId33" Type="http://schemas.openxmlformats.org/officeDocument/2006/relationships/tags" Target="../tags/tag782.xml"/><Relationship Id="rId38" Type="http://schemas.openxmlformats.org/officeDocument/2006/relationships/tags" Target="../tags/tag787.xml"/><Relationship Id="rId46" Type="http://schemas.openxmlformats.org/officeDocument/2006/relationships/tags" Target="../tags/tag795.xml"/><Relationship Id="rId59" Type="http://schemas.openxmlformats.org/officeDocument/2006/relationships/tags" Target="../tags/tag808.xml"/><Relationship Id="rId67" Type="http://schemas.openxmlformats.org/officeDocument/2006/relationships/notesSlide" Target="../notesSlides/notesSlide25.xml"/><Relationship Id="rId20" Type="http://schemas.openxmlformats.org/officeDocument/2006/relationships/tags" Target="../tags/tag769.xml"/><Relationship Id="rId41" Type="http://schemas.openxmlformats.org/officeDocument/2006/relationships/tags" Target="../tags/tag790.xml"/><Relationship Id="rId54" Type="http://schemas.openxmlformats.org/officeDocument/2006/relationships/tags" Target="../tags/tag803.xml"/><Relationship Id="rId62" Type="http://schemas.openxmlformats.org/officeDocument/2006/relationships/tags" Target="../tags/tag811.xml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15" Type="http://schemas.openxmlformats.org/officeDocument/2006/relationships/tags" Target="../tags/tag764.xml"/><Relationship Id="rId23" Type="http://schemas.openxmlformats.org/officeDocument/2006/relationships/tags" Target="../tags/tag772.xml"/><Relationship Id="rId28" Type="http://schemas.openxmlformats.org/officeDocument/2006/relationships/tags" Target="../tags/tag777.xml"/><Relationship Id="rId36" Type="http://schemas.openxmlformats.org/officeDocument/2006/relationships/tags" Target="../tags/tag785.xml"/><Relationship Id="rId49" Type="http://schemas.openxmlformats.org/officeDocument/2006/relationships/tags" Target="../tags/tag798.xml"/><Relationship Id="rId57" Type="http://schemas.openxmlformats.org/officeDocument/2006/relationships/tags" Target="../tags/tag806.xml"/><Relationship Id="rId10" Type="http://schemas.openxmlformats.org/officeDocument/2006/relationships/tags" Target="../tags/tag759.xml"/><Relationship Id="rId31" Type="http://schemas.openxmlformats.org/officeDocument/2006/relationships/tags" Target="../tags/tag780.xml"/><Relationship Id="rId44" Type="http://schemas.openxmlformats.org/officeDocument/2006/relationships/tags" Target="../tags/tag793.xml"/><Relationship Id="rId52" Type="http://schemas.openxmlformats.org/officeDocument/2006/relationships/tags" Target="../tags/tag801.xml"/><Relationship Id="rId60" Type="http://schemas.openxmlformats.org/officeDocument/2006/relationships/tags" Target="../tags/tag809.xml"/><Relationship Id="rId65" Type="http://schemas.openxmlformats.org/officeDocument/2006/relationships/tags" Target="../tags/tag814.xml"/><Relationship Id="rId4" Type="http://schemas.openxmlformats.org/officeDocument/2006/relationships/tags" Target="../tags/tag753.xml"/><Relationship Id="rId9" Type="http://schemas.openxmlformats.org/officeDocument/2006/relationships/tags" Target="../tags/tag758.xml"/><Relationship Id="rId13" Type="http://schemas.openxmlformats.org/officeDocument/2006/relationships/tags" Target="../tags/tag762.xml"/><Relationship Id="rId18" Type="http://schemas.openxmlformats.org/officeDocument/2006/relationships/tags" Target="../tags/tag767.xml"/><Relationship Id="rId39" Type="http://schemas.openxmlformats.org/officeDocument/2006/relationships/tags" Target="../tags/tag788.xml"/><Relationship Id="rId34" Type="http://schemas.openxmlformats.org/officeDocument/2006/relationships/tags" Target="../tags/tag783.xml"/><Relationship Id="rId50" Type="http://schemas.openxmlformats.org/officeDocument/2006/relationships/tags" Target="../tags/tag799.xml"/><Relationship Id="rId55" Type="http://schemas.openxmlformats.org/officeDocument/2006/relationships/tags" Target="../tags/tag8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8.emf"/><Relationship Id="rId5" Type="http://schemas.openxmlformats.org/officeDocument/2006/relationships/tags" Target="../tags/tag42.xml"/><Relationship Id="rId10" Type="http://schemas.openxmlformats.org/officeDocument/2006/relationships/customXml" Target="../ink/ink2.xml"/><Relationship Id="rId4" Type="http://schemas.openxmlformats.org/officeDocument/2006/relationships/tags" Target="../tags/tag41.xml"/><Relationship Id="rId9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840.xml"/><Relationship Id="rId21" Type="http://schemas.openxmlformats.org/officeDocument/2006/relationships/tags" Target="../tags/tag835.xml"/><Relationship Id="rId42" Type="http://schemas.openxmlformats.org/officeDocument/2006/relationships/tags" Target="../tags/tag856.xml"/><Relationship Id="rId47" Type="http://schemas.openxmlformats.org/officeDocument/2006/relationships/tags" Target="../tags/tag861.xml"/><Relationship Id="rId63" Type="http://schemas.openxmlformats.org/officeDocument/2006/relationships/tags" Target="../tags/tag877.xml"/><Relationship Id="rId68" Type="http://schemas.openxmlformats.org/officeDocument/2006/relationships/customXml" Target="../ink/ink25.xml"/><Relationship Id="rId7" Type="http://schemas.openxmlformats.org/officeDocument/2006/relationships/tags" Target="../tags/tag821.xml"/><Relationship Id="rId2" Type="http://schemas.openxmlformats.org/officeDocument/2006/relationships/tags" Target="../tags/tag816.xml"/><Relationship Id="rId16" Type="http://schemas.openxmlformats.org/officeDocument/2006/relationships/tags" Target="../tags/tag830.xml"/><Relationship Id="rId29" Type="http://schemas.openxmlformats.org/officeDocument/2006/relationships/tags" Target="../tags/tag843.xml"/><Relationship Id="rId11" Type="http://schemas.openxmlformats.org/officeDocument/2006/relationships/tags" Target="../tags/tag825.xml"/><Relationship Id="rId24" Type="http://schemas.openxmlformats.org/officeDocument/2006/relationships/tags" Target="../tags/tag838.xml"/><Relationship Id="rId32" Type="http://schemas.openxmlformats.org/officeDocument/2006/relationships/tags" Target="../tags/tag846.xml"/><Relationship Id="rId37" Type="http://schemas.openxmlformats.org/officeDocument/2006/relationships/tags" Target="../tags/tag851.xml"/><Relationship Id="rId40" Type="http://schemas.openxmlformats.org/officeDocument/2006/relationships/tags" Target="../tags/tag854.xml"/><Relationship Id="rId45" Type="http://schemas.openxmlformats.org/officeDocument/2006/relationships/tags" Target="../tags/tag859.xml"/><Relationship Id="rId53" Type="http://schemas.openxmlformats.org/officeDocument/2006/relationships/tags" Target="../tags/tag867.xml"/><Relationship Id="rId58" Type="http://schemas.openxmlformats.org/officeDocument/2006/relationships/tags" Target="../tags/tag872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819.xml"/><Relationship Id="rId61" Type="http://schemas.openxmlformats.org/officeDocument/2006/relationships/tags" Target="../tags/tag875.xml"/><Relationship Id="rId19" Type="http://schemas.openxmlformats.org/officeDocument/2006/relationships/tags" Target="../tags/tag833.xml"/><Relationship Id="rId14" Type="http://schemas.openxmlformats.org/officeDocument/2006/relationships/tags" Target="../tags/tag828.xml"/><Relationship Id="rId22" Type="http://schemas.openxmlformats.org/officeDocument/2006/relationships/tags" Target="../tags/tag836.xml"/><Relationship Id="rId27" Type="http://schemas.openxmlformats.org/officeDocument/2006/relationships/tags" Target="../tags/tag841.xml"/><Relationship Id="rId30" Type="http://schemas.openxmlformats.org/officeDocument/2006/relationships/tags" Target="../tags/tag844.xml"/><Relationship Id="rId35" Type="http://schemas.openxmlformats.org/officeDocument/2006/relationships/tags" Target="../tags/tag849.xml"/><Relationship Id="rId43" Type="http://schemas.openxmlformats.org/officeDocument/2006/relationships/tags" Target="../tags/tag857.xml"/><Relationship Id="rId48" Type="http://schemas.openxmlformats.org/officeDocument/2006/relationships/tags" Target="../tags/tag862.xml"/><Relationship Id="rId56" Type="http://schemas.openxmlformats.org/officeDocument/2006/relationships/tags" Target="../tags/tag870.xml"/><Relationship Id="rId64" Type="http://schemas.openxmlformats.org/officeDocument/2006/relationships/tags" Target="../tags/tag878.xml"/><Relationship Id="rId69" Type="http://schemas.openxmlformats.org/officeDocument/2006/relationships/image" Target="../media/image32.emf"/><Relationship Id="rId8" Type="http://schemas.openxmlformats.org/officeDocument/2006/relationships/tags" Target="../tags/tag822.xml"/><Relationship Id="rId51" Type="http://schemas.openxmlformats.org/officeDocument/2006/relationships/tags" Target="../tags/tag865.xml"/><Relationship Id="rId3" Type="http://schemas.openxmlformats.org/officeDocument/2006/relationships/tags" Target="../tags/tag817.xml"/><Relationship Id="rId12" Type="http://schemas.openxmlformats.org/officeDocument/2006/relationships/tags" Target="../tags/tag826.xml"/><Relationship Id="rId17" Type="http://schemas.openxmlformats.org/officeDocument/2006/relationships/tags" Target="../tags/tag831.xml"/><Relationship Id="rId25" Type="http://schemas.openxmlformats.org/officeDocument/2006/relationships/tags" Target="../tags/tag839.xml"/><Relationship Id="rId33" Type="http://schemas.openxmlformats.org/officeDocument/2006/relationships/tags" Target="../tags/tag847.xml"/><Relationship Id="rId38" Type="http://schemas.openxmlformats.org/officeDocument/2006/relationships/tags" Target="../tags/tag852.xml"/><Relationship Id="rId46" Type="http://schemas.openxmlformats.org/officeDocument/2006/relationships/tags" Target="../tags/tag860.xml"/><Relationship Id="rId59" Type="http://schemas.openxmlformats.org/officeDocument/2006/relationships/tags" Target="../tags/tag873.xml"/><Relationship Id="rId67" Type="http://schemas.openxmlformats.org/officeDocument/2006/relationships/notesSlide" Target="../notesSlides/notesSlide26.xml"/><Relationship Id="rId20" Type="http://schemas.openxmlformats.org/officeDocument/2006/relationships/tags" Target="../tags/tag834.xml"/><Relationship Id="rId41" Type="http://schemas.openxmlformats.org/officeDocument/2006/relationships/tags" Target="../tags/tag855.xml"/><Relationship Id="rId54" Type="http://schemas.openxmlformats.org/officeDocument/2006/relationships/tags" Target="../tags/tag868.xml"/><Relationship Id="rId62" Type="http://schemas.openxmlformats.org/officeDocument/2006/relationships/tags" Target="../tags/tag876.xml"/><Relationship Id="rId1" Type="http://schemas.openxmlformats.org/officeDocument/2006/relationships/tags" Target="../tags/tag815.xml"/><Relationship Id="rId6" Type="http://schemas.openxmlformats.org/officeDocument/2006/relationships/tags" Target="../tags/tag820.xml"/><Relationship Id="rId15" Type="http://schemas.openxmlformats.org/officeDocument/2006/relationships/tags" Target="../tags/tag829.xml"/><Relationship Id="rId23" Type="http://schemas.openxmlformats.org/officeDocument/2006/relationships/tags" Target="../tags/tag837.xml"/><Relationship Id="rId28" Type="http://schemas.openxmlformats.org/officeDocument/2006/relationships/tags" Target="../tags/tag842.xml"/><Relationship Id="rId36" Type="http://schemas.openxmlformats.org/officeDocument/2006/relationships/tags" Target="../tags/tag850.xml"/><Relationship Id="rId49" Type="http://schemas.openxmlformats.org/officeDocument/2006/relationships/tags" Target="../tags/tag863.xml"/><Relationship Id="rId57" Type="http://schemas.openxmlformats.org/officeDocument/2006/relationships/tags" Target="../tags/tag871.xml"/><Relationship Id="rId10" Type="http://schemas.openxmlformats.org/officeDocument/2006/relationships/tags" Target="../tags/tag824.xml"/><Relationship Id="rId31" Type="http://schemas.openxmlformats.org/officeDocument/2006/relationships/tags" Target="../tags/tag845.xml"/><Relationship Id="rId44" Type="http://schemas.openxmlformats.org/officeDocument/2006/relationships/tags" Target="../tags/tag858.xml"/><Relationship Id="rId52" Type="http://schemas.openxmlformats.org/officeDocument/2006/relationships/tags" Target="../tags/tag866.xml"/><Relationship Id="rId60" Type="http://schemas.openxmlformats.org/officeDocument/2006/relationships/tags" Target="../tags/tag874.xml"/><Relationship Id="rId65" Type="http://schemas.openxmlformats.org/officeDocument/2006/relationships/tags" Target="../tags/tag879.xml"/><Relationship Id="rId4" Type="http://schemas.openxmlformats.org/officeDocument/2006/relationships/tags" Target="../tags/tag818.xml"/><Relationship Id="rId9" Type="http://schemas.openxmlformats.org/officeDocument/2006/relationships/tags" Target="../tags/tag823.xml"/><Relationship Id="rId13" Type="http://schemas.openxmlformats.org/officeDocument/2006/relationships/tags" Target="../tags/tag827.xml"/><Relationship Id="rId18" Type="http://schemas.openxmlformats.org/officeDocument/2006/relationships/tags" Target="../tags/tag832.xml"/><Relationship Id="rId39" Type="http://schemas.openxmlformats.org/officeDocument/2006/relationships/tags" Target="../tags/tag853.xml"/><Relationship Id="rId34" Type="http://schemas.openxmlformats.org/officeDocument/2006/relationships/tags" Target="../tags/tag848.xml"/><Relationship Id="rId50" Type="http://schemas.openxmlformats.org/officeDocument/2006/relationships/tags" Target="../tags/tag864.xml"/><Relationship Id="rId55" Type="http://schemas.openxmlformats.org/officeDocument/2006/relationships/tags" Target="../tags/tag869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905.xml"/><Relationship Id="rId21" Type="http://schemas.openxmlformats.org/officeDocument/2006/relationships/tags" Target="../tags/tag900.xml"/><Relationship Id="rId34" Type="http://schemas.openxmlformats.org/officeDocument/2006/relationships/tags" Target="../tags/tag913.xml"/><Relationship Id="rId42" Type="http://schemas.openxmlformats.org/officeDocument/2006/relationships/tags" Target="../tags/tag921.xml"/><Relationship Id="rId47" Type="http://schemas.openxmlformats.org/officeDocument/2006/relationships/tags" Target="../tags/tag926.xml"/><Relationship Id="rId50" Type="http://schemas.openxmlformats.org/officeDocument/2006/relationships/tags" Target="../tags/tag929.xml"/><Relationship Id="rId55" Type="http://schemas.openxmlformats.org/officeDocument/2006/relationships/tags" Target="../tags/tag934.xml"/><Relationship Id="rId63" Type="http://schemas.openxmlformats.org/officeDocument/2006/relationships/tags" Target="../tags/tag942.xml"/><Relationship Id="rId7" Type="http://schemas.openxmlformats.org/officeDocument/2006/relationships/tags" Target="../tags/tag886.xml"/><Relationship Id="rId2" Type="http://schemas.openxmlformats.org/officeDocument/2006/relationships/tags" Target="../tags/tag881.xml"/><Relationship Id="rId16" Type="http://schemas.openxmlformats.org/officeDocument/2006/relationships/tags" Target="../tags/tag895.xml"/><Relationship Id="rId29" Type="http://schemas.openxmlformats.org/officeDocument/2006/relationships/tags" Target="../tags/tag908.xml"/><Relationship Id="rId11" Type="http://schemas.openxmlformats.org/officeDocument/2006/relationships/tags" Target="../tags/tag890.xml"/><Relationship Id="rId24" Type="http://schemas.openxmlformats.org/officeDocument/2006/relationships/tags" Target="../tags/tag903.xml"/><Relationship Id="rId32" Type="http://schemas.openxmlformats.org/officeDocument/2006/relationships/tags" Target="../tags/tag911.xml"/><Relationship Id="rId37" Type="http://schemas.openxmlformats.org/officeDocument/2006/relationships/tags" Target="../tags/tag916.xml"/><Relationship Id="rId40" Type="http://schemas.openxmlformats.org/officeDocument/2006/relationships/tags" Target="../tags/tag919.xml"/><Relationship Id="rId45" Type="http://schemas.openxmlformats.org/officeDocument/2006/relationships/tags" Target="../tags/tag924.xml"/><Relationship Id="rId53" Type="http://schemas.openxmlformats.org/officeDocument/2006/relationships/tags" Target="../tags/tag932.xml"/><Relationship Id="rId58" Type="http://schemas.openxmlformats.org/officeDocument/2006/relationships/tags" Target="../tags/tag937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884.xml"/><Relationship Id="rId61" Type="http://schemas.openxmlformats.org/officeDocument/2006/relationships/tags" Target="../tags/tag940.xml"/><Relationship Id="rId19" Type="http://schemas.openxmlformats.org/officeDocument/2006/relationships/tags" Target="../tags/tag898.xml"/><Relationship Id="rId14" Type="http://schemas.openxmlformats.org/officeDocument/2006/relationships/tags" Target="../tags/tag893.xml"/><Relationship Id="rId22" Type="http://schemas.openxmlformats.org/officeDocument/2006/relationships/tags" Target="../tags/tag901.xml"/><Relationship Id="rId27" Type="http://schemas.openxmlformats.org/officeDocument/2006/relationships/tags" Target="../tags/tag906.xml"/><Relationship Id="rId30" Type="http://schemas.openxmlformats.org/officeDocument/2006/relationships/tags" Target="../tags/tag909.xml"/><Relationship Id="rId35" Type="http://schemas.openxmlformats.org/officeDocument/2006/relationships/tags" Target="../tags/tag914.xml"/><Relationship Id="rId43" Type="http://schemas.openxmlformats.org/officeDocument/2006/relationships/tags" Target="../tags/tag922.xml"/><Relationship Id="rId48" Type="http://schemas.openxmlformats.org/officeDocument/2006/relationships/tags" Target="../tags/tag927.xml"/><Relationship Id="rId56" Type="http://schemas.openxmlformats.org/officeDocument/2006/relationships/tags" Target="../tags/tag935.xml"/><Relationship Id="rId64" Type="http://schemas.openxmlformats.org/officeDocument/2006/relationships/tags" Target="../tags/tag943.xml"/><Relationship Id="rId8" Type="http://schemas.openxmlformats.org/officeDocument/2006/relationships/tags" Target="../tags/tag887.xml"/><Relationship Id="rId51" Type="http://schemas.openxmlformats.org/officeDocument/2006/relationships/tags" Target="../tags/tag930.xml"/><Relationship Id="rId3" Type="http://schemas.openxmlformats.org/officeDocument/2006/relationships/tags" Target="../tags/tag882.xml"/><Relationship Id="rId12" Type="http://schemas.openxmlformats.org/officeDocument/2006/relationships/tags" Target="../tags/tag891.xml"/><Relationship Id="rId17" Type="http://schemas.openxmlformats.org/officeDocument/2006/relationships/tags" Target="../tags/tag896.xml"/><Relationship Id="rId25" Type="http://schemas.openxmlformats.org/officeDocument/2006/relationships/tags" Target="../tags/tag904.xml"/><Relationship Id="rId33" Type="http://schemas.openxmlformats.org/officeDocument/2006/relationships/tags" Target="../tags/tag912.xml"/><Relationship Id="rId38" Type="http://schemas.openxmlformats.org/officeDocument/2006/relationships/tags" Target="../tags/tag917.xml"/><Relationship Id="rId46" Type="http://schemas.openxmlformats.org/officeDocument/2006/relationships/tags" Target="../tags/tag925.xml"/><Relationship Id="rId59" Type="http://schemas.openxmlformats.org/officeDocument/2006/relationships/tags" Target="../tags/tag938.xml"/><Relationship Id="rId67" Type="http://schemas.openxmlformats.org/officeDocument/2006/relationships/notesSlide" Target="../notesSlides/notesSlide27.xml"/><Relationship Id="rId20" Type="http://schemas.openxmlformats.org/officeDocument/2006/relationships/tags" Target="../tags/tag899.xml"/><Relationship Id="rId41" Type="http://schemas.openxmlformats.org/officeDocument/2006/relationships/tags" Target="../tags/tag920.xml"/><Relationship Id="rId54" Type="http://schemas.openxmlformats.org/officeDocument/2006/relationships/tags" Target="../tags/tag933.xml"/><Relationship Id="rId62" Type="http://schemas.openxmlformats.org/officeDocument/2006/relationships/tags" Target="../tags/tag941.xml"/><Relationship Id="rId1" Type="http://schemas.openxmlformats.org/officeDocument/2006/relationships/tags" Target="../tags/tag880.xml"/><Relationship Id="rId6" Type="http://schemas.openxmlformats.org/officeDocument/2006/relationships/tags" Target="../tags/tag885.xml"/><Relationship Id="rId15" Type="http://schemas.openxmlformats.org/officeDocument/2006/relationships/tags" Target="../tags/tag894.xml"/><Relationship Id="rId23" Type="http://schemas.openxmlformats.org/officeDocument/2006/relationships/tags" Target="../tags/tag902.xml"/><Relationship Id="rId28" Type="http://schemas.openxmlformats.org/officeDocument/2006/relationships/tags" Target="../tags/tag907.xml"/><Relationship Id="rId36" Type="http://schemas.openxmlformats.org/officeDocument/2006/relationships/tags" Target="../tags/tag915.xml"/><Relationship Id="rId49" Type="http://schemas.openxmlformats.org/officeDocument/2006/relationships/tags" Target="../tags/tag928.xml"/><Relationship Id="rId57" Type="http://schemas.openxmlformats.org/officeDocument/2006/relationships/tags" Target="../tags/tag936.xml"/><Relationship Id="rId10" Type="http://schemas.openxmlformats.org/officeDocument/2006/relationships/tags" Target="../tags/tag889.xml"/><Relationship Id="rId31" Type="http://schemas.openxmlformats.org/officeDocument/2006/relationships/tags" Target="../tags/tag910.xml"/><Relationship Id="rId44" Type="http://schemas.openxmlformats.org/officeDocument/2006/relationships/tags" Target="../tags/tag923.xml"/><Relationship Id="rId52" Type="http://schemas.openxmlformats.org/officeDocument/2006/relationships/tags" Target="../tags/tag931.xml"/><Relationship Id="rId60" Type="http://schemas.openxmlformats.org/officeDocument/2006/relationships/tags" Target="../tags/tag939.xml"/><Relationship Id="rId65" Type="http://schemas.openxmlformats.org/officeDocument/2006/relationships/tags" Target="../tags/tag944.xml"/><Relationship Id="rId4" Type="http://schemas.openxmlformats.org/officeDocument/2006/relationships/tags" Target="../tags/tag883.xml"/><Relationship Id="rId9" Type="http://schemas.openxmlformats.org/officeDocument/2006/relationships/tags" Target="../tags/tag888.xml"/><Relationship Id="rId13" Type="http://schemas.openxmlformats.org/officeDocument/2006/relationships/tags" Target="../tags/tag892.xml"/><Relationship Id="rId18" Type="http://schemas.openxmlformats.org/officeDocument/2006/relationships/tags" Target="../tags/tag897.xml"/><Relationship Id="rId39" Type="http://schemas.openxmlformats.org/officeDocument/2006/relationships/tags" Target="../tags/tag9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47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946.xml"/><Relationship Id="rId1" Type="http://schemas.openxmlformats.org/officeDocument/2006/relationships/tags" Target="../tags/tag9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9.xml"/><Relationship Id="rId4" Type="http://schemas.openxmlformats.org/officeDocument/2006/relationships/tags" Target="../tags/tag94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57.xml"/><Relationship Id="rId13" Type="http://schemas.openxmlformats.org/officeDocument/2006/relationships/tags" Target="../tags/tag962.xml"/><Relationship Id="rId18" Type="http://schemas.openxmlformats.org/officeDocument/2006/relationships/tags" Target="../tags/tag967.xml"/><Relationship Id="rId26" Type="http://schemas.openxmlformats.org/officeDocument/2006/relationships/tags" Target="../tags/tag975.xml"/><Relationship Id="rId3" Type="http://schemas.openxmlformats.org/officeDocument/2006/relationships/tags" Target="../tags/tag952.xml"/><Relationship Id="rId21" Type="http://schemas.openxmlformats.org/officeDocument/2006/relationships/tags" Target="../tags/tag970.xml"/><Relationship Id="rId7" Type="http://schemas.openxmlformats.org/officeDocument/2006/relationships/tags" Target="../tags/tag956.xml"/><Relationship Id="rId12" Type="http://schemas.openxmlformats.org/officeDocument/2006/relationships/tags" Target="../tags/tag961.xml"/><Relationship Id="rId17" Type="http://schemas.openxmlformats.org/officeDocument/2006/relationships/tags" Target="../tags/tag966.xml"/><Relationship Id="rId25" Type="http://schemas.openxmlformats.org/officeDocument/2006/relationships/tags" Target="../tags/tag974.xml"/><Relationship Id="rId2" Type="http://schemas.openxmlformats.org/officeDocument/2006/relationships/tags" Target="../tags/tag951.xml"/><Relationship Id="rId16" Type="http://schemas.openxmlformats.org/officeDocument/2006/relationships/tags" Target="../tags/tag965.xml"/><Relationship Id="rId20" Type="http://schemas.openxmlformats.org/officeDocument/2006/relationships/tags" Target="../tags/tag969.xml"/><Relationship Id="rId29" Type="http://schemas.openxmlformats.org/officeDocument/2006/relationships/tags" Target="../tags/tag978.xml"/><Relationship Id="rId1" Type="http://schemas.openxmlformats.org/officeDocument/2006/relationships/tags" Target="../tags/tag950.xml"/><Relationship Id="rId6" Type="http://schemas.openxmlformats.org/officeDocument/2006/relationships/tags" Target="../tags/tag955.xml"/><Relationship Id="rId11" Type="http://schemas.openxmlformats.org/officeDocument/2006/relationships/tags" Target="../tags/tag960.xml"/><Relationship Id="rId24" Type="http://schemas.openxmlformats.org/officeDocument/2006/relationships/tags" Target="../tags/tag973.xml"/><Relationship Id="rId5" Type="http://schemas.openxmlformats.org/officeDocument/2006/relationships/tags" Target="../tags/tag954.xml"/><Relationship Id="rId15" Type="http://schemas.openxmlformats.org/officeDocument/2006/relationships/tags" Target="../tags/tag964.xml"/><Relationship Id="rId23" Type="http://schemas.openxmlformats.org/officeDocument/2006/relationships/tags" Target="../tags/tag972.xml"/><Relationship Id="rId28" Type="http://schemas.openxmlformats.org/officeDocument/2006/relationships/tags" Target="../tags/tag977.xml"/><Relationship Id="rId10" Type="http://schemas.openxmlformats.org/officeDocument/2006/relationships/tags" Target="../tags/tag959.xml"/><Relationship Id="rId19" Type="http://schemas.openxmlformats.org/officeDocument/2006/relationships/tags" Target="../tags/tag968.xml"/><Relationship Id="rId31" Type="http://schemas.openxmlformats.org/officeDocument/2006/relationships/notesSlide" Target="../notesSlides/notesSlide29.xml"/><Relationship Id="rId4" Type="http://schemas.openxmlformats.org/officeDocument/2006/relationships/tags" Target="../tags/tag953.xml"/><Relationship Id="rId9" Type="http://schemas.openxmlformats.org/officeDocument/2006/relationships/tags" Target="../tags/tag958.xml"/><Relationship Id="rId14" Type="http://schemas.openxmlformats.org/officeDocument/2006/relationships/tags" Target="../tags/tag963.xml"/><Relationship Id="rId22" Type="http://schemas.openxmlformats.org/officeDocument/2006/relationships/tags" Target="../tags/tag971.xml"/><Relationship Id="rId27" Type="http://schemas.openxmlformats.org/officeDocument/2006/relationships/tags" Target="../tags/tag976.xml"/><Relationship Id="rId30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991.xml"/><Relationship Id="rId18" Type="http://schemas.openxmlformats.org/officeDocument/2006/relationships/tags" Target="../tags/tag996.xml"/><Relationship Id="rId26" Type="http://schemas.openxmlformats.org/officeDocument/2006/relationships/tags" Target="../tags/tag1004.xml"/><Relationship Id="rId39" Type="http://schemas.openxmlformats.org/officeDocument/2006/relationships/tags" Target="../tags/tag1017.xml"/><Relationship Id="rId21" Type="http://schemas.openxmlformats.org/officeDocument/2006/relationships/tags" Target="../tags/tag999.xml"/><Relationship Id="rId34" Type="http://schemas.openxmlformats.org/officeDocument/2006/relationships/tags" Target="../tags/tag1012.xml"/><Relationship Id="rId42" Type="http://schemas.openxmlformats.org/officeDocument/2006/relationships/tags" Target="../tags/tag1020.xml"/><Relationship Id="rId7" Type="http://schemas.openxmlformats.org/officeDocument/2006/relationships/tags" Target="../tags/tag985.xml"/><Relationship Id="rId2" Type="http://schemas.openxmlformats.org/officeDocument/2006/relationships/tags" Target="../tags/tag980.xml"/><Relationship Id="rId16" Type="http://schemas.openxmlformats.org/officeDocument/2006/relationships/tags" Target="../tags/tag994.xml"/><Relationship Id="rId29" Type="http://schemas.openxmlformats.org/officeDocument/2006/relationships/tags" Target="../tags/tag1007.xml"/><Relationship Id="rId1" Type="http://schemas.openxmlformats.org/officeDocument/2006/relationships/tags" Target="../tags/tag979.xml"/><Relationship Id="rId6" Type="http://schemas.openxmlformats.org/officeDocument/2006/relationships/tags" Target="../tags/tag984.xml"/><Relationship Id="rId11" Type="http://schemas.openxmlformats.org/officeDocument/2006/relationships/tags" Target="../tags/tag989.xml"/><Relationship Id="rId24" Type="http://schemas.openxmlformats.org/officeDocument/2006/relationships/tags" Target="../tags/tag1002.xml"/><Relationship Id="rId32" Type="http://schemas.openxmlformats.org/officeDocument/2006/relationships/tags" Target="../tags/tag1010.xml"/><Relationship Id="rId37" Type="http://schemas.openxmlformats.org/officeDocument/2006/relationships/tags" Target="../tags/tag1015.xml"/><Relationship Id="rId40" Type="http://schemas.openxmlformats.org/officeDocument/2006/relationships/tags" Target="../tags/tag1018.xml"/><Relationship Id="rId45" Type="http://schemas.openxmlformats.org/officeDocument/2006/relationships/customXml" Target="../ink/ink26.xml"/><Relationship Id="rId5" Type="http://schemas.openxmlformats.org/officeDocument/2006/relationships/tags" Target="../tags/tag983.xml"/><Relationship Id="rId15" Type="http://schemas.openxmlformats.org/officeDocument/2006/relationships/tags" Target="../tags/tag993.xml"/><Relationship Id="rId23" Type="http://schemas.openxmlformats.org/officeDocument/2006/relationships/tags" Target="../tags/tag1001.xml"/><Relationship Id="rId28" Type="http://schemas.openxmlformats.org/officeDocument/2006/relationships/tags" Target="../tags/tag1006.xml"/><Relationship Id="rId36" Type="http://schemas.openxmlformats.org/officeDocument/2006/relationships/tags" Target="../tags/tag1014.xml"/><Relationship Id="rId10" Type="http://schemas.openxmlformats.org/officeDocument/2006/relationships/tags" Target="../tags/tag988.xml"/><Relationship Id="rId19" Type="http://schemas.openxmlformats.org/officeDocument/2006/relationships/tags" Target="../tags/tag997.xml"/><Relationship Id="rId31" Type="http://schemas.openxmlformats.org/officeDocument/2006/relationships/tags" Target="../tags/tag1009.xml"/><Relationship Id="rId44" Type="http://schemas.openxmlformats.org/officeDocument/2006/relationships/notesSlide" Target="../notesSlides/notesSlide30.xml"/><Relationship Id="rId4" Type="http://schemas.openxmlformats.org/officeDocument/2006/relationships/tags" Target="../tags/tag982.xml"/><Relationship Id="rId9" Type="http://schemas.openxmlformats.org/officeDocument/2006/relationships/tags" Target="../tags/tag987.xml"/><Relationship Id="rId14" Type="http://schemas.openxmlformats.org/officeDocument/2006/relationships/tags" Target="../tags/tag992.xml"/><Relationship Id="rId22" Type="http://schemas.openxmlformats.org/officeDocument/2006/relationships/tags" Target="../tags/tag1000.xml"/><Relationship Id="rId27" Type="http://schemas.openxmlformats.org/officeDocument/2006/relationships/tags" Target="../tags/tag1005.xml"/><Relationship Id="rId30" Type="http://schemas.openxmlformats.org/officeDocument/2006/relationships/tags" Target="../tags/tag1008.xml"/><Relationship Id="rId35" Type="http://schemas.openxmlformats.org/officeDocument/2006/relationships/tags" Target="../tags/tag1013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986.xml"/><Relationship Id="rId3" Type="http://schemas.openxmlformats.org/officeDocument/2006/relationships/tags" Target="../tags/tag981.xml"/><Relationship Id="rId12" Type="http://schemas.openxmlformats.org/officeDocument/2006/relationships/tags" Target="../tags/tag990.xml"/><Relationship Id="rId17" Type="http://schemas.openxmlformats.org/officeDocument/2006/relationships/tags" Target="../tags/tag995.xml"/><Relationship Id="rId25" Type="http://schemas.openxmlformats.org/officeDocument/2006/relationships/tags" Target="../tags/tag1003.xml"/><Relationship Id="rId33" Type="http://schemas.openxmlformats.org/officeDocument/2006/relationships/tags" Target="../tags/tag1011.xml"/><Relationship Id="rId38" Type="http://schemas.openxmlformats.org/officeDocument/2006/relationships/tags" Target="../tags/tag1016.xml"/><Relationship Id="rId46" Type="http://schemas.openxmlformats.org/officeDocument/2006/relationships/image" Target="../media/image33.emf"/><Relationship Id="rId20" Type="http://schemas.openxmlformats.org/officeDocument/2006/relationships/tags" Target="../tags/tag998.xml"/><Relationship Id="rId41" Type="http://schemas.openxmlformats.org/officeDocument/2006/relationships/tags" Target="../tags/tag1019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033.xml"/><Relationship Id="rId18" Type="http://schemas.openxmlformats.org/officeDocument/2006/relationships/tags" Target="../tags/tag1038.xml"/><Relationship Id="rId26" Type="http://schemas.openxmlformats.org/officeDocument/2006/relationships/tags" Target="../tags/tag1046.xml"/><Relationship Id="rId39" Type="http://schemas.openxmlformats.org/officeDocument/2006/relationships/tags" Target="../tags/tag1059.xml"/><Relationship Id="rId21" Type="http://schemas.openxmlformats.org/officeDocument/2006/relationships/tags" Target="../tags/tag1041.xml"/><Relationship Id="rId34" Type="http://schemas.openxmlformats.org/officeDocument/2006/relationships/tags" Target="../tags/tag1054.xml"/><Relationship Id="rId42" Type="http://schemas.openxmlformats.org/officeDocument/2006/relationships/tags" Target="../tags/tag1062.xml"/><Relationship Id="rId7" Type="http://schemas.openxmlformats.org/officeDocument/2006/relationships/tags" Target="../tags/tag1027.xml"/><Relationship Id="rId2" Type="http://schemas.openxmlformats.org/officeDocument/2006/relationships/tags" Target="../tags/tag1022.xml"/><Relationship Id="rId16" Type="http://schemas.openxmlformats.org/officeDocument/2006/relationships/tags" Target="../tags/tag1036.xml"/><Relationship Id="rId29" Type="http://schemas.openxmlformats.org/officeDocument/2006/relationships/tags" Target="../tags/tag1049.xml"/><Relationship Id="rId1" Type="http://schemas.openxmlformats.org/officeDocument/2006/relationships/tags" Target="../tags/tag1021.xml"/><Relationship Id="rId6" Type="http://schemas.openxmlformats.org/officeDocument/2006/relationships/tags" Target="../tags/tag1026.xml"/><Relationship Id="rId11" Type="http://schemas.openxmlformats.org/officeDocument/2006/relationships/tags" Target="../tags/tag1031.xml"/><Relationship Id="rId24" Type="http://schemas.openxmlformats.org/officeDocument/2006/relationships/tags" Target="../tags/tag1044.xml"/><Relationship Id="rId32" Type="http://schemas.openxmlformats.org/officeDocument/2006/relationships/tags" Target="../tags/tag1052.xml"/><Relationship Id="rId37" Type="http://schemas.openxmlformats.org/officeDocument/2006/relationships/tags" Target="../tags/tag1057.xml"/><Relationship Id="rId40" Type="http://schemas.openxmlformats.org/officeDocument/2006/relationships/tags" Target="../tags/tag1060.xml"/><Relationship Id="rId45" Type="http://schemas.openxmlformats.org/officeDocument/2006/relationships/customXml" Target="../ink/ink27.xml"/><Relationship Id="rId5" Type="http://schemas.openxmlformats.org/officeDocument/2006/relationships/tags" Target="../tags/tag1025.xml"/><Relationship Id="rId15" Type="http://schemas.openxmlformats.org/officeDocument/2006/relationships/tags" Target="../tags/tag1035.xml"/><Relationship Id="rId23" Type="http://schemas.openxmlformats.org/officeDocument/2006/relationships/tags" Target="../tags/tag1043.xml"/><Relationship Id="rId28" Type="http://schemas.openxmlformats.org/officeDocument/2006/relationships/tags" Target="../tags/tag1048.xml"/><Relationship Id="rId36" Type="http://schemas.openxmlformats.org/officeDocument/2006/relationships/tags" Target="../tags/tag1056.xml"/><Relationship Id="rId10" Type="http://schemas.openxmlformats.org/officeDocument/2006/relationships/tags" Target="../tags/tag1030.xml"/><Relationship Id="rId19" Type="http://schemas.openxmlformats.org/officeDocument/2006/relationships/tags" Target="../tags/tag1039.xml"/><Relationship Id="rId31" Type="http://schemas.openxmlformats.org/officeDocument/2006/relationships/tags" Target="../tags/tag1051.xml"/><Relationship Id="rId44" Type="http://schemas.openxmlformats.org/officeDocument/2006/relationships/notesSlide" Target="../notesSlides/notesSlide31.xml"/><Relationship Id="rId4" Type="http://schemas.openxmlformats.org/officeDocument/2006/relationships/tags" Target="../tags/tag1024.xml"/><Relationship Id="rId9" Type="http://schemas.openxmlformats.org/officeDocument/2006/relationships/tags" Target="../tags/tag1029.xml"/><Relationship Id="rId14" Type="http://schemas.openxmlformats.org/officeDocument/2006/relationships/tags" Target="../tags/tag1034.xml"/><Relationship Id="rId22" Type="http://schemas.openxmlformats.org/officeDocument/2006/relationships/tags" Target="../tags/tag1042.xml"/><Relationship Id="rId27" Type="http://schemas.openxmlformats.org/officeDocument/2006/relationships/tags" Target="../tags/tag1047.xml"/><Relationship Id="rId30" Type="http://schemas.openxmlformats.org/officeDocument/2006/relationships/tags" Target="../tags/tag1050.xml"/><Relationship Id="rId35" Type="http://schemas.openxmlformats.org/officeDocument/2006/relationships/tags" Target="../tags/tag1055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1028.xml"/><Relationship Id="rId3" Type="http://schemas.openxmlformats.org/officeDocument/2006/relationships/tags" Target="../tags/tag1023.xml"/><Relationship Id="rId12" Type="http://schemas.openxmlformats.org/officeDocument/2006/relationships/tags" Target="../tags/tag1032.xml"/><Relationship Id="rId17" Type="http://schemas.openxmlformats.org/officeDocument/2006/relationships/tags" Target="../tags/tag1037.xml"/><Relationship Id="rId25" Type="http://schemas.openxmlformats.org/officeDocument/2006/relationships/tags" Target="../tags/tag1045.xml"/><Relationship Id="rId33" Type="http://schemas.openxmlformats.org/officeDocument/2006/relationships/tags" Target="../tags/tag1053.xml"/><Relationship Id="rId38" Type="http://schemas.openxmlformats.org/officeDocument/2006/relationships/tags" Target="../tags/tag1058.xml"/><Relationship Id="rId46" Type="http://schemas.openxmlformats.org/officeDocument/2006/relationships/image" Target="../media/image34.emf"/><Relationship Id="rId20" Type="http://schemas.openxmlformats.org/officeDocument/2006/relationships/tags" Target="../tags/tag1040.xml"/><Relationship Id="rId41" Type="http://schemas.openxmlformats.org/officeDocument/2006/relationships/tags" Target="../tags/tag10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65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1064.xml"/><Relationship Id="rId1" Type="http://schemas.openxmlformats.org/officeDocument/2006/relationships/tags" Target="../tags/tag10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67.xml"/><Relationship Id="rId4" Type="http://schemas.openxmlformats.org/officeDocument/2006/relationships/tags" Target="../tags/tag1066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1093.xml"/><Relationship Id="rId21" Type="http://schemas.openxmlformats.org/officeDocument/2006/relationships/tags" Target="../tags/tag1088.xml"/><Relationship Id="rId42" Type="http://schemas.openxmlformats.org/officeDocument/2006/relationships/tags" Target="../tags/tag1109.xml"/><Relationship Id="rId47" Type="http://schemas.openxmlformats.org/officeDocument/2006/relationships/tags" Target="../tags/tag1114.xml"/><Relationship Id="rId63" Type="http://schemas.openxmlformats.org/officeDocument/2006/relationships/tags" Target="../tags/tag1130.xml"/><Relationship Id="rId68" Type="http://schemas.openxmlformats.org/officeDocument/2006/relationships/tags" Target="../tags/tag1135.xml"/><Relationship Id="rId16" Type="http://schemas.openxmlformats.org/officeDocument/2006/relationships/tags" Target="../tags/tag1083.xml"/><Relationship Id="rId11" Type="http://schemas.openxmlformats.org/officeDocument/2006/relationships/tags" Target="../tags/tag1078.xml"/><Relationship Id="rId24" Type="http://schemas.openxmlformats.org/officeDocument/2006/relationships/tags" Target="../tags/tag1091.xml"/><Relationship Id="rId32" Type="http://schemas.openxmlformats.org/officeDocument/2006/relationships/tags" Target="../tags/tag1099.xml"/><Relationship Id="rId37" Type="http://schemas.openxmlformats.org/officeDocument/2006/relationships/tags" Target="../tags/tag1104.xml"/><Relationship Id="rId40" Type="http://schemas.openxmlformats.org/officeDocument/2006/relationships/tags" Target="../tags/tag1107.xml"/><Relationship Id="rId45" Type="http://schemas.openxmlformats.org/officeDocument/2006/relationships/tags" Target="../tags/tag1112.xml"/><Relationship Id="rId53" Type="http://schemas.openxmlformats.org/officeDocument/2006/relationships/tags" Target="../tags/tag1120.xml"/><Relationship Id="rId58" Type="http://schemas.openxmlformats.org/officeDocument/2006/relationships/tags" Target="../tags/tag1125.xml"/><Relationship Id="rId66" Type="http://schemas.openxmlformats.org/officeDocument/2006/relationships/tags" Target="../tags/tag1133.xml"/><Relationship Id="rId74" Type="http://schemas.openxmlformats.org/officeDocument/2006/relationships/tags" Target="../tags/tag1141.xml"/><Relationship Id="rId79" Type="http://schemas.openxmlformats.org/officeDocument/2006/relationships/image" Target="../media/image35.emf"/><Relationship Id="rId5" Type="http://schemas.openxmlformats.org/officeDocument/2006/relationships/tags" Target="../tags/tag1072.xml"/><Relationship Id="rId61" Type="http://schemas.openxmlformats.org/officeDocument/2006/relationships/tags" Target="../tags/tag1128.xml"/><Relationship Id="rId19" Type="http://schemas.openxmlformats.org/officeDocument/2006/relationships/tags" Target="../tags/tag1086.xml"/><Relationship Id="rId14" Type="http://schemas.openxmlformats.org/officeDocument/2006/relationships/tags" Target="../tags/tag1081.xml"/><Relationship Id="rId22" Type="http://schemas.openxmlformats.org/officeDocument/2006/relationships/tags" Target="../tags/tag1089.xml"/><Relationship Id="rId27" Type="http://schemas.openxmlformats.org/officeDocument/2006/relationships/tags" Target="../tags/tag1094.xml"/><Relationship Id="rId30" Type="http://schemas.openxmlformats.org/officeDocument/2006/relationships/tags" Target="../tags/tag1097.xml"/><Relationship Id="rId35" Type="http://schemas.openxmlformats.org/officeDocument/2006/relationships/tags" Target="../tags/tag1102.xml"/><Relationship Id="rId43" Type="http://schemas.openxmlformats.org/officeDocument/2006/relationships/tags" Target="../tags/tag1110.xml"/><Relationship Id="rId48" Type="http://schemas.openxmlformats.org/officeDocument/2006/relationships/tags" Target="../tags/tag1115.xml"/><Relationship Id="rId56" Type="http://schemas.openxmlformats.org/officeDocument/2006/relationships/tags" Target="../tags/tag1123.xml"/><Relationship Id="rId64" Type="http://schemas.openxmlformats.org/officeDocument/2006/relationships/tags" Target="../tags/tag1131.xml"/><Relationship Id="rId69" Type="http://schemas.openxmlformats.org/officeDocument/2006/relationships/tags" Target="../tags/tag1136.xml"/><Relationship Id="rId77" Type="http://schemas.openxmlformats.org/officeDocument/2006/relationships/notesSlide" Target="../notesSlides/notesSlide33.xml"/><Relationship Id="rId8" Type="http://schemas.openxmlformats.org/officeDocument/2006/relationships/tags" Target="../tags/tag1075.xml"/><Relationship Id="rId51" Type="http://schemas.openxmlformats.org/officeDocument/2006/relationships/tags" Target="../tags/tag1118.xml"/><Relationship Id="rId72" Type="http://schemas.openxmlformats.org/officeDocument/2006/relationships/tags" Target="../tags/tag1139.xml"/><Relationship Id="rId3" Type="http://schemas.openxmlformats.org/officeDocument/2006/relationships/tags" Target="../tags/tag1070.xml"/><Relationship Id="rId12" Type="http://schemas.openxmlformats.org/officeDocument/2006/relationships/tags" Target="../tags/tag1079.xml"/><Relationship Id="rId17" Type="http://schemas.openxmlformats.org/officeDocument/2006/relationships/tags" Target="../tags/tag1084.xml"/><Relationship Id="rId25" Type="http://schemas.openxmlformats.org/officeDocument/2006/relationships/tags" Target="../tags/tag1092.xml"/><Relationship Id="rId33" Type="http://schemas.openxmlformats.org/officeDocument/2006/relationships/tags" Target="../tags/tag1100.xml"/><Relationship Id="rId38" Type="http://schemas.openxmlformats.org/officeDocument/2006/relationships/tags" Target="../tags/tag1105.xml"/><Relationship Id="rId46" Type="http://schemas.openxmlformats.org/officeDocument/2006/relationships/tags" Target="../tags/tag1113.xml"/><Relationship Id="rId59" Type="http://schemas.openxmlformats.org/officeDocument/2006/relationships/tags" Target="../tags/tag1126.xml"/><Relationship Id="rId67" Type="http://schemas.openxmlformats.org/officeDocument/2006/relationships/tags" Target="../tags/tag1134.xml"/><Relationship Id="rId20" Type="http://schemas.openxmlformats.org/officeDocument/2006/relationships/tags" Target="../tags/tag1087.xml"/><Relationship Id="rId41" Type="http://schemas.openxmlformats.org/officeDocument/2006/relationships/tags" Target="../tags/tag1108.xml"/><Relationship Id="rId54" Type="http://schemas.openxmlformats.org/officeDocument/2006/relationships/tags" Target="../tags/tag1121.xml"/><Relationship Id="rId62" Type="http://schemas.openxmlformats.org/officeDocument/2006/relationships/tags" Target="../tags/tag1129.xml"/><Relationship Id="rId70" Type="http://schemas.openxmlformats.org/officeDocument/2006/relationships/tags" Target="../tags/tag1137.xml"/><Relationship Id="rId75" Type="http://schemas.openxmlformats.org/officeDocument/2006/relationships/tags" Target="../tags/tag1142.xml"/><Relationship Id="rId1" Type="http://schemas.openxmlformats.org/officeDocument/2006/relationships/tags" Target="../tags/tag1068.xml"/><Relationship Id="rId6" Type="http://schemas.openxmlformats.org/officeDocument/2006/relationships/tags" Target="../tags/tag1073.xml"/><Relationship Id="rId15" Type="http://schemas.openxmlformats.org/officeDocument/2006/relationships/tags" Target="../tags/tag1082.xml"/><Relationship Id="rId23" Type="http://schemas.openxmlformats.org/officeDocument/2006/relationships/tags" Target="../tags/tag1090.xml"/><Relationship Id="rId28" Type="http://schemas.openxmlformats.org/officeDocument/2006/relationships/tags" Target="../tags/tag1095.xml"/><Relationship Id="rId36" Type="http://schemas.openxmlformats.org/officeDocument/2006/relationships/tags" Target="../tags/tag1103.xml"/><Relationship Id="rId49" Type="http://schemas.openxmlformats.org/officeDocument/2006/relationships/tags" Target="../tags/tag1116.xml"/><Relationship Id="rId57" Type="http://schemas.openxmlformats.org/officeDocument/2006/relationships/tags" Target="../tags/tag1124.xml"/><Relationship Id="rId10" Type="http://schemas.openxmlformats.org/officeDocument/2006/relationships/tags" Target="../tags/tag1077.xml"/><Relationship Id="rId31" Type="http://schemas.openxmlformats.org/officeDocument/2006/relationships/tags" Target="../tags/tag1098.xml"/><Relationship Id="rId44" Type="http://schemas.openxmlformats.org/officeDocument/2006/relationships/tags" Target="../tags/tag1111.xml"/><Relationship Id="rId52" Type="http://schemas.openxmlformats.org/officeDocument/2006/relationships/tags" Target="../tags/tag1119.xml"/><Relationship Id="rId60" Type="http://schemas.openxmlformats.org/officeDocument/2006/relationships/tags" Target="../tags/tag1127.xml"/><Relationship Id="rId65" Type="http://schemas.openxmlformats.org/officeDocument/2006/relationships/tags" Target="../tags/tag1132.xml"/><Relationship Id="rId73" Type="http://schemas.openxmlformats.org/officeDocument/2006/relationships/tags" Target="../tags/tag1140.xml"/><Relationship Id="rId78" Type="http://schemas.openxmlformats.org/officeDocument/2006/relationships/customXml" Target="../ink/ink28.xml"/><Relationship Id="rId4" Type="http://schemas.openxmlformats.org/officeDocument/2006/relationships/tags" Target="../tags/tag1071.xml"/><Relationship Id="rId9" Type="http://schemas.openxmlformats.org/officeDocument/2006/relationships/tags" Target="../tags/tag1076.xml"/><Relationship Id="rId13" Type="http://schemas.openxmlformats.org/officeDocument/2006/relationships/tags" Target="../tags/tag1080.xml"/><Relationship Id="rId18" Type="http://schemas.openxmlformats.org/officeDocument/2006/relationships/tags" Target="../tags/tag1085.xml"/><Relationship Id="rId39" Type="http://schemas.openxmlformats.org/officeDocument/2006/relationships/tags" Target="../tags/tag1106.xml"/><Relationship Id="rId34" Type="http://schemas.openxmlformats.org/officeDocument/2006/relationships/tags" Target="../tags/tag1101.xml"/><Relationship Id="rId50" Type="http://schemas.openxmlformats.org/officeDocument/2006/relationships/tags" Target="../tags/tag1117.xml"/><Relationship Id="rId55" Type="http://schemas.openxmlformats.org/officeDocument/2006/relationships/tags" Target="../tags/tag1122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074.xml"/><Relationship Id="rId71" Type="http://schemas.openxmlformats.org/officeDocument/2006/relationships/tags" Target="../tags/tag1138.xml"/><Relationship Id="rId2" Type="http://schemas.openxmlformats.org/officeDocument/2006/relationships/tags" Target="../tags/tag1069.xml"/><Relationship Id="rId29" Type="http://schemas.openxmlformats.org/officeDocument/2006/relationships/tags" Target="../tags/tag109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1145.xml"/><Relationship Id="rId7" Type="http://schemas.openxmlformats.org/officeDocument/2006/relationships/customXml" Target="../ink/ink29.xml"/><Relationship Id="rId2" Type="http://schemas.openxmlformats.org/officeDocument/2006/relationships/tags" Target="../tags/tag1144.xml"/><Relationship Id="rId1" Type="http://schemas.openxmlformats.org/officeDocument/2006/relationships/tags" Target="../tags/tag11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7.xml"/><Relationship Id="rId4" Type="http://schemas.openxmlformats.org/officeDocument/2006/relationships/tags" Target="../tags/tag114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155.xml"/><Relationship Id="rId13" Type="http://schemas.openxmlformats.org/officeDocument/2006/relationships/tags" Target="../tags/tag1160.xml"/><Relationship Id="rId18" Type="http://schemas.openxmlformats.org/officeDocument/2006/relationships/tags" Target="../tags/tag1165.xml"/><Relationship Id="rId26" Type="http://schemas.openxmlformats.org/officeDocument/2006/relationships/tags" Target="../tags/tag1173.xml"/><Relationship Id="rId3" Type="http://schemas.openxmlformats.org/officeDocument/2006/relationships/tags" Target="../tags/tag1150.xml"/><Relationship Id="rId21" Type="http://schemas.openxmlformats.org/officeDocument/2006/relationships/tags" Target="../tags/tag1168.xml"/><Relationship Id="rId7" Type="http://schemas.openxmlformats.org/officeDocument/2006/relationships/tags" Target="../tags/tag1154.xml"/><Relationship Id="rId12" Type="http://schemas.openxmlformats.org/officeDocument/2006/relationships/tags" Target="../tags/tag1159.xml"/><Relationship Id="rId17" Type="http://schemas.openxmlformats.org/officeDocument/2006/relationships/tags" Target="../tags/tag1164.xml"/><Relationship Id="rId25" Type="http://schemas.openxmlformats.org/officeDocument/2006/relationships/tags" Target="../tags/tag1172.xml"/><Relationship Id="rId2" Type="http://schemas.openxmlformats.org/officeDocument/2006/relationships/tags" Target="../tags/tag1149.xml"/><Relationship Id="rId16" Type="http://schemas.openxmlformats.org/officeDocument/2006/relationships/tags" Target="../tags/tag1163.xml"/><Relationship Id="rId20" Type="http://schemas.openxmlformats.org/officeDocument/2006/relationships/tags" Target="../tags/tag1167.xml"/><Relationship Id="rId29" Type="http://schemas.openxmlformats.org/officeDocument/2006/relationships/customXml" Target="../ink/ink30.xml"/><Relationship Id="rId1" Type="http://schemas.openxmlformats.org/officeDocument/2006/relationships/tags" Target="../tags/tag1148.xml"/><Relationship Id="rId6" Type="http://schemas.openxmlformats.org/officeDocument/2006/relationships/tags" Target="../tags/tag1153.xml"/><Relationship Id="rId11" Type="http://schemas.openxmlformats.org/officeDocument/2006/relationships/tags" Target="../tags/tag1158.xml"/><Relationship Id="rId24" Type="http://schemas.openxmlformats.org/officeDocument/2006/relationships/tags" Target="../tags/tag1171.xml"/><Relationship Id="rId5" Type="http://schemas.openxmlformats.org/officeDocument/2006/relationships/tags" Target="../tags/tag1152.xml"/><Relationship Id="rId15" Type="http://schemas.openxmlformats.org/officeDocument/2006/relationships/tags" Target="../tags/tag1162.xml"/><Relationship Id="rId23" Type="http://schemas.openxmlformats.org/officeDocument/2006/relationships/tags" Target="../tags/tag1170.xml"/><Relationship Id="rId28" Type="http://schemas.openxmlformats.org/officeDocument/2006/relationships/notesSlide" Target="../notesSlides/notesSlide34.xml"/><Relationship Id="rId10" Type="http://schemas.openxmlformats.org/officeDocument/2006/relationships/tags" Target="../tags/tag1157.xml"/><Relationship Id="rId19" Type="http://schemas.openxmlformats.org/officeDocument/2006/relationships/tags" Target="../tags/tag1166.xml"/><Relationship Id="rId4" Type="http://schemas.openxmlformats.org/officeDocument/2006/relationships/tags" Target="../tags/tag1151.xml"/><Relationship Id="rId9" Type="http://schemas.openxmlformats.org/officeDocument/2006/relationships/tags" Target="../tags/tag1156.xml"/><Relationship Id="rId14" Type="http://schemas.openxmlformats.org/officeDocument/2006/relationships/tags" Target="../tags/tag1161.xml"/><Relationship Id="rId22" Type="http://schemas.openxmlformats.org/officeDocument/2006/relationships/tags" Target="../tags/tag1169.xml"/><Relationship Id="rId27" Type="http://schemas.openxmlformats.org/officeDocument/2006/relationships/slideLayout" Target="../slideLayouts/slideLayout3.xml"/><Relationship Id="rId30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6" Type="http://schemas.openxmlformats.org/officeDocument/2006/relationships/image" Target="../media/image9.emf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customXml" Target="../ink/ink3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186.xml"/><Relationship Id="rId18" Type="http://schemas.openxmlformats.org/officeDocument/2006/relationships/tags" Target="../tags/tag1191.xml"/><Relationship Id="rId26" Type="http://schemas.openxmlformats.org/officeDocument/2006/relationships/tags" Target="../tags/tag1199.xml"/><Relationship Id="rId3" Type="http://schemas.openxmlformats.org/officeDocument/2006/relationships/tags" Target="../tags/tag1176.xml"/><Relationship Id="rId21" Type="http://schemas.openxmlformats.org/officeDocument/2006/relationships/tags" Target="../tags/tag1194.xml"/><Relationship Id="rId34" Type="http://schemas.openxmlformats.org/officeDocument/2006/relationships/notesSlide" Target="../notesSlides/notesSlide35.xml"/><Relationship Id="rId7" Type="http://schemas.openxmlformats.org/officeDocument/2006/relationships/tags" Target="../tags/tag1180.xml"/><Relationship Id="rId12" Type="http://schemas.openxmlformats.org/officeDocument/2006/relationships/tags" Target="../tags/tag1185.xml"/><Relationship Id="rId17" Type="http://schemas.openxmlformats.org/officeDocument/2006/relationships/tags" Target="../tags/tag1190.xml"/><Relationship Id="rId25" Type="http://schemas.openxmlformats.org/officeDocument/2006/relationships/tags" Target="../tags/tag1198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1175.xml"/><Relationship Id="rId16" Type="http://schemas.openxmlformats.org/officeDocument/2006/relationships/tags" Target="../tags/tag1189.xml"/><Relationship Id="rId20" Type="http://schemas.openxmlformats.org/officeDocument/2006/relationships/tags" Target="../tags/tag1193.xml"/><Relationship Id="rId29" Type="http://schemas.openxmlformats.org/officeDocument/2006/relationships/tags" Target="../tags/tag1202.xml"/><Relationship Id="rId1" Type="http://schemas.openxmlformats.org/officeDocument/2006/relationships/tags" Target="../tags/tag1174.xml"/><Relationship Id="rId6" Type="http://schemas.openxmlformats.org/officeDocument/2006/relationships/tags" Target="../tags/tag1179.xml"/><Relationship Id="rId11" Type="http://schemas.openxmlformats.org/officeDocument/2006/relationships/tags" Target="../tags/tag1184.xml"/><Relationship Id="rId24" Type="http://schemas.openxmlformats.org/officeDocument/2006/relationships/tags" Target="../tags/tag1197.xml"/><Relationship Id="rId32" Type="http://schemas.openxmlformats.org/officeDocument/2006/relationships/tags" Target="../tags/tag1205.xml"/><Relationship Id="rId5" Type="http://schemas.openxmlformats.org/officeDocument/2006/relationships/tags" Target="../tags/tag1178.xml"/><Relationship Id="rId15" Type="http://schemas.openxmlformats.org/officeDocument/2006/relationships/tags" Target="../tags/tag1188.xml"/><Relationship Id="rId23" Type="http://schemas.openxmlformats.org/officeDocument/2006/relationships/tags" Target="../tags/tag1196.xml"/><Relationship Id="rId28" Type="http://schemas.openxmlformats.org/officeDocument/2006/relationships/tags" Target="../tags/tag1201.xml"/><Relationship Id="rId36" Type="http://schemas.openxmlformats.org/officeDocument/2006/relationships/image" Target="../media/image38.emf"/><Relationship Id="rId10" Type="http://schemas.openxmlformats.org/officeDocument/2006/relationships/tags" Target="../tags/tag1183.xml"/><Relationship Id="rId19" Type="http://schemas.openxmlformats.org/officeDocument/2006/relationships/tags" Target="../tags/tag1192.xml"/><Relationship Id="rId31" Type="http://schemas.openxmlformats.org/officeDocument/2006/relationships/tags" Target="../tags/tag1204.xml"/><Relationship Id="rId4" Type="http://schemas.openxmlformats.org/officeDocument/2006/relationships/tags" Target="../tags/tag1177.xml"/><Relationship Id="rId9" Type="http://schemas.openxmlformats.org/officeDocument/2006/relationships/tags" Target="../tags/tag1182.xml"/><Relationship Id="rId14" Type="http://schemas.openxmlformats.org/officeDocument/2006/relationships/tags" Target="../tags/tag1187.xml"/><Relationship Id="rId22" Type="http://schemas.openxmlformats.org/officeDocument/2006/relationships/tags" Target="../tags/tag1195.xml"/><Relationship Id="rId27" Type="http://schemas.openxmlformats.org/officeDocument/2006/relationships/tags" Target="../tags/tag1200.xml"/><Relationship Id="rId30" Type="http://schemas.openxmlformats.org/officeDocument/2006/relationships/tags" Target="../tags/tag1203.xml"/><Relationship Id="rId35" Type="http://schemas.openxmlformats.org/officeDocument/2006/relationships/customXml" Target="../ink/ink31.xml"/><Relationship Id="rId8" Type="http://schemas.openxmlformats.org/officeDocument/2006/relationships/tags" Target="../tags/tag118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1208.xml"/><Relationship Id="rId7" Type="http://schemas.openxmlformats.org/officeDocument/2006/relationships/customXml" Target="../ink/ink32.xml"/><Relationship Id="rId2" Type="http://schemas.openxmlformats.org/officeDocument/2006/relationships/tags" Target="../tags/tag1207.xml"/><Relationship Id="rId1" Type="http://schemas.openxmlformats.org/officeDocument/2006/relationships/tags" Target="../tags/tag12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10.xml"/><Relationship Id="rId4" Type="http://schemas.openxmlformats.org/officeDocument/2006/relationships/tags" Target="../tags/tag120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tags" Target="../tags/tag1213.xml"/><Relationship Id="rId7" Type="http://schemas.openxmlformats.org/officeDocument/2006/relationships/notesSlide" Target="../notesSlides/notesSlide36.xml"/><Relationship Id="rId2" Type="http://schemas.openxmlformats.org/officeDocument/2006/relationships/tags" Target="../tags/tag1212.xml"/><Relationship Id="rId1" Type="http://schemas.openxmlformats.org/officeDocument/2006/relationships/tags" Target="../tags/tag12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15.xml"/><Relationship Id="rId4" Type="http://schemas.openxmlformats.org/officeDocument/2006/relationships/tags" Target="../tags/tag1214.xml"/><Relationship Id="rId9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223.xml"/><Relationship Id="rId13" Type="http://schemas.openxmlformats.org/officeDocument/2006/relationships/tags" Target="../tags/tag1228.xml"/><Relationship Id="rId18" Type="http://schemas.openxmlformats.org/officeDocument/2006/relationships/tags" Target="../tags/tag1233.xml"/><Relationship Id="rId26" Type="http://schemas.openxmlformats.org/officeDocument/2006/relationships/tags" Target="../tags/tag1241.xml"/><Relationship Id="rId3" Type="http://schemas.openxmlformats.org/officeDocument/2006/relationships/tags" Target="../tags/tag1218.xml"/><Relationship Id="rId21" Type="http://schemas.openxmlformats.org/officeDocument/2006/relationships/tags" Target="../tags/tag1236.xml"/><Relationship Id="rId7" Type="http://schemas.openxmlformats.org/officeDocument/2006/relationships/tags" Target="../tags/tag1222.xml"/><Relationship Id="rId12" Type="http://schemas.openxmlformats.org/officeDocument/2006/relationships/tags" Target="../tags/tag1227.xml"/><Relationship Id="rId17" Type="http://schemas.openxmlformats.org/officeDocument/2006/relationships/tags" Target="../tags/tag1232.xml"/><Relationship Id="rId25" Type="http://schemas.openxmlformats.org/officeDocument/2006/relationships/tags" Target="../tags/tag1240.xml"/><Relationship Id="rId2" Type="http://schemas.openxmlformats.org/officeDocument/2006/relationships/tags" Target="../tags/tag1217.xml"/><Relationship Id="rId16" Type="http://schemas.openxmlformats.org/officeDocument/2006/relationships/tags" Target="../tags/tag1231.xml"/><Relationship Id="rId20" Type="http://schemas.openxmlformats.org/officeDocument/2006/relationships/tags" Target="../tags/tag1235.xml"/><Relationship Id="rId29" Type="http://schemas.openxmlformats.org/officeDocument/2006/relationships/customXml" Target="../ink/ink34.xml"/><Relationship Id="rId1" Type="http://schemas.openxmlformats.org/officeDocument/2006/relationships/tags" Target="../tags/tag1216.xml"/><Relationship Id="rId6" Type="http://schemas.openxmlformats.org/officeDocument/2006/relationships/tags" Target="../tags/tag1221.xml"/><Relationship Id="rId11" Type="http://schemas.openxmlformats.org/officeDocument/2006/relationships/tags" Target="../tags/tag1226.xml"/><Relationship Id="rId24" Type="http://schemas.openxmlformats.org/officeDocument/2006/relationships/tags" Target="../tags/tag1239.xml"/><Relationship Id="rId5" Type="http://schemas.openxmlformats.org/officeDocument/2006/relationships/tags" Target="../tags/tag1220.xml"/><Relationship Id="rId15" Type="http://schemas.openxmlformats.org/officeDocument/2006/relationships/tags" Target="../tags/tag1230.xml"/><Relationship Id="rId23" Type="http://schemas.openxmlformats.org/officeDocument/2006/relationships/tags" Target="../tags/tag1238.xml"/><Relationship Id="rId28" Type="http://schemas.openxmlformats.org/officeDocument/2006/relationships/notesSlide" Target="../notesSlides/notesSlide37.xml"/><Relationship Id="rId10" Type="http://schemas.openxmlformats.org/officeDocument/2006/relationships/tags" Target="../tags/tag1225.xml"/><Relationship Id="rId19" Type="http://schemas.openxmlformats.org/officeDocument/2006/relationships/tags" Target="../tags/tag1234.xml"/><Relationship Id="rId4" Type="http://schemas.openxmlformats.org/officeDocument/2006/relationships/tags" Target="../tags/tag1219.xml"/><Relationship Id="rId9" Type="http://schemas.openxmlformats.org/officeDocument/2006/relationships/tags" Target="../tags/tag1224.xml"/><Relationship Id="rId14" Type="http://schemas.openxmlformats.org/officeDocument/2006/relationships/tags" Target="../tags/tag1229.xml"/><Relationship Id="rId22" Type="http://schemas.openxmlformats.org/officeDocument/2006/relationships/tags" Target="../tags/tag1237.xml"/><Relationship Id="rId27" Type="http://schemas.openxmlformats.org/officeDocument/2006/relationships/slideLayout" Target="../slideLayouts/slideLayout3.xml"/><Relationship Id="rId30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1254.xml"/><Relationship Id="rId18" Type="http://schemas.openxmlformats.org/officeDocument/2006/relationships/tags" Target="../tags/tag1259.xml"/><Relationship Id="rId26" Type="http://schemas.openxmlformats.org/officeDocument/2006/relationships/tags" Target="../tags/tag1267.xml"/><Relationship Id="rId3" Type="http://schemas.openxmlformats.org/officeDocument/2006/relationships/tags" Target="../tags/tag1244.xml"/><Relationship Id="rId21" Type="http://schemas.openxmlformats.org/officeDocument/2006/relationships/tags" Target="../tags/tag1262.xml"/><Relationship Id="rId34" Type="http://schemas.openxmlformats.org/officeDocument/2006/relationships/image" Target="../media/image42.emf"/><Relationship Id="rId7" Type="http://schemas.openxmlformats.org/officeDocument/2006/relationships/tags" Target="../tags/tag1248.xml"/><Relationship Id="rId12" Type="http://schemas.openxmlformats.org/officeDocument/2006/relationships/tags" Target="../tags/tag1253.xml"/><Relationship Id="rId17" Type="http://schemas.openxmlformats.org/officeDocument/2006/relationships/tags" Target="../tags/tag1258.xml"/><Relationship Id="rId25" Type="http://schemas.openxmlformats.org/officeDocument/2006/relationships/tags" Target="../tags/tag1266.xml"/><Relationship Id="rId33" Type="http://schemas.openxmlformats.org/officeDocument/2006/relationships/customXml" Target="../ink/ink35.xml"/><Relationship Id="rId2" Type="http://schemas.openxmlformats.org/officeDocument/2006/relationships/tags" Target="../tags/tag1243.xml"/><Relationship Id="rId16" Type="http://schemas.openxmlformats.org/officeDocument/2006/relationships/tags" Target="../tags/tag1257.xml"/><Relationship Id="rId20" Type="http://schemas.openxmlformats.org/officeDocument/2006/relationships/tags" Target="../tags/tag1261.xml"/><Relationship Id="rId29" Type="http://schemas.openxmlformats.org/officeDocument/2006/relationships/tags" Target="../tags/tag1270.xml"/><Relationship Id="rId1" Type="http://schemas.openxmlformats.org/officeDocument/2006/relationships/tags" Target="../tags/tag1242.xml"/><Relationship Id="rId6" Type="http://schemas.openxmlformats.org/officeDocument/2006/relationships/tags" Target="../tags/tag1247.xml"/><Relationship Id="rId11" Type="http://schemas.openxmlformats.org/officeDocument/2006/relationships/tags" Target="../tags/tag1252.xml"/><Relationship Id="rId24" Type="http://schemas.openxmlformats.org/officeDocument/2006/relationships/tags" Target="../tags/tag1265.xml"/><Relationship Id="rId32" Type="http://schemas.openxmlformats.org/officeDocument/2006/relationships/notesSlide" Target="../notesSlides/notesSlide38.xml"/><Relationship Id="rId5" Type="http://schemas.openxmlformats.org/officeDocument/2006/relationships/tags" Target="../tags/tag1246.xml"/><Relationship Id="rId15" Type="http://schemas.openxmlformats.org/officeDocument/2006/relationships/tags" Target="../tags/tag1256.xml"/><Relationship Id="rId23" Type="http://schemas.openxmlformats.org/officeDocument/2006/relationships/tags" Target="../tags/tag1264.xml"/><Relationship Id="rId28" Type="http://schemas.openxmlformats.org/officeDocument/2006/relationships/tags" Target="../tags/tag1269.xml"/><Relationship Id="rId10" Type="http://schemas.openxmlformats.org/officeDocument/2006/relationships/tags" Target="../tags/tag1251.xml"/><Relationship Id="rId19" Type="http://schemas.openxmlformats.org/officeDocument/2006/relationships/tags" Target="../tags/tag1260.xml"/><Relationship Id="rId31" Type="http://schemas.openxmlformats.org/officeDocument/2006/relationships/slideLayout" Target="../slideLayouts/slideLayout3.xml"/><Relationship Id="rId4" Type="http://schemas.openxmlformats.org/officeDocument/2006/relationships/tags" Target="../tags/tag1245.xml"/><Relationship Id="rId9" Type="http://schemas.openxmlformats.org/officeDocument/2006/relationships/tags" Target="../tags/tag1250.xml"/><Relationship Id="rId14" Type="http://schemas.openxmlformats.org/officeDocument/2006/relationships/tags" Target="../tags/tag1255.xml"/><Relationship Id="rId22" Type="http://schemas.openxmlformats.org/officeDocument/2006/relationships/tags" Target="../tags/tag1263.xml"/><Relationship Id="rId27" Type="http://schemas.openxmlformats.org/officeDocument/2006/relationships/tags" Target="../tags/tag1268.xml"/><Relationship Id="rId30" Type="http://schemas.openxmlformats.org/officeDocument/2006/relationships/tags" Target="../tags/tag1271.xml"/><Relationship Id="rId8" Type="http://schemas.openxmlformats.org/officeDocument/2006/relationships/tags" Target="../tags/tag1249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1297.xml"/><Relationship Id="rId21" Type="http://schemas.openxmlformats.org/officeDocument/2006/relationships/tags" Target="../tags/tag1292.xml"/><Relationship Id="rId42" Type="http://schemas.openxmlformats.org/officeDocument/2006/relationships/tags" Target="../tags/tag1313.xml"/><Relationship Id="rId47" Type="http://schemas.openxmlformats.org/officeDocument/2006/relationships/tags" Target="../tags/tag1318.xml"/><Relationship Id="rId63" Type="http://schemas.openxmlformats.org/officeDocument/2006/relationships/tags" Target="../tags/tag1334.xml"/><Relationship Id="rId68" Type="http://schemas.openxmlformats.org/officeDocument/2006/relationships/tags" Target="../tags/tag1339.xml"/><Relationship Id="rId2" Type="http://schemas.openxmlformats.org/officeDocument/2006/relationships/tags" Target="../tags/tag1273.xml"/><Relationship Id="rId16" Type="http://schemas.openxmlformats.org/officeDocument/2006/relationships/tags" Target="../tags/tag1287.xml"/><Relationship Id="rId29" Type="http://schemas.openxmlformats.org/officeDocument/2006/relationships/tags" Target="../tags/tag1300.xml"/><Relationship Id="rId11" Type="http://schemas.openxmlformats.org/officeDocument/2006/relationships/tags" Target="../tags/tag1282.xml"/><Relationship Id="rId24" Type="http://schemas.openxmlformats.org/officeDocument/2006/relationships/tags" Target="../tags/tag1295.xml"/><Relationship Id="rId32" Type="http://schemas.openxmlformats.org/officeDocument/2006/relationships/tags" Target="../tags/tag1303.xml"/><Relationship Id="rId37" Type="http://schemas.openxmlformats.org/officeDocument/2006/relationships/tags" Target="../tags/tag1308.xml"/><Relationship Id="rId40" Type="http://schemas.openxmlformats.org/officeDocument/2006/relationships/tags" Target="../tags/tag1311.xml"/><Relationship Id="rId45" Type="http://schemas.openxmlformats.org/officeDocument/2006/relationships/tags" Target="../tags/tag1316.xml"/><Relationship Id="rId53" Type="http://schemas.openxmlformats.org/officeDocument/2006/relationships/tags" Target="../tags/tag1324.xml"/><Relationship Id="rId58" Type="http://schemas.openxmlformats.org/officeDocument/2006/relationships/tags" Target="../tags/tag1329.xml"/><Relationship Id="rId66" Type="http://schemas.openxmlformats.org/officeDocument/2006/relationships/tags" Target="../tags/tag1337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276.xml"/><Relationship Id="rId61" Type="http://schemas.openxmlformats.org/officeDocument/2006/relationships/tags" Target="../tags/tag1332.xml"/><Relationship Id="rId19" Type="http://schemas.openxmlformats.org/officeDocument/2006/relationships/tags" Target="../tags/tag1290.xml"/><Relationship Id="rId14" Type="http://schemas.openxmlformats.org/officeDocument/2006/relationships/tags" Target="../tags/tag1285.xml"/><Relationship Id="rId22" Type="http://schemas.openxmlformats.org/officeDocument/2006/relationships/tags" Target="../tags/tag1293.xml"/><Relationship Id="rId27" Type="http://schemas.openxmlformats.org/officeDocument/2006/relationships/tags" Target="../tags/tag1298.xml"/><Relationship Id="rId30" Type="http://schemas.openxmlformats.org/officeDocument/2006/relationships/tags" Target="../tags/tag1301.xml"/><Relationship Id="rId35" Type="http://schemas.openxmlformats.org/officeDocument/2006/relationships/tags" Target="../tags/tag1306.xml"/><Relationship Id="rId43" Type="http://schemas.openxmlformats.org/officeDocument/2006/relationships/tags" Target="../tags/tag1314.xml"/><Relationship Id="rId48" Type="http://schemas.openxmlformats.org/officeDocument/2006/relationships/tags" Target="../tags/tag1319.xml"/><Relationship Id="rId56" Type="http://schemas.openxmlformats.org/officeDocument/2006/relationships/tags" Target="../tags/tag1327.xml"/><Relationship Id="rId64" Type="http://schemas.openxmlformats.org/officeDocument/2006/relationships/tags" Target="../tags/tag1335.xml"/><Relationship Id="rId69" Type="http://schemas.openxmlformats.org/officeDocument/2006/relationships/tags" Target="../tags/tag1340.xml"/><Relationship Id="rId8" Type="http://schemas.openxmlformats.org/officeDocument/2006/relationships/tags" Target="../tags/tag1279.xml"/><Relationship Id="rId51" Type="http://schemas.openxmlformats.org/officeDocument/2006/relationships/tags" Target="../tags/tag1322.xml"/><Relationship Id="rId72" Type="http://schemas.openxmlformats.org/officeDocument/2006/relationships/tags" Target="../tags/tag1343.xml"/><Relationship Id="rId3" Type="http://schemas.openxmlformats.org/officeDocument/2006/relationships/tags" Target="../tags/tag1274.xml"/><Relationship Id="rId12" Type="http://schemas.openxmlformats.org/officeDocument/2006/relationships/tags" Target="../tags/tag1283.xml"/><Relationship Id="rId17" Type="http://schemas.openxmlformats.org/officeDocument/2006/relationships/tags" Target="../tags/tag1288.xml"/><Relationship Id="rId25" Type="http://schemas.openxmlformats.org/officeDocument/2006/relationships/tags" Target="../tags/tag1296.xml"/><Relationship Id="rId33" Type="http://schemas.openxmlformats.org/officeDocument/2006/relationships/tags" Target="../tags/tag1304.xml"/><Relationship Id="rId38" Type="http://schemas.openxmlformats.org/officeDocument/2006/relationships/tags" Target="../tags/tag1309.xml"/><Relationship Id="rId46" Type="http://schemas.openxmlformats.org/officeDocument/2006/relationships/tags" Target="../tags/tag1317.xml"/><Relationship Id="rId59" Type="http://schemas.openxmlformats.org/officeDocument/2006/relationships/tags" Target="../tags/tag1330.xml"/><Relationship Id="rId67" Type="http://schemas.openxmlformats.org/officeDocument/2006/relationships/tags" Target="../tags/tag1338.xml"/><Relationship Id="rId20" Type="http://schemas.openxmlformats.org/officeDocument/2006/relationships/tags" Target="../tags/tag1291.xml"/><Relationship Id="rId41" Type="http://schemas.openxmlformats.org/officeDocument/2006/relationships/tags" Target="../tags/tag1312.xml"/><Relationship Id="rId54" Type="http://schemas.openxmlformats.org/officeDocument/2006/relationships/tags" Target="../tags/tag1325.xml"/><Relationship Id="rId62" Type="http://schemas.openxmlformats.org/officeDocument/2006/relationships/tags" Target="../tags/tag1333.xml"/><Relationship Id="rId70" Type="http://schemas.openxmlformats.org/officeDocument/2006/relationships/tags" Target="../tags/tag1341.xml"/><Relationship Id="rId75" Type="http://schemas.openxmlformats.org/officeDocument/2006/relationships/notesSlide" Target="../notesSlides/notesSlide39.xml"/><Relationship Id="rId1" Type="http://schemas.openxmlformats.org/officeDocument/2006/relationships/tags" Target="../tags/tag1272.xml"/><Relationship Id="rId6" Type="http://schemas.openxmlformats.org/officeDocument/2006/relationships/tags" Target="../tags/tag1277.xml"/><Relationship Id="rId15" Type="http://schemas.openxmlformats.org/officeDocument/2006/relationships/tags" Target="../tags/tag1286.xml"/><Relationship Id="rId23" Type="http://schemas.openxmlformats.org/officeDocument/2006/relationships/tags" Target="../tags/tag1294.xml"/><Relationship Id="rId28" Type="http://schemas.openxmlformats.org/officeDocument/2006/relationships/tags" Target="../tags/tag1299.xml"/><Relationship Id="rId36" Type="http://schemas.openxmlformats.org/officeDocument/2006/relationships/tags" Target="../tags/tag1307.xml"/><Relationship Id="rId49" Type="http://schemas.openxmlformats.org/officeDocument/2006/relationships/tags" Target="../tags/tag1320.xml"/><Relationship Id="rId57" Type="http://schemas.openxmlformats.org/officeDocument/2006/relationships/tags" Target="../tags/tag1328.xml"/><Relationship Id="rId10" Type="http://schemas.openxmlformats.org/officeDocument/2006/relationships/tags" Target="../tags/tag1281.xml"/><Relationship Id="rId31" Type="http://schemas.openxmlformats.org/officeDocument/2006/relationships/tags" Target="../tags/tag1302.xml"/><Relationship Id="rId44" Type="http://schemas.openxmlformats.org/officeDocument/2006/relationships/tags" Target="../tags/tag1315.xml"/><Relationship Id="rId52" Type="http://schemas.openxmlformats.org/officeDocument/2006/relationships/tags" Target="../tags/tag1323.xml"/><Relationship Id="rId60" Type="http://schemas.openxmlformats.org/officeDocument/2006/relationships/tags" Target="../tags/tag1331.xml"/><Relationship Id="rId65" Type="http://schemas.openxmlformats.org/officeDocument/2006/relationships/tags" Target="../tags/tag1336.xml"/><Relationship Id="rId73" Type="http://schemas.openxmlformats.org/officeDocument/2006/relationships/tags" Target="../tags/tag1344.xml"/><Relationship Id="rId4" Type="http://schemas.openxmlformats.org/officeDocument/2006/relationships/tags" Target="../tags/tag1275.xml"/><Relationship Id="rId9" Type="http://schemas.openxmlformats.org/officeDocument/2006/relationships/tags" Target="../tags/tag1280.xml"/><Relationship Id="rId13" Type="http://schemas.openxmlformats.org/officeDocument/2006/relationships/tags" Target="../tags/tag1284.xml"/><Relationship Id="rId18" Type="http://schemas.openxmlformats.org/officeDocument/2006/relationships/tags" Target="../tags/tag1289.xml"/><Relationship Id="rId39" Type="http://schemas.openxmlformats.org/officeDocument/2006/relationships/tags" Target="../tags/tag1310.xml"/><Relationship Id="rId34" Type="http://schemas.openxmlformats.org/officeDocument/2006/relationships/tags" Target="../tags/tag1305.xml"/><Relationship Id="rId50" Type="http://schemas.openxmlformats.org/officeDocument/2006/relationships/tags" Target="../tags/tag1321.xml"/><Relationship Id="rId55" Type="http://schemas.openxmlformats.org/officeDocument/2006/relationships/tags" Target="../tags/tag1326.xml"/><Relationship Id="rId7" Type="http://schemas.openxmlformats.org/officeDocument/2006/relationships/tags" Target="../tags/tag1278.xml"/><Relationship Id="rId71" Type="http://schemas.openxmlformats.org/officeDocument/2006/relationships/tags" Target="../tags/tag1342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tags" Target="../tags/tag1370.xml"/><Relationship Id="rId21" Type="http://schemas.openxmlformats.org/officeDocument/2006/relationships/tags" Target="../tags/tag1365.xml"/><Relationship Id="rId42" Type="http://schemas.openxmlformats.org/officeDocument/2006/relationships/tags" Target="../tags/tag1386.xml"/><Relationship Id="rId47" Type="http://schemas.openxmlformats.org/officeDocument/2006/relationships/tags" Target="../tags/tag1391.xml"/><Relationship Id="rId63" Type="http://schemas.openxmlformats.org/officeDocument/2006/relationships/tags" Target="../tags/tag1407.xml"/><Relationship Id="rId68" Type="http://schemas.openxmlformats.org/officeDocument/2006/relationships/tags" Target="../tags/tag1412.xml"/><Relationship Id="rId84" Type="http://schemas.openxmlformats.org/officeDocument/2006/relationships/tags" Target="../tags/tag1428.xml"/><Relationship Id="rId16" Type="http://schemas.openxmlformats.org/officeDocument/2006/relationships/tags" Target="../tags/tag1360.xml"/><Relationship Id="rId11" Type="http://schemas.openxmlformats.org/officeDocument/2006/relationships/tags" Target="../tags/tag1355.xml"/><Relationship Id="rId32" Type="http://schemas.openxmlformats.org/officeDocument/2006/relationships/tags" Target="../tags/tag1376.xml"/><Relationship Id="rId37" Type="http://schemas.openxmlformats.org/officeDocument/2006/relationships/tags" Target="../tags/tag1381.xml"/><Relationship Id="rId53" Type="http://schemas.openxmlformats.org/officeDocument/2006/relationships/tags" Target="../tags/tag1397.xml"/><Relationship Id="rId58" Type="http://schemas.openxmlformats.org/officeDocument/2006/relationships/tags" Target="../tags/tag1402.xml"/><Relationship Id="rId74" Type="http://schemas.openxmlformats.org/officeDocument/2006/relationships/tags" Target="../tags/tag1418.xml"/><Relationship Id="rId79" Type="http://schemas.openxmlformats.org/officeDocument/2006/relationships/tags" Target="../tags/tag1423.xml"/><Relationship Id="rId5" Type="http://schemas.openxmlformats.org/officeDocument/2006/relationships/tags" Target="../tags/tag1349.xml"/><Relationship Id="rId19" Type="http://schemas.openxmlformats.org/officeDocument/2006/relationships/tags" Target="../tags/tag1363.xml"/><Relationship Id="rId14" Type="http://schemas.openxmlformats.org/officeDocument/2006/relationships/tags" Target="../tags/tag1358.xml"/><Relationship Id="rId22" Type="http://schemas.openxmlformats.org/officeDocument/2006/relationships/tags" Target="../tags/tag1366.xml"/><Relationship Id="rId27" Type="http://schemas.openxmlformats.org/officeDocument/2006/relationships/tags" Target="../tags/tag1371.xml"/><Relationship Id="rId30" Type="http://schemas.openxmlformats.org/officeDocument/2006/relationships/tags" Target="../tags/tag1374.xml"/><Relationship Id="rId35" Type="http://schemas.openxmlformats.org/officeDocument/2006/relationships/tags" Target="../tags/tag1379.xml"/><Relationship Id="rId43" Type="http://schemas.openxmlformats.org/officeDocument/2006/relationships/tags" Target="../tags/tag1387.xml"/><Relationship Id="rId48" Type="http://schemas.openxmlformats.org/officeDocument/2006/relationships/tags" Target="../tags/tag1392.xml"/><Relationship Id="rId56" Type="http://schemas.openxmlformats.org/officeDocument/2006/relationships/tags" Target="../tags/tag1400.xml"/><Relationship Id="rId64" Type="http://schemas.openxmlformats.org/officeDocument/2006/relationships/tags" Target="../tags/tag1408.xml"/><Relationship Id="rId69" Type="http://schemas.openxmlformats.org/officeDocument/2006/relationships/tags" Target="../tags/tag1413.xml"/><Relationship Id="rId77" Type="http://schemas.openxmlformats.org/officeDocument/2006/relationships/tags" Target="../tags/tag1421.xml"/><Relationship Id="rId8" Type="http://schemas.openxmlformats.org/officeDocument/2006/relationships/tags" Target="../tags/tag1352.xml"/><Relationship Id="rId51" Type="http://schemas.openxmlformats.org/officeDocument/2006/relationships/tags" Target="../tags/tag1395.xml"/><Relationship Id="rId72" Type="http://schemas.openxmlformats.org/officeDocument/2006/relationships/tags" Target="../tags/tag1416.xml"/><Relationship Id="rId80" Type="http://schemas.openxmlformats.org/officeDocument/2006/relationships/tags" Target="../tags/tag1424.xml"/><Relationship Id="rId85" Type="http://schemas.openxmlformats.org/officeDocument/2006/relationships/tags" Target="../tags/tag1429.xml"/><Relationship Id="rId3" Type="http://schemas.openxmlformats.org/officeDocument/2006/relationships/tags" Target="../tags/tag1347.xml"/><Relationship Id="rId12" Type="http://schemas.openxmlformats.org/officeDocument/2006/relationships/tags" Target="../tags/tag1356.xml"/><Relationship Id="rId17" Type="http://schemas.openxmlformats.org/officeDocument/2006/relationships/tags" Target="../tags/tag1361.xml"/><Relationship Id="rId25" Type="http://schemas.openxmlformats.org/officeDocument/2006/relationships/tags" Target="../tags/tag1369.xml"/><Relationship Id="rId33" Type="http://schemas.openxmlformats.org/officeDocument/2006/relationships/tags" Target="../tags/tag1377.xml"/><Relationship Id="rId38" Type="http://schemas.openxmlformats.org/officeDocument/2006/relationships/tags" Target="../tags/tag1382.xml"/><Relationship Id="rId46" Type="http://schemas.openxmlformats.org/officeDocument/2006/relationships/tags" Target="../tags/tag1390.xml"/><Relationship Id="rId59" Type="http://schemas.openxmlformats.org/officeDocument/2006/relationships/tags" Target="../tags/tag1403.xml"/><Relationship Id="rId67" Type="http://schemas.openxmlformats.org/officeDocument/2006/relationships/tags" Target="../tags/tag1411.xml"/><Relationship Id="rId20" Type="http://schemas.openxmlformats.org/officeDocument/2006/relationships/tags" Target="../tags/tag1364.xml"/><Relationship Id="rId41" Type="http://schemas.openxmlformats.org/officeDocument/2006/relationships/tags" Target="../tags/tag1385.xml"/><Relationship Id="rId54" Type="http://schemas.openxmlformats.org/officeDocument/2006/relationships/tags" Target="../tags/tag1398.xml"/><Relationship Id="rId62" Type="http://schemas.openxmlformats.org/officeDocument/2006/relationships/tags" Target="../tags/tag1406.xml"/><Relationship Id="rId70" Type="http://schemas.openxmlformats.org/officeDocument/2006/relationships/tags" Target="../tags/tag1414.xml"/><Relationship Id="rId75" Type="http://schemas.openxmlformats.org/officeDocument/2006/relationships/tags" Target="../tags/tag1419.xml"/><Relationship Id="rId83" Type="http://schemas.openxmlformats.org/officeDocument/2006/relationships/tags" Target="../tags/tag1427.xml"/><Relationship Id="rId1" Type="http://schemas.openxmlformats.org/officeDocument/2006/relationships/tags" Target="../tags/tag1345.xml"/><Relationship Id="rId6" Type="http://schemas.openxmlformats.org/officeDocument/2006/relationships/tags" Target="../tags/tag1350.xml"/><Relationship Id="rId15" Type="http://schemas.openxmlformats.org/officeDocument/2006/relationships/tags" Target="../tags/tag1359.xml"/><Relationship Id="rId23" Type="http://schemas.openxmlformats.org/officeDocument/2006/relationships/tags" Target="../tags/tag1367.xml"/><Relationship Id="rId28" Type="http://schemas.openxmlformats.org/officeDocument/2006/relationships/tags" Target="../tags/tag1372.xml"/><Relationship Id="rId36" Type="http://schemas.openxmlformats.org/officeDocument/2006/relationships/tags" Target="../tags/tag1380.xml"/><Relationship Id="rId49" Type="http://schemas.openxmlformats.org/officeDocument/2006/relationships/tags" Target="../tags/tag1393.xml"/><Relationship Id="rId57" Type="http://schemas.openxmlformats.org/officeDocument/2006/relationships/tags" Target="../tags/tag1401.xml"/><Relationship Id="rId10" Type="http://schemas.openxmlformats.org/officeDocument/2006/relationships/tags" Target="../tags/tag1354.xml"/><Relationship Id="rId31" Type="http://schemas.openxmlformats.org/officeDocument/2006/relationships/tags" Target="../tags/tag1375.xml"/><Relationship Id="rId44" Type="http://schemas.openxmlformats.org/officeDocument/2006/relationships/tags" Target="../tags/tag1388.xml"/><Relationship Id="rId52" Type="http://schemas.openxmlformats.org/officeDocument/2006/relationships/tags" Target="../tags/tag1396.xml"/><Relationship Id="rId60" Type="http://schemas.openxmlformats.org/officeDocument/2006/relationships/tags" Target="../tags/tag1404.xml"/><Relationship Id="rId65" Type="http://schemas.openxmlformats.org/officeDocument/2006/relationships/tags" Target="../tags/tag1409.xml"/><Relationship Id="rId73" Type="http://schemas.openxmlformats.org/officeDocument/2006/relationships/tags" Target="../tags/tag1417.xml"/><Relationship Id="rId78" Type="http://schemas.openxmlformats.org/officeDocument/2006/relationships/tags" Target="../tags/tag1422.xml"/><Relationship Id="rId81" Type="http://schemas.openxmlformats.org/officeDocument/2006/relationships/tags" Target="../tags/tag1425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1348.xml"/><Relationship Id="rId9" Type="http://schemas.openxmlformats.org/officeDocument/2006/relationships/tags" Target="../tags/tag1353.xml"/><Relationship Id="rId13" Type="http://schemas.openxmlformats.org/officeDocument/2006/relationships/tags" Target="../tags/tag1357.xml"/><Relationship Id="rId18" Type="http://schemas.openxmlformats.org/officeDocument/2006/relationships/tags" Target="../tags/tag1362.xml"/><Relationship Id="rId39" Type="http://schemas.openxmlformats.org/officeDocument/2006/relationships/tags" Target="../tags/tag1383.xml"/><Relationship Id="rId34" Type="http://schemas.openxmlformats.org/officeDocument/2006/relationships/tags" Target="../tags/tag1378.xml"/><Relationship Id="rId50" Type="http://schemas.openxmlformats.org/officeDocument/2006/relationships/tags" Target="../tags/tag1394.xml"/><Relationship Id="rId55" Type="http://schemas.openxmlformats.org/officeDocument/2006/relationships/tags" Target="../tags/tag1399.xml"/><Relationship Id="rId76" Type="http://schemas.openxmlformats.org/officeDocument/2006/relationships/tags" Target="../tags/tag1420.xml"/><Relationship Id="rId7" Type="http://schemas.openxmlformats.org/officeDocument/2006/relationships/tags" Target="../tags/tag1351.xml"/><Relationship Id="rId71" Type="http://schemas.openxmlformats.org/officeDocument/2006/relationships/tags" Target="../tags/tag1415.xml"/><Relationship Id="rId2" Type="http://schemas.openxmlformats.org/officeDocument/2006/relationships/tags" Target="../tags/tag1346.xml"/><Relationship Id="rId29" Type="http://schemas.openxmlformats.org/officeDocument/2006/relationships/tags" Target="../tags/tag1373.xml"/><Relationship Id="rId24" Type="http://schemas.openxmlformats.org/officeDocument/2006/relationships/tags" Target="../tags/tag1368.xml"/><Relationship Id="rId40" Type="http://schemas.openxmlformats.org/officeDocument/2006/relationships/tags" Target="../tags/tag1384.xml"/><Relationship Id="rId45" Type="http://schemas.openxmlformats.org/officeDocument/2006/relationships/tags" Target="../tags/tag1389.xml"/><Relationship Id="rId66" Type="http://schemas.openxmlformats.org/officeDocument/2006/relationships/tags" Target="../tags/tag1410.xml"/><Relationship Id="rId87" Type="http://schemas.openxmlformats.org/officeDocument/2006/relationships/notesSlide" Target="../notesSlides/notesSlide40.xml"/><Relationship Id="rId61" Type="http://schemas.openxmlformats.org/officeDocument/2006/relationships/tags" Target="../tags/tag1405.xml"/><Relationship Id="rId82" Type="http://schemas.openxmlformats.org/officeDocument/2006/relationships/tags" Target="../tags/tag1426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tags" Target="../tags/tag1546.xml"/><Relationship Id="rId21" Type="http://schemas.openxmlformats.org/officeDocument/2006/relationships/tags" Target="../tags/tag1450.xml"/><Relationship Id="rId42" Type="http://schemas.openxmlformats.org/officeDocument/2006/relationships/tags" Target="../tags/tag1471.xml"/><Relationship Id="rId63" Type="http://schemas.openxmlformats.org/officeDocument/2006/relationships/tags" Target="../tags/tag1492.xml"/><Relationship Id="rId84" Type="http://schemas.openxmlformats.org/officeDocument/2006/relationships/tags" Target="../tags/tag1513.xml"/><Relationship Id="rId16" Type="http://schemas.openxmlformats.org/officeDocument/2006/relationships/tags" Target="../tags/tag1445.xml"/><Relationship Id="rId107" Type="http://schemas.openxmlformats.org/officeDocument/2006/relationships/tags" Target="../tags/tag1536.xml"/><Relationship Id="rId11" Type="http://schemas.openxmlformats.org/officeDocument/2006/relationships/tags" Target="../tags/tag1440.xml"/><Relationship Id="rId32" Type="http://schemas.openxmlformats.org/officeDocument/2006/relationships/tags" Target="../tags/tag1461.xml"/><Relationship Id="rId37" Type="http://schemas.openxmlformats.org/officeDocument/2006/relationships/tags" Target="../tags/tag1466.xml"/><Relationship Id="rId53" Type="http://schemas.openxmlformats.org/officeDocument/2006/relationships/tags" Target="../tags/tag1482.xml"/><Relationship Id="rId58" Type="http://schemas.openxmlformats.org/officeDocument/2006/relationships/tags" Target="../tags/tag1487.xml"/><Relationship Id="rId74" Type="http://schemas.openxmlformats.org/officeDocument/2006/relationships/tags" Target="../tags/tag1503.xml"/><Relationship Id="rId79" Type="http://schemas.openxmlformats.org/officeDocument/2006/relationships/tags" Target="../tags/tag1508.xml"/><Relationship Id="rId102" Type="http://schemas.openxmlformats.org/officeDocument/2006/relationships/tags" Target="../tags/tag1531.xml"/><Relationship Id="rId123" Type="http://schemas.openxmlformats.org/officeDocument/2006/relationships/tags" Target="../tags/tag1552.xml"/><Relationship Id="rId128" Type="http://schemas.openxmlformats.org/officeDocument/2006/relationships/tags" Target="../tags/tag1557.xml"/><Relationship Id="rId5" Type="http://schemas.openxmlformats.org/officeDocument/2006/relationships/tags" Target="../tags/tag1434.xml"/><Relationship Id="rId90" Type="http://schemas.openxmlformats.org/officeDocument/2006/relationships/tags" Target="../tags/tag1519.xml"/><Relationship Id="rId95" Type="http://schemas.openxmlformats.org/officeDocument/2006/relationships/tags" Target="../tags/tag1524.xml"/><Relationship Id="rId22" Type="http://schemas.openxmlformats.org/officeDocument/2006/relationships/tags" Target="../tags/tag1451.xml"/><Relationship Id="rId27" Type="http://schemas.openxmlformats.org/officeDocument/2006/relationships/tags" Target="../tags/tag1456.xml"/><Relationship Id="rId43" Type="http://schemas.openxmlformats.org/officeDocument/2006/relationships/tags" Target="../tags/tag1472.xml"/><Relationship Id="rId48" Type="http://schemas.openxmlformats.org/officeDocument/2006/relationships/tags" Target="../tags/tag1477.xml"/><Relationship Id="rId64" Type="http://schemas.openxmlformats.org/officeDocument/2006/relationships/tags" Target="../tags/tag1493.xml"/><Relationship Id="rId69" Type="http://schemas.openxmlformats.org/officeDocument/2006/relationships/tags" Target="../tags/tag1498.xml"/><Relationship Id="rId113" Type="http://schemas.openxmlformats.org/officeDocument/2006/relationships/tags" Target="../tags/tag1542.xml"/><Relationship Id="rId118" Type="http://schemas.openxmlformats.org/officeDocument/2006/relationships/tags" Target="../tags/tag1547.xml"/><Relationship Id="rId80" Type="http://schemas.openxmlformats.org/officeDocument/2006/relationships/tags" Target="../tags/tag1509.xml"/><Relationship Id="rId85" Type="http://schemas.openxmlformats.org/officeDocument/2006/relationships/tags" Target="../tags/tag1514.xml"/><Relationship Id="rId12" Type="http://schemas.openxmlformats.org/officeDocument/2006/relationships/tags" Target="../tags/tag1441.xml"/><Relationship Id="rId17" Type="http://schemas.openxmlformats.org/officeDocument/2006/relationships/tags" Target="../tags/tag1446.xml"/><Relationship Id="rId33" Type="http://schemas.openxmlformats.org/officeDocument/2006/relationships/tags" Target="../tags/tag1462.xml"/><Relationship Id="rId38" Type="http://schemas.openxmlformats.org/officeDocument/2006/relationships/tags" Target="../tags/tag1467.xml"/><Relationship Id="rId59" Type="http://schemas.openxmlformats.org/officeDocument/2006/relationships/tags" Target="../tags/tag1488.xml"/><Relationship Id="rId103" Type="http://schemas.openxmlformats.org/officeDocument/2006/relationships/tags" Target="../tags/tag1532.xml"/><Relationship Id="rId108" Type="http://schemas.openxmlformats.org/officeDocument/2006/relationships/tags" Target="../tags/tag1537.xml"/><Relationship Id="rId124" Type="http://schemas.openxmlformats.org/officeDocument/2006/relationships/tags" Target="../tags/tag1553.xml"/><Relationship Id="rId129" Type="http://schemas.openxmlformats.org/officeDocument/2006/relationships/tags" Target="../tags/tag1558.xml"/><Relationship Id="rId54" Type="http://schemas.openxmlformats.org/officeDocument/2006/relationships/tags" Target="../tags/tag1483.xml"/><Relationship Id="rId70" Type="http://schemas.openxmlformats.org/officeDocument/2006/relationships/tags" Target="../tags/tag1499.xml"/><Relationship Id="rId75" Type="http://schemas.openxmlformats.org/officeDocument/2006/relationships/tags" Target="../tags/tag1504.xml"/><Relationship Id="rId91" Type="http://schemas.openxmlformats.org/officeDocument/2006/relationships/tags" Target="../tags/tag1520.xml"/><Relationship Id="rId96" Type="http://schemas.openxmlformats.org/officeDocument/2006/relationships/tags" Target="../tags/tag1525.xml"/><Relationship Id="rId1" Type="http://schemas.openxmlformats.org/officeDocument/2006/relationships/tags" Target="../tags/tag1430.xml"/><Relationship Id="rId6" Type="http://schemas.openxmlformats.org/officeDocument/2006/relationships/tags" Target="../tags/tag1435.xml"/><Relationship Id="rId23" Type="http://schemas.openxmlformats.org/officeDocument/2006/relationships/tags" Target="../tags/tag1452.xml"/><Relationship Id="rId28" Type="http://schemas.openxmlformats.org/officeDocument/2006/relationships/tags" Target="../tags/tag1457.xml"/><Relationship Id="rId49" Type="http://schemas.openxmlformats.org/officeDocument/2006/relationships/tags" Target="../tags/tag1478.xml"/><Relationship Id="rId114" Type="http://schemas.openxmlformats.org/officeDocument/2006/relationships/tags" Target="../tags/tag1543.xml"/><Relationship Id="rId119" Type="http://schemas.openxmlformats.org/officeDocument/2006/relationships/tags" Target="../tags/tag1548.xml"/><Relationship Id="rId44" Type="http://schemas.openxmlformats.org/officeDocument/2006/relationships/tags" Target="../tags/tag1473.xml"/><Relationship Id="rId60" Type="http://schemas.openxmlformats.org/officeDocument/2006/relationships/tags" Target="../tags/tag1489.xml"/><Relationship Id="rId65" Type="http://schemas.openxmlformats.org/officeDocument/2006/relationships/tags" Target="../tags/tag1494.xml"/><Relationship Id="rId81" Type="http://schemas.openxmlformats.org/officeDocument/2006/relationships/tags" Target="../tags/tag1510.xml"/><Relationship Id="rId86" Type="http://schemas.openxmlformats.org/officeDocument/2006/relationships/tags" Target="../tags/tag1515.xml"/><Relationship Id="rId130" Type="http://schemas.openxmlformats.org/officeDocument/2006/relationships/tags" Target="../tags/tag1559.xml"/><Relationship Id="rId13" Type="http://schemas.openxmlformats.org/officeDocument/2006/relationships/tags" Target="../tags/tag1442.xml"/><Relationship Id="rId18" Type="http://schemas.openxmlformats.org/officeDocument/2006/relationships/tags" Target="../tags/tag1447.xml"/><Relationship Id="rId39" Type="http://schemas.openxmlformats.org/officeDocument/2006/relationships/tags" Target="../tags/tag1468.xml"/><Relationship Id="rId109" Type="http://schemas.openxmlformats.org/officeDocument/2006/relationships/tags" Target="../tags/tag1538.xml"/><Relationship Id="rId34" Type="http://schemas.openxmlformats.org/officeDocument/2006/relationships/tags" Target="../tags/tag1463.xml"/><Relationship Id="rId50" Type="http://schemas.openxmlformats.org/officeDocument/2006/relationships/tags" Target="../tags/tag1479.xml"/><Relationship Id="rId55" Type="http://schemas.openxmlformats.org/officeDocument/2006/relationships/tags" Target="../tags/tag1484.xml"/><Relationship Id="rId76" Type="http://schemas.openxmlformats.org/officeDocument/2006/relationships/tags" Target="../tags/tag1505.xml"/><Relationship Id="rId97" Type="http://schemas.openxmlformats.org/officeDocument/2006/relationships/tags" Target="../tags/tag1526.xml"/><Relationship Id="rId104" Type="http://schemas.openxmlformats.org/officeDocument/2006/relationships/tags" Target="../tags/tag1533.xml"/><Relationship Id="rId120" Type="http://schemas.openxmlformats.org/officeDocument/2006/relationships/tags" Target="../tags/tag1549.xml"/><Relationship Id="rId125" Type="http://schemas.openxmlformats.org/officeDocument/2006/relationships/tags" Target="../tags/tag1554.xml"/><Relationship Id="rId7" Type="http://schemas.openxmlformats.org/officeDocument/2006/relationships/tags" Target="../tags/tag1436.xml"/><Relationship Id="rId71" Type="http://schemas.openxmlformats.org/officeDocument/2006/relationships/tags" Target="../tags/tag1500.xml"/><Relationship Id="rId92" Type="http://schemas.openxmlformats.org/officeDocument/2006/relationships/tags" Target="../tags/tag1521.xml"/><Relationship Id="rId2" Type="http://schemas.openxmlformats.org/officeDocument/2006/relationships/tags" Target="../tags/tag1431.xml"/><Relationship Id="rId29" Type="http://schemas.openxmlformats.org/officeDocument/2006/relationships/tags" Target="../tags/tag1458.xml"/><Relationship Id="rId24" Type="http://schemas.openxmlformats.org/officeDocument/2006/relationships/tags" Target="../tags/tag1453.xml"/><Relationship Id="rId40" Type="http://schemas.openxmlformats.org/officeDocument/2006/relationships/tags" Target="../tags/tag1469.xml"/><Relationship Id="rId45" Type="http://schemas.openxmlformats.org/officeDocument/2006/relationships/tags" Target="../tags/tag1474.xml"/><Relationship Id="rId66" Type="http://schemas.openxmlformats.org/officeDocument/2006/relationships/tags" Target="../tags/tag1495.xml"/><Relationship Id="rId87" Type="http://schemas.openxmlformats.org/officeDocument/2006/relationships/tags" Target="../tags/tag1516.xml"/><Relationship Id="rId110" Type="http://schemas.openxmlformats.org/officeDocument/2006/relationships/tags" Target="../tags/tag1539.xml"/><Relationship Id="rId115" Type="http://schemas.openxmlformats.org/officeDocument/2006/relationships/tags" Target="../tags/tag1544.xml"/><Relationship Id="rId131" Type="http://schemas.openxmlformats.org/officeDocument/2006/relationships/tags" Target="../tags/tag1560.xml"/><Relationship Id="rId61" Type="http://schemas.openxmlformats.org/officeDocument/2006/relationships/tags" Target="../tags/tag1490.xml"/><Relationship Id="rId82" Type="http://schemas.openxmlformats.org/officeDocument/2006/relationships/tags" Target="../tags/tag1511.xml"/><Relationship Id="rId19" Type="http://schemas.openxmlformats.org/officeDocument/2006/relationships/tags" Target="../tags/tag1448.xml"/><Relationship Id="rId14" Type="http://schemas.openxmlformats.org/officeDocument/2006/relationships/tags" Target="../tags/tag1443.xml"/><Relationship Id="rId30" Type="http://schemas.openxmlformats.org/officeDocument/2006/relationships/tags" Target="../tags/tag1459.xml"/><Relationship Id="rId35" Type="http://schemas.openxmlformats.org/officeDocument/2006/relationships/tags" Target="../tags/tag1464.xml"/><Relationship Id="rId56" Type="http://schemas.openxmlformats.org/officeDocument/2006/relationships/tags" Target="../tags/tag1485.xml"/><Relationship Id="rId77" Type="http://schemas.openxmlformats.org/officeDocument/2006/relationships/tags" Target="../tags/tag1506.xml"/><Relationship Id="rId100" Type="http://schemas.openxmlformats.org/officeDocument/2006/relationships/tags" Target="../tags/tag1529.xml"/><Relationship Id="rId105" Type="http://schemas.openxmlformats.org/officeDocument/2006/relationships/tags" Target="../tags/tag1534.xml"/><Relationship Id="rId126" Type="http://schemas.openxmlformats.org/officeDocument/2006/relationships/tags" Target="../tags/tag1555.xml"/><Relationship Id="rId8" Type="http://schemas.openxmlformats.org/officeDocument/2006/relationships/tags" Target="../tags/tag1437.xml"/><Relationship Id="rId51" Type="http://schemas.openxmlformats.org/officeDocument/2006/relationships/tags" Target="../tags/tag1480.xml"/><Relationship Id="rId72" Type="http://schemas.openxmlformats.org/officeDocument/2006/relationships/tags" Target="../tags/tag1501.xml"/><Relationship Id="rId93" Type="http://schemas.openxmlformats.org/officeDocument/2006/relationships/tags" Target="../tags/tag1522.xml"/><Relationship Id="rId98" Type="http://schemas.openxmlformats.org/officeDocument/2006/relationships/tags" Target="../tags/tag1527.xml"/><Relationship Id="rId121" Type="http://schemas.openxmlformats.org/officeDocument/2006/relationships/tags" Target="../tags/tag1550.xml"/><Relationship Id="rId3" Type="http://schemas.openxmlformats.org/officeDocument/2006/relationships/tags" Target="../tags/tag1432.xml"/><Relationship Id="rId25" Type="http://schemas.openxmlformats.org/officeDocument/2006/relationships/tags" Target="../tags/tag1454.xml"/><Relationship Id="rId46" Type="http://schemas.openxmlformats.org/officeDocument/2006/relationships/tags" Target="../tags/tag1475.xml"/><Relationship Id="rId67" Type="http://schemas.openxmlformats.org/officeDocument/2006/relationships/tags" Target="../tags/tag1496.xml"/><Relationship Id="rId116" Type="http://schemas.openxmlformats.org/officeDocument/2006/relationships/tags" Target="../tags/tag1545.xml"/><Relationship Id="rId20" Type="http://schemas.openxmlformats.org/officeDocument/2006/relationships/tags" Target="../tags/tag1449.xml"/><Relationship Id="rId41" Type="http://schemas.openxmlformats.org/officeDocument/2006/relationships/tags" Target="../tags/tag1470.xml"/><Relationship Id="rId62" Type="http://schemas.openxmlformats.org/officeDocument/2006/relationships/tags" Target="../tags/tag1491.xml"/><Relationship Id="rId83" Type="http://schemas.openxmlformats.org/officeDocument/2006/relationships/tags" Target="../tags/tag1512.xml"/><Relationship Id="rId88" Type="http://schemas.openxmlformats.org/officeDocument/2006/relationships/tags" Target="../tags/tag1517.xml"/><Relationship Id="rId111" Type="http://schemas.openxmlformats.org/officeDocument/2006/relationships/tags" Target="../tags/tag1540.xml"/><Relationship Id="rId132" Type="http://schemas.openxmlformats.org/officeDocument/2006/relationships/slideLayout" Target="../slideLayouts/slideLayout2.xml"/><Relationship Id="rId15" Type="http://schemas.openxmlformats.org/officeDocument/2006/relationships/tags" Target="../tags/tag1444.xml"/><Relationship Id="rId36" Type="http://schemas.openxmlformats.org/officeDocument/2006/relationships/tags" Target="../tags/tag1465.xml"/><Relationship Id="rId57" Type="http://schemas.openxmlformats.org/officeDocument/2006/relationships/tags" Target="../tags/tag1486.xml"/><Relationship Id="rId106" Type="http://schemas.openxmlformats.org/officeDocument/2006/relationships/tags" Target="../tags/tag1535.xml"/><Relationship Id="rId127" Type="http://schemas.openxmlformats.org/officeDocument/2006/relationships/tags" Target="../tags/tag1556.xml"/><Relationship Id="rId10" Type="http://schemas.openxmlformats.org/officeDocument/2006/relationships/tags" Target="../tags/tag1439.xml"/><Relationship Id="rId31" Type="http://schemas.openxmlformats.org/officeDocument/2006/relationships/tags" Target="../tags/tag1460.xml"/><Relationship Id="rId52" Type="http://schemas.openxmlformats.org/officeDocument/2006/relationships/tags" Target="../tags/tag1481.xml"/><Relationship Id="rId73" Type="http://schemas.openxmlformats.org/officeDocument/2006/relationships/tags" Target="../tags/tag1502.xml"/><Relationship Id="rId78" Type="http://schemas.openxmlformats.org/officeDocument/2006/relationships/tags" Target="../tags/tag1507.xml"/><Relationship Id="rId94" Type="http://schemas.openxmlformats.org/officeDocument/2006/relationships/tags" Target="../tags/tag1523.xml"/><Relationship Id="rId99" Type="http://schemas.openxmlformats.org/officeDocument/2006/relationships/tags" Target="../tags/tag1528.xml"/><Relationship Id="rId101" Type="http://schemas.openxmlformats.org/officeDocument/2006/relationships/tags" Target="../tags/tag1530.xml"/><Relationship Id="rId122" Type="http://schemas.openxmlformats.org/officeDocument/2006/relationships/tags" Target="../tags/tag1551.xml"/><Relationship Id="rId4" Type="http://schemas.openxmlformats.org/officeDocument/2006/relationships/tags" Target="../tags/tag1433.xml"/><Relationship Id="rId9" Type="http://schemas.openxmlformats.org/officeDocument/2006/relationships/tags" Target="../tags/tag1438.xml"/><Relationship Id="rId26" Type="http://schemas.openxmlformats.org/officeDocument/2006/relationships/tags" Target="../tags/tag1455.xml"/><Relationship Id="rId47" Type="http://schemas.openxmlformats.org/officeDocument/2006/relationships/tags" Target="../tags/tag1476.xml"/><Relationship Id="rId68" Type="http://schemas.openxmlformats.org/officeDocument/2006/relationships/tags" Target="../tags/tag1497.xml"/><Relationship Id="rId89" Type="http://schemas.openxmlformats.org/officeDocument/2006/relationships/tags" Target="../tags/tag1518.xml"/><Relationship Id="rId112" Type="http://schemas.openxmlformats.org/officeDocument/2006/relationships/tags" Target="../tags/tag1541.xml"/><Relationship Id="rId133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tags" Target="../tags/tag1677.xml"/><Relationship Id="rId21" Type="http://schemas.openxmlformats.org/officeDocument/2006/relationships/tags" Target="../tags/tag1581.xml"/><Relationship Id="rId42" Type="http://schemas.openxmlformats.org/officeDocument/2006/relationships/tags" Target="../tags/tag1602.xml"/><Relationship Id="rId63" Type="http://schemas.openxmlformats.org/officeDocument/2006/relationships/tags" Target="../tags/tag1623.xml"/><Relationship Id="rId84" Type="http://schemas.openxmlformats.org/officeDocument/2006/relationships/tags" Target="../tags/tag1644.xml"/><Relationship Id="rId138" Type="http://schemas.openxmlformats.org/officeDocument/2006/relationships/tags" Target="../tags/tag1698.xml"/><Relationship Id="rId159" Type="http://schemas.openxmlformats.org/officeDocument/2006/relationships/tags" Target="../tags/tag1719.xml"/><Relationship Id="rId170" Type="http://schemas.openxmlformats.org/officeDocument/2006/relationships/tags" Target="../tags/tag1730.xml"/><Relationship Id="rId191" Type="http://schemas.openxmlformats.org/officeDocument/2006/relationships/tags" Target="../tags/tag1751.xml"/><Relationship Id="rId205" Type="http://schemas.openxmlformats.org/officeDocument/2006/relationships/slideLayout" Target="../slideLayouts/slideLayout2.xml"/><Relationship Id="rId107" Type="http://schemas.openxmlformats.org/officeDocument/2006/relationships/tags" Target="../tags/tag1667.xml"/><Relationship Id="rId11" Type="http://schemas.openxmlformats.org/officeDocument/2006/relationships/tags" Target="../tags/tag1571.xml"/><Relationship Id="rId32" Type="http://schemas.openxmlformats.org/officeDocument/2006/relationships/tags" Target="../tags/tag1592.xml"/><Relationship Id="rId53" Type="http://schemas.openxmlformats.org/officeDocument/2006/relationships/tags" Target="../tags/tag1613.xml"/><Relationship Id="rId74" Type="http://schemas.openxmlformats.org/officeDocument/2006/relationships/tags" Target="../tags/tag1634.xml"/><Relationship Id="rId128" Type="http://schemas.openxmlformats.org/officeDocument/2006/relationships/tags" Target="../tags/tag1688.xml"/><Relationship Id="rId149" Type="http://schemas.openxmlformats.org/officeDocument/2006/relationships/tags" Target="../tags/tag1709.xml"/><Relationship Id="rId5" Type="http://schemas.openxmlformats.org/officeDocument/2006/relationships/tags" Target="../tags/tag1565.xml"/><Relationship Id="rId95" Type="http://schemas.openxmlformats.org/officeDocument/2006/relationships/tags" Target="../tags/tag1655.xml"/><Relationship Id="rId160" Type="http://schemas.openxmlformats.org/officeDocument/2006/relationships/tags" Target="../tags/tag1720.xml"/><Relationship Id="rId181" Type="http://schemas.openxmlformats.org/officeDocument/2006/relationships/tags" Target="../tags/tag1741.xml"/><Relationship Id="rId22" Type="http://schemas.openxmlformats.org/officeDocument/2006/relationships/tags" Target="../tags/tag1582.xml"/><Relationship Id="rId43" Type="http://schemas.openxmlformats.org/officeDocument/2006/relationships/tags" Target="../tags/tag1603.xml"/><Relationship Id="rId64" Type="http://schemas.openxmlformats.org/officeDocument/2006/relationships/tags" Target="../tags/tag1624.xml"/><Relationship Id="rId118" Type="http://schemas.openxmlformats.org/officeDocument/2006/relationships/tags" Target="../tags/tag1678.xml"/><Relationship Id="rId139" Type="http://schemas.openxmlformats.org/officeDocument/2006/relationships/tags" Target="../tags/tag1699.xml"/><Relationship Id="rId85" Type="http://schemas.openxmlformats.org/officeDocument/2006/relationships/tags" Target="../tags/tag1645.xml"/><Relationship Id="rId150" Type="http://schemas.openxmlformats.org/officeDocument/2006/relationships/tags" Target="../tags/tag1710.xml"/><Relationship Id="rId171" Type="http://schemas.openxmlformats.org/officeDocument/2006/relationships/tags" Target="../tags/tag1731.xml"/><Relationship Id="rId192" Type="http://schemas.openxmlformats.org/officeDocument/2006/relationships/tags" Target="../tags/tag1752.xml"/><Relationship Id="rId206" Type="http://schemas.openxmlformats.org/officeDocument/2006/relationships/notesSlide" Target="../notesSlides/notesSlide42.xml"/><Relationship Id="rId12" Type="http://schemas.openxmlformats.org/officeDocument/2006/relationships/tags" Target="../tags/tag1572.xml"/><Relationship Id="rId33" Type="http://schemas.openxmlformats.org/officeDocument/2006/relationships/tags" Target="../tags/tag1593.xml"/><Relationship Id="rId108" Type="http://schemas.openxmlformats.org/officeDocument/2006/relationships/tags" Target="../tags/tag1668.xml"/><Relationship Id="rId129" Type="http://schemas.openxmlformats.org/officeDocument/2006/relationships/tags" Target="../tags/tag1689.xml"/><Relationship Id="rId54" Type="http://schemas.openxmlformats.org/officeDocument/2006/relationships/tags" Target="../tags/tag1614.xml"/><Relationship Id="rId75" Type="http://schemas.openxmlformats.org/officeDocument/2006/relationships/tags" Target="../tags/tag1635.xml"/><Relationship Id="rId96" Type="http://schemas.openxmlformats.org/officeDocument/2006/relationships/tags" Target="../tags/tag1656.xml"/><Relationship Id="rId140" Type="http://schemas.openxmlformats.org/officeDocument/2006/relationships/tags" Target="../tags/tag1700.xml"/><Relationship Id="rId161" Type="http://schemas.openxmlformats.org/officeDocument/2006/relationships/tags" Target="../tags/tag1721.xml"/><Relationship Id="rId182" Type="http://schemas.openxmlformats.org/officeDocument/2006/relationships/tags" Target="../tags/tag1742.xml"/><Relationship Id="rId6" Type="http://schemas.openxmlformats.org/officeDocument/2006/relationships/tags" Target="../tags/tag1566.xml"/><Relationship Id="rId23" Type="http://schemas.openxmlformats.org/officeDocument/2006/relationships/tags" Target="../tags/tag1583.xml"/><Relationship Id="rId119" Type="http://schemas.openxmlformats.org/officeDocument/2006/relationships/tags" Target="../tags/tag1679.xml"/><Relationship Id="rId44" Type="http://schemas.openxmlformats.org/officeDocument/2006/relationships/tags" Target="../tags/tag1604.xml"/><Relationship Id="rId65" Type="http://schemas.openxmlformats.org/officeDocument/2006/relationships/tags" Target="../tags/tag1625.xml"/><Relationship Id="rId86" Type="http://schemas.openxmlformats.org/officeDocument/2006/relationships/tags" Target="../tags/tag1646.xml"/><Relationship Id="rId130" Type="http://schemas.openxmlformats.org/officeDocument/2006/relationships/tags" Target="../tags/tag1690.xml"/><Relationship Id="rId151" Type="http://schemas.openxmlformats.org/officeDocument/2006/relationships/tags" Target="../tags/tag1711.xml"/><Relationship Id="rId172" Type="http://schemas.openxmlformats.org/officeDocument/2006/relationships/tags" Target="../tags/tag1732.xml"/><Relationship Id="rId193" Type="http://schemas.openxmlformats.org/officeDocument/2006/relationships/tags" Target="../tags/tag1753.xml"/><Relationship Id="rId13" Type="http://schemas.openxmlformats.org/officeDocument/2006/relationships/tags" Target="../tags/tag1573.xml"/><Relationship Id="rId109" Type="http://schemas.openxmlformats.org/officeDocument/2006/relationships/tags" Target="../tags/tag1669.xml"/><Relationship Id="rId34" Type="http://schemas.openxmlformats.org/officeDocument/2006/relationships/tags" Target="../tags/tag1594.xml"/><Relationship Id="rId55" Type="http://schemas.openxmlformats.org/officeDocument/2006/relationships/tags" Target="../tags/tag1615.xml"/><Relationship Id="rId76" Type="http://schemas.openxmlformats.org/officeDocument/2006/relationships/tags" Target="../tags/tag1636.xml"/><Relationship Id="rId97" Type="http://schemas.openxmlformats.org/officeDocument/2006/relationships/tags" Target="../tags/tag1657.xml"/><Relationship Id="rId120" Type="http://schemas.openxmlformats.org/officeDocument/2006/relationships/tags" Target="../tags/tag1680.xml"/><Relationship Id="rId141" Type="http://schemas.openxmlformats.org/officeDocument/2006/relationships/tags" Target="../tags/tag1701.xml"/><Relationship Id="rId7" Type="http://schemas.openxmlformats.org/officeDocument/2006/relationships/tags" Target="../tags/tag1567.xml"/><Relationship Id="rId162" Type="http://schemas.openxmlformats.org/officeDocument/2006/relationships/tags" Target="../tags/tag1722.xml"/><Relationship Id="rId183" Type="http://schemas.openxmlformats.org/officeDocument/2006/relationships/tags" Target="../tags/tag1743.xml"/><Relationship Id="rId24" Type="http://schemas.openxmlformats.org/officeDocument/2006/relationships/tags" Target="../tags/tag1584.xml"/><Relationship Id="rId40" Type="http://schemas.openxmlformats.org/officeDocument/2006/relationships/tags" Target="../tags/tag1600.xml"/><Relationship Id="rId45" Type="http://schemas.openxmlformats.org/officeDocument/2006/relationships/tags" Target="../tags/tag1605.xml"/><Relationship Id="rId66" Type="http://schemas.openxmlformats.org/officeDocument/2006/relationships/tags" Target="../tags/tag1626.xml"/><Relationship Id="rId87" Type="http://schemas.openxmlformats.org/officeDocument/2006/relationships/tags" Target="../tags/tag1647.xml"/><Relationship Id="rId110" Type="http://schemas.openxmlformats.org/officeDocument/2006/relationships/tags" Target="../tags/tag1670.xml"/><Relationship Id="rId115" Type="http://schemas.openxmlformats.org/officeDocument/2006/relationships/tags" Target="../tags/tag1675.xml"/><Relationship Id="rId131" Type="http://schemas.openxmlformats.org/officeDocument/2006/relationships/tags" Target="../tags/tag1691.xml"/><Relationship Id="rId136" Type="http://schemas.openxmlformats.org/officeDocument/2006/relationships/tags" Target="../tags/tag1696.xml"/><Relationship Id="rId157" Type="http://schemas.openxmlformats.org/officeDocument/2006/relationships/tags" Target="../tags/tag1717.xml"/><Relationship Id="rId178" Type="http://schemas.openxmlformats.org/officeDocument/2006/relationships/tags" Target="../tags/tag1738.xml"/><Relationship Id="rId61" Type="http://schemas.openxmlformats.org/officeDocument/2006/relationships/tags" Target="../tags/tag1621.xml"/><Relationship Id="rId82" Type="http://schemas.openxmlformats.org/officeDocument/2006/relationships/tags" Target="../tags/tag1642.xml"/><Relationship Id="rId152" Type="http://schemas.openxmlformats.org/officeDocument/2006/relationships/tags" Target="../tags/tag1712.xml"/><Relationship Id="rId173" Type="http://schemas.openxmlformats.org/officeDocument/2006/relationships/tags" Target="../tags/tag1733.xml"/><Relationship Id="rId194" Type="http://schemas.openxmlformats.org/officeDocument/2006/relationships/tags" Target="../tags/tag1754.xml"/><Relationship Id="rId199" Type="http://schemas.openxmlformats.org/officeDocument/2006/relationships/tags" Target="../tags/tag1759.xml"/><Relationship Id="rId203" Type="http://schemas.openxmlformats.org/officeDocument/2006/relationships/tags" Target="../tags/tag1763.xml"/><Relationship Id="rId19" Type="http://schemas.openxmlformats.org/officeDocument/2006/relationships/tags" Target="../tags/tag1579.xml"/><Relationship Id="rId14" Type="http://schemas.openxmlformats.org/officeDocument/2006/relationships/tags" Target="../tags/tag1574.xml"/><Relationship Id="rId30" Type="http://schemas.openxmlformats.org/officeDocument/2006/relationships/tags" Target="../tags/tag1590.xml"/><Relationship Id="rId35" Type="http://schemas.openxmlformats.org/officeDocument/2006/relationships/tags" Target="../tags/tag1595.xml"/><Relationship Id="rId56" Type="http://schemas.openxmlformats.org/officeDocument/2006/relationships/tags" Target="../tags/tag1616.xml"/><Relationship Id="rId77" Type="http://schemas.openxmlformats.org/officeDocument/2006/relationships/tags" Target="../tags/tag1637.xml"/><Relationship Id="rId100" Type="http://schemas.openxmlformats.org/officeDocument/2006/relationships/tags" Target="../tags/tag1660.xml"/><Relationship Id="rId105" Type="http://schemas.openxmlformats.org/officeDocument/2006/relationships/tags" Target="../tags/tag1665.xml"/><Relationship Id="rId126" Type="http://schemas.openxmlformats.org/officeDocument/2006/relationships/tags" Target="../tags/tag1686.xml"/><Relationship Id="rId147" Type="http://schemas.openxmlformats.org/officeDocument/2006/relationships/tags" Target="../tags/tag1707.xml"/><Relationship Id="rId168" Type="http://schemas.openxmlformats.org/officeDocument/2006/relationships/tags" Target="../tags/tag1728.xml"/><Relationship Id="rId8" Type="http://schemas.openxmlformats.org/officeDocument/2006/relationships/tags" Target="../tags/tag1568.xml"/><Relationship Id="rId51" Type="http://schemas.openxmlformats.org/officeDocument/2006/relationships/tags" Target="../tags/tag1611.xml"/><Relationship Id="rId72" Type="http://schemas.openxmlformats.org/officeDocument/2006/relationships/tags" Target="../tags/tag1632.xml"/><Relationship Id="rId93" Type="http://schemas.openxmlformats.org/officeDocument/2006/relationships/tags" Target="../tags/tag1653.xml"/><Relationship Id="rId98" Type="http://schemas.openxmlformats.org/officeDocument/2006/relationships/tags" Target="../tags/tag1658.xml"/><Relationship Id="rId121" Type="http://schemas.openxmlformats.org/officeDocument/2006/relationships/tags" Target="../tags/tag1681.xml"/><Relationship Id="rId142" Type="http://schemas.openxmlformats.org/officeDocument/2006/relationships/tags" Target="../tags/tag1702.xml"/><Relationship Id="rId163" Type="http://schemas.openxmlformats.org/officeDocument/2006/relationships/tags" Target="../tags/tag1723.xml"/><Relationship Id="rId184" Type="http://schemas.openxmlformats.org/officeDocument/2006/relationships/tags" Target="../tags/tag1744.xml"/><Relationship Id="rId189" Type="http://schemas.openxmlformats.org/officeDocument/2006/relationships/tags" Target="../tags/tag1749.xml"/><Relationship Id="rId3" Type="http://schemas.openxmlformats.org/officeDocument/2006/relationships/tags" Target="../tags/tag1563.xml"/><Relationship Id="rId25" Type="http://schemas.openxmlformats.org/officeDocument/2006/relationships/tags" Target="../tags/tag1585.xml"/><Relationship Id="rId46" Type="http://schemas.openxmlformats.org/officeDocument/2006/relationships/tags" Target="../tags/tag1606.xml"/><Relationship Id="rId67" Type="http://schemas.openxmlformats.org/officeDocument/2006/relationships/tags" Target="../tags/tag1627.xml"/><Relationship Id="rId116" Type="http://schemas.openxmlformats.org/officeDocument/2006/relationships/tags" Target="../tags/tag1676.xml"/><Relationship Id="rId137" Type="http://schemas.openxmlformats.org/officeDocument/2006/relationships/tags" Target="../tags/tag1697.xml"/><Relationship Id="rId158" Type="http://schemas.openxmlformats.org/officeDocument/2006/relationships/tags" Target="../tags/tag1718.xml"/><Relationship Id="rId20" Type="http://schemas.openxmlformats.org/officeDocument/2006/relationships/tags" Target="../tags/tag1580.xml"/><Relationship Id="rId41" Type="http://schemas.openxmlformats.org/officeDocument/2006/relationships/tags" Target="../tags/tag1601.xml"/><Relationship Id="rId62" Type="http://schemas.openxmlformats.org/officeDocument/2006/relationships/tags" Target="../tags/tag1622.xml"/><Relationship Id="rId83" Type="http://schemas.openxmlformats.org/officeDocument/2006/relationships/tags" Target="../tags/tag1643.xml"/><Relationship Id="rId88" Type="http://schemas.openxmlformats.org/officeDocument/2006/relationships/tags" Target="../tags/tag1648.xml"/><Relationship Id="rId111" Type="http://schemas.openxmlformats.org/officeDocument/2006/relationships/tags" Target="../tags/tag1671.xml"/><Relationship Id="rId132" Type="http://schemas.openxmlformats.org/officeDocument/2006/relationships/tags" Target="../tags/tag1692.xml"/><Relationship Id="rId153" Type="http://schemas.openxmlformats.org/officeDocument/2006/relationships/tags" Target="../tags/tag1713.xml"/><Relationship Id="rId174" Type="http://schemas.openxmlformats.org/officeDocument/2006/relationships/tags" Target="../tags/tag1734.xml"/><Relationship Id="rId179" Type="http://schemas.openxmlformats.org/officeDocument/2006/relationships/tags" Target="../tags/tag1739.xml"/><Relationship Id="rId195" Type="http://schemas.openxmlformats.org/officeDocument/2006/relationships/tags" Target="../tags/tag1755.xml"/><Relationship Id="rId190" Type="http://schemas.openxmlformats.org/officeDocument/2006/relationships/tags" Target="../tags/tag1750.xml"/><Relationship Id="rId204" Type="http://schemas.openxmlformats.org/officeDocument/2006/relationships/tags" Target="../tags/tag1764.xml"/><Relationship Id="rId15" Type="http://schemas.openxmlformats.org/officeDocument/2006/relationships/tags" Target="../tags/tag1575.xml"/><Relationship Id="rId36" Type="http://schemas.openxmlformats.org/officeDocument/2006/relationships/tags" Target="../tags/tag1596.xml"/><Relationship Id="rId57" Type="http://schemas.openxmlformats.org/officeDocument/2006/relationships/tags" Target="../tags/tag1617.xml"/><Relationship Id="rId106" Type="http://schemas.openxmlformats.org/officeDocument/2006/relationships/tags" Target="../tags/tag1666.xml"/><Relationship Id="rId127" Type="http://schemas.openxmlformats.org/officeDocument/2006/relationships/tags" Target="../tags/tag1687.xml"/><Relationship Id="rId10" Type="http://schemas.openxmlformats.org/officeDocument/2006/relationships/tags" Target="../tags/tag1570.xml"/><Relationship Id="rId31" Type="http://schemas.openxmlformats.org/officeDocument/2006/relationships/tags" Target="../tags/tag1591.xml"/><Relationship Id="rId52" Type="http://schemas.openxmlformats.org/officeDocument/2006/relationships/tags" Target="../tags/tag1612.xml"/><Relationship Id="rId73" Type="http://schemas.openxmlformats.org/officeDocument/2006/relationships/tags" Target="../tags/tag1633.xml"/><Relationship Id="rId78" Type="http://schemas.openxmlformats.org/officeDocument/2006/relationships/tags" Target="../tags/tag1638.xml"/><Relationship Id="rId94" Type="http://schemas.openxmlformats.org/officeDocument/2006/relationships/tags" Target="../tags/tag1654.xml"/><Relationship Id="rId99" Type="http://schemas.openxmlformats.org/officeDocument/2006/relationships/tags" Target="../tags/tag1659.xml"/><Relationship Id="rId101" Type="http://schemas.openxmlformats.org/officeDocument/2006/relationships/tags" Target="../tags/tag1661.xml"/><Relationship Id="rId122" Type="http://schemas.openxmlformats.org/officeDocument/2006/relationships/tags" Target="../tags/tag1682.xml"/><Relationship Id="rId143" Type="http://schemas.openxmlformats.org/officeDocument/2006/relationships/tags" Target="../tags/tag1703.xml"/><Relationship Id="rId148" Type="http://schemas.openxmlformats.org/officeDocument/2006/relationships/tags" Target="../tags/tag1708.xml"/><Relationship Id="rId164" Type="http://schemas.openxmlformats.org/officeDocument/2006/relationships/tags" Target="../tags/tag1724.xml"/><Relationship Id="rId169" Type="http://schemas.openxmlformats.org/officeDocument/2006/relationships/tags" Target="../tags/tag1729.xml"/><Relationship Id="rId185" Type="http://schemas.openxmlformats.org/officeDocument/2006/relationships/tags" Target="../tags/tag1745.xml"/><Relationship Id="rId4" Type="http://schemas.openxmlformats.org/officeDocument/2006/relationships/tags" Target="../tags/tag1564.xml"/><Relationship Id="rId9" Type="http://schemas.openxmlformats.org/officeDocument/2006/relationships/tags" Target="../tags/tag1569.xml"/><Relationship Id="rId180" Type="http://schemas.openxmlformats.org/officeDocument/2006/relationships/tags" Target="../tags/tag1740.xml"/><Relationship Id="rId26" Type="http://schemas.openxmlformats.org/officeDocument/2006/relationships/tags" Target="../tags/tag1586.xml"/><Relationship Id="rId47" Type="http://schemas.openxmlformats.org/officeDocument/2006/relationships/tags" Target="../tags/tag1607.xml"/><Relationship Id="rId68" Type="http://schemas.openxmlformats.org/officeDocument/2006/relationships/tags" Target="../tags/tag1628.xml"/><Relationship Id="rId89" Type="http://schemas.openxmlformats.org/officeDocument/2006/relationships/tags" Target="../tags/tag1649.xml"/><Relationship Id="rId112" Type="http://schemas.openxmlformats.org/officeDocument/2006/relationships/tags" Target="../tags/tag1672.xml"/><Relationship Id="rId133" Type="http://schemas.openxmlformats.org/officeDocument/2006/relationships/tags" Target="../tags/tag1693.xml"/><Relationship Id="rId154" Type="http://schemas.openxmlformats.org/officeDocument/2006/relationships/tags" Target="../tags/tag1714.xml"/><Relationship Id="rId175" Type="http://schemas.openxmlformats.org/officeDocument/2006/relationships/tags" Target="../tags/tag1735.xml"/><Relationship Id="rId196" Type="http://schemas.openxmlformats.org/officeDocument/2006/relationships/tags" Target="../tags/tag1756.xml"/><Relationship Id="rId200" Type="http://schemas.openxmlformats.org/officeDocument/2006/relationships/tags" Target="../tags/tag1760.xml"/><Relationship Id="rId16" Type="http://schemas.openxmlformats.org/officeDocument/2006/relationships/tags" Target="../tags/tag1576.xml"/><Relationship Id="rId37" Type="http://schemas.openxmlformats.org/officeDocument/2006/relationships/tags" Target="../tags/tag1597.xml"/><Relationship Id="rId58" Type="http://schemas.openxmlformats.org/officeDocument/2006/relationships/tags" Target="../tags/tag1618.xml"/><Relationship Id="rId79" Type="http://schemas.openxmlformats.org/officeDocument/2006/relationships/tags" Target="../tags/tag1639.xml"/><Relationship Id="rId102" Type="http://schemas.openxmlformats.org/officeDocument/2006/relationships/tags" Target="../tags/tag1662.xml"/><Relationship Id="rId123" Type="http://schemas.openxmlformats.org/officeDocument/2006/relationships/tags" Target="../tags/tag1683.xml"/><Relationship Id="rId144" Type="http://schemas.openxmlformats.org/officeDocument/2006/relationships/tags" Target="../tags/tag1704.xml"/><Relationship Id="rId90" Type="http://schemas.openxmlformats.org/officeDocument/2006/relationships/tags" Target="../tags/tag1650.xml"/><Relationship Id="rId165" Type="http://schemas.openxmlformats.org/officeDocument/2006/relationships/tags" Target="../tags/tag1725.xml"/><Relationship Id="rId186" Type="http://schemas.openxmlformats.org/officeDocument/2006/relationships/tags" Target="../tags/tag1746.xml"/><Relationship Id="rId27" Type="http://schemas.openxmlformats.org/officeDocument/2006/relationships/tags" Target="../tags/tag1587.xml"/><Relationship Id="rId48" Type="http://schemas.openxmlformats.org/officeDocument/2006/relationships/tags" Target="../tags/tag1608.xml"/><Relationship Id="rId69" Type="http://schemas.openxmlformats.org/officeDocument/2006/relationships/tags" Target="../tags/tag1629.xml"/><Relationship Id="rId113" Type="http://schemas.openxmlformats.org/officeDocument/2006/relationships/tags" Target="../tags/tag1673.xml"/><Relationship Id="rId134" Type="http://schemas.openxmlformats.org/officeDocument/2006/relationships/tags" Target="../tags/tag1694.xml"/><Relationship Id="rId80" Type="http://schemas.openxmlformats.org/officeDocument/2006/relationships/tags" Target="../tags/tag1640.xml"/><Relationship Id="rId155" Type="http://schemas.openxmlformats.org/officeDocument/2006/relationships/tags" Target="../tags/tag1715.xml"/><Relationship Id="rId176" Type="http://schemas.openxmlformats.org/officeDocument/2006/relationships/tags" Target="../tags/tag1736.xml"/><Relationship Id="rId197" Type="http://schemas.openxmlformats.org/officeDocument/2006/relationships/tags" Target="../tags/tag1757.xml"/><Relationship Id="rId201" Type="http://schemas.openxmlformats.org/officeDocument/2006/relationships/tags" Target="../tags/tag1761.xml"/><Relationship Id="rId17" Type="http://schemas.openxmlformats.org/officeDocument/2006/relationships/tags" Target="../tags/tag1577.xml"/><Relationship Id="rId38" Type="http://schemas.openxmlformats.org/officeDocument/2006/relationships/tags" Target="../tags/tag1598.xml"/><Relationship Id="rId59" Type="http://schemas.openxmlformats.org/officeDocument/2006/relationships/tags" Target="../tags/tag1619.xml"/><Relationship Id="rId103" Type="http://schemas.openxmlformats.org/officeDocument/2006/relationships/tags" Target="../tags/tag1663.xml"/><Relationship Id="rId124" Type="http://schemas.openxmlformats.org/officeDocument/2006/relationships/tags" Target="../tags/tag1684.xml"/><Relationship Id="rId70" Type="http://schemas.openxmlformats.org/officeDocument/2006/relationships/tags" Target="../tags/tag1630.xml"/><Relationship Id="rId91" Type="http://schemas.openxmlformats.org/officeDocument/2006/relationships/tags" Target="../tags/tag1651.xml"/><Relationship Id="rId145" Type="http://schemas.openxmlformats.org/officeDocument/2006/relationships/tags" Target="../tags/tag1705.xml"/><Relationship Id="rId166" Type="http://schemas.openxmlformats.org/officeDocument/2006/relationships/tags" Target="../tags/tag1726.xml"/><Relationship Id="rId187" Type="http://schemas.openxmlformats.org/officeDocument/2006/relationships/tags" Target="../tags/tag1747.xml"/><Relationship Id="rId1" Type="http://schemas.openxmlformats.org/officeDocument/2006/relationships/tags" Target="../tags/tag1561.xml"/><Relationship Id="rId28" Type="http://schemas.openxmlformats.org/officeDocument/2006/relationships/tags" Target="../tags/tag1588.xml"/><Relationship Id="rId49" Type="http://schemas.openxmlformats.org/officeDocument/2006/relationships/tags" Target="../tags/tag1609.xml"/><Relationship Id="rId114" Type="http://schemas.openxmlformats.org/officeDocument/2006/relationships/tags" Target="../tags/tag1674.xml"/><Relationship Id="rId60" Type="http://schemas.openxmlformats.org/officeDocument/2006/relationships/tags" Target="../tags/tag1620.xml"/><Relationship Id="rId81" Type="http://schemas.openxmlformats.org/officeDocument/2006/relationships/tags" Target="../tags/tag1641.xml"/><Relationship Id="rId135" Type="http://schemas.openxmlformats.org/officeDocument/2006/relationships/tags" Target="../tags/tag1695.xml"/><Relationship Id="rId156" Type="http://schemas.openxmlformats.org/officeDocument/2006/relationships/tags" Target="../tags/tag1716.xml"/><Relationship Id="rId177" Type="http://schemas.openxmlformats.org/officeDocument/2006/relationships/tags" Target="../tags/tag1737.xml"/><Relationship Id="rId198" Type="http://schemas.openxmlformats.org/officeDocument/2006/relationships/tags" Target="../tags/tag1758.xml"/><Relationship Id="rId202" Type="http://schemas.openxmlformats.org/officeDocument/2006/relationships/tags" Target="../tags/tag1762.xml"/><Relationship Id="rId18" Type="http://schemas.openxmlformats.org/officeDocument/2006/relationships/tags" Target="../tags/tag1578.xml"/><Relationship Id="rId39" Type="http://schemas.openxmlformats.org/officeDocument/2006/relationships/tags" Target="../tags/tag1599.xml"/><Relationship Id="rId50" Type="http://schemas.openxmlformats.org/officeDocument/2006/relationships/tags" Target="../tags/tag1610.xml"/><Relationship Id="rId104" Type="http://schemas.openxmlformats.org/officeDocument/2006/relationships/tags" Target="../tags/tag1664.xml"/><Relationship Id="rId125" Type="http://schemas.openxmlformats.org/officeDocument/2006/relationships/tags" Target="../tags/tag1685.xml"/><Relationship Id="rId146" Type="http://schemas.openxmlformats.org/officeDocument/2006/relationships/tags" Target="../tags/tag1706.xml"/><Relationship Id="rId167" Type="http://schemas.openxmlformats.org/officeDocument/2006/relationships/tags" Target="../tags/tag1727.xml"/><Relationship Id="rId188" Type="http://schemas.openxmlformats.org/officeDocument/2006/relationships/tags" Target="../tags/tag1748.xml"/><Relationship Id="rId71" Type="http://schemas.openxmlformats.org/officeDocument/2006/relationships/tags" Target="../tags/tag1631.xml"/><Relationship Id="rId92" Type="http://schemas.openxmlformats.org/officeDocument/2006/relationships/tags" Target="../tags/tag1652.xml"/><Relationship Id="rId2" Type="http://schemas.openxmlformats.org/officeDocument/2006/relationships/tags" Target="../tags/tag1562.xml"/><Relationship Id="rId29" Type="http://schemas.openxmlformats.org/officeDocument/2006/relationships/tags" Target="../tags/tag1589.xml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tags" Target="../tags/tag1881.xml"/><Relationship Id="rId299" Type="http://schemas.openxmlformats.org/officeDocument/2006/relationships/tags" Target="../tags/tag2063.xml"/><Relationship Id="rId21" Type="http://schemas.openxmlformats.org/officeDocument/2006/relationships/tags" Target="../tags/tag1785.xml"/><Relationship Id="rId63" Type="http://schemas.openxmlformats.org/officeDocument/2006/relationships/tags" Target="../tags/tag1827.xml"/><Relationship Id="rId159" Type="http://schemas.openxmlformats.org/officeDocument/2006/relationships/tags" Target="../tags/tag1923.xml"/><Relationship Id="rId324" Type="http://schemas.openxmlformats.org/officeDocument/2006/relationships/tags" Target="../tags/tag2088.xml"/><Relationship Id="rId170" Type="http://schemas.openxmlformats.org/officeDocument/2006/relationships/tags" Target="../tags/tag1934.xml"/><Relationship Id="rId226" Type="http://schemas.openxmlformats.org/officeDocument/2006/relationships/tags" Target="../tags/tag1990.xml"/><Relationship Id="rId268" Type="http://schemas.openxmlformats.org/officeDocument/2006/relationships/tags" Target="../tags/tag2032.xml"/><Relationship Id="rId32" Type="http://schemas.openxmlformats.org/officeDocument/2006/relationships/tags" Target="../tags/tag1796.xml"/><Relationship Id="rId74" Type="http://schemas.openxmlformats.org/officeDocument/2006/relationships/tags" Target="../tags/tag1838.xml"/><Relationship Id="rId128" Type="http://schemas.openxmlformats.org/officeDocument/2006/relationships/tags" Target="../tags/tag1892.xml"/><Relationship Id="rId335" Type="http://schemas.openxmlformats.org/officeDocument/2006/relationships/tags" Target="../tags/tag2099.xml"/><Relationship Id="rId5" Type="http://schemas.openxmlformats.org/officeDocument/2006/relationships/tags" Target="../tags/tag1769.xml"/><Relationship Id="rId181" Type="http://schemas.openxmlformats.org/officeDocument/2006/relationships/tags" Target="../tags/tag1945.xml"/><Relationship Id="rId237" Type="http://schemas.openxmlformats.org/officeDocument/2006/relationships/tags" Target="../tags/tag2001.xml"/><Relationship Id="rId279" Type="http://schemas.openxmlformats.org/officeDocument/2006/relationships/tags" Target="../tags/tag2043.xml"/><Relationship Id="rId43" Type="http://schemas.openxmlformats.org/officeDocument/2006/relationships/tags" Target="../tags/tag1807.xml"/><Relationship Id="rId139" Type="http://schemas.openxmlformats.org/officeDocument/2006/relationships/tags" Target="../tags/tag1903.xml"/><Relationship Id="rId290" Type="http://schemas.openxmlformats.org/officeDocument/2006/relationships/tags" Target="../tags/tag2054.xml"/><Relationship Id="rId304" Type="http://schemas.openxmlformats.org/officeDocument/2006/relationships/tags" Target="../tags/tag2068.xml"/><Relationship Id="rId85" Type="http://schemas.openxmlformats.org/officeDocument/2006/relationships/tags" Target="../tags/tag1849.xml"/><Relationship Id="rId150" Type="http://schemas.openxmlformats.org/officeDocument/2006/relationships/tags" Target="../tags/tag1914.xml"/><Relationship Id="rId192" Type="http://schemas.openxmlformats.org/officeDocument/2006/relationships/tags" Target="../tags/tag1956.xml"/><Relationship Id="rId206" Type="http://schemas.openxmlformats.org/officeDocument/2006/relationships/tags" Target="../tags/tag1970.xml"/><Relationship Id="rId248" Type="http://schemas.openxmlformats.org/officeDocument/2006/relationships/tags" Target="../tags/tag2012.xml"/><Relationship Id="rId12" Type="http://schemas.openxmlformats.org/officeDocument/2006/relationships/tags" Target="../tags/tag1776.xml"/><Relationship Id="rId108" Type="http://schemas.openxmlformats.org/officeDocument/2006/relationships/tags" Target="../tags/tag1872.xml"/><Relationship Id="rId315" Type="http://schemas.openxmlformats.org/officeDocument/2006/relationships/tags" Target="../tags/tag2079.xml"/><Relationship Id="rId54" Type="http://schemas.openxmlformats.org/officeDocument/2006/relationships/tags" Target="../tags/tag1818.xml"/><Relationship Id="rId96" Type="http://schemas.openxmlformats.org/officeDocument/2006/relationships/tags" Target="../tags/tag1860.xml"/><Relationship Id="rId161" Type="http://schemas.openxmlformats.org/officeDocument/2006/relationships/tags" Target="../tags/tag1925.xml"/><Relationship Id="rId217" Type="http://schemas.openxmlformats.org/officeDocument/2006/relationships/tags" Target="../tags/tag1981.xml"/><Relationship Id="rId259" Type="http://schemas.openxmlformats.org/officeDocument/2006/relationships/tags" Target="../tags/tag2023.xml"/><Relationship Id="rId23" Type="http://schemas.openxmlformats.org/officeDocument/2006/relationships/tags" Target="../tags/tag1787.xml"/><Relationship Id="rId119" Type="http://schemas.openxmlformats.org/officeDocument/2006/relationships/tags" Target="../tags/tag1883.xml"/><Relationship Id="rId270" Type="http://schemas.openxmlformats.org/officeDocument/2006/relationships/tags" Target="../tags/tag2034.xml"/><Relationship Id="rId326" Type="http://schemas.openxmlformats.org/officeDocument/2006/relationships/tags" Target="../tags/tag2090.xml"/><Relationship Id="rId65" Type="http://schemas.openxmlformats.org/officeDocument/2006/relationships/tags" Target="../tags/tag1829.xml"/><Relationship Id="rId130" Type="http://schemas.openxmlformats.org/officeDocument/2006/relationships/tags" Target="../tags/tag1894.xml"/><Relationship Id="rId172" Type="http://schemas.openxmlformats.org/officeDocument/2006/relationships/tags" Target="../tags/tag1936.xml"/><Relationship Id="rId228" Type="http://schemas.openxmlformats.org/officeDocument/2006/relationships/tags" Target="../tags/tag1992.xml"/><Relationship Id="rId281" Type="http://schemas.openxmlformats.org/officeDocument/2006/relationships/tags" Target="../tags/tag2045.xml"/><Relationship Id="rId337" Type="http://schemas.openxmlformats.org/officeDocument/2006/relationships/tags" Target="../tags/tag2101.xml"/><Relationship Id="rId34" Type="http://schemas.openxmlformats.org/officeDocument/2006/relationships/tags" Target="../tags/tag1798.xml"/><Relationship Id="rId76" Type="http://schemas.openxmlformats.org/officeDocument/2006/relationships/tags" Target="../tags/tag1840.xml"/><Relationship Id="rId141" Type="http://schemas.openxmlformats.org/officeDocument/2006/relationships/tags" Target="../tags/tag1905.xml"/><Relationship Id="rId7" Type="http://schemas.openxmlformats.org/officeDocument/2006/relationships/tags" Target="../tags/tag1771.xml"/><Relationship Id="rId183" Type="http://schemas.openxmlformats.org/officeDocument/2006/relationships/tags" Target="../tags/tag1947.xml"/><Relationship Id="rId239" Type="http://schemas.openxmlformats.org/officeDocument/2006/relationships/tags" Target="../tags/tag2003.xml"/><Relationship Id="rId250" Type="http://schemas.openxmlformats.org/officeDocument/2006/relationships/tags" Target="../tags/tag2014.xml"/><Relationship Id="rId292" Type="http://schemas.openxmlformats.org/officeDocument/2006/relationships/tags" Target="../tags/tag2056.xml"/><Relationship Id="rId306" Type="http://schemas.openxmlformats.org/officeDocument/2006/relationships/tags" Target="../tags/tag2070.xml"/><Relationship Id="rId45" Type="http://schemas.openxmlformats.org/officeDocument/2006/relationships/tags" Target="../tags/tag1809.xml"/><Relationship Id="rId87" Type="http://schemas.openxmlformats.org/officeDocument/2006/relationships/tags" Target="../tags/tag1851.xml"/><Relationship Id="rId110" Type="http://schemas.openxmlformats.org/officeDocument/2006/relationships/tags" Target="../tags/tag1874.xml"/><Relationship Id="rId152" Type="http://schemas.openxmlformats.org/officeDocument/2006/relationships/tags" Target="../tags/tag1916.xml"/><Relationship Id="rId194" Type="http://schemas.openxmlformats.org/officeDocument/2006/relationships/tags" Target="../tags/tag1958.xml"/><Relationship Id="rId208" Type="http://schemas.openxmlformats.org/officeDocument/2006/relationships/tags" Target="../tags/tag1972.xml"/><Relationship Id="rId240" Type="http://schemas.openxmlformats.org/officeDocument/2006/relationships/tags" Target="../tags/tag2004.xml"/><Relationship Id="rId261" Type="http://schemas.openxmlformats.org/officeDocument/2006/relationships/tags" Target="../tags/tag2025.xml"/><Relationship Id="rId14" Type="http://schemas.openxmlformats.org/officeDocument/2006/relationships/tags" Target="../tags/tag1778.xml"/><Relationship Id="rId35" Type="http://schemas.openxmlformats.org/officeDocument/2006/relationships/tags" Target="../tags/tag1799.xml"/><Relationship Id="rId56" Type="http://schemas.openxmlformats.org/officeDocument/2006/relationships/tags" Target="../tags/tag1820.xml"/><Relationship Id="rId77" Type="http://schemas.openxmlformats.org/officeDocument/2006/relationships/tags" Target="../tags/tag1841.xml"/><Relationship Id="rId100" Type="http://schemas.openxmlformats.org/officeDocument/2006/relationships/tags" Target="../tags/tag1864.xml"/><Relationship Id="rId282" Type="http://schemas.openxmlformats.org/officeDocument/2006/relationships/tags" Target="../tags/tag2046.xml"/><Relationship Id="rId317" Type="http://schemas.openxmlformats.org/officeDocument/2006/relationships/tags" Target="../tags/tag2081.xml"/><Relationship Id="rId338" Type="http://schemas.openxmlformats.org/officeDocument/2006/relationships/tags" Target="../tags/tag2102.xml"/><Relationship Id="rId8" Type="http://schemas.openxmlformats.org/officeDocument/2006/relationships/tags" Target="../tags/tag1772.xml"/><Relationship Id="rId98" Type="http://schemas.openxmlformats.org/officeDocument/2006/relationships/tags" Target="../tags/tag1862.xml"/><Relationship Id="rId121" Type="http://schemas.openxmlformats.org/officeDocument/2006/relationships/tags" Target="../tags/tag1885.xml"/><Relationship Id="rId142" Type="http://schemas.openxmlformats.org/officeDocument/2006/relationships/tags" Target="../tags/tag1906.xml"/><Relationship Id="rId163" Type="http://schemas.openxmlformats.org/officeDocument/2006/relationships/tags" Target="../tags/tag1927.xml"/><Relationship Id="rId184" Type="http://schemas.openxmlformats.org/officeDocument/2006/relationships/tags" Target="../tags/tag1948.xml"/><Relationship Id="rId219" Type="http://schemas.openxmlformats.org/officeDocument/2006/relationships/tags" Target="../tags/tag1983.xml"/><Relationship Id="rId230" Type="http://schemas.openxmlformats.org/officeDocument/2006/relationships/tags" Target="../tags/tag1994.xml"/><Relationship Id="rId251" Type="http://schemas.openxmlformats.org/officeDocument/2006/relationships/tags" Target="../tags/tag2015.xml"/><Relationship Id="rId25" Type="http://schemas.openxmlformats.org/officeDocument/2006/relationships/tags" Target="../tags/tag1789.xml"/><Relationship Id="rId46" Type="http://schemas.openxmlformats.org/officeDocument/2006/relationships/tags" Target="../tags/tag1810.xml"/><Relationship Id="rId67" Type="http://schemas.openxmlformats.org/officeDocument/2006/relationships/tags" Target="../tags/tag1831.xml"/><Relationship Id="rId272" Type="http://schemas.openxmlformats.org/officeDocument/2006/relationships/tags" Target="../tags/tag2036.xml"/><Relationship Id="rId293" Type="http://schemas.openxmlformats.org/officeDocument/2006/relationships/tags" Target="../tags/tag2057.xml"/><Relationship Id="rId307" Type="http://schemas.openxmlformats.org/officeDocument/2006/relationships/tags" Target="../tags/tag2071.xml"/><Relationship Id="rId328" Type="http://schemas.openxmlformats.org/officeDocument/2006/relationships/tags" Target="../tags/tag2092.xml"/><Relationship Id="rId88" Type="http://schemas.openxmlformats.org/officeDocument/2006/relationships/tags" Target="../tags/tag1852.xml"/><Relationship Id="rId111" Type="http://schemas.openxmlformats.org/officeDocument/2006/relationships/tags" Target="../tags/tag1875.xml"/><Relationship Id="rId132" Type="http://schemas.openxmlformats.org/officeDocument/2006/relationships/tags" Target="../tags/tag1896.xml"/><Relationship Id="rId153" Type="http://schemas.openxmlformats.org/officeDocument/2006/relationships/tags" Target="../tags/tag1917.xml"/><Relationship Id="rId174" Type="http://schemas.openxmlformats.org/officeDocument/2006/relationships/tags" Target="../tags/tag1938.xml"/><Relationship Id="rId195" Type="http://schemas.openxmlformats.org/officeDocument/2006/relationships/tags" Target="../tags/tag1959.xml"/><Relationship Id="rId209" Type="http://schemas.openxmlformats.org/officeDocument/2006/relationships/tags" Target="../tags/tag1973.xml"/><Relationship Id="rId220" Type="http://schemas.openxmlformats.org/officeDocument/2006/relationships/tags" Target="../tags/tag1984.xml"/><Relationship Id="rId241" Type="http://schemas.openxmlformats.org/officeDocument/2006/relationships/tags" Target="../tags/tag2005.xml"/><Relationship Id="rId15" Type="http://schemas.openxmlformats.org/officeDocument/2006/relationships/tags" Target="../tags/tag1779.xml"/><Relationship Id="rId36" Type="http://schemas.openxmlformats.org/officeDocument/2006/relationships/tags" Target="../tags/tag1800.xml"/><Relationship Id="rId57" Type="http://schemas.openxmlformats.org/officeDocument/2006/relationships/tags" Target="../tags/tag1821.xml"/><Relationship Id="rId262" Type="http://schemas.openxmlformats.org/officeDocument/2006/relationships/tags" Target="../tags/tag2026.xml"/><Relationship Id="rId283" Type="http://schemas.openxmlformats.org/officeDocument/2006/relationships/tags" Target="../tags/tag2047.xml"/><Relationship Id="rId318" Type="http://schemas.openxmlformats.org/officeDocument/2006/relationships/tags" Target="../tags/tag2082.xml"/><Relationship Id="rId339" Type="http://schemas.openxmlformats.org/officeDocument/2006/relationships/tags" Target="../tags/tag2103.xml"/><Relationship Id="rId78" Type="http://schemas.openxmlformats.org/officeDocument/2006/relationships/tags" Target="../tags/tag1842.xml"/><Relationship Id="rId99" Type="http://schemas.openxmlformats.org/officeDocument/2006/relationships/tags" Target="../tags/tag1863.xml"/><Relationship Id="rId101" Type="http://schemas.openxmlformats.org/officeDocument/2006/relationships/tags" Target="../tags/tag1865.xml"/><Relationship Id="rId122" Type="http://schemas.openxmlformats.org/officeDocument/2006/relationships/tags" Target="../tags/tag1886.xml"/><Relationship Id="rId143" Type="http://schemas.openxmlformats.org/officeDocument/2006/relationships/tags" Target="../tags/tag1907.xml"/><Relationship Id="rId164" Type="http://schemas.openxmlformats.org/officeDocument/2006/relationships/tags" Target="../tags/tag1928.xml"/><Relationship Id="rId185" Type="http://schemas.openxmlformats.org/officeDocument/2006/relationships/tags" Target="../tags/tag1949.xml"/><Relationship Id="rId9" Type="http://schemas.openxmlformats.org/officeDocument/2006/relationships/tags" Target="../tags/tag1773.xml"/><Relationship Id="rId210" Type="http://schemas.openxmlformats.org/officeDocument/2006/relationships/tags" Target="../tags/tag1974.xml"/><Relationship Id="rId26" Type="http://schemas.openxmlformats.org/officeDocument/2006/relationships/tags" Target="../tags/tag1790.xml"/><Relationship Id="rId231" Type="http://schemas.openxmlformats.org/officeDocument/2006/relationships/tags" Target="../tags/tag1995.xml"/><Relationship Id="rId252" Type="http://schemas.openxmlformats.org/officeDocument/2006/relationships/tags" Target="../tags/tag2016.xml"/><Relationship Id="rId273" Type="http://schemas.openxmlformats.org/officeDocument/2006/relationships/tags" Target="../tags/tag2037.xml"/><Relationship Id="rId294" Type="http://schemas.openxmlformats.org/officeDocument/2006/relationships/tags" Target="../tags/tag2058.xml"/><Relationship Id="rId308" Type="http://schemas.openxmlformats.org/officeDocument/2006/relationships/tags" Target="../tags/tag2072.xml"/><Relationship Id="rId329" Type="http://schemas.openxmlformats.org/officeDocument/2006/relationships/tags" Target="../tags/tag2093.xml"/><Relationship Id="rId47" Type="http://schemas.openxmlformats.org/officeDocument/2006/relationships/tags" Target="../tags/tag1811.xml"/><Relationship Id="rId68" Type="http://schemas.openxmlformats.org/officeDocument/2006/relationships/tags" Target="../tags/tag1832.xml"/><Relationship Id="rId89" Type="http://schemas.openxmlformats.org/officeDocument/2006/relationships/tags" Target="../tags/tag1853.xml"/><Relationship Id="rId112" Type="http://schemas.openxmlformats.org/officeDocument/2006/relationships/tags" Target="../tags/tag1876.xml"/><Relationship Id="rId133" Type="http://schemas.openxmlformats.org/officeDocument/2006/relationships/tags" Target="../tags/tag1897.xml"/><Relationship Id="rId154" Type="http://schemas.openxmlformats.org/officeDocument/2006/relationships/tags" Target="../tags/tag1918.xml"/><Relationship Id="rId175" Type="http://schemas.openxmlformats.org/officeDocument/2006/relationships/tags" Target="../tags/tag1939.xml"/><Relationship Id="rId340" Type="http://schemas.openxmlformats.org/officeDocument/2006/relationships/slideLayout" Target="../slideLayouts/slideLayout2.xml"/><Relationship Id="rId196" Type="http://schemas.openxmlformats.org/officeDocument/2006/relationships/tags" Target="../tags/tag1960.xml"/><Relationship Id="rId200" Type="http://schemas.openxmlformats.org/officeDocument/2006/relationships/tags" Target="../tags/tag1964.xml"/><Relationship Id="rId16" Type="http://schemas.openxmlformats.org/officeDocument/2006/relationships/tags" Target="../tags/tag1780.xml"/><Relationship Id="rId221" Type="http://schemas.openxmlformats.org/officeDocument/2006/relationships/tags" Target="../tags/tag1985.xml"/><Relationship Id="rId242" Type="http://schemas.openxmlformats.org/officeDocument/2006/relationships/tags" Target="../tags/tag2006.xml"/><Relationship Id="rId263" Type="http://schemas.openxmlformats.org/officeDocument/2006/relationships/tags" Target="../tags/tag2027.xml"/><Relationship Id="rId284" Type="http://schemas.openxmlformats.org/officeDocument/2006/relationships/tags" Target="../tags/tag2048.xml"/><Relationship Id="rId319" Type="http://schemas.openxmlformats.org/officeDocument/2006/relationships/tags" Target="../tags/tag2083.xml"/><Relationship Id="rId37" Type="http://schemas.openxmlformats.org/officeDocument/2006/relationships/tags" Target="../tags/tag1801.xml"/><Relationship Id="rId58" Type="http://schemas.openxmlformats.org/officeDocument/2006/relationships/tags" Target="../tags/tag1822.xml"/><Relationship Id="rId79" Type="http://schemas.openxmlformats.org/officeDocument/2006/relationships/tags" Target="../tags/tag1843.xml"/><Relationship Id="rId102" Type="http://schemas.openxmlformats.org/officeDocument/2006/relationships/tags" Target="../tags/tag1866.xml"/><Relationship Id="rId123" Type="http://schemas.openxmlformats.org/officeDocument/2006/relationships/tags" Target="../tags/tag1887.xml"/><Relationship Id="rId144" Type="http://schemas.openxmlformats.org/officeDocument/2006/relationships/tags" Target="../tags/tag1908.xml"/><Relationship Id="rId330" Type="http://schemas.openxmlformats.org/officeDocument/2006/relationships/tags" Target="../tags/tag2094.xml"/><Relationship Id="rId90" Type="http://schemas.openxmlformats.org/officeDocument/2006/relationships/tags" Target="../tags/tag1854.xml"/><Relationship Id="rId165" Type="http://schemas.openxmlformats.org/officeDocument/2006/relationships/tags" Target="../tags/tag1929.xml"/><Relationship Id="rId186" Type="http://schemas.openxmlformats.org/officeDocument/2006/relationships/tags" Target="../tags/tag1950.xml"/><Relationship Id="rId211" Type="http://schemas.openxmlformats.org/officeDocument/2006/relationships/tags" Target="../tags/tag1975.xml"/><Relationship Id="rId232" Type="http://schemas.openxmlformats.org/officeDocument/2006/relationships/tags" Target="../tags/tag1996.xml"/><Relationship Id="rId253" Type="http://schemas.openxmlformats.org/officeDocument/2006/relationships/tags" Target="../tags/tag2017.xml"/><Relationship Id="rId274" Type="http://schemas.openxmlformats.org/officeDocument/2006/relationships/tags" Target="../tags/tag2038.xml"/><Relationship Id="rId295" Type="http://schemas.openxmlformats.org/officeDocument/2006/relationships/tags" Target="../tags/tag2059.xml"/><Relationship Id="rId309" Type="http://schemas.openxmlformats.org/officeDocument/2006/relationships/tags" Target="../tags/tag2073.xml"/><Relationship Id="rId27" Type="http://schemas.openxmlformats.org/officeDocument/2006/relationships/tags" Target="../tags/tag1791.xml"/><Relationship Id="rId48" Type="http://schemas.openxmlformats.org/officeDocument/2006/relationships/tags" Target="../tags/tag1812.xml"/><Relationship Id="rId69" Type="http://schemas.openxmlformats.org/officeDocument/2006/relationships/tags" Target="../tags/tag1833.xml"/><Relationship Id="rId113" Type="http://schemas.openxmlformats.org/officeDocument/2006/relationships/tags" Target="../tags/tag1877.xml"/><Relationship Id="rId134" Type="http://schemas.openxmlformats.org/officeDocument/2006/relationships/tags" Target="../tags/tag1898.xml"/><Relationship Id="rId320" Type="http://schemas.openxmlformats.org/officeDocument/2006/relationships/tags" Target="../tags/tag2084.xml"/><Relationship Id="rId80" Type="http://schemas.openxmlformats.org/officeDocument/2006/relationships/tags" Target="../tags/tag1844.xml"/><Relationship Id="rId155" Type="http://schemas.openxmlformats.org/officeDocument/2006/relationships/tags" Target="../tags/tag1919.xml"/><Relationship Id="rId176" Type="http://schemas.openxmlformats.org/officeDocument/2006/relationships/tags" Target="../tags/tag1940.xml"/><Relationship Id="rId197" Type="http://schemas.openxmlformats.org/officeDocument/2006/relationships/tags" Target="../tags/tag1961.xml"/><Relationship Id="rId341" Type="http://schemas.openxmlformats.org/officeDocument/2006/relationships/notesSlide" Target="../notesSlides/notesSlide43.xml"/><Relationship Id="rId201" Type="http://schemas.openxmlformats.org/officeDocument/2006/relationships/tags" Target="../tags/tag1965.xml"/><Relationship Id="rId222" Type="http://schemas.openxmlformats.org/officeDocument/2006/relationships/tags" Target="../tags/tag1986.xml"/><Relationship Id="rId243" Type="http://schemas.openxmlformats.org/officeDocument/2006/relationships/tags" Target="../tags/tag2007.xml"/><Relationship Id="rId264" Type="http://schemas.openxmlformats.org/officeDocument/2006/relationships/tags" Target="../tags/tag2028.xml"/><Relationship Id="rId285" Type="http://schemas.openxmlformats.org/officeDocument/2006/relationships/tags" Target="../tags/tag2049.xml"/><Relationship Id="rId17" Type="http://schemas.openxmlformats.org/officeDocument/2006/relationships/tags" Target="../tags/tag1781.xml"/><Relationship Id="rId38" Type="http://schemas.openxmlformats.org/officeDocument/2006/relationships/tags" Target="../tags/tag1802.xml"/><Relationship Id="rId59" Type="http://schemas.openxmlformats.org/officeDocument/2006/relationships/tags" Target="../tags/tag1823.xml"/><Relationship Id="rId103" Type="http://schemas.openxmlformats.org/officeDocument/2006/relationships/tags" Target="../tags/tag1867.xml"/><Relationship Id="rId124" Type="http://schemas.openxmlformats.org/officeDocument/2006/relationships/tags" Target="../tags/tag1888.xml"/><Relationship Id="rId310" Type="http://schemas.openxmlformats.org/officeDocument/2006/relationships/tags" Target="../tags/tag2074.xml"/><Relationship Id="rId70" Type="http://schemas.openxmlformats.org/officeDocument/2006/relationships/tags" Target="../tags/tag1834.xml"/><Relationship Id="rId91" Type="http://schemas.openxmlformats.org/officeDocument/2006/relationships/tags" Target="../tags/tag1855.xml"/><Relationship Id="rId145" Type="http://schemas.openxmlformats.org/officeDocument/2006/relationships/tags" Target="../tags/tag1909.xml"/><Relationship Id="rId166" Type="http://schemas.openxmlformats.org/officeDocument/2006/relationships/tags" Target="../tags/tag1930.xml"/><Relationship Id="rId187" Type="http://schemas.openxmlformats.org/officeDocument/2006/relationships/tags" Target="../tags/tag1951.xml"/><Relationship Id="rId331" Type="http://schemas.openxmlformats.org/officeDocument/2006/relationships/tags" Target="../tags/tag2095.xml"/><Relationship Id="rId1" Type="http://schemas.openxmlformats.org/officeDocument/2006/relationships/tags" Target="../tags/tag1765.xml"/><Relationship Id="rId212" Type="http://schemas.openxmlformats.org/officeDocument/2006/relationships/tags" Target="../tags/tag1976.xml"/><Relationship Id="rId233" Type="http://schemas.openxmlformats.org/officeDocument/2006/relationships/tags" Target="../tags/tag1997.xml"/><Relationship Id="rId254" Type="http://schemas.openxmlformats.org/officeDocument/2006/relationships/tags" Target="../tags/tag2018.xml"/><Relationship Id="rId28" Type="http://schemas.openxmlformats.org/officeDocument/2006/relationships/tags" Target="../tags/tag1792.xml"/><Relationship Id="rId49" Type="http://schemas.openxmlformats.org/officeDocument/2006/relationships/tags" Target="../tags/tag1813.xml"/><Relationship Id="rId114" Type="http://schemas.openxmlformats.org/officeDocument/2006/relationships/tags" Target="../tags/tag1878.xml"/><Relationship Id="rId275" Type="http://schemas.openxmlformats.org/officeDocument/2006/relationships/tags" Target="../tags/tag2039.xml"/><Relationship Id="rId296" Type="http://schemas.openxmlformats.org/officeDocument/2006/relationships/tags" Target="../tags/tag2060.xml"/><Relationship Id="rId300" Type="http://schemas.openxmlformats.org/officeDocument/2006/relationships/tags" Target="../tags/tag2064.xml"/><Relationship Id="rId60" Type="http://schemas.openxmlformats.org/officeDocument/2006/relationships/tags" Target="../tags/tag1824.xml"/><Relationship Id="rId81" Type="http://schemas.openxmlformats.org/officeDocument/2006/relationships/tags" Target="../tags/tag1845.xml"/><Relationship Id="rId135" Type="http://schemas.openxmlformats.org/officeDocument/2006/relationships/tags" Target="../tags/tag1899.xml"/><Relationship Id="rId156" Type="http://schemas.openxmlformats.org/officeDocument/2006/relationships/tags" Target="../tags/tag1920.xml"/><Relationship Id="rId177" Type="http://schemas.openxmlformats.org/officeDocument/2006/relationships/tags" Target="../tags/tag1941.xml"/><Relationship Id="rId198" Type="http://schemas.openxmlformats.org/officeDocument/2006/relationships/tags" Target="../tags/tag1962.xml"/><Relationship Id="rId321" Type="http://schemas.openxmlformats.org/officeDocument/2006/relationships/tags" Target="../tags/tag2085.xml"/><Relationship Id="rId202" Type="http://schemas.openxmlformats.org/officeDocument/2006/relationships/tags" Target="../tags/tag1966.xml"/><Relationship Id="rId223" Type="http://schemas.openxmlformats.org/officeDocument/2006/relationships/tags" Target="../tags/tag1987.xml"/><Relationship Id="rId244" Type="http://schemas.openxmlformats.org/officeDocument/2006/relationships/tags" Target="../tags/tag2008.xml"/><Relationship Id="rId18" Type="http://schemas.openxmlformats.org/officeDocument/2006/relationships/tags" Target="../tags/tag1782.xml"/><Relationship Id="rId39" Type="http://schemas.openxmlformats.org/officeDocument/2006/relationships/tags" Target="../tags/tag1803.xml"/><Relationship Id="rId265" Type="http://schemas.openxmlformats.org/officeDocument/2006/relationships/tags" Target="../tags/tag2029.xml"/><Relationship Id="rId286" Type="http://schemas.openxmlformats.org/officeDocument/2006/relationships/tags" Target="../tags/tag2050.xml"/><Relationship Id="rId50" Type="http://schemas.openxmlformats.org/officeDocument/2006/relationships/tags" Target="../tags/tag1814.xml"/><Relationship Id="rId104" Type="http://schemas.openxmlformats.org/officeDocument/2006/relationships/tags" Target="../tags/tag1868.xml"/><Relationship Id="rId125" Type="http://schemas.openxmlformats.org/officeDocument/2006/relationships/tags" Target="../tags/tag1889.xml"/><Relationship Id="rId146" Type="http://schemas.openxmlformats.org/officeDocument/2006/relationships/tags" Target="../tags/tag1910.xml"/><Relationship Id="rId167" Type="http://schemas.openxmlformats.org/officeDocument/2006/relationships/tags" Target="../tags/tag1931.xml"/><Relationship Id="rId188" Type="http://schemas.openxmlformats.org/officeDocument/2006/relationships/tags" Target="../tags/tag1952.xml"/><Relationship Id="rId311" Type="http://schemas.openxmlformats.org/officeDocument/2006/relationships/tags" Target="../tags/tag2075.xml"/><Relationship Id="rId332" Type="http://schemas.openxmlformats.org/officeDocument/2006/relationships/tags" Target="../tags/tag2096.xml"/><Relationship Id="rId71" Type="http://schemas.openxmlformats.org/officeDocument/2006/relationships/tags" Target="../tags/tag1835.xml"/><Relationship Id="rId92" Type="http://schemas.openxmlformats.org/officeDocument/2006/relationships/tags" Target="../tags/tag1856.xml"/><Relationship Id="rId213" Type="http://schemas.openxmlformats.org/officeDocument/2006/relationships/tags" Target="../tags/tag1977.xml"/><Relationship Id="rId234" Type="http://schemas.openxmlformats.org/officeDocument/2006/relationships/tags" Target="../tags/tag1998.xml"/><Relationship Id="rId2" Type="http://schemas.openxmlformats.org/officeDocument/2006/relationships/tags" Target="../tags/tag1766.xml"/><Relationship Id="rId29" Type="http://schemas.openxmlformats.org/officeDocument/2006/relationships/tags" Target="../tags/tag1793.xml"/><Relationship Id="rId255" Type="http://schemas.openxmlformats.org/officeDocument/2006/relationships/tags" Target="../tags/tag2019.xml"/><Relationship Id="rId276" Type="http://schemas.openxmlformats.org/officeDocument/2006/relationships/tags" Target="../tags/tag2040.xml"/><Relationship Id="rId297" Type="http://schemas.openxmlformats.org/officeDocument/2006/relationships/tags" Target="../tags/tag2061.xml"/><Relationship Id="rId40" Type="http://schemas.openxmlformats.org/officeDocument/2006/relationships/tags" Target="../tags/tag1804.xml"/><Relationship Id="rId115" Type="http://schemas.openxmlformats.org/officeDocument/2006/relationships/tags" Target="../tags/tag1879.xml"/><Relationship Id="rId136" Type="http://schemas.openxmlformats.org/officeDocument/2006/relationships/tags" Target="../tags/tag1900.xml"/><Relationship Id="rId157" Type="http://schemas.openxmlformats.org/officeDocument/2006/relationships/tags" Target="../tags/tag1921.xml"/><Relationship Id="rId178" Type="http://schemas.openxmlformats.org/officeDocument/2006/relationships/tags" Target="../tags/tag1942.xml"/><Relationship Id="rId301" Type="http://schemas.openxmlformats.org/officeDocument/2006/relationships/tags" Target="../tags/tag2065.xml"/><Relationship Id="rId322" Type="http://schemas.openxmlformats.org/officeDocument/2006/relationships/tags" Target="../tags/tag2086.xml"/><Relationship Id="rId61" Type="http://schemas.openxmlformats.org/officeDocument/2006/relationships/tags" Target="../tags/tag1825.xml"/><Relationship Id="rId82" Type="http://schemas.openxmlformats.org/officeDocument/2006/relationships/tags" Target="../tags/tag1846.xml"/><Relationship Id="rId199" Type="http://schemas.openxmlformats.org/officeDocument/2006/relationships/tags" Target="../tags/tag1963.xml"/><Relationship Id="rId203" Type="http://schemas.openxmlformats.org/officeDocument/2006/relationships/tags" Target="../tags/tag1967.xml"/><Relationship Id="rId19" Type="http://schemas.openxmlformats.org/officeDocument/2006/relationships/tags" Target="../tags/tag1783.xml"/><Relationship Id="rId224" Type="http://schemas.openxmlformats.org/officeDocument/2006/relationships/tags" Target="../tags/tag1988.xml"/><Relationship Id="rId245" Type="http://schemas.openxmlformats.org/officeDocument/2006/relationships/tags" Target="../tags/tag2009.xml"/><Relationship Id="rId266" Type="http://schemas.openxmlformats.org/officeDocument/2006/relationships/tags" Target="../tags/tag2030.xml"/><Relationship Id="rId287" Type="http://schemas.openxmlformats.org/officeDocument/2006/relationships/tags" Target="../tags/tag2051.xml"/><Relationship Id="rId30" Type="http://schemas.openxmlformats.org/officeDocument/2006/relationships/tags" Target="../tags/tag1794.xml"/><Relationship Id="rId105" Type="http://schemas.openxmlformats.org/officeDocument/2006/relationships/tags" Target="../tags/tag1869.xml"/><Relationship Id="rId126" Type="http://schemas.openxmlformats.org/officeDocument/2006/relationships/tags" Target="../tags/tag1890.xml"/><Relationship Id="rId147" Type="http://schemas.openxmlformats.org/officeDocument/2006/relationships/tags" Target="../tags/tag1911.xml"/><Relationship Id="rId168" Type="http://schemas.openxmlformats.org/officeDocument/2006/relationships/tags" Target="../tags/tag1932.xml"/><Relationship Id="rId312" Type="http://schemas.openxmlformats.org/officeDocument/2006/relationships/tags" Target="../tags/tag2076.xml"/><Relationship Id="rId333" Type="http://schemas.openxmlformats.org/officeDocument/2006/relationships/tags" Target="../tags/tag2097.xml"/><Relationship Id="rId51" Type="http://schemas.openxmlformats.org/officeDocument/2006/relationships/tags" Target="../tags/tag1815.xml"/><Relationship Id="rId72" Type="http://schemas.openxmlformats.org/officeDocument/2006/relationships/tags" Target="../tags/tag1836.xml"/><Relationship Id="rId93" Type="http://schemas.openxmlformats.org/officeDocument/2006/relationships/tags" Target="../tags/tag1857.xml"/><Relationship Id="rId189" Type="http://schemas.openxmlformats.org/officeDocument/2006/relationships/tags" Target="../tags/tag1953.xml"/><Relationship Id="rId3" Type="http://schemas.openxmlformats.org/officeDocument/2006/relationships/tags" Target="../tags/tag1767.xml"/><Relationship Id="rId214" Type="http://schemas.openxmlformats.org/officeDocument/2006/relationships/tags" Target="../tags/tag1978.xml"/><Relationship Id="rId235" Type="http://schemas.openxmlformats.org/officeDocument/2006/relationships/tags" Target="../tags/tag1999.xml"/><Relationship Id="rId256" Type="http://schemas.openxmlformats.org/officeDocument/2006/relationships/tags" Target="../tags/tag2020.xml"/><Relationship Id="rId277" Type="http://schemas.openxmlformats.org/officeDocument/2006/relationships/tags" Target="../tags/tag2041.xml"/><Relationship Id="rId298" Type="http://schemas.openxmlformats.org/officeDocument/2006/relationships/tags" Target="../tags/tag2062.xml"/><Relationship Id="rId116" Type="http://schemas.openxmlformats.org/officeDocument/2006/relationships/tags" Target="../tags/tag1880.xml"/><Relationship Id="rId137" Type="http://schemas.openxmlformats.org/officeDocument/2006/relationships/tags" Target="../tags/tag1901.xml"/><Relationship Id="rId158" Type="http://schemas.openxmlformats.org/officeDocument/2006/relationships/tags" Target="../tags/tag1922.xml"/><Relationship Id="rId302" Type="http://schemas.openxmlformats.org/officeDocument/2006/relationships/tags" Target="../tags/tag2066.xml"/><Relationship Id="rId323" Type="http://schemas.openxmlformats.org/officeDocument/2006/relationships/tags" Target="../tags/tag2087.xml"/><Relationship Id="rId20" Type="http://schemas.openxmlformats.org/officeDocument/2006/relationships/tags" Target="../tags/tag1784.xml"/><Relationship Id="rId41" Type="http://schemas.openxmlformats.org/officeDocument/2006/relationships/tags" Target="../tags/tag1805.xml"/><Relationship Id="rId62" Type="http://schemas.openxmlformats.org/officeDocument/2006/relationships/tags" Target="../tags/tag1826.xml"/><Relationship Id="rId83" Type="http://schemas.openxmlformats.org/officeDocument/2006/relationships/tags" Target="../tags/tag1847.xml"/><Relationship Id="rId179" Type="http://schemas.openxmlformats.org/officeDocument/2006/relationships/tags" Target="../tags/tag1943.xml"/><Relationship Id="rId190" Type="http://schemas.openxmlformats.org/officeDocument/2006/relationships/tags" Target="../tags/tag1954.xml"/><Relationship Id="rId204" Type="http://schemas.openxmlformats.org/officeDocument/2006/relationships/tags" Target="../tags/tag1968.xml"/><Relationship Id="rId225" Type="http://schemas.openxmlformats.org/officeDocument/2006/relationships/tags" Target="../tags/tag1989.xml"/><Relationship Id="rId246" Type="http://schemas.openxmlformats.org/officeDocument/2006/relationships/tags" Target="../tags/tag2010.xml"/><Relationship Id="rId267" Type="http://schemas.openxmlformats.org/officeDocument/2006/relationships/tags" Target="../tags/tag2031.xml"/><Relationship Id="rId288" Type="http://schemas.openxmlformats.org/officeDocument/2006/relationships/tags" Target="../tags/tag2052.xml"/><Relationship Id="rId106" Type="http://schemas.openxmlformats.org/officeDocument/2006/relationships/tags" Target="../tags/tag1870.xml"/><Relationship Id="rId127" Type="http://schemas.openxmlformats.org/officeDocument/2006/relationships/tags" Target="../tags/tag1891.xml"/><Relationship Id="rId313" Type="http://schemas.openxmlformats.org/officeDocument/2006/relationships/tags" Target="../tags/tag2077.xml"/><Relationship Id="rId10" Type="http://schemas.openxmlformats.org/officeDocument/2006/relationships/tags" Target="../tags/tag1774.xml"/><Relationship Id="rId31" Type="http://schemas.openxmlformats.org/officeDocument/2006/relationships/tags" Target="../tags/tag1795.xml"/><Relationship Id="rId52" Type="http://schemas.openxmlformats.org/officeDocument/2006/relationships/tags" Target="../tags/tag1816.xml"/><Relationship Id="rId73" Type="http://schemas.openxmlformats.org/officeDocument/2006/relationships/tags" Target="../tags/tag1837.xml"/><Relationship Id="rId94" Type="http://schemas.openxmlformats.org/officeDocument/2006/relationships/tags" Target="../tags/tag1858.xml"/><Relationship Id="rId148" Type="http://schemas.openxmlformats.org/officeDocument/2006/relationships/tags" Target="../tags/tag1912.xml"/><Relationship Id="rId169" Type="http://schemas.openxmlformats.org/officeDocument/2006/relationships/tags" Target="../tags/tag1933.xml"/><Relationship Id="rId334" Type="http://schemas.openxmlformats.org/officeDocument/2006/relationships/tags" Target="../tags/tag2098.xml"/><Relationship Id="rId4" Type="http://schemas.openxmlformats.org/officeDocument/2006/relationships/tags" Target="../tags/tag1768.xml"/><Relationship Id="rId180" Type="http://schemas.openxmlformats.org/officeDocument/2006/relationships/tags" Target="../tags/tag1944.xml"/><Relationship Id="rId215" Type="http://schemas.openxmlformats.org/officeDocument/2006/relationships/tags" Target="../tags/tag1979.xml"/><Relationship Id="rId236" Type="http://schemas.openxmlformats.org/officeDocument/2006/relationships/tags" Target="../tags/tag2000.xml"/><Relationship Id="rId257" Type="http://schemas.openxmlformats.org/officeDocument/2006/relationships/tags" Target="../tags/tag2021.xml"/><Relationship Id="rId278" Type="http://schemas.openxmlformats.org/officeDocument/2006/relationships/tags" Target="../tags/tag2042.xml"/><Relationship Id="rId303" Type="http://schemas.openxmlformats.org/officeDocument/2006/relationships/tags" Target="../tags/tag2067.xml"/><Relationship Id="rId42" Type="http://schemas.openxmlformats.org/officeDocument/2006/relationships/tags" Target="../tags/tag1806.xml"/><Relationship Id="rId84" Type="http://schemas.openxmlformats.org/officeDocument/2006/relationships/tags" Target="../tags/tag1848.xml"/><Relationship Id="rId138" Type="http://schemas.openxmlformats.org/officeDocument/2006/relationships/tags" Target="../tags/tag1902.xml"/><Relationship Id="rId191" Type="http://schemas.openxmlformats.org/officeDocument/2006/relationships/tags" Target="../tags/tag1955.xml"/><Relationship Id="rId205" Type="http://schemas.openxmlformats.org/officeDocument/2006/relationships/tags" Target="../tags/tag1969.xml"/><Relationship Id="rId247" Type="http://schemas.openxmlformats.org/officeDocument/2006/relationships/tags" Target="../tags/tag2011.xml"/><Relationship Id="rId107" Type="http://schemas.openxmlformats.org/officeDocument/2006/relationships/tags" Target="../tags/tag1871.xml"/><Relationship Id="rId289" Type="http://schemas.openxmlformats.org/officeDocument/2006/relationships/tags" Target="../tags/tag2053.xml"/><Relationship Id="rId11" Type="http://schemas.openxmlformats.org/officeDocument/2006/relationships/tags" Target="../tags/tag1775.xml"/><Relationship Id="rId53" Type="http://schemas.openxmlformats.org/officeDocument/2006/relationships/tags" Target="../tags/tag1817.xml"/><Relationship Id="rId149" Type="http://schemas.openxmlformats.org/officeDocument/2006/relationships/tags" Target="../tags/tag1913.xml"/><Relationship Id="rId314" Type="http://schemas.openxmlformats.org/officeDocument/2006/relationships/tags" Target="../tags/tag2078.xml"/><Relationship Id="rId95" Type="http://schemas.openxmlformats.org/officeDocument/2006/relationships/tags" Target="../tags/tag1859.xml"/><Relationship Id="rId160" Type="http://schemas.openxmlformats.org/officeDocument/2006/relationships/tags" Target="../tags/tag1924.xml"/><Relationship Id="rId216" Type="http://schemas.openxmlformats.org/officeDocument/2006/relationships/tags" Target="../tags/tag1980.xml"/><Relationship Id="rId258" Type="http://schemas.openxmlformats.org/officeDocument/2006/relationships/tags" Target="../tags/tag2022.xml"/><Relationship Id="rId22" Type="http://schemas.openxmlformats.org/officeDocument/2006/relationships/tags" Target="../tags/tag1786.xml"/><Relationship Id="rId64" Type="http://schemas.openxmlformats.org/officeDocument/2006/relationships/tags" Target="../tags/tag1828.xml"/><Relationship Id="rId118" Type="http://schemas.openxmlformats.org/officeDocument/2006/relationships/tags" Target="../tags/tag1882.xml"/><Relationship Id="rId325" Type="http://schemas.openxmlformats.org/officeDocument/2006/relationships/tags" Target="../tags/tag2089.xml"/><Relationship Id="rId171" Type="http://schemas.openxmlformats.org/officeDocument/2006/relationships/tags" Target="../tags/tag1935.xml"/><Relationship Id="rId227" Type="http://schemas.openxmlformats.org/officeDocument/2006/relationships/tags" Target="../tags/tag1991.xml"/><Relationship Id="rId269" Type="http://schemas.openxmlformats.org/officeDocument/2006/relationships/tags" Target="../tags/tag2033.xml"/><Relationship Id="rId33" Type="http://schemas.openxmlformats.org/officeDocument/2006/relationships/tags" Target="../tags/tag1797.xml"/><Relationship Id="rId129" Type="http://schemas.openxmlformats.org/officeDocument/2006/relationships/tags" Target="../tags/tag1893.xml"/><Relationship Id="rId280" Type="http://schemas.openxmlformats.org/officeDocument/2006/relationships/tags" Target="../tags/tag2044.xml"/><Relationship Id="rId336" Type="http://schemas.openxmlformats.org/officeDocument/2006/relationships/tags" Target="../tags/tag2100.xml"/><Relationship Id="rId75" Type="http://schemas.openxmlformats.org/officeDocument/2006/relationships/tags" Target="../tags/tag1839.xml"/><Relationship Id="rId140" Type="http://schemas.openxmlformats.org/officeDocument/2006/relationships/tags" Target="../tags/tag1904.xml"/><Relationship Id="rId182" Type="http://schemas.openxmlformats.org/officeDocument/2006/relationships/tags" Target="../tags/tag1946.xml"/><Relationship Id="rId6" Type="http://schemas.openxmlformats.org/officeDocument/2006/relationships/tags" Target="../tags/tag1770.xml"/><Relationship Id="rId238" Type="http://schemas.openxmlformats.org/officeDocument/2006/relationships/tags" Target="../tags/tag2002.xml"/><Relationship Id="rId291" Type="http://schemas.openxmlformats.org/officeDocument/2006/relationships/tags" Target="../tags/tag2055.xml"/><Relationship Id="rId305" Type="http://schemas.openxmlformats.org/officeDocument/2006/relationships/tags" Target="../tags/tag2069.xml"/><Relationship Id="rId44" Type="http://schemas.openxmlformats.org/officeDocument/2006/relationships/tags" Target="../tags/tag1808.xml"/><Relationship Id="rId86" Type="http://schemas.openxmlformats.org/officeDocument/2006/relationships/tags" Target="../tags/tag1850.xml"/><Relationship Id="rId151" Type="http://schemas.openxmlformats.org/officeDocument/2006/relationships/tags" Target="../tags/tag1915.xml"/><Relationship Id="rId193" Type="http://schemas.openxmlformats.org/officeDocument/2006/relationships/tags" Target="../tags/tag1957.xml"/><Relationship Id="rId207" Type="http://schemas.openxmlformats.org/officeDocument/2006/relationships/tags" Target="../tags/tag1971.xml"/><Relationship Id="rId249" Type="http://schemas.openxmlformats.org/officeDocument/2006/relationships/tags" Target="../tags/tag2013.xml"/><Relationship Id="rId13" Type="http://schemas.openxmlformats.org/officeDocument/2006/relationships/tags" Target="../tags/tag1777.xml"/><Relationship Id="rId109" Type="http://schemas.openxmlformats.org/officeDocument/2006/relationships/tags" Target="../tags/tag1873.xml"/><Relationship Id="rId260" Type="http://schemas.openxmlformats.org/officeDocument/2006/relationships/tags" Target="../tags/tag2024.xml"/><Relationship Id="rId316" Type="http://schemas.openxmlformats.org/officeDocument/2006/relationships/tags" Target="../tags/tag2080.xml"/><Relationship Id="rId55" Type="http://schemas.openxmlformats.org/officeDocument/2006/relationships/tags" Target="../tags/tag1819.xml"/><Relationship Id="rId97" Type="http://schemas.openxmlformats.org/officeDocument/2006/relationships/tags" Target="../tags/tag1861.xml"/><Relationship Id="rId120" Type="http://schemas.openxmlformats.org/officeDocument/2006/relationships/tags" Target="../tags/tag1884.xml"/><Relationship Id="rId162" Type="http://schemas.openxmlformats.org/officeDocument/2006/relationships/tags" Target="../tags/tag1926.xml"/><Relationship Id="rId218" Type="http://schemas.openxmlformats.org/officeDocument/2006/relationships/tags" Target="../tags/tag1982.xml"/><Relationship Id="rId271" Type="http://schemas.openxmlformats.org/officeDocument/2006/relationships/tags" Target="../tags/tag2035.xml"/><Relationship Id="rId24" Type="http://schemas.openxmlformats.org/officeDocument/2006/relationships/tags" Target="../tags/tag1788.xml"/><Relationship Id="rId66" Type="http://schemas.openxmlformats.org/officeDocument/2006/relationships/tags" Target="../tags/tag1830.xml"/><Relationship Id="rId131" Type="http://schemas.openxmlformats.org/officeDocument/2006/relationships/tags" Target="../tags/tag1895.xml"/><Relationship Id="rId327" Type="http://schemas.openxmlformats.org/officeDocument/2006/relationships/tags" Target="../tags/tag2091.xml"/><Relationship Id="rId173" Type="http://schemas.openxmlformats.org/officeDocument/2006/relationships/tags" Target="../tags/tag1937.xml"/><Relationship Id="rId229" Type="http://schemas.openxmlformats.org/officeDocument/2006/relationships/tags" Target="../tags/tag199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image" Target="../media/image10.emf"/><Relationship Id="rId2" Type="http://schemas.openxmlformats.org/officeDocument/2006/relationships/tags" Target="../tags/tag58.xml"/><Relationship Id="rId16" Type="http://schemas.openxmlformats.org/officeDocument/2006/relationships/customXml" Target="../ink/ink4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tags" Target="../tags/tag2220.xml"/><Relationship Id="rId299" Type="http://schemas.openxmlformats.org/officeDocument/2006/relationships/tags" Target="../tags/tag2402.xml"/><Relationship Id="rId21" Type="http://schemas.openxmlformats.org/officeDocument/2006/relationships/tags" Target="../tags/tag2124.xml"/><Relationship Id="rId63" Type="http://schemas.openxmlformats.org/officeDocument/2006/relationships/tags" Target="../tags/tag2166.xml"/><Relationship Id="rId159" Type="http://schemas.openxmlformats.org/officeDocument/2006/relationships/tags" Target="../tags/tag2262.xml"/><Relationship Id="rId324" Type="http://schemas.openxmlformats.org/officeDocument/2006/relationships/tags" Target="../tags/tag2427.xml"/><Relationship Id="rId170" Type="http://schemas.openxmlformats.org/officeDocument/2006/relationships/tags" Target="../tags/tag2273.xml"/><Relationship Id="rId226" Type="http://schemas.openxmlformats.org/officeDocument/2006/relationships/tags" Target="../tags/tag2329.xml"/><Relationship Id="rId268" Type="http://schemas.openxmlformats.org/officeDocument/2006/relationships/tags" Target="../tags/tag2371.xml"/><Relationship Id="rId32" Type="http://schemas.openxmlformats.org/officeDocument/2006/relationships/tags" Target="../tags/tag2135.xml"/><Relationship Id="rId74" Type="http://schemas.openxmlformats.org/officeDocument/2006/relationships/tags" Target="../tags/tag2177.xml"/><Relationship Id="rId128" Type="http://schemas.openxmlformats.org/officeDocument/2006/relationships/tags" Target="../tags/tag2231.xml"/><Relationship Id="rId335" Type="http://schemas.openxmlformats.org/officeDocument/2006/relationships/tags" Target="../tags/tag2438.xml"/><Relationship Id="rId5" Type="http://schemas.openxmlformats.org/officeDocument/2006/relationships/tags" Target="../tags/tag2108.xml"/><Relationship Id="rId181" Type="http://schemas.openxmlformats.org/officeDocument/2006/relationships/tags" Target="../tags/tag2284.xml"/><Relationship Id="rId237" Type="http://schemas.openxmlformats.org/officeDocument/2006/relationships/tags" Target="../tags/tag2340.xml"/><Relationship Id="rId279" Type="http://schemas.openxmlformats.org/officeDocument/2006/relationships/tags" Target="../tags/tag2382.xml"/><Relationship Id="rId43" Type="http://schemas.openxmlformats.org/officeDocument/2006/relationships/tags" Target="../tags/tag2146.xml"/><Relationship Id="rId139" Type="http://schemas.openxmlformats.org/officeDocument/2006/relationships/tags" Target="../tags/tag2242.xml"/><Relationship Id="rId290" Type="http://schemas.openxmlformats.org/officeDocument/2006/relationships/tags" Target="../tags/tag2393.xml"/><Relationship Id="rId304" Type="http://schemas.openxmlformats.org/officeDocument/2006/relationships/tags" Target="../tags/tag2407.xml"/><Relationship Id="rId85" Type="http://schemas.openxmlformats.org/officeDocument/2006/relationships/tags" Target="../tags/tag2188.xml"/><Relationship Id="rId150" Type="http://schemas.openxmlformats.org/officeDocument/2006/relationships/tags" Target="../tags/tag2253.xml"/><Relationship Id="rId192" Type="http://schemas.openxmlformats.org/officeDocument/2006/relationships/tags" Target="../tags/tag2295.xml"/><Relationship Id="rId206" Type="http://schemas.openxmlformats.org/officeDocument/2006/relationships/tags" Target="../tags/tag2309.xml"/><Relationship Id="rId248" Type="http://schemas.openxmlformats.org/officeDocument/2006/relationships/tags" Target="../tags/tag2351.xml"/><Relationship Id="rId12" Type="http://schemas.openxmlformats.org/officeDocument/2006/relationships/tags" Target="../tags/tag2115.xml"/><Relationship Id="rId108" Type="http://schemas.openxmlformats.org/officeDocument/2006/relationships/tags" Target="../tags/tag2211.xml"/><Relationship Id="rId315" Type="http://schemas.openxmlformats.org/officeDocument/2006/relationships/tags" Target="../tags/tag2418.xml"/><Relationship Id="rId54" Type="http://schemas.openxmlformats.org/officeDocument/2006/relationships/tags" Target="../tags/tag2157.xml"/><Relationship Id="rId96" Type="http://schemas.openxmlformats.org/officeDocument/2006/relationships/tags" Target="../tags/tag2199.xml"/><Relationship Id="rId161" Type="http://schemas.openxmlformats.org/officeDocument/2006/relationships/tags" Target="../tags/tag2264.xml"/><Relationship Id="rId217" Type="http://schemas.openxmlformats.org/officeDocument/2006/relationships/tags" Target="../tags/tag2320.xml"/><Relationship Id="rId259" Type="http://schemas.openxmlformats.org/officeDocument/2006/relationships/tags" Target="../tags/tag2362.xml"/><Relationship Id="rId23" Type="http://schemas.openxmlformats.org/officeDocument/2006/relationships/tags" Target="../tags/tag2126.xml"/><Relationship Id="rId119" Type="http://schemas.openxmlformats.org/officeDocument/2006/relationships/tags" Target="../tags/tag2222.xml"/><Relationship Id="rId270" Type="http://schemas.openxmlformats.org/officeDocument/2006/relationships/tags" Target="../tags/tag2373.xml"/><Relationship Id="rId326" Type="http://schemas.openxmlformats.org/officeDocument/2006/relationships/tags" Target="../tags/tag2429.xml"/><Relationship Id="rId65" Type="http://schemas.openxmlformats.org/officeDocument/2006/relationships/tags" Target="../tags/tag2168.xml"/><Relationship Id="rId130" Type="http://schemas.openxmlformats.org/officeDocument/2006/relationships/tags" Target="../tags/tag2233.xml"/><Relationship Id="rId172" Type="http://schemas.openxmlformats.org/officeDocument/2006/relationships/tags" Target="../tags/tag2275.xml"/><Relationship Id="rId228" Type="http://schemas.openxmlformats.org/officeDocument/2006/relationships/tags" Target="../tags/tag2331.xml"/><Relationship Id="rId281" Type="http://schemas.openxmlformats.org/officeDocument/2006/relationships/tags" Target="../tags/tag2384.xml"/><Relationship Id="rId337" Type="http://schemas.openxmlformats.org/officeDocument/2006/relationships/slideLayout" Target="../slideLayouts/slideLayout2.xml"/><Relationship Id="rId34" Type="http://schemas.openxmlformats.org/officeDocument/2006/relationships/tags" Target="../tags/tag2137.xml"/><Relationship Id="rId76" Type="http://schemas.openxmlformats.org/officeDocument/2006/relationships/tags" Target="../tags/tag2179.xml"/><Relationship Id="rId141" Type="http://schemas.openxmlformats.org/officeDocument/2006/relationships/tags" Target="../tags/tag2244.xml"/><Relationship Id="rId7" Type="http://schemas.openxmlformats.org/officeDocument/2006/relationships/tags" Target="../tags/tag2110.xml"/><Relationship Id="rId183" Type="http://schemas.openxmlformats.org/officeDocument/2006/relationships/tags" Target="../tags/tag2286.xml"/><Relationship Id="rId239" Type="http://schemas.openxmlformats.org/officeDocument/2006/relationships/tags" Target="../tags/tag2342.xml"/><Relationship Id="rId250" Type="http://schemas.openxmlformats.org/officeDocument/2006/relationships/tags" Target="../tags/tag2353.xml"/><Relationship Id="rId292" Type="http://schemas.openxmlformats.org/officeDocument/2006/relationships/tags" Target="../tags/tag2395.xml"/><Relationship Id="rId306" Type="http://schemas.openxmlformats.org/officeDocument/2006/relationships/tags" Target="../tags/tag2409.xml"/><Relationship Id="rId45" Type="http://schemas.openxmlformats.org/officeDocument/2006/relationships/tags" Target="../tags/tag2148.xml"/><Relationship Id="rId87" Type="http://schemas.openxmlformats.org/officeDocument/2006/relationships/tags" Target="../tags/tag2190.xml"/><Relationship Id="rId110" Type="http://schemas.openxmlformats.org/officeDocument/2006/relationships/tags" Target="../tags/tag2213.xml"/><Relationship Id="rId152" Type="http://schemas.openxmlformats.org/officeDocument/2006/relationships/tags" Target="../tags/tag2255.xml"/><Relationship Id="rId173" Type="http://schemas.openxmlformats.org/officeDocument/2006/relationships/tags" Target="../tags/tag2276.xml"/><Relationship Id="rId194" Type="http://schemas.openxmlformats.org/officeDocument/2006/relationships/tags" Target="../tags/tag2297.xml"/><Relationship Id="rId208" Type="http://schemas.openxmlformats.org/officeDocument/2006/relationships/tags" Target="../tags/tag2311.xml"/><Relationship Id="rId229" Type="http://schemas.openxmlformats.org/officeDocument/2006/relationships/tags" Target="../tags/tag2332.xml"/><Relationship Id="rId240" Type="http://schemas.openxmlformats.org/officeDocument/2006/relationships/tags" Target="../tags/tag2343.xml"/><Relationship Id="rId261" Type="http://schemas.openxmlformats.org/officeDocument/2006/relationships/tags" Target="../tags/tag2364.xml"/><Relationship Id="rId14" Type="http://schemas.openxmlformats.org/officeDocument/2006/relationships/tags" Target="../tags/tag2117.xml"/><Relationship Id="rId35" Type="http://schemas.openxmlformats.org/officeDocument/2006/relationships/tags" Target="../tags/tag2138.xml"/><Relationship Id="rId56" Type="http://schemas.openxmlformats.org/officeDocument/2006/relationships/tags" Target="../tags/tag2159.xml"/><Relationship Id="rId77" Type="http://schemas.openxmlformats.org/officeDocument/2006/relationships/tags" Target="../tags/tag2180.xml"/><Relationship Id="rId100" Type="http://schemas.openxmlformats.org/officeDocument/2006/relationships/tags" Target="../tags/tag2203.xml"/><Relationship Id="rId282" Type="http://schemas.openxmlformats.org/officeDocument/2006/relationships/tags" Target="../tags/tag2385.xml"/><Relationship Id="rId317" Type="http://schemas.openxmlformats.org/officeDocument/2006/relationships/tags" Target="../tags/tag2420.xml"/><Relationship Id="rId338" Type="http://schemas.openxmlformats.org/officeDocument/2006/relationships/notesSlide" Target="../notesSlides/notesSlide44.xml"/><Relationship Id="rId8" Type="http://schemas.openxmlformats.org/officeDocument/2006/relationships/tags" Target="../tags/tag2111.xml"/><Relationship Id="rId98" Type="http://schemas.openxmlformats.org/officeDocument/2006/relationships/tags" Target="../tags/tag2201.xml"/><Relationship Id="rId121" Type="http://schemas.openxmlformats.org/officeDocument/2006/relationships/tags" Target="../tags/tag2224.xml"/><Relationship Id="rId142" Type="http://schemas.openxmlformats.org/officeDocument/2006/relationships/tags" Target="../tags/tag2245.xml"/><Relationship Id="rId163" Type="http://schemas.openxmlformats.org/officeDocument/2006/relationships/tags" Target="../tags/tag2266.xml"/><Relationship Id="rId184" Type="http://schemas.openxmlformats.org/officeDocument/2006/relationships/tags" Target="../tags/tag2287.xml"/><Relationship Id="rId219" Type="http://schemas.openxmlformats.org/officeDocument/2006/relationships/tags" Target="../tags/tag2322.xml"/><Relationship Id="rId230" Type="http://schemas.openxmlformats.org/officeDocument/2006/relationships/tags" Target="../tags/tag2333.xml"/><Relationship Id="rId251" Type="http://schemas.openxmlformats.org/officeDocument/2006/relationships/tags" Target="../tags/tag2354.xml"/><Relationship Id="rId25" Type="http://schemas.openxmlformats.org/officeDocument/2006/relationships/tags" Target="../tags/tag2128.xml"/><Relationship Id="rId46" Type="http://schemas.openxmlformats.org/officeDocument/2006/relationships/tags" Target="../tags/tag2149.xml"/><Relationship Id="rId67" Type="http://schemas.openxmlformats.org/officeDocument/2006/relationships/tags" Target="../tags/tag2170.xml"/><Relationship Id="rId272" Type="http://schemas.openxmlformats.org/officeDocument/2006/relationships/tags" Target="../tags/tag2375.xml"/><Relationship Id="rId293" Type="http://schemas.openxmlformats.org/officeDocument/2006/relationships/tags" Target="../tags/tag2396.xml"/><Relationship Id="rId307" Type="http://schemas.openxmlformats.org/officeDocument/2006/relationships/tags" Target="../tags/tag2410.xml"/><Relationship Id="rId328" Type="http://schemas.openxmlformats.org/officeDocument/2006/relationships/tags" Target="../tags/tag2431.xml"/><Relationship Id="rId88" Type="http://schemas.openxmlformats.org/officeDocument/2006/relationships/tags" Target="../tags/tag2191.xml"/><Relationship Id="rId111" Type="http://schemas.openxmlformats.org/officeDocument/2006/relationships/tags" Target="../tags/tag2214.xml"/><Relationship Id="rId132" Type="http://schemas.openxmlformats.org/officeDocument/2006/relationships/tags" Target="../tags/tag2235.xml"/><Relationship Id="rId153" Type="http://schemas.openxmlformats.org/officeDocument/2006/relationships/tags" Target="../tags/tag2256.xml"/><Relationship Id="rId174" Type="http://schemas.openxmlformats.org/officeDocument/2006/relationships/tags" Target="../tags/tag2277.xml"/><Relationship Id="rId195" Type="http://schemas.openxmlformats.org/officeDocument/2006/relationships/tags" Target="../tags/tag2298.xml"/><Relationship Id="rId209" Type="http://schemas.openxmlformats.org/officeDocument/2006/relationships/tags" Target="../tags/tag2312.xml"/><Relationship Id="rId220" Type="http://schemas.openxmlformats.org/officeDocument/2006/relationships/tags" Target="../tags/tag2323.xml"/><Relationship Id="rId241" Type="http://schemas.openxmlformats.org/officeDocument/2006/relationships/tags" Target="../tags/tag2344.xml"/><Relationship Id="rId15" Type="http://schemas.openxmlformats.org/officeDocument/2006/relationships/tags" Target="../tags/tag2118.xml"/><Relationship Id="rId36" Type="http://schemas.openxmlformats.org/officeDocument/2006/relationships/tags" Target="../tags/tag2139.xml"/><Relationship Id="rId57" Type="http://schemas.openxmlformats.org/officeDocument/2006/relationships/tags" Target="../tags/tag2160.xml"/><Relationship Id="rId262" Type="http://schemas.openxmlformats.org/officeDocument/2006/relationships/tags" Target="../tags/tag2365.xml"/><Relationship Id="rId283" Type="http://schemas.openxmlformats.org/officeDocument/2006/relationships/tags" Target="../tags/tag2386.xml"/><Relationship Id="rId318" Type="http://schemas.openxmlformats.org/officeDocument/2006/relationships/tags" Target="../tags/tag2421.xml"/><Relationship Id="rId78" Type="http://schemas.openxmlformats.org/officeDocument/2006/relationships/tags" Target="../tags/tag2181.xml"/><Relationship Id="rId99" Type="http://schemas.openxmlformats.org/officeDocument/2006/relationships/tags" Target="../tags/tag2202.xml"/><Relationship Id="rId101" Type="http://schemas.openxmlformats.org/officeDocument/2006/relationships/tags" Target="../tags/tag2204.xml"/><Relationship Id="rId122" Type="http://schemas.openxmlformats.org/officeDocument/2006/relationships/tags" Target="../tags/tag2225.xml"/><Relationship Id="rId143" Type="http://schemas.openxmlformats.org/officeDocument/2006/relationships/tags" Target="../tags/tag2246.xml"/><Relationship Id="rId164" Type="http://schemas.openxmlformats.org/officeDocument/2006/relationships/tags" Target="../tags/tag2267.xml"/><Relationship Id="rId185" Type="http://schemas.openxmlformats.org/officeDocument/2006/relationships/tags" Target="../tags/tag2288.xml"/><Relationship Id="rId9" Type="http://schemas.openxmlformats.org/officeDocument/2006/relationships/tags" Target="../tags/tag2112.xml"/><Relationship Id="rId210" Type="http://schemas.openxmlformats.org/officeDocument/2006/relationships/tags" Target="../tags/tag2313.xml"/><Relationship Id="rId26" Type="http://schemas.openxmlformats.org/officeDocument/2006/relationships/tags" Target="../tags/tag2129.xml"/><Relationship Id="rId231" Type="http://schemas.openxmlformats.org/officeDocument/2006/relationships/tags" Target="../tags/tag2334.xml"/><Relationship Id="rId252" Type="http://schemas.openxmlformats.org/officeDocument/2006/relationships/tags" Target="../tags/tag2355.xml"/><Relationship Id="rId273" Type="http://schemas.openxmlformats.org/officeDocument/2006/relationships/tags" Target="../tags/tag2376.xml"/><Relationship Id="rId294" Type="http://schemas.openxmlformats.org/officeDocument/2006/relationships/tags" Target="../tags/tag2397.xml"/><Relationship Id="rId308" Type="http://schemas.openxmlformats.org/officeDocument/2006/relationships/tags" Target="../tags/tag2411.xml"/><Relationship Id="rId329" Type="http://schemas.openxmlformats.org/officeDocument/2006/relationships/tags" Target="../tags/tag2432.xml"/><Relationship Id="rId47" Type="http://schemas.openxmlformats.org/officeDocument/2006/relationships/tags" Target="../tags/tag2150.xml"/><Relationship Id="rId68" Type="http://schemas.openxmlformats.org/officeDocument/2006/relationships/tags" Target="../tags/tag2171.xml"/><Relationship Id="rId89" Type="http://schemas.openxmlformats.org/officeDocument/2006/relationships/tags" Target="../tags/tag2192.xml"/><Relationship Id="rId112" Type="http://schemas.openxmlformats.org/officeDocument/2006/relationships/tags" Target="../tags/tag2215.xml"/><Relationship Id="rId133" Type="http://schemas.openxmlformats.org/officeDocument/2006/relationships/tags" Target="../tags/tag2236.xml"/><Relationship Id="rId154" Type="http://schemas.openxmlformats.org/officeDocument/2006/relationships/tags" Target="../tags/tag2257.xml"/><Relationship Id="rId175" Type="http://schemas.openxmlformats.org/officeDocument/2006/relationships/tags" Target="../tags/tag2278.xml"/><Relationship Id="rId196" Type="http://schemas.openxmlformats.org/officeDocument/2006/relationships/tags" Target="../tags/tag2299.xml"/><Relationship Id="rId200" Type="http://schemas.openxmlformats.org/officeDocument/2006/relationships/tags" Target="../tags/tag2303.xml"/><Relationship Id="rId16" Type="http://schemas.openxmlformats.org/officeDocument/2006/relationships/tags" Target="../tags/tag2119.xml"/><Relationship Id="rId221" Type="http://schemas.openxmlformats.org/officeDocument/2006/relationships/tags" Target="../tags/tag2324.xml"/><Relationship Id="rId242" Type="http://schemas.openxmlformats.org/officeDocument/2006/relationships/tags" Target="../tags/tag2345.xml"/><Relationship Id="rId263" Type="http://schemas.openxmlformats.org/officeDocument/2006/relationships/tags" Target="../tags/tag2366.xml"/><Relationship Id="rId284" Type="http://schemas.openxmlformats.org/officeDocument/2006/relationships/tags" Target="../tags/tag2387.xml"/><Relationship Id="rId319" Type="http://schemas.openxmlformats.org/officeDocument/2006/relationships/tags" Target="../tags/tag2422.xml"/><Relationship Id="rId37" Type="http://schemas.openxmlformats.org/officeDocument/2006/relationships/tags" Target="../tags/tag2140.xml"/><Relationship Id="rId58" Type="http://schemas.openxmlformats.org/officeDocument/2006/relationships/tags" Target="../tags/tag2161.xml"/><Relationship Id="rId79" Type="http://schemas.openxmlformats.org/officeDocument/2006/relationships/tags" Target="../tags/tag2182.xml"/><Relationship Id="rId102" Type="http://schemas.openxmlformats.org/officeDocument/2006/relationships/tags" Target="../tags/tag2205.xml"/><Relationship Id="rId123" Type="http://schemas.openxmlformats.org/officeDocument/2006/relationships/tags" Target="../tags/tag2226.xml"/><Relationship Id="rId144" Type="http://schemas.openxmlformats.org/officeDocument/2006/relationships/tags" Target="../tags/tag2247.xml"/><Relationship Id="rId330" Type="http://schemas.openxmlformats.org/officeDocument/2006/relationships/tags" Target="../tags/tag2433.xml"/><Relationship Id="rId90" Type="http://schemas.openxmlformats.org/officeDocument/2006/relationships/tags" Target="../tags/tag2193.xml"/><Relationship Id="rId165" Type="http://schemas.openxmlformats.org/officeDocument/2006/relationships/tags" Target="../tags/tag2268.xml"/><Relationship Id="rId186" Type="http://schemas.openxmlformats.org/officeDocument/2006/relationships/tags" Target="../tags/tag2289.xml"/><Relationship Id="rId211" Type="http://schemas.openxmlformats.org/officeDocument/2006/relationships/tags" Target="../tags/tag2314.xml"/><Relationship Id="rId232" Type="http://schemas.openxmlformats.org/officeDocument/2006/relationships/tags" Target="../tags/tag2335.xml"/><Relationship Id="rId253" Type="http://schemas.openxmlformats.org/officeDocument/2006/relationships/tags" Target="../tags/tag2356.xml"/><Relationship Id="rId274" Type="http://schemas.openxmlformats.org/officeDocument/2006/relationships/tags" Target="../tags/tag2377.xml"/><Relationship Id="rId295" Type="http://schemas.openxmlformats.org/officeDocument/2006/relationships/tags" Target="../tags/tag2398.xml"/><Relationship Id="rId309" Type="http://schemas.openxmlformats.org/officeDocument/2006/relationships/tags" Target="../tags/tag2412.xml"/><Relationship Id="rId27" Type="http://schemas.openxmlformats.org/officeDocument/2006/relationships/tags" Target="../tags/tag2130.xml"/><Relationship Id="rId48" Type="http://schemas.openxmlformats.org/officeDocument/2006/relationships/tags" Target="../tags/tag2151.xml"/><Relationship Id="rId69" Type="http://schemas.openxmlformats.org/officeDocument/2006/relationships/tags" Target="../tags/tag2172.xml"/><Relationship Id="rId113" Type="http://schemas.openxmlformats.org/officeDocument/2006/relationships/tags" Target="../tags/tag2216.xml"/><Relationship Id="rId134" Type="http://schemas.openxmlformats.org/officeDocument/2006/relationships/tags" Target="../tags/tag2237.xml"/><Relationship Id="rId320" Type="http://schemas.openxmlformats.org/officeDocument/2006/relationships/tags" Target="../tags/tag2423.xml"/><Relationship Id="rId80" Type="http://schemas.openxmlformats.org/officeDocument/2006/relationships/tags" Target="../tags/tag2183.xml"/><Relationship Id="rId155" Type="http://schemas.openxmlformats.org/officeDocument/2006/relationships/tags" Target="../tags/tag2258.xml"/><Relationship Id="rId176" Type="http://schemas.openxmlformats.org/officeDocument/2006/relationships/tags" Target="../tags/tag2279.xml"/><Relationship Id="rId197" Type="http://schemas.openxmlformats.org/officeDocument/2006/relationships/tags" Target="../tags/tag2300.xml"/><Relationship Id="rId201" Type="http://schemas.openxmlformats.org/officeDocument/2006/relationships/tags" Target="../tags/tag2304.xml"/><Relationship Id="rId222" Type="http://schemas.openxmlformats.org/officeDocument/2006/relationships/tags" Target="../tags/tag2325.xml"/><Relationship Id="rId243" Type="http://schemas.openxmlformats.org/officeDocument/2006/relationships/tags" Target="../tags/tag2346.xml"/><Relationship Id="rId264" Type="http://schemas.openxmlformats.org/officeDocument/2006/relationships/tags" Target="../tags/tag2367.xml"/><Relationship Id="rId285" Type="http://schemas.openxmlformats.org/officeDocument/2006/relationships/tags" Target="../tags/tag2388.xml"/><Relationship Id="rId17" Type="http://schemas.openxmlformats.org/officeDocument/2006/relationships/tags" Target="../tags/tag2120.xml"/><Relationship Id="rId38" Type="http://schemas.openxmlformats.org/officeDocument/2006/relationships/tags" Target="../tags/tag2141.xml"/><Relationship Id="rId59" Type="http://schemas.openxmlformats.org/officeDocument/2006/relationships/tags" Target="../tags/tag2162.xml"/><Relationship Id="rId103" Type="http://schemas.openxmlformats.org/officeDocument/2006/relationships/tags" Target="../tags/tag2206.xml"/><Relationship Id="rId124" Type="http://schemas.openxmlformats.org/officeDocument/2006/relationships/tags" Target="../tags/tag2227.xml"/><Relationship Id="rId310" Type="http://schemas.openxmlformats.org/officeDocument/2006/relationships/tags" Target="../tags/tag2413.xml"/><Relationship Id="rId70" Type="http://schemas.openxmlformats.org/officeDocument/2006/relationships/tags" Target="../tags/tag2173.xml"/><Relationship Id="rId91" Type="http://schemas.openxmlformats.org/officeDocument/2006/relationships/tags" Target="../tags/tag2194.xml"/><Relationship Id="rId145" Type="http://schemas.openxmlformats.org/officeDocument/2006/relationships/tags" Target="../tags/tag2248.xml"/><Relationship Id="rId166" Type="http://schemas.openxmlformats.org/officeDocument/2006/relationships/tags" Target="../tags/tag2269.xml"/><Relationship Id="rId187" Type="http://schemas.openxmlformats.org/officeDocument/2006/relationships/tags" Target="../tags/tag2290.xml"/><Relationship Id="rId331" Type="http://schemas.openxmlformats.org/officeDocument/2006/relationships/tags" Target="../tags/tag2434.xml"/><Relationship Id="rId1" Type="http://schemas.openxmlformats.org/officeDocument/2006/relationships/tags" Target="../tags/tag2104.xml"/><Relationship Id="rId212" Type="http://schemas.openxmlformats.org/officeDocument/2006/relationships/tags" Target="../tags/tag2315.xml"/><Relationship Id="rId233" Type="http://schemas.openxmlformats.org/officeDocument/2006/relationships/tags" Target="../tags/tag2336.xml"/><Relationship Id="rId254" Type="http://schemas.openxmlformats.org/officeDocument/2006/relationships/tags" Target="../tags/tag2357.xml"/><Relationship Id="rId28" Type="http://schemas.openxmlformats.org/officeDocument/2006/relationships/tags" Target="../tags/tag2131.xml"/><Relationship Id="rId49" Type="http://schemas.openxmlformats.org/officeDocument/2006/relationships/tags" Target="../tags/tag2152.xml"/><Relationship Id="rId114" Type="http://schemas.openxmlformats.org/officeDocument/2006/relationships/tags" Target="../tags/tag2217.xml"/><Relationship Id="rId275" Type="http://schemas.openxmlformats.org/officeDocument/2006/relationships/tags" Target="../tags/tag2378.xml"/><Relationship Id="rId296" Type="http://schemas.openxmlformats.org/officeDocument/2006/relationships/tags" Target="../tags/tag2399.xml"/><Relationship Id="rId300" Type="http://schemas.openxmlformats.org/officeDocument/2006/relationships/tags" Target="../tags/tag2403.xml"/><Relationship Id="rId60" Type="http://schemas.openxmlformats.org/officeDocument/2006/relationships/tags" Target="../tags/tag2163.xml"/><Relationship Id="rId81" Type="http://schemas.openxmlformats.org/officeDocument/2006/relationships/tags" Target="../tags/tag2184.xml"/><Relationship Id="rId135" Type="http://schemas.openxmlformats.org/officeDocument/2006/relationships/tags" Target="../tags/tag2238.xml"/><Relationship Id="rId156" Type="http://schemas.openxmlformats.org/officeDocument/2006/relationships/tags" Target="../tags/tag2259.xml"/><Relationship Id="rId177" Type="http://schemas.openxmlformats.org/officeDocument/2006/relationships/tags" Target="../tags/tag2280.xml"/><Relationship Id="rId198" Type="http://schemas.openxmlformats.org/officeDocument/2006/relationships/tags" Target="../tags/tag2301.xml"/><Relationship Id="rId321" Type="http://schemas.openxmlformats.org/officeDocument/2006/relationships/tags" Target="../tags/tag2424.xml"/><Relationship Id="rId202" Type="http://schemas.openxmlformats.org/officeDocument/2006/relationships/tags" Target="../tags/tag2305.xml"/><Relationship Id="rId223" Type="http://schemas.openxmlformats.org/officeDocument/2006/relationships/tags" Target="../tags/tag2326.xml"/><Relationship Id="rId244" Type="http://schemas.openxmlformats.org/officeDocument/2006/relationships/tags" Target="../tags/tag2347.xml"/><Relationship Id="rId18" Type="http://schemas.openxmlformats.org/officeDocument/2006/relationships/tags" Target="../tags/tag2121.xml"/><Relationship Id="rId39" Type="http://schemas.openxmlformats.org/officeDocument/2006/relationships/tags" Target="../tags/tag2142.xml"/><Relationship Id="rId265" Type="http://schemas.openxmlformats.org/officeDocument/2006/relationships/tags" Target="../tags/tag2368.xml"/><Relationship Id="rId286" Type="http://schemas.openxmlformats.org/officeDocument/2006/relationships/tags" Target="../tags/tag2389.xml"/><Relationship Id="rId50" Type="http://schemas.openxmlformats.org/officeDocument/2006/relationships/tags" Target="../tags/tag2153.xml"/><Relationship Id="rId104" Type="http://schemas.openxmlformats.org/officeDocument/2006/relationships/tags" Target="../tags/tag2207.xml"/><Relationship Id="rId125" Type="http://schemas.openxmlformats.org/officeDocument/2006/relationships/tags" Target="../tags/tag2228.xml"/><Relationship Id="rId146" Type="http://schemas.openxmlformats.org/officeDocument/2006/relationships/tags" Target="../tags/tag2249.xml"/><Relationship Id="rId167" Type="http://schemas.openxmlformats.org/officeDocument/2006/relationships/tags" Target="../tags/tag2270.xml"/><Relationship Id="rId188" Type="http://schemas.openxmlformats.org/officeDocument/2006/relationships/tags" Target="../tags/tag2291.xml"/><Relationship Id="rId311" Type="http://schemas.openxmlformats.org/officeDocument/2006/relationships/tags" Target="../tags/tag2414.xml"/><Relationship Id="rId332" Type="http://schemas.openxmlformats.org/officeDocument/2006/relationships/tags" Target="../tags/tag2435.xml"/><Relationship Id="rId71" Type="http://schemas.openxmlformats.org/officeDocument/2006/relationships/tags" Target="../tags/tag2174.xml"/><Relationship Id="rId92" Type="http://schemas.openxmlformats.org/officeDocument/2006/relationships/tags" Target="../tags/tag2195.xml"/><Relationship Id="rId213" Type="http://schemas.openxmlformats.org/officeDocument/2006/relationships/tags" Target="../tags/tag2316.xml"/><Relationship Id="rId234" Type="http://schemas.openxmlformats.org/officeDocument/2006/relationships/tags" Target="../tags/tag2337.xml"/><Relationship Id="rId2" Type="http://schemas.openxmlformats.org/officeDocument/2006/relationships/tags" Target="../tags/tag2105.xml"/><Relationship Id="rId29" Type="http://schemas.openxmlformats.org/officeDocument/2006/relationships/tags" Target="../tags/tag2132.xml"/><Relationship Id="rId255" Type="http://schemas.openxmlformats.org/officeDocument/2006/relationships/tags" Target="../tags/tag2358.xml"/><Relationship Id="rId276" Type="http://schemas.openxmlformats.org/officeDocument/2006/relationships/tags" Target="../tags/tag2379.xml"/><Relationship Id="rId297" Type="http://schemas.openxmlformats.org/officeDocument/2006/relationships/tags" Target="../tags/tag2400.xml"/><Relationship Id="rId40" Type="http://schemas.openxmlformats.org/officeDocument/2006/relationships/tags" Target="../tags/tag2143.xml"/><Relationship Id="rId115" Type="http://schemas.openxmlformats.org/officeDocument/2006/relationships/tags" Target="../tags/tag2218.xml"/><Relationship Id="rId136" Type="http://schemas.openxmlformats.org/officeDocument/2006/relationships/tags" Target="../tags/tag2239.xml"/><Relationship Id="rId157" Type="http://schemas.openxmlformats.org/officeDocument/2006/relationships/tags" Target="../tags/tag2260.xml"/><Relationship Id="rId178" Type="http://schemas.openxmlformats.org/officeDocument/2006/relationships/tags" Target="../tags/tag2281.xml"/><Relationship Id="rId301" Type="http://schemas.openxmlformats.org/officeDocument/2006/relationships/tags" Target="../tags/tag2404.xml"/><Relationship Id="rId322" Type="http://schemas.openxmlformats.org/officeDocument/2006/relationships/tags" Target="../tags/tag2425.xml"/><Relationship Id="rId61" Type="http://schemas.openxmlformats.org/officeDocument/2006/relationships/tags" Target="../tags/tag2164.xml"/><Relationship Id="rId82" Type="http://schemas.openxmlformats.org/officeDocument/2006/relationships/tags" Target="../tags/tag2185.xml"/><Relationship Id="rId199" Type="http://schemas.openxmlformats.org/officeDocument/2006/relationships/tags" Target="../tags/tag2302.xml"/><Relationship Id="rId203" Type="http://schemas.openxmlformats.org/officeDocument/2006/relationships/tags" Target="../tags/tag2306.xml"/><Relationship Id="rId19" Type="http://schemas.openxmlformats.org/officeDocument/2006/relationships/tags" Target="../tags/tag2122.xml"/><Relationship Id="rId224" Type="http://schemas.openxmlformats.org/officeDocument/2006/relationships/tags" Target="../tags/tag2327.xml"/><Relationship Id="rId245" Type="http://schemas.openxmlformats.org/officeDocument/2006/relationships/tags" Target="../tags/tag2348.xml"/><Relationship Id="rId266" Type="http://schemas.openxmlformats.org/officeDocument/2006/relationships/tags" Target="../tags/tag2369.xml"/><Relationship Id="rId287" Type="http://schemas.openxmlformats.org/officeDocument/2006/relationships/tags" Target="../tags/tag2390.xml"/><Relationship Id="rId30" Type="http://schemas.openxmlformats.org/officeDocument/2006/relationships/tags" Target="../tags/tag2133.xml"/><Relationship Id="rId105" Type="http://schemas.openxmlformats.org/officeDocument/2006/relationships/tags" Target="../tags/tag2208.xml"/><Relationship Id="rId126" Type="http://schemas.openxmlformats.org/officeDocument/2006/relationships/tags" Target="../tags/tag2229.xml"/><Relationship Id="rId147" Type="http://schemas.openxmlformats.org/officeDocument/2006/relationships/tags" Target="../tags/tag2250.xml"/><Relationship Id="rId168" Type="http://schemas.openxmlformats.org/officeDocument/2006/relationships/tags" Target="../tags/tag2271.xml"/><Relationship Id="rId312" Type="http://schemas.openxmlformats.org/officeDocument/2006/relationships/tags" Target="../tags/tag2415.xml"/><Relationship Id="rId333" Type="http://schemas.openxmlformats.org/officeDocument/2006/relationships/tags" Target="../tags/tag2436.xml"/><Relationship Id="rId51" Type="http://schemas.openxmlformats.org/officeDocument/2006/relationships/tags" Target="../tags/tag2154.xml"/><Relationship Id="rId72" Type="http://schemas.openxmlformats.org/officeDocument/2006/relationships/tags" Target="../tags/tag2175.xml"/><Relationship Id="rId93" Type="http://schemas.openxmlformats.org/officeDocument/2006/relationships/tags" Target="../tags/tag2196.xml"/><Relationship Id="rId189" Type="http://schemas.openxmlformats.org/officeDocument/2006/relationships/tags" Target="../tags/tag2292.xml"/><Relationship Id="rId3" Type="http://schemas.openxmlformats.org/officeDocument/2006/relationships/tags" Target="../tags/tag2106.xml"/><Relationship Id="rId214" Type="http://schemas.openxmlformats.org/officeDocument/2006/relationships/tags" Target="../tags/tag2317.xml"/><Relationship Id="rId235" Type="http://schemas.openxmlformats.org/officeDocument/2006/relationships/tags" Target="../tags/tag2338.xml"/><Relationship Id="rId256" Type="http://schemas.openxmlformats.org/officeDocument/2006/relationships/tags" Target="../tags/tag2359.xml"/><Relationship Id="rId277" Type="http://schemas.openxmlformats.org/officeDocument/2006/relationships/tags" Target="../tags/tag2380.xml"/><Relationship Id="rId298" Type="http://schemas.openxmlformats.org/officeDocument/2006/relationships/tags" Target="../tags/tag2401.xml"/><Relationship Id="rId116" Type="http://schemas.openxmlformats.org/officeDocument/2006/relationships/tags" Target="../tags/tag2219.xml"/><Relationship Id="rId137" Type="http://schemas.openxmlformats.org/officeDocument/2006/relationships/tags" Target="../tags/tag2240.xml"/><Relationship Id="rId158" Type="http://schemas.openxmlformats.org/officeDocument/2006/relationships/tags" Target="../tags/tag2261.xml"/><Relationship Id="rId302" Type="http://schemas.openxmlformats.org/officeDocument/2006/relationships/tags" Target="../tags/tag2405.xml"/><Relationship Id="rId323" Type="http://schemas.openxmlformats.org/officeDocument/2006/relationships/tags" Target="../tags/tag2426.xml"/><Relationship Id="rId20" Type="http://schemas.openxmlformats.org/officeDocument/2006/relationships/tags" Target="../tags/tag2123.xml"/><Relationship Id="rId41" Type="http://schemas.openxmlformats.org/officeDocument/2006/relationships/tags" Target="../tags/tag2144.xml"/><Relationship Id="rId62" Type="http://schemas.openxmlformats.org/officeDocument/2006/relationships/tags" Target="../tags/tag2165.xml"/><Relationship Id="rId83" Type="http://schemas.openxmlformats.org/officeDocument/2006/relationships/tags" Target="../tags/tag2186.xml"/><Relationship Id="rId179" Type="http://schemas.openxmlformats.org/officeDocument/2006/relationships/tags" Target="../tags/tag2282.xml"/><Relationship Id="rId190" Type="http://schemas.openxmlformats.org/officeDocument/2006/relationships/tags" Target="../tags/tag2293.xml"/><Relationship Id="rId204" Type="http://schemas.openxmlformats.org/officeDocument/2006/relationships/tags" Target="../tags/tag2307.xml"/><Relationship Id="rId225" Type="http://schemas.openxmlformats.org/officeDocument/2006/relationships/tags" Target="../tags/tag2328.xml"/><Relationship Id="rId246" Type="http://schemas.openxmlformats.org/officeDocument/2006/relationships/tags" Target="../tags/tag2349.xml"/><Relationship Id="rId267" Type="http://schemas.openxmlformats.org/officeDocument/2006/relationships/tags" Target="../tags/tag2370.xml"/><Relationship Id="rId288" Type="http://schemas.openxmlformats.org/officeDocument/2006/relationships/tags" Target="../tags/tag2391.xml"/><Relationship Id="rId106" Type="http://schemas.openxmlformats.org/officeDocument/2006/relationships/tags" Target="../tags/tag2209.xml"/><Relationship Id="rId127" Type="http://schemas.openxmlformats.org/officeDocument/2006/relationships/tags" Target="../tags/tag2230.xml"/><Relationship Id="rId313" Type="http://schemas.openxmlformats.org/officeDocument/2006/relationships/tags" Target="../tags/tag2416.xml"/><Relationship Id="rId10" Type="http://schemas.openxmlformats.org/officeDocument/2006/relationships/tags" Target="../tags/tag2113.xml"/><Relationship Id="rId31" Type="http://schemas.openxmlformats.org/officeDocument/2006/relationships/tags" Target="../tags/tag2134.xml"/><Relationship Id="rId52" Type="http://schemas.openxmlformats.org/officeDocument/2006/relationships/tags" Target="../tags/tag2155.xml"/><Relationship Id="rId73" Type="http://schemas.openxmlformats.org/officeDocument/2006/relationships/tags" Target="../tags/tag2176.xml"/><Relationship Id="rId94" Type="http://schemas.openxmlformats.org/officeDocument/2006/relationships/tags" Target="../tags/tag2197.xml"/><Relationship Id="rId148" Type="http://schemas.openxmlformats.org/officeDocument/2006/relationships/tags" Target="../tags/tag2251.xml"/><Relationship Id="rId169" Type="http://schemas.openxmlformats.org/officeDocument/2006/relationships/tags" Target="../tags/tag2272.xml"/><Relationship Id="rId334" Type="http://schemas.openxmlformats.org/officeDocument/2006/relationships/tags" Target="../tags/tag2437.xml"/><Relationship Id="rId4" Type="http://schemas.openxmlformats.org/officeDocument/2006/relationships/tags" Target="../tags/tag2107.xml"/><Relationship Id="rId180" Type="http://schemas.openxmlformats.org/officeDocument/2006/relationships/tags" Target="../tags/tag2283.xml"/><Relationship Id="rId215" Type="http://schemas.openxmlformats.org/officeDocument/2006/relationships/tags" Target="../tags/tag2318.xml"/><Relationship Id="rId236" Type="http://schemas.openxmlformats.org/officeDocument/2006/relationships/tags" Target="../tags/tag2339.xml"/><Relationship Id="rId257" Type="http://schemas.openxmlformats.org/officeDocument/2006/relationships/tags" Target="../tags/tag2360.xml"/><Relationship Id="rId278" Type="http://schemas.openxmlformats.org/officeDocument/2006/relationships/tags" Target="../tags/tag2381.xml"/><Relationship Id="rId303" Type="http://schemas.openxmlformats.org/officeDocument/2006/relationships/tags" Target="../tags/tag2406.xml"/><Relationship Id="rId42" Type="http://schemas.openxmlformats.org/officeDocument/2006/relationships/tags" Target="../tags/tag2145.xml"/><Relationship Id="rId84" Type="http://schemas.openxmlformats.org/officeDocument/2006/relationships/tags" Target="../tags/tag2187.xml"/><Relationship Id="rId138" Type="http://schemas.openxmlformats.org/officeDocument/2006/relationships/tags" Target="../tags/tag2241.xml"/><Relationship Id="rId191" Type="http://schemas.openxmlformats.org/officeDocument/2006/relationships/tags" Target="../tags/tag2294.xml"/><Relationship Id="rId205" Type="http://schemas.openxmlformats.org/officeDocument/2006/relationships/tags" Target="../tags/tag2308.xml"/><Relationship Id="rId247" Type="http://schemas.openxmlformats.org/officeDocument/2006/relationships/tags" Target="../tags/tag2350.xml"/><Relationship Id="rId107" Type="http://schemas.openxmlformats.org/officeDocument/2006/relationships/tags" Target="../tags/tag2210.xml"/><Relationship Id="rId289" Type="http://schemas.openxmlformats.org/officeDocument/2006/relationships/tags" Target="../tags/tag2392.xml"/><Relationship Id="rId11" Type="http://schemas.openxmlformats.org/officeDocument/2006/relationships/tags" Target="../tags/tag2114.xml"/><Relationship Id="rId53" Type="http://schemas.openxmlformats.org/officeDocument/2006/relationships/tags" Target="../tags/tag2156.xml"/><Relationship Id="rId149" Type="http://schemas.openxmlformats.org/officeDocument/2006/relationships/tags" Target="../tags/tag2252.xml"/><Relationship Id="rId314" Type="http://schemas.openxmlformats.org/officeDocument/2006/relationships/tags" Target="../tags/tag2417.xml"/><Relationship Id="rId95" Type="http://schemas.openxmlformats.org/officeDocument/2006/relationships/tags" Target="../tags/tag2198.xml"/><Relationship Id="rId160" Type="http://schemas.openxmlformats.org/officeDocument/2006/relationships/tags" Target="../tags/tag2263.xml"/><Relationship Id="rId216" Type="http://schemas.openxmlformats.org/officeDocument/2006/relationships/tags" Target="../tags/tag2319.xml"/><Relationship Id="rId258" Type="http://schemas.openxmlformats.org/officeDocument/2006/relationships/tags" Target="../tags/tag2361.xml"/><Relationship Id="rId22" Type="http://schemas.openxmlformats.org/officeDocument/2006/relationships/tags" Target="../tags/tag2125.xml"/><Relationship Id="rId64" Type="http://schemas.openxmlformats.org/officeDocument/2006/relationships/tags" Target="../tags/tag2167.xml"/><Relationship Id="rId118" Type="http://schemas.openxmlformats.org/officeDocument/2006/relationships/tags" Target="../tags/tag2221.xml"/><Relationship Id="rId325" Type="http://schemas.openxmlformats.org/officeDocument/2006/relationships/tags" Target="../tags/tag2428.xml"/><Relationship Id="rId171" Type="http://schemas.openxmlformats.org/officeDocument/2006/relationships/tags" Target="../tags/tag2274.xml"/><Relationship Id="rId227" Type="http://schemas.openxmlformats.org/officeDocument/2006/relationships/tags" Target="../tags/tag2330.xml"/><Relationship Id="rId269" Type="http://schemas.openxmlformats.org/officeDocument/2006/relationships/tags" Target="../tags/tag2372.xml"/><Relationship Id="rId33" Type="http://schemas.openxmlformats.org/officeDocument/2006/relationships/tags" Target="../tags/tag2136.xml"/><Relationship Id="rId129" Type="http://schemas.openxmlformats.org/officeDocument/2006/relationships/tags" Target="../tags/tag2232.xml"/><Relationship Id="rId280" Type="http://schemas.openxmlformats.org/officeDocument/2006/relationships/tags" Target="../tags/tag2383.xml"/><Relationship Id="rId336" Type="http://schemas.openxmlformats.org/officeDocument/2006/relationships/tags" Target="../tags/tag2439.xml"/><Relationship Id="rId75" Type="http://schemas.openxmlformats.org/officeDocument/2006/relationships/tags" Target="../tags/tag2178.xml"/><Relationship Id="rId140" Type="http://schemas.openxmlformats.org/officeDocument/2006/relationships/tags" Target="../tags/tag2243.xml"/><Relationship Id="rId182" Type="http://schemas.openxmlformats.org/officeDocument/2006/relationships/tags" Target="../tags/tag2285.xml"/><Relationship Id="rId6" Type="http://schemas.openxmlformats.org/officeDocument/2006/relationships/tags" Target="../tags/tag2109.xml"/><Relationship Id="rId238" Type="http://schemas.openxmlformats.org/officeDocument/2006/relationships/tags" Target="../tags/tag2341.xml"/><Relationship Id="rId291" Type="http://schemas.openxmlformats.org/officeDocument/2006/relationships/tags" Target="../tags/tag2394.xml"/><Relationship Id="rId305" Type="http://schemas.openxmlformats.org/officeDocument/2006/relationships/tags" Target="../tags/tag2408.xml"/><Relationship Id="rId44" Type="http://schemas.openxmlformats.org/officeDocument/2006/relationships/tags" Target="../tags/tag2147.xml"/><Relationship Id="rId86" Type="http://schemas.openxmlformats.org/officeDocument/2006/relationships/tags" Target="../tags/tag2189.xml"/><Relationship Id="rId151" Type="http://schemas.openxmlformats.org/officeDocument/2006/relationships/tags" Target="../tags/tag2254.xml"/><Relationship Id="rId193" Type="http://schemas.openxmlformats.org/officeDocument/2006/relationships/tags" Target="../tags/tag2296.xml"/><Relationship Id="rId207" Type="http://schemas.openxmlformats.org/officeDocument/2006/relationships/tags" Target="../tags/tag2310.xml"/><Relationship Id="rId249" Type="http://schemas.openxmlformats.org/officeDocument/2006/relationships/tags" Target="../tags/tag2352.xml"/><Relationship Id="rId13" Type="http://schemas.openxmlformats.org/officeDocument/2006/relationships/tags" Target="../tags/tag2116.xml"/><Relationship Id="rId109" Type="http://schemas.openxmlformats.org/officeDocument/2006/relationships/tags" Target="../tags/tag2212.xml"/><Relationship Id="rId260" Type="http://schemas.openxmlformats.org/officeDocument/2006/relationships/tags" Target="../tags/tag2363.xml"/><Relationship Id="rId316" Type="http://schemas.openxmlformats.org/officeDocument/2006/relationships/tags" Target="../tags/tag2419.xml"/><Relationship Id="rId55" Type="http://schemas.openxmlformats.org/officeDocument/2006/relationships/tags" Target="../tags/tag2158.xml"/><Relationship Id="rId97" Type="http://schemas.openxmlformats.org/officeDocument/2006/relationships/tags" Target="../tags/tag2200.xml"/><Relationship Id="rId120" Type="http://schemas.openxmlformats.org/officeDocument/2006/relationships/tags" Target="../tags/tag2223.xml"/><Relationship Id="rId162" Type="http://schemas.openxmlformats.org/officeDocument/2006/relationships/tags" Target="../tags/tag2265.xml"/><Relationship Id="rId218" Type="http://schemas.openxmlformats.org/officeDocument/2006/relationships/tags" Target="../tags/tag2321.xml"/><Relationship Id="rId271" Type="http://schemas.openxmlformats.org/officeDocument/2006/relationships/tags" Target="../tags/tag2374.xml"/><Relationship Id="rId24" Type="http://schemas.openxmlformats.org/officeDocument/2006/relationships/tags" Target="../tags/tag2127.xml"/><Relationship Id="rId66" Type="http://schemas.openxmlformats.org/officeDocument/2006/relationships/tags" Target="../tags/tag2169.xml"/><Relationship Id="rId131" Type="http://schemas.openxmlformats.org/officeDocument/2006/relationships/tags" Target="../tags/tag2234.xml"/><Relationship Id="rId327" Type="http://schemas.openxmlformats.org/officeDocument/2006/relationships/tags" Target="../tags/tag2430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tags" Target="../tags/tag2465.xml"/><Relationship Id="rId21" Type="http://schemas.openxmlformats.org/officeDocument/2006/relationships/tags" Target="../tags/tag2460.xml"/><Relationship Id="rId42" Type="http://schemas.openxmlformats.org/officeDocument/2006/relationships/tags" Target="../tags/tag2481.xml"/><Relationship Id="rId47" Type="http://schemas.openxmlformats.org/officeDocument/2006/relationships/tags" Target="../tags/tag2486.xml"/><Relationship Id="rId63" Type="http://schemas.openxmlformats.org/officeDocument/2006/relationships/tags" Target="../tags/tag2502.xml"/><Relationship Id="rId68" Type="http://schemas.openxmlformats.org/officeDocument/2006/relationships/tags" Target="../tags/tag2507.xml"/><Relationship Id="rId84" Type="http://schemas.openxmlformats.org/officeDocument/2006/relationships/tags" Target="../tags/tag2523.xml"/><Relationship Id="rId89" Type="http://schemas.openxmlformats.org/officeDocument/2006/relationships/tags" Target="../tags/tag2528.xml"/><Relationship Id="rId16" Type="http://schemas.openxmlformats.org/officeDocument/2006/relationships/tags" Target="../tags/tag2455.xml"/><Relationship Id="rId11" Type="http://schemas.openxmlformats.org/officeDocument/2006/relationships/tags" Target="../tags/tag2450.xml"/><Relationship Id="rId32" Type="http://schemas.openxmlformats.org/officeDocument/2006/relationships/tags" Target="../tags/tag2471.xml"/><Relationship Id="rId37" Type="http://schemas.openxmlformats.org/officeDocument/2006/relationships/tags" Target="../tags/tag2476.xml"/><Relationship Id="rId53" Type="http://schemas.openxmlformats.org/officeDocument/2006/relationships/tags" Target="../tags/tag2492.xml"/><Relationship Id="rId58" Type="http://schemas.openxmlformats.org/officeDocument/2006/relationships/tags" Target="../tags/tag2497.xml"/><Relationship Id="rId74" Type="http://schemas.openxmlformats.org/officeDocument/2006/relationships/tags" Target="../tags/tag2513.xml"/><Relationship Id="rId79" Type="http://schemas.openxmlformats.org/officeDocument/2006/relationships/tags" Target="../tags/tag2518.xml"/><Relationship Id="rId5" Type="http://schemas.openxmlformats.org/officeDocument/2006/relationships/tags" Target="../tags/tag2444.xml"/><Relationship Id="rId90" Type="http://schemas.openxmlformats.org/officeDocument/2006/relationships/tags" Target="../tags/tag2529.xml"/><Relationship Id="rId95" Type="http://schemas.openxmlformats.org/officeDocument/2006/relationships/tags" Target="../tags/tag2534.xml"/><Relationship Id="rId22" Type="http://schemas.openxmlformats.org/officeDocument/2006/relationships/tags" Target="../tags/tag2461.xml"/><Relationship Id="rId27" Type="http://schemas.openxmlformats.org/officeDocument/2006/relationships/tags" Target="../tags/tag2466.xml"/><Relationship Id="rId43" Type="http://schemas.openxmlformats.org/officeDocument/2006/relationships/tags" Target="../tags/tag2482.xml"/><Relationship Id="rId48" Type="http://schemas.openxmlformats.org/officeDocument/2006/relationships/tags" Target="../tags/tag2487.xml"/><Relationship Id="rId64" Type="http://schemas.openxmlformats.org/officeDocument/2006/relationships/tags" Target="../tags/tag2503.xml"/><Relationship Id="rId69" Type="http://schemas.openxmlformats.org/officeDocument/2006/relationships/tags" Target="../tags/tag2508.xml"/><Relationship Id="rId80" Type="http://schemas.openxmlformats.org/officeDocument/2006/relationships/tags" Target="../tags/tag2519.xml"/><Relationship Id="rId85" Type="http://schemas.openxmlformats.org/officeDocument/2006/relationships/tags" Target="../tags/tag2524.xml"/><Relationship Id="rId3" Type="http://schemas.openxmlformats.org/officeDocument/2006/relationships/tags" Target="../tags/tag2442.xml"/><Relationship Id="rId12" Type="http://schemas.openxmlformats.org/officeDocument/2006/relationships/tags" Target="../tags/tag2451.xml"/><Relationship Id="rId17" Type="http://schemas.openxmlformats.org/officeDocument/2006/relationships/tags" Target="../tags/tag2456.xml"/><Relationship Id="rId25" Type="http://schemas.openxmlformats.org/officeDocument/2006/relationships/tags" Target="../tags/tag2464.xml"/><Relationship Id="rId33" Type="http://schemas.openxmlformats.org/officeDocument/2006/relationships/tags" Target="../tags/tag2472.xml"/><Relationship Id="rId38" Type="http://schemas.openxmlformats.org/officeDocument/2006/relationships/tags" Target="../tags/tag2477.xml"/><Relationship Id="rId46" Type="http://schemas.openxmlformats.org/officeDocument/2006/relationships/tags" Target="../tags/tag2485.xml"/><Relationship Id="rId59" Type="http://schemas.openxmlformats.org/officeDocument/2006/relationships/tags" Target="../tags/tag2498.xml"/><Relationship Id="rId67" Type="http://schemas.openxmlformats.org/officeDocument/2006/relationships/tags" Target="../tags/tag2506.xml"/><Relationship Id="rId20" Type="http://schemas.openxmlformats.org/officeDocument/2006/relationships/tags" Target="../tags/tag2459.xml"/><Relationship Id="rId41" Type="http://schemas.openxmlformats.org/officeDocument/2006/relationships/tags" Target="../tags/tag2480.xml"/><Relationship Id="rId54" Type="http://schemas.openxmlformats.org/officeDocument/2006/relationships/tags" Target="../tags/tag2493.xml"/><Relationship Id="rId62" Type="http://schemas.openxmlformats.org/officeDocument/2006/relationships/tags" Target="../tags/tag2501.xml"/><Relationship Id="rId70" Type="http://schemas.openxmlformats.org/officeDocument/2006/relationships/tags" Target="../tags/tag2509.xml"/><Relationship Id="rId75" Type="http://schemas.openxmlformats.org/officeDocument/2006/relationships/tags" Target="../tags/tag2514.xml"/><Relationship Id="rId83" Type="http://schemas.openxmlformats.org/officeDocument/2006/relationships/tags" Target="../tags/tag2522.xml"/><Relationship Id="rId88" Type="http://schemas.openxmlformats.org/officeDocument/2006/relationships/tags" Target="../tags/tag2527.xml"/><Relationship Id="rId91" Type="http://schemas.openxmlformats.org/officeDocument/2006/relationships/tags" Target="../tags/tag2530.xml"/><Relationship Id="rId96" Type="http://schemas.openxmlformats.org/officeDocument/2006/relationships/tags" Target="../tags/tag2535.xml"/><Relationship Id="rId1" Type="http://schemas.openxmlformats.org/officeDocument/2006/relationships/tags" Target="../tags/tag2440.xml"/><Relationship Id="rId6" Type="http://schemas.openxmlformats.org/officeDocument/2006/relationships/tags" Target="../tags/tag2445.xml"/><Relationship Id="rId15" Type="http://schemas.openxmlformats.org/officeDocument/2006/relationships/tags" Target="../tags/tag2454.xml"/><Relationship Id="rId23" Type="http://schemas.openxmlformats.org/officeDocument/2006/relationships/tags" Target="../tags/tag2462.xml"/><Relationship Id="rId28" Type="http://schemas.openxmlformats.org/officeDocument/2006/relationships/tags" Target="../tags/tag2467.xml"/><Relationship Id="rId36" Type="http://schemas.openxmlformats.org/officeDocument/2006/relationships/tags" Target="../tags/tag2475.xml"/><Relationship Id="rId49" Type="http://schemas.openxmlformats.org/officeDocument/2006/relationships/tags" Target="../tags/tag2488.xml"/><Relationship Id="rId57" Type="http://schemas.openxmlformats.org/officeDocument/2006/relationships/tags" Target="../tags/tag2496.xml"/><Relationship Id="rId10" Type="http://schemas.openxmlformats.org/officeDocument/2006/relationships/tags" Target="../tags/tag2449.xml"/><Relationship Id="rId31" Type="http://schemas.openxmlformats.org/officeDocument/2006/relationships/tags" Target="../tags/tag2470.xml"/><Relationship Id="rId44" Type="http://schemas.openxmlformats.org/officeDocument/2006/relationships/tags" Target="../tags/tag2483.xml"/><Relationship Id="rId52" Type="http://schemas.openxmlformats.org/officeDocument/2006/relationships/tags" Target="../tags/tag2491.xml"/><Relationship Id="rId60" Type="http://schemas.openxmlformats.org/officeDocument/2006/relationships/tags" Target="../tags/tag2499.xml"/><Relationship Id="rId65" Type="http://schemas.openxmlformats.org/officeDocument/2006/relationships/tags" Target="../tags/tag2504.xml"/><Relationship Id="rId73" Type="http://schemas.openxmlformats.org/officeDocument/2006/relationships/tags" Target="../tags/tag2512.xml"/><Relationship Id="rId78" Type="http://schemas.openxmlformats.org/officeDocument/2006/relationships/tags" Target="../tags/tag2517.xml"/><Relationship Id="rId81" Type="http://schemas.openxmlformats.org/officeDocument/2006/relationships/tags" Target="../tags/tag2520.xml"/><Relationship Id="rId86" Type="http://schemas.openxmlformats.org/officeDocument/2006/relationships/tags" Target="../tags/tag2525.xml"/><Relationship Id="rId94" Type="http://schemas.openxmlformats.org/officeDocument/2006/relationships/tags" Target="../tags/tag2533.xml"/><Relationship Id="rId4" Type="http://schemas.openxmlformats.org/officeDocument/2006/relationships/tags" Target="../tags/tag2443.xml"/><Relationship Id="rId9" Type="http://schemas.openxmlformats.org/officeDocument/2006/relationships/tags" Target="../tags/tag2448.xml"/><Relationship Id="rId13" Type="http://schemas.openxmlformats.org/officeDocument/2006/relationships/tags" Target="../tags/tag2452.xml"/><Relationship Id="rId18" Type="http://schemas.openxmlformats.org/officeDocument/2006/relationships/tags" Target="../tags/tag2457.xml"/><Relationship Id="rId39" Type="http://schemas.openxmlformats.org/officeDocument/2006/relationships/tags" Target="../tags/tag2478.xml"/><Relationship Id="rId34" Type="http://schemas.openxmlformats.org/officeDocument/2006/relationships/tags" Target="../tags/tag2473.xml"/><Relationship Id="rId50" Type="http://schemas.openxmlformats.org/officeDocument/2006/relationships/tags" Target="../tags/tag2489.xml"/><Relationship Id="rId55" Type="http://schemas.openxmlformats.org/officeDocument/2006/relationships/tags" Target="../tags/tag2494.xml"/><Relationship Id="rId76" Type="http://schemas.openxmlformats.org/officeDocument/2006/relationships/tags" Target="../tags/tag2515.xml"/><Relationship Id="rId97" Type="http://schemas.openxmlformats.org/officeDocument/2006/relationships/slideLayout" Target="../slideLayouts/slideLayout2.xml"/><Relationship Id="rId7" Type="http://schemas.openxmlformats.org/officeDocument/2006/relationships/tags" Target="../tags/tag2446.xml"/><Relationship Id="rId71" Type="http://schemas.openxmlformats.org/officeDocument/2006/relationships/tags" Target="../tags/tag2510.xml"/><Relationship Id="rId92" Type="http://schemas.openxmlformats.org/officeDocument/2006/relationships/tags" Target="../tags/tag2531.xml"/><Relationship Id="rId2" Type="http://schemas.openxmlformats.org/officeDocument/2006/relationships/tags" Target="../tags/tag2441.xml"/><Relationship Id="rId29" Type="http://schemas.openxmlformats.org/officeDocument/2006/relationships/tags" Target="../tags/tag2468.xml"/><Relationship Id="rId24" Type="http://schemas.openxmlformats.org/officeDocument/2006/relationships/tags" Target="../tags/tag2463.xml"/><Relationship Id="rId40" Type="http://schemas.openxmlformats.org/officeDocument/2006/relationships/tags" Target="../tags/tag2479.xml"/><Relationship Id="rId45" Type="http://schemas.openxmlformats.org/officeDocument/2006/relationships/tags" Target="../tags/tag2484.xml"/><Relationship Id="rId66" Type="http://schemas.openxmlformats.org/officeDocument/2006/relationships/tags" Target="../tags/tag2505.xml"/><Relationship Id="rId87" Type="http://schemas.openxmlformats.org/officeDocument/2006/relationships/tags" Target="../tags/tag2526.xml"/><Relationship Id="rId61" Type="http://schemas.openxmlformats.org/officeDocument/2006/relationships/tags" Target="../tags/tag2500.xml"/><Relationship Id="rId82" Type="http://schemas.openxmlformats.org/officeDocument/2006/relationships/tags" Target="../tags/tag2521.xml"/><Relationship Id="rId19" Type="http://schemas.openxmlformats.org/officeDocument/2006/relationships/tags" Target="../tags/tag2458.xml"/><Relationship Id="rId14" Type="http://schemas.openxmlformats.org/officeDocument/2006/relationships/tags" Target="../tags/tag2453.xml"/><Relationship Id="rId30" Type="http://schemas.openxmlformats.org/officeDocument/2006/relationships/tags" Target="../tags/tag2469.xml"/><Relationship Id="rId35" Type="http://schemas.openxmlformats.org/officeDocument/2006/relationships/tags" Target="../tags/tag2474.xml"/><Relationship Id="rId56" Type="http://schemas.openxmlformats.org/officeDocument/2006/relationships/tags" Target="../tags/tag2495.xml"/><Relationship Id="rId77" Type="http://schemas.openxmlformats.org/officeDocument/2006/relationships/tags" Target="../tags/tag2516.xml"/><Relationship Id="rId8" Type="http://schemas.openxmlformats.org/officeDocument/2006/relationships/tags" Target="../tags/tag2447.xml"/><Relationship Id="rId51" Type="http://schemas.openxmlformats.org/officeDocument/2006/relationships/tags" Target="../tags/tag2490.xml"/><Relationship Id="rId72" Type="http://schemas.openxmlformats.org/officeDocument/2006/relationships/tags" Target="../tags/tag2511.xml"/><Relationship Id="rId93" Type="http://schemas.openxmlformats.org/officeDocument/2006/relationships/tags" Target="../tags/tag2532.xml"/><Relationship Id="rId98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2561.xml"/><Relationship Id="rId117" Type="http://schemas.openxmlformats.org/officeDocument/2006/relationships/tags" Target="../tags/tag2652.xml"/><Relationship Id="rId21" Type="http://schemas.openxmlformats.org/officeDocument/2006/relationships/tags" Target="../tags/tag2556.xml"/><Relationship Id="rId42" Type="http://schemas.openxmlformats.org/officeDocument/2006/relationships/tags" Target="../tags/tag2577.xml"/><Relationship Id="rId47" Type="http://schemas.openxmlformats.org/officeDocument/2006/relationships/tags" Target="../tags/tag2582.xml"/><Relationship Id="rId63" Type="http://schemas.openxmlformats.org/officeDocument/2006/relationships/tags" Target="../tags/tag2598.xml"/><Relationship Id="rId68" Type="http://schemas.openxmlformats.org/officeDocument/2006/relationships/tags" Target="../tags/tag2603.xml"/><Relationship Id="rId84" Type="http://schemas.openxmlformats.org/officeDocument/2006/relationships/tags" Target="../tags/tag2619.xml"/><Relationship Id="rId89" Type="http://schemas.openxmlformats.org/officeDocument/2006/relationships/tags" Target="../tags/tag2624.xml"/><Relationship Id="rId112" Type="http://schemas.openxmlformats.org/officeDocument/2006/relationships/tags" Target="../tags/tag2647.xml"/><Relationship Id="rId16" Type="http://schemas.openxmlformats.org/officeDocument/2006/relationships/tags" Target="../tags/tag2551.xml"/><Relationship Id="rId107" Type="http://schemas.openxmlformats.org/officeDocument/2006/relationships/tags" Target="../tags/tag2642.xml"/><Relationship Id="rId11" Type="http://schemas.openxmlformats.org/officeDocument/2006/relationships/tags" Target="../tags/tag2546.xml"/><Relationship Id="rId32" Type="http://schemas.openxmlformats.org/officeDocument/2006/relationships/tags" Target="../tags/tag2567.xml"/><Relationship Id="rId37" Type="http://schemas.openxmlformats.org/officeDocument/2006/relationships/tags" Target="../tags/tag2572.xml"/><Relationship Id="rId53" Type="http://schemas.openxmlformats.org/officeDocument/2006/relationships/tags" Target="../tags/tag2588.xml"/><Relationship Id="rId58" Type="http://schemas.openxmlformats.org/officeDocument/2006/relationships/tags" Target="../tags/tag2593.xml"/><Relationship Id="rId74" Type="http://schemas.openxmlformats.org/officeDocument/2006/relationships/tags" Target="../tags/tag2609.xml"/><Relationship Id="rId79" Type="http://schemas.openxmlformats.org/officeDocument/2006/relationships/tags" Target="../tags/tag2614.xml"/><Relationship Id="rId102" Type="http://schemas.openxmlformats.org/officeDocument/2006/relationships/tags" Target="../tags/tag2637.xml"/><Relationship Id="rId5" Type="http://schemas.openxmlformats.org/officeDocument/2006/relationships/tags" Target="../tags/tag2540.xml"/><Relationship Id="rId90" Type="http://schemas.openxmlformats.org/officeDocument/2006/relationships/tags" Target="../tags/tag2625.xml"/><Relationship Id="rId95" Type="http://schemas.openxmlformats.org/officeDocument/2006/relationships/tags" Target="../tags/tag2630.xml"/><Relationship Id="rId22" Type="http://schemas.openxmlformats.org/officeDocument/2006/relationships/tags" Target="../tags/tag2557.xml"/><Relationship Id="rId27" Type="http://schemas.openxmlformats.org/officeDocument/2006/relationships/tags" Target="../tags/tag2562.xml"/><Relationship Id="rId43" Type="http://schemas.openxmlformats.org/officeDocument/2006/relationships/tags" Target="../tags/tag2578.xml"/><Relationship Id="rId48" Type="http://schemas.openxmlformats.org/officeDocument/2006/relationships/tags" Target="../tags/tag2583.xml"/><Relationship Id="rId64" Type="http://schemas.openxmlformats.org/officeDocument/2006/relationships/tags" Target="../tags/tag2599.xml"/><Relationship Id="rId69" Type="http://schemas.openxmlformats.org/officeDocument/2006/relationships/tags" Target="../tags/tag2604.xml"/><Relationship Id="rId113" Type="http://schemas.openxmlformats.org/officeDocument/2006/relationships/tags" Target="../tags/tag2648.xml"/><Relationship Id="rId118" Type="http://schemas.openxmlformats.org/officeDocument/2006/relationships/tags" Target="../tags/tag2653.xml"/><Relationship Id="rId80" Type="http://schemas.openxmlformats.org/officeDocument/2006/relationships/tags" Target="../tags/tag2615.xml"/><Relationship Id="rId85" Type="http://schemas.openxmlformats.org/officeDocument/2006/relationships/tags" Target="../tags/tag2620.xml"/><Relationship Id="rId12" Type="http://schemas.openxmlformats.org/officeDocument/2006/relationships/tags" Target="../tags/tag2547.xml"/><Relationship Id="rId17" Type="http://schemas.openxmlformats.org/officeDocument/2006/relationships/tags" Target="../tags/tag2552.xml"/><Relationship Id="rId33" Type="http://schemas.openxmlformats.org/officeDocument/2006/relationships/tags" Target="../tags/tag2568.xml"/><Relationship Id="rId38" Type="http://schemas.openxmlformats.org/officeDocument/2006/relationships/tags" Target="../tags/tag2573.xml"/><Relationship Id="rId59" Type="http://schemas.openxmlformats.org/officeDocument/2006/relationships/tags" Target="../tags/tag2594.xml"/><Relationship Id="rId103" Type="http://schemas.openxmlformats.org/officeDocument/2006/relationships/tags" Target="../tags/tag2638.xml"/><Relationship Id="rId108" Type="http://schemas.openxmlformats.org/officeDocument/2006/relationships/tags" Target="../tags/tag2643.xml"/><Relationship Id="rId54" Type="http://schemas.openxmlformats.org/officeDocument/2006/relationships/tags" Target="../tags/tag2589.xml"/><Relationship Id="rId70" Type="http://schemas.openxmlformats.org/officeDocument/2006/relationships/tags" Target="../tags/tag2605.xml"/><Relationship Id="rId75" Type="http://schemas.openxmlformats.org/officeDocument/2006/relationships/tags" Target="../tags/tag2610.xml"/><Relationship Id="rId91" Type="http://schemas.openxmlformats.org/officeDocument/2006/relationships/tags" Target="../tags/tag2626.xml"/><Relationship Id="rId96" Type="http://schemas.openxmlformats.org/officeDocument/2006/relationships/tags" Target="../tags/tag2631.xml"/><Relationship Id="rId1" Type="http://schemas.openxmlformats.org/officeDocument/2006/relationships/tags" Target="../tags/tag2536.xml"/><Relationship Id="rId6" Type="http://schemas.openxmlformats.org/officeDocument/2006/relationships/tags" Target="../tags/tag2541.xml"/><Relationship Id="rId23" Type="http://schemas.openxmlformats.org/officeDocument/2006/relationships/tags" Target="../tags/tag2558.xml"/><Relationship Id="rId28" Type="http://schemas.openxmlformats.org/officeDocument/2006/relationships/tags" Target="../tags/tag2563.xml"/><Relationship Id="rId49" Type="http://schemas.openxmlformats.org/officeDocument/2006/relationships/tags" Target="../tags/tag2584.xml"/><Relationship Id="rId114" Type="http://schemas.openxmlformats.org/officeDocument/2006/relationships/tags" Target="../tags/tag2649.xml"/><Relationship Id="rId119" Type="http://schemas.openxmlformats.org/officeDocument/2006/relationships/tags" Target="../tags/tag2654.xml"/><Relationship Id="rId44" Type="http://schemas.openxmlformats.org/officeDocument/2006/relationships/tags" Target="../tags/tag2579.xml"/><Relationship Id="rId60" Type="http://schemas.openxmlformats.org/officeDocument/2006/relationships/tags" Target="../tags/tag2595.xml"/><Relationship Id="rId65" Type="http://schemas.openxmlformats.org/officeDocument/2006/relationships/tags" Target="../tags/tag2600.xml"/><Relationship Id="rId81" Type="http://schemas.openxmlformats.org/officeDocument/2006/relationships/tags" Target="../tags/tag2616.xml"/><Relationship Id="rId86" Type="http://schemas.openxmlformats.org/officeDocument/2006/relationships/tags" Target="../tags/tag2621.xml"/><Relationship Id="rId4" Type="http://schemas.openxmlformats.org/officeDocument/2006/relationships/tags" Target="../tags/tag2539.xml"/><Relationship Id="rId9" Type="http://schemas.openxmlformats.org/officeDocument/2006/relationships/tags" Target="../tags/tag2544.xml"/><Relationship Id="rId13" Type="http://schemas.openxmlformats.org/officeDocument/2006/relationships/tags" Target="../tags/tag2548.xml"/><Relationship Id="rId18" Type="http://schemas.openxmlformats.org/officeDocument/2006/relationships/tags" Target="../tags/tag2553.xml"/><Relationship Id="rId39" Type="http://schemas.openxmlformats.org/officeDocument/2006/relationships/tags" Target="../tags/tag2574.xml"/><Relationship Id="rId109" Type="http://schemas.openxmlformats.org/officeDocument/2006/relationships/tags" Target="../tags/tag2644.xml"/><Relationship Id="rId34" Type="http://schemas.openxmlformats.org/officeDocument/2006/relationships/tags" Target="../tags/tag2569.xml"/><Relationship Id="rId50" Type="http://schemas.openxmlformats.org/officeDocument/2006/relationships/tags" Target="../tags/tag2585.xml"/><Relationship Id="rId55" Type="http://schemas.openxmlformats.org/officeDocument/2006/relationships/tags" Target="../tags/tag2590.xml"/><Relationship Id="rId76" Type="http://schemas.openxmlformats.org/officeDocument/2006/relationships/tags" Target="../tags/tag2611.xml"/><Relationship Id="rId97" Type="http://schemas.openxmlformats.org/officeDocument/2006/relationships/tags" Target="../tags/tag2632.xml"/><Relationship Id="rId104" Type="http://schemas.openxmlformats.org/officeDocument/2006/relationships/tags" Target="../tags/tag2639.xml"/><Relationship Id="rId120" Type="http://schemas.openxmlformats.org/officeDocument/2006/relationships/tags" Target="../tags/tag2655.xml"/><Relationship Id="rId7" Type="http://schemas.openxmlformats.org/officeDocument/2006/relationships/tags" Target="../tags/tag2542.xml"/><Relationship Id="rId71" Type="http://schemas.openxmlformats.org/officeDocument/2006/relationships/tags" Target="../tags/tag2606.xml"/><Relationship Id="rId92" Type="http://schemas.openxmlformats.org/officeDocument/2006/relationships/tags" Target="../tags/tag2627.xml"/><Relationship Id="rId2" Type="http://schemas.openxmlformats.org/officeDocument/2006/relationships/tags" Target="../tags/tag2537.xml"/><Relationship Id="rId29" Type="http://schemas.openxmlformats.org/officeDocument/2006/relationships/tags" Target="../tags/tag2564.xml"/><Relationship Id="rId24" Type="http://schemas.openxmlformats.org/officeDocument/2006/relationships/tags" Target="../tags/tag2559.xml"/><Relationship Id="rId40" Type="http://schemas.openxmlformats.org/officeDocument/2006/relationships/tags" Target="../tags/tag2575.xml"/><Relationship Id="rId45" Type="http://schemas.openxmlformats.org/officeDocument/2006/relationships/tags" Target="../tags/tag2580.xml"/><Relationship Id="rId66" Type="http://schemas.openxmlformats.org/officeDocument/2006/relationships/tags" Target="../tags/tag2601.xml"/><Relationship Id="rId87" Type="http://schemas.openxmlformats.org/officeDocument/2006/relationships/tags" Target="../tags/tag2622.xml"/><Relationship Id="rId110" Type="http://schemas.openxmlformats.org/officeDocument/2006/relationships/tags" Target="../tags/tag2645.xml"/><Relationship Id="rId115" Type="http://schemas.openxmlformats.org/officeDocument/2006/relationships/tags" Target="../tags/tag2650.xml"/><Relationship Id="rId61" Type="http://schemas.openxmlformats.org/officeDocument/2006/relationships/tags" Target="../tags/tag2596.xml"/><Relationship Id="rId82" Type="http://schemas.openxmlformats.org/officeDocument/2006/relationships/tags" Target="../tags/tag2617.xml"/><Relationship Id="rId19" Type="http://schemas.openxmlformats.org/officeDocument/2006/relationships/tags" Target="../tags/tag2554.xml"/><Relationship Id="rId14" Type="http://schemas.openxmlformats.org/officeDocument/2006/relationships/tags" Target="../tags/tag2549.xml"/><Relationship Id="rId30" Type="http://schemas.openxmlformats.org/officeDocument/2006/relationships/tags" Target="../tags/tag2565.xml"/><Relationship Id="rId35" Type="http://schemas.openxmlformats.org/officeDocument/2006/relationships/tags" Target="../tags/tag2570.xml"/><Relationship Id="rId56" Type="http://schemas.openxmlformats.org/officeDocument/2006/relationships/tags" Target="../tags/tag2591.xml"/><Relationship Id="rId77" Type="http://schemas.openxmlformats.org/officeDocument/2006/relationships/tags" Target="../tags/tag2612.xml"/><Relationship Id="rId100" Type="http://schemas.openxmlformats.org/officeDocument/2006/relationships/tags" Target="../tags/tag2635.xml"/><Relationship Id="rId105" Type="http://schemas.openxmlformats.org/officeDocument/2006/relationships/tags" Target="../tags/tag2640.xml"/><Relationship Id="rId8" Type="http://schemas.openxmlformats.org/officeDocument/2006/relationships/tags" Target="../tags/tag2543.xml"/><Relationship Id="rId51" Type="http://schemas.openxmlformats.org/officeDocument/2006/relationships/tags" Target="../tags/tag2586.xml"/><Relationship Id="rId72" Type="http://schemas.openxmlformats.org/officeDocument/2006/relationships/tags" Target="../tags/tag2607.xml"/><Relationship Id="rId93" Type="http://schemas.openxmlformats.org/officeDocument/2006/relationships/tags" Target="../tags/tag2628.xml"/><Relationship Id="rId98" Type="http://schemas.openxmlformats.org/officeDocument/2006/relationships/tags" Target="../tags/tag2633.xml"/><Relationship Id="rId121" Type="http://schemas.openxmlformats.org/officeDocument/2006/relationships/slideLayout" Target="../slideLayouts/slideLayout2.xml"/><Relationship Id="rId3" Type="http://schemas.openxmlformats.org/officeDocument/2006/relationships/tags" Target="../tags/tag2538.xml"/><Relationship Id="rId25" Type="http://schemas.openxmlformats.org/officeDocument/2006/relationships/tags" Target="../tags/tag2560.xml"/><Relationship Id="rId46" Type="http://schemas.openxmlformats.org/officeDocument/2006/relationships/tags" Target="../tags/tag2581.xml"/><Relationship Id="rId67" Type="http://schemas.openxmlformats.org/officeDocument/2006/relationships/tags" Target="../tags/tag2602.xml"/><Relationship Id="rId116" Type="http://schemas.openxmlformats.org/officeDocument/2006/relationships/tags" Target="../tags/tag2651.xml"/><Relationship Id="rId20" Type="http://schemas.openxmlformats.org/officeDocument/2006/relationships/tags" Target="../tags/tag2555.xml"/><Relationship Id="rId41" Type="http://schemas.openxmlformats.org/officeDocument/2006/relationships/tags" Target="../tags/tag2576.xml"/><Relationship Id="rId62" Type="http://schemas.openxmlformats.org/officeDocument/2006/relationships/tags" Target="../tags/tag2597.xml"/><Relationship Id="rId83" Type="http://schemas.openxmlformats.org/officeDocument/2006/relationships/tags" Target="../tags/tag2618.xml"/><Relationship Id="rId88" Type="http://schemas.openxmlformats.org/officeDocument/2006/relationships/tags" Target="../tags/tag2623.xml"/><Relationship Id="rId111" Type="http://schemas.openxmlformats.org/officeDocument/2006/relationships/tags" Target="../tags/tag2646.xml"/><Relationship Id="rId15" Type="http://schemas.openxmlformats.org/officeDocument/2006/relationships/tags" Target="../tags/tag2550.xml"/><Relationship Id="rId36" Type="http://schemas.openxmlformats.org/officeDocument/2006/relationships/tags" Target="../tags/tag2571.xml"/><Relationship Id="rId57" Type="http://schemas.openxmlformats.org/officeDocument/2006/relationships/tags" Target="../tags/tag2592.xml"/><Relationship Id="rId106" Type="http://schemas.openxmlformats.org/officeDocument/2006/relationships/tags" Target="../tags/tag2641.xml"/><Relationship Id="rId10" Type="http://schemas.openxmlformats.org/officeDocument/2006/relationships/tags" Target="../tags/tag2545.xml"/><Relationship Id="rId31" Type="http://schemas.openxmlformats.org/officeDocument/2006/relationships/tags" Target="../tags/tag2566.xml"/><Relationship Id="rId52" Type="http://schemas.openxmlformats.org/officeDocument/2006/relationships/tags" Target="../tags/tag2587.xml"/><Relationship Id="rId73" Type="http://schemas.openxmlformats.org/officeDocument/2006/relationships/tags" Target="../tags/tag2608.xml"/><Relationship Id="rId78" Type="http://schemas.openxmlformats.org/officeDocument/2006/relationships/tags" Target="../tags/tag2613.xml"/><Relationship Id="rId94" Type="http://schemas.openxmlformats.org/officeDocument/2006/relationships/tags" Target="../tags/tag2629.xml"/><Relationship Id="rId99" Type="http://schemas.openxmlformats.org/officeDocument/2006/relationships/tags" Target="../tags/tag2634.xml"/><Relationship Id="rId101" Type="http://schemas.openxmlformats.org/officeDocument/2006/relationships/tags" Target="../tags/tag2636.xml"/><Relationship Id="rId12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tags" Target="../tags/tag2681.xml"/><Relationship Id="rId21" Type="http://schemas.openxmlformats.org/officeDocument/2006/relationships/tags" Target="../tags/tag2676.xml"/><Relationship Id="rId42" Type="http://schemas.openxmlformats.org/officeDocument/2006/relationships/tags" Target="../tags/tag2697.xml"/><Relationship Id="rId47" Type="http://schemas.openxmlformats.org/officeDocument/2006/relationships/tags" Target="../tags/tag2702.xml"/><Relationship Id="rId63" Type="http://schemas.openxmlformats.org/officeDocument/2006/relationships/tags" Target="../tags/tag2718.xml"/><Relationship Id="rId68" Type="http://schemas.openxmlformats.org/officeDocument/2006/relationships/tags" Target="../tags/tag2723.xml"/><Relationship Id="rId84" Type="http://schemas.openxmlformats.org/officeDocument/2006/relationships/tags" Target="../tags/tag2739.xml"/><Relationship Id="rId89" Type="http://schemas.openxmlformats.org/officeDocument/2006/relationships/tags" Target="../tags/tag2744.xml"/><Relationship Id="rId16" Type="http://schemas.openxmlformats.org/officeDocument/2006/relationships/tags" Target="../tags/tag2671.xml"/><Relationship Id="rId11" Type="http://schemas.openxmlformats.org/officeDocument/2006/relationships/tags" Target="../tags/tag2666.xml"/><Relationship Id="rId32" Type="http://schemas.openxmlformats.org/officeDocument/2006/relationships/tags" Target="../tags/tag2687.xml"/><Relationship Id="rId37" Type="http://schemas.openxmlformats.org/officeDocument/2006/relationships/tags" Target="../tags/tag2692.xml"/><Relationship Id="rId53" Type="http://schemas.openxmlformats.org/officeDocument/2006/relationships/tags" Target="../tags/tag2708.xml"/><Relationship Id="rId58" Type="http://schemas.openxmlformats.org/officeDocument/2006/relationships/tags" Target="../tags/tag2713.xml"/><Relationship Id="rId74" Type="http://schemas.openxmlformats.org/officeDocument/2006/relationships/tags" Target="../tags/tag2729.xml"/><Relationship Id="rId79" Type="http://schemas.openxmlformats.org/officeDocument/2006/relationships/tags" Target="../tags/tag2734.xml"/><Relationship Id="rId5" Type="http://schemas.openxmlformats.org/officeDocument/2006/relationships/tags" Target="../tags/tag2660.xml"/><Relationship Id="rId90" Type="http://schemas.openxmlformats.org/officeDocument/2006/relationships/tags" Target="../tags/tag2745.xml"/><Relationship Id="rId95" Type="http://schemas.openxmlformats.org/officeDocument/2006/relationships/tags" Target="../tags/tag2750.xml"/><Relationship Id="rId22" Type="http://schemas.openxmlformats.org/officeDocument/2006/relationships/tags" Target="../tags/tag2677.xml"/><Relationship Id="rId27" Type="http://schemas.openxmlformats.org/officeDocument/2006/relationships/tags" Target="../tags/tag2682.xml"/><Relationship Id="rId43" Type="http://schemas.openxmlformats.org/officeDocument/2006/relationships/tags" Target="../tags/tag2698.xml"/><Relationship Id="rId48" Type="http://schemas.openxmlformats.org/officeDocument/2006/relationships/tags" Target="../tags/tag2703.xml"/><Relationship Id="rId64" Type="http://schemas.openxmlformats.org/officeDocument/2006/relationships/tags" Target="../tags/tag2719.xml"/><Relationship Id="rId69" Type="http://schemas.openxmlformats.org/officeDocument/2006/relationships/tags" Target="../tags/tag2724.xml"/><Relationship Id="rId80" Type="http://schemas.openxmlformats.org/officeDocument/2006/relationships/tags" Target="../tags/tag2735.xml"/><Relationship Id="rId85" Type="http://schemas.openxmlformats.org/officeDocument/2006/relationships/tags" Target="../tags/tag2740.xml"/><Relationship Id="rId3" Type="http://schemas.openxmlformats.org/officeDocument/2006/relationships/tags" Target="../tags/tag2658.xml"/><Relationship Id="rId12" Type="http://schemas.openxmlformats.org/officeDocument/2006/relationships/tags" Target="../tags/tag2667.xml"/><Relationship Id="rId17" Type="http://schemas.openxmlformats.org/officeDocument/2006/relationships/tags" Target="../tags/tag2672.xml"/><Relationship Id="rId25" Type="http://schemas.openxmlformats.org/officeDocument/2006/relationships/tags" Target="../tags/tag2680.xml"/><Relationship Id="rId33" Type="http://schemas.openxmlformats.org/officeDocument/2006/relationships/tags" Target="../tags/tag2688.xml"/><Relationship Id="rId38" Type="http://schemas.openxmlformats.org/officeDocument/2006/relationships/tags" Target="../tags/tag2693.xml"/><Relationship Id="rId46" Type="http://schemas.openxmlformats.org/officeDocument/2006/relationships/tags" Target="../tags/tag2701.xml"/><Relationship Id="rId59" Type="http://schemas.openxmlformats.org/officeDocument/2006/relationships/tags" Target="../tags/tag2714.xml"/><Relationship Id="rId67" Type="http://schemas.openxmlformats.org/officeDocument/2006/relationships/tags" Target="../tags/tag2722.xml"/><Relationship Id="rId20" Type="http://schemas.openxmlformats.org/officeDocument/2006/relationships/tags" Target="../tags/tag2675.xml"/><Relationship Id="rId41" Type="http://schemas.openxmlformats.org/officeDocument/2006/relationships/tags" Target="../tags/tag2696.xml"/><Relationship Id="rId54" Type="http://schemas.openxmlformats.org/officeDocument/2006/relationships/tags" Target="../tags/tag2709.xml"/><Relationship Id="rId62" Type="http://schemas.openxmlformats.org/officeDocument/2006/relationships/tags" Target="../tags/tag2717.xml"/><Relationship Id="rId70" Type="http://schemas.openxmlformats.org/officeDocument/2006/relationships/tags" Target="../tags/tag2725.xml"/><Relationship Id="rId75" Type="http://schemas.openxmlformats.org/officeDocument/2006/relationships/tags" Target="../tags/tag2730.xml"/><Relationship Id="rId83" Type="http://schemas.openxmlformats.org/officeDocument/2006/relationships/tags" Target="../tags/tag2738.xml"/><Relationship Id="rId88" Type="http://schemas.openxmlformats.org/officeDocument/2006/relationships/tags" Target="../tags/tag2743.xml"/><Relationship Id="rId91" Type="http://schemas.openxmlformats.org/officeDocument/2006/relationships/tags" Target="../tags/tag2746.xml"/><Relationship Id="rId96" Type="http://schemas.openxmlformats.org/officeDocument/2006/relationships/tags" Target="../tags/tag2751.xml"/><Relationship Id="rId1" Type="http://schemas.openxmlformats.org/officeDocument/2006/relationships/tags" Target="../tags/tag2656.xml"/><Relationship Id="rId6" Type="http://schemas.openxmlformats.org/officeDocument/2006/relationships/tags" Target="../tags/tag2661.xml"/><Relationship Id="rId15" Type="http://schemas.openxmlformats.org/officeDocument/2006/relationships/tags" Target="../tags/tag2670.xml"/><Relationship Id="rId23" Type="http://schemas.openxmlformats.org/officeDocument/2006/relationships/tags" Target="../tags/tag2678.xml"/><Relationship Id="rId28" Type="http://schemas.openxmlformats.org/officeDocument/2006/relationships/tags" Target="../tags/tag2683.xml"/><Relationship Id="rId36" Type="http://schemas.openxmlformats.org/officeDocument/2006/relationships/tags" Target="../tags/tag2691.xml"/><Relationship Id="rId49" Type="http://schemas.openxmlformats.org/officeDocument/2006/relationships/tags" Target="../tags/tag2704.xml"/><Relationship Id="rId57" Type="http://schemas.openxmlformats.org/officeDocument/2006/relationships/tags" Target="../tags/tag2712.xml"/><Relationship Id="rId10" Type="http://schemas.openxmlformats.org/officeDocument/2006/relationships/tags" Target="../tags/tag2665.xml"/><Relationship Id="rId31" Type="http://schemas.openxmlformats.org/officeDocument/2006/relationships/tags" Target="../tags/tag2686.xml"/><Relationship Id="rId44" Type="http://schemas.openxmlformats.org/officeDocument/2006/relationships/tags" Target="../tags/tag2699.xml"/><Relationship Id="rId52" Type="http://schemas.openxmlformats.org/officeDocument/2006/relationships/tags" Target="../tags/tag2707.xml"/><Relationship Id="rId60" Type="http://schemas.openxmlformats.org/officeDocument/2006/relationships/tags" Target="../tags/tag2715.xml"/><Relationship Id="rId65" Type="http://schemas.openxmlformats.org/officeDocument/2006/relationships/tags" Target="../tags/tag2720.xml"/><Relationship Id="rId73" Type="http://schemas.openxmlformats.org/officeDocument/2006/relationships/tags" Target="../tags/tag2728.xml"/><Relationship Id="rId78" Type="http://schemas.openxmlformats.org/officeDocument/2006/relationships/tags" Target="../tags/tag2733.xml"/><Relationship Id="rId81" Type="http://schemas.openxmlformats.org/officeDocument/2006/relationships/tags" Target="../tags/tag2736.xml"/><Relationship Id="rId86" Type="http://schemas.openxmlformats.org/officeDocument/2006/relationships/tags" Target="../tags/tag2741.xml"/><Relationship Id="rId94" Type="http://schemas.openxmlformats.org/officeDocument/2006/relationships/tags" Target="../tags/tag2749.xml"/><Relationship Id="rId4" Type="http://schemas.openxmlformats.org/officeDocument/2006/relationships/tags" Target="../tags/tag2659.xml"/><Relationship Id="rId9" Type="http://schemas.openxmlformats.org/officeDocument/2006/relationships/tags" Target="../tags/tag2664.xml"/><Relationship Id="rId13" Type="http://schemas.openxmlformats.org/officeDocument/2006/relationships/tags" Target="../tags/tag2668.xml"/><Relationship Id="rId18" Type="http://schemas.openxmlformats.org/officeDocument/2006/relationships/tags" Target="../tags/tag2673.xml"/><Relationship Id="rId39" Type="http://schemas.openxmlformats.org/officeDocument/2006/relationships/tags" Target="../tags/tag2694.xml"/><Relationship Id="rId34" Type="http://schemas.openxmlformats.org/officeDocument/2006/relationships/tags" Target="../tags/tag2689.xml"/><Relationship Id="rId50" Type="http://schemas.openxmlformats.org/officeDocument/2006/relationships/tags" Target="../tags/tag2705.xml"/><Relationship Id="rId55" Type="http://schemas.openxmlformats.org/officeDocument/2006/relationships/tags" Target="../tags/tag2710.xml"/><Relationship Id="rId76" Type="http://schemas.openxmlformats.org/officeDocument/2006/relationships/tags" Target="../tags/tag2731.xml"/><Relationship Id="rId97" Type="http://schemas.openxmlformats.org/officeDocument/2006/relationships/slideLayout" Target="../slideLayouts/slideLayout2.xml"/><Relationship Id="rId7" Type="http://schemas.openxmlformats.org/officeDocument/2006/relationships/tags" Target="../tags/tag2662.xml"/><Relationship Id="rId71" Type="http://schemas.openxmlformats.org/officeDocument/2006/relationships/tags" Target="../tags/tag2726.xml"/><Relationship Id="rId92" Type="http://schemas.openxmlformats.org/officeDocument/2006/relationships/tags" Target="../tags/tag2747.xml"/><Relationship Id="rId2" Type="http://schemas.openxmlformats.org/officeDocument/2006/relationships/tags" Target="../tags/tag2657.xml"/><Relationship Id="rId29" Type="http://schemas.openxmlformats.org/officeDocument/2006/relationships/tags" Target="../tags/tag2684.xml"/><Relationship Id="rId24" Type="http://schemas.openxmlformats.org/officeDocument/2006/relationships/tags" Target="../tags/tag2679.xml"/><Relationship Id="rId40" Type="http://schemas.openxmlformats.org/officeDocument/2006/relationships/tags" Target="../tags/tag2695.xml"/><Relationship Id="rId45" Type="http://schemas.openxmlformats.org/officeDocument/2006/relationships/tags" Target="../tags/tag2700.xml"/><Relationship Id="rId66" Type="http://schemas.openxmlformats.org/officeDocument/2006/relationships/tags" Target="../tags/tag2721.xml"/><Relationship Id="rId87" Type="http://schemas.openxmlformats.org/officeDocument/2006/relationships/tags" Target="../tags/tag2742.xml"/><Relationship Id="rId61" Type="http://schemas.openxmlformats.org/officeDocument/2006/relationships/tags" Target="../tags/tag2716.xml"/><Relationship Id="rId82" Type="http://schemas.openxmlformats.org/officeDocument/2006/relationships/tags" Target="../tags/tag2737.xml"/><Relationship Id="rId19" Type="http://schemas.openxmlformats.org/officeDocument/2006/relationships/tags" Target="../tags/tag2674.xml"/><Relationship Id="rId14" Type="http://schemas.openxmlformats.org/officeDocument/2006/relationships/tags" Target="../tags/tag2669.xml"/><Relationship Id="rId30" Type="http://schemas.openxmlformats.org/officeDocument/2006/relationships/tags" Target="../tags/tag2685.xml"/><Relationship Id="rId35" Type="http://schemas.openxmlformats.org/officeDocument/2006/relationships/tags" Target="../tags/tag2690.xml"/><Relationship Id="rId56" Type="http://schemas.openxmlformats.org/officeDocument/2006/relationships/tags" Target="../tags/tag2711.xml"/><Relationship Id="rId77" Type="http://schemas.openxmlformats.org/officeDocument/2006/relationships/tags" Target="../tags/tag2732.xml"/><Relationship Id="rId8" Type="http://schemas.openxmlformats.org/officeDocument/2006/relationships/tags" Target="../tags/tag2663.xml"/><Relationship Id="rId51" Type="http://schemas.openxmlformats.org/officeDocument/2006/relationships/tags" Target="../tags/tag2706.xml"/><Relationship Id="rId72" Type="http://schemas.openxmlformats.org/officeDocument/2006/relationships/tags" Target="../tags/tag2727.xml"/><Relationship Id="rId93" Type="http://schemas.openxmlformats.org/officeDocument/2006/relationships/tags" Target="../tags/tag2748.xml"/><Relationship Id="rId98" Type="http://schemas.openxmlformats.org/officeDocument/2006/relationships/notesSlide" Target="../notesSlides/notesSlide47.xml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tags" Target="../tags/tag2777.xml"/><Relationship Id="rId21" Type="http://schemas.openxmlformats.org/officeDocument/2006/relationships/tags" Target="../tags/tag2772.xml"/><Relationship Id="rId42" Type="http://schemas.openxmlformats.org/officeDocument/2006/relationships/tags" Target="../tags/tag2793.xml"/><Relationship Id="rId47" Type="http://schemas.openxmlformats.org/officeDocument/2006/relationships/tags" Target="../tags/tag2798.xml"/><Relationship Id="rId63" Type="http://schemas.openxmlformats.org/officeDocument/2006/relationships/tags" Target="../tags/tag2814.xml"/><Relationship Id="rId68" Type="http://schemas.openxmlformats.org/officeDocument/2006/relationships/tags" Target="../tags/tag2819.xml"/><Relationship Id="rId84" Type="http://schemas.openxmlformats.org/officeDocument/2006/relationships/tags" Target="../tags/tag2835.xml"/><Relationship Id="rId89" Type="http://schemas.openxmlformats.org/officeDocument/2006/relationships/tags" Target="../tags/tag2840.xml"/><Relationship Id="rId16" Type="http://schemas.openxmlformats.org/officeDocument/2006/relationships/tags" Target="../tags/tag2767.xml"/><Relationship Id="rId11" Type="http://schemas.openxmlformats.org/officeDocument/2006/relationships/tags" Target="../tags/tag2762.xml"/><Relationship Id="rId32" Type="http://schemas.openxmlformats.org/officeDocument/2006/relationships/tags" Target="../tags/tag2783.xml"/><Relationship Id="rId37" Type="http://schemas.openxmlformats.org/officeDocument/2006/relationships/tags" Target="../tags/tag2788.xml"/><Relationship Id="rId53" Type="http://schemas.openxmlformats.org/officeDocument/2006/relationships/tags" Target="../tags/tag2804.xml"/><Relationship Id="rId58" Type="http://schemas.openxmlformats.org/officeDocument/2006/relationships/tags" Target="../tags/tag2809.xml"/><Relationship Id="rId74" Type="http://schemas.openxmlformats.org/officeDocument/2006/relationships/tags" Target="../tags/tag2825.xml"/><Relationship Id="rId79" Type="http://schemas.openxmlformats.org/officeDocument/2006/relationships/tags" Target="../tags/tag2830.xml"/><Relationship Id="rId102" Type="http://schemas.openxmlformats.org/officeDocument/2006/relationships/tags" Target="../tags/tag2853.xml"/><Relationship Id="rId5" Type="http://schemas.openxmlformats.org/officeDocument/2006/relationships/tags" Target="../tags/tag2756.xml"/><Relationship Id="rId90" Type="http://schemas.openxmlformats.org/officeDocument/2006/relationships/tags" Target="../tags/tag2841.xml"/><Relationship Id="rId95" Type="http://schemas.openxmlformats.org/officeDocument/2006/relationships/tags" Target="../tags/tag2846.xml"/><Relationship Id="rId22" Type="http://schemas.openxmlformats.org/officeDocument/2006/relationships/tags" Target="../tags/tag2773.xml"/><Relationship Id="rId27" Type="http://schemas.openxmlformats.org/officeDocument/2006/relationships/tags" Target="../tags/tag2778.xml"/><Relationship Id="rId43" Type="http://schemas.openxmlformats.org/officeDocument/2006/relationships/tags" Target="../tags/tag2794.xml"/><Relationship Id="rId48" Type="http://schemas.openxmlformats.org/officeDocument/2006/relationships/tags" Target="../tags/tag2799.xml"/><Relationship Id="rId64" Type="http://schemas.openxmlformats.org/officeDocument/2006/relationships/tags" Target="../tags/tag2815.xml"/><Relationship Id="rId69" Type="http://schemas.openxmlformats.org/officeDocument/2006/relationships/tags" Target="../tags/tag2820.xml"/><Relationship Id="rId80" Type="http://schemas.openxmlformats.org/officeDocument/2006/relationships/tags" Target="../tags/tag2831.xml"/><Relationship Id="rId85" Type="http://schemas.openxmlformats.org/officeDocument/2006/relationships/tags" Target="../tags/tag2836.xml"/><Relationship Id="rId12" Type="http://schemas.openxmlformats.org/officeDocument/2006/relationships/tags" Target="../tags/tag2763.xml"/><Relationship Id="rId17" Type="http://schemas.openxmlformats.org/officeDocument/2006/relationships/tags" Target="../tags/tag2768.xml"/><Relationship Id="rId25" Type="http://schemas.openxmlformats.org/officeDocument/2006/relationships/tags" Target="../tags/tag2776.xml"/><Relationship Id="rId33" Type="http://schemas.openxmlformats.org/officeDocument/2006/relationships/tags" Target="../tags/tag2784.xml"/><Relationship Id="rId38" Type="http://schemas.openxmlformats.org/officeDocument/2006/relationships/tags" Target="../tags/tag2789.xml"/><Relationship Id="rId46" Type="http://schemas.openxmlformats.org/officeDocument/2006/relationships/tags" Target="../tags/tag2797.xml"/><Relationship Id="rId59" Type="http://schemas.openxmlformats.org/officeDocument/2006/relationships/tags" Target="../tags/tag2810.xml"/><Relationship Id="rId67" Type="http://schemas.openxmlformats.org/officeDocument/2006/relationships/tags" Target="../tags/tag2818.xml"/><Relationship Id="rId103" Type="http://schemas.openxmlformats.org/officeDocument/2006/relationships/slideLayout" Target="../slideLayouts/slideLayout2.xml"/><Relationship Id="rId20" Type="http://schemas.openxmlformats.org/officeDocument/2006/relationships/tags" Target="../tags/tag2771.xml"/><Relationship Id="rId41" Type="http://schemas.openxmlformats.org/officeDocument/2006/relationships/tags" Target="../tags/tag2792.xml"/><Relationship Id="rId54" Type="http://schemas.openxmlformats.org/officeDocument/2006/relationships/tags" Target="../tags/tag2805.xml"/><Relationship Id="rId62" Type="http://schemas.openxmlformats.org/officeDocument/2006/relationships/tags" Target="../tags/tag2813.xml"/><Relationship Id="rId70" Type="http://schemas.openxmlformats.org/officeDocument/2006/relationships/tags" Target="../tags/tag2821.xml"/><Relationship Id="rId75" Type="http://schemas.openxmlformats.org/officeDocument/2006/relationships/tags" Target="../tags/tag2826.xml"/><Relationship Id="rId83" Type="http://schemas.openxmlformats.org/officeDocument/2006/relationships/tags" Target="../tags/tag2834.xml"/><Relationship Id="rId88" Type="http://schemas.openxmlformats.org/officeDocument/2006/relationships/tags" Target="../tags/tag2839.xml"/><Relationship Id="rId91" Type="http://schemas.openxmlformats.org/officeDocument/2006/relationships/tags" Target="../tags/tag2842.xml"/><Relationship Id="rId96" Type="http://schemas.openxmlformats.org/officeDocument/2006/relationships/tags" Target="../tags/tag2847.xml"/><Relationship Id="rId1" Type="http://schemas.openxmlformats.org/officeDocument/2006/relationships/tags" Target="../tags/tag2752.xml"/><Relationship Id="rId6" Type="http://schemas.openxmlformats.org/officeDocument/2006/relationships/tags" Target="../tags/tag2757.xml"/><Relationship Id="rId15" Type="http://schemas.openxmlformats.org/officeDocument/2006/relationships/tags" Target="../tags/tag2766.xml"/><Relationship Id="rId23" Type="http://schemas.openxmlformats.org/officeDocument/2006/relationships/tags" Target="../tags/tag2774.xml"/><Relationship Id="rId28" Type="http://schemas.openxmlformats.org/officeDocument/2006/relationships/tags" Target="../tags/tag2779.xml"/><Relationship Id="rId36" Type="http://schemas.openxmlformats.org/officeDocument/2006/relationships/tags" Target="../tags/tag2787.xml"/><Relationship Id="rId49" Type="http://schemas.openxmlformats.org/officeDocument/2006/relationships/tags" Target="../tags/tag2800.xml"/><Relationship Id="rId57" Type="http://schemas.openxmlformats.org/officeDocument/2006/relationships/tags" Target="../tags/tag2808.xml"/><Relationship Id="rId10" Type="http://schemas.openxmlformats.org/officeDocument/2006/relationships/tags" Target="../tags/tag2761.xml"/><Relationship Id="rId31" Type="http://schemas.openxmlformats.org/officeDocument/2006/relationships/tags" Target="../tags/tag2782.xml"/><Relationship Id="rId44" Type="http://schemas.openxmlformats.org/officeDocument/2006/relationships/tags" Target="../tags/tag2795.xml"/><Relationship Id="rId52" Type="http://schemas.openxmlformats.org/officeDocument/2006/relationships/tags" Target="../tags/tag2803.xml"/><Relationship Id="rId60" Type="http://schemas.openxmlformats.org/officeDocument/2006/relationships/tags" Target="../tags/tag2811.xml"/><Relationship Id="rId65" Type="http://schemas.openxmlformats.org/officeDocument/2006/relationships/tags" Target="../tags/tag2816.xml"/><Relationship Id="rId73" Type="http://schemas.openxmlformats.org/officeDocument/2006/relationships/tags" Target="../tags/tag2824.xml"/><Relationship Id="rId78" Type="http://schemas.openxmlformats.org/officeDocument/2006/relationships/tags" Target="../tags/tag2829.xml"/><Relationship Id="rId81" Type="http://schemas.openxmlformats.org/officeDocument/2006/relationships/tags" Target="../tags/tag2832.xml"/><Relationship Id="rId86" Type="http://schemas.openxmlformats.org/officeDocument/2006/relationships/tags" Target="../tags/tag2837.xml"/><Relationship Id="rId94" Type="http://schemas.openxmlformats.org/officeDocument/2006/relationships/tags" Target="../tags/tag2845.xml"/><Relationship Id="rId99" Type="http://schemas.openxmlformats.org/officeDocument/2006/relationships/tags" Target="../tags/tag2850.xml"/><Relationship Id="rId101" Type="http://schemas.openxmlformats.org/officeDocument/2006/relationships/tags" Target="../tags/tag2852.xml"/><Relationship Id="rId4" Type="http://schemas.openxmlformats.org/officeDocument/2006/relationships/tags" Target="../tags/tag2755.xml"/><Relationship Id="rId9" Type="http://schemas.openxmlformats.org/officeDocument/2006/relationships/tags" Target="../tags/tag2760.xml"/><Relationship Id="rId13" Type="http://schemas.openxmlformats.org/officeDocument/2006/relationships/tags" Target="../tags/tag2764.xml"/><Relationship Id="rId18" Type="http://schemas.openxmlformats.org/officeDocument/2006/relationships/tags" Target="../tags/tag2769.xml"/><Relationship Id="rId39" Type="http://schemas.openxmlformats.org/officeDocument/2006/relationships/tags" Target="../tags/tag2790.xml"/><Relationship Id="rId34" Type="http://schemas.openxmlformats.org/officeDocument/2006/relationships/tags" Target="../tags/tag2785.xml"/><Relationship Id="rId50" Type="http://schemas.openxmlformats.org/officeDocument/2006/relationships/tags" Target="../tags/tag2801.xml"/><Relationship Id="rId55" Type="http://schemas.openxmlformats.org/officeDocument/2006/relationships/tags" Target="../tags/tag2806.xml"/><Relationship Id="rId76" Type="http://schemas.openxmlformats.org/officeDocument/2006/relationships/tags" Target="../tags/tag2827.xml"/><Relationship Id="rId97" Type="http://schemas.openxmlformats.org/officeDocument/2006/relationships/tags" Target="../tags/tag2848.xml"/><Relationship Id="rId104" Type="http://schemas.openxmlformats.org/officeDocument/2006/relationships/notesSlide" Target="../notesSlides/notesSlide48.xml"/><Relationship Id="rId7" Type="http://schemas.openxmlformats.org/officeDocument/2006/relationships/tags" Target="../tags/tag2758.xml"/><Relationship Id="rId71" Type="http://schemas.openxmlformats.org/officeDocument/2006/relationships/tags" Target="../tags/tag2822.xml"/><Relationship Id="rId92" Type="http://schemas.openxmlformats.org/officeDocument/2006/relationships/tags" Target="../tags/tag2843.xml"/><Relationship Id="rId2" Type="http://schemas.openxmlformats.org/officeDocument/2006/relationships/tags" Target="../tags/tag2753.xml"/><Relationship Id="rId29" Type="http://schemas.openxmlformats.org/officeDocument/2006/relationships/tags" Target="../tags/tag2780.xml"/><Relationship Id="rId24" Type="http://schemas.openxmlformats.org/officeDocument/2006/relationships/tags" Target="../tags/tag2775.xml"/><Relationship Id="rId40" Type="http://schemas.openxmlformats.org/officeDocument/2006/relationships/tags" Target="../tags/tag2791.xml"/><Relationship Id="rId45" Type="http://schemas.openxmlformats.org/officeDocument/2006/relationships/tags" Target="../tags/tag2796.xml"/><Relationship Id="rId66" Type="http://schemas.openxmlformats.org/officeDocument/2006/relationships/tags" Target="../tags/tag2817.xml"/><Relationship Id="rId87" Type="http://schemas.openxmlformats.org/officeDocument/2006/relationships/tags" Target="../tags/tag2838.xml"/><Relationship Id="rId61" Type="http://schemas.openxmlformats.org/officeDocument/2006/relationships/tags" Target="../tags/tag2812.xml"/><Relationship Id="rId82" Type="http://schemas.openxmlformats.org/officeDocument/2006/relationships/tags" Target="../tags/tag2833.xml"/><Relationship Id="rId19" Type="http://schemas.openxmlformats.org/officeDocument/2006/relationships/tags" Target="../tags/tag2770.xml"/><Relationship Id="rId14" Type="http://schemas.openxmlformats.org/officeDocument/2006/relationships/tags" Target="../tags/tag2765.xml"/><Relationship Id="rId30" Type="http://schemas.openxmlformats.org/officeDocument/2006/relationships/tags" Target="../tags/tag2781.xml"/><Relationship Id="rId35" Type="http://schemas.openxmlformats.org/officeDocument/2006/relationships/tags" Target="../tags/tag2786.xml"/><Relationship Id="rId56" Type="http://schemas.openxmlformats.org/officeDocument/2006/relationships/tags" Target="../tags/tag2807.xml"/><Relationship Id="rId77" Type="http://schemas.openxmlformats.org/officeDocument/2006/relationships/tags" Target="../tags/tag2828.xml"/><Relationship Id="rId100" Type="http://schemas.openxmlformats.org/officeDocument/2006/relationships/tags" Target="../tags/tag2851.xml"/><Relationship Id="rId8" Type="http://schemas.openxmlformats.org/officeDocument/2006/relationships/tags" Target="../tags/tag2759.xml"/><Relationship Id="rId51" Type="http://schemas.openxmlformats.org/officeDocument/2006/relationships/tags" Target="../tags/tag2802.xml"/><Relationship Id="rId72" Type="http://schemas.openxmlformats.org/officeDocument/2006/relationships/tags" Target="../tags/tag2823.xml"/><Relationship Id="rId93" Type="http://schemas.openxmlformats.org/officeDocument/2006/relationships/tags" Target="../tags/tag2844.xml"/><Relationship Id="rId98" Type="http://schemas.openxmlformats.org/officeDocument/2006/relationships/tags" Target="../tags/tag2849.xml"/><Relationship Id="rId3" Type="http://schemas.openxmlformats.org/officeDocument/2006/relationships/tags" Target="../tags/tag2754.xml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tags" Target="../tags/tag2879.xml"/><Relationship Id="rId21" Type="http://schemas.openxmlformats.org/officeDocument/2006/relationships/tags" Target="../tags/tag2874.xml"/><Relationship Id="rId42" Type="http://schemas.openxmlformats.org/officeDocument/2006/relationships/tags" Target="../tags/tag2895.xml"/><Relationship Id="rId47" Type="http://schemas.openxmlformats.org/officeDocument/2006/relationships/tags" Target="../tags/tag2900.xml"/><Relationship Id="rId63" Type="http://schemas.openxmlformats.org/officeDocument/2006/relationships/tags" Target="../tags/tag2916.xml"/><Relationship Id="rId68" Type="http://schemas.openxmlformats.org/officeDocument/2006/relationships/tags" Target="../tags/tag2921.xml"/><Relationship Id="rId84" Type="http://schemas.openxmlformats.org/officeDocument/2006/relationships/tags" Target="../tags/tag2937.xml"/><Relationship Id="rId89" Type="http://schemas.openxmlformats.org/officeDocument/2006/relationships/tags" Target="../tags/tag2942.xml"/><Relationship Id="rId16" Type="http://schemas.openxmlformats.org/officeDocument/2006/relationships/tags" Target="../tags/tag2869.xml"/><Relationship Id="rId11" Type="http://schemas.openxmlformats.org/officeDocument/2006/relationships/tags" Target="../tags/tag2864.xml"/><Relationship Id="rId32" Type="http://schemas.openxmlformats.org/officeDocument/2006/relationships/tags" Target="../tags/tag2885.xml"/><Relationship Id="rId37" Type="http://schemas.openxmlformats.org/officeDocument/2006/relationships/tags" Target="../tags/tag2890.xml"/><Relationship Id="rId53" Type="http://schemas.openxmlformats.org/officeDocument/2006/relationships/tags" Target="../tags/tag2906.xml"/><Relationship Id="rId58" Type="http://schemas.openxmlformats.org/officeDocument/2006/relationships/tags" Target="../tags/tag2911.xml"/><Relationship Id="rId74" Type="http://schemas.openxmlformats.org/officeDocument/2006/relationships/tags" Target="../tags/tag2927.xml"/><Relationship Id="rId79" Type="http://schemas.openxmlformats.org/officeDocument/2006/relationships/tags" Target="../tags/tag2932.xml"/><Relationship Id="rId5" Type="http://schemas.openxmlformats.org/officeDocument/2006/relationships/tags" Target="../tags/tag2858.xml"/><Relationship Id="rId90" Type="http://schemas.openxmlformats.org/officeDocument/2006/relationships/tags" Target="../tags/tag2943.xml"/><Relationship Id="rId95" Type="http://schemas.openxmlformats.org/officeDocument/2006/relationships/tags" Target="../tags/tag2948.xml"/><Relationship Id="rId22" Type="http://schemas.openxmlformats.org/officeDocument/2006/relationships/tags" Target="../tags/tag2875.xml"/><Relationship Id="rId27" Type="http://schemas.openxmlformats.org/officeDocument/2006/relationships/tags" Target="../tags/tag2880.xml"/><Relationship Id="rId43" Type="http://schemas.openxmlformats.org/officeDocument/2006/relationships/tags" Target="../tags/tag2896.xml"/><Relationship Id="rId48" Type="http://schemas.openxmlformats.org/officeDocument/2006/relationships/tags" Target="../tags/tag2901.xml"/><Relationship Id="rId64" Type="http://schemas.openxmlformats.org/officeDocument/2006/relationships/tags" Target="../tags/tag2917.xml"/><Relationship Id="rId69" Type="http://schemas.openxmlformats.org/officeDocument/2006/relationships/tags" Target="../tags/tag2922.xml"/><Relationship Id="rId80" Type="http://schemas.openxmlformats.org/officeDocument/2006/relationships/tags" Target="../tags/tag2933.xml"/><Relationship Id="rId85" Type="http://schemas.openxmlformats.org/officeDocument/2006/relationships/tags" Target="../tags/tag2938.xml"/><Relationship Id="rId3" Type="http://schemas.openxmlformats.org/officeDocument/2006/relationships/tags" Target="../tags/tag2856.xml"/><Relationship Id="rId12" Type="http://schemas.openxmlformats.org/officeDocument/2006/relationships/tags" Target="../tags/tag2865.xml"/><Relationship Id="rId17" Type="http://schemas.openxmlformats.org/officeDocument/2006/relationships/tags" Target="../tags/tag2870.xml"/><Relationship Id="rId25" Type="http://schemas.openxmlformats.org/officeDocument/2006/relationships/tags" Target="../tags/tag2878.xml"/><Relationship Id="rId33" Type="http://schemas.openxmlformats.org/officeDocument/2006/relationships/tags" Target="../tags/tag2886.xml"/><Relationship Id="rId38" Type="http://schemas.openxmlformats.org/officeDocument/2006/relationships/tags" Target="../tags/tag2891.xml"/><Relationship Id="rId46" Type="http://schemas.openxmlformats.org/officeDocument/2006/relationships/tags" Target="../tags/tag2899.xml"/><Relationship Id="rId59" Type="http://schemas.openxmlformats.org/officeDocument/2006/relationships/tags" Target="../tags/tag2912.xml"/><Relationship Id="rId67" Type="http://schemas.openxmlformats.org/officeDocument/2006/relationships/tags" Target="../tags/tag2920.xml"/><Relationship Id="rId20" Type="http://schemas.openxmlformats.org/officeDocument/2006/relationships/tags" Target="../tags/tag2873.xml"/><Relationship Id="rId41" Type="http://schemas.openxmlformats.org/officeDocument/2006/relationships/tags" Target="../tags/tag2894.xml"/><Relationship Id="rId54" Type="http://schemas.openxmlformats.org/officeDocument/2006/relationships/tags" Target="../tags/tag2907.xml"/><Relationship Id="rId62" Type="http://schemas.openxmlformats.org/officeDocument/2006/relationships/tags" Target="../tags/tag2915.xml"/><Relationship Id="rId70" Type="http://schemas.openxmlformats.org/officeDocument/2006/relationships/tags" Target="../tags/tag2923.xml"/><Relationship Id="rId75" Type="http://schemas.openxmlformats.org/officeDocument/2006/relationships/tags" Target="../tags/tag2928.xml"/><Relationship Id="rId83" Type="http://schemas.openxmlformats.org/officeDocument/2006/relationships/tags" Target="../tags/tag2936.xml"/><Relationship Id="rId88" Type="http://schemas.openxmlformats.org/officeDocument/2006/relationships/tags" Target="../tags/tag2941.xml"/><Relationship Id="rId91" Type="http://schemas.openxmlformats.org/officeDocument/2006/relationships/tags" Target="../tags/tag2944.xml"/><Relationship Id="rId96" Type="http://schemas.openxmlformats.org/officeDocument/2006/relationships/tags" Target="../tags/tag2949.xml"/><Relationship Id="rId1" Type="http://schemas.openxmlformats.org/officeDocument/2006/relationships/tags" Target="../tags/tag2854.xml"/><Relationship Id="rId6" Type="http://schemas.openxmlformats.org/officeDocument/2006/relationships/tags" Target="../tags/tag2859.xml"/><Relationship Id="rId15" Type="http://schemas.openxmlformats.org/officeDocument/2006/relationships/tags" Target="../tags/tag2868.xml"/><Relationship Id="rId23" Type="http://schemas.openxmlformats.org/officeDocument/2006/relationships/tags" Target="../tags/tag2876.xml"/><Relationship Id="rId28" Type="http://schemas.openxmlformats.org/officeDocument/2006/relationships/tags" Target="../tags/tag2881.xml"/><Relationship Id="rId36" Type="http://schemas.openxmlformats.org/officeDocument/2006/relationships/tags" Target="../tags/tag2889.xml"/><Relationship Id="rId49" Type="http://schemas.openxmlformats.org/officeDocument/2006/relationships/tags" Target="../tags/tag2902.xml"/><Relationship Id="rId57" Type="http://schemas.openxmlformats.org/officeDocument/2006/relationships/tags" Target="../tags/tag2910.xml"/><Relationship Id="rId10" Type="http://schemas.openxmlformats.org/officeDocument/2006/relationships/tags" Target="../tags/tag2863.xml"/><Relationship Id="rId31" Type="http://schemas.openxmlformats.org/officeDocument/2006/relationships/tags" Target="../tags/tag2884.xml"/><Relationship Id="rId44" Type="http://schemas.openxmlformats.org/officeDocument/2006/relationships/tags" Target="../tags/tag2897.xml"/><Relationship Id="rId52" Type="http://schemas.openxmlformats.org/officeDocument/2006/relationships/tags" Target="../tags/tag2905.xml"/><Relationship Id="rId60" Type="http://schemas.openxmlformats.org/officeDocument/2006/relationships/tags" Target="../tags/tag2913.xml"/><Relationship Id="rId65" Type="http://schemas.openxmlformats.org/officeDocument/2006/relationships/tags" Target="../tags/tag2918.xml"/><Relationship Id="rId73" Type="http://schemas.openxmlformats.org/officeDocument/2006/relationships/tags" Target="../tags/tag2926.xml"/><Relationship Id="rId78" Type="http://schemas.openxmlformats.org/officeDocument/2006/relationships/tags" Target="../tags/tag2931.xml"/><Relationship Id="rId81" Type="http://schemas.openxmlformats.org/officeDocument/2006/relationships/tags" Target="../tags/tag2934.xml"/><Relationship Id="rId86" Type="http://schemas.openxmlformats.org/officeDocument/2006/relationships/tags" Target="../tags/tag2939.xml"/><Relationship Id="rId94" Type="http://schemas.openxmlformats.org/officeDocument/2006/relationships/tags" Target="../tags/tag2947.xml"/><Relationship Id="rId4" Type="http://schemas.openxmlformats.org/officeDocument/2006/relationships/tags" Target="../tags/tag2857.xml"/><Relationship Id="rId9" Type="http://schemas.openxmlformats.org/officeDocument/2006/relationships/tags" Target="../tags/tag2862.xml"/><Relationship Id="rId13" Type="http://schemas.openxmlformats.org/officeDocument/2006/relationships/tags" Target="../tags/tag2866.xml"/><Relationship Id="rId18" Type="http://schemas.openxmlformats.org/officeDocument/2006/relationships/tags" Target="../tags/tag2871.xml"/><Relationship Id="rId39" Type="http://schemas.openxmlformats.org/officeDocument/2006/relationships/tags" Target="../tags/tag2892.xml"/><Relationship Id="rId34" Type="http://schemas.openxmlformats.org/officeDocument/2006/relationships/tags" Target="../tags/tag2887.xml"/><Relationship Id="rId50" Type="http://schemas.openxmlformats.org/officeDocument/2006/relationships/tags" Target="../tags/tag2903.xml"/><Relationship Id="rId55" Type="http://schemas.openxmlformats.org/officeDocument/2006/relationships/tags" Target="../tags/tag2908.xml"/><Relationship Id="rId76" Type="http://schemas.openxmlformats.org/officeDocument/2006/relationships/tags" Target="../tags/tag2929.xml"/><Relationship Id="rId97" Type="http://schemas.openxmlformats.org/officeDocument/2006/relationships/slideLayout" Target="../slideLayouts/slideLayout2.xml"/><Relationship Id="rId7" Type="http://schemas.openxmlformats.org/officeDocument/2006/relationships/tags" Target="../tags/tag2860.xml"/><Relationship Id="rId71" Type="http://schemas.openxmlformats.org/officeDocument/2006/relationships/tags" Target="../tags/tag2924.xml"/><Relationship Id="rId92" Type="http://schemas.openxmlformats.org/officeDocument/2006/relationships/tags" Target="../tags/tag2945.xml"/><Relationship Id="rId2" Type="http://schemas.openxmlformats.org/officeDocument/2006/relationships/tags" Target="../tags/tag2855.xml"/><Relationship Id="rId29" Type="http://schemas.openxmlformats.org/officeDocument/2006/relationships/tags" Target="../tags/tag2882.xml"/><Relationship Id="rId24" Type="http://schemas.openxmlformats.org/officeDocument/2006/relationships/tags" Target="../tags/tag2877.xml"/><Relationship Id="rId40" Type="http://schemas.openxmlformats.org/officeDocument/2006/relationships/tags" Target="../tags/tag2893.xml"/><Relationship Id="rId45" Type="http://schemas.openxmlformats.org/officeDocument/2006/relationships/tags" Target="../tags/tag2898.xml"/><Relationship Id="rId66" Type="http://schemas.openxmlformats.org/officeDocument/2006/relationships/tags" Target="../tags/tag2919.xml"/><Relationship Id="rId87" Type="http://schemas.openxmlformats.org/officeDocument/2006/relationships/tags" Target="../tags/tag2940.xml"/><Relationship Id="rId61" Type="http://schemas.openxmlformats.org/officeDocument/2006/relationships/tags" Target="../tags/tag2914.xml"/><Relationship Id="rId82" Type="http://schemas.openxmlformats.org/officeDocument/2006/relationships/tags" Target="../tags/tag2935.xml"/><Relationship Id="rId19" Type="http://schemas.openxmlformats.org/officeDocument/2006/relationships/tags" Target="../tags/tag2872.xml"/><Relationship Id="rId14" Type="http://schemas.openxmlformats.org/officeDocument/2006/relationships/tags" Target="../tags/tag2867.xml"/><Relationship Id="rId30" Type="http://schemas.openxmlformats.org/officeDocument/2006/relationships/tags" Target="../tags/tag2883.xml"/><Relationship Id="rId35" Type="http://schemas.openxmlformats.org/officeDocument/2006/relationships/tags" Target="../tags/tag2888.xml"/><Relationship Id="rId56" Type="http://schemas.openxmlformats.org/officeDocument/2006/relationships/tags" Target="../tags/tag2909.xml"/><Relationship Id="rId77" Type="http://schemas.openxmlformats.org/officeDocument/2006/relationships/tags" Target="../tags/tag2930.xml"/><Relationship Id="rId8" Type="http://schemas.openxmlformats.org/officeDocument/2006/relationships/tags" Target="../tags/tag2861.xml"/><Relationship Id="rId51" Type="http://schemas.openxmlformats.org/officeDocument/2006/relationships/tags" Target="../tags/tag2904.xml"/><Relationship Id="rId72" Type="http://schemas.openxmlformats.org/officeDocument/2006/relationships/tags" Target="../tags/tag2925.xml"/><Relationship Id="rId93" Type="http://schemas.openxmlformats.org/officeDocument/2006/relationships/tags" Target="../tags/tag2946.xml"/><Relationship Id="rId98" Type="http://schemas.openxmlformats.org/officeDocument/2006/relationships/notesSlide" Target="../notesSlides/notesSlide49.xml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tags" Target="../tags/tag2975.xml"/><Relationship Id="rId117" Type="http://schemas.openxmlformats.org/officeDocument/2006/relationships/tags" Target="../tags/tag3066.xml"/><Relationship Id="rId21" Type="http://schemas.openxmlformats.org/officeDocument/2006/relationships/tags" Target="../tags/tag2970.xml"/><Relationship Id="rId42" Type="http://schemas.openxmlformats.org/officeDocument/2006/relationships/tags" Target="../tags/tag2991.xml"/><Relationship Id="rId47" Type="http://schemas.openxmlformats.org/officeDocument/2006/relationships/tags" Target="../tags/tag2996.xml"/><Relationship Id="rId63" Type="http://schemas.openxmlformats.org/officeDocument/2006/relationships/tags" Target="../tags/tag3012.xml"/><Relationship Id="rId68" Type="http://schemas.openxmlformats.org/officeDocument/2006/relationships/tags" Target="../tags/tag3017.xml"/><Relationship Id="rId84" Type="http://schemas.openxmlformats.org/officeDocument/2006/relationships/tags" Target="../tags/tag3033.xml"/><Relationship Id="rId89" Type="http://schemas.openxmlformats.org/officeDocument/2006/relationships/tags" Target="../tags/tag3038.xml"/><Relationship Id="rId112" Type="http://schemas.openxmlformats.org/officeDocument/2006/relationships/tags" Target="../tags/tag3061.xml"/><Relationship Id="rId16" Type="http://schemas.openxmlformats.org/officeDocument/2006/relationships/tags" Target="../tags/tag2965.xml"/><Relationship Id="rId107" Type="http://schemas.openxmlformats.org/officeDocument/2006/relationships/tags" Target="../tags/tag3056.xml"/><Relationship Id="rId11" Type="http://schemas.openxmlformats.org/officeDocument/2006/relationships/tags" Target="../tags/tag2960.xml"/><Relationship Id="rId32" Type="http://schemas.openxmlformats.org/officeDocument/2006/relationships/tags" Target="../tags/tag2981.xml"/><Relationship Id="rId37" Type="http://schemas.openxmlformats.org/officeDocument/2006/relationships/tags" Target="../tags/tag2986.xml"/><Relationship Id="rId53" Type="http://schemas.openxmlformats.org/officeDocument/2006/relationships/tags" Target="../tags/tag3002.xml"/><Relationship Id="rId58" Type="http://schemas.openxmlformats.org/officeDocument/2006/relationships/tags" Target="../tags/tag3007.xml"/><Relationship Id="rId74" Type="http://schemas.openxmlformats.org/officeDocument/2006/relationships/tags" Target="../tags/tag3023.xml"/><Relationship Id="rId79" Type="http://schemas.openxmlformats.org/officeDocument/2006/relationships/tags" Target="../tags/tag3028.xml"/><Relationship Id="rId102" Type="http://schemas.openxmlformats.org/officeDocument/2006/relationships/tags" Target="../tags/tag3051.xml"/><Relationship Id="rId5" Type="http://schemas.openxmlformats.org/officeDocument/2006/relationships/tags" Target="../tags/tag2954.xml"/><Relationship Id="rId90" Type="http://schemas.openxmlformats.org/officeDocument/2006/relationships/tags" Target="../tags/tag3039.xml"/><Relationship Id="rId95" Type="http://schemas.openxmlformats.org/officeDocument/2006/relationships/tags" Target="../tags/tag3044.xml"/><Relationship Id="rId22" Type="http://schemas.openxmlformats.org/officeDocument/2006/relationships/tags" Target="../tags/tag2971.xml"/><Relationship Id="rId27" Type="http://schemas.openxmlformats.org/officeDocument/2006/relationships/tags" Target="../tags/tag2976.xml"/><Relationship Id="rId43" Type="http://schemas.openxmlformats.org/officeDocument/2006/relationships/tags" Target="../tags/tag2992.xml"/><Relationship Id="rId48" Type="http://schemas.openxmlformats.org/officeDocument/2006/relationships/tags" Target="../tags/tag2997.xml"/><Relationship Id="rId64" Type="http://schemas.openxmlformats.org/officeDocument/2006/relationships/tags" Target="../tags/tag3013.xml"/><Relationship Id="rId69" Type="http://schemas.openxmlformats.org/officeDocument/2006/relationships/tags" Target="../tags/tag3018.xml"/><Relationship Id="rId113" Type="http://schemas.openxmlformats.org/officeDocument/2006/relationships/tags" Target="../tags/tag3062.xml"/><Relationship Id="rId118" Type="http://schemas.openxmlformats.org/officeDocument/2006/relationships/tags" Target="../tags/tag3067.xml"/><Relationship Id="rId80" Type="http://schemas.openxmlformats.org/officeDocument/2006/relationships/tags" Target="../tags/tag3029.xml"/><Relationship Id="rId85" Type="http://schemas.openxmlformats.org/officeDocument/2006/relationships/tags" Target="../tags/tag3034.xml"/><Relationship Id="rId12" Type="http://schemas.openxmlformats.org/officeDocument/2006/relationships/tags" Target="../tags/tag2961.xml"/><Relationship Id="rId17" Type="http://schemas.openxmlformats.org/officeDocument/2006/relationships/tags" Target="../tags/tag2966.xml"/><Relationship Id="rId33" Type="http://schemas.openxmlformats.org/officeDocument/2006/relationships/tags" Target="../tags/tag2982.xml"/><Relationship Id="rId38" Type="http://schemas.openxmlformats.org/officeDocument/2006/relationships/tags" Target="../tags/tag2987.xml"/><Relationship Id="rId59" Type="http://schemas.openxmlformats.org/officeDocument/2006/relationships/tags" Target="../tags/tag3008.xml"/><Relationship Id="rId103" Type="http://schemas.openxmlformats.org/officeDocument/2006/relationships/tags" Target="../tags/tag3052.xml"/><Relationship Id="rId108" Type="http://schemas.openxmlformats.org/officeDocument/2006/relationships/tags" Target="../tags/tag3057.xml"/><Relationship Id="rId54" Type="http://schemas.openxmlformats.org/officeDocument/2006/relationships/tags" Target="../tags/tag3003.xml"/><Relationship Id="rId70" Type="http://schemas.openxmlformats.org/officeDocument/2006/relationships/tags" Target="../tags/tag3019.xml"/><Relationship Id="rId75" Type="http://schemas.openxmlformats.org/officeDocument/2006/relationships/tags" Target="../tags/tag3024.xml"/><Relationship Id="rId91" Type="http://schemas.openxmlformats.org/officeDocument/2006/relationships/tags" Target="../tags/tag3040.xml"/><Relationship Id="rId96" Type="http://schemas.openxmlformats.org/officeDocument/2006/relationships/tags" Target="../tags/tag3045.xml"/><Relationship Id="rId1" Type="http://schemas.openxmlformats.org/officeDocument/2006/relationships/tags" Target="../tags/tag2950.xml"/><Relationship Id="rId6" Type="http://schemas.openxmlformats.org/officeDocument/2006/relationships/tags" Target="../tags/tag2955.xml"/><Relationship Id="rId23" Type="http://schemas.openxmlformats.org/officeDocument/2006/relationships/tags" Target="../tags/tag2972.xml"/><Relationship Id="rId28" Type="http://schemas.openxmlformats.org/officeDocument/2006/relationships/tags" Target="../tags/tag2977.xml"/><Relationship Id="rId49" Type="http://schemas.openxmlformats.org/officeDocument/2006/relationships/tags" Target="../tags/tag2998.xml"/><Relationship Id="rId114" Type="http://schemas.openxmlformats.org/officeDocument/2006/relationships/tags" Target="../tags/tag3063.xml"/><Relationship Id="rId119" Type="http://schemas.openxmlformats.org/officeDocument/2006/relationships/tags" Target="../tags/tag3068.xml"/><Relationship Id="rId44" Type="http://schemas.openxmlformats.org/officeDocument/2006/relationships/tags" Target="../tags/tag2993.xml"/><Relationship Id="rId60" Type="http://schemas.openxmlformats.org/officeDocument/2006/relationships/tags" Target="../tags/tag3009.xml"/><Relationship Id="rId65" Type="http://schemas.openxmlformats.org/officeDocument/2006/relationships/tags" Target="../tags/tag3014.xml"/><Relationship Id="rId81" Type="http://schemas.openxmlformats.org/officeDocument/2006/relationships/tags" Target="../tags/tag3030.xml"/><Relationship Id="rId86" Type="http://schemas.openxmlformats.org/officeDocument/2006/relationships/tags" Target="../tags/tag3035.xml"/><Relationship Id="rId4" Type="http://schemas.openxmlformats.org/officeDocument/2006/relationships/tags" Target="../tags/tag2953.xml"/><Relationship Id="rId9" Type="http://schemas.openxmlformats.org/officeDocument/2006/relationships/tags" Target="../tags/tag2958.xml"/><Relationship Id="rId13" Type="http://schemas.openxmlformats.org/officeDocument/2006/relationships/tags" Target="../tags/tag2962.xml"/><Relationship Id="rId18" Type="http://schemas.openxmlformats.org/officeDocument/2006/relationships/tags" Target="../tags/tag2967.xml"/><Relationship Id="rId39" Type="http://schemas.openxmlformats.org/officeDocument/2006/relationships/tags" Target="../tags/tag2988.xml"/><Relationship Id="rId109" Type="http://schemas.openxmlformats.org/officeDocument/2006/relationships/tags" Target="../tags/tag3058.xml"/><Relationship Id="rId34" Type="http://schemas.openxmlformats.org/officeDocument/2006/relationships/tags" Target="../tags/tag2983.xml"/><Relationship Id="rId50" Type="http://schemas.openxmlformats.org/officeDocument/2006/relationships/tags" Target="../tags/tag2999.xml"/><Relationship Id="rId55" Type="http://schemas.openxmlformats.org/officeDocument/2006/relationships/tags" Target="../tags/tag3004.xml"/><Relationship Id="rId76" Type="http://schemas.openxmlformats.org/officeDocument/2006/relationships/tags" Target="../tags/tag3025.xml"/><Relationship Id="rId97" Type="http://schemas.openxmlformats.org/officeDocument/2006/relationships/tags" Target="../tags/tag3046.xml"/><Relationship Id="rId104" Type="http://schemas.openxmlformats.org/officeDocument/2006/relationships/tags" Target="../tags/tag3053.xml"/><Relationship Id="rId120" Type="http://schemas.openxmlformats.org/officeDocument/2006/relationships/tags" Target="../tags/tag3069.xml"/><Relationship Id="rId7" Type="http://schemas.openxmlformats.org/officeDocument/2006/relationships/tags" Target="../tags/tag2956.xml"/><Relationship Id="rId71" Type="http://schemas.openxmlformats.org/officeDocument/2006/relationships/tags" Target="../tags/tag3020.xml"/><Relationship Id="rId92" Type="http://schemas.openxmlformats.org/officeDocument/2006/relationships/tags" Target="../tags/tag3041.xml"/><Relationship Id="rId2" Type="http://schemas.openxmlformats.org/officeDocument/2006/relationships/tags" Target="../tags/tag2951.xml"/><Relationship Id="rId29" Type="http://schemas.openxmlformats.org/officeDocument/2006/relationships/tags" Target="../tags/tag2978.xml"/><Relationship Id="rId24" Type="http://schemas.openxmlformats.org/officeDocument/2006/relationships/tags" Target="../tags/tag2973.xml"/><Relationship Id="rId40" Type="http://schemas.openxmlformats.org/officeDocument/2006/relationships/tags" Target="../tags/tag2989.xml"/><Relationship Id="rId45" Type="http://schemas.openxmlformats.org/officeDocument/2006/relationships/tags" Target="../tags/tag2994.xml"/><Relationship Id="rId66" Type="http://schemas.openxmlformats.org/officeDocument/2006/relationships/tags" Target="../tags/tag3015.xml"/><Relationship Id="rId87" Type="http://schemas.openxmlformats.org/officeDocument/2006/relationships/tags" Target="../tags/tag3036.xml"/><Relationship Id="rId110" Type="http://schemas.openxmlformats.org/officeDocument/2006/relationships/tags" Target="../tags/tag3059.xml"/><Relationship Id="rId115" Type="http://schemas.openxmlformats.org/officeDocument/2006/relationships/tags" Target="../tags/tag3064.xml"/><Relationship Id="rId61" Type="http://schemas.openxmlformats.org/officeDocument/2006/relationships/tags" Target="../tags/tag3010.xml"/><Relationship Id="rId82" Type="http://schemas.openxmlformats.org/officeDocument/2006/relationships/tags" Target="../tags/tag3031.xml"/><Relationship Id="rId19" Type="http://schemas.openxmlformats.org/officeDocument/2006/relationships/tags" Target="../tags/tag2968.xml"/><Relationship Id="rId14" Type="http://schemas.openxmlformats.org/officeDocument/2006/relationships/tags" Target="../tags/tag2963.xml"/><Relationship Id="rId30" Type="http://schemas.openxmlformats.org/officeDocument/2006/relationships/tags" Target="../tags/tag2979.xml"/><Relationship Id="rId35" Type="http://schemas.openxmlformats.org/officeDocument/2006/relationships/tags" Target="../tags/tag2984.xml"/><Relationship Id="rId56" Type="http://schemas.openxmlformats.org/officeDocument/2006/relationships/tags" Target="../tags/tag3005.xml"/><Relationship Id="rId77" Type="http://schemas.openxmlformats.org/officeDocument/2006/relationships/tags" Target="../tags/tag3026.xml"/><Relationship Id="rId100" Type="http://schemas.openxmlformats.org/officeDocument/2006/relationships/tags" Target="../tags/tag3049.xml"/><Relationship Id="rId105" Type="http://schemas.openxmlformats.org/officeDocument/2006/relationships/tags" Target="../tags/tag3054.xml"/><Relationship Id="rId8" Type="http://schemas.openxmlformats.org/officeDocument/2006/relationships/tags" Target="../tags/tag2957.xml"/><Relationship Id="rId51" Type="http://schemas.openxmlformats.org/officeDocument/2006/relationships/tags" Target="../tags/tag3000.xml"/><Relationship Id="rId72" Type="http://schemas.openxmlformats.org/officeDocument/2006/relationships/tags" Target="../tags/tag3021.xml"/><Relationship Id="rId93" Type="http://schemas.openxmlformats.org/officeDocument/2006/relationships/tags" Target="../tags/tag3042.xml"/><Relationship Id="rId98" Type="http://schemas.openxmlformats.org/officeDocument/2006/relationships/tags" Target="../tags/tag3047.xml"/><Relationship Id="rId121" Type="http://schemas.openxmlformats.org/officeDocument/2006/relationships/slideLayout" Target="../slideLayouts/slideLayout2.xml"/><Relationship Id="rId3" Type="http://schemas.openxmlformats.org/officeDocument/2006/relationships/tags" Target="../tags/tag2952.xml"/><Relationship Id="rId25" Type="http://schemas.openxmlformats.org/officeDocument/2006/relationships/tags" Target="../tags/tag2974.xml"/><Relationship Id="rId46" Type="http://schemas.openxmlformats.org/officeDocument/2006/relationships/tags" Target="../tags/tag2995.xml"/><Relationship Id="rId67" Type="http://schemas.openxmlformats.org/officeDocument/2006/relationships/tags" Target="../tags/tag3016.xml"/><Relationship Id="rId116" Type="http://schemas.openxmlformats.org/officeDocument/2006/relationships/tags" Target="../tags/tag3065.xml"/><Relationship Id="rId20" Type="http://schemas.openxmlformats.org/officeDocument/2006/relationships/tags" Target="../tags/tag2969.xml"/><Relationship Id="rId41" Type="http://schemas.openxmlformats.org/officeDocument/2006/relationships/tags" Target="../tags/tag2990.xml"/><Relationship Id="rId62" Type="http://schemas.openxmlformats.org/officeDocument/2006/relationships/tags" Target="../tags/tag3011.xml"/><Relationship Id="rId83" Type="http://schemas.openxmlformats.org/officeDocument/2006/relationships/tags" Target="../tags/tag3032.xml"/><Relationship Id="rId88" Type="http://schemas.openxmlformats.org/officeDocument/2006/relationships/tags" Target="../tags/tag3037.xml"/><Relationship Id="rId111" Type="http://schemas.openxmlformats.org/officeDocument/2006/relationships/tags" Target="../tags/tag3060.xml"/><Relationship Id="rId15" Type="http://schemas.openxmlformats.org/officeDocument/2006/relationships/tags" Target="../tags/tag2964.xml"/><Relationship Id="rId36" Type="http://schemas.openxmlformats.org/officeDocument/2006/relationships/tags" Target="../tags/tag2985.xml"/><Relationship Id="rId57" Type="http://schemas.openxmlformats.org/officeDocument/2006/relationships/tags" Target="../tags/tag3006.xml"/><Relationship Id="rId106" Type="http://schemas.openxmlformats.org/officeDocument/2006/relationships/tags" Target="../tags/tag3055.xml"/><Relationship Id="rId10" Type="http://schemas.openxmlformats.org/officeDocument/2006/relationships/tags" Target="../tags/tag2959.xml"/><Relationship Id="rId31" Type="http://schemas.openxmlformats.org/officeDocument/2006/relationships/tags" Target="../tags/tag2980.xml"/><Relationship Id="rId52" Type="http://schemas.openxmlformats.org/officeDocument/2006/relationships/tags" Target="../tags/tag3001.xml"/><Relationship Id="rId73" Type="http://schemas.openxmlformats.org/officeDocument/2006/relationships/tags" Target="../tags/tag3022.xml"/><Relationship Id="rId78" Type="http://schemas.openxmlformats.org/officeDocument/2006/relationships/tags" Target="../tags/tag3027.xml"/><Relationship Id="rId94" Type="http://schemas.openxmlformats.org/officeDocument/2006/relationships/tags" Target="../tags/tag3043.xml"/><Relationship Id="rId99" Type="http://schemas.openxmlformats.org/officeDocument/2006/relationships/tags" Target="../tags/tag3048.xml"/><Relationship Id="rId101" Type="http://schemas.openxmlformats.org/officeDocument/2006/relationships/tags" Target="../tags/tag3050.xml"/><Relationship Id="rId12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3077.xml"/><Relationship Id="rId13" Type="http://schemas.openxmlformats.org/officeDocument/2006/relationships/tags" Target="../tags/tag3082.xml"/><Relationship Id="rId18" Type="http://schemas.openxmlformats.org/officeDocument/2006/relationships/tags" Target="../tags/tag3087.xml"/><Relationship Id="rId26" Type="http://schemas.openxmlformats.org/officeDocument/2006/relationships/tags" Target="../tags/tag3095.xml"/><Relationship Id="rId3" Type="http://schemas.openxmlformats.org/officeDocument/2006/relationships/tags" Target="../tags/tag3072.xml"/><Relationship Id="rId21" Type="http://schemas.openxmlformats.org/officeDocument/2006/relationships/tags" Target="../tags/tag3090.xml"/><Relationship Id="rId7" Type="http://schemas.openxmlformats.org/officeDocument/2006/relationships/tags" Target="../tags/tag3076.xml"/><Relationship Id="rId12" Type="http://schemas.openxmlformats.org/officeDocument/2006/relationships/tags" Target="../tags/tag3081.xml"/><Relationship Id="rId17" Type="http://schemas.openxmlformats.org/officeDocument/2006/relationships/tags" Target="../tags/tag3086.xml"/><Relationship Id="rId25" Type="http://schemas.openxmlformats.org/officeDocument/2006/relationships/tags" Target="../tags/tag3094.xml"/><Relationship Id="rId2" Type="http://schemas.openxmlformats.org/officeDocument/2006/relationships/tags" Target="../tags/tag3071.xml"/><Relationship Id="rId16" Type="http://schemas.openxmlformats.org/officeDocument/2006/relationships/tags" Target="../tags/tag3085.xml"/><Relationship Id="rId20" Type="http://schemas.openxmlformats.org/officeDocument/2006/relationships/tags" Target="../tags/tag3089.xml"/><Relationship Id="rId29" Type="http://schemas.openxmlformats.org/officeDocument/2006/relationships/tags" Target="../tags/tag3098.xml"/><Relationship Id="rId1" Type="http://schemas.openxmlformats.org/officeDocument/2006/relationships/tags" Target="../tags/tag3070.xml"/><Relationship Id="rId6" Type="http://schemas.openxmlformats.org/officeDocument/2006/relationships/tags" Target="../tags/tag3075.xml"/><Relationship Id="rId11" Type="http://schemas.openxmlformats.org/officeDocument/2006/relationships/tags" Target="../tags/tag3080.xml"/><Relationship Id="rId24" Type="http://schemas.openxmlformats.org/officeDocument/2006/relationships/tags" Target="../tags/tag3093.xml"/><Relationship Id="rId5" Type="http://schemas.openxmlformats.org/officeDocument/2006/relationships/tags" Target="../tags/tag3074.xml"/><Relationship Id="rId15" Type="http://schemas.openxmlformats.org/officeDocument/2006/relationships/tags" Target="../tags/tag3084.xml"/><Relationship Id="rId23" Type="http://schemas.openxmlformats.org/officeDocument/2006/relationships/tags" Target="../tags/tag3092.xml"/><Relationship Id="rId28" Type="http://schemas.openxmlformats.org/officeDocument/2006/relationships/tags" Target="../tags/tag3097.xml"/><Relationship Id="rId10" Type="http://schemas.openxmlformats.org/officeDocument/2006/relationships/tags" Target="../tags/tag3079.xml"/><Relationship Id="rId19" Type="http://schemas.openxmlformats.org/officeDocument/2006/relationships/tags" Target="../tags/tag3088.xml"/><Relationship Id="rId31" Type="http://schemas.openxmlformats.org/officeDocument/2006/relationships/notesSlide" Target="../notesSlides/notesSlide51.xml"/><Relationship Id="rId4" Type="http://schemas.openxmlformats.org/officeDocument/2006/relationships/tags" Target="../tags/tag3073.xml"/><Relationship Id="rId9" Type="http://schemas.openxmlformats.org/officeDocument/2006/relationships/tags" Target="../tags/tag3078.xml"/><Relationship Id="rId14" Type="http://schemas.openxmlformats.org/officeDocument/2006/relationships/tags" Target="../tags/tag3083.xml"/><Relationship Id="rId22" Type="http://schemas.openxmlformats.org/officeDocument/2006/relationships/tags" Target="../tags/tag3091.xml"/><Relationship Id="rId27" Type="http://schemas.openxmlformats.org/officeDocument/2006/relationships/tags" Target="../tags/tag3096.xml"/><Relationship Id="rId30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3101.xml"/><Relationship Id="rId7" Type="http://schemas.openxmlformats.org/officeDocument/2006/relationships/notesSlide" Target="../notesSlides/notesSlide52.xml"/><Relationship Id="rId2" Type="http://schemas.openxmlformats.org/officeDocument/2006/relationships/tags" Target="../tags/tag3100.xml"/><Relationship Id="rId1" Type="http://schemas.openxmlformats.org/officeDocument/2006/relationships/tags" Target="../tags/tag30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03.xml"/><Relationship Id="rId4" Type="http://schemas.openxmlformats.org/officeDocument/2006/relationships/tags" Target="../tags/tag310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3106.xml"/><Relationship Id="rId7" Type="http://schemas.openxmlformats.org/officeDocument/2006/relationships/notesSlide" Target="../notesSlides/notesSlide53.xml"/><Relationship Id="rId2" Type="http://schemas.openxmlformats.org/officeDocument/2006/relationships/tags" Target="../tags/tag3105.xml"/><Relationship Id="rId1" Type="http://schemas.openxmlformats.org/officeDocument/2006/relationships/tags" Target="../tags/tag31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08.xml"/><Relationship Id="rId4" Type="http://schemas.openxmlformats.org/officeDocument/2006/relationships/tags" Target="../tags/tag310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3111.xml"/><Relationship Id="rId7" Type="http://schemas.openxmlformats.org/officeDocument/2006/relationships/notesSlide" Target="../notesSlides/notesSlide54.xml"/><Relationship Id="rId2" Type="http://schemas.openxmlformats.org/officeDocument/2006/relationships/tags" Target="../tags/tag3110.xml"/><Relationship Id="rId1" Type="http://schemas.openxmlformats.org/officeDocument/2006/relationships/tags" Target="../tags/tag31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13.xml"/><Relationship Id="rId4" Type="http://schemas.openxmlformats.org/officeDocument/2006/relationships/tags" Target="../tags/tag31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3" Type="http://schemas.openxmlformats.org/officeDocument/2006/relationships/tags" Target="../tags/tag84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11.emf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notesSlide" Target="../notesSlides/notesSlide8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image" Target="../media/image12.emf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10" Type="http://schemas.openxmlformats.org/officeDocument/2006/relationships/tags" Target="../tags/tag115.xml"/><Relationship Id="rId19" Type="http://schemas.openxmlformats.org/officeDocument/2006/relationships/customXml" Target="../ink/ink6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*c = malloc(sizeof(car));</a:t>
            </a:r>
          </a:p>
          <a:p>
            <a:r>
              <a:rPr lang="en-US" sz="1600" dirty="0">
                <a:latin typeface="Courier New" pitchFamily="49" charset="0"/>
              </a:rPr>
              <a:t>c-&gt;miles = 100;</a:t>
            </a:r>
          </a:p>
          <a:p>
            <a:r>
              <a:rPr lang="en-US" sz="1600" dirty="0">
                <a:latin typeface="Courier New" pitchFamily="49" charset="0"/>
              </a:rPr>
              <a:t>c-&gt;gals = 17;</a:t>
            </a:r>
          </a:p>
          <a:p>
            <a:r>
              <a:rPr lang="en-US" sz="1600" dirty="0">
                <a:latin typeface="Courier New" pitchFamily="49" charset="0"/>
              </a:rPr>
              <a:t>float mpg = get_mpg(c);</a:t>
            </a:r>
          </a:p>
          <a:p>
            <a:r>
              <a:rPr lang="en-US" sz="1600" dirty="0">
                <a:latin typeface="Courier New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c = new Car();</a:t>
            </a:r>
          </a:p>
          <a:p>
            <a:r>
              <a:rPr lang="en-US" sz="1600" dirty="0">
                <a:latin typeface="Courier New" pitchFamily="49" charset="0"/>
              </a:rPr>
              <a:t>c.setMiles(100);</a:t>
            </a:r>
          </a:p>
          <a:p>
            <a:r>
              <a:rPr lang="en-US" sz="1600" dirty="0">
                <a:latin typeface="Courier New" pitchFamily="49" charset="0"/>
              </a:rPr>
              <a:t>c.setGals(17);</a:t>
            </a:r>
          </a:p>
          <a:p>
            <a:r>
              <a:rPr lang="en-US" sz="1600" dirty="0">
                <a:latin typeface="Courier New" pitchFamily="49" charset="0"/>
              </a:rPr>
              <a:t>float mpg =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get_mpg:</a:t>
            </a:r>
          </a:p>
          <a:p>
            <a:r>
              <a:rPr lang="en-US" sz="1400" dirty="0">
                <a:latin typeface="Courier New" pitchFamily="49" charset="0"/>
              </a:rPr>
              <a:t>    pushq   %rbp</a:t>
            </a:r>
          </a:p>
          <a:p>
            <a:r>
              <a:rPr lang="en-US" sz="1400" dirty="0">
                <a:latin typeface="Courier New" pitchFamily="49" charset="0"/>
              </a:rPr>
              <a:t>    movq    %rsp, %rbp</a:t>
            </a:r>
          </a:p>
          <a:p>
            <a:r>
              <a:rPr lang="en-US" sz="1400" dirty="0">
                <a:latin typeface="Courier New" pitchFamily="49" charset="0"/>
              </a:rPr>
              <a:t>    ...</a:t>
            </a:r>
          </a:p>
          <a:p>
            <a:r>
              <a:rPr lang="en-US" sz="1400" dirty="0">
                <a:latin typeface="Courier New" pitchFamily="49" charset="0"/>
              </a:rPr>
              <a:t>    popq    %rbp</a:t>
            </a:r>
          </a:p>
          <a:p>
            <a:r>
              <a:rPr lang="en-US" sz="1400" dirty="0">
                <a:latin typeface="Courier New" pitchFamily="49" charset="0"/>
              </a:rPr>
              <a:t>    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8"/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0111010000011000</a:t>
            </a:r>
          </a:p>
          <a:p>
            <a:r>
              <a:rPr lang="en-US" sz="1400" dirty="0">
                <a:latin typeface="Courier New" pitchFamily="49" charset="0"/>
              </a:rPr>
              <a:t>100011010000010000000010</a:t>
            </a:r>
          </a:p>
          <a:p>
            <a:r>
              <a:rPr lang="en-US" sz="1400" dirty="0">
                <a:latin typeface="Courier New" pitchFamily="49" charset="0"/>
              </a:rPr>
              <a:t>1000100111000010</a:t>
            </a:r>
          </a:p>
          <a:p>
            <a:r>
              <a:rPr lang="en-US" sz="1400" dirty="0">
                <a:latin typeface="Courier New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106" name="TextBox 105"/>
          <p:cNvSpPr txBox="1"/>
          <p:nvPr>
            <p:custDataLst>
              <p:tags r:id="rId24"/>
            </p:custDataLst>
          </p:nvPr>
        </p:nvSpPr>
        <p:spPr>
          <a:xfrm>
            <a:off x="7010400" y="3810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999999"/>
                </a:solidFill>
                <a:latin typeface="Calibri" pitchFamily="34" charset="0"/>
              </a:rPr>
              <a:t>Memory &amp; data</a:t>
            </a:r>
            <a:endParaRPr lang="en-US" sz="1800" dirty="0">
              <a:solidFill>
                <a:srgbClr val="999999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Integers &amp; floats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Machine code &amp; C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x86 </a:t>
            </a:r>
            <a:r>
              <a:rPr lang="en-US" sz="1800" dirty="0" smtClean="0">
                <a:solidFill>
                  <a:srgbClr val="999999"/>
                </a:solidFill>
                <a:latin typeface="Calibri" pitchFamily="34" charset="0"/>
              </a:rPr>
              <a:t>assembly</a:t>
            </a:r>
            <a:endParaRPr lang="en-US" sz="1800" dirty="0">
              <a:solidFill>
                <a:srgbClr val="999999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Procedures &amp; stacks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Arrays &amp; structs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&amp; caches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Processes</a:t>
            </a:r>
          </a:p>
          <a:p>
            <a:r>
              <a:rPr lang="en-US" sz="1800" dirty="0">
                <a:solidFill>
                  <a:srgbClr val="FF6600"/>
                </a:solidFill>
                <a:latin typeface="Calibri" pitchFamily="34" charset="0"/>
              </a:rPr>
              <a:t>Virtual memory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allocation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5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26"/>
            </p:custDataLst>
          </p:nvPr>
        </p:nvSpPr>
        <p:spPr bwMode="auto">
          <a:xfrm>
            <a:off x="5550124" y="4413940"/>
            <a:ext cx="3060475" cy="1061629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/>
              <p14:cNvContentPartPr/>
              <p14:nvPr/>
            </p14:nvContentPartPr>
            <p14:xfrm>
              <a:off x="6802200" y="2591280"/>
              <a:ext cx="1711080" cy="38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92120" y="2579040"/>
                <a:ext cx="1724760" cy="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5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Indirection</a:t>
            </a:r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i="1" dirty="0" smtClean="0"/>
              <a:t>Indirection</a:t>
            </a:r>
            <a:r>
              <a:rPr lang="en-US" sz="2000" dirty="0" smtClean="0"/>
              <a:t>:</a:t>
            </a:r>
            <a:r>
              <a:rPr lang="en-US" sz="2000" b="0" dirty="0" smtClean="0"/>
              <a:t> the ability to reference something using a name, reference, or container instead the value itself. A flexible mapping between a name and a thing allows changing the thing without notifying holders of the name.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Without Indirection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With Indirection</a:t>
            </a:r>
          </a:p>
          <a:p>
            <a:endParaRPr lang="en-US" sz="2000" dirty="0" smtClean="0"/>
          </a:p>
          <a:p>
            <a:r>
              <a:rPr lang="en-US" sz="2000" dirty="0" smtClean="0"/>
              <a:t>Examples of indirection: </a:t>
            </a:r>
          </a:p>
          <a:p>
            <a:pPr lvl="1"/>
            <a:r>
              <a:rPr lang="en-US" sz="1600" dirty="0" smtClean="0"/>
              <a:t>Domain Name Service (DNS): translation from name to IP address</a:t>
            </a:r>
            <a:endParaRPr lang="en-US" sz="1600" dirty="0"/>
          </a:p>
          <a:p>
            <a:pPr lvl="1"/>
            <a:r>
              <a:rPr lang="en-US" sz="1600" dirty="0" smtClean="0"/>
              <a:t>phone system: cell phone number portability</a:t>
            </a:r>
            <a:endParaRPr lang="en-US" sz="1600" dirty="0"/>
          </a:p>
          <a:p>
            <a:pPr lvl="1"/>
            <a:r>
              <a:rPr lang="en-US" sz="1600" dirty="0" smtClean="0"/>
              <a:t>snail mail: mail forwarding</a:t>
            </a:r>
            <a:endParaRPr lang="en-US" sz="1600" dirty="0"/>
          </a:p>
          <a:p>
            <a:pPr lvl="1"/>
            <a:r>
              <a:rPr lang="en-US" sz="1600" dirty="0" smtClean="0"/>
              <a:t>911: routed to local office</a:t>
            </a:r>
            <a:endParaRPr lang="en-US" sz="1600" dirty="0"/>
          </a:p>
          <a:p>
            <a:pPr lvl="1"/>
            <a:r>
              <a:rPr lang="en-US" sz="1600" dirty="0" smtClean="0"/>
              <a:t>Dynamic Host Configuration Protocol (DHCP): local network address assignment</a:t>
            </a:r>
          </a:p>
          <a:p>
            <a:pPr lvl="1"/>
            <a:r>
              <a:rPr lang="en-US" sz="1600" dirty="0" smtClean="0"/>
              <a:t>call centers: route calls to available operators, etc.</a:t>
            </a:r>
            <a:endParaRPr lang="en-US" sz="1600" dirty="0"/>
          </a:p>
        </p:txBody>
      </p:sp>
      <p:sp>
        <p:nvSpPr>
          <p:cNvPr id="2253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31727" y="2743611"/>
            <a:ext cx="165719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53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359727" y="2938929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535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21182" y="2602753"/>
            <a:ext cx="73569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Name</a:t>
            </a:r>
          </a:p>
        </p:txBody>
      </p:sp>
      <p:sp>
        <p:nvSpPr>
          <p:cNvPr id="2253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77200" y="2737224"/>
            <a:ext cx="704328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/>
                <a:cs typeface="Calibri"/>
              </a:rPr>
              <a:t>Thing</a:t>
            </a:r>
          </a:p>
        </p:txBody>
      </p:sp>
      <p:sp>
        <p:nvSpPr>
          <p:cNvPr id="22537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31727" y="4021082"/>
            <a:ext cx="165719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538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061363" y="4216400"/>
            <a:ext cx="18703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539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21182" y="3880224"/>
            <a:ext cx="73569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Name</a:t>
            </a:r>
          </a:p>
        </p:txBody>
      </p:sp>
      <p:sp>
        <p:nvSpPr>
          <p:cNvPr id="22540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7200" y="4014694"/>
            <a:ext cx="704328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/>
                <a:cs typeface="Calibri"/>
              </a:rPr>
              <a:t>Thing</a:t>
            </a:r>
          </a:p>
        </p:txBody>
      </p:sp>
      <p:sp>
        <p:nvSpPr>
          <p:cNvPr id="22541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359727" y="4216400"/>
            <a:ext cx="2493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542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53546" y="4021082"/>
            <a:ext cx="415636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543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31727" y="4626200"/>
            <a:ext cx="165719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544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077200" y="4619812"/>
            <a:ext cx="704328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/>
                <a:cs typeface="Calibri"/>
              </a:rPr>
              <a:t>Thing</a:t>
            </a:r>
          </a:p>
        </p:txBody>
      </p:sp>
      <p:sp>
        <p:nvSpPr>
          <p:cNvPr id="22545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61363" y="4216400"/>
            <a:ext cx="1870364" cy="60511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2072160" y="3474360"/>
              <a:ext cx="6374160" cy="172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68200" y="3461040"/>
                <a:ext cx="6386760" cy="17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116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Indirection in Virtual Memory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409235" y="5715000"/>
            <a:ext cx="8320087" cy="990600"/>
          </a:xfrm>
          <a:ln/>
        </p:spPr>
        <p:txBody>
          <a:bodyPr lIns="0" tIns="0" rIns="0" bIns="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Each </a:t>
            </a:r>
            <a:r>
              <a:rPr lang="en-GB" dirty="0"/>
              <a:t>process gets its own private </a:t>
            </a:r>
            <a:r>
              <a:rPr lang="en-GB" dirty="0" smtClean="0"/>
              <a:t>virtual address space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Solves the previous problems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564998" y="2435423"/>
            <a:ext cx="1449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Physical memory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219200" y="1204555"/>
            <a:ext cx="1358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Virtual memory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219200" y="3730823"/>
            <a:ext cx="1358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Virtual memory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302882" y="1900535"/>
            <a:ext cx="137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304800" y="4491335"/>
            <a:ext cx="138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n</a:t>
            </a:r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3352800" y="1752600"/>
            <a:ext cx="2514600" cy="3200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rgbClr val="990000"/>
                </a:solidFill>
                <a:latin typeface="+mn-lt"/>
              </a:rPr>
              <a:t>mapping</a:t>
            </a:r>
            <a:endParaRPr lang="en-US" sz="3600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" name="Left-Right Arrow 12"/>
          <p:cNvSpPr/>
          <p:nvPr>
            <p:custDataLst>
              <p:tags r:id="rId10"/>
            </p:custDataLst>
          </p:nvPr>
        </p:nvSpPr>
        <p:spPr bwMode="auto">
          <a:xfrm>
            <a:off x="2133600" y="2057400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>
            <p:custDataLst>
              <p:tags r:id="rId11"/>
            </p:custDataLst>
          </p:nvPr>
        </p:nvSpPr>
        <p:spPr bwMode="auto">
          <a:xfrm>
            <a:off x="2133600" y="443126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>
            <p:custDataLst>
              <p:tags r:id="rId12"/>
            </p:custDataLst>
          </p:nvPr>
        </p:nvSpPr>
        <p:spPr bwMode="auto">
          <a:xfrm>
            <a:off x="2133600" y="3200400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>
            <p:custDataLst>
              <p:tags r:id="rId13"/>
            </p:custDataLst>
          </p:nvPr>
        </p:nvSpPr>
        <p:spPr bwMode="auto">
          <a:xfrm>
            <a:off x="5867400" y="3200400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14"/>
            </p:custDataLst>
          </p:nvPr>
        </p:nvSpPr>
        <p:spPr bwMode="auto">
          <a:xfrm>
            <a:off x="1676400" y="1524000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>
            <p:custDataLst>
              <p:tags r:id="rId15"/>
            </p:custDataLst>
          </p:nvPr>
        </p:nvSpPr>
        <p:spPr bwMode="auto">
          <a:xfrm>
            <a:off x="1676400" y="4038600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16"/>
            </p:custDataLst>
          </p:nvPr>
        </p:nvSpPr>
        <p:spPr bwMode="auto">
          <a:xfrm>
            <a:off x="7075349" y="2737301"/>
            <a:ext cx="457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>
            <p:custDataLst>
              <p:tags r:id="rId17"/>
            </p:custDataLst>
          </p:nvPr>
        </p:nvCxnSpPr>
        <p:spPr bwMode="auto">
          <a:xfrm rot="5400000">
            <a:off x="1529834" y="3311135"/>
            <a:ext cx="750332" cy="1588"/>
          </a:xfrm>
          <a:prstGeom prst="line">
            <a:avLst/>
          </a:prstGeom>
          <a:noFill/>
          <a:ln w="698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539640" y="1479960"/>
              <a:ext cx="7900920" cy="34891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2440" y="1467720"/>
                <a:ext cx="7920000" cy="351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6" y="1362075"/>
            <a:ext cx="8747124" cy="4972050"/>
          </a:xfrm>
        </p:spPr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Virtual address space: </a:t>
            </a:r>
            <a:r>
              <a:rPr lang="en-US" b="0" dirty="0" smtClean="0"/>
              <a:t>Set of N = 2</a:t>
            </a:r>
            <a:r>
              <a:rPr lang="en-US" b="0" baseline="30000" dirty="0" smtClean="0"/>
              <a:t>n</a:t>
            </a:r>
            <a:r>
              <a:rPr lang="en-US" b="0" dirty="0" smtClean="0"/>
              <a:t> virtual addresses</a:t>
            </a:r>
            <a:br>
              <a:rPr lang="en-US" b="0" dirty="0" smtClean="0"/>
            </a:br>
            <a:r>
              <a:rPr lang="en-US" b="0" dirty="0" smtClean="0"/>
              <a:t>		{0, 1, 2, 3, …, N-1}</a:t>
            </a:r>
          </a:p>
          <a:p>
            <a:endParaRPr lang="en-US" dirty="0" smtClean="0">
              <a:solidFill>
                <a:srgbClr val="990000"/>
              </a:solidFill>
            </a:endParaRPr>
          </a:p>
          <a:p>
            <a:r>
              <a:rPr lang="en-US" dirty="0" smtClean="0">
                <a:solidFill>
                  <a:srgbClr val="990000"/>
                </a:solidFill>
              </a:rPr>
              <a:t>Physical address space: </a:t>
            </a:r>
            <a:r>
              <a:rPr lang="en-US" b="0" dirty="0" smtClean="0"/>
              <a:t>Set of M = 2</a:t>
            </a:r>
            <a:r>
              <a:rPr lang="en-US" b="0" baseline="30000" dirty="0" smtClean="0"/>
              <a:t>m</a:t>
            </a:r>
            <a:r>
              <a:rPr lang="en-US" b="0" dirty="0" smtClean="0"/>
              <a:t> physical addresses (n &gt;= m)</a:t>
            </a:r>
            <a:br>
              <a:rPr lang="en-US" b="0" dirty="0" smtClean="0"/>
            </a:br>
            <a:r>
              <a:rPr lang="en-US" b="0" dirty="0" smtClean="0"/>
              <a:t>		{0, 1, 2, 3, …, M-1}</a:t>
            </a:r>
          </a:p>
          <a:p>
            <a:endParaRPr lang="en-US" b="0" dirty="0" smtClean="0"/>
          </a:p>
          <a:p>
            <a:r>
              <a:rPr lang="en-US" dirty="0" smtClean="0"/>
              <a:t>Every byte in main memory has:</a:t>
            </a:r>
          </a:p>
          <a:p>
            <a:pPr lvl="1"/>
            <a:r>
              <a:rPr lang="en-US" dirty="0" smtClean="0"/>
              <a:t>one physical address</a:t>
            </a:r>
            <a:endParaRPr lang="en-US" dirty="0"/>
          </a:p>
          <a:p>
            <a:pPr lvl="1"/>
            <a:r>
              <a:rPr lang="en-US" dirty="0" smtClean="0"/>
              <a:t>zero, one, </a:t>
            </a:r>
            <a:r>
              <a:rPr lang="en-US" i="1" dirty="0" smtClean="0"/>
              <a:t>or more</a:t>
            </a:r>
            <a:r>
              <a:rPr lang="en-US" dirty="0" smtClean="0"/>
              <a:t> virtual addresses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927720" y="1631880"/>
              <a:ext cx="6737400" cy="3054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0520" y="1620000"/>
                <a:ext cx="6755400" cy="307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charset="0"/>
                <a:cs typeface="Calibri"/>
              </a:rPr>
              <a:t>Mapping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41003" name="Group 4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8889778"/>
              </p:ext>
            </p:extLst>
          </p:nvPr>
        </p:nvGraphicFramePr>
        <p:xfrm>
          <a:off x="5515998" y="443757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/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9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932" y="5322237"/>
            <a:ext cx="2974180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Calibri"/>
                <a:cs typeface="Calibri"/>
              </a:rPr>
              <a:t>P2’s Virtual Address Space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40999" name="Group 39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96743977"/>
              </p:ext>
            </p:extLst>
          </p:nvPr>
        </p:nvGraphicFramePr>
        <p:xfrm>
          <a:off x="7506231" y="3309476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/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2" name="AutoShap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38195" y="4904297"/>
            <a:ext cx="1475971" cy="1343869"/>
          </a:xfrm>
          <a:prstGeom prst="can">
            <a:avLst>
              <a:gd name="adj" fmla="val 25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23583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90596" y="2704359"/>
            <a:ext cx="1122795" cy="51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latin typeface="Calibri"/>
                <a:cs typeface="Calibri"/>
              </a:rPr>
              <a:t>Physical Memory</a:t>
            </a:r>
          </a:p>
        </p:txBody>
      </p:sp>
      <p:sp>
        <p:nvSpPr>
          <p:cNvPr id="23584" name="Line 4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640006" y="3443946"/>
            <a:ext cx="1866226" cy="1178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23585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58682" y="4452476"/>
            <a:ext cx="1847550" cy="4782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23586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668018" y="5248266"/>
            <a:ext cx="1699667" cy="1455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23587" name="Line 4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640006" y="5565778"/>
            <a:ext cx="1658407" cy="3658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23588" name="Rectangle 4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98413" y="5772792"/>
            <a:ext cx="277091" cy="4521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23589" name="Rectangle 4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67686" y="5302145"/>
            <a:ext cx="277091" cy="4521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23590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3179" y="4867089"/>
            <a:ext cx="1122795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Calibri"/>
                <a:cs typeface="Calibri"/>
              </a:rPr>
              <a:t>Disk</a:t>
            </a:r>
          </a:p>
        </p:txBody>
      </p:sp>
      <p:sp>
        <p:nvSpPr>
          <p:cNvPr id="23591" name="Text Box 5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600163" y="3051741"/>
            <a:ext cx="165719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3592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0419" y="3273976"/>
            <a:ext cx="3186545" cy="100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A virtual address can be mapped to either physical memory or disk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534400" y="6569075"/>
            <a:ext cx="609600" cy="365125"/>
          </a:xfrm>
        </p:spPr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8" name="Group 43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715262580"/>
              </p:ext>
            </p:extLst>
          </p:nvPr>
        </p:nvGraphicFramePr>
        <p:xfrm>
          <a:off x="5547007" y="1172046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/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69941" y="2056708"/>
            <a:ext cx="2974180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Calibri"/>
                <a:cs typeface="Calibri"/>
              </a:rPr>
              <a:t>P1’s Virtual Address Space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3" name="Line 4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671015" y="1366411"/>
            <a:ext cx="1827205" cy="24250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25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699027" y="1992094"/>
            <a:ext cx="1808531" cy="21168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26" name="Line 4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671015" y="2309605"/>
            <a:ext cx="1845881" cy="21635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" name="Ink 3"/>
              <p14:cNvContentPartPr/>
              <p14:nvPr/>
            </p14:nvContentPartPr>
            <p14:xfrm>
              <a:off x="2807640" y="624960"/>
              <a:ext cx="5034600" cy="4860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01520" y="610200"/>
                <a:ext cx="5053320" cy="48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2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57140" y="5519082"/>
            <a:ext cx="8307387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</a:t>
            </a:r>
            <a:r>
              <a:rPr lang="en-GB" dirty="0" smtClean="0"/>
              <a:t>in “simple” systems with (usually) just one process: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embedded </a:t>
            </a:r>
            <a:r>
              <a:rPr lang="en-GB" dirty="0"/>
              <a:t>microcontrollers in devices like cars, elevators,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3300"/>
                </a:solidFill>
                <a:latin typeface="Calibri" pitchFamily="34" charset="0"/>
              </a:rPr>
              <a:t>M-1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19400" y="22263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</a:t>
            </a:r>
            <a:r>
              <a:rPr lang="en-GB" sz="1400" dirty="0" smtClean="0">
                <a:latin typeface="Calibri" pitchFamily="34" charset="0"/>
              </a:rPr>
              <a:t>address</a:t>
            </a:r>
            <a:endParaRPr lang="en-GB" sz="1400" dirty="0">
              <a:latin typeface="Calibri" pitchFamily="34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771900" y="48482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>
            <p:custDataLst>
              <p:tags r:id="rId31"/>
            </p:custDataLst>
          </p:nvPr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2"/>
            </p:custDataLst>
          </p:nvPr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>
            <p:custDataLst>
              <p:tags r:id="rId33"/>
            </p:custDataLst>
          </p:nvPr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>
            <p:custDataLst>
              <p:tags r:id="rId34"/>
            </p:custDataLst>
          </p:nvPr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ourier New"/>
                <a:cs typeface="Courier New"/>
              </a:rPr>
              <a:t>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3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37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/>
              <p14:cNvContentPartPr/>
              <p14:nvPr/>
            </p14:nvContentPartPr>
            <p14:xfrm>
              <a:off x="2575800" y="1275840"/>
              <a:ext cx="3646440" cy="355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72200" y="1262880"/>
                <a:ext cx="3661920" cy="357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</a:t>
            </a:r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HW 4 released today</a:t>
            </a:r>
          </a:p>
          <a:p>
            <a:pPr lvl="1"/>
            <a:r>
              <a:rPr lang="en-US" dirty="0" smtClean="0"/>
              <a:t>No class Friday: watch the video assignment and take the quizzes!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Today: </a:t>
            </a:r>
            <a:r>
              <a:rPr lang="en-US" dirty="0" smtClean="0"/>
              <a:t>virtual </a:t>
            </a:r>
            <a:r>
              <a:rPr lang="en-US" dirty="0" smtClean="0"/>
              <a:t>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201040" y="700200"/>
              <a:ext cx="4385160" cy="2068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6000" y="694440"/>
                <a:ext cx="4395240" cy="20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7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</a:t>
            </a:r>
            <a:r>
              <a:rPr lang="en-GB" dirty="0" smtClean="0"/>
              <a:t>Virtual Addressing</a:t>
            </a:r>
            <a:endParaRPr lang="en-GB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421934" y="5443538"/>
            <a:ext cx="8307387" cy="12620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Physical addresses are </a:t>
            </a:r>
            <a:r>
              <a:rPr lang="en-GB" i="1" dirty="0" smtClean="0"/>
              <a:t>completely invisible to programs.</a:t>
            </a:r>
            <a:endParaRPr lang="en-GB" dirty="0" smtClean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Used in all modern desktops, laptops, servers, smartphones…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One of the great ideas in computer science</a:t>
            </a:r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 smtClean="0"/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3300"/>
                </a:solidFill>
                <a:latin typeface="Calibri" pitchFamily="34" charset="0"/>
              </a:rPr>
              <a:t>M-1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MMU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</a:t>
            </a:r>
            <a:r>
              <a:rPr lang="en-GB" sz="1400" dirty="0" smtClean="0">
                <a:latin typeface="Calibri" pitchFamily="34" charset="0"/>
              </a:rPr>
              <a:t>address</a:t>
            </a:r>
            <a:endParaRPr lang="en-GB" sz="1400" dirty="0">
              <a:latin typeface="Calibri" pitchFamily="34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>
            <p:custDataLst>
              <p:tags r:id="rId32"/>
            </p:custDataLst>
          </p:nvPr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3"/>
            </p:custDataLst>
          </p:nvPr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>
            <p:custDataLst>
              <p:tags r:id="rId34"/>
            </p:custDataLst>
          </p:nvPr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>
            <p:custDataLst>
              <p:tags r:id="rId35"/>
            </p:custDataLst>
          </p:nvPr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37"/>
            </p:custDataLst>
          </p:nvPr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Virtual address</a:t>
            </a:r>
            <a:endParaRPr lang="en-GB" sz="1400" dirty="0">
              <a:latin typeface="Calibri" pitchFamily="34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(VA</a:t>
            </a:r>
            <a:r>
              <a:rPr lang="en-GB" sz="1400" dirty="0">
                <a:latin typeface="Calibri" pitchFamily="34" charset="0"/>
              </a:rPr>
              <a:t>)</a:t>
            </a:r>
          </a:p>
        </p:txBody>
      </p:sp>
      <p:sp>
        <p:nvSpPr>
          <p:cNvPr id="45" name="TextBox 44"/>
          <p:cNvSpPr txBox="1"/>
          <p:nvPr>
            <p:custDataLst>
              <p:tags r:id="rId39"/>
            </p:custDataLst>
          </p:nvPr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ourier New"/>
                <a:cs typeface="Courier New"/>
              </a:rPr>
              <a:t>4</a:t>
            </a:r>
          </a:p>
        </p:txBody>
      </p:sp>
      <p:sp>
        <p:nvSpPr>
          <p:cNvPr id="48" name="TextBox 47"/>
          <p:cNvSpPr txBox="1"/>
          <p:nvPr>
            <p:custDataLst>
              <p:tags r:id="rId41"/>
            </p:custDataLst>
          </p:nvPr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ourier New"/>
                <a:cs typeface="Courier New"/>
              </a:rPr>
              <a:t>4100</a:t>
            </a:r>
          </a:p>
        </p:txBody>
      </p:sp>
      <p:sp>
        <p:nvSpPr>
          <p:cNvPr id="2" name="TextBox 1"/>
          <p:cNvSpPr txBox="1"/>
          <p:nvPr>
            <p:custDataLst>
              <p:tags r:id="rId42"/>
            </p:custDataLst>
          </p:nvPr>
        </p:nvSpPr>
        <p:spPr>
          <a:xfrm>
            <a:off x="2469319" y="3959546"/>
            <a:ext cx="2517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Memory Management Unit</a:t>
            </a:r>
          </a:p>
        </p:txBody>
      </p:sp>
      <p:cxnSp>
        <p:nvCxnSpPr>
          <p:cNvPr id="4" name="Straight Arrow Connector 3"/>
          <p:cNvCxnSpPr>
            <a:stCxn id="2" idx="0"/>
            <a:endCxn id="9226" idx="2"/>
          </p:cNvCxnSpPr>
          <p:nvPr>
            <p:custDataLst>
              <p:tags r:id="rId43"/>
            </p:custDataLst>
          </p:nvPr>
        </p:nvCxnSpPr>
        <p:spPr bwMode="auto">
          <a:xfrm flipV="1">
            <a:off x="3727837" y="3153208"/>
            <a:ext cx="234563" cy="80633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4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" name="Ink 6"/>
              <p14:cNvContentPartPr/>
              <p14:nvPr/>
            </p14:nvContentPartPr>
            <p14:xfrm>
              <a:off x="2284920" y="2860920"/>
              <a:ext cx="3339360" cy="28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80960" y="2855520"/>
                <a:ext cx="3346200" cy="4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Why Virtual Memory (VM)?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Efficient use of limited main memory (RAM)</a:t>
            </a:r>
          </a:p>
          <a:p>
            <a:pPr lvl="1"/>
            <a:r>
              <a:rPr lang="en-GB" dirty="0" smtClean="0"/>
              <a:t>Use RAM as a cache for the parts of a virtual address space</a:t>
            </a:r>
          </a:p>
          <a:p>
            <a:pPr lvl="2"/>
            <a:r>
              <a:rPr lang="en-GB" dirty="0" smtClean="0"/>
              <a:t>some non-cached parts stored on disk</a:t>
            </a:r>
          </a:p>
          <a:p>
            <a:pPr lvl="2"/>
            <a:r>
              <a:rPr lang="en-GB" dirty="0" smtClean="0"/>
              <a:t>some (unallocated) non-cached parts stored nowhere</a:t>
            </a:r>
          </a:p>
          <a:p>
            <a:pPr lvl="1"/>
            <a:r>
              <a:rPr lang="en-GB" dirty="0" smtClean="0"/>
              <a:t>Keep only active areas of virtual address space in memory</a:t>
            </a:r>
          </a:p>
          <a:p>
            <a:pPr lvl="2"/>
            <a:r>
              <a:rPr lang="en-GB" dirty="0" smtClean="0"/>
              <a:t>transfer data back and forth as needed</a:t>
            </a:r>
          </a:p>
          <a:p>
            <a:r>
              <a:rPr lang="en-GB" dirty="0" smtClean="0"/>
              <a:t>Simplifies memory management for programmers</a:t>
            </a:r>
          </a:p>
          <a:p>
            <a:pPr lvl="1"/>
            <a:r>
              <a:rPr lang="en-GB" dirty="0" smtClean="0"/>
              <a:t>Each process gets the same full, private linear address space</a:t>
            </a:r>
          </a:p>
          <a:p>
            <a:r>
              <a:rPr lang="en-GB" dirty="0" smtClean="0"/>
              <a:t>Isolates address spaces</a:t>
            </a:r>
          </a:p>
          <a:p>
            <a:pPr lvl="1"/>
            <a:r>
              <a:rPr lang="en-GB" dirty="0" smtClean="0"/>
              <a:t>One process can’t interfere with another’s memory	</a:t>
            </a:r>
          </a:p>
          <a:p>
            <a:pPr lvl="2"/>
            <a:r>
              <a:rPr lang="en-GB" dirty="0" smtClean="0"/>
              <a:t>because they operate in different address spaces</a:t>
            </a:r>
          </a:p>
          <a:p>
            <a:pPr lvl="1"/>
            <a:r>
              <a:rPr lang="en-GB" dirty="0" smtClean="0"/>
              <a:t>User process cannot access privileged information</a:t>
            </a:r>
          </a:p>
          <a:p>
            <a:pPr lvl="2"/>
            <a:r>
              <a:rPr lang="en-GB" dirty="0" smtClean="0"/>
              <a:t>different sections of address spaces have different permissions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55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VM and the Memory Hierarchy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362075"/>
            <a:ext cx="8221876" cy="3148446"/>
          </a:xfrm>
        </p:spPr>
        <p:txBody>
          <a:bodyPr/>
          <a:lstStyle/>
          <a:p>
            <a:r>
              <a:rPr lang="en-US" dirty="0" smtClean="0"/>
              <a:t>Think of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virtual memory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/>
              <a:t>a</a:t>
            </a:r>
            <a:r>
              <a:rPr lang="en-US" dirty="0" smtClean="0"/>
              <a:t>s array of N = 2</a:t>
            </a:r>
            <a:r>
              <a:rPr lang="en-US" baseline="30000" dirty="0" smtClean="0"/>
              <a:t>n</a:t>
            </a:r>
            <a:r>
              <a:rPr lang="en-US" dirty="0" smtClean="0"/>
              <a:t> contiguous bytes.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i="1" dirty="0" smtClean="0">
                <a:solidFill>
                  <a:srgbClr val="C00000"/>
                </a:solidFill>
              </a:rPr>
              <a:t>Pages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of virtual memory are usually stored in physical memory, but sometimes spill to disk.</a:t>
            </a:r>
            <a:endParaRPr lang="en-US" i="1" dirty="0" smtClean="0"/>
          </a:p>
          <a:p>
            <a:pPr lvl="1"/>
            <a:r>
              <a:rPr lang="en-GB" dirty="0" smtClean="0"/>
              <a:t>Pages are another unit of aligned memory (size is P = 2</a:t>
            </a:r>
            <a:r>
              <a:rPr lang="en-GB" baseline="30000" dirty="0" smtClean="0"/>
              <a:t>p</a:t>
            </a:r>
            <a:r>
              <a:rPr lang="en-GB" dirty="0" smtClean="0"/>
              <a:t> bytes)</a:t>
            </a:r>
          </a:p>
          <a:p>
            <a:pPr lvl="1"/>
            <a:r>
              <a:rPr lang="en-GB" dirty="0" smtClean="0"/>
              <a:t>Each virtual page can be stored in </a:t>
            </a:r>
            <a:r>
              <a:rPr lang="en-GB" i="1" dirty="0" smtClean="0"/>
              <a:t>any</a:t>
            </a:r>
            <a:r>
              <a:rPr lang="en-GB" dirty="0" smtClean="0"/>
              <a:t> physical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3800" y="5381957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50062" y="5361320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37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91213" y="3456320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68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73800" y="4251657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69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73800" y="4480257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73800" y="4708857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71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57575" y="5588332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63535" y="3996070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63535" y="4224670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74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52552" y="5585157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75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48013" y="3456320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76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57575" y="4006731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77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57575" y="4235331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latin typeface="Calibri" pitchFamily="34" charset="0"/>
              </a:rPr>
              <a:t>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78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57575" y="4463931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79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57575" y="4689807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80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57575" y="4915232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latin typeface="Calibri" pitchFamily="34" charset="0"/>
              </a:rPr>
              <a:t>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81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57575" y="5143832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82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50062" y="4221495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83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50062" y="4450095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84" name="Line 2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71975" y="4343732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73800" y="5153357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86" name="Line 2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371975" y="5061282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Rectangle 2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57575" y="5366082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88" name="Rectangle 2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273800" y="4937457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2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371975" y="5059695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Text Box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18000" y="3889707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91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318000" y="5686757"/>
            <a:ext cx="398164" cy="24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 smtClean="0">
                <a:latin typeface="Calibri" pitchFamily="34" charset="0"/>
              </a:rPr>
              <a:t>2</a:t>
            </a:r>
            <a:r>
              <a:rPr lang="en-GB" sz="1000" baseline="30000" dirty="0" smtClean="0">
                <a:latin typeface="Calibri" pitchFamily="34" charset="0"/>
              </a:rPr>
              <a:t>n</a:t>
            </a:r>
            <a:r>
              <a:rPr lang="en-GB" sz="1000" dirty="0" smtClean="0">
                <a:latin typeface="Calibri" pitchFamily="34" charset="0"/>
              </a:rPr>
              <a:t>-1</a:t>
            </a:r>
            <a:endParaRPr lang="en-GB" sz="1000" dirty="0">
              <a:latin typeface="Calibri" pitchFamily="34" charset="0"/>
            </a:endParaRPr>
          </a:p>
        </p:txBody>
      </p:sp>
      <p:sp>
        <p:nvSpPr>
          <p:cNvPr id="92" name="Text Box 3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916516" y="5494314"/>
            <a:ext cx="420606" cy="24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 smtClean="0">
                <a:latin typeface="Calibri" pitchFamily="34" charset="0"/>
              </a:rPr>
              <a:t>2</a:t>
            </a:r>
            <a:r>
              <a:rPr lang="en-GB" sz="1000" baseline="30000" dirty="0" smtClean="0">
                <a:latin typeface="Calibri" pitchFamily="34" charset="0"/>
              </a:rPr>
              <a:t>m</a:t>
            </a:r>
            <a:r>
              <a:rPr lang="en-GB" sz="1000" dirty="0" smtClean="0">
                <a:latin typeface="Calibri" pitchFamily="34" charset="0"/>
              </a:rPr>
              <a:t>-1</a:t>
            </a:r>
            <a:endParaRPr lang="en-GB" sz="1000" dirty="0">
              <a:latin typeface="Calibri" pitchFamily="34" charset="0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076683" y="4135592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94" name="Text Box 3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78138" y="6132025"/>
            <a:ext cx="187876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(VP's)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95" name="Text Box 3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667375" y="6132025"/>
            <a:ext cx="196872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(PP's)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  <p:sp>
        <p:nvSpPr>
          <p:cNvPr id="96" name="Rectangle 95"/>
          <p:cNvSpPr/>
          <p:nvPr>
            <p:custDataLst>
              <p:tags r:id="rId35"/>
            </p:custDataLst>
          </p:nvPr>
        </p:nvSpPr>
        <p:spPr bwMode="auto">
          <a:xfrm>
            <a:off x="-240632" y="3356307"/>
            <a:ext cx="2145632" cy="4010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4000" dirty="0" smtClean="0">
                <a:latin typeface="+mn-lt"/>
              </a:rPr>
              <a:t>Disk</a:t>
            </a:r>
            <a:endParaRPr lang="en-US" sz="4000" dirty="0">
              <a:latin typeface="+mn-lt"/>
            </a:endParaRPr>
          </a:p>
        </p:txBody>
      </p:sp>
      <p:pic>
        <p:nvPicPr>
          <p:cNvPr id="97" name="Picture 96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1"/>
          <a:srcRect r="85880" b="11420"/>
          <a:stretch>
            <a:fillRect/>
          </a:stretch>
        </p:blipFill>
        <p:spPr>
          <a:xfrm>
            <a:off x="2103438" y="4450095"/>
            <a:ext cx="774700" cy="9112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" name="Ink 4"/>
              <p14:cNvContentPartPr/>
              <p14:nvPr/>
            </p14:nvContentPartPr>
            <p14:xfrm>
              <a:off x="350280" y="3189240"/>
              <a:ext cx="5789880" cy="1741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160" y="3181680"/>
                <a:ext cx="5807160" cy="176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522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532528" cy="762000"/>
          </a:xfrm>
        </p:spPr>
        <p:txBody>
          <a:bodyPr/>
          <a:lstStyle/>
          <a:p>
            <a:r>
              <a:rPr lang="en-GB" dirty="0" smtClean="0"/>
              <a:t>or: Virtual Memory as DRAM Cache for Disk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 smtClean="0"/>
              <a:t>Think of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virtual memory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/>
              <a:t>a</a:t>
            </a:r>
            <a:r>
              <a:rPr lang="en-US" dirty="0" smtClean="0"/>
              <a:t>s an array of N = 2</a:t>
            </a:r>
            <a:r>
              <a:rPr lang="en-US" baseline="30000" dirty="0" smtClean="0"/>
              <a:t>n</a:t>
            </a:r>
            <a:r>
              <a:rPr lang="en-US" dirty="0" smtClean="0"/>
              <a:t> contiguous bytes stored </a:t>
            </a:r>
            <a:r>
              <a:rPr lang="en-US" i="1" dirty="0" smtClean="0">
                <a:solidFill>
                  <a:srgbClr val="C00000"/>
                </a:solidFill>
              </a:rPr>
              <a:t>on a disk.</a:t>
            </a:r>
          </a:p>
          <a:p>
            <a:r>
              <a:rPr lang="en-US" dirty="0" smtClean="0"/>
              <a:t>Then physical main memory is used as a </a:t>
            </a:r>
            <a:r>
              <a:rPr lang="en-US" i="1" dirty="0" smtClean="0">
                <a:solidFill>
                  <a:srgbClr val="C00000"/>
                </a:solidFill>
              </a:rPr>
              <a:t>cache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the virtual memory array</a:t>
            </a:r>
          </a:p>
          <a:p>
            <a:pPr lvl="1"/>
            <a:r>
              <a:rPr lang="en-GB" dirty="0" smtClean="0"/>
              <a:t>The cache blocks are called </a:t>
            </a:r>
            <a:r>
              <a:rPr lang="en-GB" i="1" dirty="0" smtClean="0">
                <a:solidFill>
                  <a:srgbClr val="C00000"/>
                </a:solidFill>
              </a:rPr>
              <a:t>pages</a:t>
            </a:r>
            <a:r>
              <a:rPr lang="en-GB" i="1" dirty="0" smtClean="0"/>
              <a:t> </a:t>
            </a:r>
            <a:r>
              <a:rPr lang="en-GB" dirty="0" smtClean="0"/>
              <a:t>(size is P = 2</a:t>
            </a:r>
            <a:r>
              <a:rPr lang="en-GB" baseline="30000" dirty="0" smtClean="0"/>
              <a:t>p</a:t>
            </a:r>
            <a:r>
              <a:rPr lang="en-GB" dirty="0" smtClean="0"/>
              <a:t> bytes)</a:t>
            </a:r>
            <a:endParaRPr lang="en-GB" baseline="30000" dirty="0"/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1524000" y="3503913"/>
            <a:ext cx="5348448" cy="2973511"/>
            <a:chOff x="1524000" y="3503913"/>
            <a:chExt cx="5348448" cy="2973511"/>
          </a:xfrm>
        </p:grpSpPr>
        <p:sp>
          <p:nvSpPr>
            <p:cNvPr id="12291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145248" y="53022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21510" y="5281613"/>
              <a:ext cx="850938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PP 2</a:t>
              </a:r>
              <a:r>
                <a:rPr lang="en-GB" sz="1400" baseline="30000" dirty="0">
                  <a:latin typeface="Calibri" pitchFamily="34" charset="0"/>
                </a:rPr>
                <a:t>m-p</a:t>
              </a:r>
              <a:r>
                <a:rPr lang="en-GB" sz="1400" dirty="0">
                  <a:latin typeface="Calibri" pitchFamily="34" charset="0"/>
                </a:rPr>
                <a:t>-1</a:t>
              </a:r>
            </a:p>
          </p:txBody>
        </p:sp>
        <p:sp>
          <p:nvSpPr>
            <p:cNvPr id="12293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62661" y="3503913"/>
              <a:ext cx="1627881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Physical memory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145248" y="41719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Empty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145248" y="44005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45248" y="46291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Empty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329023" y="55086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itchFamily="34" charset="0"/>
                </a:rPr>
                <a:t>Uncached</a:t>
              </a:r>
              <a:endParaRPr lang="en-GB" sz="1200" dirty="0">
                <a:latin typeface="Calibri" pitchFamily="34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34983" y="3916363"/>
              <a:ext cx="515909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 0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834983" y="4144963"/>
              <a:ext cx="515909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24000" y="5505450"/>
              <a:ext cx="826892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 2</a:t>
              </a:r>
              <a:r>
                <a:rPr lang="en-GB" sz="1400" baseline="30000" dirty="0">
                  <a:latin typeface="Calibri" pitchFamily="34" charset="0"/>
                </a:rPr>
                <a:t>n-p</a:t>
              </a:r>
              <a:r>
                <a:rPr lang="en-GB" sz="1400" dirty="0">
                  <a:latin typeface="Calibri" pitchFamily="34" charset="0"/>
                </a:rPr>
                <a:t>-1</a:t>
              </a:r>
            </a:p>
          </p:txBody>
        </p:sp>
        <p:sp>
          <p:nvSpPr>
            <p:cNvPr id="12301" name="Text Box 1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19461" y="3503913"/>
              <a:ext cx="152509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Virtual memory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29023" y="3927024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Unallocated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29023" y="4155624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smtClean="0">
                  <a:latin typeface="Calibri" pitchFamily="34" charset="0"/>
                </a:rPr>
                <a:t>Cached</a:t>
              </a:r>
              <a:endParaRPr lang="en-GB" sz="1200" dirty="0">
                <a:latin typeface="Calibri" pitchFamily="34" charset="0"/>
              </a:endParaRPr>
            </a:p>
          </p:txBody>
        </p:sp>
        <p:sp>
          <p:nvSpPr>
            <p:cNvPr id="12304" name="Rectangl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29023" y="4384224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itchFamily="34" charset="0"/>
                </a:rPr>
                <a:t>Uncached</a:t>
              </a:r>
              <a:endParaRPr lang="en-GB" sz="1200" dirty="0">
                <a:latin typeface="Calibri" pitchFamily="34" charset="0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29023" y="461010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Unallocated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29023" y="483552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smtClean="0">
                  <a:latin typeface="Calibri" pitchFamily="34" charset="0"/>
                </a:rPr>
                <a:t>Cached</a:t>
              </a:r>
              <a:endParaRPr lang="en-GB" sz="1200" dirty="0">
                <a:latin typeface="Calibri" pitchFamily="34" charset="0"/>
              </a:endParaRPr>
            </a:p>
          </p:txBody>
        </p:sp>
        <p:sp>
          <p:nvSpPr>
            <p:cNvPr id="12307" name="Rectangl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29023" y="50641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itchFamily="34" charset="0"/>
                </a:rPr>
                <a:t>Uncached</a:t>
              </a:r>
              <a:endParaRPr lang="en-GB" sz="1200" dirty="0">
                <a:latin typeface="Calibri" pitchFamily="34" charset="0"/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21510" y="4141788"/>
              <a:ext cx="50556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PP 0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021510" y="4370388"/>
              <a:ext cx="50556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PP 1</a:t>
              </a:r>
            </a:p>
          </p:txBody>
        </p:sp>
        <p:sp>
          <p:nvSpPr>
            <p:cNvPr id="12310" name="Line 22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243423" y="4264025"/>
              <a:ext cx="1905000" cy="26035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Rectangl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145248" y="50736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Empty</a:t>
              </a:r>
            </a:p>
          </p:txBody>
        </p:sp>
        <p:sp>
          <p:nvSpPr>
            <p:cNvPr id="12312" name="Line 24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243423" y="4981575"/>
              <a:ext cx="1905000" cy="4572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Rectangl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329023" y="528637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Cached</a:t>
              </a:r>
            </a:p>
          </p:txBody>
        </p:sp>
        <p:sp>
          <p:nvSpPr>
            <p:cNvPr id="12314" name="Rectangle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145248" y="48577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243423" y="4979988"/>
              <a:ext cx="1905000" cy="384175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189448" y="3810000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03286" y="5606794"/>
              <a:ext cx="370486" cy="2458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 smtClean="0">
                  <a:latin typeface="Calibri" pitchFamily="34" charset="0"/>
                </a:rPr>
                <a:t>N-1</a:t>
              </a:r>
              <a:endParaRPr lang="en-GB" sz="1000" dirty="0">
                <a:latin typeface="Calibri" pitchFamily="34" charset="0"/>
              </a:endParaRPr>
            </a:p>
          </p:txBody>
        </p:sp>
        <p:sp>
          <p:nvSpPr>
            <p:cNvPr id="12318" name="Text Box 30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99216" y="5414351"/>
              <a:ext cx="398101" cy="2458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 smtClean="0">
                  <a:latin typeface="Calibri" pitchFamily="34" charset="0"/>
                </a:rPr>
                <a:t>M-1</a:t>
              </a:r>
              <a:endParaRPr lang="en-GB" sz="1000" dirty="0">
                <a:latin typeface="Calibri" pitchFamily="34" charset="0"/>
              </a:endParaRPr>
            </a:p>
          </p:txBody>
        </p:sp>
        <p:sp>
          <p:nvSpPr>
            <p:cNvPr id="12319" name="Text Box 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948131" y="4055885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13533" y="5899495"/>
              <a:ext cx="1794579" cy="5779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Virtual pages (</a:t>
              </a:r>
              <a:r>
                <a:rPr lang="en-GB" sz="1600" dirty="0" smtClean="0">
                  <a:latin typeface="Calibri" pitchFamily="34" charset="0"/>
                </a:rPr>
                <a:t>VPs</a:t>
              </a:r>
              <a:r>
                <a:rPr lang="en-GB" sz="1600" dirty="0">
                  <a:latin typeface="Calibri" pitchFamily="34" charset="0"/>
                </a:rPr>
                <a:t>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stored on disk</a:t>
              </a:r>
            </a:p>
          </p:txBody>
        </p:sp>
        <p:sp>
          <p:nvSpPr>
            <p:cNvPr id="12321" name="Text Box 33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08977" y="5899495"/>
              <a:ext cx="1872124" cy="5779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Physical pages (</a:t>
              </a:r>
              <a:r>
                <a:rPr lang="en-GB" sz="1600" dirty="0" err="1" smtClean="0">
                  <a:latin typeface="Calibri" pitchFamily="34" charset="0"/>
                </a:rPr>
                <a:t>PPs</a:t>
              </a:r>
              <a:r>
                <a:rPr lang="en-GB" sz="1600" dirty="0">
                  <a:latin typeface="Calibri" pitchFamily="34" charset="0"/>
                </a:rPr>
                <a:t>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cached in DRAM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34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Memory (VM)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Overview and motivation</a:t>
            </a:r>
          </a:p>
          <a:p>
            <a:r>
              <a:rPr lang="en-US" smtClean="0"/>
              <a:t>VM as tool for caching</a:t>
            </a:r>
          </a:p>
          <a:p>
            <a:r>
              <a:rPr lang="en-US"/>
              <a:t>Address translation</a:t>
            </a:r>
            <a:endParaRPr lang="en-US" smtClean="0"/>
          </a:p>
          <a:p>
            <a:r>
              <a:rPr lang="en-US" smtClean="0"/>
              <a:t>VM as tool for memory management</a:t>
            </a:r>
          </a:p>
          <a:p>
            <a:r>
              <a:rPr lang="en-US" smtClean="0"/>
              <a:t>VM as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-Right Arrow 11"/>
          <p:cNvSpPr/>
          <p:nvPr>
            <p:custDataLst>
              <p:tags r:id="rId1"/>
            </p:custDataLst>
          </p:nvPr>
        </p:nvSpPr>
        <p:spPr bwMode="auto">
          <a:xfrm>
            <a:off x="12192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3" name="Left-Right Arrow 12"/>
          <p:cNvSpPr/>
          <p:nvPr>
            <p:custDataLst>
              <p:tags r:id="rId2"/>
            </p:custDataLst>
          </p:nvPr>
        </p:nvSpPr>
        <p:spPr bwMode="auto">
          <a:xfrm>
            <a:off x="28956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3"/>
            </p:custDataLst>
          </p:nvPr>
        </p:nvSpPr>
        <p:spPr bwMode="auto">
          <a:xfrm>
            <a:off x="2895600" y="2514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4"/>
            </p:custDataLst>
          </p:nvPr>
        </p:nvSpPr>
        <p:spPr bwMode="auto">
          <a:xfrm>
            <a:off x="45720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5"/>
            </p:custDataLst>
          </p:nvPr>
        </p:nvSpPr>
        <p:spPr bwMode="auto">
          <a:xfrm>
            <a:off x="67056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Memory Hierarchy: Core 2 Duo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 bwMode="auto">
          <a:xfrm>
            <a:off x="7467599" y="2362199"/>
            <a:ext cx="1850189" cy="4669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</a:rPr>
              <a:t>Disk</a:t>
            </a:r>
          </a:p>
        </p:txBody>
      </p:sp>
      <p:sp>
        <p:nvSpPr>
          <p:cNvPr id="5" name="Rectangle 4"/>
          <p:cNvSpPr/>
          <p:nvPr>
            <p:custDataLst>
              <p:tags r:id="rId9"/>
            </p:custDataLst>
          </p:nvPr>
        </p:nvSpPr>
        <p:spPr bwMode="auto">
          <a:xfrm>
            <a:off x="5334000" y="23622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Main Memory</a:t>
            </a: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 bwMode="auto">
          <a:xfrm>
            <a:off x="3657600" y="2362200"/>
            <a:ext cx="9144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L2 unified cache</a:t>
            </a:r>
          </a:p>
        </p:txBody>
      </p:sp>
      <p:grpSp>
        <p:nvGrpSpPr>
          <p:cNvPr id="3" name="Group 10"/>
          <p:cNvGrpSpPr/>
          <p:nvPr>
            <p:custDataLst>
              <p:tags r:id="rId11"/>
            </p:custDataLst>
          </p:nvPr>
        </p:nvGrpSpPr>
        <p:grpSpPr>
          <a:xfrm>
            <a:off x="1981200" y="2362200"/>
            <a:ext cx="914400" cy="1828800"/>
            <a:chOff x="1981200" y="2362200"/>
            <a:chExt cx="914400" cy="1828800"/>
          </a:xfrm>
        </p:grpSpPr>
        <p:sp>
          <p:nvSpPr>
            <p:cNvPr id="7" name="Rectangle 6"/>
            <p:cNvSpPr/>
            <p:nvPr>
              <p:custDataLst>
                <p:tags r:id="rId39"/>
              </p:custDataLst>
            </p:nvPr>
          </p:nvSpPr>
          <p:spPr bwMode="auto">
            <a:xfrm>
              <a:off x="1981200" y="2362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libri" pitchFamily="34" charset="0"/>
                </a:rPr>
                <a:t>L1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libri" pitchFamily="34" charset="0"/>
                </a:rPr>
                <a:t>I-cache</a:t>
              </a:r>
            </a:p>
          </p:txBody>
        </p:sp>
        <p:sp>
          <p:nvSpPr>
            <p:cNvPr id="8" name="Rectangle 7"/>
            <p:cNvSpPr/>
            <p:nvPr>
              <p:custDataLst>
                <p:tags r:id="rId40"/>
              </p:custDataLst>
            </p:nvPr>
          </p:nvSpPr>
          <p:spPr bwMode="auto">
            <a:xfrm>
              <a:off x="1981200" y="3505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</a:rPr>
                <a:t>L1 </a:t>
              </a:r>
            </a:p>
            <a:p>
              <a:pPr lvl="0" algn="ctr"/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</a:rPr>
                <a:t>D-cache</a:t>
              </a:r>
            </a:p>
          </p:txBody>
        </p:sp>
      </p:grpSp>
      <p:sp>
        <p:nvSpPr>
          <p:cNvPr id="9" name="Rectangle 8"/>
          <p:cNvSpPr/>
          <p:nvPr>
            <p:custDataLst>
              <p:tags r:id="rId12"/>
            </p:custDataLst>
          </p:nvPr>
        </p:nvSpPr>
        <p:spPr bwMode="auto">
          <a:xfrm>
            <a:off x="304800" y="3505200"/>
            <a:ext cx="457200" cy="685800"/>
          </a:xfrm>
          <a:prstGeom prst="rect">
            <a:avLst/>
          </a:prstGeom>
          <a:solidFill>
            <a:srgbClr val="F1C7C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itchFamily="34" charset="0"/>
              </a:rPr>
              <a:t>CPU</a:t>
            </a:r>
          </a:p>
        </p:txBody>
      </p:sp>
      <p:sp>
        <p:nvSpPr>
          <p:cNvPr id="10" name="Rectangle 9"/>
          <p:cNvSpPr/>
          <p:nvPr>
            <p:custDataLst>
              <p:tags r:id="rId13"/>
            </p:custDataLst>
          </p:nvPr>
        </p:nvSpPr>
        <p:spPr bwMode="auto">
          <a:xfrm>
            <a:off x="762000" y="3505200"/>
            <a:ext cx="457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latin typeface="Calibri" pitchFamily="34" charset="0"/>
              </a:rPr>
              <a:t>Reg</a:t>
            </a:r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4527995" y="4267200"/>
            <a:ext cx="9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2 B/cycle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2850373" y="4267200"/>
            <a:ext cx="9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8 B/cycle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1143000" y="4267200"/>
            <a:ext cx="1058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16 B/cycle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6247676" y="4267200"/>
            <a:ext cx="1296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1 B/30 cycles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-25756" y="4267200"/>
            <a:ext cx="1244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Throughput: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-25756" y="4538246"/>
            <a:ext cx="891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Latency: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4527995" y="4538246"/>
            <a:ext cx="1046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100 cycles</a:t>
            </a:r>
          </a:p>
        </p:txBody>
      </p:sp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2850373" y="4538246"/>
            <a:ext cx="941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14 cycles</a:t>
            </a:r>
          </a:p>
        </p:txBody>
      </p:sp>
      <p:sp>
        <p:nvSpPr>
          <p:cNvPr id="25" name="TextBox 24"/>
          <p:cNvSpPr txBox="1"/>
          <p:nvPr>
            <p:custDataLst>
              <p:tags r:id="rId22"/>
            </p:custDataLst>
          </p:nvPr>
        </p:nvSpPr>
        <p:spPr>
          <a:xfrm>
            <a:off x="1143000" y="4538246"/>
            <a:ext cx="837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3 cycles</a:t>
            </a:r>
          </a:p>
        </p:txBody>
      </p:sp>
      <p:sp>
        <p:nvSpPr>
          <p:cNvPr id="26" name="TextBox 25"/>
          <p:cNvSpPr txBox="1"/>
          <p:nvPr>
            <p:custDataLst>
              <p:tags r:id="rId23"/>
            </p:custDataLst>
          </p:nvPr>
        </p:nvSpPr>
        <p:spPr>
          <a:xfrm>
            <a:off x="6247676" y="4538246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millions</a:t>
            </a: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>
          <a:xfrm>
            <a:off x="3759556" y="2055841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~4 MB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>
          <a:xfrm>
            <a:off x="2107844" y="3200400"/>
            <a:ext cx="667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32 KB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>
          <a:xfrm>
            <a:off x="5670995" y="20574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~4 GB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>
          <a:xfrm>
            <a:off x="7869807" y="2057400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~500 GB</a:t>
            </a:r>
          </a:p>
        </p:txBody>
      </p:sp>
      <p:sp>
        <p:nvSpPr>
          <p:cNvPr id="33" name="TextBox 32"/>
          <p:cNvSpPr txBox="1"/>
          <p:nvPr>
            <p:custDataLst>
              <p:tags r:id="rId28"/>
            </p:custDataLst>
          </p:nvPr>
        </p:nvSpPr>
        <p:spPr>
          <a:xfrm>
            <a:off x="6934200" y="6727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Not drawn to scale </a:t>
            </a:r>
          </a:p>
        </p:txBody>
      </p:sp>
      <p:cxnSp>
        <p:nvCxnSpPr>
          <p:cNvPr id="36" name="Elbow Connector 35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293469" y="3132205"/>
            <a:ext cx="1588" cy="3489190"/>
          </a:xfrm>
          <a:prstGeom prst="bentConnector3">
            <a:avLst>
              <a:gd name="adj1" fmla="val 38320352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30"/>
            </p:custDataLst>
          </p:nvPr>
        </p:nvSpPr>
        <p:spPr>
          <a:xfrm>
            <a:off x="1968241" y="5105400"/>
            <a:ext cx="280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alibri" pitchFamily="34" charset="0"/>
              </a:rPr>
              <a:t>Miss penalty (latency): 33x</a:t>
            </a:r>
          </a:p>
        </p:txBody>
      </p:sp>
      <p:cxnSp>
        <p:nvCxnSpPr>
          <p:cNvPr id="40" name="Elbow Connector 39"/>
          <p:cNvCxnSpPr/>
          <p:nvPr>
            <p:custDataLst>
              <p:tags r:id="rId31"/>
            </p:custDataLst>
          </p:nvPr>
        </p:nvCxnSpPr>
        <p:spPr bwMode="auto">
          <a:xfrm rot="16200000" flipH="1">
            <a:off x="5849670" y="4065193"/>
            <a:ext cx="1588" cy="1623213"/>
          </a:xfrm>
          <a:prstGeom prst="bentConnector3">
            <a:avLst>
              <a:gd name="adj1" fmla="val 67111293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4254241" y="5950039"/>
            <a:ext cx="316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alibri" pitchFamily="34" charset="0"/>
              </a:rPr>
              <a:t>Miss penalty (latency): 10,000x</a:t>
            </a:r>
          </a:p>
        </p:txBody>
      </p:sp>
      <p:sp>
        <p:nvSpPr>
          <p:cNvPr id="11" name="TextBox 10"/>
          <p:cNvSpPr txBox="1"/>
          <p:nvPr>
            <p:custDataLst>
              <p:tags r:id="rId33"/>
            </p:custDataLst>
          </p:nvPr>
        </p:nvSpPr>
        <p:spPr>
          <a:xfrm>
            <a:off x="1344637" y="1260704"/>
            <a:ext cx="2806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SRAM</a:t>
            </a:r>
          </a:p>
          <a:p>
            <a:pPr algn="ctr"/>
            <a:r>
              <a:rPr lang="en-US" sz="1600" b="0" dirty="0" smtClean="0">
                <a:latin typeface="Calibri" pitchFamily="34" charset="0"/>
              </a:rPr>
              <a:t>Static Random Access Memory</a:t>
            </a:r>
          </a:p>
        </p:txBody>
      </p:sp>
      <p:sp>
        <p:nvSpPr>
          <p:cNvPr id="27" name="U-Turn Arrow 26"/>
          <p:cNvSpPr/>
          <p:nvPr>
            <p:custDataLst>
              <p:tags r:id="rId34"/>
            </p:custDataLst>
          </p:nvPr>
        </p:nvSpPr>
        <p:spPr bwMode="auto">
          <a:xfrm>
            <a:off x="719007" y="1961098"/>
            <a:ext cx="3912521" cy="242801"/>
          </a:xfrm>
          <a:prstGeom prst="uturnArrow">
            <a:avLst>
              <a:gd name="adj1" fmla="val 0"/>
              <a:gd name="adj2" fmla="val 0"/>
              <a:gd name="adj3" fmla="val 29054"/>
              <a:gd name="adj4" fmla="val 43750"/>
              <a:gd name="adj5" fmla="val 10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35"/>
            </p:custDataLst>
          </p:nvPr>
        </p:nvSpPr>
        <p:spPr>
          <a:xfrm>
            <a:off x="4688431" y="1245010"/>
            <a:ext cx="3072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DRAM</a:t>
            </a:r>
          </a:p>
          <a:p>
            <a:pPr algn="ctr"/>
            <a:r>
              <a:rPr lang="en-US" sz="1600" b="0" dirty="0" smtClean="0">
                <a:latin typeface="Calibri" pitchFamily="34" charset="0"/>
              </a:rPr>
              <a:t>Dynamic Random Access Memory</a:t>
            </a:r>
          </a:p>
        </p:txBody>
      </p:sp>
      <p:sp>
        <p:nvSpPr>
          <p:cNvPr id="43" name="U-Turn Arrow 42"/>
          <p:cNvSpPr/>
          <p:nvPr>
            <p:custDataLst>
              <p:tags r:id="rId36"/>
            </p:custDataLst>
          </p:nvPr>
        </p:nvSpPr>
        <p:spPr bwMode="auto">
          <a:xfrm>
            <a:off x="5129425" y="1964081"/>
            <a:ext cx="1687139" cy="242801"/>
          </a:xfrm>
          <a:prstGeom prst="uturnArrow">
            <a:avLst>
              <a:gd name="adj1" fmla="val 0"/>
              <a:gd name="adj2" fmla="val 0"/>
              <a:gd name="adj3" fmla="val 29054"/>
              <a:gd name="adj4" fmla="val 43750"/>
              <a:gd name="adj5" fmla="val 10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5" name="Ink 34"/>
              <p14:cNvContentPartPr/>
              <p14:nvPr/>
            </p14:nvContentPartPr>
            <p14:xfrm>
              <a:off x="4623120" y="4910760"/>
              <a:ext cx="2471040" cy="2880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7000" y="4899960"/>
                <a:ext cx="2482200" cy="5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Virtual Memory Design Consequences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6" y="1362075"/>
            <a:ext cx="8428016" cy="4972050"/>
          </a:xfrm>
        </p:spPr>
        <p:txBody>
          <a:bodyPr/>
          <a:lstStyle/>
          <a:p>
            <a:r>
              <a:rPr lang="en-GB" dirty="0" smtClean="0"/>
              <a:t>Large </a:t>
            </a:r>
            <a:r>
              <a:rPr lang="en-GB" i="1" dirty="0" smtClean="0"/>
              <a:t>page </a:t>
            </a:r>
            <a:r>
              <a:rPr lang="en-GB" dirty="0" smtClean="0"/>
              <a:t>size: typically 4-8 KB, sometimes up to 4 MB</a:t>
            </a:r>
          </a:p>
          <a:p>
            <a:r>
              <a:rPr lang="en-GB" dirty="0" smtClean="0"/>
              <a:t>Fully associative </a:t>
            </a:r>
          </a:p>
          <a:p>
            <a:pPr lvl="1"/>
            <a:r>
              <a:rPr lang="en-GB" dirty="0" smtClean="0"/>
              <a:t>Any virtual page can be placed in any physical page</a:t>
            </a:r>
          </a:p>
          <a:p>
            <a:pPr lvl="1"/>
            <a:r>
              <a:rPr lang="en-GB" dirty="0" smtClean="0"/>
              <a:t>Requires a “large” mapping function – different from CPU caches</a:t>
            </a:r>
          </a:p>
          <a:p>
            <a:r>
              <a:rPr lang="en-GB" dirty="0" smtClean="0"/>
              <a:t>Highly sophisticated, expensive replacement algorithms in OS</a:t>
            </a:r>
          </a:p>
          <a:p>
            <a:pPr lvl="1"/>
            <a:r>
              <a:rPr lang="en-GB" dirty="0" smtClean="0"/>
              <a:t>Too complicated and open-ended to be implemented in hardware</a:t>
            </a:r>
          </a:p>
          <a:p>
            <a:r>
              <a:rPr lang="en-GB" dirty="0" smtClean="0"/>
              <a:t>Write-back rather than write-through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606680" y="1518840"/>
              <a:ext cx="7212600" cy="2884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2360" y="1505160"/>
                <a:ext cx="7230960" cy="29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601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Address Translation</a:t>
            </a:r>
            <a:endParaRPr lang="en-GB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836614" y="5443538"/>
            <a:ext cx="7521764" cy="776283"/>
          </a:xfrm>
          <a:ln/>
        </p:spPr>
        <p:txBody>
          <a:bodyPr/>
          <a:lstStyle/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 smtClean="0">
                <a:solidFill>
                  <a:srgbClr val="C00000"/>
                </a:solidFill>
              </a:rPr>
              <a:t>How do we perform the  virtual -&gt; physical address translation?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3300"/>
                </a:solidFill>
                <a:latin typeface="Calibri" pitchFamily="34" charset="0"/>
              </a:rPr>
              <a:t>M-1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MMU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</a:t>
            </a:r>
            <a:r>
              <a:rPr lang="en-GB" sz="1400" dirty="0" smtClean="0">
                <a:latin typeface="Calibri" pitchFamily="34" charset="0"/>
              </a:rPr>
              <a:t>address</a:t>
            </a:r>
            <a:endParaRPr lang="en-GB" sz="1400" dirty="0">
              <a:latin typeface="Calibri" pitchFamily="34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>
            <p:custDataLst>
              <p:tags r:id="rId32"/>
            </p:custDataLst>
          </p:nvPr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3"/>
            </p:custDataLst>
          </p:nvPr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>
            <p:custDataLst>
              <p:tags r:id="rId34"/>
            </p:custDataLst>
          </p:nvPr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>
            <p:custDataLst>
              <p:tags r:id="rId35"/>
            </p:custDataLst>
          </p:nvPr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37"/>
            </p:custDataLst>
          </p:nvPr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Virtual address</a:t>
            </a:r>
            <a:endParaRPr lang="en-GB" sz="1400" dirty="0">
              <a:latin typeface="Calibri" pitchFamily="34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(VA</a:t>
            </a:r>
            <a:r>
              <a:rPr lang="en-GB" sz="1400" dirty="0">
                <a:latin typeface="Calibri" pitchFamily="34" charset="0"/>
              </a:rPr>
              <a:t>)</a:t>
            </a:r>
          </a:p>
        </p:txBody>
      </p:sp>
      <p:sp>
        <p:nvSpPr>
          <p:cNvPr id="45" name="TextBox 44"/>
          <p:cNvSpPr txBox="1"/>
          <p:nvPr>
            <p:custDataLst>
              <p:tags r:id="rId39"/>
            </p:custDataLst>
          </p:nvPr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ourier New"/>
                <a:cs typeface="Courier New"/>
              </a:rPr>
              <a:t>4</a:t>
            </a:r>
          </a:p>
        </p:txBody>
      </p:sp>
      <p:sp>
        <p:nvSpPr>
          <p:cNvPr id="48" name="TextBox 47"/>
          <p:cNvSpPr txBox="1"/>
          <p:nvPr>
            <p:custDataLst>
              <p:tags r:id="rId41"/>
            </p:custDataLst>
          </p:nvPr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ourier New"/>
                <a:cs typeface="Courier New"/>
              </a:rPr>
              <a:t>4100</a:t>
            </a:r>
          </a:p>
        </p:txBody>
      </p:sp>
      <p:cxnSp>
        <p:nvCxnSpPr>
          <p:cNvPr id="3" name="Straight Arrow Connector 2"/>
          <p:cNvCxnSpPr>
            <a:endCxn id="9226" idx="2"/>
          </p:cNvCxnSpPr>
          <p:nvPr>
            <p:custDataLst>
              <p:tags r:id="rId42"/>
            </p:custDataLst>
          </p:nvPr>
        </p:nvCxnSpPr>
        <p:spPr bwMode="auto">
          <a:xfrm flipV="1">
            <a:off x="3883525" y="3153208"/>
            <a:ext cx="78875" cy="7945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44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" name="Ink 4"/>
              <p14:cNvContentPartPr/>
              <p14:nvPr/>
            </p14:nvContentPartPr>
            <p14:xfrm>
              <a:off x="6405840" y="307080"/>
              <a:ext cx="2138760" cy="1575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90360" y="294120"/>
                <a:ext cx="2166840" cy="15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983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Address Translation: Page Tables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i="1" dirty="0" smtClean="0">
                <a:solidFill>
                  <a:srgbClr val="C00000"/>
                </a:solidFill>
              </a:rPr>
              <a:t>page table </a:t>
            </a:r>
            <a:r>
              <a:rPr lang="en-GB" dirty="0" smtClean="0"/>
              <a:t>is an array of </a:t>
            </a:r>
            <a:r>
              <a:rPr lang="en-GB" i="1" dirty="0" smtClean="0">
                <a:solidFill>
                  <a:srgbClr val="C00000"/>
                </a:solidFill>
              </a:rPr>
              <a:t>page table entries</a:t>
            </a:r>
            <a:r>
              <a:rPr lang="en-GB" dirty="0" smtClean="0"/>
              <a:t> (PTEs) that maps virtual pages to physical pages.</a:t>
            </a:r>
            <a:endParaRPr lang="en-GB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45105" y="4359275"/>
            <a:ext cx="1652606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(disk)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52295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252370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2" name="Rectangle 1"/>
          <p:cNvSpPr/>
          <p:nvPr>
            <p:custDataLst>
              <p:tags r:id="rId59"/>
            </p:custDataLst>
          </p:nvPr>
        </p:nvSpPr>
        <p:spPr>
          <a:xfrm>
            <a:off x="962900" y="6068566"/>
            <a:ext cx="379295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 algn="ctr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i="1" dirty="0">
                <a:solidFill>
                  <a:srgbClr val="C00000"/>
                </a:solidFill>
                <a:latin typeface="Calibri"/>
                <a:cs typeface="Calibri"/>
              </a:rPr>
              <a:t>How many page tables are in the system?</a:t>
            </a:r>
            <a:endParaRPr lang="en-GB" sz="1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175" lvl="1" algn="ctr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One per process</a:t>
            </a:r>
            <a:endParaRPr lang="en-GB" sz="16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61" name="Straight Arrow Connector 60"/>
          <p:cNvCxnSpPr/>
          <p:nvPr>
            <p:custDataLst>
              <p:tags r:id="rId60"/>
            </p:custDataLst>
          </p:nvPr>
        </p:nvCxnSpPr>
        <p:spPr bwMode="auto">
          <a:xfrm flipV="1">
            <a:off x="1904903" y="5397685"/>
            <a:ext cx="233444" cy="7470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>
            <p:custDataLst>
              <p:tags r:id="rId61"/>
            </p:custDataLst>
          </p:nvPr>
        </p:nvSpPr>
        <p:spPr>
          <a:xfrm>
            <a:off x="0" y="5369663"/>
            <a:ext cx="229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stored in physical memory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managed by HW (MMU), OS</a:t>
            </a:r>
          </a:p>
        </p:txBody>
      </p:sp>
      <p:sp>
        <p:nvSpPr>
          <p:cNvPr id="63" name="Rectangle 62"/>
          <p:cNvSpPr/>
          <p:nvPr>
            <p:custDataLst>
              <p:tags r:id="rId62"/>
            </p:custDataLst>
          </p:nvPr>
        </p:nvSpPr>
        <p:spPr bwMode="auto">
          <a:xfrm>
            <a:off x="5425239" y="4865385"/>
            <a:ext cx="1596756" cy="672376"/>
          </a:xfrm>
          <a:prstGeom prst="rect">
            <a:avLst/>
          </a:prstGeom>
          <a:solidFill>
            <a:srgbClr val="FFFFFF">
              <a:alpha val="7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63"/>
            </p:custDataLst>
          </p:nvPr>
        </p:nvSpPr>
        <p:spPr bwMode="auto">
          <a:xfrm>
            <a:off x="5400222" y="5848915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64"/>
            </p:custDataLst>
          </p:nvPr>
        </p:nvSpPr>
        <p:spPr bwMode="auto">
          <a:xfrm>
            <a:off x="5347192" y="6477581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6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66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" name="Ink 5"/>
              <p14:cNvContentPartPr/>
              <p14:nvPr/>
            </p14:nvContentPartPr>
            <p14:xfrm>
              <a:off x="595800" y="1091880"/>
              <a:ext cx="6599160" cy="4847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1480" y="1079280"/>
                <a:ext cx="6606000" cy="48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063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Translation With a Page Table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 smtClean="0">
                <a:latin typeface="+mn-lt"/>
              </a:rPr>
              <a:t>Virtual page number (VPN)</a:t>
            </a:r>
            <a:endParaRPr lang="en-US" sz="1400" dirty="0">
              <a:latin typeface="+mn-lt"/>
            </a:endParaRPr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 smtClean="0">
                <a:latin typeface="+mn-lt"/>
              </a:rPr>
              <a:t>Virtual page offset (VPO)</a:t>
            </a:r>
            <a:endParaRPr lang="en-US" sz="1400" dirty="0">
              <a:latin typeface="+mn-lt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9"/>
            </p:custDataLst>
          </p:nvPr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10"/>
            </p:custDataLst>
          </p:nvPr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12"/>
            </p:custDataLst>
          </p:nvPr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>
            <p:custDataLst>
              <p:tags r:id="rId14"/>
            </p:custDataLst>
          </p:nvPr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 smtClean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3653916" y="1459468"/>
            <a:ext cx="216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(VA)</a:t>
            </a:r>
          </a:p>
        </p:txBody>
      </p:sp>
      <p:sp>
        <p:nvSpPr>
          <p:cNvPr id="20" name="TextBox 19"/>
          <p:cNvSpPr txBox="1"/>
          <p:nvPr>
            <p:custDataLst>
              <p:tags r:id="rId16"/>
            </p:custDataLst>
          </p:nvPr>
        </p:nvSpPr>
        <p:spPr>
          <a:xfrm>
            <a:off x="3676917" y="6031468"/>
            <a:ext cx="226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 (PA)</a:t>
            </a:r>
          </a:p>
        </p:txBody>
      </p:sp>
      <p:sp>
        <p:nvSpPr>
          <p:cNvPr id="21" name="TextBox 20"/>
          <p:cNvSpPr txBox="1"/>
          <p:nvPr>
            <p:custDataLst>
              <p:tags r:id="rId17"/>
            </p:custDataLst>
          </p:nvPr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>
            <p:custDataLst>
              <p:tags r:id="rId19"/>
            </p:custDataLst>
          </p:nvPr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7" idx="2"/>
            <a:endCxn id="13" idx="0"/>
          </p:cNvCxnSpPr>
          <p:nvPr>
            <p:custDataLst>
              <p:tags r:id="rId21"/>
            </p:custDataLst>
          </p:nvPr>
        </p:nvCxnSpPr>
        <p:spPr bwMode="auto">
          <a:xfrm rot="5400000">
            <a:off x="4057917" y="4774168"/>
            <a:ext cx="1905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>
            <p:custDataLst>
              <p:tags r:id="rId22"/>
            </p:custDataLst>
          </p:nvPr>
        </p:nvSpPr>
        <p:spPr bwMode="auto">
          <a:xfrm>
            <a:off x="453279" y="1633336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base register</a:t>
            </a:r>
          </a:p>
          <a:p>
            <a:pPr lvl="0" algn="ctr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(PTBR)</a:t>
            </a:r>
          </a:p>
        </p:txBody>
      </p:sp>
      <p:cxnSp>
        <p:nvCxnSpPr>
          <p:cNvPr id="38" name="Shape 37"/>
          <p:cNvCxnSpPr/>
          <p:nvPr>
            <p:custDataLst>
              <p:tags r:id="rId23"/>
            </p:custDataLst>
          </p:nvPr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>
            <p:custDataLst>
              <p:tags r:id="rId24"/>
            </p:custDataLst>
          </p:nvPr>
        </p:nvCxnSpPr>
        <p:spPr bwMode="auto">
          <a:xfrm rot="16200000" flipH="1">
            <a:off x="1863863" y="1703814"/>
            <a:ext cx="859669" cy="2156837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>
            <p:custDataLst>
              <p:tags r:id="rId25"/>
            </p:custDataLst>
          </p:nvPr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>
            <p:custDataLst>
              <p:tags r:id="rId26"/>
            </p:custDataLst>
          </p:nvPr>
        </p:nvSpPr>
        <p:spPr>
          <a:xfrm>
            <a:off x="1195962" y="2756841"/>
            <a:ext cx="141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990000"/>
                </a:solidFill>
                <a:latin typeface="Calibri" pitchFamily="34" charset="0"/>
              </a:rPr>
              <a:t>Page table address </a:t>
            </a:r>
          </a:p>
          <a:p>
            <a:r>
              <a:rPr lang="en-US" sz="1200" dirty="0" smtClean="0">
                <a:solidFill>
                  <a:srgbClr val="990000"/>
                </a:solidFill>
                <a:latin typeface="Calibri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>
            <p:custDataLst>
              <p:tags r:id="rId27"/>
            </p:custDataLst>
          </p:nvPr>
        </p:nvSpPr>
        <p:spPr>
          <a:xfrm>
            <a:off x="413195" y="4371965"/>
            <a:ext cx="16855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 smtClean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 smtClean="0">
                <a:latin typeface="Calibri" pitchFamily="34" charset="0"/>
              </a:rPr>
              <a:t>(page fault)</a:t>
            </a:r>
          </a:p>
        </p:txBody>
      </p:sp>
      <p:sp>
        <p:nvSpPr>
          <p:cNvPr id="15" name="TextBox 14"/>
          <p:cNvSpPr txBox="1"/>
          <p:nvPr>
            <p:custDataLst>
              <p:tags r:id="rId28"/>
            </p:custDataLst>
          </p:nvPr>
        </p:nvSpPr>
        <p:spPr>
          <a:xfrm>
            <a:off x="343331" y="5292421"/>
            <a:ext cx="2972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In most cases, the hardware (the </a:t>
            </a:r>
            <a:r>
              <a:rPr lang="en-US" sz="1800" i="1" dirty="0" smtClean="0">
                <a:latin typeface="Calibri" pitchFamily="34" charset="0"/>
              </a:rPr>
              <a:t>MMU</a:t>
            </a:r>
            <a:r>
              <a:rPr lang="en-US" sz="1800" dirty="0" smtClean="0">
                <a:latin typeface="Calibri" pitchFamily="34" charset="0"/>
              </a:rPr>
              <a:t>) can perform this translation on its own, without software assistance</a:t>
            </a:r>
          </a:p>
        </p:txBody>
      </p:sp>
      <p:sp>
        <p:nvSpPr>
          <p:cNvPr id="16" name="TextBox 15"/>
          <p:cNvSpPr txBox="1"/>
          <p:nvPr>
            <p:custDataLst>
              <p:tags r:id="rId29"/>
            </p:custDataLst>
          </p:nvPr>
        </p:nvSpPr>
        <p:spPr>
          <a:xfrm>
            <a:off x="6078882" y="6396335"/>
            <a:ext cx="2679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This feels familiar…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418680" y="357480"/>
              <a:ext cx="8379720" cy="606888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7520" y="342000"/>
                <a:ext cx="8395200" cy="609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Page Hit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 smtClean="0">
                <a:solidFill>
                  <a:srgbClr val="C00000"/>
                </a:solidFill>
              </a:rPr>
              <a:t>Page hit: </a:t>
            </a:r>
            <a:r>
              <a:rPr lang="en-GB" dirty="0" smtClean="0"/>
              <a:t>reference to VM byte that is in physical memory</a:t>
            </a:r>
            <a:endParaRPr lang="en-GB" dirty="0"/>
          </a:p>
        </p:txBody>
      </p:sp>
      <p:sp>
        <p:nvSpPr>
          <p:cNvPr id="1433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16334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316409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>
            <p:custDataLst>
              <p:tags r:id="rId58"/>
            </p:custDataLst>
          </p:nvPr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>
            <p:custDataLst>
              <p:tags r:id="rId59"/>
            </p:custDataLst>
          </p:nvPr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Slide Number Placeholder 62"/>
          <p:cNvSpPr>
            <a:spLocks noGrp="1"/>
          </p:cNvSpPr>
          <p:nvPr>
            <p:ph type="sldNum" sz="quarter" idx="4"/>
            <p:custDataLst>
              <p:tags r:id="rId6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Rectangle 1"/>
          <p:cNvSpPr/>
          <p:nvPr>
            <p:custDataLst>
              <p:tags r:id="rId61"/>
            </p:custDataLst>
          </p:nvPr>
        </p:nvSpPr>
        <p:spPr bwMode="auto">
          <a:xfrm>
            <a:off x="6489744" y="4659937"/>
            <a:ext cx="1596756" cy="672376"/>
          </a:xfrm>
          <a:prstGeom prst="rect">
            <a:avLst/>
          </a:prstGeom>
          <a:solidFill>
            <a:srgbClr val="FFFFFF">
              <a:alpha val="7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62"/>
            </p:custDataLst>
          </p:nvPr>
        </p:nvSpPr>
        <p:spPr bwMode="auto">
          <a:xfrm>
            <a:off x="6464727" y="5643467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63"/>
            </p:custDataLst>
          </p:nvPr>
        </p:nvSpPr>
        <p:spPr bwMode="auto">
          <a:xfrm>
            <a:off x="6411697" y="6272133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6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6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" name="Ink 4"/>
              <p14:cNvContentPartPr/>
              <p14:nvPr/>
            </p14:nvContentPartPr>
            <p14:xfrm>
              <a:off x="535680" y="658080"/>
              <a:ext cx="7691040" cy="3396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4520" y="645480"/>
                <a:ext cx="7708680" cy="342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 smtClean="0">
                <a:solidFill>
                  <a:srgbClr val="C00000"/>
                </a:solidFill>
              </a:rPr>
              <a:t>Page fault: </a:t>
            </a:r>
            <a:r>
              <a:rPr lang="en-GB" dirty="0" smtClean="0"/>
              <a:t>reference to VM byte that is </a:t>
            </a:r>
            <a:r>
              <a:rPr lang="en-GB" dirty="0" smtClean="0">
                <a:solidFill>
                  <a:srgbClr val="C00000"/>
                </a:solidFill>
              </a:rPr>
              <a:t>NOT </a:t>
            </a:r>
            <a:r>
              <a:rPr lang="en-GB" dirty="0" smtClean="0"/>
              <a:t>in physical memory </a:t>
            </a:r>
            <a:endParaRPr lang="en-GB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69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70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75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76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77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78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83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2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2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2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Text Box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729293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92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93" name="Text Box 3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94" name="Text Box 3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95" name="Text Box 3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96" name="Text Box 3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97" name="Text Box 3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98" name="Text Box 3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99" name="Text Box 3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00" name="Text Box 3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329368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01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02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03" name="Text Box 4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04" name="Rectangle 4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05" name="Rectangle 4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06" name="Oval 4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4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4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4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Text Box 4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11" name="Rectangle 4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12" name="Rectangle 4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13" name="Rectangle 5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14" name="Rectangle 5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15" name="Rectangle 52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16" name="Oval 5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54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" name="Oval 5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5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" name="Rectangle 5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121" name="Rectangle 120"/>
          <p:cNvSpPr/>
          <p:nvPr>
            <p:custDataLst>
              <p:tags r:id="rId59"/>
            </p:custDataLst>
          </p:nvPr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Virtual address</a:t>
            </a:r>
          </a:p>
        </p:txBody>
      </p:sp>
      <p:cxnSp>
        <p:nvCxnSpPr>
          <p:cNvPr id="122" name="Shape 121"/>
          <p:cNvCxnSpPr>
            <a:stCxn id="121" idx="2"/>
            <a:endCxn id="89" idx="1"/>
          </p:cNvCxnSpPr>
          <p:nvPr>
            <p:custDataLst>
              <p:tags r:id="rId60"/>
            </p:custDataLst>
          </p:nvPr>
        </p:nvCxnSpPr>
        <p:spPr bwMode="auto">
          <a:xfrm rot="16200000" flipH="1">
            <a:off x="1432926" y="2429461"/>
            <a:ext cx="11953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" name="TextBox 122"/>
          <p:cNvSpPr txBox="1"/>
          <p:nvPr>
            <p:custDataLst>
              <p:tags r:id="rId61"/>
            </p:custDataLst>
          </p:nvPr>
        </p:nvSpPr>
        <p:spPr>
          <a:xfrm>
            <a:off x="450274" y="5746949"/>
            <a:ext cx="297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What happens when a page fault occurs?</a:t>
            </a:r>
          </a:p>
        </p:txBody>
      </p:sp>
      <p:sp>
        <p:nvSpPr>
          <p:cNvPr id="63" name="Rectangle 62"/>
          <p:cNvSpPr/>
          <p:nvPr>
            <p:custDataLst>
              <p:tags r:id="rId62"/>
            </p:custDataLst>
          </p:nvPr>
        </p:nvSpPr>
        <p:spPr bwMode="auto">
          <a:xfrm>
            <a:off x="6489744" y="4659937"/>
            <a:ext cx="1596756" cy="672376"/>
          </a:xfrm>
          <a:prstGeom prst="rect">
            <a:avLst/>
          </a:prstGeom>
          <a:solidFill>
            <a:srgbClr val="FFFFFF">
              <a:alpha val="7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63"/>
            </p:custDataLst>
          </p:nvPr>
        </p:nvSpPr>
        <p:spPr bwMode="auto">
          <a:xfrm>
            <a:off x="6464727" y="5643467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64"/>
            </p:custDataLst>
          </p:nvPr>
        </p:nvSpPr>
        <p:spPr bwMode="auto">
          <a:xfrm>
            <a:off x="6411697" y="6272133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6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6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" name="Ink 3"/>
              <p14:cNvContentPartPr/>
              <p14:nvPr/>
            </p14:nvContentPartPr>
            <p14:xfrm>
              <a:off x="1069200" y="2594520"/>
              <a:ext cx="3288600" cy="1521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59120" y="2584440"/>
                <a:ext cx="3311640" cy="154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 smtClean="0"/>
              <a:t>User </a:t>
            </a:r>
            <a:r>
              <a:rPr lang="en-US" sz="2000" b="0" dirty="0"/>
              <a:t>writes to memory location</a:t>
            </a:r>
          </a:p>
          <a:p>
            <a:r>
              <a:rPr lang="en-US" sz="2000" b="0" dirty="0"/>
              <a:t>That portion (page) of user’s memory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is </a:t>
            </a:r>
            <a:r>
              <a:rPr lang="en-US" sz="2000" b="0" dirty="0"/>
              <a:t>currently on </a:t>
            </a:r>
            <a:r>
              <a:rPr lang="en-US" sz="2000" b="0" dirty="0" smtClean="0"/>
              <a:t>disk</a:t>
            </a:r>
            <a:endParaRPr lang="en-US" sz="2000" b="0" dirty="0"/>
          </a:p>
          <a:p>
            <a:endParaRPr lang="en-US" sz="2200" b="0" dirty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000" b="0" dirty="0" smtClean="0"/>
          </a:p>
          <a:p>
            <a:r>
              <a:rPr lang="en-US" sz="2000" b="0" dirty="0" smtClean="0"/>
              <a:t>Page fault handler </a:t>
            </a:r>
            <a:r>
              <a:rPr lang="en-US" sz="2000" b="0" dirty="0"/>
              <a:t>must load page into physical memory</a:t>
            </a:r>
          </a:p>
          <a:p>
            <a:r>
              <a:rPr lang="en-US" sz="2000" b="0" dirty="0"/>
              <a:t>Returns to faulting instruction: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</a:t>
            </a:r>
            <a:r>
              <a:rPr lang="en-US" sz="2000" b="0" i="1" dirty="0"/>
              <a:t>again</a:t>
            </a:r>
            <a:r>
              <a:rPr lang="en-US" sz="2000" b="0" dirty="0"/>
              <a:t>!</a:t>
            </a:r>
          </a:p>
          <a:p>
            <a:r>
              <a:rPr lang="en-US" sz="2000" b="0" dirty="0"/>
              <a:t>Successful on second try</a:t>
            </a:r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3100551"/>
            <a:ext cx="180438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Process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95775" y="3100551"/>
            <a:ext cx="53698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exception: page fault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load into memory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50732" y="40622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dirty="0"/>
              <a:t>Fault Example: Page Fault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1361160" y="351000"/>
              <a:ext cx="5967000" cy="4944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1080" y="336600"/>
                <a:ext cx="5991480" cy="49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245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miss causes page fault (an exception)</a:t>
            </a:r>
            <a:endParaRPr lang="en-GB" sz="2000" b="0" dirty="0"/>
          </a:p>
        </p:txBody>
      </p:sp>
      <p:sp>
        <p:nvSpPr>
          <p:cNvPr id="1433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>
            <p:custDataLst>
              <p:tags r:id="rId58"/>
            </p:custDataLst>
          </p:nvPr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>
            <p:custDataLst>
              <p:tags r:id="rId59"/>
            </p:custDataLst>
          </p:nvPr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Slide Number Placeholder 61"/>
          <p:cNvSpPr>
            <a:spLocks noGrp="1"/>
          </p:cNvSpPr>
          <p:nvPr>
            <p:ph type="sldNum" sz="quarter" idx="4"/>
            <p:custDataLst>
              <p:tags r:id="rId6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4" name="Rectangle 63"/>
          <p:cNvSpPr/>
          <p:nvPr>
            <p:custDataLst>
              <p:tags r:id="rId61"/>
            </p:custDataLst>
          </p:nvPr>
        </p:nvSpPr>
        <p:spPr bwMode="auto">
          <a:xfrm>
            <a:off x="6555110" y="4659937"/>
            <a:ext cx="1596756" cy="672376"/>
          </a:xfrm>
          <a:prstGeom prst="rect">
            <a:avLst/>
          </a:prstGeom>
          <a:solidFill>
            <a:srgbClr val="FFFFFF">
              <a:alpha val="7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62"/>
            </p:custDataLst>
          </p:nvPr>
        </p:nvSpPr>
        <p:spPr bwMode="auto">
          <a:xfrm>
            <a:off x="6530093" y="5643467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>
            <p:custDataLst>
              <p:tags r:id="rId63"/>
            </p:custDataLst>
          </p:nvPr>
        </p:nvSpPr>
        <p:spPr bwMode="auto">
          <a:xfrm>
            <a:off x="6477063" y="6272133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6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" name="Ink 3"/>
              <p14:cNvContentPartPr/>
              <p14:nvPr/>
            </p14:nvContentPartPr>
            <p14:xfrm>
              <a:off x="1007280" y="1458000"/>
              <a:ext cx="2939400" cy="150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00800" y="1446840"/>
                <a:ext cx="2949840" cy="16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fault handler selects a </a:t>
            </a:r>
            <a:r>
              <a:rPr lang="en-GB" sz="2000" b="0" i="1" dirty="0" smtClean="0"/>
              <a:t>victim</a:t>
            </a:r>
            <a:r>
              <a:rPr lang="en-GB" sz="2000" b="0" dirty="0" smtClean="0"/>
              <a:t> to be evicted (here VP 4)</a:t>
            </a:r>
            <a:endParaRPr lang="en-GB" sz="2000" b="0" dirty="0"/>
          </a:p>
        </p:txBody>
      </p:sp>
      <p:sp>
        <p:nvSpPr>
          <p:cNvPr id="1433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>
            <p:custDataLst>
              <p:tags r:id="rId58"/>
            </p:custDataLst>
          </p:nvPr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>
            <p:custDataLst>
              <p:tags r:id="rId59"/>
            </p:custDataLst>
          </p:nvPr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Slide Number Placeholder 61"/>
          <p:cNvSpPr>
            <a:spLocks noGrp="1"/>
          </p:cNvSpPr>
          <p:nvPr>
            <p:ph type="sldNum" sz="quarter" idx="4"/>
            <p:custDataLst>
              <p:tags r:id="rId6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3" name="Rectangle 62"/>
          <p:cNvSpPr/>
          <p:nvPr>
            <p:custDataLst>
              <p:tags r:id="rId61"/>
            </p:custDataLst>
          </p:nvPr>
        </p:nvSpPr>
        <p:spPr bwMode="auto">
          <a:xfrm>
            <a:off x="6601800" y="4659937"/>
            <a:ext cx="1596756" cy="672376"/>
          </a:xfrm>
          <a:prstGeom prst="rect">
            <a:avLst/>
          </a:prstGeom>
          <a:solidFill>
            <a:srgbClr val="FFFFFF">
              <a:alpha val="7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62"/>
            </p:custDataLst>
          </p:nvPr>
        </p:nvSpPr>
        <p:spPr bwMode="auto">
          <a:xfrm>
            <a:off x="6576783" y="5643467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63"/>
            </p:custDataLst>
          </p:nvPr>
        </p:nvSpPr>
        <p:spPr bwMode="auto">
          <a:xfrm>
            <a:off x="6523753" y="6272133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6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" name="Ink 3"/>
              <p14:cNvContentPartPr/>
              <p14:nvPr/>
            </p14:nvContentPartPr>
            <p14:xfrm>
              <a:off x="3677760" y="1745280"/>
              <a:ext cx="2829960" cy="184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72720" y="1733760"/>
                <a:ext cx="2837880" cy="20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Again: Processes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an instance of a running </a:t>
            </a:r>
            <a:r>
              <a:rPr lang="en-US" dirty="0" smtClean="0"/>
              <a:t>program</a:t>
            </a:r>
          </a:p>
          <a:p>
            <a:pPr lvl="1"/>
            <a:r>
              <a:rPr lang="en-US" dirty="0"/>
              <a:t>One of the most</a:t>
            </a:r>
            <a:r>
              <a:rPr lang="en-US" dirty="0" smtClean="0"/>
              <a:t> important ideas </a:t>
            </a:r>
            <a:r>
              <a:rPr lang="en-US" dirty="0"/>
              <a:t>in computer </a:t>
            </a:r>
            <a:r>
              <a:rPr lang="en-US" dirty="0" smtClean="0"/>
              <a:t>science</a:t>
            </a:r>
            <a:endParaRPr lang="en-US" dirty="0"/>
          </a:p>
          <a:p>
            <a:pPr lvl="1"/>
            <a:r>
              <a:rPr lang="en-US" dirty="0"/>
              <a:t>Not the same as “program” or “processor”</a:t>
            </a:r>
          </a:p>
          <a:p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provides each program with </a:t>
            </a:r>
            <a:r>
              <a:rPr lang="en-US" dirty="0">
                <a:solidFill>
                  <a:srgbClr val="C00000"/>
                </a:solidFill>
              </a:rPr>
              <a:t>two key abstractions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Logical control flow</a:t>
            </a:r>
          </a:p>
          <a:p>
            <a:pPr lvl="2"/>
            <a:r>
              <a:rPr lang="en-US" dirty="0"/>
              <a:t>Each process seems to have exclusive use of the </a:t>
            </a:r>
            <a:r>
              <a:rPr lang="en-US" dirty="0" smtClean="0"/>
              <a:t>CPU</a:t>
            </a:r>
            <a:endParaRPr lang="en-US" dirty="0"/>
          </a:p>
          <a:p>
            <a:pPr lvl="1"/>
            <a:r>
              <a:rPr lang="en-US" dirty="0"/>
              <a:t>Private </a:t>
            </a:r>
            <a:r>
              <a:rPr lang="en-US" dirty="0" smtClean="0"/>
              <a:t>virtual address </a:t>
            </a:r>
            <a:r>
              <a:rPr lang="en-US" dirty="0"/>
              <a:t>space</a:t>
            </a:r>
          </a:p>
          <a:p>
            <a:pPr lvl="2"/>
            <a:r>
              <a:rPr lang="en-US" dirty="0"/>
              <a:t>Each process seems to have exclusive use of main </a:t>
            </a:r>
            <a:r>
              <a:rPr lang="en-US" dirty="0" smtClean="0"/>
              <a:t>memory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are these </a:t>
            </a:r>
            <a:r>
              <a:rPr lang="en-US" dirty="0" smtClean="0"/>
              <a:t>illusions </a:t>
            </a:r>
            <a:r>
              <a:rPr lang="en-US" dirty="0"/>
              <a:t>maintained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Process executions interleaved (multi-tasking) </a:t>
            </a:r>
            <a:r>
              <a:rPr lang="en-US" dirty="0" smtClean="0"/>
              <a:t>– done…</a:t>
            </a:r>
            <a:endParaRPr lang="en-US" dirty="0"/>
          </a:p>
          <a:p>
            <a:pPr lvl="1"/>
            <a:r>
              <a:rPr lang="en-US" dirty="0"/>
              <a:t>Address spaces managed by virtual memory system – </a:t>
            </a:r>
            <a:r>
              <a:rPr lang="en-US" b="1" dirty="0" smtClean="0">
                <a:solidFill>
                  <a:srgbClr val="C00000"/>
                </a:solidFill>
              </a:rPr>
              <a:t>now!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 bwMode="auto">
          <a:xfrm>
            <a:off x="840398" y="4155652"/>
            <a:ext cx="7143386" cy="887162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824719" y="6107414"/>
            <a:ext cx="7084362" cy="479244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520560" y="3531240"/>
              <a:ext cx="5041800" cy="2559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9760" y="3521520"/>
                <a:ext cx="5055480" cy="257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1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fault handler selects a </a:t>
            </a:r>
            <a:r>
              <a:rPr lang="en-GB" sz="2000" b="0" i="1" dirty="0" smtClean="0"/>
              <a:t>victim</a:t>
            </a:r>
            <a:r>
              <a:rPr lang="en-GB" sz="2000" b="0" dirty="0" smtClean="0"/>
              <a:t> to be evicted (here VP 4)</a:t>
            </a:r>
            <a:endParaRPr lang="en-GB" sz="2000" b="0" dirty="0"/>
          </a:p>
        </p:txBody>
      </p:sp>
      <p:sp>
        <p:nvSpPr>
          <p:cNvPr id="1433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</a:t>
            </a:r>
            <a:r>
              <a:rPr lang="en-GB" sz="1400" dirty="0" smtClean="0">
                <a:latin typeface="Calibri" pitchFamily="34" charset="0"/>
              </a:rPr>
              <a:t>3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4351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66"/>
                </a:solidFill>
                <a:latin typeface="Calibri" pitchFamily="34" charset="0"/>
              </a:rPr>
              <a:t>1</a:t>
            </a:r>
            <a:endParaRPr lang="en-GB" sz="14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66"/>
                </a:solidFill>
                <a:latin typeface="Calibri" pitchFamily="34" charset="0"/>
              </a:rPr>
              <a:t>0</a:t>
            </a:r>
            <a:endParaRPr lang="en-GB" sz="14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>
            <p:custDataLst>
              <p:tags r:id="rId58"/>
            </p:custDataLst>
          </p:nvPr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>
            <p:custDataLst>
              <p:tags r:id="rId59"/>
            </p:custDataLst>
          </p:nvPr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Slide Number Placeholder 61"/>
          <p:cNvSpPr>
            <a:spLocks noGrp="1"/>
          </p:cNvSpPr>
          <p:nvPr>
            <p:ph type="sldNum" sz="quarter" idx="4"/>
            <p:custDataLst>
              <p:tags r:id="rId6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3" name="Rectangle 62"/>
          <p:cNvSpPr/>
          <p:nvPr>
            <p:custDataLst>
              <p:tags r:id="rId61"/>
            </p:custDataLst>
          </p:nvPr>
        </p:nvSpPr>
        <p:spPr bwMode="auto">
          <a:xfrm>
            <a:off x="6489744" y="4659937"/>
            <a:ext cx="1596756" cy="672376"/>
          </a:xfrm>
          <a:prstGeom prst="rect">
            <a:avLst/>
          </a:prstGeom>
          <a:solidFill>
            <a:srgbClr val="FFFFFF">
              <a:alpha val="7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62"/>
            </p:custDataLst>
          </p:nvPr>
        </p:nvSpPr>
        <p:spPr bwMode="auto">
          <a:xfrm>
            <a:off x="6576783" y="5316622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63"/>
            </p:custDataLst>
          </p:nvPr>
        </p:nvSpPr>
        <p:spPr bwMode="auto">
          <a:xfrm>
            <a:off x="6411697" y="6272133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6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" name="Ink 3"/>
              <p14:cNvContentPartPr/>
              <p14:nvPr/>
            </p14:nvContentPartPr>
            <p14:xfrm>
              <a:off x="5200560" y="460800"/>
              <a:ext cx="537480" cy="376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86160" y="446400"/>
                <a:ext cx="558000" cy="40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fault handler selects a </a:t>
            </a:r>
            <a:r>
              <a:rPr lang="en-GB" sz="2000" b="0" i="1" dirty="0" smtClean="0"/>
              <a:t>victim</a:t>
            </a:r>
            <a:r>
              <a:rPr lang="en-GB" sz="2000" b="0" dirty="0" smtClean="0"/>
              <a:t>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Offending instruction is restarted: page hit!</a:t>
            </a:r>
            <a:endParaRPr lang="en-GB" sz="2000" b="0" dirty="0"/>
          </a:p>
        </p:txBody>
      </p:sp>
      <p:sp>
        <p:nvSpPr>
          <p:cNvPr id="1433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</a:t>
            </a:r>
            <a:r>
              <a:rPr lang="en-GB" sz="1400" dirty="0" smtClean="0">
                <a:latin typeface="Calibri" pitchFamily="34" charset="0"/>
              </a:rPr>
              <a:t>3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4351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66"/>
                </a:solidFill>
                <a:latin typeface="Calibri" pitchFamily="34" charset="0"/>
              </a:rPr>
              <a:t>1</a:t>
            </a:r>
            <a:endParaRPr lang="en-GB" sz="14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66"/>
                </a:solidFill>
                <a:latin typeface="Calibri" pitchFamily="34" charset="0"/>
              </a:rPr>
              <a:t>0</a:t>
            </a:r>
            <a:endParaRPr lang="en-GB" sz="14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>
            <p:custDataLst>
              <p:tags r:id="rId58"/>
            </p:custDataLst>
          </p:nvPr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>
            <p:custDataLst>
              <p:tags r:id="rId59"/>
            </p:custDataLst>
          </p:nvPr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Slide Number Placeholder 61"/>
          <p:cNvSpPr>
            <a:spLocks noGrp="1"/>
          </p:cNvSpPr>
          <p:nvPr>
            <p:ph type="sldNum" sz="quarter" idx="4"/>
            <p:custDataLst>
              <p:tags r:id="rId60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4" name="Rectangle 63"/>
          <p:cNvSpPr/>
          <p:nvPr>
            <p:custDataLst>
              <p:tags r:id="rId61"/>
            </p:custDataLst>
          </p:nvPr>
        </p:nvSpPr>
        <p:spPr bwMode="auto">
          <a:xfrm>
            <a:off x="6489744" y="4659937"/>
            <a:ext cx="1596756" cy="672376"/>
          </a:xfrm>
          <a:prstGeom prst="rect">
            <a:avLst/>
          </a:prstGeom>
          <a:solidFill>
            <a:srgbClr val="FFFFFF">
              <a:alpha val="7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62"/>
            </p:custDataLst>
          </p:nvPr>
        </p:nvSpPr>
        <p:spPr bwMode="auto">
          <a:xfrm>
            <a:off x="6576783" y="5316622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>
            <p:custDataLst>
              <p:tags r:id="rId63"/>
            </p:custDataLst>
          </p:nvPr>
        </p:nvSpPr>
        <p:spPr bwMode="auto">
          <a:xfrm>
            <a:off x="6411697" y="6272133"/>
            <a:ext cx="1612434" cy="305190"/>
          </a:xfrm>
          <a:prstGeom prst="rect">
            <a:avLst/>
          </a:prstGeom>
          <a:solidFill>
            <a:srgbClr val="FFFFFF">
              <a:alpha val="6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6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6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</a:t>
            </a:r>
            <a:r>
              <a:rPr lang="en-GB" dirty="0" smtClean="0"/>
              <a:t>does VM work on RAM/disk? Locality.</a:t>
            </a:r>
            <a:endParaRPr lang="en-GB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Virtual </a:t>
            </a:r>
            <a:r>
              <a:rPr lang="en-GB" dirty="0"/>
              <a:t>memory works well </a:t>
            </a:r>
            <a:r>
              <a:rPr lang="en-GB" dirty="0" smtClean="0"/>
              <a:t>for avoiding disk accesses because </a:t>
            </a:r>
            <a:r>
              <a:rPr lang="en-GB" dirty="0"/>
              <a:t>of locality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reason that L1 / L2 / L3 caches work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2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set of virtual pages that a program is “actively” accessing at any point in time is called its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 smtClean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If </a:t>
            </a:r>
            <a:r>
              <a:rPr lang="en-GB" dirty="0"/>
              <a:t>(working set </a:t>
            </a:r>
            <a:r>
              <a:rPr lang="en-GB" dirty="0" smtClean="0"/>
              <a:t>size of one process </a:t>
            </a:r>
            <a:r>
              <a:rPr lang="en-GB" dirty="0"/>
              <a:t>&lt; main memory size):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</a:t>
            </a:r>
            <a:r>
              <a:rPr lang="en-GB" dirty="0" smtClean="0"/>
              <a:t>(after </a:t>
            </a:r>
            <a:r>
              <a:rPr lang="en-GB" dirty="0"/>
              <a:t>compulsory </a:t>
            </a:r>
            <a:r>
              <a:rPr lang="en-GB" dirty="0" smtClean="0"/>
              <a:t>misses)</a:t>
            </a: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But if</a:t>
            </a:r>
            <a:br>
              <a:rPr lang="en-GB" dirty="0" smtClean="0"/>
            </a:br>
            <a:r>
              <a:rPr lang="en-GB" dirty="0" smtClean="0"/>
              <a:t>SUM</a:t>
            </a:r>
            <a:r>
              <a:rPr lang="en-GB" dirty="0"/>
              <a:t>(working set </a:t>
            </a:r>
            <a:r>
              <a:rPr lang="en-GB" dirty="0" smtClean="0"/>
              <a:t>sizes of all processes) </a:t>
            </a:r>
            <a:r>
              <a:rPr lang="en-GB" dirty="0"/>
              <a:t>&gt; main memory </a:t>
            </a:r>
            <a:r>
              <a:rPr lang="en-GB" dirty="0" smtClean="0"/>
              <a:t>size:</a:t>
            </a:r>
            <a:endParaRPr lang="en-GB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Thrashing</a:t>
            </a: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</a:t>
            </a:r>
            <a:r>
              <a:rPr lang="en-GB" dirty="0" smtClean="0"/>
              <a:t>between memory and disk continuously.  CPU always waiting or paging.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62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600200"/>
            <a:ext cx="3962400" cy="4778910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 smtClean="0"/>
              <a:t>Code</a:t>
            </a:r>
            <a:r>
              <a:rPr lang="en-GB" sz="1800" dirty="0"/>
              <a:t>, stack, and shared libraries always start at the same address</a:t>
            </a:r>
          </a:p>
          <a:p>
            <a:pPr lvl="1"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GB" sz="1800" dirty="0" smtClean="0"/>
              <a:t>allocates virtual pages for .text and .data sections </a:t>
            </a:r>
            <a:br>
              <a:rPr lang="en-GB" sz="1800" dirty="0" smtClean="0"/>
            </a:br>
            <a:r>
              <a:rPr lang="en-GB" sz="1800" dirty="0" smtClean="0"/>
              <a:t>= creates PTEs marked as invalid</a:t>
            </a:r>
            <a:endParaRPr lang="en-GB" sz="1800" dirty="0"/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</a:t>
            </a:r>
            <a:r>
              <a:rPr lang="en-GB" sz="1800" dirty="0" smtClean="0"/>
              <a:t>system</a:t>
            </a:r>
            <a:endParaRPr lang="en-GB" sz="1800" dirty="0"/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0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1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" name="Rectangle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9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40" name="Text 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41" name="Line 2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Text Box 2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43" name="Line 2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45" name="Line 3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Text 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86882" y="1595216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latin typeface="Courier New" pitchFamily="49" charset="0"/>
                <a:ea typeface="msgothic" charset="0"/>
                <a:cs typeface="msgothic" charset="0"/>
              </a:rPr>
              <a:t>0xc0000000</a:t>
            </a:r>
          </a:p>
        </p:txBody>
      </p:sp>
      <p:sp>
        <p:nvSpPr>
          <p:cNvPr id="47" name="Text Box 3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78945" y="6189452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0x08048000</a:t>
            </a:r>
          </a:p>
        </p:txBody>
      </p:sp>
      <p:sp>
        <p:nvSpPr>
          <p:cNvPr id="48" name="Text Box 3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05932" y="3498907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49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0" name="Rectangle 3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1" name="AutoShape 36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4" name="Date Placeholder 5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14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70208"/>
            <a:ext cx="8405982" cy="762000"/>
          </a:xfrm>
        </p:spPr>
        <p:txBody>
          <a:bodyPr/>
          <a:lstStyle/>
          <a:p>
            <a:r>
              <a:rPr lang="en-GB" smtClean="0"/>
              <a:t>VM for Managing Multiple Processes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055981"/>
            <a:ext cx="8519630" cy="4972050"/>
          </a:xfrm>
        </p:spPr>
        <p:txBody>
          <a:bodyPr/>
          <a:lstStyle/>
          <a:p>
            <a:r>
              <a:rPr lang="en-GB" dirty="0" smtClean="0"/>
              <a:t>Key abstraction: each process has its own virtual address space</a:t>
            </a:r>
          </a:p>
          <a:p>
            <a:pPr lvl="1"/>
            <a:r>
              <a:rPr lang="en-GB" dirty="0" smtClean="0"/>
              <a:t>It can view memory as </a:t>
            </a:r>
            <a:r>
              <a:rPr lang="en-GB" i="1" dirty="0" smtClean="0"/>
              <a:t>a simple linear array</a:t>
            </a:r>
          </a:p>
          <a:p>
            <a:r>
              <a:rPr lang="en-GB" dirty="0" smtClean="0"/>
              <a:t>With virtual memory, this simple linear virtual address space </a:t>
            </a:r>
            <a:r>
              <a:rPr lang="en-GB" dirty="0" smtClean="0">
                <a:solidFill>
                  <a:srgbClr val="FF0000"/>
                </a:solidFill>
              </a:rPr>
              <a:t>need not be contiguous in physical memory</a:t>
            </a:r>
          </a:p>
          <a:p>
            <a:pPr lvl="1"/>
            <a:r>
              <a:rPr lang="en-GB" dirty="0" smtClean="0"/>
              <a:t>Process needs to store data in another VP? Just map it to </a:t>
            </a:r>
            <a:r>
              <a:rPr lang="en-GB" i="1" dirty="0" smtClean="0"/>
              <a:t>any</a:t>
            </a:r>
            <a:r>
              <a:rPr lang="en-GB" dirty="0" smtClean="0"/>
              <a:t> PP!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3775" y="3352800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31356" y="3326876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59919" y="3276600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92338" y="4576227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9400" y="4840555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  <a:endParaRPr lang="en-GB" sz="1400" b="1" dirty="0" smtClean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 smtClean="0">
                <a:latin typeface="Calibri" pitchFamily="34" charset="0"/>
              </a:rPr>
              <a:t>library </a:t>
            </a:r>
            <a:r>
              <a:rPr lang="en-GB" sz="1400" b="1" dirty="0">
                <a:latin typeface="Calibri" pitchFamily="34" charset="0"/>
              </a:rPr>
              <a:t>code)</a:t>
            </a:r>
          </a:p>
        </p:txBody>
      </p:sp>
      <p:sp>
        <p:nvSpPr>
          <p:cNvPr id="21544" name="Rectangle 4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3775" y="5334000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>
            <p:custDataLst>
              <p:tags r:id="rId10"/>
            </p:custDataLst>
          </p:nvPr>
        </p:nvSpPr>
        <p:spPr bwMode="auto">
          <a:xfrm>
            <a:off x="2616556" y="343190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46" name="Rectangle 45"/>
          <p:cNvSpPr/>
          <p:nvPr>
            <p:custDataLst>
              <p:tags r:id="rId11"/>
            </p:custDataLst>
          </p:nvPr>
        </p:nvSpPr>
        <p:spPr bwMode="auto">
          <a:xfrm>
            <a:off x="2616556" y="3687496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>
            <p:custDataLst>
              <p:tags r:id="rId12"/>
            </p:custDataLst>
          </p:nvPr>
        </p:nvSpPr>
        <p:spPr bwMode="auto">
          <a:xfrm>
            <a:off x="2616556" y="393955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>
            <p:custDataLst>
              <p:tags r:id="rId13"/>
            </p:custDataLst>
          </p:nvPr>
        </p:nvSpPr>
        <p:spPr bwMode="auto">
          <a:xfrm>
            <a:off x="2616556" y="44494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38717" y="4068472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9919" y="5257800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92338" y="6557427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>
            <p:custDataLst>
              <p:tags r:id="rId17"/>
            </p:custDataLst>
          </p:nvPr>
        </p:nvSpPr>
        <p:spPr bwMode="auto">
          <a:xfrm>
            <a:off x="2616556" y="540931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2616556" y="566489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auto">
          <a:xfrm>
            <a:off x="2616556" y="591695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>
            <p:custDataLst>
              <p:tags r:id="rId20"/>
            </p:custDataLst>
          </p:nvPr>
        </p:nvSpPr>
        <p:spPr bwMode="auto">
          <a:xfrm>
            <a:off x="2616556" y="642689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38717" y="6045873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>
            <p:custDataLst>
              <p:tags r:id="rId22"/>
            </p:custDataLst>
          </p:nvPr>
        </p:nvSpPr>
        <p:spPr bwMode="auto">
          <a:xfrm>
            <a:off x="5715000" y="342900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58" name="Rectangle 57"/>
          <p:cNvSpPr/>
          <p:nvPr>
            <p:custDataLst>
              <p:tags r:id="rId23"/>
            </p:custDataLst>
          </p:nvPr>
        </p:nvSpPr>
        <p:spPr bwMode="auto">
          <a:xfrm>
            <a:off x="5715000" y="36845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59" name="Rectangle 58"/>
          <p:cNvSpPr/>
          <p:nvPr>
            <p:custDataLst>
              <p:tags r:id="rId24"/>
            </p:custDataLst>
          </p:nvPr>
        </p:nvSpPr>
        <p:spPr bwMode="auto">
          <a:xfrm>
            <a:off x="5715000" y="39430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>
            <p:custDataLst>
              <p:tags r:id="rId25"/>
            </p:custDataLst>
          </p:nvPr>
        </p:nvSpPr>
        <p:spPr bwMode="auto">
          <a:xfrm>
            <a:off x="5715000" y="419620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1" name="Rectangle 60"/>
          <p:cNvSpPr/>
          <p:nvPr>
            <p:custDataLst>
              <p:tags r:id="rId26"/>
            </p:custDataLst>
          </p:nvPr>
        </p:nvSpPr>
        <p:spPr bwMode="auto">
          <a:xfrm>
            <a:off x="5715000" y="44517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2" name="Rectangle 61"/>
          <p:cNvSpPr/>
          <p:nvPr>
            <p:custDataLst>
              <p:tags r:id="rId27"/>
            </p:custDataLst>
          </p:nvPr>
        </p:nvSpPr>
        <p:spPr bwMode="auto">
          <a:xfrm>
            <a:off x="5715000" y="471029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3" name="Rectangle 62"/>
          <p:cNvSpPr/>
          <p:nvPr>
            <p:custDataLst>
              <p:tags r:id="rId28"/>
            </p:custDataLst>
          </p:nvPr>
        </p:nvSpPr>
        <p:spPr bwMode="auto">
          <a:xfrm>
            <a:off x="5715000" y="4965878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>
            <p:custDataLst>
              <p:tags r:id="rId29"/>
            </p:custDataLst>
          </p:nvPr>
        </p:nvSpPr>
        <p:spPr bwMode="auto">
          <a:xfrm>
            <a:off x="5715000" y="522544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5" name="Rectangle 64"/>
          <p:cNvSpPr/>
          <p:nvPr>
            <p:custDataLst>
              <p:tags r:id="rId30"/>
            </p:custDataLst>
          </p:nvPr>
        </p:nvSpPr>
        <p:spPr bwMode="auto">
          <a:xfrm>
            <a:off x="5715000" y="548102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>
            <p:custDataLst>
              <p:tags r:id="rId31"/>
            </p:custDataLst>
          </p:nvPr>
        </p:nvSpPr>
        <p:spPr bwMode="auto">
          <a:xfrm>
            <a:off x="5715000" y="573952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7" name="Rectangle 66"/>
          <p:cNvSpPr/>
          <p:nvPr>
            <p:custDataLst>
              <p:tags r:id="rId32"/>
            </p:custDataLst>
          </p:nvPr>
        </p:nvSpPr>
        <p:spPr bwMode="auto">
          <a:xfrm>
            <a:off x="5715000" y="640080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60177" y="5948784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474234" y="3276600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61580" y="6550988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M</a:t>
            </a:r>
            <a:r>
              <a:rPr lang="en-GB" sz="1400" b="1" dirty="0" smtClean="0">
                <a:latin typeface="Calibri" pitchFamily="34" charset="0"/>
              </a:rPr>
              <a:t>-1</a:t>
            </a:r>
            <a:endParaRPr lang="en-GB" sz="1400" b="1" dirty="0">
              <a:latin typeface="Calibri" pitchFamily="34" charset="0"/>
            </a:endParaRP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>
            <p:custDataLst>
              <p:tags r:id="rId36"/>
            </p:custDataLst>
          </p:nvPr>
        </p:nvCxnSpPr>
        <p:spPr bwMode="auto">
          <a:xfrm>
            <a:off x="3530956" y="3815290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>
            <p:custDataLst>
              <p:tags r:id="rId37"/>
            </p:custDataLst>
          </p:nvPr>
        </p:nvCxnSpPr>
        <p:spPr bwMode="auto">
          <a:xfrm>
            <a:off x="3530956" y="4067347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>
            <p:custDataLst>
              <p:tags r:id="rId38"/>
            </p:custDataLst>
          </p:nvPr>
        </p:nvCxnSpPr>
        <p:spPr bwMode="auto">
          <a:xfrm flipV="1">
            <a:off x="3530956" y="5093672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>
            <p:custDataLst>
              <p:tags r:id="rId39"/>
            </p:custDataLst>
          </p:nvPr>
        </p:nvCxnSpPr>
        <p:spPr bwMode="auto">
          <a:xfrm flipV="1">
            <a:off x="3530956" y="5608823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>
            <p:custDataLst>
              <p:tags r:id="rId40"/>
            </p:custDataLst>
          </p:nvPr>
        </p:nvSpPr>
        <p:spPr>
          <a:xfrm>
            <a:off x="3911530" y="3178314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42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" name="Ink 3"/>
              <p14:cNvContentPartPr/>
              <p14:nvPr/>
            </p14:nvContentPartPr>
            <p14:xfrm>
              <a:off x="975600" y="2617560"/>
              <a:ext cx="7218720" cy="3366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71640" y="2608200"/>
                <a:ext cx="7235280" cy="33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7003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70208"/>
            <a:ext cx="8405982" cy="762000"/>
          </a:xfrm>
        </p:spPr>
        <p:txBody>
          <a:bodyPr/>
          <a:lstStyle/>
          <a:p>
            <a:r>
              <a:rPr lang="en-GB" smtClean="0"/>
              <a:t>VM for Protection and Sharing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042613"/>
            <a:ext cx="8454163" cy="4972050"/>
          </a:xfrm>
        </p:spPr>
        <p:txBody>
          <a:bodyPr/>
          <a:lstStyle/>
          <a:p>
            <a:r>
              <a:rPr lang="en-GB" dirty="0" smtClean="0"/>
              <a:t>The mapping of VPs to PPs provides a simple mechanism to </a:t>
            </a:r>
            <a:r>
              <a:rPr lang="en-GB" i="1" dirty="0" smtClean="0"/>
              <a:t>protect</a:t>
            </a:r>
            <a:r>
              <a:rPr lang="en-GB" dirty="0" smtClean="0"/>
              <a:t> memory and to </a:t>
            </a:r>
            <a:r>
              <a:rPr lang="en-GB" i="1" dirty="0" smtClean="0"/>
              <a:t>share</a:t>
            </a:r>
            <a:r>
              <a:rPr lang="en-GB" dirty="0" smtClean="0"/>
              <a:t> memory between processes.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Sharing</a:t>
            </a:r>
            <a:r>
              <a:rPr lang="en-GB" dirty="0" smtClean="0"/>
              <a:t>: just map virtual pages in separate address spaces to the same physical page (here: PP 6)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Protection</a:t>
            </a:r>
            <a:r>
              <a:rPr lang="en-GB" dirty="0"/>
              <a:t>: process simply can’t access physical pages </a:t>
            </a:r>
            <a:r>
              <a:rPr lang="en-GB" dirty="0" smtClean="0"/>
              <a:t>to which none of its virtual pages are mapped </a:t>
            </a:r>
            <a:r>
              <a:rPr lang="en-GB" dirty="0"/>
              <a:t>(here: Process 2 can’t access PP 2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3775" y="3352800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31356" y="3326876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59919" y="3276600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92338" y="4576227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9400" y="4840555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  <a:endParaRPr lang="en-GB" sz="1400" b="1" dirty="0" smtClean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 smtClean="0">
                <a:latin typeface="Calibri" pitchFamily="34" charset="0"/>
              </a:rPr>
              <a:t>library </a:t>
            </a:r>
            <a:r>
              <a:rPr lang="en-GB" sz="1400" b="1" dirty="0">
                <a:latin typeface="Calibri" pitchFamily="34" charset="0"/>
              </a:rPr>
              <a:t>code)</a:t>
            </a:r>
          </a:p>
        </p:txBody>
      </p:sp>
      <p:sp>
        <p:nvSpPr>
          <p:cNvPr id="21544" name="Rectangle 4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3775" y="5334000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>
            <p:custDataLst>
              <p:tags r:id="rId10"/>
            </p:custDataLst>
          </p:nvPr>
        </p:nvSpPr>
        <p:spPr bwMode="auto">
          <a:xfrm>
            <a:off x="2616556" y="343190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46" name="Rectangle 45"/>
          <p:cNvSpPr/>
          <p:nvPr>
            <p:custDataLst>
              <p:tags r:id="rId11"/>
            </p:custDataLst>
          </p:nvPr>
        </p:nvSpPr>
        <p:spPr bwMode="auto">
          <a:xfrm>
            <a:off x="2616556" y="3687496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>
            <p:custDataLst>
              <p:tags r:id="rId12"/>
            </p:custDataLst>
          </p:nvPr>
        </p:nvSpPr>
        <p:spPr bwMode="auto">
          <a:xfrm>
            <a:off x="2616556" y="393955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>
            <p:custDataLst>
              <p:tags r:id="rId13"/>
            </p:custDataLst>
          </p:nvPr>
        </p:nvSpPr>
        <p:spPr bwMode="auto">
          <a:xfrm>
            <a:off x="2616556" y="44494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38717" y="4068472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9919" y="5257800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92338" y="6557427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>
            <p:custDataLst>
              <p:tags r:id="rId17"/>
            </p:custDataLst>
          </p:nvPr>
        </p:nvSpPr>
        <p:spPr bwMode="auto">
          <a:xfrm>
            <a:off x="2616556" y="540931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2616556" y="566489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auto">
          <a:xfrm>
            <a:off x="2616556" y="591695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>
            <p:custDataLst>
              <p:tags r:id="rId20"/>
            </p:custDataLst>
          </p:nvPr>
        </p:nvSpPr>
        <p:spPr bwMode="auto">
          <a:xfrm>
            <a:off x="2616556" y="642689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38717" y="6045873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>
            <p:custDataLst>
              <p:tags r:id="rId22"/>
            </p:custDataLst>
          </p:nvPr>
        </p:nvSpPr>
        <p:spPr bwMode="auto">
          <a:xfrm>
            <a:off x="5715000" y="342900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58" name="Rectangle 57"/>
          <p:cNvSpPr/>
          <p:nvPr>
            <p:custDataLst>
              <p:tags r:id="rId23"/>
            </p:custDataLst>
          </p:nvPr>
        </p:nvSpPr>
        <p:spPr bwMode="auto">
          <a:xfrm>
            <a:off x="5715000" y="368300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59" name="Rectangle 58"/>
          <p:cNvSpPr/>
          <p:nvPr>
            <p:custDataLst>
              <p:tags r:id="rId24"/>
            </p:custDataLst>
          </p:nvPr>
        </p:nvSpPr>
        <p:spPr bwMode="auto">
          <a:xfrm>
            <a:off x="5715000" y="39430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>
            <p:custDataLst>
              <p:tags r:id="rId25"/>
            </p:custDataLst>
          </p:nvPr>
        </p:nvSpPr>
        <p:spPr bwMode="auto">
          <a:xfrm>
            <a:off x="5715000" y="419620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1" name="Rectangle 60"/>
          <p:cNvSpPr/>
          <p:nvPr>
            <p:custDataLst>
              <p:tags r:id="rId26"/>
            </p:custDataLst>
          </p:nvPr>
        </p:nvSpPr>
        <p:spPr bwMode="auto">
          <a:xfrm>
            <a:off x="5715000" y="44517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2" name="Rectangle 61"/>
          <p:cNvSpPr/>
          <p:nvPr>
            <p:custDataLst>
              <p:tags r:id="rId27"/>
            </p:custDataLst>
          </p:nvPr>
        </p:nvSpPr>
        <p:spPr bwMode="auto">
          <a:xfrm>
            <a:off x="5715000" y="471029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3" name="Rectangle 62"/>
          <p:cNvSpPr/>
          <p:nvPr>
            <p:custDataLst>
              <p:tags r:id="rId28"/>
            </p:custDataLst>
          </p:nvPr>
        </p:nvSpPr>
        <p:spPr bwMode="auto">
          <a:xfrm>
            <a:off x="5715000" y="4965878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>
            <p:custDataLst>
              <p:tags r:id="rId29"/>
            </p:custDataLst>
          </p:nvPr>
        </p:nvSpPr>
        <p:spPr bwMode="auto">
          <a:xfrm>
            <a:off x="5715000" y="522544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5" name="Rectangle 64"/>
          <p:cNvSpPr/>
          <p:nvPr>
            <p:custDataLst>
              <p:tags r:id="rId30"/>
            </p:custDataLst>
          </p:nvPr>
        </p:nvSpPr>
        <p:spPr bwMode="auto">
          <a:xfrm>
            <a:off x="5715000" y="548102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>
            <p:custDataLst>
              <p:tags r:id="rId31"/>
            </p:custDataLst>
          </p:nvPr>
        </p:nvSpPr>
        <p:spPr bwMode="auto">
          <a:xfrm>
            <a:off x="5715000" y="573952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7" name="Rectangle 66"/>
          <p:cNvSpPr/>
          <p:nvPr>
            <p:custDataLst>
              <p:tags r:id="rId32"/>
            </p:custDataLst>
          </p:nvPr>
        </p:nvSpPr>
        <p:spPr bwMode="auto">
          <a:xfrm>
            <a:off x="5715000" y="640080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60177" y="5948784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474234" y="3276600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61580" y="6550988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M</a:t>
            </a:r>
            <a:r>
              <a:rPr lang="en-GB" sz="1400" b="1" dirty="0" smtClean="0">
                <a:latin typeface="Calibri" pitchFamily="34" charset="0"/>
              </a:rPr>
              <a:t>-1</a:t>
            </a:r>
            <a:endParaRPr lang="en-GB" sz="1400" b="1" dirty="0">
              <a:latin typeface="Calibri" pitchFamily="34" charset="0"/>
            </a:endParaRP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>
            <p:custDataLst>
              <p:tags r:id="rId36"/>
            </p:custDataLst>
          </p:nvPr>
        </p:nvCxnSpPr>
        <p:spPr bwMode="auto">
          <a:xfrm>
            <a:off x="3530956" y="3815290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>
            <p:custDataLst>
              <p:tags r:id="rId37"/>
            </p:custDataLst>
          </p:nvPr>
        </p:nvCxnSpPr>
        <p:spPr bwMode="auto">
          <a:xfrm>
            <a:off x="3530956" y="4067347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>
            <p:custDataLst>
              <p:tags r:id="rId38"/>
            </p:custDataLst>
          </p:nvPr>
        </p:nvCxnSpPr>
        <p:spPr bwMode="auto">
          <a:xfrm flipV="1">
            <a:off x="3530956" y="5093672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>
            <p:custDataLst>
              <p:tags r:id="rId39"/>
            </p:custDataLst>
          </p:nvPr>
        </p:nvCxnSpPr>
        <p:spPr bwMode="auto">
          <a:xfrm flipV="1">
            <a:off x="3530956" y="5608823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>
            <p:custDataLst>
              <p:tags r:id="rId40"/>
            </p:custDataLst>
          </p:nvPr>
        </p:nvSpPr>
        <p:spPr>
          <a:xfrm>
            <a:off x="3911530" y="3178314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42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" name="Ink 3"/>
              <p14:cNvContentPartPr/>
              <p14:nvPr/>
            </p14:nvContentPartPr>
            <p14:xfrm>
              <a:off x="2194200" y="910080"/>
              <a:ext cx="4183920" cy="2062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91680" y="898560"/>
                <a:ext cx="4191840" cy="20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8491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Memory Protection Within a Single Process</a:t>
            </a: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188900"/>
            <a:ext cx="8366125" cy="1351342"/>
          </a:xfrm>
        </p:spPr>
        <p:txBody>
          <a:bodyPr/>
          <a:lstStyle/>
          <a:p>
            <a:r>
              <a:rPr lang="en-GB" dirty="0" smtClean="0"/>
              <a:t>Can we use virtual memory to control read/write/execute permissions? How?</a:t>
            </a:r>
            <a:endParaRPr lang="en-GB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76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Memory Protection Within a Single Process</a:t>
            </a: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188900"/>
            <a:ext cx="8366125" cy="1351342"/>
          </a:xfrm>
        </p:spPr>
        <p:txBody>
          <a:bodyPr/>
          <a:lstStyle/>
          <a:p>
            <a:r>
              <a:rPr lang="en-GB" dirty="0" smtClean="0"/>
              <a:t>Extend page table entries with permission bits</a:t>
            </a:r>
          </a:p>
          <a:p>
            <a:r>
              <a:rPr lang="en-GB" dirty="0" smtClean="0"/>
              <a:t>MMU checks these permission bits on every memory access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If violated, raises exception and OS sends SIGSEGV signal to process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(segmentation fault)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2847654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9960" y="2871789"/>
            <a:ext cx="1784786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Physical Page </a:t>
            </a:r>
            <a:r>
              <a:rPr lang="en-GB" sz="1600" dirty="0" err="1" smtClean="0">
                <a:latin typeface="Calibri" pitchFamily="34" charset="0"/>
              </a:rPr>
              <a:t>Num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12146" y="2871788"/>
            <a:ext cx="740330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4464" y="2871788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24584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32075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17875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32075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9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17875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32075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2400" y="5057454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17875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73375" y="2871788"/>
            <a:ext cx="65176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READ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43100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0" name="Rectangle 4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43100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43100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12146" y="5080000"/>
            <a:ext cx="740330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64464" y="50800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24625" name="Rectangle 4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6352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210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35250" y="56896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0" name="Rectangle 5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21050" y="56896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1" name="Rectangle 5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6352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321050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973375" y="5080000"/>
            <a:ext cx="65176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READ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4635" name="Rectangle 5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9462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9462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9462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grpSp>
        <p:nvGrpSpPr>
          <p:cNvPr id="2" name="Group 1"/>
          <p:cNvGrpSpPr/>
          <p:nvPr>
            <p:custDataLst>
              <p:tags r:id="rId38"/>
            </p:custDataLst>
          </p:nvPr>
        </p:nvGrpSpPr>
        <p:grpSpPr>
          <a:xfrm>
            <a:off x="628066" y="3171825"/>
            <a:ext cx="621692" cy="3130250"/>
            <a:chOff x="1335088" y="3171825"/>
            <a:chExt cx="621692" cy="3130250"/>
          </a:xfrm>
        </p:grpSpPr>
        <p:sp>
          <p:nvSpPr>
            <p:cNvPr id="24592" name="Text Box 16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335088" y="3171825"/>
              <a:ext cx="62010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VP 0:</a:t>
              </a:r>
            </a:p>
          </p:txBody>
        </p:sp>
        <p:sp>
          <p:nvSpPr>
            <p:cNvPr id="24593" name="Text Box 17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335088" y="3476625"/>
              <a:ext cx="62010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VP 1: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1336675" y="3781425"/>
              <a:ext cx="62010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VP 2:</a:t>
              </a:r>
            </a:p>
          </p:txBody>
        </p:sp>
        <p:sp>
          <p:nvSpPr>
            <p:cNvPr id="24638" name="Text Box 62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335088" y="5386388"/>
              <a:ext cx="62010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VP 0:</a:t>
              </a:r>
            </a:p>
          </p:txBody>
        </p:sp>
        <p:sp>
          <p:nvSpPr>
            <p:cNvPr id="24639" name="Text Box 63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335088" y="5691188"/>
              <a:ext cx="62010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VP 1:</a:t>
              </a:r>
            </a:p>
          </p:txBody>
        </p:sp>
        <p:sp>
          <p:nvSpPr>
            <p:cNvPr id="24640" name="Text Box 64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1336675" y="5995988"/>
              <a:ext cx="62010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VP 2: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</a:t>
            </a:r>
            <a:endParaRPr lang="en-GB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5" name="Rectangle 94"/>
          <p:cNvSpPr/>
          <p:nvPr>
            <p:custDataLst>
              <p:tags r:id="rId40"/>
            </p:custDataLst>
          </p:nvPr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96" name="Rectangle 95"/>
          <p:cNvSpPr/>
          <p:nvPr>
            <p:custDataLst>
              <p:tags r:id="rId41"/>
            </p:custDataLst>
          </p:nvPr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97" name="Rectangle 96"/>
          <p:cNvSpPr/>
          <p:nvPr>
            <p:custDataLst>
              <p:tags r:id="rId42"/>
            </p:custDataLst>
          </p:nvPr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>
            <p:custDataLst>
              <p:tags r:id="rId43"/>
            </p:custDataLst>
          </p:nvPr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99" name="Rectangle 98"/>
          <p:cNvSpPr/>
          <p:nvPr>
            <p:custDataLst>
              <p:tags r:id="rId44"/>
            </p:custDataLst>
          </p:nvPr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>
            <p:custDataLst>
              <p:tags r:id="rId45"/>
            </p:custDataLst>
          </p:nvPr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101" name="Rectangle 100"/>
          <p:cNvSpPr/>
          <p:nvPr>
            <p:custDataLst>
              <p:tags r:id="rId46"/>
            </p:custDataLst>
          </p:nvPr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>
            <p:custDataLst>
              <p:tags r:id="rId47"/>
            </p:custDataLst>
          </p:nvPr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103" name="Rectangle 102"/>
          <p:cNvSpPr/>
          <p:nvPr>
            <p:custDataLst>
              <p:tags r:id="rId48"/>
            </p:custDataLst>
          </p:nvPr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>
            <p:custDataLst>
              <p:tags r:id="rId49"/>
            </p:custDataLst>
          </p:nvPr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>
            <p:custDataLst>
              <p:tags r:id="rId50"/>
            </p:custDataLst>
          </p:nvPr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112" name="Rectangle 111"/>
          <p:cNvSpPr/>
          <p:nvPr>
            <p:custDataLst>
              <p:tags r:id="rId51"/>
            </p:custDataLst>
          </p:nvPr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>
            <p:custDataLst>
              <p:tags r:id="rId52"/>
            </p:custDataLst>
          </p:nvPr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>
            <p:custDataLst>
              <p:tags r:id="rId53"/>
            </p:custDataLst>
          </p:nvPr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>
            <p:custDataLst>
              <p:tags r:id="rId54"/>
            </p:custDataLst>
          </p:nvPr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>
            <p:custDataLst>
              <p:tags r:id="rId55"/>
            </p:custDataLst>
          </p:nvPr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>
            <p:custDataLst>
              <p:tags r:id="rId56"/>
            </p:custDataLst>
          </p:nvPr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>
            <p:custDataLst>
              <p:tags r:id="rId57"/>
            </p:custDataLst>
          </p:nvPr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3"/>
          <p:cNvGrpSpPr/>
          <p:nvPr>
            <p:custDataLst>
              <p:tags r:id="rId58"/>
            </p:custDataLst>
          </p:nvPr>
        </p:nvGrpSpPr>
        <p:grpSpPr>
          <a:xfrm>
            <a:off x="1252594" y="3178162"/>
            <a:ext cx="688975" cy="3122612"/>
            <a:chOff x="1252594" y="3171860"/>
            <a:chExt cx="688975" cy="3122612"/>
          </a:xfrm>
        </p:grpSpPr>
        <p:sp>
          <p:nvSpPr>
            <p:cNvPr id="68" name="Rectangle 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252594" y="3171860"/>
              <a:ext cx="685800" cy="3048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Yes</a:t>
              </a:r>
            </a:p>
          </p:txBody>
        </p:sp>
        <p:sp>
          <p:nvSpPr>
            <p:cNvPr id="69" name="Rectangle 12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252594" y="3476660"/>
              <a:ext cx="685800" cy="3048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Yes</a:t>
              </a:r>
            </a:p>
          </p:txBody>
        </p:sp>
        <p:sp>
          <p:nvSpPr>
            <p:cNvPr id="70" name="Rectangle 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252594" y="3781460"/>
              <a:ext cx="685800" cy="3048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Yes</a:t>
              </a:r>
            </a:p>
          </p:txBody>
        </p:sp>
        <p:sp>
          <p:nvSpPr>
            <p:cNvPr id="71" name="Rectangle 5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255769" y="5380072"/>
              <a:ext cx="685800" cy="3048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Yes</a:t>
              </a:r>
            </a:p>
          </p:txBody>
        </p:sp>
        <p:sp>
          <p:nvSpPr>
            <p:cNvPr id="72" name="Rectangle 5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255769" y="5684872"/>
              <a:ext cx="685800" cy="3048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Yes</a:t>
              </a:r>
            </a:p>
          </p:txBody>
        </p:sp>
        <p:sp>
          <p:nvSpPr>
            <p:cNvPr id="73" name="Rectangle 56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255769" y="5989672"/>
              <a:ext cx="685800" cy="3048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Yes</a:t>
              </a:r>
            </a:p>
          </p:txBody>
        </p:sp>
      </p:grpSp>
      <p:sp>
        <p:nvSpPr>
          <p:cNvPr id="76" name="Text Box 42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285991" y="2875578"/>
            <a:ext cx="62882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Valid</a:t>
            </a:r>
          </a:p>
        </p:txBody>
      </p:sp>
      <p:sp>
        <p:nvSpPr>
          <p:cNvPr id="77" name="Text Box 4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303275" y="5081494"/>
            <a:ext cx="62882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Valid</a:t>
            </a:r>
          </a:p>
        </p:txBody>
      </p:sp>
      <p:sp>
        <p:nvSpPr>
          <p:cNvPr id="75" name="Text Box 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890265" y="5084476"/>
            <a:ext cx="1784786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Physical Page </a:t>
            </a:r>
            <a:r>
              <a:rPr lang="en-GB" sz="1600" dirty="0" err="1" smtClean="0">
                <a:latin typeface="Calibri" pitchFamily="34" charset="0"/>
              </a:rPr>
              <a:t>Num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6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63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" name="Ink 5"/>
              <p14:cNvContentPartPr/>
              <p14:nvPr/>
            </p14:nvContentPartPr>
            <p14:xfrm>
              <a:off x="224640" y="347400"/>
              <a:ext cx="8030520" cy="4503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5640" y="332640"/>
                <a:ext cx="8044200" cy="45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944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507628" cy="4972050"/>
          </a:xfrm>
        </p:spPr>
        <p:txBody>
          <a:bodyPr/>
          <a:lstStyle/>
          <a:p>
            <a:r>
              <a:rPr lang="en-US" dirty="0" smtClean="0"/>
              <a:t>context switch</a:t>
            </a:r>
          </a:p>
          <a:p>
            <a:pPr lvl="1"/>
            <a:r>
              <a:rPr lang="en-US" dirty="0" smtClean="0"/>
              <a:t>Switch between processes on the same CPU</a:t>
            </a:r>
          </a:p>
          <a:p>
            <a:r>
              <a:rPr lang="en-US" dirty="0" smtClean="0"/>
              <a:t>page in</a:t>
            </a:r>
          </a:p>
          <a:p>
            <a:pPr lvl="1"/>
            <a:r>
              <a:rPr lang="en-US" dirty="0" smtClean="0"/>
              <a:t>Move pages of virtual memory from disk to physical memory</a:t>
            </a:r>
          </a:p>
          <a:p>
            <a:r>
              <a:rPr lang="en-US" dirty="0" smtClean="0"/>
              <a:t>page out</a:t>
            </a:r>
          </a:p>
          <a:p>
            <a:pPr lvl="1"/>
            <a:r>
              <a:rPr lang="en-US" dirty="0" smtClean="0"/>
              <a:t>Move pages of virtual memory from physical memory to disk</a:t>
            </a:r>
          </a:p>
          <a:p>
            <a:r>
              <a:rPr lang="en-US" dirty="0" smtClean="0"/>
              <a:t>thrash</a:t>
            </a:r>
          </a:p>
          <a:p>
            <a:pPr lvl="1"/>
            <a:r>
              <a:rPr lang="en-US" dirty="0" smtClean="0"/>
              <a:t>Total working set size of processes is larger than physical memory</a:t>
            </a:r>
          </a:p>
          <a:p>
            <a:pPr lvl="1"/>
            <a:r>
              <a:rPr lang="en-US" dirty="0" smtClean="0"/>
              <a:t>Most time is spent paging in and out instead of doing useful computation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814400" y="2175480"/>
              <a:ext cx="3105720" cy="45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1160" y="2167200"/>
                <a:ext cx="311148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9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Address Translation: Page Hit</a:t>
            </a:r>
            <a:endParaRPr lang="en-GB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494616" y="4164768"/>
            <a:ext cx="8125808" cy="2057400"/>
          </a:xfrm>
          <a:ln/>
        </p:spPr>
        <p:txBody>
          <a:bodyPr/>
          <a:lstStyle/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1) Processor sends virtual address to MMU (</a:t>
            </a:r>
            <a:r>
              <a:rPr lang="en-GB" sz="2000" b="0" i="1" dirty="0" smtClean="0"/>
              <a:t>memory management unit</a:t>
            </a:r>
            <a:r>
              <a:rPr lang="en-GB" sz="2000" b="0" dirty="0" smtClean="0"/>
              <a:t>)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2-3) MMU fetches PTE from page table in cache/memory</a:t>
            </a:r>
            <a:br>
              <a:rPr lang="en-GB" sz="2000" b="0" dirty="0" smtClean="0"/>
            </a:br>
            <a:r>
              <a:rPr lang="en-GB" sz="1800" b="0" dirty="0" smtClean="0"/>
              <a:t>(Uses PTBR to find beginning of page table for current process)</a:t>
            </a:r>
            <a:endParaRPr lang="en-GB" sz="2000" b="0" dirty="0" smtClean="0"/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4) MMU sends physical address to cache/memory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5) Cache/memory sends data word to processor</a:t>
            </a:r>
            <a:endParaRPr lang="en-GB" sz="2000" b="0" dirty="0"/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MMU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latin typeface="Calibri" pitchFamily="34" charset="0"/>
              </a:rPr>
              <a:t>Cache/</a:t>
            </a:r>
          </a:p>
          <a:p>
            <a:r>
              <a:rPr lang="en-US" sz="1600" dirty="0" smtClean="0">
                <a:latin typeface="Calibri" pitchFamily="34" charset="0"/>
              </a:rPr>
              <a:t>Memory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PA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Data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40" name="Straight Arrow Connector 39"/>
          <p:cNvCxnSpPr/>
          <p:nvPr>
            <p:custDataLst>
              <p:tags r:id="rId9"/>
            </p:custDataLst>
          </p:nvPr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11"/>
            </p:custDataLst>
          </p:nvPr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VA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3"/>
            </p:custDataLst>
          </p:nvPr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PTEA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46" name="Straight Arrow Connector 45"/>
          <p:cNvCxnSpPr/>
          <p:nvPr>
            <p:custDataLst>
              <p:tags r:id="rId15"/>
            </p:custDataLst>
          </p:nvPr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PTE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48" name="Straight Arrow Connector 47"/>
          <p:cNvCxnSpPr/>
          <p:nvPr>
            <p:custDataLst>
              <p:tags r:id="rId17"/>
            </p:custDataLst>
          </p:nvPr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>
            <p:custDataLst>
              <p:tags r:id="rId18"/>
            </p:custDataLst>
          </p:nvPr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26"/>
            </p:custDataLst>
          </p:nvPr>
        </p:nvSpPr>
        <p:spPr>
          <a:xfrm>
            <a:off x="286603" y="6190577"/>
            <a:ext cx="7964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0000"/>
                </a:solidFill>
                <a:latin typeface="Calibri" pitchFamily="34" charset="0"/>
              </a:rPr>
              <a:t>VA = Virtual Address 	        PTEA = Page Table Entry Address                                        PTE= Page Table Entry </a:t>
            </a:r>
            <a:br>
              <a:rPr lang="en-US" sz="1400" b="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400" b="0" dirty="0" smtClean="0">
                <a:solidFill>
                  <a:srgbClr val="FF0000"/>
                </a:solidFill>
                <a:latin typeface="Calibri" pitchFamily="34" charset="0"/>
              </a:rPr>
              <a:t>PA = Physical Address               Data = Contents of memory stored at VA originally requested by CPU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" name="Ink 4"/>
              <p14:cNvContentPartPr/>
              <p14:nvPr/>
            </p14:nvContentPartPr>
            <p14:xfrm>
              <a:off x="1665000" y="643680"/>
              <a:ext cx="5572080" cy="2982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657080" y="635400"/>
                <a:ext cx="5593320" cy="30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1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as we know it so far… is virtual!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Programs refer to </a:t>
            </a:r>
            <a:r>
              <a:rPr lang="en-US" i="1" dirty="0" smtClean="0">
                <a:solidFill>
                  <a:srgbClr val="C00000"/>
                </a:solidFill>
              </a:rPr>
              <a:t>virtual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memory addresses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ecx),%eax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Conceptually memory is just a very large array of bytes</a:t>
            </a:r>
          </a:p>
          <a:p>
            <a:pPr lvl="1"/>
            <a:r>
              <a:rPr lang="en-US" dirty="0" smtClean="0"/>
              <a:t>Each byte has its own address</a:t>
            </a:r>
          </a:p>
          <a:p>
            <a:pPr lvl="1"/>
            <a:r>
              <a:rPr lang="en-US" dirty="0" smtClean="0"/>
              <a:t>System provides address space private to particular “process”</a:t>
            </a:r>
          </a:p>
          <a:p>
            <a:r>
              <a:rPr lang="en-US" dirty="0" smtClean="0"/>
              <a:t>Allocation: Compiler and run-time system</a:t>
            </a:r>
          </a:p>
          <a:p>
            <a:pPr lvl="1"/>
            <a:r>
              <a:rPr lang="en-US" dirty="0" smtClean="0"/>
              <a:t>Where different program objects should be stored</a:t>
            </a:r>
          </a:p>
          <a:p>
            <a:pPr lvl="1"/>
            <a:r>
              <a:rPr lang="en-US" dirty="0" smtClean="0"/>
              <a:t>All allocation within single virtual address space</a:t>
            </a:r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We probably don’t have exactly 2</a:t>
            </a:r>
            <a:r>
              <a:rPr lang="en-US" baseline="30000" dirty="0" smtClean="0"/>
              <a:t>w</a:t>
            </a:r>
            <a:r>
              <a:rPr lang="en-US" dirty="0" smtClean="0"/>
              <a:t> bytes of physical memory.</a:t>
            </a:r>
          </a:p>
          <a:p>
            <a:pPr lvl="1"/>
            <a:r>
              <a:rPr lang="en-US" dirty="0" smtClean="0"/>
              <a:t>We </a:t>
            </a:r>
            <a:r>
              <a:rPr lang="en-US" i="1" dirty="0" smtClean="0"/>
              <a:t>certainly</a:t>
            </a:r>
            <a:r>
              <a:rPr lang="en-US" dirty="0" smtClean="0"/>
              <a:t> don’t have 2</a:t>
            </a:r>
            <a:r>
              <a:rPr lang="en-US" baseline="30000" dirty="0" smtClean="0"/>
              <a:t>w</a:t>
            </a:r>
            <a:r>
              <a:rPr lang="en-US" dirty="0" smtClean="0"/>
              <a:t> bytes of physical memory</a:t>
            </a:r>
            <a:br>
              <a:rPr lang="en-US" dirty="0" smtClean="0"/>
            </a:br>
            <a:r>
              <a:rPr lang="en-US" dirty="0" smtClean="0"/>
              <a:t>for every process.</a:t>
            </a:r>
          </a:p>
          <a:p>
            <a:pPr lvl="1"/>
            <a:r>
              <a:rPr lang="en-US" dirty="0" smtClean="0"/>
              <a:t>We have multiple processes that usually should not</a:t>
            </a:r>
            <a:br>
              <a:rPr lang="en-US" dirty="0" smtClean="0"/>
            </a:br>
            <a:r>
              <a:rPr lang="en-US" dirty="0" smtClean="0"/>
              <a:t>interfere</a:t>
            </a:r>
            <a:r>
              <a:rPr lang="en-US" dirty="0"/>
              <a:t> </a:t>
            </a:r>
            <a:r>
              <a:rPr lang="en-US" dirty="0" smtClean="0"/>
              <a:t>with each other, but sometimes should share code or data.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Rectangle 20"/>
          <p:cNvSpPr/>
          <p:nvPr>
            <p:custDataLst>
              <p:tags r:id="rId4"/>
            </p:custDataLst>
          </p:nvPr>
        </p:nvSpPr>
        <p:spPr bwMode="auto">
          <a:xfrm>
            <a:off x="7848600" y="1600200"/>
            <a:ext cx="990600" cy="188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5"/>
            </p:custDataLst>
          </p:nvPr>
        </p:nvSpPr>
        <p:spPr bwMode="auto">
          <a:xfrm>
            <a:off x="7848600" y="1786388"/>
            <a:ext cx="990600" cy="188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6"/>
            </p:custDataLst>
          </p:nvPr>
        </p:nvSpPr>
        <p:spPr bwMode="auto">
          <a:xfrm>
            <a:off x="7848600" y="1975301"/>
            <a:ext cx="990600" cy="188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7"/>
            </p:custDataLst>
          </p:nvPr>
        </p:nvSpPr>
        <p:spPr bwMode="auto">
          <a:xfrm>
            <a:off x="7848599" y="5898620"/>
            <a:ext cx="990600" cy="188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8"/>
            </p:custDataLst>
          </p:nvPr>
        </p:nvSpPr>
        <p:spPr bwMode="auto">
          <a:xfrm>
            <a:off x="7848599" y="2164214"/>
            <a:ext cx="990600" cy="3739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9"/>
            </p:custDataLst>
          </p:nvPr>
        </p:nvSpPr>
        <p:spPr>
          <a:xfrm>
            <a:off x="7010401" y="1512072"/>
            <a:ext cx="87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FF</a:t>
            </a:r>
            <a:r>
              <a:rPr lang="en-US" sz="1800" dirty="0" smtClean="0">
                <a:latin typeface="Calibri"/>
              </a:rPr>
              <a:t>∙∙∙∙∙∙</a:t>
            </a:r>
            <a:r>
              <a:rPr lang="en-US" sz="1800" dirty="0">
                <a:latin typeface="Calibri" pitchFamily="34" charset="0"/>
              </a:rPr>
              <a:t>F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6983169" y="5814666"/>
            <a:ext cx="90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00</a:t>
            </a:r>
            <a:r>
              <a:rPr lang="en-US" sz="1800" dirty="0" smtClean="0">
                <a:latin typeface="Calibri"/>
              </a:rPr>
              <a:t>∙∙∙∙∙∙</a:t>
            </a:r>
            <a:r>
              <a:rPr lang="en-US" sz="1800" dirty="0">
                <a:latin typeface="Calibri" pitchFamily="34" charset="0"/>
              </a:rPr>
              <a:t>0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2058120" y="199440"/>
              <a:ext cx="7308720" cy="5937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49840" y="185400"/>
                <a:ext cx="7330320" cy="5955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Address Translation: Page Fault</a:t>
            </a:r>
            <a:endParaRPr lang="en-GB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571500" y="4308642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2-3) MMU fetches PTE from page table in cache/memory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7) Handler returns to original process, restarting faulting instruction</a:t>
            </a:r>
            <a:endParaRPr lang="en-GB" sz="2000" b="0" dirty="0"/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MMU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latin typeface="Calibri" pitchFamily="34" charset="0"/>
              </a:rPr>
              <a:t>Cache/</a:t>
            </a:r>
          </a:p>
          <a:p>
            <a:r>
              <a:rPr lang="en-US" sz="1600" dirty="0" smtClean="0">
                <a:latin typeface="Calibri" pitchFamily="34" charset="0"/>
              </a:rPr>
              <a:t>Memory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8"/>
            </p:custDataLst>
          </p:nvPr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VA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0"/>
            </p:custDataLst>
          </p:nvPr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PTEA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46" name="Straight Arrow Connector 45"/>
          <p:cNvCxnSpPr/>
          <p:nvPr>
            <p:custDataLst>
              <p:tags r:id="rId12"/>
            </p:custDataLst>
          </p:nvPr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PTE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48" name="Straight Arrow Connector 47"/>
          <p:cNvCxnSpPr/>
          <p:nvPr>
            <p:custDataLst>
              <p:tags r:id="rId14"/>
            </p:custDataLst>
          </p:nvPr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Disk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Page fault handler</a:t>
            </a:r>
            <a:endParaRPr lang="en-GB" sz="1600" dirty="0">
              <a:latin typeface="Calibri" pitchFamily="34" charset="0"/>
            </a:endParaRP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>
            <p:custDataLst>
              <p:tags r:id="rId22"/>
            </p:custDataLst>
          </p:nvPr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>
            <p:custDataLst>
              <p:tags r:id="rId23"/>
            </p:custDataLst>
          </p:nvPr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24"/>
            </p:custDataLst>
          </p:nvPr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>
            <p:custDataLst>
              <p:tags r:id="rId25"/>
            </p:custDataLst>
          </p:nvPr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Victim page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New page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Exception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42" name="Oval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Oval 2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" name="Ink 3"/>
              <p14:cNvContentPartPr/>
              <p14:nvPr/>
            </p14:nvContentPartPr>
            <p14:xfrm>
              <a:off x="1798200" y="977040"/>
              <a:ext cx="6098040" cy="5550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95680" y="962280"/>
                <a:ext cx="6111000" cy="55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047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Hmm… Translation Sounds Slow!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MMU accesses memory </a:t>
            </a:r>
            <a:r>
              <a:rPr lang="en-GB" i="1" dirty="0"/>
              <a:t>twice</a:t>
            </a:r>
            <a:r>
              <a:rPr lang="en-GB" dirty="0"/>
              <a:t>: once to first get the PTE for translation, and then again for the actual memory request from the CPU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PTEs </a:t>
            </a:r>
            <a:r>
              <a:rPr lang="en-GB" i="1" dirty="0"/>
              <a:t>may</a:t>
            </a:r>
            <a:r>
              <a:rPr lang="en-GB" dirty="0"/>
              <a:t> be cached in L1 like any other memory word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they may be evicted by other data references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And a hit in the L1 cache still requires 1-3 </a:t>
            </a:r>
            <a:r>
              <a:rPr lang="en-GB" dirty="0" smtClean="0"/>
              <a:t>cycles</a:t>
            </a:r>
            <a:endParaRPr lang="en-GB" dirty="0"/>
          </a:p>
          <a:p>
            <a:endParaRPr lang="en-US" b="0" dirty="0" smtClean="0"/>
          </a:p>
          <a:p>
            <a:r>
              <a:rPr lang="en-US" b="0" i="1" dirty="0" smtClean="0"/>
              <a:t>What can we do to make this faster?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720880" y="5022000"/>
              <a:ext cx="2923560" cy="663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7920" y="5014440"/>
                <a:ext cx="2949840" cy="6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80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Solution: add another cache!</a:t>
            </a:r>
            <a:endParaRPr lang="en-GB" dirty="0"/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</a:t>
            </a:r>
            <a:r>
              <a:rPr lang="en-GB" i="1" dirty="0"/>
              <a:t>page table entries</a:t>
            </a:r>
            <a:r>
              <a:rPr lang="en-GB" dirty="0"/>
              <a:t> for small number of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Modern Intel processors: 128 or 256 entries in </a:t>
            </a:r>
            <a:r>
              <a:rPr lang="en-GB" dirty="0" smtClean="0"/>
              <a:t>TLB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Much faster than a page table lookup in cache/memory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554120" y="567360"/>
              <a:ext cx="7260480" cy="3261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0520" y="552240"/>
                <a:ext cx="7268040" cy="32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5716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TLB Hit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MMU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latin typeface="Calibri" pitchFamily="34" charset="0"/>
              </a:rPr>
              <a:t>Cache/</a:t>
            </a:r>
          </a:p>
          <a:p>
            <a:r>
              <a:rPr lang="en-US" sz="1600" dirty="0" smtClean="0">
                <a:latin typeface="Calibri" pitchFamily="34" charset="0"/>
              </a:rPr>
              <a:t>Memory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06298" y="33528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PA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Data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40" name="Straight Arrow Connector 39"/>
          <p:cNvCxnSpPr/>
          <p:nvPr>
            <p:custDataLst>
              <p:tags r:id="rId8"/>
            </p:custDataLst>
          </p:nvPr>
        </p:nvCxnSpPr>
        <p:spPr bwMode="auto">
          <a:xfrm flipV="1">
            <a:off x="5030787" y="36056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10"/>
            </p:custDataLst>
          </p:nvPr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VA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2"/>
            </p:custDataLst>
          </p:nvPr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8200" y="231140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PTE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50" name="Shape 49"/>
          <p:cNvCxnSpPr>
            <a:endCxn id="37" idx="2"/>
          </p:cNvCxnSpPr>
          <p:nvPr>
            <p:custDataLst>
              <p:tags r:id="rId14"/>
            </p:custDataLst>
          </p:nvPr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56358" y="36725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memory access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TLB</a:t>
            </a:r>
            <a:endParaRPr lang="en-GB" sz="1600" dirty="0">
              <a:latin typeface="Calibri" pitchFamily="34" charset="0"/>
            </a:endParaRPr>
          </a:p>
        </p:txBody>
      </p:sp>
      <p:cxnSp>
        <p:nvCxnSpPr>
          <p:cNvPr id="28" name="Straight Arrow Connector 27"/>
          <p:cNvCxnSpPr/>
          <p:nvPr>
            <p:custDataLst>
              <p:tags r:id="rId21"/>
            </p:custDataLst>
          </p:nvPr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22"/>
            </p:custDataLst>
          </p:nvPr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VPN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37628" y="263313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" name="Ink 4"/>
              <p14:cNvContentPartPr/>
              <p14:nvPr/>
            </p14:nvContentPartPr>
            <p14:xfrm>
              <a:off x="1845720" y="1064160"/>
              <a:ext cx="6869880" cy="2712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39960" y="1050480"/>
                <a:ext cx="6890040" cy="27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066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TLB Miss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MMU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latin typeface="Calibri" pitchFamily="34" charset="0"/>
              </a:rPr>
              <a:t>Cache/</a:t>
            </a:r>
          </a:p>
          <a:p>
            <a:r>
              <a:rPr lang="en-US" sz="1600" dirty="0" smtClean="0">
                <a:latin typeface="Calibri" pitchFamily="34" charset="0"/>
              </a:rPr>
              <a:t>Memory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PA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Data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40" name="Straight Arrow Connector 39"/>
          <p:cNvCxnSpPr/>
          <p:nvPr>
            <p:custDataLst>
              <p:tags r:id="rId8"/>
            </p:custDataLst>
          </p:nvPr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10"/>
            </p:custDataLst>
          </p:nvPr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VA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2"/>
            </p:custDataLst>
          </p:nvPr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PTE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50" name="Shape 49"/>
          <p:cNvCxnSpPr>
            <a:endCxn id="37" idx="2"/>
          </p:cNvCxnSpPr>
          <p:nvPr>
            <p:custDataLst>
              <p:tags r:id="rId14"/>
            </p:custDataLst>
          </p:nvPr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</a:rPr>
              <a:t>TLB</a:t>
            </a:r>
            <a:endParaRPr lang="en-GB" sz="1600" dirty="0">
              <a:latin typeface="Calibri" pitchFamily="34" charset="0"/>
            </a:endParaRPr>
          </a:p>
        </p:txBody>
      </p:sp>
      <p:cxnSp>
        <p:nvCxnSpPr>
          <p:cNvPr id="28" name="Straight Arrow Connector 27"/>
          <p:cNvCxnSpPr/>
          <p:nvPr>
            <p:custDataLst>
              <p:tags r:id="rId20"/>
            </p:custDataLst>
          </p:nvPr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21"/>
            </p:custDataLst>
          </p:nvPr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VPN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itchFamily="34" charset="0"/>
              </a:rPr>
              <a:t>PTEA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31" name="Straight Arrow Connector 30"/>
          <p:cNvCxnSpPr/>
          <p:nvPr>
            <p:custDataLst>
              <p:tags r:id="rId25"/>
            </p:custDataLst>
          </p:nvPr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>
            <p:custDataLst>
              <p:tags r:id="rId27"/>
            </p:custDataLst>
          </p:nvPr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9113" y="5715000"/>
            <a:ext cx="7710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memory access (the PTE)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 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" name="Ink 4"/>
              <p14:cNvContentPartPr/>
              <p14:nvPr/>
            </p14:nvContentPartPr>
            <p14:xfrm>
              <a:off x="1668960" y="2006640"/>
              <a:ext cx="5564520" cy="2881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55640" y="1996920"/>
                <a:ext cx="5585040" cy="29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7797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Simple Memory System Example (small)</a:t>
            </a:r>
            <a:endParaRPr lang="en-GB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148187"/>
            <a:ext cx="8366125" cy="4972050"/>
          </a:xfrm>
        </p:spPr>
        <p:txBody>
          <a:bodyPr/>
          <a:lstStyle/>
          <a:p>
            <a:r>
              <a:rPr lang="en-GB" dirty="0" smtClean="0"/>
              <a:t>Addressing</a:t>
            </a:r>
          </a:p>
          <a:p>
            <a:pPr lvl="1"/>
            <a:r>
              <a:rPr lang="en-GB" dirty="0" smtClean="0"/>
              <a:t>14-bit virtual addresses</a:t>
            </a:r>
          </a:p>
          <a:p>
            <a:pPr lvl="1"/>
            <a:r>
              <a:rPr lang="en-GB" dirty="0" smtClean="0"/>
              <a:t>12-bit physical address</a:t>
            </a:r>
          </a:p>
          <a:p>
            <a:pPr lvl="1"/>
            <a:r>
              <a:rPr lang="en-GB" dirty="0" smtClean="0"/>
              <a:t>Page size = 64 bytes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3888" name="Text Box 96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Offset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3889" name="Text Box 97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3890" name="Text Box 98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Offset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  <p:custDataLst>
              <p:tags r:id="rId6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  <p:custDataLst>
              <p:tags r:id="rId6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1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Simple Memory System </a:t>
            </a:r>
            <a:r>
              <a:rPr lang="en-GB" u="sng" dirty="0" smtClean="0">
                <a:solidFill>
                  <a:srgbClr val="FF0000"/>
                </a:solidFill>
              </a:rPr>
              <a:t>Page Table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Only showing first 16 entries (out of 256 = 2</a:t>
            </a:r>
            <a:r>
              <a:rPr lang="en-GB" baseline="30000" dirty="0" smtClean="0"/>
              <a:t>8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What about a real address space?  Read more in the book…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0288" y="478155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8138" y="478155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478155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0288" y="447516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18138" y="447516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4475163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10288" y="416877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18138" y="416877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4168776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10288" y="386080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8138" y="386080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4400" y="386080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10288" y="355282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8138" y="355282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24400" y="3552826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10288" y="324643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8138" y="324643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24400" y="3246438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10288" y="294005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8138" y="294005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24400" y="294005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10288" y="263207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18138" y="263207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2632076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11028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1813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24400" y="2325688"/>
            <a:ext cx="69373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418138" y="2633664"/>
            <a:ext cx="1409382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419726" y="2940051"/>
            <a:ext cx="1407794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419726" y="3248026"/>
            <a:ext cx="1407794" cy="3173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418138" y="3552826"/>
            <a:ext cx="140938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419726" y="3860801"/>
            <a:ext cx="1407794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5418138" y="4158722"/>
            <a:ext cx="1409382" cy="767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418138" y="4476751"/>
            <a:ext cx="1409382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5419726" y="4781551"/>
            <a:ext cx="1407794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41813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11028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5419726" y="2321878"/>
            <a:ext cx="1407794" cy="539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6810905" y="232568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5418138" y="5089526"/>
            <a:ext cx="1409382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90888" y="478155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98738" y="478155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905000" y="478155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90888" y="447516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8738" y="447516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905000" y="4475163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290888" y="416877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598738" y="416877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905000" y="4168776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290888" y="386080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98738" y="386080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905000" y="386080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290888" y="355282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598738" y="355282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905000" y="3552826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290888" y="324643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598738" y="324643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905000" y="3246438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290888" y="294005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598738" y="294005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905000" y="2940051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90888" y="263207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598738" y="263207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905000" y="2632076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29088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873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905000" y="2325688"/>
            <a:ext cx="69373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2590800" y="2633664"/>
            <a:ext cx="1389888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589212" y="2940051"/>
            <a:ext cx="1391476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2598738" y="3248026"/>
            <a:ext cx="1381950" cy="3173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2590800" y="3552826"/>
            <a:ext cx="13898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590800" y="3860801"/>
            <a:ext cx="13898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2590800" y="4158723"/>
            <a:ext cx="1389888" cy="15343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2598738" y="4476751"/>
            <a:ext cx="1381950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590800" y="4783139"/>
            <a:ext cx="1389888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589212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329088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598738" y="2316480"/>
            <a:ext cx="1381950" cy="10796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2598738" y="5089526"/>
            <a:ext cx="138195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3989386" y="231648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8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85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Simple Memory System </a:t>
            </a:r>
            <a:r>
              <a:rPr lang="en-GB" u="sng" dirty="0" smtClean="0">
                <a:solidFill>
                  <a:srgbClr val="FF0000"/>
                </a:solidFill>
              </a:rPr>
              <a:t>TLB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148187"/>
            <a:ext cx="8366125" cy="4972050"/>
          </a:xfrm>
        </p:spPr>
        <p:txBody>
          <a:bodyPr/>
          <a:lstStyle/>
          <a:p>
            <a:r>
              <a:rPr lang="en-GB" smtClean="0"/>
              <a:t>16 entries total</a:t>
            </a:r>
            <a:endParaRPr lang="en-GB" dirty="0" smtClean="0"/>
          </a:p>
          <a:p>
            <a:r>
              <a:rPr lang="en-GB" dirty="0" smtClean="0"/>
              <a:t>4 sets</a:t>
            </a:r>
          </a:p>
          <a:p>
            <a:r>
              <a:rPr lang="en-GB" dirty="0" smtClean="0"/>
              <a:t>4-way associative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25538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25538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2900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12900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00263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00263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87625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87625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74988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74988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62350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62350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49713" y="3275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9713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37075" y="3275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37075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24438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24438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11800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11800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99163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99163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486525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86525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73888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973888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461250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461250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5024437" y="3731688"/>
            <a:ext cx="2924175" cy="338138"/>
            <a:chOff x="3061" y="2140"/>
            <a:chExt cx="1842" cy="213"/>
          </a:xfrm>
        </p:grpSpPr>
        <p:sp>
          <p:nvSpPr>
            <p:cNvPr id="35888" name="Line 48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3351" y="2140"/>
              <a:ext cx="1212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latin typeface="Calibri" pitchFamily="34" charset="0"/>
                </a:rPr>
                <a:t>virtual page offset</a:t>
              </a:r>
              <a:endParaRPr lang="en-GB" sz="1800" b="1" dirty="0">
                <a:latin typeface="Calibri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1117071" y="3732217"/>
            <a:ext cx="3916362" cy="338138"/>
            <a:chOff x="605" y="2135"/>
            <a:chExt cx="2467" cy="213"/>
          </a:xfrm>
        </p:grpSpPr>
        <p:sp>
          <p:nvSpPr>
            <p:cNvPr id="35891" name="Line 51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069" y="2135"/>
              <a:ext cx="1343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latin typeface="Calibri" pitchFamily="34" charset="0"/>
                </a:rPr>
                <a:t>virtual page number</a:t>
              </a:r>
              <a:endParaRPr lang="en-GB" sz="1800" b="1" dirty="0">
                <a:latin typeface="Calibri" pitchFamily="34" charset="0"/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4038599" y="2708807"/>
            <a:ext cx="1000124" cy="311151"/>
            <a:chOff x="2440" y="1501"/>
            <a:chExt cx="630" cy="196"/>
          </a:xfrm>
        </p:grpSpPr>
        <p:sp>
          <p:nvSpPr>
            <p:cNvPr id="35894" name="Line 54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2440" y="1501"/>
              <a:ext cx="630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itchFamily="34" charset="0"/>
                </a:rPr>
                <a:t>TLB index</a:t>
              </a:r>
              <a:endParaRPr lang="en-GB" sz="1600" b="1" dirty="0">
                <a:latin typeface="Calibri" pitchFamily="34" charset="0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125538" y="2705103"/>
            <a:ext cx="2925762" cy="311151"/>
            <a:chOff x="605" y="1488"/>
            <a:chExt cx="1843" cy="196"/>
          </a:xfrm>
        </p:grpSpPr>
        <p:sp>
          <p:nvSpPr>
            <p:cNvPr id="35897" name="Line 57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315" y="1488"/>
              <a:ext cx="511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itchFamily="34" charset="0"/>
                </a:rPr>
                <a:t>TLB tag</a:t>
              </a:r>
              <a:endParaRPr lang="en-GB" sz="1600" b="1" dirty="0">
                <a:latin typeface="Calibri" pitchFamily="34" charset="0"/>
              </a:endParaRPr>
            </a:p>
          </p:txBody>
        </p:sp>
      </p:grpSp>
      <p:sp>
        <p:nvSpPr>
          <p:cNvPr id="35900" name="Rectangle 6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062912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01" name="Rectangle 6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432675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02" name="Rectangle 6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8072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03" name="Rectangle 6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178550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04" name="Rectangle 6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5307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35905" name="Rectangle 6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926012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0A</a:t>
            </a:r>
          </a:p>
        </p:txBody>
      </p:sp>
      <p:sp>
        <p:nvSpPr>
          <p:cNvPr id="35906" name="Rectangle 6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297362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07" name="Rectangle 6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70300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5908" name="Rectangle 6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4482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09" name="Rectangle 6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416175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0" name="Rectangle 7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7907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1" name="Rectangle 7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160462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07</a:t>
            </a:r>
          </a:p>
        </p:txBody>
      </p:sp>
      <p:sp>
        <p:nvSpPr>
          <p:cNvPr id="35912" name="Rectangle 7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34987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5913" name="Rectangle 7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062912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4" name="Rectangle 7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432675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5" name="Rectangle 7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8072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16" name="Rectangle 76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178550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7" name="Rectangle 77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55307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8" name="Rectangle 78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926012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06</a:t>
            </a:r>
          </a:p>
        </p:txBody>
      </p:sp>
      <p:sp>
        <p:nvSpPr>
          <p:cNvPr id="35919" name="Rectangle 7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297362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0" name="Rectangle 8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670300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1" name="Rectangle 8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04482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5922" name="Rectangle 82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416175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3" name="Rectangle 83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7907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4" name="Rectangle 8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160462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25" name="Rectangle 85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34987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5926" name="Rectangle 86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8062912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7" name="Rectangle 87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432675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8" name="Rectangle 88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8072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0A</a:t>
            </a:r>
          </a:p>
        </p:txBody>
      </p:sp>
      <p:sp>
        <p:nvSpPr>
          <p:cNvPr id="35929" name="Rectangle 8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178550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30" name="Rectangle 90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55307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31" name="Rectangle 91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926012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5932" name="Rectangle 9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297362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33" name="Rectangle 93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670300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34" name="Rectangle 9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482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35" name="Rectangle 9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416175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36" name="Rectangle 9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7907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35937" name="Rectangle 9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160462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38" name="Rectangle 9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34987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939" name="Rectangle 9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062912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40" name="Rectangle 10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432675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41" name="Rectangle 10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8072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07</a:t>
            </a:r>
          </a:p>
        </p:txBody>
      </p:sp>
      <p:sp>
        <p:nvSpPr>
          <p:cNvPr id="35942" name="Rectangle 10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6178550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43" name="Rectangle 10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555307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44" name="Rectangle 10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926012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5945" name="Rectangle 10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4297362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46" name="Rectangle 10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670300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5947" name="Rectangle 10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04482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5948" name="Rectangle 10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2416175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49" name="Rectangle 10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17907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50" name="Rectangle 11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1160462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51" name="Rectangle 11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534987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952" name="Rectangle 11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062912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3" name="Rectangle 11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432675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54" name="Rectangle 11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68072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55" name="Rectangle 11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6178550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6" name="Rectangle 11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555307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57" name="Rectangle 11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4926012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58" name="Rectangle 11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4297362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9" name="Rectangle 11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3670300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60" name="Rectangle 12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304482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61" name="Rectangle 12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2416175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62" name="Rectangle 12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17907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63" name="Rectangle 12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1160462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64" name="Rectangle 12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534987" y="4724400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Set</a:t>
            </a:r>
          </a:p>
        </p:txBody>
      </p:sp>
      <p:sp>
        <p:nvSpPr>
          <p:cNvPr id="35965" name="Line 125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>
            <a:off x="1160462" y="5049838"/>
            <a:ext cx="7527926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5966" name="Line 126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1162050" y="5375275"/>
            <a:ext cx="752633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7" name="Line 127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>
            <a:off x="1160462" y="5700713"/>
            <a:ext cx="7527926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8" name="Line 12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1160462" y="6026151"/>
            <a:ext cx="7527926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9" name="Line 129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>
            <a:off x="17907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0" name="Line 130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24161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1" name="Line 131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36703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2" name="Line 132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>
            <a:off x="429736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3" name="Line 133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>
            <a:off x="55530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4" name="Line 134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>
            <a:off x="617855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5" name="Line 135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>
            <a:off x="74326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6" name="Line 136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806291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7" name="Line 137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160462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8" name="Line 13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3044825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0" name="Line 140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4926012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1" name="Line 141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6807200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2" name="Line 142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>
            <a:off x="1160462" y="4725988"/>
            <a:ext cx="7527926" cy="0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5983" name="Line 143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8688388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4" name="Line 144"/>
          <p:cNvSpPr>
            <a:spLocks noChangeShapeType="1"/>
          </p:cNvSpPr>
          <p:nvPr>
            <p:custDataLst>
              <p:tags r:id="rId119"/>
            </p:custDataLst>
          </p:nvPr>
        </p:nvSpPr>
        <p:spPr bwMode="auto">
          <a:xfrm>
            <a:off x="1125538" y="6351589"/>
            <a:ext cx="7562850" cy="0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20"/>
            </p:custDataLst>
          </p:nvPr>
        </p:nvSpPr>
        <p:spPr>
          <a:xfrm>
            <a:off x="5950204" y="1873794"/>
            <a:ext cx="279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TLB ignores page offset.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 Why?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>
            <p:custDataLst>
              <p:tags r:id="rId121"/>
            </p:custDataLst>
          </p:nvPr>
        </p:nvCxnSpPr>
        <p:spPr bwMode="auto">
          <a:xfrm flipH="1">
            <a:off x="6545226" y="2212348"/>
            <a:ext cx="800502" cy="70935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Date Placeholder 7"/>
          <p:cNvSpPr>
            <a:spLocks noGrp="1"/>
          </p:cNvSpPr>
          <p:nvPr>
            <p:ph type="dt" sz="half" idx="2"/>
            <p:custDataLst>
              <p:tags r:id="rId12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  <p:custDataLst>
              <p:tags r:id="rId123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24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Simple Memory System </a:t>
            </a:r>
            <a:r>
              <a:rPr lang="en-GB" u="sng" dirty="0" smtClean="0">
                <a:solidFill>
                  <a:srgbClr val="FF0000"/>
                </a:solidFill>
              </a:rPr>
              <a:t>Cache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161555"/>
            <a:ext cx="8366125" cy="4972050"/>
          </a:xfrm>
        </p:spPr>
        <p:txBody>
          <a:bodyPr/>
          <a:lstStyle/>
          <a:p>
            <a:r>
              <a:rPr lang="en-GB" dirty="0" smtClean="0"/>
              <a:t>16 lines, 4-byte block size</a:t>
            </a:r>
          </a:p>
          <a:p>
            <a:r>
              <a:rPr lang="en-GB" dirty="0" smtClean="0"/>
              <a:t>Physically addressed</a:t>
            </a:r>
          </a:p>
          <a:p>
            <a:r>
              <a:rPr lang="en-GB" dirty="0" smtClean="0"/>
              <a:t>Direct mapped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652964" y="3478217"/>
            <a:ext cx="2924175" cy="338138"/>
            <a:chOff x="2931" y="2156"/>
            <a:chExt cx="1842" cy="213"/>
          </a:xfrm>
        </p:grpSpPr>
        <p:sp>
          <p:nvSpPr>
            <p:cNvPr id="36906" name="Line 42"/>
            <p:cNvSpPr>
              <a:spLocks noChangeShapeType="1"/>
            </p:cNvSpPr>
            <p:nvPr>
              <p:custDataLst>
                <p:tags r:id="rId203"/>
              </p:custDataLst>
            </p:nvPr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3170" y="2156"/>
              <a:ext cx="1307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latin typeface="Calibri" pitchFamily="34" charset="0"/>
                </a:rPr>
                <a:t>physical page offset</a:t>
              </a:r>
              <a:endParaRPr lang="en-GB" sz="1800" b="1" dirty="0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757364" y="3478217"/>
            <a:ext cx="2924175" cy="338138"/>
            <a:chOff x="1107" y="2156"/>
            <a:chExt cx="1842" cy="213"/>
          </a:xfrm>
        </p:grpSpPr>
        <p:sp>
          <p:nvSpPr>
            <p:cNvPr id="36909" name="Line 45"/>
            <p:cNvSpPr>
              <a:spLocks noChangeShapeType="1"/>
            </p:cNvSpPr>
            <p:nvPr>
              <p:custDataLst>
                <p:tags r:id="rId201"/>
              </p:custDataLst>
            </p:nvPr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1280" y="2156"/>
              <a:ext cx="1437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latin typeface="Calibri" pitchFamily="34" charset="0"/>
                </a:rPr>
                <a:t>physical page number</a:t>
              </a:r>
              <a:endParaRPr lang="en-GB" sz="1800" b="1" dirty="0">
                <a:latin typeface="Calibri" pitchFamily="34" charset="0"/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6461134" y="2523071"/>
            <a:ext cx="1204915" cy="311151"/>
            <a:chOff x="4070" y="1501"/>
            <a:chExt cx="759" cy="196"/>
          </a:xfrm>
        </p:grpSpPr>
        <p:sp>
          <p:nvSpPr>
            <p:cNvPr id="36912" name="Line 48"/>
            <p:cNvSpPr>
              <a:spLocks noChangeShapeType="1"/>
            </p:cNvSpPr>
            <p:nvPr>
              <p:custDataLst>
                <p:tags r:id="rId199"/>
              </p:custDataLst>
            </p:nvPr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4070" y="1501"/>
              <a:ext cx="759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itchFamily="34" charset="0"/>
                </a:rPr>
                <a:t>cache offset</a:t>
              </a:r>
              <a:endParaRPr lang="en-GB" sz="1600" b="1" dirty="0">
                <a:latin typeface="Calibri" pitchFamily="34" charset="0"/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4627033" y="2519367"/>
            <a:ext cx="1927225" cy="311151"/>
            <a:chOff x="2920" y="1488"/>
            <a:chExt cx="1214" cy="196"/>
          </a:xfrm>
        </p:grpSpPr>
        <p:sp>
          <p:nvSpPr>
            <p:cNvPr id="36915" name="Line 51"/>
            <p:cNvSpPr>
              <a:spLocks noChangeShapeType="1"/>
            </p:cNvSpPr>
            <p:nvPr>
              <p:custDataLst>
                <p:tags r:id="rId197"/>
              </p:custDataLst>
            </p:nvPr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3194" y="1488"/>
              <a:ext cx="745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itchFamily="34" charset="0"/>
                </a:rPr>
                <a:t>cache index</a:t>
              </a:r>
              <a:endParaRPr lang="en-GB" sz="1600" b="1" dirty="0">
                <a:latin typeface="Calibri" pitchFamily="34" charset="0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1711325" y="2514604"/>
            <a:ext cx="2894013" cy="311151"/>
            <a:chOff x="1078" y="1501"/>
            <a:chExt cx="1823" cy="196"/>
          </a:xfrm>
        </p:grpSpPr>
        <p:sp>
          <p:nvSpPr>
            <p:cNvPr id="36918" name="Line 54"/>
            <p:cNvSpPr>
              <a:spLocks noChangeShapeType="1"/>
            </p:cNvSpPr>
            <p:nvPr>
              <p:custDataLst>
                <p:tags r:id="rId195"/>
              </p:custDataLst>
            </p:nvPr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1739" y="1501"/>
              <a:ext cx="624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itchFamily="34" charset="0"/>
                </a:rPr>
                <a:t>cache tag</a:t>
              </a:r>
              <a:endParaRPr lang="en-GB" sz="1600" b="1" dirty="0">
                <a:latin typeface="Calibri" pitchFamily="34" charset="0"/>
              </a:endParaRPr>
            </a:p>
          </p:txBody>
        </p:sp>
      </p:grpSp>
      <p:sp>
        <p:nvSpPr>
          <p:cNvPr id="36928" name="Rectangle 6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5240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5240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5240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5240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5240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5240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15240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15240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152400" y="40767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Index</a:t>
            </a:r>
          </a:p>
        </p:txBody>
      </p:sp>
      <p:sp>
        <p:nvSpPr>
          <p:cNvPr id="37047" name="Line 183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774700" y="4357688"/>
            <a:ext cx="370281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774700" y="4640263"/>
            <a:ext cx="3702811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773112" y="4919663"/>
            <a:ext cx="3704399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774700" y="5202238"/>
            <a:ext cx="3702811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774700" y="5486400"/>
            <a:ext cx="3702811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>
            <a:off x="774700" y="5789613"/>
            <a:ext cx="3702811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774700" y="6070601"/>
            <a:ext cx="3702811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>
            <a:off x="774700" y="6350000"/>
            <a:ext cx="370281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>
            <a:off x="774700" y="4076700"/>
            <a:ext cx="3702811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>
            <a:off x="774700" y="6630988"/>
            <a:ext cx="3702811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464820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464820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>
            <p:custDataLst>
              <p:tags r:id="rId127"/>
            </p:custDataLst>
          </p:nvPr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464820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>
            <p:custDataLst>
              <p:tags r:id="rId134"/>
            </p:custDataLst>
          </p:nvPr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>
            <p:custDataLst>
              <p:tags r:id="rId135"/>
            </p:custDataLst>
          </p:nvPr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>
            <p:custDataLst>
              <p:tags r:id="rId136"/>
            </p:custDataLst>
          </p:nvPr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>
            <p:custDataLst>
              <p:tags r:id="rId137"/>
            </p:custDataLst>
          </p:nvPr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>
            <p:custDataLst>
              <p:tags r:id="rId138"/>
            </p:custDataLst>
          </p:nvPr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>
            <p:custDataLst>
              <p:tags r:id="rId139"/>
            </p:custDataLst>
          </p:nvPr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464820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>
            <p:custDataLst>
              <p:tags r:id="rId141"/>
            </p:custDataLst>
          </p:nvPr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>
            <p:custDataLst>
              <p:tags r:id="rId142"/>
            </p:custDataLst>
          </p:nvPr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>
            <p:custDataLst>
              <p:tags r:id="rId143"/>
            </p:custDataLst>
          </p:nvPr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>
            <p:custDataLst>
              <p:tags r:id="rId144"/>
            </p:custDataLst>
          </p:nvPr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>
            <p:custDataLst>
              <p:tags r:id="rId145"/>
            </p:custDataLst>
          </p:nvPr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>
            <p:custDataLst>
              <p:tags r:id="rId146"/>
            </p:custDataLst>
          </p:nvPr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>
            <p:custDataLst>
              <p:tags r:id="rId147"/>
            </p:custDataLst>
          </p:nvPr>
        </p:nvSpPr>
        <p:spPr bwMode="auto">
          <a:xfrm>
            <a:off x="464820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>
            <p:custDataLst>
              <p:tags r:id="rId148"/>
            </p:custDataLst>
          </p:nvPr>
        </p:nvSpPr>
        <p:spPr bwMode="auto">
          <a:xfrm>
            <a:off x="83708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77517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71310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65087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58880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52689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>
            <p:custDataLst>
              <p:tags r:id="rId154"/>
            </p:custDataLst>
          </p:nvPr>
        </p:nvSpPr>
        <p:spPr bwMode="auto">
          <a:xfrm>
            <a:off x="464820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>
            <p:custDataLst>
              <p:tags r:id="rId155"/>
            </p:custDataLst>
          </p:nvPr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>
            <p:custDataLst>
              <p:tags r:id="rId156"/>
            </p:custDataLst>
          </p:nvPr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>
            <p:custDataLst>
              <p:tags r:id="rId157"/>
            </p:custDataLst>
          </p:nvPr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>
            <p:custDataLst>
              <p:tags r:id="rId158"/>
            </p:custDataLst>
          </p:nvPr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>
            <p:custDataLst>
              <p:tags r:id="rId159"/>
            </p:custDataLst>
          </p:nvPr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>
            <p:custDataLst>
              <p:tags r:id="rId160"/>
            </p:custDataLst>
          </p:nvPr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464820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>
            <p:custDataLst>
              <p:tags r:id="rId162"/>
            </p:custDataLst>
          </p:nvPr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>
            <p:custDataLst>
              <p:tags r:id="rId163"/>
            </p:custDataLst>
          </p:nvPr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>
            <p:custDataLst>
              <p:tags r:id="rId164"/>
            </p:custDataLst>
          </p:nvPr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>
            <p:custDataLst>
              <p:tags r:id="rId165"/>
            </p:custDataLst>
          </p:nvPr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>
            <p:custDataLst>
              <p:tags r:id="rId166"/>
            </p:custDataLst>
          </p:nvPr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>
            <p:custDataLst>
              <p:tags r:id="rId167"/>
            </p:custDataLst>
          </p:nvPr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>
            <p:custDataLst>
              <p:tags r:id="rId168"/>
            </p:custDataLst>
          </p:nvPr>
        </p:nvSpPr>
        <p:spPr bwMode="auto">
          <a:xfrm>
            <a:off x="464820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>
            <p:custDataLst>
              <p:tags r:id="rId169"/>
            </p:custDataLst>
          </p:nvPr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>
            <p:custDataLst>
              <p:tags r:id="rId175"/>
            </p:custDataLst>
          </p:nvPr>
        </p:nvSpPr>
        <p:spPr bwMode="auto">
          <a:xfrm>
            <a:off x="4648200" y="40767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 dirty="0" smtClean="0">
                <a:solidFill>
                  <a:srgbClr val="990000"/>
                </a:solidFill>
                <a:latin typeface="Calibri" pitchFamily="34" charset="0"/>
              </a:rPr>
              <a:t>Index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5268912" y="4357688"/>
            <a:ext cx="3722687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5268912" y="4638675"/>
            <a:ext cx="3722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5268912" y="4919663"/>
            <a:ext cx="3722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5270500" y="5202238"/>
            <a:ext cx="3721099" cy="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>
            <p:custDataLst>
              <p:tags r:id="rId180"/>
            </p:custDataLst>
          </p:nvPr>
        </p:nvSpPr>
        <p:spPr bwMode="auto">
          <a:xfrm>
            <a:off x="5270500" y="5481638"/>
            <a:ext cx="3721099" cy="4762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>
            <p:custDataLst>
              <p:tags r:id="rId181"/>
            </p:custDataLst>
          </p:nvPr>
        </p:nvSpPr>
        <p:spPr bwMode="auto">
          <a:xfrm>
            <a:off x="5270500" y="5788025"/>
            <a:ext cx="3721099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>
            <p:custDataLst>
              <p:tags r:id="rId182"/>
            </p:custDataLst>
          </p:nvPr>
        </p:nvSpPr>
        <p:spPr bwMode="auto">
          <a:xfrm>
            <a:off x="5270500" y="6069013"/>
            <a:ext cx="3721099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>
            <p:custDataLst>
              <p:tags r:id="rId183"/>
            </p:custDataLst>
          </p:nvPr>
        </p:nvSpPr>
        <p:spPr bwMode="auto">
          <a:xfrm>
            <a:off x="5270500" y="6350000"/>
            <a:ext cx="3721099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>
            <p:custDataLst>
              <p:tags r:id="rId184"/>
            </p:custDataLst>
          </p:nvPr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>
            <p:custDataLst>
              <p:tags r:id="rId185"/>
            </p:custDataLst>
          </p:nvPr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>
            <p:custDataLst>
              <p:tags r:id="rId186"/>
            </p:custDataLst>
          </p:nvPr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>
            <p:custDataLst>
              <p:tags r:id="rId187"/>
            </p:custDataLst>
          </p:nvPr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>
            <p:custDataLst>
              <p:tags r:id="rId188"/>
            </p:custDataLst>
          </p:nvPr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>
            <p:custDataLst>
              <p:tags r:id="rId189"/>
            </p:custDataLst>
          </p:nvPr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>
            <p:custDataLst>
              <p:tags r:id="rId190"/>
            </p:custDataLst>
          </p:nvPr>
        </p:nvSpPr>
        <p:spPr bwMode="auto">
          <a:xfrm flipV="1">
            <a:off x="5268912" y="4078287"/>
            <a:ext cx="3722688" cy="529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>
            <p:custDataLst>
              <p:tags r:id="rId191"/>
            </p:custDataLst>
          </p:nvPr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>
            <p:custDataLst>
              <p:tags r:id="rId192"/>
            </p:custDataLst>
          </p:nvPr>
        </p:nvSpPr>
        <p:spPr bwMode="auto">
          <a:xfrm>
            <a:off x="5270500" y="6630988"/>
            <a:ext cx="3721099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  <p:custDataLst>
              <p:tags r:id="rId19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  <p:custDataLst>
              <p:tags r:id="rId194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38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Current state of caches/tables</a:t>
            </a:r>
            <a:endParaRPr lang="en-GB" dirty="0"/>
          </a:p>
        </p:txBody>
      </p:sp>
      <p:grpSp>
        <p:nvGrpSpPr>
          <p:cNvPr id="462" name="Group 461"/>
          <p:cNvGrpSpPr/>
          <p:nvPr>
            <p:custDataLst>
              <p:tags r:id="rId2"/>
            </p:custDataLst>
          </p:nvPr>
        </p:nvGrpSpPr>
        <p:grpSpPr>
          <a:xfrm>
            <a:off x="776415" y="4194280"/>
            <a:ext cx="7565672" cy="2191767"/>
            <a:chOff x="152400" y="4076700"/>
            <a:chExt cx="8840789" cy="2561167"/>
          </a:xfrm>
        </p:grpSpPr>
        <p:sp>
          <p:nvSpPr>
            <p:cNvPr id="36928" name="Rectangle 64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6929" name="Rectangle 65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36930" name="Rectangle 66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36931" name="Rectangle 67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36932" name="Rectangle 68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6933" name="Rectangle 69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36934" name="Rectangle 70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36942" name="Rectangle 78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6943" name="Rectangle 79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6944" name="Rectangle 80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6945" name="Rectangle 81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6946" name="Rectangle 82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6947" name="Rectangle 83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36948" name="Rectangle 84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36956" name="Rectangle 92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36957" name="Rectangle 93"/>
            <p:cNvSpPr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36958" name="Rectangle 94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36959" name="Rectangle 95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36960" name="Rectangle 96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6961" name="Rectangle 97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6962" name="Rectangle 98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36970" name="Rectangle 106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6971" name="Rectangle 107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36972" name="Rectangle 108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36973" name="Rectangle 109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36974" name="Rectangle 110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6975" name="Rectangle 111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36976" name="Rectangle 112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36984" name="Rectangle 120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6985" name="Rectangle 121"/>
            <p:cNvSpPr>
              <a:spLocks noChangeArrowheads="1"/>
            </p:cNvSpPr>
            <p:nvPr>
              <p:custDataLst>
                <p:tags r:id="rId207"/>
              </p:custDataLst>
            </p:nvPr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6986" name="Rectangle 122"/>
            <p:cNvSpPr>
              <a:spLocks noChangeArrowheads="1"/>
            </p:cNvSpPr>
            <p:nvPr>
              <p:custDataLst>
                <p:tags r:id="rId208"/>
              </p:custDataLst>
            </p:nvPr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6987" name="Rectangle 123"/>
            <p:cNvSpPr>
              <a:spLocks noChangeArrowheads="1"/>
            </p:cNvSpPr>
            <p:nvPr>
              <p:custDataLst>
                <p:tags r:id="rId209"/>
              </p:custDataLst>
            </p:nvPr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6988" name="Rectangle 124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6989" name="Rectangle 125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36990" name="Rectangle 126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6998" name="Rectangle 134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6999" name="Rectangle 135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7000" name="Rectangle 136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7001" name="Rectangle 137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7002" name="Rectangle 138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7003" name="Rectangle 139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37004" name="Rectangle 140"/>
            <p:cNvSpPr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7012" name="Rectangle 148"/>
            <p:cNvSpPr>
              <a:spLocks noChangeArrowheads="1"/>
            </p:cNvSpPr>
            <p:nvPr>
              <p:custDataLst>
                <p:tags r:id="rId220"/>
              </p:custDataLst>
            </p:nvPr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7013" name="Rectangle 149"/>
            <p:cNvSpPr>
              <a:spLocks noChangeArrowheads="1"/>
            </p:cNvSpPr>
            <p:nvPr>
              <p:custDataLst>
                <p:tags r:id="rId221"/>
              </p:custDataLst>
            </p:nvPr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7014" name="Rectangle 150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7015" name="Rectangle 151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7016" name="Rectangle 152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7017" name="Rectangle 153"/>
            <p:cNvSpPr>
              <a:spLocks noChangeArrowheads="1"/>
            </p:cNvSpPr>
            <p:nvPr>
              <p:custDataLst>
                <p:tags r:id="rId225"/>
              </p:custDataLst>
            </p:nvPr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37018" name="Rectangle 154"/>
            <p:cNvSpPr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7026" name="Rectangle 162"/>
            <p:cNvSpPr>
              <a:spLocks noChangeArrowheads="1"/>
            </p:cNvSpPr>
            <p:nvPr>
              <p:custDataLst>
                <p:tags r:id="rId227"/>
              </p:custDataLst>
            </p:nvPr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37027" name="Rectangle 163"/>
            <p:cNvSpPr>
              <a:spLocks noChangeArrowheads="1"/>
            </p:cNvSpPr>
            <p:nvPr>
              <p:custDataLst>
                <p:tags r:id="rId228"/>
              </p:custDataLst>
            </p:nvPr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37028" name="Rectangle 164"/>
            <p:cNvSpPr>
              <a:spLocks noChangeArrowheads="1"/>
            </p:cNvSpPr>
            <p:nvPr>
              <p:custDataLst>
                <p:tags r:id="rId229"/>
              </p:custDataLst>
            </p:nvPr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37029" name="Rectangle 165"/>
            <p:cNvSpPr>
              <a:spLocks noChangeArrowheads="1"/>
            </p:cNvSpPr>
            <p:nvPr>
              <p:custDataLst>
                <p:tags r:id="rId230"/>
              </p:custDataLst>
            </p:nvPr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37030" name="Rectangle 166"/>
            <p:cNvSpPr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7031" name="Rectangle 167"/>
            <p:cNvSpPr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37032" name="Rectangle 168"/>
            <p:cNvSpPr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7040" name="Rectangle 176"/>
            <p:cNvSpPr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7041" name="Rectangle 177"/>
            <p:cNvSpPr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7042" name="Rectangle 178"/>
            <p:cNvSpPr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7043" name="Rectangle 179"/>
            <p:cNvSpPr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7044" name="Rectangle 180"/>
            <p:cNvSpPr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7045" name="Rectangle 181"/>
            <p:cNvSpPr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7046" name="Rectangle 182"/>
            <p:cNvSpPr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 smtClean="0">
                  <a:solidFill>
                    <a:srgbClr val="990000"/>
                  </a:solidFill>
                  <a:latin typeface="Calibri" pitchFamily="34" charset="0"/>
                </a:rPr>
                <a:t>Index</a:t>
              </a:r>
              <a:endParaRPr lang="en-GB" sz="12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7047" name="Line 183"/>
            <p:cNvSpPr>
              <a:spLocks noChangeShapeType="1"/>
            </p:cNvSpPr>
            <p:nvPr>
              <p:custDataLst>
                <p:tags r:id="rId241"/>
              </p:custDataLst>
            </p:nvPr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 i="1">
                <a:solidFill>
                  <a:srgbClr val="990000"/>
                </a:solidFill>
              </a:endParaRPr>
            </a:p>
          </p:txBody>
        </p:sp>
        <p:sp>
          <p:nvSpPr>
            <p:cNvPr id="37048" name="Line 184"/>
            <p:cNvSpPr>
              <a:spLocks noChangeShapeType="1"/>
            </p:cNvSpPr>
            <p:nvPr>
              <p:custDataLst>
                <p:tags r:id="rId242"/>
              </p:custDataLst>
            </p:nvPr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49" name="Line 185"/>
            <p:cNvSpPr>
              <a:spLocks noChangeShapeType="1"/>
            </p:cNvSpPr>
            <p:nvPr>
              <p:custDataLst>
                <p:tags r:id="rId243"/>
              </p:custDataLst>
            </p:nvPr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50" name="Line 186"/>
            <p:cNvSpPr>
              <a:spLocks noChangeShapeType="1"/>
            </p:cNvSpPr>
            <p:nvPr>
              <p:custDataLst>
                <p:tags r:id="rId244"/>
              </p:custDataLst>
            </p:nvPr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51" name="Line 187"/>
            <p:cNvSpPr>
              <a:spLocks noChangeShapeType="1"/>
            </p:cNvSpPr>
            <p:nvPr>
              <p:custDataLst>
                <p:tags r:id="rId245"/>
              </p:custDataLst>
            </p:nvPr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52" name="Line 188"/>
            <p:cNvSpPr>
              <a:spLocks noChangeShapeType="1"/>
            </p:cNvSpPr>
            <p:nvPr>
              <p:custDataLst>
                <p:tags r:id="rId246"/>
              </p:custDataLst>
            </p:nvPr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53" name="Line 189"/>
            <p:cNvSpPr>
              <a:spLocks noChangeShapeType="1"/>
            </p:cNvSpPr>
            <p:nvPr>
              <p:custDataLst>
                <p:tags r:id="rId247"/>
              </p:custDataLst>
            </p:nvPr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54" name="Line 190"/>
            <p:cNvSpPr>
              <a:spLocks noChangeShapeType="1"/>
            </p:cNvSpPr>
            <p:nvPr>
              <p:custDataLst>
                <p:tags r:id="rId248"/>
              </p:custDataLst>
            </p:nvPr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55" name="Line 191"/>
            <p:cNvSpPr>
              <a:spLocks noChangeShapeType="1"/>
            </p:cNvSpPr>
            <p:nvPr>
              <p:custDataLst>
                <p:tags r:id="rId249"/>
              </p:custDataLst>
            </p:nvPr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56" name="Line 192"/>
            <p:cNvSpPr>
              <a:spLocks noChangeShapeType="1"/>
            </p:cNvSpPr>
            <p:nvPr>
              <p:custDataLst>
                <p:tags r:id="rId250"/>
              </p:custDataLst>
            </p:nvPr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57" name="Line 193"/>
            <p:cNvSpPr>
              <a:spLocks noChangeShapeType="1"/>
            </p:cNvSpPr>
            <p:nvPr>
              <p:custDataLst>
                <p:tags r:id="rId251"/>
              </p:custDataLst>
            </p:nvPr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58" name="Line 194"/>
            <p:cNvSpPr>
              <a:spLocks noChangeShapeType="1"/>
            </p:cNvSpPr>
            <p:nvPr>
              <p:custDataLst>
                <p:tags r:id="rId252"/>
              </p:custDataLst>
            </p:nvPr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59" name="Line 195"/>
            <p:cNvSpPr>
              <a:spLocks noChangeShapeType="1"/>
            </p:cNvSpPr>
            <p:nvPr>
              <p:custDataLst>
                <p:tags r:id="rId253"/>
              </p:custDataLst>
            </p:nvPr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60" name="Line 196"/>
            <p:cNvSpPr>
              <a:spLocks noChangeShapeType="1"/>
            </p:cNvSpPr>
            <p:nvPr>
              <p:custDataLst>
                <p:tags r:id="rId254"/>
              </p:custDataLst>
            </p:nvPr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67" name="Line 203"/>
            <p:cNvSpPr>
              <a:spLocks noChangeShapeType="1"/>
            </p:cNvSpPr>
            <p:nvPr>
              <p:custDataLst>
                <p:tags r:id="rId255"/>
              </p:custDataLst>
            </p:nvPr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69" name="Line 205"/>
            <p:cNvSpPr>
              <a:spLocks noChangeShapeType="1"/>
            </p:cNvSpPr>
            <p:nvPr>
              <p:custDataLst>
                <p:tags r:id="rId256"/>
              </p:custDataLst>
            </p:nvPr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 i="1">
                <a:solidFill>
                  <a:srgbClr val="990000"/>
                </a:solidFill>
              </a:endParaRPr>
            </a:p>
          </p:txBody>
        </p:sp>
        <p:sp>
          <p:nvSpPr>
            <p:cNvPr id="37071" name="Line 207"/>
            <p:cNvSpPr>
              <a:spLocks noChangeShapeType="1"/>
            </p:cNvSpPr>
            <p:nvPr>
              <p:custDataLst>
                <p:tags r:id="rId257"/>
              </p:custDataLst>
            </p:nvPr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09" name="Line 203"/>
            <p:cNvSpPr>
              <a:spLocks noChangeShapeType="1"/>
            </p:cNvSpPr>
            <p:nvPr>
              <p:custDataLst>
                <p:tags r:id="rId258"/>
              </p:custDataLst>
            </p:nvPr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10" name="Rectangle 57"/>
            <p:cNvSpPr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1" name="Rectangle 58"/>
            <p:cNvSpPr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2" name="Rectangle 59"/>
            <p:cNvSpPr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3" name="Rectangle 60"/>
            <p:cNvSpPr>
              <a:spLocks noChangeArrowheads="1"/>
            </p:cNvSpPr>
            <p:nvPr>
              <p:custDataLst>
                <p:tags r:id="rId262"/>
              </p:custDataLst>
            </p:nvPr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4" name="Rectangle 61"/>
            <p:cNvSpPr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5" name="Rectangle 62"/>
            <p:cNvSpPr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16" name="Rectangle 63"/>
            <p:cNvSpPr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17" name="Rectangle 71"/>
            <p:cNvSpPr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18" name="Rectangle 72"/>
            <p:cNvSpPr>
              <a:spLocks noChangeArrowheads="1"/>
            </p:cNvSpPr>
            <p:nvPr>
              <p:custDataLst>
                <p:tags r:id="rId267"/>
              </p:custDataLst>
            </p:nvPr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19" name="Rectangle 73"/>
            <p:cNvSpPr>
              <a:spLocks noChangeArrowheads="1"/>
            </p:cNvSpPr>
            <p:nvPr>
              <p:custDataLst>
                <p:tags r:id="rId268"/>
              </p:custDataLst>
            </p:nvPr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20" name="Rectangle 74"/>
            <p:cNvSpPr>
              <a:spLocks noChangeArrowheads="1"/>
            </p:cNvSpPr>
            <p:nvPr>
              <p:custDataLst>
                <p:tags r:id="rId269"/>
              </p:custDataLst>
            </p:nvPr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21" name="Rectangle 75"/>
            <p:cNvSpPr>
              <a:spLocks noChangeArrowheads="1"/>
            </p:cNvSpPr>
            <p:nvPr>
              <p:custDataLst>
                <p:tags r:id="rId270"/>
              </p:custDataLst>
            </p:nvPr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22" name="Rectangle 76"/>
            <p:cNvSpPr>
              <a:spLocks noChangeArrowheads="1"/>
            </p:cNvSpPr>
            <p:nvPr>
              <p:custDataLst>
                <p:tags r:id="rId271"/>
              </p:custDataLst>
            </p:nvPr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23" name="Rectangle 77"/>
            <p:cNvSpPr>
              <a:spLocks noChangeArrowheads="1"/>
            </p:cNvSpPr>
            <p:nvPr>
              <p:custDataLst>
                <p:tags r:id="rId272"/>
              </p:custDataLst>
            </p:nvPr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24" name="Rectangle 85"/>
            <p:cNvSpPr>
              <a:spLocks noChangeArrowheads="1"/>
            </p:cNvSpPr>
            <p:nvPr>
              <p:custDataLst>
                <p:tags r:id="rId273"/>
              </p:custDataLst>
            </p:nvPr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25" name="Rectangle 86"/>
            <p:cNvSpPr>
              <a:spLocks noChangeArrowheads="1"/>
            </p:cNvSpPr>
            <p:nvPr>
              <p:custDataLst>
                <p:tags r:id="rId274"/>
              </p:custDataLst>
            </p:nvPr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26" name="Rectangle 87"/>
            <p:cNvSpPr>
              <a:spLocks noChangeArrowheads="1"/>
            </p:cNvSpPr>
            <p:nvPr>
              <p:custDataLst>
                <p:tags r:id="rId275"/>
              </p:custDataLst>
            </p:nvPr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27" name="Rectangle 88"/>
            <p:cNvSpPr>
              <a:spLocks noChangeArrowheads="1"/>
            </p:cNvSpPr>
            <p:nvPr>
              <p:custDataLst>
                <p:tags r:id="rId276"/>
              </p:custDataLst>
            </p:nvPr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28" name="Rectangle 89"/>
            <p:cNvSpPr>
              <a:spLocks noChangeArrowheads="1"/>
            </p:cNvSpPr>
            <p:nvPr>
              <p:custDataLst>
                <p:tags r:id="rId277"/>
              </p:custDataLst>
            </p:nvPr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29" name="Rectangle 90"/>
            <p:cNvSpPr>
              <a:spLocks noChangeArrowheads="1"/>
            </p:cNvSpPr>
            <p:nvPr>
              <p:custDataLst>
                <p:tags r:id="rId278"/>
              </p:custDataLst>
            </p:nvPr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30" name="Rectangle 91"/>
            <p:cNvSpPr>
              <a:spLocks noChangeArrowheads="1"/>
            </p:cNvSpPr>
            <p:nvPr>
              <p:custDataLst>
                <p:tags r:id="rId279"/>
              </p:custDataLst>
            </p:nvPr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31" name="Rectangle 99"/>
            <p:cNvSpPr>
              <a:spLocks noChangeArrowheads="1"/>
            </p:cNvSpPr>
            <p:nvPr>
              <p:custDataLst>
                <p:tags r:id="rId280"/>
              </p:custDataLst>
            </p:nvPr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32" name="Rectangle 100"/>
            <p:cNvSpPr>
              <a:spLocks noChangeArrowheads="1"/>
            </p:cNvSpPr>
            <p:nvPr>
              <p:custDataLst>
                <p:tags r:id="rId281"/>
              </p:custDataLst>
            </p:nvPr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33" name="Rectangle 101"/>
            <p:cNvSpPr>
              <a:spLocks noChangeArrowheads="1"/>
            </p:cNvSpPr>
            <p:nvPr>
              <p:custDataLst>
                <p:tags r:id="rId282"/>
              </p:custDataLst>
            </p:nvPr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34" name="Rectangle 102"/>
            <p:cNvSpPr>
              <a:spLocks noChangeArrowheads="1"/>
            </p:cNvSpPr>
            <p:nvPr>
              <p:custDataLst>
                <p:tags r:id="rId283"/>
              </p:custDataLst>
            </p:nvPr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35" name="Rectangle 103"/>
            <p:cNvSpPr>
              <a:spLocks noChangeArrowheads="1"/>
            </p:cNvSpPr>
            <p:nvPr>
              <p:custDataLst>
                <p:tags r:id="rId284"/>
              </p:custDataLst>
            </p:nvPr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Rectangle 104"/>
            <p:cNvSpPr>
              <a:spLocks noChangeArrowheads="1"/>
            </p:cNvSpPr>
            <p:nvPr>
              <p:custDataLst>
                <p:tags r:id="rId285"/>
              </p:custDataLst>
            </p:nvPr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37" name="Rectangle 105"/>
            <p:cNvSpPr>
              <a:spLocks noChangeArrowheads="1"/>
            </p:cNvSpPr>
            <p:nvPr>
              <p:custDataLst>
                <p:tags r:id="rId286"/>
              </p:custDataLst>
            </p:nvPr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38" name="Rectangle 113"/>
            <p:cNvSpPr>
              <a:spLocks noChangeArrowheads="1"/>
            </p:cNvSpPr>
            <p:nvPr>
              <p:custDataLst>
                <p:tags r:id="rId287"/>
              </p:custDataLst>
            </p:nvPr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39" name="Rectangle 114"/>
            <p:cNvSpPr>
              <a:spLocks noChangeArrowheads="1"/>
            </p:cNvSpPr>
            <p:nvPr>
              <p:custDataLst>
                <p:tags r:id="rId288"/>
              </p:custDataLst>
            </p:nvPr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0" name="Rectangle 115"/>
            <p:cNvSpPr>
              <a:spLocks noChangeArrowheads="1"/>
            </p:cNvSpPr>
            <p:nvPr>
              <p:custDataLst>
                <p:tags r:id="rId289"/>
              </p:custDataLst>
            </p:nvPr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1" name="Rectangle 116"/>
            <p:cNvSpPr>
              <a:spLocks noChangeArrowheads="1"/>
            </p:cNvSpPr>
            <p:nvPr>
              <p:custDataLst>
                <p:tags r:id="rId290"/>
              </p:custDataLst>
            </p:nvPr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2" name="Rectangle 117"/>
            <p:cNvSpPr>
              <a:spLocks noChangeArrowheads="1"/>
            </p:cNvSpPr>
            <p:nvPr>
              <p:custDataLst>
                <p:tags r:id="rId291"/>
              </p:custDataLst>
            </p:nvPr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43" name="Rectangle 118"/>
            <p:cNvSpPr>
              <a:spLocks noChangeArrowheads="1"/>
            </p:cNvSpPr>
            <p:nvPr>
              <p:custDataLst>
                <p:tags r:id="rId292"/>
              </p:custDataLst>
            </p:nvPr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44" name="Rectangle 119"/>
            <p:cNvSpPr>
              <a:spLocks noChangeArrowheads="1"/>
            </p:cNvSpPr>
            <p:nvPr>
              <p:custDataLst>
                <p:tags r:id="rId293"/>
              </p:custDataLst>
            </p:nvPr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45" name="Rectangle 127"/>
            <p:cNvSpPr>
              <a:spLocks noChangeArrowheads="1"/>
            </p:cNvSpPr>
            <p:nvPr>
              <p:custDataLst>
                <p:tags r:id="rId294"/>
              </p:custDataLst>
            </p:nvPr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46" name="Rectangle 128"/>
            <p:cNvSpPr>
              <a:spLocks noChangeArrowheads="1"/>
            </p:cNvSpPr>
            <p:nvPr>
              <p:custDataLst>
                <p:tags r:id="rId295"/>
              </p:custDataLst>
            </p:nvPr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47" name="Rectangle 129"/>
            <p:cNvSpPr>
              <a:spLocks noChangeArrowheads="1"/>
            </p:cNvSpPr>
            <p:nvPr>
              <p:custDataLst>
                <p:tags r:id="rId296"/>
              </p:custDataLst>
            </p:nvPr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48" name="Rectangle 130"/>
            <p:cNvSpPr>
              <a:spLocks noChangeArrowheads="1"/>
            </p:cNvSpPr>
            <p:nvPr>
              <p:custDataLst>
                <p:tags r:id="rId297"/>
              </p:custDataLst>
            </p:nvPr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49" name="Rectangle 131"/>
            <p:cNvSpPr>
              <a:spLocks noChangeArrowheads="1"/>
            </p:cNvSpPr>
            <p:nvPr>
              <p:custDataLst>
                <p:tags r:id="rId298"/>
              </p:custDataLst>
            </p:nvPr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0" name="Rectangle 132"/>
            <p:cNvSpPr>
              <a:spLocks noChangeArrowheads="1"/>
            </p:cNvSpPr>
            <p:nvPr>
              <p:custDataLst>
                <p:tags r:id="rId299"/>
              </p:custDataLst>
            </p:nvPr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51" name="Rectangle 133"/>
            <p:cNvSpPr>
              <a:spLocks noChangeArrowheads="1"/>
            </p:cNvSpPr>
            <p:nvPr>
              <p:custDataLst>
                <p:tags r:id="rId300"/>
              </p:custDataLst>
            </p:nvPr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52" name="Rectangle 141"/>
            <p:cNvSpPr>
              <a:spLocks noChangeArrowheads="1"/>
            </p:cNvSpPr>
            <p:nvPr>
              <p:custDataLst>
                <p:tags r:id="rId301"/>
              </p:custDataLst>
            </p:nvPr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53" name="Rectangle 142"/>
            <p:cNvSpPr>
              <a:spLocks noChangeArrowheads="1"/>
            </p:cNvSpPr>
            <p:nvPr>
              <p:custDataLst>
                <p:tags r:id="rId302"/>
              </p:custDataLst>
            </p:nvPr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54" name="Rectangle 143"/>
            <p:cNvSpPr>
              <a:spLocks noChangeArrowheads="1"/>
            </p:cNvSpPr>
            <p:nvPr>
              <p:custDataLst>
                <p:tags r:id="rId303"/>
              </p:custDataLst>
            </p:nvPr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55" name="Rectangle 144"/>
            <p:cNvSpPr>
              <a:spLocks noChangeArrowheads="1"/>
            </p:cNvSpPr>
            <p:nvPr>
              <p:custDataLst>
                <p:tags r:id="rId304"/>
              </p:custDataLst>
            </p:nvPr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56" name="Rectangle 145"/>
            <p:cNvSpPr>
              <a:spLocks noChangeArrowheads="1"/>
            </p:cNvSpPr>
            <p:nvPr>
              <p:custDataLst>
                <p:tags r:id="rId305"/>
              </p:custDataLst>
            </p:nvPr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7" name="Rectangle 146"/>
            <p:cNvSpPr>
              <a:spLocks noChangeArrowheads="1"/>
            </p:cNvSpPr>
            <p:nvPr>
              <p:custDataLst>
                <p:tags r:id="rId306"/>
              </p:custDataLst>
            </p:nvPr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58" name="Rectangle 147"/>
            <p:cNvSpPr>
              <a:spLocks noChangeArrowheads="1"/>
            </p:cNvSpPr>
            <p:nvPr>
              <p:custDataLst>
                <p:tags r:id="rId307"/>
              </p:custDataLst>
            </p:nvPr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59" name="Rectangle 155"/>
            <p:cNvSpPr>
              <a:spLocks noChangeArrowheads="1"/>
            </p:cNvSpPr>
            <p:nvPr>
              <p:custDataLst>
                <p:tags r:id="rId308"/>
              </p:custDataLst>
            </p:nvPr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60" name="Rectangle 156"/>
            <p:cNvSpPr>
              <a:spLocks noChangeArrowheads="1"/>
            </p:cNvSpPr>
            <p:nvPr>
              <p:custDataLst>
                <p:tags r:id="rId309"/>
              </p:custDataLst>
            </p:nvPr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61" name="Rectangle 157"/>
            <p:cNvSpPr>
              <a:spLocks noChangeArrowheads="1"/>
            </p:cNvSpPr>
            <p:nvPr>
              <p:custDataLst>
                <p:tags r:id="rId310"/>
              </p:custDataLst>
            </p:nvPr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62" name="Rectangle 158"/>
            <p:cNvSpPr>
              <a:spLocks noChangeArrowheads="1"/>
            </p:cNvSpPr>
            <p:nvPr>
              <p:custDataLst>
                <p:tags r:id="rId311"/>
              </p:custDataLst>
            </p:nvPr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63" name="Rectangle 159"/>
            <p:cNvSpPr>
              <a:spLocks noChangeArrowheads="1"/>
            </p:cNvSpPr>
            <p:nvPr>
              <p:custDataLst>
                <p:tags r:id="rId312"/>
              </p:custDataLst>
            </p:nvPr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160"/>
            <p:cNvSpPr>
              <a:spLocks noChangeArrowheads="1"/>
            </p:cNvSpPr>
            <p:nvPr>
              <p:custDataLst>
                <p:tags r:id="rId313"/>
              </p:custDataLst>
            </p:nvPr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265" name="Rectangle 161"/>
            <p:cNvSpPr>
              <a:spLocks noChangeArrowheads="1"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66" name="Rectangle 169"/>
            <p:cNvSpPr>
              <a:spLocks noChangeArrowheads="1"/>
            </p:cNvSpPr>
            <p:nvPr>
              <p:custDataLst>
                <p:tags r:id="rId315"/>
              </p:custDataLst>
            </p:nvPr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67" name="Rectangle 170"/>
            <p:cNvSpPr>
              <a:spLocks noChangeArrowheads="1"/>
            </p:cNvSpPr>
            <p:nvPr>
              <p:custDataLst>
                <p:tags r:id="rId316"/>
              </p:custDataLst>
            </p:nvPr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68" name="Rectangle 171"/>
            <p:cNvSpPr>
              <a:spLocks noChangeArrowheads="1"/>
            </p:cNvSpPr>
            <p:nvPr>
              <p:custDataLst>
                <p:tags r:id="rId317"/>
              </p:custDataLst>
            </p:nvPr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69" name="Rectangle 172"/>
            <p:cNvSpPr>
              <a:spLocks noChangeArrowheads="1"/>
            </p:cNvSpPr>
            <p:nvPr>
              <p:custDataLst>
                <p:tags r:id="rId318"/>
              </p:custDataLst>
            </p:nvPr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70" name="Rectangle 173"/>
            <p:cNvSpPr>
              <a:spLocks noChangeArrowheads="1"/>
            </p:cNvSpPr>
            <p:nvPr>
              <p:custDataLst>
                <p:tags r:id="rId319"/>
              </p:custDataLst>
            </p:nvPr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71" name="Rectangle 174"/>
            <p:cNvSpPr>
              <a:spLocks noChangeArrowheads="1"/>
            </p:cNvSpPr>
            <p:nvPr>
              <p:custDataLst>
                <p:tags r:id="rId320"/>
              </p:custDataLst>
            </p:nvPr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72" name="Rectangle 175"/>
            <p:cNvSpPr>
              <a:spLocks noChangeArrowheads="1"/>
            </p:cNvSpPr>
            <p:nvPr>
              <p:custDataLst>
                <p:tags r:id="rId321"/>
              </p:custDataLst>
            </p:nvPr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 dirty="0" smtClean="0">
                  <a:solidFill>
                    <a:srgbClr val="990000"/>
                  </a:solidFill>
                  <a:latin typeface="Calibri" pitchFamily="34" charset="0"/>
                </a:rPr>
                <a:t>Index</a:t>
              </a:r>
              <a:endParaRPr lang="en-GB" sz="12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73" name="Line 183"/>
            <p:cNvSpPr>
              <a:spLocks noChangeShapeType="1"/>
            </p:cNvSpPr>
            <p:nvPr>
              <p:custDataLst>
                <p:tags r:id="rId322"/>
              </p:custDataLst>
            </p:nvPr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 i="1">
                <a:solidFill>
                  <a:srgbClr val="990000"/>
                </a:solidFill>
              </a:endParaRPr>
            </a:p>
          </p:txBody>
        </p:sp>
        <p:sp>
          <p:nvSpPr>
            <p:cNvPr id="274" name="Line 184"/>
            <p:cNvSpPr>
              <a:spLocks noChangeShapeType="1"/>
            </p:cNvSpPr>
            <p:nvPr>
              <p:custDataLst>
                <p:tags r:id="rId323"/>
              </p:custDataLst>
            </p:nvPr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5" name="Line 185"/>
            <p:cNvSpPr>
              <a:spLocks noChangeShapeType="1"/>
            </p:cNvSpPr>
            <p:nvPr>
              <p:custDataLst>
                <p:tags r:id="rId324"/>
              </p:custDataLst>
            </p:nvPr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6" name="Line 186"/>
            <p:cNvSpPr>
              <a:spLocks noChangeShapeType="1"/>
            </p:cNvSpPr>
            <p:nvPr>
              <p:custDataLst>
                <p:tags r:id="rId325"/>
              </p:custDataLst>
            </p:nvPr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7" name="Line 187"/>
            <p:cNvSpPr>
              <a:spLocks noChangeShapeType="1"/>
            </p:cNvSpPr>
            <p:nvPr>
              <p:custDataLst>
                <p:tags r:id="rId326"/>
              </p:custDataLst>
            </p:nvPr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8" name="Line 188"/>
            <p:cNvSpPr>
              <a:spLocks noChangeShapeType="1"/>
            </p:cNvSpPr>
            <p:nvPr>
              <p:custDataLst>
                <p:tags r:id="rId327"/>
              </p:custDataLst>
            </p:nvPr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9" name="Line 189"/>
            <p:cNvSpPr>
              <a:spLocks noChangeShapeType="1"/>
            </p:cNvSpPr>
            <p:nvPr>
              <p:custDataLst>
                <p:tags r:id="rId328"/>
              </p:custDataLst>
            </p:nvPr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0" name="Line 190"/>
            <p:cNvSpPr>
              <a:spLocks noChangeShapeType="1"/>
            </p:cNvSpPr>
            <p:nvPr>
              <p:custDataLst>
                <p:tags r:id="rId329"/>
              </p:custDataLst>
            </p:nvPr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1" name="Line 197"/>
            <p:cNvSpPr>
              <a:spLocks noChangeShapeType="1"/>
            </p:cNvSpPr>
            <p:nvPr>
              <p:custDataLst>
                <p:tags r:id="rId330"/>
              </p:custDataLst>
            </p:nvPr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2" name="Line 198"/>
            <p:cNvSpPr>
              <a:spLocks noChangeShapeType="1"/>
            </p:cNvSpPr>
            <p:nvPr>
              <p:custDataLst>
                <p:tags r:id="rId331"/>
              </p:custDataLst>
            </p:nvPr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3" name="Line 199"/>
            <p:cNvSpPr>
              <a:spLocks noChangeShapeType="1"/>
            </p:cNvSpPr>
            <p:nvPr>
              <p:custDataLst>
                <p:tags r:id="rId332"/>
              </p:custDataLst>
            </p:nvPr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4" name="Line 200"/>
            <p:cNvSpPr>
              <a:spLocks noChangeShapeType="1"/>
            </p:cNvSpPr>
            <p:nvPr>
              <p:custDataLst>
                <p:tags r:id="rId333"/>
              </p:custDataLst>
            </p:nvPr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5" name="Line 201"/>
            <p:cNvSpPr>
              <a:spLocks noChangeShapeType="1"/>
            </p:cNvSpPr>
            <p:nvPr>
              <p:custDataLst>
                <p:tags r:id="rId334"/>
              </p:custDataLst>
            </p:nvPr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6" name="Line 202"/>
            <p:cNvSpPr>
              <a:spLocks noChangeShapeType="1"/>
            </p:cNvSpPr>
            <p:nvPr>
              <p:custDataLst>
                <p:tags r:id="rId335"/>
              </p:custDataLst>
            </p:nvPr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7" name="Line 205"/>
            <p:cNvSpPr>
              <a:spLocks noChangeShapeType="1"/>
            </p:cNvSpPr>
            <p:nvPr>
              <p:custDataLst>
                <p:tags r:id="rId336"/>
              </p:custDataLst>
            </p:nvPr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 i="1">
                <a:solidFill>
                  <a:srgbClr val="990000"/>
                </a:solidFill>
              </a:endParaRPr>
            </a:p>
          </p:txBody>
        </p:sp>
        <p:sp>
          <p:nvSpPr>
            <p:cNvPr id="288" name="Line 206"/>
            <p:cNvSpPr>
              <a:spLocks noChangeShapeType="1"/>
            </p:cNvSpPr>
            <p:nvPr>
              <p:custDataLst>
                <p:tags r:id="rId337"/>
              </p:custDataLst>
            </p:nvPr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9" name="Line 207"/>
            <p:cNvSpPr>
              <a:spLocks noChangeShapeType="1"/>
            </p:cNvSpPr>
            <p:nvPr>
              <p:custDataLst>
                <p:tags r:id="rId338"/>
              </p:custDataLst>
            </p:nvPr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90" name="Line 206"/>
            <p:cNvSpPr>
              <a:spLocks noChangeShapeType="1"/>
            </p:cNvSpPr>
            <p:nvPr>
              <p:custDataLst>
                <p:tags r:id="rId339"/>
              </p:custDataLst>
            </p:nvPr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206" name="TextBox 205"/>
          <p:cNvSpPr txBox="1"/>
          <p:nvPr>
            <p:custDataLst>
              <p:tags r:id="rId3"/>
            </p:custDataLst>
          </p:nvPr>
        </p:nvSpPr>
        <p:spPr>
          <a:xfrm>
            <a:off x="777281" y="378825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Cache</a:t>
            </a:r>
          </a:p>
        </p:txBody>
      </p:sp>
      <p:grpSp>
        <p:nvGrpSpPr>
          <p:cNvPr id="458" name="Group 457"/>
          <p:cNvGrpSpPr/>
          <p:nvPr>
            <p:custDataLst>
              <p:tags r:id="rId4"/>
            </p:custDataLst>
          </p:nvPr>
        </p:nvGrpSpPr>
        <p:grpSpPr>
          <a:xfrm>
            <a:off x="6108886" y="1259102"/>
            <a:ext cx="2758686" cy="2072605"/>
            <a:chOff x="153381" y="1079275"/>
            <a:chExt cx="4342296" cy="2788920"/>
          </a:xfrm>
        </p:grpSpPr>
        <p:sp>
          <p:nvSpPr>
            <p:cNvPr id="208" name="Rectangle 4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778445" y="354434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1" name="Rectangle 5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086295" y="354434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292" name="Rectangle 6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392557" y="3544346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0F</a:t>
              </a:r>
            </a:p>
          </p:txBody>
        </p:sp>
        <p:sp>
          <p:nvSpPr>
            <p:cNvPr id="293" name="Rectangle 10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778445" y="3237958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4" name="Rectangle 11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086295" y="3237958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95" name="Rectangle 12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392557" y="3237958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0E</a:t>
              </a:r>
            </a:p>
          </p:txBody>
        </p:sp>
        <p:sp>
          <p:nvSpPr>
            <p:cNvPr id="296" name="Rectangle 16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778445" y="293157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" name="Rectangle 17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86295" y="293157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8" name="Rectangle 18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2392557" y="2931571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0D</a:t>
              </a:r>
            </a:p>
          </p:txBody>
        </p:sp>
        <p:sp>
          <p:nvSpPr>
            <p:cNvPr id="299" name="Rectangle 22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778445" y="262359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0" name="Rectangle 23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086295" y="262359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01" name="Rectangle 24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392557" y="2623596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0C</a:t>
              </a:r>
            </a:p>
          </p:txBody>
        </p:sp>
        <p:sp>
          <p:nvSpPr>
            <p:cNvPr id="302" name="Rectangle 28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778445" y="231562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3" name="Rectangle 29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086295" y="231562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04" name="Rectangle 3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392557" y="2315621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0B</a:t>
              </a:r>
            </a:p>
          </p:txBody>
        </p:sp>
        <p:sp>
          <p:nvSpPr>
            <p:cNvPr id="305" name="Rectangle 34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778445" y="2009233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6" name="Rectangle 35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3086295" y="2009233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07" name="Rectangle 36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392557" y="2009233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0A</a:t>
              </a:r>
            </a:p>
          </p:txBody>
        </p:sp>
        <p:sp>
          <p:nvSpPr>
            <p:cNvPr id="308" name="Rectangle 40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3778445" y="170284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9" name="Rectangle 41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3086295" y="170284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17</a:t>
              </a:r>
            </a:p>
          </p:txBody>
        </p:sp>
        <p:sp>
          <p:nvSpPr>
            <p:cNvPr id="310" name="Rectangle 42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392557" y="1702846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09</a:t>
              </a:r>
            </a:p>
          </p:txBody>
        </p:sp>
        <p:sp>
          <p:nvSpPr>
            <p:cNvPr id="311" name="Rectangle 46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3778445" y="139487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12" name="Rectangle 47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3086295" y="139487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313" name="Rectangle 48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392557" y="1394871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08</a:t>
              </a:r>
            </a:p>
          </p:txBody>
        </p:sp>
        <p:sp>
          <p:nvSpPr>
            <p:cNvPr id="314" name="Rectangle 52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778445" y="1088483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15" name="Rectangle 53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3086295" y="1088483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16" name="Rectangle 54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392557" y="1088483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317" name="Line 58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2392557" y="1394871"/>
              <a:ext cx="2103120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8" name="Line 59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2392557" y="1702846"/>
              <a:ext cx="2103120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19" name="Line 60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>
              <a:off x="2392557" y="2012406"/>
              <a:ext cx="2103120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20" name="Line 61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>
              <a:off x="2392557" y="2315621"/>
              <a:ext cx="2103120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21" name="Line 62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>
              <a:off x="2392557" y="2623596"/>
              <a:ext cx="2103120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22" name="Line 63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>
              <a:off x="2392557" y="2919930"/>
              <a:ext cx="2103120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23" name="Line 64"/>
            <p:cNvSpPr>
              <a:spLocks noChangeShapeType="1"/>
            </p:cNvSpPr>
            <p:nvPr>
              <p:custDataLst>
                <p:tags r:id="rId129"/>
              </p:custDataLst>
            </p:nvPr>
          </p:nvSpPr>
          <p:spPr bwMode="auto">
            <a:xfrm>
              <a:off x="2392557" y="3237958"/>
              <a:ext cx="2103120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24" name="Line 65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>
              <a:off x="2392557" y="3544346"/>
              <a:ext cx="2103120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25" name="Line 68"/>
            <p:cNvSpPr>
              <a:spLocks noChangeShapeType="1"/>
            </p:cNvSpPr>
            <p:nvPr>
              <p:custDataLst>
                <p:tags r:id="rId131"/>
              </p:custDataLst>
            </p:nvPr>
          </p:nvSpPr>
          <p:spPr bwMode="auto">
            <a:xfrm>
              <a:off x="3086295" y="1088483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26" name="Line 69"/>
            <p:cNvSpPr>
              <a:spLocks noChangeShapeType="1"/>
            </p:cNvSpPr>
            <p:nvPr>
              <p:custDataLst>
                <p:tags r:id="rId132"/>
              </p:custDataLst>
            </p:nvPr>
          </p:nvSpPr>
          <p:spPr bwMode="auto">
            <a:xfrm>
              <a:off x="3778445" y="1088483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27" name="Line 72"/>
            <p:cNvSpPr>
              <a:spLocks noChangeShapeType="1"/>
            </p:cNvSpPr>
            <p:nvPr>
              <p:custDataLst>
                <p:tags r:id="rId133"/>
              </p:custDataLst>
            </p:nvPr>
          </p:nvSpPr>
          <p:spPr bwMode="auto">
            <a:xfrm>
              <a:off x="2392557" y="1088483"/>
              <a:ext cx="2103120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28" name="Line 73"/>
            <p:cNvSpPr>
              <a:spLocks noChangeShapeType="1"/>
            </p:cNvSpPr>
            <p:nvPr>
              <p:custDataLst>
                <p:tags r:id="rId134"/>
              </p:custDataLst>
            </p:nvPr>
          </p:nvSpPr>
          <p:spPr bwMode="auto">
            <a:xfrm>
              <a:off x="4479062" y="1088483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29" name="Line 74"/>
            <p:cNvSpPr>
              <a:spLocks noChangeShapeType="1"/>
            </p:cNvSpPr>
            <p:nvPr>
              <p:custDataLst>
                <p:tags r:id="rId135"/>
              </p:custDataLst>
            </p:nvPr>
          </p:nvSpPr>
          <p:spPr bwMode="auto">
            <a:xfrm>
              <a:off x="2392557" y="3852321"/>
              <a:ext cx="2103120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30" name="Line 73"/>
            <p:cNvSpPr>
              <a:spLocks noChangeShapeType="1"/>
            </p:cNvSpPr>
            <p:nvPr>
              <p:custDataLst>
                <p:tags r:id="rId136"/>
              </p:custDataLst>
            </p:nvPr>
          </p:nvSpPr>
          <p:spPr bwMode="auto">
            <a:xfrm>
              <a:off x="2392557" y="1095890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31" name="Rectangle 7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1539269" y="354434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32" name="Rectangle 8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847119" y="354434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33" name="Rectangle 9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153381" y="3544346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334" name="Rectangle 13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1539269" y="3237958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35" name="Rectangle 14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847119" y="3237958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36" name="Rectangle 15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153381" y="3237958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337" name="Rectangle 19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1539269" y="293157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38" name="Rectangle 20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847119" y="293157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339" name="Rectangle 21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153381" y="2931571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340" name="Rectangle 25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1539269" y="262359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41" name="Rectangle 26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847119" y="262359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42" name="Rectangle 27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153381" y="2623596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343" name="Rectangle 31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1539269" y="231562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44" name="Rectangle 32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847119" y="231562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45" name="Rectangle 33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153381" y="2315621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46" name="Rectangle 37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1539269" y="2009233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47" name="Rectangle 38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847119" y="2009233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348" name="Rectangle 39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153381" y="2009233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349" name="Rectangle 43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1539269" y="170284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0" name="Rectangle 44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847119" y="1702846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1" name="Rectangle 45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153381" y="1702846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352" name="Rectangle 49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1539269" y="139487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3" name="Rectangle 50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847119" y="1394871"/>
              <a:ext cx="692150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354" name="Rectangle 51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53381" y="1394871"/>
              <a:ext cx="693738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355" name="Rectangle 55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539269" y="1088483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6" name="Rectangle 56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847119" y="1088483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7" name="Rectangle 57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53381" y="1088483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358" name="Line 58"/>
            <p:cNvSpPr>
              <a:spLocks noChangeShapeType="1"/>
            </p:cNvSpPr>
            <p:nvPr>
              <p:custDataLst>
                <p:tags r:id="rId164"/>
              </p:custDataLst>
            </p:nvPr>
          </p:nvSpPr>
          <p:spPr bwMode="auto">
            <a:xfrm>
              <a:off x="153381" y="139487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59" name="Line 59"/>
            <p:cNvSpPr>
              <a:spLocks noChangeShapeType="1"/>
            </p:cNvSpPr>
            <p:nvPr>
              <p:custDataLst>
                <p:tags r:id="rId165"/>
              </p:custDataLst>
            </p:nvPr>
          </p:nvSpPr>
          <p:spPr bwMode="auto">
            <a:xfrm>
              <a:off x="153381" y="170284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60" name="Line 60"/>
            <p:cNvSpPr>
              <a:spLocks noChangeShapeType="1"/>
            </p:cNvSpPr>
            <p:nvPr>
              <p:custDataLst>
                <p:tags r:id="rId166"/>
              </p:custDataLst>
            </p:nvPr>
          </p:nvSpPr>
          <p:spPr bwMode="auto">
            <a:xfrm>
              <a:off x="153381" y="201240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61" name="Line 61"/>
            <p:cNvSpPr>
              <a:spLocks noChangeShapeType="1"/>
            </p:cNvSpPr>
            <p:nvPr>
              <p:custDataLst>
                <p:tags r:id="rId167"/>
              </p:custDataLst>
            </p:nvPr>
          </p:nvSpPr>
          <p:spPr bwMode="auto">
            <a:xfrm>
              <a:off x="153381" y="231562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62" name="Line 62"/>
            <p:cNvSpPr>
              <a:spLocks noChangeShapeType="1"/>
            </p:cNvSpPr>
            <p:nvPr>
              <p:custDataLst>
                <p:tags r:id="rId168"/>
              </p:custDataLst>
            </p:nvPr>
          </p:nvSpPr>
          <p:spPr bwMode="auto">
            <a:xfrm>
              <a:off x="153381" y="262359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63" name="Line 63"/>
            <p:cNvSpPr>
              <a:spLocks noChangeShapeType="1"/>
            </p:cNvSpPr>
            <p:nvPr>
              <p:custDataLst>
                <p:tags r:id="rId169"/>
              </p:custDataLst>
            </p:nvPr>
          </p:nvSpPr>
          <p:spPr bwMode="auto">
            <a:xfrm>
              <a:off x="153381" y="2935273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64" name="Line 64"/>
            <p:cNvSpPr>
              <a:spLocks noChangeShapeType="1"/>
            </p:cNvSpPr>
            <p:nvPr>
              <p:custDataLst>
                <p:tags r:id="rId170"/>
              </p:custDataLst>
            </p:nvPr>
          </p:nvSpPr>
          <p:spPr bwMode="auto">
            <a:xfrm>
              <a:off x="153381" y="3237958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65" name="Line 65"/>
            <p:cNvSpPr>
              <a:spLocks noChangeShapeType="1"/>
            </p:cNvSpPr>
            <p:nvPr>
              <p:custDataLst>
                <p:tags r:id="rId171"/>
              </p:custDataLst>
            </p:nvPr>
          </p:nvSpPr>
          <p:spPr bwMode="auto">
            <a:xfrm>
              <a:off x="153381" y="354434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66" name="Line 66"/>
            <p:cNvSpPr>
              <a:spLocks noChangeShapeType="1"/>
            </p:cNvSpPr>
            <p:nvPr>
              <p:custDataLst>
                <p:tags r:id="rId172"/>
              </p:custDataLst>
            </p:nvPr>
          </p:nvSpPr>
          <p:spPr bwMode="auto">
            <a:xfrm>
              <a:off x="837593" y="1088483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67" name="Line 67"/>
            <p:cNvSpPr>
              <a:spLocks noChangeShapeType="1"/>
            </p:cNvSpPr>
            <p:nvPr>
              <p:custDataLst>
                <p:tags r:id="rId173"/>
              </p:custDataLst>
            </p:nvPr>
          </p:nvSpPr>
          <p:spPr bwMode="auto">
            <a:xfrm>
              <a:off x="1539269" y="1088483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68" name="Line 70"/>
            <p:cNvSpPr>
              <a:spLocks noChangeShapeType="1"/>
            </p:cNvSpPr>
            <p:nvPr>
              <p:custDataLst>
                <p:tags r:id="rId174"/>
              </p:custDataLst>
            </p:nvPr>
          </p:nvSpPr>
          <p:spPr bwMode="auto">
            <a:xfrm>
              <a:off x="153381" y="1088483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69" name="Line 72"/>
            <p:cNvSpPr>
              <a:spLocks noChangeShapeType="1"/>
            </p:cNvSpPr>
            <p:nvPr>
              <p:custDataLst>
                <p:tags r:id="rId175"/>
              </p:custDataLst>
            </p:nvPr>
          </p:nvSpPr>
          <p:spPr bwMode="auto">
            <a:xfrm>
              <a:off x="153381" y="1088483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70" name="Line 74"/>
            <p:cNvSpPr>
              <a:spLocks noChangeShapeType="1"/>
            </p:cNvSpPr>
            <p:nvPr>
              <p:custDataLst>
                <p:tags r:id="rId176"/>
              </p:custDataLst>
            </p:nvPr>
          </p:nvSpPr>
          <p:spPr bwMode="auto">
            <a:xfrm>
              <a:off x="153381" y="3852321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371" name="Line 70"/>
            <p:cNvSpPr>
              <a:spLocks noChangeShapeType="1"/>
            </p:cNvSpPr>
            <p:nvPr>
              <p:custDataLst>
                <p:tags r:id="rId177"/>
              </p:custDataLst>
            </p:nvPr>
          </p:nvSpPr>
          <p:spPr bwMode="auto">
            <a:xfrm>
              <a:off x="2237767" y="1079275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00"/>
            </a:p>
          </p:txBody>
        </p:sp>
      </p:grpSp>
      <p:grpSp>
        <p:nvGrpSpPr>
          <p:cNvPr id="457" name="Group 456"/>
          <p:cNvGrpSpPr/>
          <p:nvPr>
            <p:custDataLst>
              <p:tags r:id="rId5"/>
            </p:custDataLst>
          </p:nvPr>
        </p:nvGrpSpPr>
        <p:grpSpPr>
          <a:xfrm>
            <a:off x="151821" y="1729896"/>
            <a:ext cx="5603606" cy="1118104"/>
            <a:chOff x="534987" y="4724400"/>
            <a:chExt cx="8154989" cy="1627189"/>
          </a:xfrm>
        </p:grpSpPr>
        <p:sp>
          <p:nvSpPr>
            <p:cNvPr id="372" name="Rectangle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062912" y="6024563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73" name="Rectangle 6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32675" y="6024563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74" name="Rectangle 6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807200" y="6024563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75" name="Rectangle 6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178550" y="6024563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76" name="Rectangle 6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53075" y="6024563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77" name="Rectangle 6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26012" y="6024563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78" name="Rectangle 6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97362" y="6024563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79" name="Rectangle 6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70300" y="6024563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80" name="Rectangle 6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044825" y="6024563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81" name="Rectangle 6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416175" y="6024563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82" name="Rectangle 7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790700" y="6024563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83" name="Rectangle 7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60462" y="6024563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84" name="Rectangle 7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4987" y="6024563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85" name="Rectangle 7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62912" y="5699125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86" name="Rectangle 7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432675" y="5699125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87" name="Rectangle 7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807200" y="5699125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88" name="Rectangle 7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78550" y="5699125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89" name="Rectangle 7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553075" y="5699125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90" name="Rectangle 7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926012" y="5699125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91" name="Rectangle 7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97362" y="5699125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92" name="Rectangle 8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70300" y="5699125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93" name="Rectangle 8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44825" y="5699125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94" name="Rectangle 8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416175" y="5699125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95" name="Rectangle 8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790700" y="5699125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96" name="Rectangle 8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160462" y="5699125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97" name="Rectangle 8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34987" y="5699125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98" name="Rectangle 8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062912" y="5375275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99" name="Rectangle 8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32675" y="5375275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00" name="Rectangle 8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807200" y="5375275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401" name="Rectangle 8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178550" y="5375275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02" name="Rectangle 9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53075" y="5375275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03" name="Rectangle 9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926012" y="5375275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04" name="Rectangle 9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97362" y="5375275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05" name="Rectangle 9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670300" y="5375275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06" name="Rectangle 9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44825" y="5375275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07" name="Rectangle 9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416175" y="5375275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08" name="Rectangle 9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790700" y="5375275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409" name="Rectangle 9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160462" y="5375275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10" name="Rectangle 9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34987" y="5375275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11" name="Rectangle 9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8062912" y="5049838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12" name="Rectangle 10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432675" y="5049838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13" name="Rectangle 10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807200" y="5049838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414" name="Rectangle 10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178550" y="5049838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15" name="Rectangle 10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553075" y="5049838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16" name="Rectangle 10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926012" y="5049838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17" name="Rectangle 10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97362" y="5049838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18" name="Rectangle 10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670300" y="5049838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19" name="Rectangle 10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044825" y="5049838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20" name="Rectangle 10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416175" y="5049838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21" name="Rectangle 10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790700" y="5049838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22" name="Rectangle 11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160462" y="5049838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3" name="Rectangle 11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34987" y="5049838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24" name="Rectangle 11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062912" y="4724400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25" name="Rectangle 113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432675" y="4724400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426" name="Rectangle 11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807200" y="4724400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27" name="Rectangle 11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178550" y="4724400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28" name="Rectangle 116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553075" y="4724400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429" name="Rectangle 117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926012" y="4724400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30" name="Rectangle 11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97362" y="4724400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31" name="Rectangle 11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670300" y="4724400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432" name="Rectangle 120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044825" y="4724400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33" name="Rectangle 12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416175" y="4724400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34" name="Rectangle 1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790700" y="4724400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435" name="Rectangle 12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160462" y="4724400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36" name="Rectangle 12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34987" y="4724400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9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437" name="Line 12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534987" y="5049838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 i="1">
                <a:solidFill>
                  <a:srgbClr val="990000"/>
                </a:solidFill>
              </a:endParaRPr>
            </a:p>
          </p:txBody>
        </p:sp>
        <p:sp>
          <p:nvSpPr>
            <p:cNvPr id="438" name="Line 12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534987" y="5375275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9" name="Line 12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534987" y="5699125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0" name="Line 128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534987" y="6024563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1" name="Line 12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1790700" y="4724400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2" name="Line 13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2416175" y="4724400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3" name="Line 13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3670300" y="4724400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4" name="Line 13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4297362" y="4724400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5" name="Line 13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5553075" y="4724400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6" name="Line 13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6178550" y="4724400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7" name="Line 13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7432675" y="4724400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8" name="Line 136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8062912" y="4724400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9" name="Line 137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1160462" y="4724400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50" name="Line 138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3044825" y="4724400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51" name="Line 139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534987" y="4724400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52" name="Line 140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926012" y="4724400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53" name="Line 141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6807200" y="4724400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54" name="Line 142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534987" y="472440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 i="1">
                <a:solidFill>
                  <a:srgbClr val="990000"/>
                </a:solidFill>
              </a:endParaRPr>
            </a:p>
          </p:txBody>
        </p:sp>
        <p:sp>
          <p:nvSpPr>
            <p:cNvPr id="455" name="Line 143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8688388" y="4724400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56" name="Line 144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534987" y="6350001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459" name="TextBox 458"/>
          <p:cNvSpPr txBox="1"/>
          <p:nvPr>
            <p:custDataLst>
              <p:tags r:id="rId6"/>
            </p:custDataLst>
          </p:nvPr>
        </p:nvSpPr>
        <p:spPr>
          <a:xfrm>
            <a:off x="141453" y="1302016"/>
            <a:ext cx="56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TLB</a:t>
            </a:r>
          </a:p>
        </p:txBody>
      </p:sp>
      <p:sp>
        <p:nvSpPr>
          <p:cNvPr id="460" name="TextBox 459"/>
          <p:cNvSpPr txBox="1"/>
          <p:nvPr>
            <p:custDataLst>
              <p:tags r:id="rId7"/>
            </p:custDataLst>
          </p:nvPr>
        </p:nvSpPr>
        <p:spPr>
          <a:xfrm>
            <a:off x="6305041" y="3327529"/>
            <a:ext cx="2205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Page table (partial)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61" name="Date Placeholder 460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63" name="Footer Placeholder 462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9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Problem 1: How Does Everything Fit?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12610" y="1385413"/>
            <a:ext cx="3599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64-bit </a:t>
            </a:r>
            <a:r>
              <a:rPr lang="en-US" sz="1800" u="sng" dirty="0" smtClean="0">
                <a:latin typeface="Calibri" pitchFamily="34" charset="0"/>
              </a:rPr>
              <a:t>virtual</a:t>
            </a:r>
            <a:r>
              <a:rPr lang="en-US" sz="1800" dirty="0" smtClean="0">
                <a:latin typeface="Calibri" pitchFamily="34" charset="0"/>
              </a:rPr>
              <a:t> addresses can address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several </a:t>
            </a:r>
            <a:r>
              <a:rPr lang="en-US" sz="1800" dirty="0" err="1" smtClean="0">
                <a:latin typeface="Calibri" pitchFamily="34" charset="0"/>
              </a:rPr>
              <a:t>exabytes</a:t>
            </a:r>
            <a:endParaRPr lang="en-US" sz="1800" dirty="0" smtClean="0">
              <a:latin typeface="Calibri" pitchFamily="34" charset="0"/>
            </a:endParaRPr>
          </a:p>
          <a:p>
            <a:pPr algn="ctr"/>
            <a:r>
              <a:rPr lang="en-US" sz="1800" dirty="0" smtClean="0">
                <a:latin typeface="Calibri" pitchFamily="34" charset="0"/>
              </a:rPr>
              <a:t>(18,446,744,073,709,551,616 bytes)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088223" y="1385414"/>
            <a:ext cx="2955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 smtClean="0">
                <a:latin typeface="Calibri" pitchFamily="34" charset="0"/>
              </a:rPr>
              <a:t>Physical</a:t>
            </a:r>
            <a:r>
              <a:rPr lang="en-US" sz="1800" dirty="0" smtClean="0">
                <a:latin typeface="Calibri" pitchFamily="34" charset="0"/>
              </a:rPr>
              <a:t> main memory offers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a few gigabytes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(e.g</a:t>
            </a:r>
            <a:r>
              <a:rPr lang="en-US" sz="1800" dirty="0" smtClean="0">
                <a:latin typeface="Calibri" pitchFamily="34" charset="0"/>
              </a:rPr>
              <a:t>. 8,589,934,592 bytes)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1676400" y="2362200"/>
            <a:ext cx="10668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5562600" y="3733801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3352800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1521004" y="6211669"/>
            <a:ext cx="387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1 virtual address space per process, with many processes…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132372" y="4289163"/>
            <a:ext cx="32947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alibri" pitchFamily="34" charset="0"/>
              </a:rPr>
              <a:t>(Actually, </a:t>
            </a:r>
            <a:r>
              <a:rPr lang="en-US" sz="1400" dirty="0" smtClean="0">
                <a:latin typeface="Calibri" pitchFamily="34" charset="0"/>
              </a:rPr>
              <a:t>physical</a:t>
            </a:r>
            <a:r>
              <a:rPr lang="en-US" sz="1400" b="0" dirty="0" smtClean="0">
                <a:latin typeface="Calibri" pitchFamily="34" charset="0"/>
              </a:rPr>
              <a:t> memory is smaller than </a:t>
            </a:r>
            <a:br>
              <a:rPr lang="en-US" sz="1400" b="0" dirty="0" smtClean="0">
                <a:latin typeface="Calibri" pitchFamily="34" charset="0"/>
              </a:rPr>
            </a:br>
            <a:r>
              <a:rPr lang="en-US" sz="1400" b="0" dirty="0" smtClean="0">
                <a:latin typeface="Calibri" pitchFamily="34" charset="0"/>
              </a:rPr>
              <a:t>the period at the end of this sentence </a:t>
            </a:r>
            <a:br>
              <a:rPr lang="en-US" sz="1400" b="0" dirty="0" smtClean="0">
                <a:latin typeface="Calibri" pitchFamily="34" charset="0"/>
              </a:rPr>
            </a:br>
            <a:r>
              <a:rPr lang="en-US" sz="1400" b="0" dirty="0" smtClean="0">
                <a:latin typeface="Calibri" pitchFamily="34" charset="0"/>
              </a:rPr>
              <a:t>compared to the </a:t>
            </a:r>
            <a:r>
              <a:rPr lang="en-US" sz="1400" dirty="0" smtClean="0">
                <a:latin typeface="Calibri" pitchFamily="34" charset="0"/>
              </a:rPr>
              <a:t>virtual</a:t>
            </a:r>
            <a:r>
              <a:rPr lang="en-US" sz="1400" b="0" dirty="0" smtClean="0">
                <a:latin typeface="Calibri" pitchFamily="34" charset="0"/>
              </a:rPr>
              <a:t> address space.)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>
            <p:custDataLst>
              <p:tags r:id="rId10"/>
            </p:custDataLst>
          </p:nvPr>
        </p:nvCxnSpPr>
        <p:spPr bwMode="auto">
          <a:xfrm flipH="1">
            <a:off x="5562601" y="2308744"/>
            <a:ext cx="1003570" cy="142505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 bwMode="auto">
          <a:xfrm>
            <a:off x="5286375" y="3733801"/>
            <a:ext cx="1009650" cy="219074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560520" y="1686600"/>
              <a:ext cx="7806240" cy="3677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5480" y="1680840"/>
                <a:ext cx="7817040" cy="369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Current state of caches/tables</a:t>
            </a:r>
            <a:endParaRPr lang="en-GB" dirty="0"/>
          </a:p>
        </p:txBody>
      </p:sp>
      <p:sp>
        <p:nvSpPr>
          <p:cNvPr id="36928" name="Rectangle 6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3262" y="63992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8265" y="6399261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71716" y="63992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3616" y="6399261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57068" y="63992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2071" y="6399261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5522" y="63992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3262" y="6091362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8265" y="6091362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71716" y="6091362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63616" y="6091362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57068" y="6091362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52071" y="6091362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5522" y="6091362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83262" y="57834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78265" y="5783461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71716" y="57834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063616" y="5783461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57068" y="57834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52071" y="5783461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45522" y="57834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83262" y="5447728"/>
            <a:ext cx="606549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8265" y="5447728"/>
            <a:ext cx="604997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71716" y="5447728"/>
            <a:ext cx="606549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063616" y="5447728"/>
            <a:ext cx="608100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57068" y="5447728"/>
            <a:ext cx="606549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52071" y="5447728"/>
            <a:ext cx="604997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5522" y="5447728"/>
            <a:ext cx="606549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883262" y="51398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78265" y="51398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671716" y="51398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063616" y="5139827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57068" y="51398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52071" y="51398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45522" y="51398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883262" y="48319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78265" y="48319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671716" y="48319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63616" y="4831927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457068" y="48319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52071" y="48319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45522" y="48319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83262" y="45240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78265" y="45240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671716" y="45240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63616" y="4524027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457068" y="45240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52071" y="45240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45522" y="45240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883262" y="42161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78265" y="42161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671716" y="42161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063616" y="4216127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457068" y="42161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852071" y="42161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45522" y="42161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883262" y="3908226"/>
            <a:ext cx="606549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278265" y="3908226"/>
            <a:ext cx="604997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671716" y="3908226"/>
            <a:ext cx="606549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063616" y="3908226"/>
            <a:ext cx="608100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1457068" y="3908226"/>
            <a:ext cx="606549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852071" y="3908226"/>
            <a:ext cx="604997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45522" y="3908226"/>
            <a:ext cx="606549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smtClean="0">
                <a:solidFill>
                  <a:srgbClr val="990000"/>
                </a:solidFill>
                <a:latin typeface="Calibri" pitchFamily="34" charset="0"/>
              </a:rPr>
              <a:t>Index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45522" y="4216127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45522" y="4524027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49" name="Line 18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45522" y="4831927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50" name="Line 186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45522" y="5139827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51" name="Line 187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245522" y="5451206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52" name="Line 188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245522" y="5783461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53" name="Line 189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245522" y="6091362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54" name="Line 190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45522" y="6399261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55" name="Line 191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852071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56" name="Line 19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1457068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57" name="Line 19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063616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58" name="Line 19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2671716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59" name="Line 195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278265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60" name="Line 19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883262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67" name="Line 20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245522" y="3908226"/>
            <a:ext cx="1552" cy="2798936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7069" name="Line 205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245522" y="3908226"/>
            <a:ext cx="4226418" cy="1740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45522" y="6707162"/>
            <a:ext cx="4226418" cy="1740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09" name="Line 20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4481537" y="3915764"/>
            <a:ext cx="1552" cy="2798936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10" name="Rectangle 5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276473" y="63992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671476" y="6399261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064927" y="63992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6456827" y="6399261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5850279" y="63992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5245282" y="6399261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638733" y="63992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8276473" y="6091362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671476" y="6091362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064927" y="6091362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6456827" y="6091362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5850279" y="6091362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5245282" y="6091362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4638733" y="6091362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8276473" y="57834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671476" y="5783461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064927" y="57834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456827" y="5783461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5850279" y="57834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5245282" y="5783461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4638733" y="5783461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8276473" y="5447728"/>
            <a:ext cx="606549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671476" y="5447728"/>
            <a:ext cx="604997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064927" y="5447728"/>
            <a:ext cx="606549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456827" y="5447728"/>
            <a:ext cx="608100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850279" y="5447728"/>
            <a:ext cx="606549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245282" y="5447728"/>
            <a:ext cx="604997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4638733" y="5447728"/>
            <a:ext cx="606549" cy="335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8276473" y="51398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7671476" y="51398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7064927" y="51398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456827" y="5139827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5850279" y="51398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5245282" y="51398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4638733" y="51398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8276473" y="48319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7671476" y="48319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7064927" y="48319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456827" y="4831927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5850279" y="48319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245282" y="48319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4638733" y="48319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8276473" y="45240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7671476" y="45240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>
            <p:custDataLst>
              <p:tags r:id="rId127"/>
            </p:custDataLst>
          </p:nvPr>
        </p:nvSpPr>
        <p:spPr bwMode="auto">
          <a:xfrm>
            <a:off x="7064927" y="45240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456827" y="4524027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5850279" y="45240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5245282" y="45240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4638733" y="45240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8276473" y="42161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7671476" y="42161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>
            <p:custDataLst>
              <p:tags r:id="rId134"/>
            </p:custDataLst>
          </p:nvPr>
        </p:nvSpPr>
        <p:spPr bwMode="auto">
          <a:xfrm>
            <a:off x="7064927" y="42161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>
            <p:custDataLst>
              <p:tags r:id="rId135"/>
            </p:custDataLst>
          </p:nvPr>
        </p:nvSpPr>
        <p:spPr bwMode="auto">
          <a:xfrm>
            <a:off x="6456827" y="4216127"/>
            <a:ext cx="608100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>
            <p:custDataLst>
              <p:tags r:id="rId136"/>
            </p:custDataLst>
          </p:nvPr>
        </p:nvSpPr>
        <p:spPr bwMode="auto">
          <a:xfrm>
            <a:off x="5850279" y="42161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>
            <p:custDataLst>
              <p:tags r:id="rId137"/>
            </p:custDataLst>
          </p:nvPr>
        </p:nvSpPr>
        <p:spPr bwMode="auto">
          <a:xfrm>
            <a:off x="5245282" y="4216127"/>
            <a:ext cx="604997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>
            <p:custDataLst>
              <p:tags r:id="rId138"/>
            </p:custDataLst>
          </p:nvPr>
        </p:nvSpPr>
        <p:spPr bwMode="auto">
          <a:xfrm>
            <a:off x="4638733" y="4216127"/>
            <a:ext cx="606549" cy="307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>
            <p:custDataLst>
              <p:tags r:id="rId139"/>
            </p:custDataLst>
          </p:nvPr>
        </p:nvSpPr>
        <p:spPr bwMode="auto">
          <a:xfrm>
            <a:off x="8276473" y="3908226"/>
            <a:ext cx="606549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7671476" y="3908226"/>
            <a:ext cx="604997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>
            <p:custDataLst>
              <p:tags r:id="rId141"/>
            </p:custDataLst>
          </p:nvPr>
        </p:nvSpPr>
        <p:spPr bwMode="auto">
          <a:xfrm>
            <a:off x="7064927" y="3908226"/>
            <a:ext cx="606549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>
            <p:custDataLst>
              <p:tags r:id="rId142"/>
            </p:custDataLst>
          </p:nvPr>
        </p:nvSpPr>
        <p:spPr bwMode="auto">
          <a:xfrm>
            <a:off x="6456827" y="3908226"/>
            <a:ext cx="608100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>
            <p:custDataLst>
              <p:tags r:id="rId143"/>
            </p:custDataLst>
          </p:nvPr>
        </p:nvSpPr>
        <p:spPr bwMode="auto">
          <a:xfrm>
            <a:off x="5850279" y="3908226"/>
            <a:ext cx="606549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>
            <p:custDataLst>
              <p:tags r:id="rId144"/>
            </p:custDataLst>
          </p:nvPr>
        </p:nvSpPr>
        <p:spPr bwMode="auto">
          <a:xfrm>
            <a:off x="5245282" y="3908226"/>
            <a:ext cx="604997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>
            <p:custDataLst>
              <p:tags r:id="rId145"/>
            </p:custDataLst>
          </p:nvPr>
        </p:nvSpPr>
        <p:spPr bwMode="auto">
          <a:xfrm>
            <a:off x="4638733" y="3908226"/>
            <a:ext cx="606549" cy="307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smtClean="0">
                <a:solidFill>
                  <a:srgbClr val="990000"/>
                </a:solidFill>
                <a:latin typeface="Calibri" pitchFamily="34" charset="0"/>
              </a:rPr>
              <a:t>Index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4656604" y="4216127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>
            <a:off x="4656604" y="4524027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75" name="Line 185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4656604" y="4831927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76" name="Line 186"/>
          <p:cNvSpPr>
            <a:spLocks noChangeShapeType="1"/>
          </p:cNvSpPr>
          <p:nvPr>
            <p:custDataLst>
              <p:tags r:id="rId149"/>
            </p:custDataLst>
          </p:nvPr>
        </p:nvSpPr>
        <p:spPr bwMode="auto">
          <a:xfrm>
            <a:off x="4656604" y="5139827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77" name="Line 187"/>
          <p:cNvSpPr>
            <a:spLocks noChangeShapeType="1"/>
          </p:cNvSpPr>
          <p:nvPr>
            <p:custDataLst>
              <p:tags r:id="rId150"/>
            </p:custDataLst>
          </p:nvPr>
        </p:nvSpPr>
        <p:spPr bwMode="auto">
          <a:xfrm>
            <a:off x="4656604" y="5451206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78" name="Line 188"/>
          <p:cNvSpPr>
            <a:spLocks noChangeShapeType="1"/>
          </p:cNvSpPr>
          <p:nvPr>
            <p:custDataLst>
              <p:tags r:id="rId151"/>
            </p:custDataLst>
          </p:nvPr>
        </p:nvSpPr>
        <p:spPr bwMode="auto">
          <a:xfrm>
            <a:off x="4656604" y="5783461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79" name="Line 189"/>
          <p:cNvSpPr>
            <a:spLocks noChangeShapeType="1"/>
          </p:cNvSpPr>
          <p:nvPr>
            <p:custDataLst>
              <p:tags r:id="rId152"/>
            </p:custDataLst>
          </p:nvPr>
        </p:nvSpPr>
        <p:spPr bwMode="auto">
          <a:xfrm>
            <a:off x="4656604" y="6091362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80" name="Line 190"/>
          <p:cNvSpPr>
            <a:spLocks noChangeShapeType="1"/>
          </p:cNvSpPr>
          <p:nvPr>
            <p:custDataLst>
              <p:tags r:id="rId153"/>
            </p:custDataLst>
          </p:nvPr>
        </p:nvSpPr>
        <p:spPr bwMode="auto">
          <a:xfrm>
            <a:off x="4656604" y="6399261"/>
            <a:ext cx="4226418" cy="174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81" name="Line 197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5245282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82" name="Line 198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5850279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83" name="Line 199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6456827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84" name="Line 200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7064927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85" name="Line 201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7671476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86" name="Line 202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>
            <a:off x="8276473" y="3908226"/>
            <a:ext cx="1552" cy="2798936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87" name="Line 205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4656604" y="3908226"/>
            <a:ext cx="4226418" cy="1740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>
            <p:custDataLst>
              <p:tags r:id="rId161"/>
            </p:custDataLst>
          </p:nvPr>
        </p:nvSpPr>
        <p:spPr bwMode="auto">
          <a:xfrm>
            <a:off x="8883022" y="3908226"/>
            <a:ext cx="1552" cy="2798936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89" name="Line 207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>
            <a:off x="4656604" y="6707162"/>
            <a:ext cx="4226418" cy="1740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90" name="Line 206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4638733" y="3915764"/>
            <a:ext cx="1552" cy="2798936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06" name="TextBox 205"/>
          <p:cNvSpPr txBox="1"/>
          <p:nvPr>
            <p:custDataLst>
              <p:tags r:id="rId164"/>
            </p:custDataLst>
          </p:nvPr>
        </p:nvSpPr>
        <p:spPr>
          <a:xfrm>
            <a:off x="366403" y="350811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208" name="Rectangle 4"/>
          <p:cNvSpPr>
            <a:spLocks noChangeArrowheads="1"/>
          </p:cNvSpPr>
          <p:nvPr>
            <p:custDataLst>
              <p:tags r:id="rId165"/>
            </p:custDataLst>
          </p:nvPr>
        </p:nvSpPr>
        <p:spPr bwMode="auto">
          <a:xfrm>
            <a:off x="8642680" y="306844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91" name="Rectangle 5"/>
          <p:cNvSpPr>
            <a:spLocks noChangeArrowheads="1"/>
          </p:cNvSpPr>
          <p:nvPr>
            <p:custDataLst>
              <p:tags r:id="rId166"/>
            </p:custDataLst>
          </p:nvPr>
        </p:nvSpPr>
        <p:spPr bwMode="auto">
          <a:xfrm>
            <a:off x="8158891" y="306844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292" name="Rectangle 6"/>
          <p:cNvSpPr>
            <a:spLocks noChangeArrowheads="1"/>
          </p:cNvSpPr>
          <p:nvPr>
            <p:custDataLst>
              <p:tags r:id="rId167"/>
            </p:custDataLst>
          </p:nvPr>
        </p:nvSpPr>
        <p:spPr bwMode="auto">
          <a:xfrm>
            <a:off x="7673992" y="3068443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293" name="Rectangle 10"/>
          <p:cNvSpPr>
            <a:spLocks noChangeArrowheads="1"/>
          </p:cNvSpPr>
          <p:nvPr>
            <p:custDataLst>
              <p:tags r:id="rId168"/>
            </p:custDataLst>
          </p:nvPr>
        </p:nvSpPr>
        <p:spPr bwMode="auto">
          <a:xfrm>
            <a:off x="8642680" y="281937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94" name="Rectangle 11"/>
          <p:cNvSpPr>
            <a:spLocks noChangeArrowheads="1"/>
          </p:cNvSpPr>
          <p:nvPr>
            <p:custDataLst>
              <p:tags r:id="rId169"/>
            </p:custDataLst>
          </p:nvPr>
        </p:nvSpPr>
        <p:spPr bwMode="auto">
          <a:xfrm>
            <a:off x="8158891" y="281937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295" name="Rectangle 12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673992" y="2819373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296" name="Rectangle 16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8642680" y="257030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97" name="Rectangle 17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8158891" y="257030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98" name="Rectangle 18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7673992" y="2570303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299" name="Rectangle 22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8642680" y="231994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00" name="Rectangle 23"/>
          <p:cNvSpPr>
            <a:spLocks noChangeArrowheads="1"/>
          </p:cNvSpPr>
          <p:nvPr>
            <p:custDataLst>
              <p:tags r:id="rId175"/>
            </p:custDataLst>
          </p:nvPr>
        </p:nvSpPr>
        <p:spPr bwMode="auto">
          <a:xfrm>
            <a:off x="8158891" y="231994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01" name="Rectangle 24"/>
          <p:cNvSpPr>
            <a:spLocks noChangeArrowheads="1"/>
          </p:cNvSpPr>
          <p:nvPr>
            <p:custDataLst>
              <p:tags r:id="rId176"/>
            </p:custDataLst>
          </p:nvPr>
        </p:nvSpPr>
        <p:spPr bwMode="auto">
          <a:xfrm>
            <a:off x="7673992" y="2319943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02" name="Rectangle 28"/>
          <p:cNvSpPr>
            <a:spLocks noChangeArrowheads="1"/>
          </p:cNvSpPr>
          <p:nvPr>
            <p:custDataLst>
              <p:tags r:id="rId177"/>
            </p:custDataLst>
          </p:nvPr>
        </p:nvSpPr>
        <p:spPr bwMode="auto">
          <a:xfrm>
            <a:off x="8642680" y="206958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03" name="Rectangle 29"/>
          <p:cNvSpPr>
            <a:spLocks noChangeArrowheads="1"/>
          </p:cNvSpPr>
          <p:nvPr>
            <p:custDataLst>
              <p:tags r:id="rId178"/>
            </p:custDataLst>
          </p:nvPr>
        </p:nvSpPr>
        <p:spPr bwMode="auto">
          <a:xfrm>
            <a:off x="8158891" y="206958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04" name="Rectangle 30"/>
          <p:cNvSpPr>
            <a:spLocks noChangeArrowheads="1"/>
          </p:cNvSpPr>
          <p:nvPr>
            <p:custDataLst>
              <p:tags r:id="rId179"/>
            </p:custDataLst>
          </p:nvPr>
        </p:nvSpPr>
        <p:spPr bwMode="auto">
          <a:xfrm>
            <a:off x="7673992" y="2069582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05" name="Rectangle 34"/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8642680" y="182051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06" name="Rectangle 35"/>
          <p:cNvSpPr>
            <a:spLocks noChangeArrowheads="1"/>
          </p:cNvSpPr>
          <p:nvPr>
            <p:custDataLst>
              <p:tags r:id="rId181"/>
            </p:custDataLst>
          </p:nvPr>
        </p:nvSpPr>
        <p:spPr bwMode="auto">
          <a:xfrm>
            <a:off x="8158891" y="182051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07" name="Rectangle 36"/>
          <p:cNvSpPr>
            <a:spLocks noChangeArrowheads="1"/>
          </p:cNvSpPr>
          <p:nvPr>
            <p:custDataLst>
              <p:tags r:id="rId182"/>
            </p:custDataLst>
          </p:nvPr>
        </p:nvSpPr>
        <p:spPr bwMode="auto">
          <a:xfrm>
            <a:off x="7673992" y="1820512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08" name="Rectangle 40"/>
          <p:cNvSpPr>
            <a:spLocks noChangeArrowheads="1"/>
          </p:cNvSpPr>
          <p:nvPr>
            <p:custDataLst>
              <p:tags r:id="rId183"/>
            </p:custDataLst>
          </p:nvPr>
        </p:nvSpPr>
        <p:spPr bwMode="auto">
          <a:xfrm>
            <a:off x="8642680" y="157144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09" name="Rectangle 41"/>
          <p:cNvSpPr>
            <a:spLocks noChangeArrowheads="1"/>
          </p:cNvSpPr>
          <p:nvPr>
            <p:custDataLst>
              <p:tags r:id="rId184"/>
            </p:custDataLst>
          </p:nvPr>
        </p:nvSpPr>
        <p:spPr bwMode="auto">
          <a:xfrm>
            <a:off x="8158891" y="157144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17</a:t>
            </a:r>
          </a:p>
        </p:txBody>
      </p:sp>
      <p:sp>
        <p:nvSpPr>
          <p:cNvPr id="310" name="Rectangle 42"/>
          <p:cNvSpPr>
            <a:spLocks noChangeArrowheads="1"/>
          </p:cNvSpPr>
          <p:nvPr>
            <p:custDataLst>
              <p:tags r:id="rId185"/>
            </p:custDataLst>
          </p:nvPr>
        </p:nvSpPr>
        <p:spPr bwMode="auto">
          <a:xfrm>
            <a:off x="7673992" y="1571442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11" name="Rectangle 46"/>
          <p:cNvSpPr>
            <a:spLocks noChangeArrowheads="1"/>
          </p:cNvSpPr>
          <p:nvPr>
            <p:custDataLst>
              <p:tags r:id="rId186"/>
            </p:custDataLst>
          </p:nvPr>
        </p:nvSpPr>
        <p:spPr bwMode="auto">
          <a:xfrm>
            <a:off x="8642680" y="132108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12" name="Rectangle 47"/>
          <p:cNvSpPr>
            <a:spLocks noChangeArrowheads="1"/>
          </p:cNvSpPr>
          <p:nvPr>
            <p:custDataLst>
              <p:tags r:id="rId187"/>
            </p:custDataLst>
          </p:nvPr>
        </p:nvSpPr>
        <p:spPr bwMode="auto">
          <a:xfrm>
            <a:off x="8158891" y="132108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313" name="Rectangle 48"/>
          <p:cNvSpPr>
            <a:spLocks noChangeArrowheads="1"/>
          </p:cNvSpPr>
          <p:nvPr>
            <p:custDataLst>
              <p:tags r:id="rId188"/>
            </p:custDataLst>
          </p:nvPr>
        </p:nvSpPr>
        <p:spPr bwMode="auto">
          <a:xfrm>
            <a:off x="7673992" y="1321082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14" name="Rectangle 52"/>
          <p:cNvSpPr>
            <a:spLocks noChangeArrowheads="1"/>
          </p:cNvSpPr>
          <p:nvPr>
            <p:custDataLst>
              <p:tags r:id="rId189"/>
            </p:custDataLst>
          </p:nvPr>
        </p:nvSpPr>
        <p:spPr bwMode="auto">
          <a:xfrm>
            <a:off x="8642680" y="1072011"/>
            <a:ext cx="483789" cy="2490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15" name="Rectangle 53"/>
          <p:cNvSpPr>
            <a:spLocks noChangeArrowheads="1"/>
          </p:cNvSpPr>
          <p:nvPr>
            <p:custDataLst>
              <p:tags r:id="rId190"/>
            </p:custDataLst>
          </p:nvPr>
        </p:nvSpPr>
        <p:spPr bwMode="auto">
          <a:xfrm>
            <a:off x="8158891" y="1072011"/>
            <a:ext cx="483789" cy="2490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16" name="Rectangle 54"/>
          <p:cNvSpPr>
            <a:spLocks noChangeArrowheads="1"/>
          </p:cNvSpPr>
          <p:nvPr>
            <p:custDataLst>
              <p:tags r:id="rId191"/>
            </p:custDataLst>
          </p:nvPr>
        </p:nvSpPr>
        <p:spPr bwMode="auto">
          <a:xfrm>
            <a:off x="7673992" y="1072011"/>
            <a:ext cx="484899" cy="2490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17" name="Line 58"/>
          <p:cNvSpPr>
            <a:spLocks noChangeShapeType="1"/>
          </p:cNvSpPr>
          <p:nvPr>
            <p:custDataLst>
              <p:tags r:id="rId192"/>
            </p:custDataLst>
          </p:nvPr>
        </p:nvSpPr>
        <p:spPr bwMode="auto">
          <a:xfrm>
            <a:off x="7673992" y="1321082"/>
            <a:ext cx="1470008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18" name="Line 59"/>
          <p:cNvSpPr>
            <a:spLocks noChangeShapeType="1"/>
          </p:cNvSpPr>
          <p:nvPr>
            <p:custDataLst>
              <p:tags r:id="rId193"/>
            </p:custDataLst>
          </p:nvPr>
        </p:nvSpPr>
        <p:spPr bwMode="auto">
          <a:xfrm>
            <a:off x="7673992" y="1571442"/>
            <a:ext cx="1470008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19" name="Line 60"/>
          <p:cNvSpPr>
            <a:spLocks noChangeShapeType="1"/>
          </p:cNvSpPr>
          <p:nvPr>
            <p:custDataLst>
              <p:tags r:id="rId194"/>
            </p:custDataLst>
          </p:nvPr>
        </p:nvSpPr>
        <p:spPr bwMode="auto">
          <a:xfrm>
            <a:off x="7673992" y="1823091"/>
            <a:ext cx="1470008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20" name="Line 61"/>
          <p:cNvSpPr>
            <a:spLocks noChangeShapeType="1"/>
          </p:cNvSpPr>
          <p:nvPr>
            <p:custDataLst>
              <p:tags r:id="rId195"/>
            </p:custDataLst>
          </p:nvPr>
        </p:nvSpPr>
        <p:spPr bwMode="auto">
          <a:xfrm>
            <a:off x="7673992" y="2069582"/>
            <a:ext cx="1470008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21" name="Line 62"/>
          <p:cNvSpPr>
            <a:spLocks noChangeShapeType="1"/>
          </p:cNvSpPr>
          <p:nvPr>
            <p:custDataLst>
              <p:tags r:id="rId196"/>
            </p:custDataLst>
          </p:nvPr>
        </p:nvSpPr>
        <p:spPr bwMode="auto">
          <a:xfrm>
            <a:off x="7673992" y="2319943"/>
            <a:ext cx="1470008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22" name="Line 63"/>
          <p:cNvSpPr>
            <a:spLocks noChangeShapeType="1"/>
          </p:cNvSpPr>
          <p:nvPr>
            <p:custDataLst>
              <p:tags r:id="rId197"/>
            </p:custDataLst>
          </p:nvPr>
        </p:nvSpPr>
        <p:spPr bwMode="auto">
          <a:xfrm>
            <a:off x="7673992" y="2560840"/>
            <a:ext cx="1470008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23" name="Line 64"/>
          <p:cNvSpPr>
            <a:spLocks noChangeShapeType="1"/>
          </p:cNvSpPr>
          <p:nvPr>
            <p:custDataLst>
              <p:tags r:id="rId198"/>
            </p:custDataLst>
          </p:nvPr>
        </p:nvSpPr>
        <p:spPr bwMode="auto">
          <a:xfrm>
            <a:off x="7673992" y="2819373"/>
            <a:ext cx="1470008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24" name="Line 65"/>
          <p:cNvSpPr>
            <a:spLocks noChangeShapeType="1"/>
          </p:cNvSpPr>
          <p:nvPr>
            <p:custDataLst>
              <p:tags r:id="rId199"/>
            </p:custDataLst>
          </p:nvPr>
        </p:nvSpPr>
        <p:spPr bwMode="auto">
          <a:xfrm>
            <a:off x="7673992" y="3068443"/>
            <a:ext cx="1470008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25" name="Line 68"/>
          <p:cNvSpPr>
            <a:spLocks noChangeShapeType="1"/>
          </p:cNvSpPr>
          <p:nvPr>
            <p:custDataLst>
              <p:tags r:id="rId200"/>
            </p:custDataLst>
          </p:nvPr>
        </p:nvSpPr>
        <p:spPr bwMode="auto">
          <a:xfrm>
            <a:off x="8158891" y="1072011"/>
            <a:ext cx="1110" cy="2246792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26" name="Line 69"/>
          <p:cNvSpPr>
            <a:spLocks noChangeShapeType="1"/>
          </p:cNvSpPr>
          <p:nvPr>
            <p:custDataLst>
              <p:tags r:id="rId201"/>
            </p:custDataLst>
          </p:nvPr>
        </p:nvSpPr>
        <p:spPr bwMode="auto">
          <a:xfrm>
            <a:off x="8642680" y="1072011"/>
            <a:ext cx="1110" cy="2246792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27" name="Line 72"/>
          <p:cNvSpPr>
            <a:spLocks noChangeShapeType="1"/>
          </p:cNvSpPr>
          <p:nvPr>
            <p:custDataLst>
              <p:tags r:id="rId202"/>
            </p:custDataLst>
          </p:nvPr>
        </p:nvSpPr>
        <p:spPr bwMode="auto">
          <a:xfrm>
            <a:off x="7673992" y="1072011"/>
            <a:ext cx="1470008" cy="1291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28" name="Line 73"/>
          <p:cNvSpPr>
            <a:spLocks noChangeShapeType="1"/>
          </p:cNvSpPr>
          <p:nvPr>
            <p:custDataLst>
              <p:tags r:id="rId203"/>
            </p:custDataLst>
          </p:nvPr>
        </p:nvSpPr>
        <p:spPr bwMode="auto">
          <a:xfrm>
            <a:off x="9132387" y="1072011"/>
            <a:ext cx="1110" cy="2246792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29" name="Line 74"/>
          <p:cNvSpPr>
            <a:spLocks noChangeShapeType="1"/>
          </p:cNvSpPr>
          <p:nvPr>
            <p:custDataLst>
              <p:tags r:id="rId204"/>
            </p:custDataLst>
          </p:nvPr>
        </p:nvSpPr>
        <p:spPr bwMode="auto">
          <a:xfrm>
            <a:off x="7673992" y="3318804"/>
            <a:ext cx="1470008" cy="1291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30" name="Line 73"/>
          <p:cNvSpPr>
            <a:spLocks noChangeShapeType="1"/>
          </p:cNvSpPr>
          <p:nvPr>
            <p:custDataLst>
              <p:tags r:id="rId205"/>
            </p:custDataLst>
          </p:nvPr>
        </p:nvSpPr>
        <p:spPr bwMode="auto">
          <a:xfrm>
            <a:off x="7673992" y="1078033"/>
            <a:ext cx="1110" cy="2246792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31" name="Rectangle 7"/>
          <p:cNvSpPr>
            <a:spLocks noChangeArrowheads="1"/>
          </p:cNvSpPr>
          <p:nvPr>
            <p:custDataLst>
              <p:tags r:id="rId206"/>
            </p:custDataLst>
          </p:nvPr>
        </p:nvSpPr>
        <p:spPr bwMode="auto">
          <a:xfrm>
            <a:off x="7077574" y="306844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32" name="Rectangle 8"/>
          <p:cNvSpPr>
            <a:spLocks noChangeArrowheads="1"/>
          </p:cNvSpPr>
          <p:nvPr>
            <p:custDataLst>
              <p:tags r:id="rId207"/>
            </p:custDataLst>
          </p:nvPr>
        </p:nvSpPr>
        <p:spPr bwMode="auto">
          <a:xfrm>
            <a:off x="6593785" y="306844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33" name="Rectangle 9"/>
          <p:cNvSpPr>
            <a:spLocks noChangeArrowheads="1"/>
          </p:cNvSpPr>
          <p:nvPr>
            <p:custDataLst>
              <p:tags r:id="rId208"/>
            </p:custDataLst>
          </p:nvPr>
        </p:nvSpPr>
        <p:spPr bwMode="auto">
          <a:xfrm>
            <a:off x="6108886" y="3068443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334" name="Rectangle 13"/>
          <p:cNvSpPr>
            <a:spLocks noChangeArrowheads="1"/>
          </p:cNvSpPr>
          <p:nvPr>
            <p:custDataLst>
              <p:tags r:id="rId209"/>
            </p:custDataLst>
          </p:nvPr>
        </p:nvSpPr>
        <p:spPr bwMode="auto">
          <a:xfrm>
            <a:off x="7077574" y="281937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35" name="Rectangle 14"/>
          <p:cNvSpPr>
            <a:spLocks noChangeArrowheads="1"/>
          </p:cNvSpPr>
          <p:nvPr>
            <p:custDataLst>
              <p:tags r:id="rId210"/>
            </p:custDataLst>
          </p:nvPr>
        </p:nvSpPr>
        <p:spPr bwMode="auto">
          <a:xfrm>
            <a:off x="6593785" y="281937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36" name="Rectangle 15"/>
          <p:cNvSpPr>
            <a:spLocks noChangeArrowheads="1"/>
          </p:cNvSpPr>
          <p:nvPr>
            <p:custDataLst>
              <p:tags r:id="rId211"/>
            </p:custDataLst>
          </p:nvPr>
        </p:nvSpPr>
        <p:spPr bwMode="auto">
          <a:xfrm>
            <a:off x="6108886" y="2819373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337" name="Rectangle 19"/>
          <p:cNvSpPr>
            <a:spLocks noChangeArrowheads="1"/>
          </p:cNvSpPr>
          <p:nvPr>
            <p:custDataLst>
              <p:tags r:id="rId212"/>
            </p:custDataLst>
          </p:nvPr>
        </p:nvSpPr>
        <p:spPr bwMode="auto">
          <a:xfrm>
            <a:off x="7077574" y="257030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38" name="Rectangle 20"/>
          <p:cNvSpPr>
            <a:spLocks noChangeArrowheads="1"/>
          </p:cNvSpPr>
          <p:nvPr>
            <p:custDataLst>
              <p:tags r:id="rId213"/>
            </p:custDataLst>
          </p:nvPr>
        </p:nvSpPr>
        <p:spPr bwMode="auto">
          <a:xfrm>
            <a:off x="6593785" y="257030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39" name="Rectangle 21"/>
          <p:cNvSpPr>
            <a:spLocks noChangeArrowheads="1"/>
          </p:cNvSpPr>
          <p:nvPr>
            <p:custDataLst>
              <p:tags r:id="rId214"/>
            </p:custDataLst>
          </p:nvPr>
        </p:nvSpPr>
        <p:spPr bwMode="auto">
          <a:xfrm>
            <a:off x="6108886" y="2570303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340" name="Rectangle 25"/>
          <p:cNvSpPr>
            <a:spLocks noChangeArrowheads="1"/>
          </p:cNvSpPr>
          <p:nvPr>
            <p:custDataLst>
              <p:tags r:id="rId215"/>
            </p:custDataLst>
          </p:nvPr>
        </p:nvSpPr>
        <p:spPr bwMode="auto">
          <a:xfrm>
            <a:off x="7077574" y="231994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41" name="Rectangle 26"/>
          <p:cNvSpPr>
            <a:spLocks noChangeArrowheads="1"/>
          </p:cNvSpPr>
          <p:nvPr>
            <p:custDataLst>
              <p:tags r:id="rId216"/>
            </p:custDataLst>
          </p:nvPr>
        </p:nvSpPr>
        <p:spPr bwMode="auto">
          <a:xfrm>
            <a:off x="6593785" y="2319943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42" name="Rectangle 27"/>
          <p:cNvSpPr>
            <a:spLocks noChangeArrowheads="1"/>
          </p:cNvSpPr>
          <p:nvPr>
            <p:custDataLst>
              <p:tags r:id="rId217"/>
            </p:custDataLst>
          </p:nvPr>
        </p:nvSpPr>
        <p:spPr bwMode="auto">
          <a:xfrm>
            <a:off x="6108886" y="2319943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343" name="Rectangle 31"/>
          <p:cNvSpPr>
            <a:spLocks noChangeArrowheads="1"/>
          </p:cNvSpPr>
          <p:nvPr>
            <p:custDataLst>
              <p:tags r:id="rId218"/>
            </p:custDataLst>
          </p:nvPr>
        </p:nvSpPr>
        <p:spPr bwMode="auto">
          <a:xfrm>
            <a:off x="7077574" y="206958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44" name="Rectangle 32"/>
          <p:cNvSpPr>
            <a:spLocks noChangeArrowheads="1"/>
          </p:cNvSpPr>
          <p:nvPr>
            <p:custDataLst>
              <p:tags r:id="rId219"/>
            </p:custDataLst>
          </p:nvPr>
        </p:nvSpPr>
        <p:spPr bwMode="auto">
          <a:xfrm>
            <a:off x="6593785" y="206958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45" name="Rectangle 33"/>
          <p:cNvSpPr>
            <a:spLocks noChangeArrowheads="1"/>
          </p:cNvSpPr>
          <p:nvPr>
            <p:custDataLst>
              <p:tags r:id="rId220"/>
            </p:custDataLst>
          </p:nvPr>
        </p:nvSpPr>
        <p:spPr bwMode="auto">
          <a:xfrm>
            <a:off x="6108886" y="2069582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346" name="Rectangle 37"/>
          <p:cNvSpPr>
            <a:spLocks noChangeArrowheads="1"/>
          </p:cNvSpPr>
          <p:nvPr>
            <p:custDataLst>
              <p:tags r:id="rId221"/>
            </p:custDataLst>
          </p:nvPr>
        </p:nvSpPr>
        <p:spPr bwMode="auto">
          <a:xfrm>
            <a:off x="7077574" y="182051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47" name="Rectangle 38"/>
          <p:cNvSpPr>
            <a:spLocks noChangeArrowheads="1"/>
          </p:cNvSpPr>
          <p:nvPr>
            <p:custDataLst>
              <p:tags r:id="rId222"/>
            </p:custDataLst>
          </p:nvPr>
        </p:nvSpPr>
        <p:spPr bwMode="auto">
          <a:xfrm>
            <a:off x="6593785" y="182051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33</a:t>
            </a:r>
          </a:p>
        </p:txBody>
      </p:sp>
      <p:sp>
        <p:nvSpPr>
          <p:cNvPr id="348" name="Rectangle 39"/>
          <p:cNvSpPr>
            <a:spLocks noChangeArrowheads="1"/>
          </p:cNvSpPr>
          <p:nvPr>
            <p:custDataLst>
              <p:tags r:id="rId223"/>
            </p:custDataLst>
          </p:nvPr>
        </p:nvSpPr>
        <p:spPr bwMode="auto">
          <a:xfrm>
            <a:off x="6108886" y="1820512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349" name="Rectangle 43"/>
          <p:cNvSpPr>
            <a:spLocks noChangeArrowheads="1"/>
          </p:cNvSpPr>
          <p:nvPr>
            <p:custDataLst>
              <p:tags r:id="rId224"/>
            </p:custDataLst>
          </p:nvPr>
        </p:nvSpPr>
        <p:spPr bwMode="auto">
          <a:xfrm>
            <a:off x="7077574" y="157144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0" name="Rectangle 44"/>
          <p:cNvSpPr>
            <a:spLocks noChangeArrowheads="1"/>
          </p:cNvSpPr>
          <p:nvPr>
            <p:custDataLst>
              <p:tags r:id="rId225"/>
            </p:custDataLst>
          </p:nvPr>
        </p:nvSpPr>
        <p:spPr bwMode="auto">
          <a:xfrm>
            <a:off x="6593785" y="157144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1" name="Rectangle 45"/>
          <p:cNvSpPr>
            <a:spLocks noChangeArrowheads="1"/>
          </p:cNvSpPr>
          <p:nvPr>
            <p:custDataLst>
              <p:tags r:id="rId226"/>
            </p:custDataLst>
          </p:nvPr>
        </p:nvSpPr>
        <p:spPr bwMode="auto">
          <a:xfrm>
            <a:off x="6108886" y="1571442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352" name="Rectangle 49"/>
          <p:cNvSpPr>
            <a:spLocks noChangeArrowheads="1"/>
          </p:cNvSpPr>
          <p:nvPr>
            <p:custDataLst>
              <p:tags r:id="rId227"/>
            </p:custDataLst>
          </p:nvPr>
        </p:nvSpPr>
        <p:spPr bwMode="auto">
          <a:xfrm>
            <a:off x="7077574" y="132108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3" name="Rectangle 50"/>
          <p:cNvSpPr>
            <a:spLocks noChangeArrowheads="1"/>
          </p:cNvSpPr>
          <p:nvPr>
            <p:custDataLst>
              <p:tags r:id="rId228"/>
            </p:custDataLst>
          </p:nvPr>
        </p:nvSpPr>
        <p:spPr bwMode="auto">
          <a:xfrm>
            <a:off x="6593785" y="1321082"/>
            <a:ext cx="48378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28</a:t>
            </a:r>
          </a:p>
        </p:txBody>
      </p:sp>
      <p:sp>
        <p:nvSpPr>
          <p:cNvPr id="354" name="Rectangle 51"/>
          <p:cNvSpPr>
            <a:spLocks noChangeArrowheads="1"/>
          </p:cNvSpPr>
          <p:nvPr>
            <p:custDataLst>
              <p:tags r:id="rId229"/>
            </p:custDataLst>
          </p:nvPr>
        </p:nvSpPr>
        <p:spPr bwMode="auto">
          <a:xfrm>
            <a:off x="6108886" y="1321082"/>
            <a:ext cx="484899" cy="25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355" name="Rectangle 55"/>
          <p:cNvSpPr>
            <a:spLocks noChangeArrowheads="1"/>
          </p:cNvSpPr>
          <p:nvPr>
            <p:custDataLst>
              <p:tags r:id="rId230"/>
            </p:custDataLst>
          </p:nvPr>
        </p:nvSpPr>
        <p:spPr bwMode="auto">
          <a:xfrm>
            <a:off x="7077574" y="1072011"/>
            <a:ext cx="483789" cy="2490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6" name="Rectangle 56"/>
          <p:cNvSpPr>
            <a:spLocks noChangeArrowheads="1"/>
          </p:cNvSpPr>
          <p:nvPr>
            <p:custDataLst>
              <p:tags r:id="rId231"/>
            </p:custDataLst>
          </p:nvPr>
        </p:nvSpPr>
        <p:spPr bwMode="auto">
          <a:xfrm>
            <a:off x="6593785" y="1072011"/>
            <a:ext cx="483789" cy="2490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7" name="Rectangle 57"/>
          <p:cNvSpPr>
            <a:spLocks noChangeArrowheads="1"/>
          </p:cNvSpPr>
          <p:nvPr>
            <p:custDataLst>
              <p:tags r:id="rId232"/>
            </p:custDataLst>
          </p:nvPr>
        </p:nvSpPr>
        <p:spPr bwMode="auto">
          <a:xfrm>
            <a:off x="6108886" y="1072011"/>
            <a:ext cx="484899" cy="2490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58" name="Line 58"/>
          <p:cNvSpPr>
            <a:spLocks noChangeShapeType="1"/>
          </p:cNvSpPr>
          <p:nvPr>
            <p:custDataLst>
              <p:tags r:id="rId233"/>
            </p:custDataLst>
          </p:nvPr>
        </p:nvSpPr>
        <p:spPr bwMode="auto">
          <a:xfrm>
            <a:off x="6108886" y="1321082"/>
            <a:ext cx="1450834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59" name="Line 59"/>
          <p:cNvSpPr>
            <a:spLocks noChangeShapeType="1"/>
          </p:cNvSpPr>
          <p:nvPr>
            <p:custDataLst>
              <p:tags r:id="rId234"/>
            </p:custDataLst>
          </p:nvPr>
        </p:nvSpPr>
        <p:spPr bwMode="auto">
          <a:xfrm>
            <a:off x="6108886" y="1571442"/>
            <a:ext cx="1450834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60" name="Line 60"/>
          <p:cNvSpPr>
            <a:spLocks noChangeShapeType="1"/>
          </p:cNvSpPr>
          <p:nvPr>
            <p:custDataLst>
              <p:tags r:id="rId235"/>
            </p:custDataLst>
          </p:nvPr>
        </p:nvSpPr>
        <p:spPr bwMode="auto">
          <a:xfrm>
            <a:off x="6108886" y="1823091"/>
            <a:ext cx="1450834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61" name="Line 61"/>
          <p:cNvSpPr>
            <a:spLocks noChangeShapeType="1"/>
          </p:cNvSpPr>
          <p:nvPr>
            <p:custDataLst>
              <p:tags r:id="rId236"/>
            </p:custDataLst>
          </p:nvPr>
        </p:nvSpPr>
        <p:spPr bwMode="auto">
          <a:xfrm>
            <a:off x="6108886" y="2069582"/>
            <a:ext cx="1450834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62" name="Line 62"/>
          <p:cNvSpPr>
            <a:spLocks noChangeShapeType="1"/>
          </p:cNvSpPr>
          <p:nvPr>
            <p:custDataLst>
              <p:tags r:id="rId237"/>
            </p:custDataLst>
          </p:nvPr>
        </p:nvSpPr>
        <p:spPr bwMode="auto">
          <a:xfrm>
            <a:off x="6108886" y="2319943"/>
            <a:ext cx="1450834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63" name="Line 63"/>
          <p:cNvSpPr>
            <a:spLocks noChangeShapeType="1"/>
          </p:cNvSpPr>
          <p:nvPr>
            <p:custDataLst>
              <p:tags r:id="rId238"/>
            </p:custDataLst>
          </p:nvPr>
        </p:nvSpPr>
        <p:spPr bwMode="auto">
          <a:xfrm>
            <a:off x="6108886" y="2573313"/>
            <a:ext cx="1450834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64" name="Line 64"/>
          <p:cNvSpPr>
            <a:spLocks noChangeShapeType="1"/>
          </p:cNvSpPr>
          <p:nvPr>
            <p:custDataLst>
              <p:tags r:id="rId239"/>
            </p:custDataLst>
          </p:nvPr>
        </p:nvSpPr>
        <p:spPr bwMode="auto">
          <a:xfrm>
            <a:off x="6108886" y="2819373"/>
            <a:ext cx="1450834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65" name="Line 65"/>
          <p:cNvSpPr>
            <a:spLocks noChangeShapeType="1"/>
          </p:cNvSpPr>
          <p:nvPr>
            <p:custDataLst>
              <p:tags r:id="rId240"/>
            </p:custDataLst>
          </p:nvPr>
        </p:nvSpPr>
        <p:spPr bwMode="auto">
          <a:xfrm>
            <a:off x="6108886" y="3068443"/>
            <a:ext cx="1450834" cy="129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66" name="Line 66"/>
          <p:cNvSpPr>
            <a:spLocks noChangeShapeType="1"/>
          </p:cNvSpPr>
          <p:nvPr>
            <p:custDataLst>
              <p:tags r:id="rId241"/>
            </p:custDataLst>
          </p:nvPr>
        </p:nvSpPr>
        <p:spPr bwMode="auto">
          <a:xfrm>
            <a:off x="6587126" y="1072011"/>
            <a:ext cx="1110" cy="2246792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67" name="Line 67"/>
          <p:cNvSpPr>
            <a:spLocks noChangeShapeType="1"/>
          </p:cNvSpPr>
          <p:nvPr>
            <p:custDataLst>
              <p:tags r:id="rId242"/>
            </p:custDataLst>
          </p:nvPr>
        </p:nvSpPr>
        <p:spPr bwMode="auto">
          <a:xfrm>
            <a:off x="7077574" y="1072011"/>
            <a:ext cx="1110" cy="2246792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68" name="Line 70"/>
          <p:cNvSpPr>
            <a:spLocks noChangeShapeType="1"/>
          </p:cNvSpPr>
          <p:nvPr>
            <p:custDataLst>
              <p:tags r:id="rId243"/>
            </p:custDataLst>
          </p:nvPr>
        </p:nvSpPr>
        <p:spPr bwMode="auto">
          <a:xfrm>
            <a:off x="6108886" y="1072011"/>
            <a:ext cx="1110" cy="2246792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69" name="Line 72"/>
          <p:cNvSpPr>
            <a:spLocks noChangeShapeType="1"/>
          </p:cNvSpPr>
          <p:nvPr>
            <p:custDataLst>
              <p:tags r:id="rId244"/>
            </p:custDataLst>
          </p:nvPr>
        </p:nvSpPr>
        <p:spPr bwMode="auto">
          <a:xfrm>
            <a:off x="6108886" y="1072011"/>
            <a:ext cx="1450834" cy="1291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370" name="Line 74"/>
          <p:cNvSpPr>
            <a:spLocks noChangeShapeType="1"/>
          </p:cNvSpPr>
          <p:nvPr>
            <p:custDataLst>
              <p:tags r:id="rId245"/>
            </p:custDataLst>
          </p:nvPr>
        </p:nvSpPr>
        <p:spPr bwMode="auto">
          <a:xfrm>
            <a:off x="6108886" y="3318804"/>
            <a:ext cx="1450834" cy="1291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71" name="Line 70"/>
          <p:cNvSpPr>
            <a:spLocks noChangeShapeType="1"/>
          </p:cNvSpPr>
          <p:nvPr>
            <p:custDataLst>
              <p:tags r:id="rId246"/>
            </p:custDataLst>
          </p:nvPr>
        </p:nvSpPr>
        <p:spPr bwMode="auto">
          <a:xfrm>
            <a:off x="7565799" y="1064526"/>
            <a:ext cx="1110" cy="2267182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372" name="Rectangle 60"/>
          <p:cNvSpPr>
            <a:spLocks noChangeArrowheads="1"/>
          </p:cNvSpPr>
          <p:nvPr>
            <p:custDataLst>
              <p:tags r:id="rId247"/>
            </p:custDataLst>
          </p:nvPr>
        </p:nvSpPr>
        <p:spPr bwMode="auto">
          <a:xfrm>
            <a:off x="5532578" y="2713143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3" name="Rectangle 61"/>
          <p:cNvSpPr>
            <a:spLocks noChangeArrowheads="1"/>
          </p:cNvSpPr>
          <p:nvPr>
            <p:custDataLst>
              <p:tags r:id="rId248"/>
            </p:custDataLst>
          </p:nvPr>
        </p:nvSpPr>
        <p:spPr bwMode="auto">
          <a:xfrm>
            <a:off x="5071468" y="2713143"/>
            <a:ext cx="461111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4" name="Rectangle 62"/>
          <p:cNvSpPr>
            <a:spLocks noChangeArrowheads="1"/>
          </p:cNvSpPr>
          <p:nvPr>
            <p:custDataLst>
              <p:tags r:id="rId249"/>
            </p:custDataLst>
          </p:nvPr>
        </p:nvSpPr>
        <p:spPr bwMode="auto">
          <a:xfrm>
            <a:off x="4613843" y="2713143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5" name="Rectangle 63"/>
          <p:cNvSpPr>
            <a:spLocks noChangeArrowheads="1"/>
          </p:cNvSpPr>
          <p:nvPr>
            <p:custDataLst>
              <p:tags r:id="rId250"/>
            </p:custDataLst>
          </p:nvPr>
        </p:nvSpPr>
        <p:spPr bwMode="auto">
          <a:xfrm>
            <a:off x="4153894" y="2713143"/>
            <a:ext cx="459949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6" name="Rectangle 64"/>
          <p:cNvSpPr>
            <a:spLocks noChangeArrowheads="1"/>
          </p:cNvSpPr>
          <p:nvPr>
            <p:custDataLst>
              <p:tags r:id="rId251"/>
            </p:custDataLst>
          </p:nvPr>
        </p:nvSpPr>
        <p:spPr bwMode="auto">
          <a:xfrm>
            <a:off x="3696267" y="2713143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377" name="Rectangle 65"/>
          <p:cNvSpPr>
            <a:spLocks noChangeArrowheads="1"/>
          </p:cNvSpPr>
          <p:nvPr>
            <p:custDataLst>
              <p:tags r:id="rId252"/>
            </p:custDataLst>
          </p:nvPr>
        </p:nvSpPr>
        <p:spPr bwMode="auto">
          <a:xfrm>
            <a:off x="3237479" y="2713143"/>
            <a:ext cx="458788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0A</a:t>
            </a:r>
          </a:p>
        </p:txBody>
      </p:sp>
      <p:sp>
        <p:nvSpPr>
          <p:cNvPr id="378" name="Rectangle 66"/>
          <p:cNvSpPr>
            <a:spLocks noChangeArrowheads="1"/>
          </p:cNvSpPr>
          <p:nvPr>
            <p:custDataLst>
              <p:tags r:id="rId253"/>
            </p:custDataLst>
          </p:nvPr>
        </p:nvSpPr>
        <p:spPr bwMode="auto">
          <a:xfrm>
            <a:off x="2777530" y="2713143"/>
            <a:ext cx="459949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9" name="Rectangle 67"/>
          <p:cNvSpPr>
            <a:spLocks noChangeArrowheads="1"/>
          </p:cNvSpPr>
          <p:nvPr>
            <p:custDataLst>
              <p:tags r:id="rId254"/>
            </p:custDataLst>
          </p:nvPr>
        </p:nvSpPr>
        <p:spPr bwMode="auto">
          <a:xfrm>
            <a:off x="2318744" y="2713143"/>
            <a:ext cx="458788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80" name="Rectangle 68"/>
          <p:cNvSpPr>
            <a:spLocks noChangeArrowheads="1"/>
          </p:cNvSpPr>
          <p:nvPr>
            <p:custDataLst>
              <p:tags r:id="rId255"/>
            </p:custDataLst>
          </p:nvPr>
        </p:nvSpPr>
        <p:spPr bwMode="auto">
          <a:xfrm>
            <a:off x="1861118" y="2713143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81" name="Rectangle 69"/>
          <p:cNvSpPr>
            <a:spLocks noChangeArrowheads="1"/>
          </p:cNvSpPr>
          <p:nvPr>
            <p:custDataLst>
              <p:tags r:id="rId256"/>
            </p:custDataLst>
          </p:nvPr>
        </p:nvSpPr>
        <p:spPr bwMode="auto">
          <a:xfrm>
            <a:off x="1401168" y="2713143"/>
            <a:ext cx="459949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82" name="Rectangle 70"/>
          <p:cNvSpPr>
            <a:spLocks noChangeArrowheads="1"/>
          </p:cNvSpPr>
          <p:nvPr>
            <p:custDataLst>
              <p:tags r:id="rId257"/>
            </p:custDataLst>
          </p:nvPr>
        </p:nvSpPr>
        <p:spPr bwMode="auto">
          <a:xfrm>
            <a:off x="943543" y="2713143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83" name="Rectangle 71"/>
          <p:cNvSpPr>
            <a:spLocks noChangeArrowheads="1"/>
          </p:cNvSpPr>
          <p:nvPr>
            <p:custDataLst>
              <p:tags r:id="rId258"/>
            </p:custDataLst>
          </p:nvPr>
        </p:nvSpPr>
        <p:spPr bwMode="auto">
          <a:xfrm>
            <a:off x="482432" y="2713143"/>
            <a:ext cx="461111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07</a:t>
            </a:r>
          </a:p>
        </p:txBody>
      </p:sp>
      <p:sp>
        <p:nvSpPr>
          <p:cNvPr id="384" name="Rectangle 72"/>
          <p:cNvSpPr>
            <a:spLocks noChangeArrowheads="1"/>
          </p:cNvSpPr>
          <p:nvPr>
            <p:custDataLst>
              <p:tags r:id="rId259"/>
            </p:custDataLst>
          </p:nvPr>
        </p:nvSpPr>
        <p:spPr bwMode="auto">
          <a:xfrm>
            <a:off x="24806" y="2713143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85" name="Rectangle 73"/>
          <p:cNvSpPr>
            <a:spLocks noChangeArrowheads="1"/>
          </p:cNvSpPr>
          <p:nvPr>
            <p:custDataLst>
              <p:tags r:id="rId260"/>
            </p:custDataLst>
          </p:nvPr>
        </p:nvSpPr>
        <p:spPr bwMode="auto">
          <a:xfrm>
            <a:off x="5532578" y="2415100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86" name="Rectangle 74"/>
          <p:cNvSpPr>
            <a:spLocks noChangeArrowheads="1"/>
          </p:cNvSpPr>
          <p:nvPr>
            <p:custDataLst>
              <p:tags r:id="rId261"/>
            </p:custDataLst>
          </p:nvPr>
        </p:nvSpPr>
        <p:spPr bwMode="auto">
          <a:xfrm>
            <a:off x="5071468" y="2415100"/>
            <a:ext cx="461111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87" name="Rectangle 75"/>
          <p:cNvSpPr>
            <a:spLocks noChangeArrowheads="1"/>
          </p:cNvSpPr>
          <p:nvPr>
            <p:custDataLst>
              <p:tags r:id="rId262"/>
            </p:custDataLst>
          </p:nvPr>
        </p:nvSpPr>
        <p:spPr bwMode="auto">
          <a:xfrm>
            <a:off x="4613843" y="2415100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88" name="Rectangle 76"/>
          <p:cNvSpPr>
            <a:spLocks noChangeArrowheads="1"/>
          </p:cNvSpPr>
          <p:nvPr>
            <p:custDataLst>
              <p:tags r:id="rId263"/>
            </p:custDataLst>
          </p:nvPr>
        </p:nvSpPr>
        <p:spPr bwMode="auto">
          <a:xfrm>
            <a:off x="4153894" y="2415100"/>
            <a:ext cx="459949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89" name="Rectangle 77"/>
          <p:cNvSpPr>
            <a:spLocks noChangeArrowheads="1"/>
          </p:cNvSpPr>
          <p:nvPr>
            <p:custDataLst>
              <p:tags r:id="rId264"/>
            </p:custDataLst>
          </p:nvPr>
        </p:nvSpPr>
        <p:spPr bwMode="auto">
          <a:xfrm>
            <a:off x="3696267" y="2415100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90" name="Rectangle 78"/>
          <p:cNvSpPr>
            <a:spLocks noChangeArrowheads="1"/>
          </p:cNvSpPr>
          <p:nvPr>
            <p:custDataLst>
              <p:tags r:id="rId265"/>
            </p:custDataLst>
          </p:nvPr>
        </p:nvSpPr>
        <p:spPr bwMode="auto">
          <a:xfrm>
            <a:off x="3237479" y="2415100"/>
            <a:ext cx="458788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06</a:t>
            </a:r>
          </a:p>
        </p:txBody>
      </p:sp>
      <p:sp>
        <p:nvSpPr>
          <p:cNvPr id="391" name="Rectangle 79"/>
          <p:cNvSpPr>
            <a:spLocks noChangeArrowheads="1"/>
          </p:cNvSpPr>
          <p:nvPr>
            <p:custDataLst>
              <p:tags r:id="rId266"/>
            </p:custDataLst>
          </p:nvPr>
        </p:nvSpPr>
        <p:spPr bwMode="auto">
          <a:xfrm>
            <a:off x="2777530" y="2415100"/>
            <a:ext cx="459949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92" name="Rectangle 80"/>
          <p:cNvSpPr>
            <a:spLocks noChangeArrowheads="1"/>
          </p:cNvSpPr>
          <p:nvPr>
            <p:custDataLst>
              <p:tags r:id="rId267"/>
            </p:custDataLst>
          </p:nvPr>
        </p:nvSpPr>
        <p:spPr bwMode="auto">
          <a:xfrm>
            <a:off x="2318744" y="2415100"/>
            <a:ext cx="458788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93" name="Rectangle 81"/>
          <p:cNvSpPr>
            <a:spLocks noChangeArrowheads="1"/>
          </p:cNvSpPr>
          <p:nvPr>
            <p:custDataLst>
              <p:tags r:id="rId268"/>
            </p:custDataLst>
          </p:nvPr>
        </p:nvSpPr>
        <p:spPr bwMode="auto">
          <a:xfrm>
            <a:off x="1861118" y="2415100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94" name="Rectangle 82"/>
          <p:cNvSpPr>
            <a:spLocks noChangeArrowheads="1"/>
          </p:cNvSpPr>
          <p:nvPr>
            <p:custDataLst>
              <p:tags r:id="rId269"/>
            </p:custDataLst>
          </p:nvPr>
        </p:nvSpPr>
        <p:spPr bwMode="auto">
          <a:xfrm>
            <a:off x="1401168" y="2415100"/>
            <a:ext cx="459949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95" name="Rectangle 83"/>
          <p:cNvSpPr>
            <a:spLocks noChangeArrowheads="1"/>
          </p:cNvSpPr>
          <p:nvPr>
            <p:custDataLst>
              <p:tags r:id="rId270"/>
            </p:custDataLst>
          </p:nvPr>
        </p:nvSpPr>
        <p:spPr bwMode="auto">
          <a:xfrm>
            <a:off x="943543" y="2415100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96" name="Rectangle 84"/>
          <p:cNvSpPr>
            <a:spLocks noChangeArrowheads="1"/>
          </p:cNvSpPr>
          <p:nvPr>
            <p:custDataLst>
              <p:tags r:id="rId271"/>
            </p:custDataLst>
          </p:nvPr>
        </p:nvSpPr>
        <p:spPr bwMode="auto">
          <a:xfrm>
            <a:off x="482432" y="2415100"/>
            <a:ext cx="461111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97" name="Rectangle 85"/>
          <p:cNvSpPr>
            <a:spLocks noChangeArrowheads="1"/>
          </p:cNvSpPr>
          <p:nvPr>
            <p:custDataLst>
              <p:tags r:id="rId272"/>
            </p:custDataLst>
          </p:nvPr>
        </p:nvSpPr>
        <p:spPr bwMode="auto">
          <a:xfrm>
            <a:off x="24806" y="2415100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98" name="Rectangle 86"/>
          <p:cNvSpPr>
            <a:spLocks noChangeArrowheads="1"/>
          </p:cNvSpPr>
          <p:nvPr>
            <p:custDataLst>
              <p:tags r:id="rId273"/>
            </p:custDataLst>
          </p:nvPr>
        </p:nvSpPr>
        <p:spPr bwMode="auto">
          <a:xfrm>
            <a:off x="5532578" y="2118513"/>
            <a:ext cx="457626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99" name="Rectangle 87"/>
          <p:cNvSpPr>
            <a:spLocks noChangeArrowheads="1"/>
          </p:cNvSpPr>
          <p:nvPr>
            <p:custDataLst>
              <p:tags r:id="rId274"/>
            </p:custDataLst>
          </p:nvPr>
        </p:nvSpPr>
        <p:spPr bwMode="auto">
          <a:xfrm>
            <a:off x="5071468" y="2118513"/>
            <a:ext cx="461111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400" name="Rectangle 88"/>
          <p:cNvSpPr>
            <a:spLocks noChangeArrowheads="1"/>
          </p:cNvSpPr>
          <p:nvPr>
            <p:custDataLst>
              <p:tags r:id="rId275"/>
            </p:custDataLst>
          </p:nvPr>
        </p:nvSpPr>
        <p:spPr bwMode="auto">
          <a:xfrm>
            <a:off x="4613843" y="2118513"/>
            <a:ext cx="457626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0A</a:t>
            </a:r>
          </a:p>
        </p:txBody>
      </p:sp>
      <p:sp>
        <p:nvSpPr>
          <p:cNvPr id="401" name="Rectangle 89"/>
          <p:cNvSpPr>
            <a:spLocks noChangeArrowheads="1"/>
          </p:cNvSpPr>
          <p:nvPr>
            <p:custDataLst>
              <p:tags r:id="rId276"/>
            </p:custDataLst>
          </p:nvPr>
        </p:nvSpPr>
        <p:spPr bwMode="auto">
          <a:xfrm>
            <a:off x="4153894" y="2118513"/>
            <a:ext cx="459949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402" name="Rectangle 90"/>
          <p:cNvSpPr>
            <a:spLocks noChangeArrowheads="1"/>
          </p:cNvSpPr>
          <p:nvPr>
            <p:custDataLst>
              <p:tags r:id="rId277"/>
            </p:custDataLst>
          </p:nvPr>
        </p:nvSpPr>
        <p:spPr bwMode="auto">
          <a:xfrm>
            <a:off x="3696267" y="2118513"/>
            <a:ext cx="457626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403" name="Rectangle 91"/>
          <p:cNvSpPr>
            <a:spLocks noChangeArrowheads="1"/>
          </p:cNvSpPr>
          <p:nvPr>
            <p:custDataLst>
              <p:tags r:id="rId278"/>
            </p:custDataLst>
          </p:nvPr>
        </p:nvSpPr>
        <p:spPr bwMode="auto">
          <a:xfrm>
            <a:off x="3237479" y="2118513"/>
            <a:ext cx="458788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404" name="Rectangle 92"/>
          <p:cNvSpPr>
            <a:spLocks noChangeArrowheads="1"/>
          </p:cNvSpPr>
          <p:nvPr>
            <p:custDataLst>
              <p:tags r:id="rId279"/>
            </p:custDataLst>
          </p:nvPr>
        </p:nvSpPr>
        <p:spPr bwMode="auto">
          <a:xfrm>
            <a:off x="2777530" y="2118513"/>
            <a:ext cx="459949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405" name="Rectangle 93"/>
          <p:cNvSpPr>
            <a:spLocks noChangeArrowheads="1"/>
          </p:cNvSpPr>
          <p:nvPr>
            <p:custDataLst>
              <p:tags r:id="rId280"/>
            </p:custDataLst>
          </p:nvPr>
        </p:nvSpPr>
        <p:spPr bwMode="auto">
          <a:xfrm>
            <a:off x="2318744" y="2118513"/>
            <a:ext cx="458788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406" name="Rectangle 94"/>
          <p:cNvSpPr>
            <a:spLocks noChangeArrowheads="1"/>
          </p:cNvSpPr>
          <p:nvPr>
            <p:custDataLst>
              <p:tags r:id="rId281"/>
            </p:custDataLst>
          </p:nvPr>
        </p:nvSpPr>
        <p:spPr bwMode="auto">
          <a:xfrm>
            <a:off x="1861118" y="2118513"/>
            <a:ext cx="457626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407" name="Rectangle 95"/>
          <p:cNvSpPr>
            <a:spLocks noChangeArrowheads="1"/>
          </p:cNvSpPr>
          <p:nvPr>
            <p:custDataLst>
              <p:tags r:id="rId282"/>
            </p:custDataLst>
          </p:nvPr>
        </p:nvSpPr>
        <p:spPr bwMode="auto">
          <a:xfrm>
            <a:off x="1401168" y="2118513"/>
            <a:ext cx="459949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408" name="Rectangle 96"/>
          <p:cNvSpPr>
            <a:spLocks noChangeArrowheads="1"/>
          </p:cNvSpPr>
          <p:nvPr>
            <p:custDataLst>
              <p:tags r:id="rId283"/>
            </p:custDataLst>
          </p:nvPr>
        </p:nvSpPr>
        <p:spPr bwMode="auto">
          <a:xfrm>
            <a:off x="943543" y="2118513"/>
            <a:ext cx="457626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409" name="Rectangle 97"/>
          <p:cNvSpPr>
            <a:spLocks noChangeArrowheads="1"/>
          </p:cNvSpPr>
          <p:nvPr>
            <p:custDataLst>
              <p:tags r:id="rId284"/>
            </p:custDataLst>
          </p:nvPr>
        </p:nvSpPr>
        <p:spPr bwMode="auto">
          <a:xfrm>
            <a:off x="482432" y="2118513"/>
            <a:ext cx="461111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410" name="Rectangle 98"/>
          <p:cNvSpPr>
            <a:spLocks noChangeArrowheads="1"/>
          </p:cNvSpPr>
          <p:nvPr>
            <p:custDataLst>
              <p:tags r:id="rId285"/>
            </p:custDataLst>
          </p:nvPr>
        </p:nvSpPr>
        <p:spPr bwMode="auto">
          <a:xfrm>
            <a:off x="24806" y="2118513"/>
            <a:ext cx="457626" cy="29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11" name="Rectangle 99"/>
          <p:cNvSpPr>
            <a:spLocks noChangeArrowheads="1"/>
          </p:cNvSpPr>
          <p:nvPr>
            <p:custDataLst>
              <p:tags r:id="rId286"/>
            </p:custDataLst>
          </p:nvPr>
        </p:nvSpPr>
        <p:spPr bwMode="auto">
          <a:xfrm>
            <a:off x="5532578" y="1820471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412" name="Rectangle 100"/>
          <p:cNvSpPr>
            <a:spLocks noChangeArrowheads="1"/>
          </p:cNvSpPr>
          <p:nvPr>
            <p:custDataLst>
              <p:tags r:id="rId287"/>
            </p:custDataLst>
          </p:nvPr>
        </p:nvSpPr>
        <p:spPr bwMode="auto">
          <a:xfrm>
            <a:off x="5071468" y="1820471"/>
            <a:ext cx="461111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413" name="Rectangle 101"/>
          <p:cNvSpPr>
            <a:spLocks noChangeArrowheads="1"/>
          </p:cNvSpPr>
          <p:nvPr>
            <p:custDataLst>
              <p:tags r:id="rId288"/>
            </p:custDataLst>
          </p:nvPr>
        </p:nvSpPr>
        <p:spPr bwMode="auto">
          <a:xfrm>
            <a:off x="4613843" y="1820471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07</a:t>
            </a:r>
          </a:p>
        </p:txBody>
      </p:sp>
      <p:sp>
        <p:nvSpPr>
          <p:cNvPr id="414" name="Rectangle 102"/>
          <p:cNvSpPr>
            <a:spLocks noChangeArrowheads="1"/>
          </p:cNvSpPr>
          <p:nvPr>
            <p:custDataLst>
              <p:tags r:id="rId289"/>
            </p:custDataLst>
          </p:nvPr>
        </p:nvSpPr>
        <p:spPr bwMode="auto">
          <a:xfrm>
            <a:off x="4153894" y="1820471"/>
            <a:ext cx="459949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415" name="Rectangle 103"/>
          <p:cNvSpPr>
            <a:spLocks noChangeArrowheads="1"/>
          </p:cNvSpPr>
          <p:nvPr>
            <p:custDataLst>
              <p:tags r:id="rId290"/>
            </p:custDataLst>
          </p:nvPr>
        </p:nvSpPr>
        <p:spPr bwMode="auto">
          <a:xfrm>
            <a:off x="3696267" y="1820471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416" name="Rectangle 104"/>
          <p:cNvSpPr>
            <a:spLocks noChangeArrowheads="1"/>
          </p:cNvSpPr>
          <p:nvPr>
            <p:custDataLst>
              <p:tags r:id="rId291"/>
            </p:custDataLst>
          </p:nvPr>
        </p:nvSpPr>
        <p:spPr bwMode="auto">
          <a:xfrm>
            <a:off x="3237479" y="1820471"/>
            <a:ext cx="458788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417" name="Rectangle 105"/>
          <p:cNvSpPr>
            <a:spLocks noChangeArrowheads="1"/>
          </p:cNvSpPr>
          <p:nvPr>
            <p:custDataLst>
              <p:tags r:id="rId292"/>
            </p:custDataLst>
          </p:nvPr>
        </p:nvSpPr>
        <p:spPr bwMode="auto">
          <a:xfrm>
            <a:off x="2777530" y="1820471"/>
            <a:ext cx="459949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418" name="Rectangle 106"/>
          <p:cNvSpPr>
            <a:spLocks noChangeArrowheads="1"/>
          </p:cNvSpPr>
          <p:nvPr>
            <p:custDataLst>
              <p:tags r:id="rId293"/>
            </p:custDataLst>
          </p:nvPr>
        </p:nvSpPr>
        <p:spPr bwMode="auto">
          <a:xfrm>
            <a:off x="2318744" y="1820471"/>
            <a:ext cx="458788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419" name="Rectangle 107"/>
          <p:cNvSpPr>
            <a:spLocks noChangeArrowheads="1"/>
          </p:cNvSpPr>
          <p:nvPr>
            <p:custDataLst>
              <p:tags r:id="rId294"/>
            </p:custDataLst>
          </p:nvPr>
        </p:nvSpPr>
        <p:spPr bwMode="auto">
          <a:xfrm>
            <a:off x="1861118" y="1820471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420" name="Rectangle 108"/>
          <p:cNvSpPr>
            <a:spLocks noChangeArrowheads="1"/>
          </p:cNvSpPr>
          <p:nvPr>
            <p:custDataLst>
              <p:tags r:id="rId295"/>
            </p:custDataLst>
          </p:nvPr>
        </p:nvSpPr>
        <p:spPr bwMode="auto">
          <a:xfrm>
            <a:off x="1401168" y="1820471"/>
            <a:ext cx="459949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421" name="Rectangle 109"/>
          <p:cNvSpPr>
            <a:spLocks noChangeArrowheads="1"/>
          </p:cNvSpPr>
          <p:nvPr>
            <p:custDataLst>
              <p:tags r:id="rId296"/>
            </p:custDataLst>
          </p:nvPr>
        </p:nvSpPr>
        <p:spPr bwMode="auto">
          <a:xfrm>
            <a:off x="943543" y="1820471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422" name="Rectangle 110"/>
          <p:cNvSpPr>
            <a:spLocks noChangeArrowheads="1"/>
          </p:cNvSpPr>
          <p:nvPr>
            <p:custDataLst>
              <p:tags r:id="rId297"/>
            </p:custDataLst>
          </p:nvPr>
        </p:nvSpPr>
        <p:spPr bwMode="auto">
          <a:xfrm>
            <a:off x="482432" y="1820471"/>
            <a:ext cx="461111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423" name="Rectangle 111"/>
          <p:cNvSpPr>
            <a:spLocks noChangeArrowheads="1"/>
          </p:cNvSpPr>
          <p:nvPr>
            <p:custDataLst>
              <p:tags r:id="rId298"/>
            </p:custDataLst>
          </p:nvPr>
        </p:nvSpPr>
        <p:spPr bwMode="auto">
          <a:xfrm>
            <a:off x="24806" y="1820471"/>
            <a:ext cx="457626" cy="298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4" name="Rectangle 112"/>
          <p:cNvSpPr>
            <a:spLocks noChangeArrowheads="1"/>
          </p:cNvSpPr>
          <p:nvPr>
            <p:custDataLst>
              <p:tags r:id="rId299"/>
            </p:custDataLst>
          </p:nvPr>
        </p:nvSpPr>
        <p:spPr bwMode="auto">
          <a:xfrm>
            <a:off x="5532578" y="1522428"/>
            <a:ext cx="457626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425" name="Rectangle 113"/>
          <p:cNvSpPr>
            <a:spLocks noChangeArrowheads="1"/>
          </p:cNvSpPr>
          <p:nvPr>
            <p:custDataLst>
              <p:tags r:id="rId300"/>
            </p:custDataLst>
          </p:nvPr>
        </p:nvSpPr>
        <p:spPr bwMode="auto">
          <a:xfrm>
            <a:off x="5071468" y="1522428"/>
            <a:ext cx="461111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426" name="Rectangle 114"/>
          <p:cNvSpPr>
            <a:spLocks noChangeArrowheads="1"/>
          </p:cNvSpPr>
          <p:nvPr>
            <p:custDataLst>
              <p:tags r:id="rId301"/>
            </p:custDataLst>
          </p:nvPr>
        </p:nvSpPr>
        <p:spPr bwMode="auto">
          <a:xfrm>
            <a:off x="4613843" y="1522428"/>
            <a:ext cx="457626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427" name="Rectangle 115"/>
          <p:cNvSpPr>
            <a:spLocks noChangeArrowheads="1"/>
          </p:cNvSpPr>
          <p:nvPr>
            <p:custDataLst>
              <p:tags r:id="rId302"/>
            </p:custDataLst>
          </p:nvPr>
        </p:nvSpPr>
        <p:spPr bwMode="auto">
          <a:xfrm>
            <a:off x="4153894" y="1522428"/>
            <a:ext cx="459949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428" name="Rectangle 116"/>
          <p:cNvSpPr>
            <a:spLocks noChangeArrowheads="1"/>
          </p:cNvSpPr>
          <p:nvPr>
            <p:custDataLst>
              <p:tags r:id="rId303"/>
            </p:custDataLst>
          </p:nvPr>
        </p:nvSpPr>
        <p:spPr bwMode="auto">
          <a:xfrm>
            <a:off x="3696267" y="1522428"/>
            <a:ext cx="457626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429" name="Rectangle 117"/>
          <p:cNvSpPr>
            <a:spLocks noChangeArrowheads="1"/>
          </p:cNvSpPr>
          <p:nvPr>
            <p:custDataLst>
              <p:tags r:id="rId304"/>
            </p:custDataLst>
          </p:nvPr>
        </p:nvSpPr>
        <p:spPr bwMode="auto">
          <a:xfrm>
            <a:off x="3237479" y="1522428"/>
            <a:ext cx="458788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430" name="Rectangle 118"/>
          <p:cNvSpPr>
            <a:spLocks noChangeArrowheads="1"/>
          </p:cNvSpPr>
          <p:nvPr>
            <p:custDataLst>
              <p:tags r:id="rId305"/>
            </p:custDataLst>
          </p:nvPr>
        </p:nvSpPr>
        <p:spPr bwMode="auto">
          <a:xfrm>
            <a:off x="2777530" y="1522428"/>
            <a:ext cx="459949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431" name="Rectangle 119"/>
          <p:cNvSpPr>
            <a:spLocks noChangeArrowheads="1"/>
          </p:cNvSpPr>
          <p:nvPr>
            <p:custDataLst>
              <p:tags r:id="rId306"/>
            </p:custDataLst>
          </p:nvPr>
        </p:nvSpPr>
        <p:spPr bwMode="auto">
          <a:xfrm>
            <a:off x="2318744" y="1522428"/>
            <a:ext cx="458788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432" name="Rectangle 120"/>
          <p:cNvSpPr>
            <a:spLocks noChangeArrowheads="1"/>
          </p:cNvSpPr>
          <p:nvPr>
            <p:custDataLst>
              <p:tags r:id="rId307"/>
            </p:custDataLst>
          </p:nvPr>
        </p:nvSpPr>
        <p:spPr bwMode="auto">
          <a:xfrm>
            <a:off x="1861118" y="1522428"/>
            <a:ext cx="457626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433" name="Rectangle 121"/>
          <p:cNvSpPr>
            <a:spLocks noChangeArrowheads="1"/>
          </p:cNvSpPr>
          <p:nvPr>
            <p:custDataLst>
              <p:tags r:id="rId308"/>
            </p:custDataLst>
          </p:nvPr>
        </p:nvSpPr>
        <p:spPr bwMode="auto">
          <a:xfrm>
            <a:off x="1401168" y="1522428"/>
            <a:ext cx="459949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434" name="Rectangle 122"/>
          <p:cNvSpPr>
            <a:spLocks noChangeArrowheads="1"/>
          </p:cNvSpPr>
          <p:nvPr>
            <p:custDataLst>
              <p:tags r:id="rId309"/>
            </p:custDataLst>
          </p:nvPr>
        </p:nvSpPr>
        <p:spPr bwMode="auto">
          <a:xfrm>
            <a:off x="943543" y="1522428"/>
            <a:ext cx="457626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435" name="Rectangle 123"/>
          <p:cNvSpPr>
            <a:spLocks noChangeArrowheads="1"/>
          </p:cNvSpPr>
          <p:nvPr>
            <p:custDataLst>
              <p:tags r:id="rId310"/>
            </p:custDataLst>
          </p:nvPr>
        </p:nvSpPr>
        <p:spPr bwMode="auto">
          <a:xfrm>
            <a:off x="482432" y="1522428"/>
            <a:ext cx="461111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436" name="Rectangle 124"/>
          <p:cNvSpPr>
            <a:spLocks noChangeArrowheads="1"/>
          </p:cNvSpPr>
          <p:nvPr>
            <p:custDataLst>
              <p:tags r:id="rId311"/>
            </p:custDataLst>
          </p:nvPr>
        </p:nvSpPr>
        <p:spPr bwMode="auto">
          <a:xfrm>
            <a:off x="24806" y="1522428"/>
            <a:ext cx="457626" cy="2980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i="1" dirty="0">
                <a:solidFill>
                  <a:srgbClr val="990000"/>
                </a:solidFill>
                <a:latin typeface="Calibri" pitchFamily="34" charset="0"/>
              </a:rPr>
              <a:t>Set</a:t>
            </a:r>
          </a:p>
        </p:txBody>
      </p:sp>
      <p:sp>
        <p:nvSpPr>
          <p:cNvPr id="437" name="Line 125"/>
          <p:cNvSpPr>
            <a:spLocks noChangeShapeType="1"/>
          </p:cNvSpPr>
          <p:nvPr>
            <p:custDataLst>
              <p:tags r:id="rId312"/>
            </p:custDataLst>
          </p:nvPr>
        </p:nvSpPr>
        <p:spPr bwMode="auto">
          <a:xfrm>
            <a:off x="24806" y="1820471"/>
            <a:ext cx="5965399" cy="1454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438" name="Line 126"/>
          <p:cNvSpPr>
            <a:spLocks noChangeShapeType="1"/>
          </p:cNvSpPr>
          <p:nvPr>
            <p:custDataLst>
              <p:tags r:id="rId313"/>
            </p:custDataLst>
          </p:nvPr>
        </p:nvSpPr>
        <p:spPr bwMode="auto">
          <a:xfrm>
            <a:off x="24806" y="2118513"/>
            <a:ext cx="5965399" cy="1454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9" name="Line 127"/>
          <p:cNvSpPr>
            <a:spLocks noChangeShapeType="1"/>
          </p:cNvSpPr>
          <p:nvPr>
            <p:custDataLst>
              <p:tags r:id="rId314"/>
            </p:custDataLst>
          </p:nvPr>
        </p:nvSpPr>
        <p:spPr bwMode="auto">
          <a:xfrm>
            <a:off x="24806" y="2415100"/>
            <a:ext cx="5965399" cy="1454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" name="Line 128"/>
          <p:cNvSpPr>
            <a:spLocks noChangeShapeType="1"/>
          </p:cNvSpPr>
          <p:nvPr>
            <p:custDataLst>
              <p:tags r:id="rId315"/>
            </p:custDataLst>
          </p:nvPr>
        </p:nvSpPr>
        <p:spPr bwMode="auto">
          <a:xfrm>
            <a:off x="24806" y="2713143"/>
            <a:ext cx="5965399" cy="1454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" name="Line 129"/>
          <p:cNvSpPr>
            <a:spLocks noChangeShapeType="1"/>
          </p:cNvSpPr>
          <p:nvPr>
            <p:custDataLst>
              <p:tags r:id="rId316"/>
            </p:custDataLst>
          </p:nvPr>
        </p:nvSpPr>
        <p:spPr bwMode="auto">
          <a:xfrm>
            <a:off x="943543" y="1522428"/>
            <a:ext cx="1162" cy="148875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" name="Line 130"/>
          <p:cNvSpPr>
            <a:spLocks noChangeShapeType="1"/>
          </p:cNvSpPr>
          <p:nvPr>
            <p:custDataLst>
              <p:tags r:id="rId317"/>
            </p:custDataLst>
          </p:nvPr>
        </p:nvSpPr>
        <p:spPr bwMode="auto">
          <a:xfrm>
            <a:off x="1401168" y="1522428"/>
            <a:ext cx="1162" cy="148875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3" name="Line 131"/>
          <p:cNvSpPr>
            <a:spLocks noChangeShapeType="1"/>
          </p:cNvSpPr>
          <p:nvPr>
            <p:custDataLst>
              <p:tags r:id="rId318"/>
            </p:custDataLst>
          </p:nvPr>
        </p:nvSpPr>
        <p:spPr bwMode="auto">
          <a:xfrm>
            <a:off x="2318744" y="1522428"/>
            <a:ext cx="1162" cy="148875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" name="Line 132"/>
          <p:cNvSpPr>
            <a:spLocks noChangeShapeType="1"/>
          </p:cNvSpPr>
          <p:nvPr>
            <p:custDataLst>
              <p:tags r:id="rId319"/>
            </p:custDataLst>
          </p:nvPr>
        </p:nvSpPr>
        <p:spPr bwMode="auto">
          <a:xfrm>
            <a:off x="2777530" y="1522428"/>
            <a:ext cx="1162" cy="148875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5" name="Line 133"/>
          <p:cNvSpPr>
            <a:spLocks noChangeShapeType="1"/>
          </p:cNvSpPr>
          <p:nvPr>
            <p:custDataLst>
              <p:tags r:id="rId320"/>
            </p:custDataLst>
          </p:nvPr>
        </p:nvSpPr>
        <p:spPr bwMode="auto">
          <a:xfrm>
            <a:off x="3696267" y="1522428"/>
            <a:ext cx="1162" cy="148875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6" name="Line 134"/>
          <p:cNvSpPr>
            <a:spLocks noChangeShapeType="1"/>
          </p:cNvSpPr>
          <p:nvPr>
            <p:custDataLst>
              <p:tags r:id="rId321"/>
            </p:custDataLst>
          </p:nvPr>
        </p:nvSpPr>
        <p:spPr bwMode="auto">
          <a:xfrm>
            <a:off x="4153894" y="1522428"/>
            <a:ext cx="1162" cy="148875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7" name="Line 135"/>
          <p:cNvSpPr>
            <a:spLocks noChangeShapeType="1"/>
          </p:cNvSpPr>
          <p:nvPr>
            <p:custDataLst>
              <p:tags r:id="rId322"/>
            </p:custDataLst>
          </p:nvPr>
        </p:nvSpPr>
        <p:spPr bwMode="auto">
          <a:xfrm>
            <a:off x="5071468" y="1522428"/>
            <a:ext cx="1162" cy="148875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8" name="Line 136"/>
          <p:cNvSpPr>
            <a:spLocks noChangeShapeType="1"/>
          </p:cNvSpPr>
          <p:nvPr>
            <p:custDataLst>
              <p:tags r:id="rId323"/>
            </p:custDataLst>
          </p:nvPr>
        </p:nvSpPr>
        <p:spPr bwMode="auto">
          <a:xfrm>
            <a:off x="5532578" y="1522428"/>
            <a:ext cx="1162" cy="148875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9" name="Line 137"/>
          <p:cNvSpPr>
            <a:spLocks noChangeShapeType="1"/>
          </p:cNvSpPr>
          <p:nvPr>
            <p:custDataLst>
              <p:tags r:id="rId324"/>
            </p:custDataLst>
          </p:nvPr>
        </p:nvSpPr>
        <p:spPr bwMode="auto">
          <a:xfrm>
            <a:off x="482432" y="1522428"/>
            <a:ext cx="1162" cy="148875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" name="Line 138"/>
          <p:cNvSpPr>
            <a:spLocks noChangeShapeType="1"/>
          </p:cNvSpPr>
          <p:nvPr>
            <p:custDataLst>
              <p:tags r:id="rId325"/>
            </p:custDataLst>
          </p:nvPr>
        </p:nvSpPr>
        <p:spPr bwMode="auto">
          <a:xfrm>
            <a:off x="1861118" y="1522428"/>
            <a:ext cx="1162" cy="148875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1" name="Line 139"/>
          <p:cNvSpPr>
            <a:spLocks noChangeShapeType="1"/>
          </p:cNvSpPr>
          <p:nvPr>
            <p:custDataLst>
              <p:tags r:id="rId326"/>
            </p:custDataLst>
          </p:nvPr>
        </p:nvSpPr>
        <p:spPr bwMode="auto">
          <a:xfrm>
            <a:off x="24806" y="1522428"/>
            <a:ext cx="1162" cy="148875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2" name="Line 140"/>
          <p:cNvSpPr>
            <a:spLocks noChangeShapeType="1"/>
          </p:cNvSpPr>
          <p:nvPr>
            <p:custDataLst>
              <p:tags r:id="rId327"/>
            </p:custDataLst>
          </p:nvPr>
        </p:nvSpPr>
        <p:spPr bwMode="auto">
          <a:xfrm>
            <a:off x="3237479" y="1522428"/>
            <a:ext cx="1162" cy="148875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3" name="Line 141"/>
          <p:cNvSpPr>
            <a:spLocks noChangeShapeType="1"/>
          </p:cNvSpPr>
          <p:nvPr>
            <p:custDataLst>
              <p:tags r:id="rId328"/>
            </p:custDataLst>
          </p:nvPr>
        </p:nvSpPr>
        <p:spPr bwMode="auto">
          <a:xfrm>
            <a:off x="4613843" y="1522428"/>
            <a:ext cx="1162" cy="148875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4" name="Line 142"/>
          <p:cNvSpPr>
            <a:spLocks noChangeShapeType="1"/>
          </p:cNvSpPr>
          <p:nvPr>
            <p:custDataLst>
              <p:tags r:id="rId329"/>
            </p:custDataLst>
          </p:nvPr>
        </p:nvSpPr>
        <p:spPr bwMode="auto">
          <a:xfrm>
            <a:off x="24806" y="1522428"/>
            <a:ext cx="5965399" cy="1454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1600" i="1">
              <a:solidFill>
                <a:srgbClr val="990000"/>
              </a:solidFill>
            </a:endParaRPr>
          </a:p>
        </p:txBody>
      </p:sp>
      <p:sp>
        <p:nvSpPr>
          <p:cNvPr id="455" name="Line 143"/>
          <p:cNvSpPr>
            <a:spLocks noChangeShapeType="1"/>
          </p:cNvSpPr>
          <p:nvPr>
            <p:custDataLst>
              <p:tags r:id="rId330"/>
            </p:custDataLst>
          </p:nvPr>
        </p:nvSpPr>
        <p:spPr bwMode="auto">
          <a:xfrm>
            <a:off x="5990205" y="1522428"/>
            <a:ext cx="1162" cy="148875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" name="Line 144"/>
          <p:cNvSpPr>
            <a:spLocks noChangeShapeType="1"/>
          </p:cNvSpPr>
          <p:nvPr>
            <p:custDataLst>
              <p:tags r:id="rId331"/>
            </p:custDataLst>
          </p:nvPr>
        </p:nvSpPr>
        <p:spPr bwMode="auto">
          <a:xfrm>
            <a:off x="24806" y="3011186"/>
            <a:ext cx="5965399" cy="1454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9" name="TextBox 458"/>
          <p:cNvSpPr txBox="1"/>
          <p:nvPr>
            <p:custDataLst>
              <p:tags r:id="rId332"/>
            </p:custDataLst>
          </p:nvPr>
        </p:nvSpPr>
        <p:spPr>
          <a:xfrm>
            <a:off x="141453" y="1122318"/>
            <a:ext cx="56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TLB</a:t>
            </a:r>
          </a:p>
        </p:txBody>
      </p:sp>
      <p:sp>
        <p:nvSpPr>
          <p:cNvPr id="460" name="TextBox 459"/>
          <p:cNvSpPr txBox="1"/>
          <p:nvPr>
            <p:custDataLst>
              <p:tags r:id="rId333"/>
            </p:custDataLst>
          </p:nvPr>
        </p:nvSpPr>
        <p:spPr>
          <a:xfrm>
            <a:off x="6769813" y="652423"/>
            <a:ext cx="2205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Page table (partial)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3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61" name="Date Placeholder 460"/>
          <p:cNvSpPr>
            <a:spLocks noGrp="1"/>
          </p:cNvSpPr>
          <p:nvPr>
            <p:ph type="dt" sz="half" idx="2"/>
            <p:custDataLst>
              <p:tags r:id="rId33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63" name="Footer Placeholder 462"/>
          <p:cNvSpPr>
            <a:spLocks noGrp="1"/>
          </p:cNvSpPr>
          <p:nvPr>
            <p:ph type="ftr" sz="quarter" idx="3"/>
            <p:custDataLst>
              <p:tags r:id="rId336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49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Address Translation Example #1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</a:t>
            </a:r>
            <a:r>
              <a:rPr lang="en-GB" dirty="0" smtClean="0">
                <a:effectLst/>
              </a:rPr>
              <a:t>Address: </a:t>
            </a:r>
            <a:r>
              <a:rPr lang="en-GB" dirty="0">
                <a:effectLst/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 smtClean="0"/>
              <a:t>VPN </a:t>
            </a:r>
            <a:r>
              <a:rPr lang="en-GB" sz="1600" dirty="0"/>
              <a:t>___	TLBI ___	TLBT ____	          TLB Hit? __	Page Fault? __        PPN: </a:t>
            </a:r>
            <a:r>
              <a:rPr lang="en-GB" sz="1600" dirty="0" smtClean="0"/>
              <a:t>____</a:t>
            </a:r>
            <a:endParaRPr lang="en-GB" dirty="0" smtClean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 smtClean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 smtClean="0">
                <a:effectLst/>
              </a:rPr>
              <a:t>Physical </a:t>
            </a:r>
            <a:r>
              <a:rPr lang="en-GB" dirty="0">
                <a:effectLst/>
              </a:rPr>
              <a:t>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 smtClean="0"/>
              <a:t>	CO </a:t>
            </a:r>
            <a:r>
              <a:rPr lang="en-GB" sz="1600" dirty="0"/>
              <a:t>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120" name="Date Placeholder 119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1" name="Footer Placeholder 120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37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890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890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763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763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637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637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511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11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3847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384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2583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258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13200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13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00562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00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879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87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752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75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626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62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500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50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93737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37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42473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424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4987924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089025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010025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233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089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32038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7168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0716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590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5590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46412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464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53377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337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2113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2113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5085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085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99586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99586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832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4832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70587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9705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45795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4579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94531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9453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4326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4326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5004858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2092324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6925204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4987395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2071687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5580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070725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5849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4" name="Text Box 116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097587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61181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6" name="Text Box 11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1244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7" name="Text Box 11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6386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8" name="Text Box 120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41513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9" name="Text Box 12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6655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0" name="Text Box 12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31781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1" name="Text Box 123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692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22050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1719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1233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35581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2" grpId="0" animBg="1"/>
      <p:bldP spid="37943" grpId="0" animBg="1"/>
      <p:bldP spid="37945" grpId="0" animBg="1"/>
      <p:bldP spid="37946" grpId="0" animBg="1"/>
      <p:bldP spid="37951" grpId="0"/>
      <p:bldP spid="37954" grpId="0"/>
      <p:bldP spid="37957" grpId="0"/>
      <p:bldP spid="37960" grpId="0"/>
      <p:bldP spid="37963" grpId="0"/>
      <p:bldP spid="37966" grpId="0"/>
      <p:bldP spid="37969" grpId="0"/>
      <p:bldP spid="37972" grpId="0"/>
      <p:bldP spid="37975" grpId="0"/>
      <p:bldP spid="37978" grpId="0"/>
      <p:bldP spid="37981" grpId="0"/>
      <p:bldP spid="3798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Address Translation Example #1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</a:t>
            </a:r>
            <a:r>
              <a:rPr lang="en-GB" dirty="0" smtClean="0">
                <a:effectLst/>
              </a:rPr>
              <a:t>Address: </a:t>
            </a:r>
            <a:r>
              <a:rPr lang="en-GB" dirty="0">
                <a:effectLst/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 smtClean="0"/>
              <a:t>VPN </a:t>
            </a:r>
            <a:r>
              <a:rPr lang="en-GB" sz="1600" dirty="0"/>
              <a:t>___	TLBI ___	TLBT ____	          TLB Hit? __	Page Fault? __        PPN: </a:t>
            </a:r>
            <a:r>
              <a:rPr lang="en-GB" sz="1600" dirty="0" smtClean="0"/>
              <a:t>____</a:t>
            </a:r>
            <a:endParaRPr lang="en-GB" dirty="0" smtClean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 smtClean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 smtClean="0">
                <a:effectLst/>
              </a:rPr>
              <a:t>Physical </a:t>
            </a:r>
            <a:r>
              <a:rPr lang="en-GB" dirty="0">
                <a:effectLst/>
              </a:rPr>
              <a:t>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 smtClean="0"/>
              <a:t>	CO </a:t>
            </a:r>
            <a:r>
              <a:rPr lang="en-GB" sz="1600" dirty="0"/>
              <a:t>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120" name="Date Placeholder 119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1" name="Footer Placeholder 120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37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890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890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763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763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637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637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511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11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3847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384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2583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258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13200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13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00562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00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879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87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752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75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626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62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500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50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93737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37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42473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424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4987924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089025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010025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233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089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32038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7168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0716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590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5590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46412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464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53377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337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2113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2113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5085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085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99586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99586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832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4832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70587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9705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45795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4579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94531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9453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4326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4326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5004858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2092324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6925204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4987395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2071687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5580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070725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5849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4" name="Text Box 116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097587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61181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6" name="Text Box 11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1244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7" name="Text Box 11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6386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8" name="Text Box 120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41513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9" name="Text Box 12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6655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0" name="Text Box 12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31781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1" name="Text Box 123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692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22050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1719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1233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1143000" y="3437965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2588682" y="3437965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8018" name="Text Box 130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454401" y="3437965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5142732" y="3437939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8021" name="Text Box 133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746470" y="3437965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grpSp>
        <p:nvGrpSpPr>
          <p:cNvPr id="9" name="Group 135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2215620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28" name="Text Box 140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0" name="Text Box 142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2" name="Text Box 144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3" name="Text Box 145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4" name="Text Box 146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1374773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2271712" y="5992801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3259139" y="5992801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4580467" y="5992801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8042" name="Text Box 154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5850466" y="5992801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</p:spTree>
    <p:extLst>
      <p:ext uri="{BB962C8B-B14F-4D97-AF65-F5344CB8AC3E}">
        <p14:creationId xmlns:p14="http://schemas.microsoft.com/office/powerpoint/2010/main" val="3940278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2" grpId="0" animBg="1"/>
      <p:bldP spid="37943" grpId="0" animBg="1"/>
      <p:bldP spid="37945" grpId="0" animBg="1"/>
      <p:bldP spid="37946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38041" grpId="0"/>
      <p:bldP spid="3804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Address Translation Example #2</a:t>
            </a:r>
            <a:endParaRPr lang="en-GB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mtClean="0">
                <a:effectLst/>
              </a:rPr>
              <a:t>Virtual Address: </a:t>
            </a:r>
            <a:r>
              <a:rPr lang="en-GB" smtClean="0">
                <a:latin typeface="Courier New" pitchFamily="49" charset="0"/>
              </a:rPr>
              <a:t>0x0B8F</a:t>
            </a:r>
            <a:endParaRPr lang="en-GB" smtClean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smtClean="0"/>
              <a:t>VPN ___	TLBI ___	TLBT ____	          TLB Hit? __	Page Fault? __        PPN: ____</a:t>
            </a:r>
            <a:endParaRPr lang="en-GB" smtClean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mtClean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smtClean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smtClean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smtClean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102" name="Date Placeholder 101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37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890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890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763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763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637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637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511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11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3847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384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2583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258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13200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13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00562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00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879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87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752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75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626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62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500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50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93737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37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42473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424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4987924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089025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010025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233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089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32038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7168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0716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590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5590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46412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464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53377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337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2113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2113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5085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085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99586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99586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832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4832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70587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9705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45795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4579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94531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9453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4326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4326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5004858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2092324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6925204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4987395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2071687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5580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2" name="Text Box 114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0707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3" name="Text Box 115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5849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4" name="Text Box 116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0975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5" name="Text Box 117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611812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1244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7" name="Text Box 11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638675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41513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9" name="Text Box 12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6655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0" name="Text Box 12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31781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1" name="Text Box 123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692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220503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3" name="Text Box 125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1719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1233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70640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Address Translation Example #2</a:t>
            </a:r>
            <a:endParaRPr lang="en-GB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mtClean="0">
                <a:effectLst/>
              </a:rPr>
              <a:t>Virtual Address: </a:t>
            </a:r>
            <a:r>
              <a:rPr lang="en-GB" smtClean="0">
                <a:latin typeface="Courier New" pitchFamily="49" charset="0"/>
              </a:rPr>
              <a:t>0x0B8F</a:t>
            </a:r>
            <a:endParaRPr lang="en-GB" smtClean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smtClean="0"/>
              <a:t>VPN ___	TLBI ___	TLBT ____	          TLB Hit? __	Page Fault? __        PPN: ____</a:t>
            </a:r>
            <a:endParaRPr lang="en-GB" smtClean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mtClean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mtClean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smtClean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smtClean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smtClean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102" name="Date Placeholder 101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37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890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890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763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763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637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637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511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11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3847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384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2583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258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13200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13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00562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00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879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87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752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75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626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62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500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50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93737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37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42473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424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4987924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089025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010025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233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089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32038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7168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0716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590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5590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46412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464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53377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337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2113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2113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5085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085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99586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99586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832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4832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70587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9705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45795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4579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94531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9453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4326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4326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5004858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2092324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6925204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4987395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2071687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5580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2" name="Text Box 114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0707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3" name="Text Box 115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5849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4" name="Text Box 116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0975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5" name="Text Box 117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611812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1244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7" name="Text Box 11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638675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41513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9" name="Text Box 12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6655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0" name="Text Box 12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31781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1" name="Text Box 123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692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220503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3" name="Text Box 125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1719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1233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1143000" y="3437965"/>
            <a:ext cx="49468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</a:rPr>
              <a:t>0x2E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7" name="Text Box 129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454401" y="3437965"/>
            <a:ext cx="51071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</a:rPr>
              <a:t>0x0B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9" name="Text Box 131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788212" y="3437965"/>
            <a:ext cx="18691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780338" y="3437965"/>
            <a:ext cx="438582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</a:rPr>
              <a:t>TBD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24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16" grpId="0"/>
      <p:bldP spid="38017" grpId="0"/>
      <p:bldP spid="38018" grpId="0"/>
      <p:bldP spid="38019" grpId="0"/>
      <p:bldP spid="38021" grpId="0"/>
      <p:bldP spid="380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 </a:t>
            </a:r>
            <a:r>
              <a:rPr lang="en-GB" dirty="0" smtClean="0"/>
              <a:t>#3</a:t>
            </a:r>
            <a:endParaRPr lang="en-GB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</a:t>
            </a:r>
            <a:r>
              <a:rPr lang="en-GB" dirty="0" smtClean="0">
                <a:effectLst/>
              </a:rPr>
              <a:t>Address: </a:t>
            </a:r>
            <a:r>
              <a:rPr lang="en-GB" dirty="0" smtClean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 smtClean="0"/>
              <a:t>VPN </a:t>
            </a:r>
            <a:r>
              <a:rPr lang="en-GB" sz="1600" dirty="0"/>
              <a:t>___	TLBI ___	TLBT ____	          TLB Hit? __	Page Fault? __        PPN: </a:t>
            </a:r>
            <a:r>
              <a:rPr lang="en-GB" sz="1600" dirty="0" smtClean="0"/>
              <a:t>____</a:t>
            </a:r>
            <a:endParaRPr lang="en-GB" dirty="0" smtClean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 smtClean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 smtClean="0">
                <a:effectLst/>
              </a:rPr>
              <a:t>Physical </a:t>
            </a:r>
            <a:r>
              <a:rPr lang="en-GB" dirty="0">
                <a:effectLst/>
              </a:rPr>
              <a:t>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 smtClean="0"/>
              <a:t>	CO___</a:t>
            </a:r>
            <a:r>
              <a:rPr lang="en-GB" sz="1600" dirty="0"/>
              <a:t>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120" name="Date Placeholder 119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21" name="Footer Placeholder 120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37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890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890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763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763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637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637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511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11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3847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384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2583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258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13200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13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00562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00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879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87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752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75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626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62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500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50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93737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37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42473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424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4987924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089025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010025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233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089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32038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7168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0716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590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5590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46412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464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53377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337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2113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2113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5085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085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99586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99586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832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4832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70587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9705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45795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4579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94531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9453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4326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4326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5004858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2092324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6925204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4987395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2071687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5580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070725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584950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097587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611812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124450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638675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41513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66553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3178175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692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22050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1719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1233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4244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0" grpId="0" animBg="1"/>
      <p:bldP spid="37951" grpId="0"/>
      <p:bldP spid="37954" grpId="0"/>
      <p:bldP spid="37957" grpId="0"/>
      <p:bldP spid="37960" grpId="0"/>
      <p:bldP spid="37963" grpId="0"/>
      <p:bldP spid="37966" grpId="0"/>
      <p:bldP spid="37969" grpId="0"/>
      <p:bldP spid="37972" grpId="0"/>
      <p:bldP spid="37975" grpId="0"/>
      <p:bldP spid="37978" grpId="0"/>
      <p:bldP spid="37981" grpId="0"/>
      <p:bldP spid="379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 </a:t>
            </a:r>
            <a:r>
              <a:rPr lang="en-GB" dirty="0" smtClean="0"/>
              <a:t>#3</a:t>
            </a:r>
            <a:endParaRPr lang="en-GB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</a:t>
            </a:r>
            <a:r>
              <a:rPr lang="en-GB" dirty="0" smtClean="0">
                <a:effectLst/>
              </a:rPr>
              <a:t>Address: </a:t>
            </a:r>
            <a:r>
              <a:rPr lang="en-GB" dirty="0" smtClean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 smtClean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 smtClean="0"/>
              <a:t>VPN </a:t>
            </a:r>
            <a:r>
              <a:rPr lang="en-GB" sz="1600" dirty="0"/>
              <a:t>___	TLBI ___	TLBT ____	          TLB Hit? __	Page Fault? __        PPN: </a:t>
            </a:r>
            <a:r>
              <a:rPr lang="en-GB" sz="1600" dirty="0" smtClean="0"/>
              <a:t>____</a:t>
            </a:r>
            <a:endParaRPr lang="en-GB" dirty="0" smtClean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 smtClean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 smtClean="0">
                <a:effectLst/>
              </a:rPr>
              <a:t>Physical </a:t>
            </a:r>
            <a:r>
              <a:rPr lang="en-GB" dirty="0">
                <a:effectLst/>
              </a:rPr>
              <a:t>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 smtClean="0"/>
              <a:t>	CO___</a:t>
            </a:r>
            <a:r>
              <a:rPr lang="en-GB" sz="1600" dirty="0"/>
              <a:t>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120" name="Date Placeholder 119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1" name="Footer Placeholder 120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3789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890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890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763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763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637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637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511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11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3847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384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2583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258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13200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13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00562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00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879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87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752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75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9626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62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500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50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93737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37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42473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424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4987924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089025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010025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233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089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32038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07168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0716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590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5590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46412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464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53377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337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021137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2113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5085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085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99586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99586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832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4832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70587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970587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45795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4579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945312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945312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4326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4326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5004858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2092324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6925204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4987395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2071687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5580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070725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584950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097587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611812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124450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638675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41513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66553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3178175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692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22050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1719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1233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</a:rPr>
              <a:t>0x00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7" name="Text Box 129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</a:rPr>
              <a:t>0x00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9" name="Text Box 131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</a:rPr>
              <a:t>0x28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9" name="Group 135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2215620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</a:rPr>
              <a:t>0x8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39" name="Text Box 15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</a:rPr>
              <a:t>0x28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41" name="Text Box 153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4580467" y="5992801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5850466" y="5992801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 smtClean="0">
                <a:solidFill>
                  <a:srgbClr val="C0000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95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38041" grpId="0"/>
      <p:bldP spid="3804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78234" y="6019801"/>
            <a:ext cx="596900" cy="139700"/>
          </a:xfrm>
          <a:prstGeom prst="ellipse">
            <a:avLst/>
          </a:prstGeom>
          <a:solidFill>
            <a:srgbClr val="C4C4C4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78234" y="5638800"/>
            <a:ext cx="596900" cy="444501"/>
          </a:xfrm>
          <a:prstGeom prst="rect">
            <a:avLst/>
          </a:prstGeom>
          <a:solidFill>
            <a:srgbClr val="C4C4C4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78234" y="5562600"/>
            <a:ext cx="596900" cy="139700"/>
          </a:xfrm>
          <a:prstGeom prst="ellipse">
            <a:avLst/>
          </a:prstGeom>
          <a:solidFill>
            <a:srgbClr val="C4C4C4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79821" y="5739872"/>
            <a:ext cx="58578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66"/>
                </a:solidFill>
                <a:latin typeface="Calibri" pitchFamily="34" charset="0"/>
              </a:rPr>
              <a:t>Disk</a:t>
            </a:r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GB" smtClean="0"/>
              <a:t>Servicing a Page Fault</a:t>
            </a:r>
            <a:endParaRPr lang="en-GB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GB" dirty="0" smtClean="0"/>
              <a:t>(1) Processor signals disk controller</a:t>
            </a:r>
          </a:p>
          <a:p>
            <a:pPr lvl="1"/>
            <a:r>
              <a:rPr lang="en-GB" dirty="0" smtClean="0"/>
              <a:t>Read block of length P </a:t>
            </a:r>
            <a:br>
              <a:rPr lang="en-GB" dirty="0" smtClean="0"/>
            </a:br>
            <a:r>
              <a:rPr lang="en-GB" dirty="0" smtClean="0"/>
              <a:t>starting at disk address X </a:t>
            </a:r>
          </a:p>
          <a:p>
            <a:pPr lvl="1"/>
            <a:r>
              <a:rPr lang="en-GB" dirty="0" smtClean="0"/>
              <a:t>Store starting at memory address Y</a:t>
            </a:r>
          </a:p>
          <a:p>
            <a:r>
              <a:rPr lang="en-GB" dirty="0" smtClean="0"/>
              <a:t>(2) Read occurs</a:t>
            </a:r>
          </a:p>
          <a:p>
            <a:pPr lvl="1"/>
            <a:r>
              <a:rPr lang="en-GB" dirty="0" smtClean="0"/>
              <a:t>Direct Memory Access (DMA)</a:t>
            </a:r>
          </a:p>
          <a:p>
            <a:pPr lvl="1"/>
            <a:r>
              <a:rPr lang="en-GB" dirty="0" smtClean="0"/>
              <a:t>Under control of I/O controller</a:t>
            </a:r>
          </a:p>
          <a:p>
            <a:r>
              <a:rPr lang="en-GB" dirty="0" smtClean="0"/>
              <a:t>(3) Controller signals completion</a:t>
            </a:r>
          </a:p>
          <a:p>
            <a:pPr lvl="1"/>
            <a:r>
              <a:rPr lang="en-GB" dirty="0" smtClean="0"/>
              <a:t>Interrupts processor</a:t>
            </a:r>
          </a:p>
          <a:p>
            <a:pPr lvl="1"/>
            <a:r>
              <a:rPr lang="en-GB" dirty="0" smtClean="0"/>
              <a:t>OS resumes suspended process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8442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08825" y="6032500"/>
            <a:ext cx="596900" cy="139700"/>
          </a:xfrm>
          <a:prstGeom prst="ellipse">
            <a:avLst/>
          </a:prstGeom>
          <a:solidFill>
            <a:srgbClr val="C4C4C4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08825" y="5651499"/>
            <a:ext cx="596900" cy="444501"/>
          </a:xfrm>
          <a:prstGeom prst="rect">
            <a:avLst/>
          </a:prstGeom>
          <a:solidFill>
            <a:srgbClr val="C4C4C4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08825" y="5575299"/>
            <a:ext cx="596900" cy="139700"/>
          </a:xfrm>
          <a:prstGeom prst="ellipse">
            <a:avLst/>
          </a:prstGeom>
          <a:solidFill>
            <a:srgbClr val="C4C4C4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0412" y="5752571"/>
            <a:ext cx="58578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66"/>
                </a:solidFill>
                <a:latin typeface="Calibri" pitchFamily="34" charset="0"/>
              </a:rPr>
              <a:t>Disk</a:t>
            </a:r>
          </a:p>
        </p:txBody>
      </p:sp>
      <p:sp>
        <p:nvSpPr>
          <p:cNvPr id="1844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378596" y="5016495"/>
            <a:ext cx="1588" cy="6223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178696" y="5016495"/>
            <a:ext cx="1588" cy="6350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683396" y="3975095"/>
            <a:ext cx="1588" cy="8001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981596" y="2565395"/>
            <a:ext cx="1588" cy="23749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52946" y="3886195"/>
            <a:ext cx="3048000" cy="2921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FF99"/>
            </a:outerShdw>
          </a:effectLst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66"/>
                </a:solidFill>
                <a:latin typeface="Calibri" pitchFamily="34" charset="0"/>
              </a:rPr>
              <a:t>Memory-I/O bus</a:t>
            </a:r>
          </a:p>
        </p:txBody>
      </p:sp>
      <p:sp>
        <p:nvSpPr>
          <p:cNvPr id="18453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52946" y="1663695"/>
            <a:ext cx="1231900" cy="889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FF99"/>
            </a:outerShdw>
          </a:effectLst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66"/>
                </a:solidFill>
                <a:latin typeface="Calibri" pitchFamily="34" charset="0"/>
              </a:rPr>
              <a:t>Processor</a:t>
            </a:r>
          </a:p>
        </p:txBody>
      </p:sp>
      <p:sp>
        <p:nvSpPr>
          <p:cNvPr id="18454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52946" y="2920995"/>
            <a:ext cx="1231900" cy="495300"/>
          </a:xfrm>
          <a:prstGeom prst="rect">
            <a:avLst/>
          </a:prstGeom>
          <a:solidFill>
            <a:srgbClr val="C4C4C4"/>
          </a:solidFill>
          <a:ln w="12600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FF99"/>
            </a:outerShdw>
          </a:effectLst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66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8455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52946" y="4813295"/>
            <a:ext cx="1231900" cy="495300"/>
          </a:xfrm>
          <a:prstGeom prst="rect">
            <a:avLst/>
          </a:prstGeom>
          <a:solidFill>
            <a:srgbClr val="C4C4C4"/>
          </a:solidFill>
          <a:ln w="12600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FF99"/>
            </a:outerShdw>
          </a:effectLst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66"/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18456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05546" y="4584695"/>
            <a:ext cx="1231900" cy="4953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66"/>
            </a:solidFill>
            <a:miter lim="800000"/>
            <a:headEnd/>
            <a:tailEnd/>
          </a:ln>
          <a:effectLst>
            <a:outerShdw dist="107933" dir="2700000" algn="ctr" rotWithShape="0">
              <a:srgbClr val="00FF99"/>
            </a:outerShdw>
          </a:effectLst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66"/>
                </a:solidFill>
                <a:latin typeface="Calibri" pitchFamily="34" charset="0"/>
              </a:rPr>
              <a:t>I/O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66"/>
                </a:solidFill>
                <a:latin typeface="Calibri" pitchFamily="34" charset="0"/>
              </a:rPr>
              <a:t>controller</a:t>
            </a:r>
          </a:p>
        </p:txBody>
      </p:sp>
      <p:sp>
        <p:nvSpPr>
          <p:cNvPr id="18457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32346" y="2273295"/>
            <a:ext cx="749300" cy="215900"/>
          </a:xfrm>
          <a:prstGeom prst="rect">
            <a:avLst/>
          </a:prstGeom>
          <a:solidFill>
            <a:srgbClr val="C4C4C4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 err="1">
                <a:solidFill>
                  <a:srgbClr val="000066"/>
                </a:solidFill>
                <a:latin typeface="Calibri" pitchFamily="34" charset="0"/>
              </a:rPr>
              <a:t>Reg</a:t>
            </a:r>
            <a:endParaRPr lang="en-GB" sz="14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458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000646" y="3975095"/>
            <a:ext cx="1739900" cy="1651000"/>
          </a:xfrm>
          <a:custGeom>
            <a:avLst/>
            <a:gdLst/>
            <a:ahLst/>
            <a:cxnLst>
              <a:cxn ang="0">
                <a:pos x="936" y="1040"/>
              </a:cxn>
              <a:cxn ang="0">
                <a:pos x="936" y="656"/>
              </a:cxn>
              <a:cxn ang="0">
                <a:pos x="1080" y="464"/>
              </a:cxn>
              <a:cxn ang="0">
                <a:pos x="1032" y="128"/>
              </a:cxn>
              <a:cxn ang="0">
                <a:pos x="696" y="32"/>
              </a:cxn>
              <a:cxn ang="0">
                <a:pos x="168" y="32"/>
              </a:cxn>
              <a:cxn ang="0">
                <a:pos x="24" y="224"/>
              </a:cxn>
              <a:cxn ang="0">
                <a:pos x="24" y="512"/>
              </a:cxn>
            </a:cxnLst>
            <a:rect l="0" t="0" r="r" b="b"/>
            <a:pathLst>
              <a:path w="1096" h="1040">
                <a:moveTo>
                  <a:pt x="936" y="1040"/>
                </a:moveTo>
                <a:cubicBezTo>
                  <a:pt x="924" y="895"/>
                  <a:pt x="912" y="751"/>
                  <a:pt x="936" y="656"/>
                </a:cubicBezTo>
                <a:cubicBezTo>
                  <a:pt x="959" y="560"/>
                  <a:pt x="1064" y="552"/>
                  <a:pt x="1080" y="464"/>
                </a:cubicBezTo>
                <a:cubicBezTo>
                  <a:pt x="1096" y="376"/>
                  <a:pt x="1096" y="200"/>
                  <a:pt x="1032" y="128"/>
                </a:cubicBezTo>
                <a:cubicBezTo>
                  <a:pt x="967" y="55"/>
                  <a:pt x="839" y="47"/>
                  <a:pt x="696" y="32"/>
                </a:cubicBezTo>
                <a:cubicBezTo>
                  <a:pt x="552" y="16"/>
                  <a:pt x="280" y="0"/>
                  <a:pt x="168" y="32"/>
                </a:cubicBezTo>
                <a:cubicBezTo>
                  <a:pt x="56" y="64"/>
                  <a:pt x="47" y="144"/>
                  <a:pt x="24" y="224"/>
                </a:cubicBezTo>
                <a:cubicBezTo>
                  <a:pt x="0" y="303"/>
                  <a:pt x="12" y="407"/>
                  <a:pt x="24" y="512"/>
                </a:cubicBezTo>
              </a:path>
            </a:pathLst>
          </a:custGeom>
          <a:noFill/>
          <a:ln w="5724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74862" y="5479377"/>
            <a:ext cx="1371600" cy="1181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66"/>
                </a:solidFill>
                <a:latin typeface="Calibri" pitchFamily="34" charset="0"/>
              </a:rPr>
              <a:t>(2) </a:t>
            </a:r>
            <a:r>
              <a:rPr lang="en-GB" sz="1800" dirty="0" smtClean="0">
                <a:solidFill>
                  <a:srgbClr val="000066"/>
                </a:solidFill>
                <a:latin typeface="Calibri" pitchFamily="34" charset="0"/>
              </a:rPr>
              <a:t>Direct</a:t>
            </a:r>
            <a:br>
              <a:rPr lang="en-GB" sz="1800" dirty="0" smtClean="0">
                <a:solidFill>
                  <a:srgbClr val="000066"/>
                </a:solidFill>
                <a:latin typeface="Calibri" pitchFamily="34" charset="0"/>
              </a:rPr>
            </a:br>
            <a:r>
              <a:rPr lang="en-GB" sz="1800" dirty="0" smtClean="0">
                <a:solidFill>
                  <a:srgbClr val="000066"/>
                </a:solidFill>
                <a:latin typeface="Calibri" pitchFamily="34" charset="0"/>
              </a:rPr>
              <a:t>Memory Address Transfer</a:t>
            </a:r>
            <a:endParaRPr lang="en-GB" sz="18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460" name="Freeform 28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6572146" y="2197095"/>
            <a:ext cx="1219200" cy="2362200"/>
          </a:xfrm>
          <a:custGeom>
            <a:avLst/>
            <a:gdLst/>
            <a:ahLst/>
            <a:cxnLst>
              <a:cxn ang="0">
                <a:pos x="720" y="1056"/>
              </a:cxn>
              <a:cxn ang="0">
                <a:pos x="720" y="0"/>
              </a:cxn>
              <a:cxn ang="0">
                <a:pos x="0" y="0"/>
              </a:cxn>
            </a:cxnLst>
            <a:rect l="0" t="0" r="r" b="b"/>
            <a:pathLst>
              <a:path w="720" h="1056">
                <a:moveTo>
                  <a:pt x="720" y="1056"/>
                </a:moveTo>
                <a:lnTo>
                  <a:pt x="720" y="0"/>
                </a:lnTo>
                <a:lnTo>
                  <a:pt x="0" y="0"/>
                </a:lnTo>
              </a:path>
            </a:pathLst>
          </a:custGeom>
          <a:noFill/>
          <a:ln w="1908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Freeform 29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6572146" y="1892295"/>
            <a:ext cx="1600200" cy="2667000"/>
          </a:xfrm>
          <a:custGeom>
            <a:avLst/>
            <a:gdLst/>
            <a:ahLst/>
            <a:cxnLst>
              <a:cxn ang="0">
                <a:pos x="720" y="1056"/>
              </a:cxn>
              <a:cxn ang="0">
                <a:pos x="720" y="0"/>
              </a:cxn>
              <a:cxn ang="0">
                <a:pos x="0" y="0"/>
              </a:cxn>
            </a:cxnLst>
            <a:rect l="0" t="0" r="r" b="b"/>
            <a:pathLst>
              <a:path w="720" h="1056">
                <a:moveTo>
                  <a:pt x="720" y="1056"/>
                </a:moveTo>
                <a:lnTo>
                  <a:pt x="720" y="0"/>
                </a:lnTo>
                <a:lnTo>
                  <a:pt x="0" y="0"/>
                </a:lnTo>
              </a:path>
            </a:pathLst>
          </a:custGeom>
          <a:noFill/>
          <a:ln w="1908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31886" y="1368253"/>
            <a:ext cx="2278166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66"/>
                </a:solidFill>
                <a:latin typeface="Calibri" pitchFamily="34" charset="0"/>
              </a:rPr>
              <a:t>(1) Initiate Block Read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48346" y="2273295"/>
            <a:ext cx="1219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66"/>
                </a:solidFill>
                <a:latin typeface="Calibri" pitchFamily="34" charset="0"/>
              </a:rPr>
              <a:t>(3) Read Done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06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mtClean="0"/>
              <a:t>Programmer’s view of virtual memory</a:t>
            </a:r>
          </a:p>
          <a:p>
            <a:pPr lvl="1"/>
            <a:r>
              <a:rPr lang="en-GB" smtClean="0"/>
              <a:t>Each process has its own private linear address space</a:t>
            </a:r>
          </a:p>
          <a:p>
            <a:pPr lvl="1"/>
            <a:r>
              <a:rPr lang="en-GB" smtClean="0"/>
              <a:t>Cannot be corrupted by other processes</a:t>
            </a:r>
          </a:p>
          <a:p>
            <a:endParaRPr lang="en-GB" smtClean="0"/>
          </a:p>
          <a:p>
            <a:r>
              <a:rPr lang="en-GB" smtClean="0"/>
              <a:t>System view of virtual memory</a:t>
            </a:r>
          </a:p>
          <a:p>
            <a:pPr lvl="1"/>
            <a:r>
              <a:rPr lang="en-GB" smtClean="0"/>
              <a:t>Uses memory efficiently by caching virtual memory pages</a:t>
            </a:r>
          </a:p>
          <a:p>
            <a:pPr lvl="2"/>
            <a:r>
              <a:rPr lang="en-GB" smtClean="0"/>
              <a:t>Efficient only because of locality</a:t>
            </a:r>
          </a:p>
          <a:p>
            <a:pPr lvl="1"/>
            <a:r>
              <a:rPr lang="en-GB" smtClean="0"/>
              <a:t>Simplifies memory management and sharing</a:t>
            </a:r>
          </a:p>
          <a:p>
            <a:pPr lvl="1"/>
            <a:r>
              <a:rPr lang="en-GB" smtClean="0"/>
              <a:t>Simplifies protection by providing a convenient interpositioning point to check permissions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88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Memory System Summary</a:t>
            </a:r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362075"/>
            <a:ext cx="8747125" cy="4972050"/>
          </a:xfrm>
        </p:spPr>
        <p:txBody>
          <a:bodyPr/>
          <a:lstStyle/>
          <a:p>
            <a:r>
              <a:rPr lang="en-GB" dirty="0" smtClean="0"/>
              <a:t>L1/L2 Memory Cache</a:t>
            </a:r>
          </a:p>
          <a:p>
            <a:pPr lvl="1"/>
            <a:r>
              <a:rPr lang="en-GB" dirty="0" smtClean="0"/>
              <a:t>Purely a speed-up technique</a:t>
            </a:r>
          </a:p>
          <a:p>
            <a:pPr lvl="1"/>
            <a:r>
              <a:rPr lang="en-GB" dirty="0" err="1" smtClean="0"/>
              <a:t>Behavior</a:t>
            </a:r>
            <a:r>
              <a:rPr lang="en-GB" dirty="0" smtClean="0"/>
              <a:t> invisible to application programmer and (mostly) OS</a:t>
            </a:r>
          </a:p>
          <a:p>
            <a:pPr lvl="1"/>
            <a:r>
              <a:rPr lang="en-GB" dirty="0" smtClean="0"/>
              <a:t>Implemented totally in hardware</a:t>
            </a:r>
          </a:p>
          <a:p>
            <a:r>
              <a:rPr lang="en-GB" dirty="0" smtClean="0"/>
              <a:t>Virtual Memory</a:t>
            </a:r>
          </a:p>
          <a:p>
            <a:pPr lvl="1"/>
            <a:r>
              <a:rPr lang="en-GB" dirty="0" smtClean="0"/>
              <a:t>Supports many OS-related functions</a:t>
            </a:r>
          </a:p>
          <a:p>
            <a:pPr lvl="2"/>
            <a:r>
              <a:rPr lang="en-GB" dirty="0" smtClean="0"/>
              <a:t>Process creation, task switching, protection</a:t>
            </a:r>
          </a:p>
          <a:p>
            <a:pPr lvl="1"/>
            <a:r>
              <a:rPr lang="en-GB" dirty="0" smtClean="0"/>
              <a:t>Operating System (software)</a:t>
            </a:r>
          </a:p>
          <a:p>
            <a:pPr lvl="2"/>
            <a:r>
              <a:rPr lang="en-GB" dirty="0" smtClean="0"/>
              <a:t>Allocates/shares physical memory among processes</a:t>
            </a:r>
          </a:p>
          <a:p>
            <a:pPr lvl="2"/>
            <a:r>
              <a:rPr lang="en-GB" dirty="0" smtClean="0"/>
              <a:t>Maintains high-level tables tracking memory type, source, sharing</a:t>
            </a:r>
          </a:p>
          <a:p>
            <a:pPr lvl="2"/>
            <a:r>
              <a:rPr lang="en-GB" dirty="0" smtClean="0"/>
              <a:t>Handles exceptions, fills in hardware-defined mapping tables</a:t>
            </a:r>
          </a:p>
          <a:p>
            <a:pPr lvl="1"/>
            <a:r>
              <a:rPr lang="en-GB" dirty="0" smtClean="0"/>
              <a:t>Hardware</a:t>
            </a:r>
          </a:p>
          <a:p>
            <a:pPr lvl="2"/>
            <a:r>
              <a:rPr lang="en-GB" dirty="0" smtClean="0"/>
              <a:t>Translates virtual addresses via mapping tables, enforcing permissions</a:t>
            </a:r>
          </a:p>
          <a:p>
            <a:pPr lvl="2"/>
            <a:r>
              <a:rPr lang="en-GB" dirty="0" smtClean="0"/>
              <a:t>Accelerates mapping via translation cache (TLB)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11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Problem 2: Memory Management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902129" y="1600200"/>
            <a:ext cx="240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Physical main memory</a:t>
            </a:r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 bwMode="auto">
          <a:xfrm>
            <a:off x="4378129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What goes where?</a:t>
            </a:r>
            <a:endParaRPr lang="en-US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6511729" y="2057400"/>
            <a:ext cx="1066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2990342" y="3002340"/>
            <a:ext cx="9720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stack</a:t>
            </a:r>
          </a:p>
          <a:p>
            <a:pPr algn="r"/>
            <a:r>
              <a:rPr lang="en-US" dirty="0" smtClean="0">
                <a:latin typeface="Calibri" pitchFamily="34" charset="0"/>
              </a:rPr>
              <a:t>heap</a:t>
            </a:r>
          </a:p>
          <a:p>
            <a:pPr algn="r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.text</a:t>
            </a:r>
          </a:p>
          <a:p>
            <a:pPr algn="r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.data</a:t>
            </a:r>
          </a:p>
          <a:p>
            <a:pPr algn="r"/>
            <a:r>
              <a:rPr lang="en-US" dirty="0" smtClean="0">
                <a:latin typeface="Calibri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85800" y="2819400"/>
            <a:ext cx="13831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Process 1</a:t>
            </a:r>
          </a:p>
          <a:p>
            <a:r>
              <a:rPr lang="en-US" dirty="0" smtClean="0">
                <a:latin typeface="Calibri" pitchFamily="34" charset="0"/>
              </a:rPr>
              <a:t>Process 2</a:t>
            </a:r>
          </a:p>
          <a:p>
            <a:r>
              <a:rPr lang="en-US" dirty="0" smtClean="0">
                <a:latin typeface="Calibri" pitchFamily="34" charset="0"/>
              </a:rPr>
              <a:t>Process 3</a:t>
            </a:r>
          </a:p>
          <a:p>
            <a:r>
              <a:rPr lang="en-US" dirty="0" smtClean="0">
                <a:latin typeface="Calibri" pitchFamily="34" charset="0"/>
              </a:rPr>
              <a:t>…</a:t>
            </a:r>
          </a:p>
          <a:p>
            <a:r>
              <a:rPr lang="en-US" dirty="0" smtClean="0">
                <a:latin typeface="Calibri" pitchFamily="34" charset="0"/>
              </a:rPr>
              <a:t>Process n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356670" y="3193034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latin typeface="Calibri" pitchFamily="34" charset="0"/>
              </a:rPr>
              <a:t>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11"/>
            </p:custDataLst>
          </p:nvPr>
        </p:nvSpPr>
        <p:spPr>
          <a:xfrm>
            <a:off x="2723642" y="2338864"/>
            <a:ext cx="194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Each process has…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04317" y="2157889"/>
            <a:ext cx="1915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We have multiple </a:t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processes: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Memory System – Who controls what?</a:t>
            </a:r>
            <a:endParaRPr lang="en-GB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362075"/>
            <a:ext cx="8747125" cy="4972050"/>
          </a:xfrm>
        </p:spPr>
        <p:txBody>
          <a:bodyPr/>
          <a:lstStyle/>
          <a:p>
            <a:r>
              <a:rPr lang="en-GB" dirty="0" smtClean="0"/>
              <a:t>L1/L2 Memory Cache</a:t>
            </a:r>
          </a:p>
          <a:p>
            <a:pPr lvl="1"/>
            <a:r>
              <a:rPr lang="en-GB" dirty="0" smtClean="0"/>
              <a:t>Controlled by hardware</a:t>
            </a:r>
          </a:p>
          <a:p>
            <a:pPr lvl="1"/>
            <a:r>
              <a:rPr lang="en-GB" dirty="0" smtClean="0"/>
              <a:t>Programmer cannot control it</a:t>
            </a:r>
          </a:p>
          <a:p>
            <a:pPr lvl="1"/>
            <a:r>
              <a:rPr lang="en-GB" dirty="0" smtClean="0"/>
              <a:t>Programmer </a:t>
            </a:r>
            <a:r>
              <a:rPr lang="en-GB" b="1" i="1" dirty="0" smtClean="0"/>
              <a:t>can</a:t>
            </a:r>
            <a:r>
              <a:rPr lang="en-GB" dirty="0" smtClean="0"/>
              <a:t> write code in a way that takes advantage of it</a:t>
            </a:r>
          </a:p>
          <a:p>
            <a:r>
              <a:rPr lang="en-GB" dirty="0" smtClean="0"/>
              <a:t>Virtual Memory</a:t>
            </a:r>
          </a:p>
          <a:p>
            <a:pPr lvl="1"/>
            <a:r>
              <a:rPr lang="en-GB" dirty="0" smtClean="0"/>
              <a:t>Controlled by OS and hardware</a:t>
            </a:r>
          </a:p>
          <a:p>
            <a:pPr lvl="1"/>
            <a:r>
              <a:rPr lang="en-GB" dirty="0" smtClean="0"/>
              <a:t>Programmer cannot control mapping to physical memory</a:t>
            </a:r>
          </a:p>
          <a:p>
            <a:pPr lvl="1"/>
            <a:r>
              <a:rPr lang="en-GB" dirty="0" smtClean="0"/>
              <a:t>Programmer can control sharing and some protection</a:t>
            </a:r>
          </a:p>
          <a:p>
            <a:pPr lvl="2"/>
            <a:r>
              <a:rPr lang="en-GB" dirty="0" smtClean="0"/>
              <a:t>via </a:t>
            </a:r>
            <a:r>
              <a:rPr lang="en-GB" dirty="0"/>
              <a:t>OS functions (not </a:t>
            </a:r>
            <a:r>
              <a:rPr lang="en-GB"/>
              <a:t>in </a:t>
            </a:r>
            <a:r>
              <a:rPr lang="en-GB" smtClean="0"/>
              <a:t>CSE 351</a:t>
            </a:r>
            <a:r>
              <a:rPr lang="en-GB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61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Problem 3: How To Protect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759129" y="1295400"/>
            <a:ext cx="240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Physical main memory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 bwMode="auto">
          <a:xfrm>
            <a:off x="5334000" y="1752600"/>
            <a:ext cx="1066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209800" y="1723105"/>
            <a:ext cx="1293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Process </a:t>
            </a:r>
            <a:r>
              <a:rPr lang="en-US" dirty="0" err="1" smtClean="0">
                <a:latin typeface="Calibri" pitchFamily="34" charset="0"/>
              </a:rPr>
              <a:t>i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2209800" y="2626194"/>
            <a:ext cx="129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Process j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 bwMode="auto">
          <a:xfrm>
            <a:off x="5334000" y="2209800"/>
            <a:ext cx="10668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0" idx="3"/>
          </p:cNvCxnSpPr>
          <p:nvPr>
            <p:custDataLst>
              <p:tags r:id="rId8"/>
            </p:custDataLst>
          </p:nvPr>
        </p:nvCxnSpPr>
        <p:spPr bwMode="auto">
          <a:xfrm>
            <a:off x="3503167" y="1953938"/>
            <a:ext cx="1830833" cy="34066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7" idx="3"/>
          </p:cNvCxnSpPr>
          <p:nvPr>
            <p:custDataLst>
              <p:tags r:id="rId9"/>
            </p:custDataLst>
          </p:nvPr>
        </p:nvCxnSpPr>
        <p:spPr bwMode="auto">
          <a:xfrm flipV="1">
            <a:off x="3506373" y="2359494"/>
            <a:ext cx="1827627" cy="4975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356484" y="3733800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Problem 4: How To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Share?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>
            <p:custDataLst>
              <p:tags r:id="rId11"/>
            </p:custDataLst>
          </p:nvPr>
        </p:nvSpPr>
        <p:spPr>
          <a:xfrm>
            <a:off x="4759129" y="4419600"/>
            <a:ext cx="240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Physical main memory</a:t>
            </a: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 bwMode="auto">
          <a:xfrm>
            <a:off x="5334000" y="4876800"/>
            <a:ext cx="1066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>
            <p:custDataLst>
              <p:tags r:id="rId13"/>
            </p:custDataLst>
          </p:nvPr>
        </p:nvSpPr>
        <p:spPr>
          <a:xfrm>
            <a:off x="2209800" y="4847305"/>
            <a:ext cx="1293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Process </a:t>
            </a:r>
            <a:r>
              <a:rPr lang="en-US" dirty="0" err="1" smtClean="0">
                <a:latin typeface="Calibri" pitchFamily="34" charset="0"/>
              </a:rPr>
              <a:t>i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4"/>
            </p:custDataLst>
          </p:nvPr>
        </p:nvSpPr>
        <p:spPr>
          <a:xfrm>
            <a:off x="2209800" y="5750394"/>
            <a:ext cx="129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Process j</a:t>
            </a: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 bwMode="auto">
          <a:xfrm>
            <a:off x="5334000" y="5334000"/>
            <a:ext cx="10668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0" idx="3"/>
          </p:cNvCxnSpPr>
          <p:nvPr>
            <p:custDataLst>
              <p:tags r:id="rId16"/>
            </p:custDataLst>
          </p:nvPr>
        </p:nvCxnSpPr>
        <p:spPr bwMode="auto">
          <a:xfrm>
            <a:off x="3503167" y="5078138"/>
            <a:ext cx="1830833" cy="34066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>
            <a:stCxn id="21" idx="3"/>
          </p:cNvCxnSpPr>
          <p:nvPr>
            <p:custDataLst>
              <p:tags r:id="rId17"/>
            </p:custDataLst>
          </p:nvPr>
        </p:nvCxnSpPr>
        <p:spPr bwMode="auto">
          <a:xfrm flipV="1">
            <a:off x="3506373" y="5483694"/>
            <a:ext cx="1827627" cy="4975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2378520" y="2107440"/>
              <a:ext cx="4304520" cy="990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75280" y="2098440"/>
                <a:ext cx="4316040" cy="10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7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can we solve these problems?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Fitting a huge address space into a tiny physical memory</a:t>
            </a:r>
          </a:p>
          <a:p>
            <a:r>
              <a:rPr lang="en-US" dirty="0" smtClean="0"/>
              <a:t>Managing the address spaces of multiple processes</a:t>
            </a:r>
          </a:p>
          <a:p>
            <a:r>
              <a:rPr lang="en-US" dirty="0" smtClean="0"/>
              <a:t>Protecting processes from stepping on each other’s memory</a:t>
            </a:r>
          </a:p>
          <a:p>
            <a:r>
              <a:rPr lang="en-US" dirty="0" smtClean="0"/>
              <a:t>Allowing processes to share common parts of memory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Indirection</a:t>
            </a:r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>
                <a:latin typeface="Calibri"/>
                <a:cs typeface="Calibri"/>
              </a:rPr>
              <a:t>“Any problem in computer science can be solved by adding another level of indirection.”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–David Wheeler, inventor of the subroutine (a.k.a. procedure)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1600" dirty="0" smtClean="0"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Without Indirection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With Indirection</a:t>
            </a:r>
          </a:p>
        </p:txBody>
      </p:sp>
      <p:sp>
        <p:nvSpPr>
          <p:cNvPr id="2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31727" y="2743611"/>
            <a:ext cx="165719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359727" y="2938929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21182" y="2602753"/>
            <a:ext cx="73569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Name</a:t>
            </a:r>
          </a:p>
        </p:txBody>
      </p:sp>
      <p:sp>
        <p:nvSpPr>
          <p:cNvPr id="24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77200" y="2737224"/>
            <a:ext cx="704328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/>
                <a:cs typeface="Calibri"/>
              </a:rPr>
              <a:t>Thing</a:t>
            </a: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31727" y="4021082"/>
            <a:ext cx="165719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061363" y="4216400"/>
            <a:ext cx="18703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21182" y="3880224"/>
            <a:ext cx="73569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Name</a:t>
            </a: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7200" y="4014694"/>
            <a:ext cx="704328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cs typeface="Calibri"/>
              </a:rPr>
              <a:t>Thing</a:t>
            </a:r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359727" y="4216400"/>
            <a:ext cx="249381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30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53546" y="4021082"/>
            <a:ext cx="415636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4"/>
            </p:custDataLst>
          </p:nvPr>
        </p:nvSpPr>
        <p:spPr>
          <a:xfrm>
            <a:off x="2315764" y="5350991"/>
            <a:ext cx="4048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What if I want to move Thing?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" name="Ink 4"/>
              <p14:cNvContentPartPr/>
              <p14:nvPr/>
            </p14:nvContentPartPr>
            <p14:xfrm>
              <a:off x="1074960" y="2639880"/>
              <a:ext cx="7730280" cy="1902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8840" y="2630520"/>
                <a:ext cx="7749000" cy="19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5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2010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01-overview</Template>
  <TotalTime>28197</TotalTime>
  <Words>5129</Words>
  <Application>Microsoft Office PowerPoint</Application>
  <PresentationFormat>On-screen Show (4:3)</PresentationFormat>
  <Paragraphs>2514</Paragraphs>
  <Slides>60</Slides>
  <Notes>54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ＭＳ Ｐゴシック</vt:lpstr>
      <vt:lpstr>Arial</vt:lpstr>
      <vt:lpstr>Arial Narrow</vt:lpstr>
      <vt:lpstr>Calibri</vt:lpstr>
      <vt:lpstr>Courier New</vt:lpstr>
      <vt:lpstr>msgothic</vt:lpstr>
      <vt:lpstr>Times New Roman</vt:lpstr>
      <vt:lpstr>Trebuchet MS</vt:lpstr>
      <vt:lpstr>Wingdings</vt:lpstr>
      <vt:lpstr>Wingdings 2</vt:lpstr>
      <vt:lpstr>template2010</vt:lpstr>
      <vt:lpstr>Roadmap</vt:lpstr>
      <vt:lpstr>Virtual Memory (VM)</vt:lpstr>
      <vt:lpstr>Again: Processes</vt:lpstr>
      <vt:lpstr>Memory as we know it so far… is virtual!</vt:lpstr>
      <vt:lpstr>Problem 1: How Does Everything Fit?</vt:lpstr>
      <vt:lpstr>Problem 2: Memory Management</vt:lpstr>
      <vt:lpstr>Problem 3: How To Protect</vt:lpstr>
      <vt:lpstr>How can we solve these problems?</vt:lpstr>
      <vt:lpstr>Indirection</vt:lpstr>
      <vt:lpstr>Indirection</vt:lpstr>
      <vt:lpstr>Indirection in Virtual Memory</vt:lpstr>
      <vt:lpstr>Address Spaces</vt:lpstr>
      <vt:lpstr>Mapping</vt:lpstr>
      <vt:lpstr>A System Using Physical Addressing</vt:lpstr>
      <vt:lpstr>Feb 25</vt:lpstr>
      <vt:lpstr>A System Using Virtual Addressing</vt:lpstr>
      <vt:lpstr>Why Virtual Memory (VM)?</vt:lpstr>
      <vt:lpstr>VM and the Memory Hierarchy</vt:lpstr>
      <vt:lpstr>or: Virtual Memory as DRAM Cache for Disk</vt:lpstr>
      <vt:lpstr>Memory Hierarchy: Core 2 Duo</vt:lpstr>
      <vt:lpstr>Virtual Memory Design Consequences</vt:lpstr>
      <vt:lpstr>Address Translation</vt:lpstr>
      <vt:lpstr>Address Translation: Page Tables</vt:lpstr>
      <vt:lpstr>Address Translation With a Page Table</vt:lpstr>
      <vt:lpstr>Page Hit</vt:lpstr>
      <vt:lpstr>Page Fault</vt:lpstr>
      <vt:lpstr>Fault Example: Page Fault</vt:lpstr>
      <vt:lpstr>Handling Page Fault</vt:lpstr>
      <vt:lpstr>Handling Page Fault</vt:lpstr>
      <vt:lpstr>Handling Page Fault</vt:lpstr>
      <vt:lpstr>Handling Page Fault</vt:lpstr>
      <vt:lpstr>Why does VM work on RAM/disk? Locality.</vt:lpstr>
      <vt:lpstr>Simplifying Linking and Loading</vt:lpstr>
      <vt:lpstr>VM for Managing Multiple Processes</vt:lpstr>
      <vt:lpstr>VM for Protection and Sharing</vt:lpstr>
      <vt:lpstr>Memory Protection Within a Single Process</vt:lpstr>
      <vt:lpstr>Memory Protection Within a Single Process</vt:lpstr>
      <vt:lpstr>Terminology</vt:lpstr>
      <vt:lpstr>Address Translation: Page Hit</vt:lpstr>
      <vt:lpstr>Address Translation: Page Fault</vt:lpstr>
      <vt:lpstr>Hmm… Translation Sounds Slow!</vt:lpstr>
      <vt:lpstr>Speeding up Translation with a TLB</vt:lpstr>
      <vt:lpstr>TLB Hit</vt:lpstr>
      <vt:lpstr>TLB Miss</vt:lpstr>
      <vt:lpstr>Simple Memory System Example (small)</vt:lpstr>
      <vt:lpstr>Simple Memory System Page Table</vt:lpstr>
      <vt:lpstr>Simple Memory System TLB</vt:lpstr>
      <vt:lpstr>Simple Memory System Cache</vt:lpstr>
      <vt:lpstr>Current state of caches/tables</vt:lpstr>
      <vt:lpstr>Current state of caches/tables</vt:lpstr>
      <vt:lpstr>Address Translation Example #1</vt:lpstr>
      <vt:lpstr>Address Translation Example #1</vt:lpstr>
      <vt:lpstr>Address Translation Example #2</vt:lpstr>
      <vt:lpstr>Address Translation Example #2</vt:lpstr>
      <vt:lpstr>Address Translation Example #3</vt:lpstr>
      <vt:lpstr>Address Translation Example #3</vt:lpstr>
      <vt:lpstr>Servicing a Page Fault</vt:lpstr>
      <vt:lpstr>Summary</vt:lpstr>
      <vt:lpstr>Memory System Summary</vt:lpstr>
      <vt:lpstr>Memory System – Who controls what?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Luis Ceze</cp:lastModifiedBy>
  <cp:revision>547</cp:revision>
  <cp:lastPrinted>2014-11-17T18:37:26Z</cp:lastPrinted>
  <dcterms:created xsi:type="dcterms:W3CDTF">2012-05-14T08:15:10Z</dcterms:created>
  <dcterms:modified xsi:type="dcterms:W3CDTF">2015-02-25T20:20:19Z</dcterms:modified>
</cp:coreProperties>
</file>