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5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6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7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8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9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0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1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2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3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4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5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6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7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8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19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0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21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22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23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24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25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26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27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28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29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30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31.xml" ContentType="application/vnd.openxmlformats-officedocument.presentationml.notesSlid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32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33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notesSlides/notesSlide34.xml" ContentType="application/vnd.openxmlformats-officedocument.presentationml.notesSlide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notesSlides/notesSlide35.xml" ContentType="application/vnd.openxmlformats-officedocument.presentationml.notesSlide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ink/ink1.xml" ContentType="application/inkml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notesSlides/notesSlide36.xml" ContentType="application/vnd.openxmlformats-officedocument.presentationml.notesSlide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notesSlides/notesSlide37.xml" ContentType="application/vnd.openxmlformats-officedocument.presentationml.notesSlide+xml"/>
  <Override PartName="/ppt/ink/ink2.xml" ContentType="application/inkml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ink/ink3.xml" ContentType="application/inkml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38.xml" ContentType="application/vnd.openxmlformats-officedocument.presentationml.notesSlide+xml"/>
  <Override PartName="/ppt/ink/ink4.xml" ContentType="application/inkml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ink/ink5.xml" ContentType="application/inkml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ink/ink6.xml" ContentType="application/inkml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notesSlides/notesSlide39.xml" ContentType="application/vnd.openxmlformats-officedocument.presentationml.notesSlide+xml"/>
  <Override PartName="/ppt/ink/ink7.xml" ContentType="application/inkml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ink/ink8.xml" ContentType="application/inkml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ink/ink9.xml" ContentType="application/inkml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ink/ink10.xml" ContentType="application/inkml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ink/ink11.xml" ContentType="application/inkml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ink/ink12.xml" ContentType="application/inkml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ink/ink13.xml" ContentType="application/inkml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ink/ink14.xml" ContentType="application/inkml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ink/ink15.xml" ContentType="application/inkml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ink/ink16.xml" ContentType="application/inkml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notesSlides/notesSlide40.xml" ContentType="application/vnd.openxmlformats-officedocument.presentationml.notesSlide+xml"/>
  <Override PartName="/ppt/ink/ink17.xml" ContentType="application/inkml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ink/ink18.xml" ContentType="application/inkml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76"/>
  </p:notesMasterIdLst>
  <p:handoutMasterIdLst>
    <p:handoutMasterId r:id="rId77"/>
  </p:handoutMasterIdLst>
  <p:sldIdLst>
    <p:sldId id="798" r:id="rId2"/>
    <p:sldId id="658" r:id="rId3"/>
    <p:sldId id="822" r:id="rId4"/>
    <p:sldId id="914" r:id="rId5"/>
    <p:sldId id="915" r:id="rId6"/>
    <p:sldId id="911" r:id="rId7"/>
    <p:sldId id="716" r:id="rId8"/>
    <p:sldId id="916" r:id="rId9"/>
    <p:sldId id="917" r:id="rId10"/>
    <p:sldId id="918" r:id="rId11"/>
    <p:sldId id="788" r:id="rId12"/>
    <p:sldId id="685" r:id="rId13"/>
    <p:sldId id="919" r:id="rId14"/>
    <p:sldId id="920" r:id="rId15"/>
    <p:sldId id="921" r:id="rId16"/>
    <p:sldId id="922" r:id="rId17"/>
    <p:sldId id="923" r:id="rId18"/>
    <p:sldId id="924" r:id="rId19"/>
    <p:sldId id="925" r:id="rId20"/>
    <p:sldId id="941" r:id="rId21"/>
    <p:sldId id="696" r:id="rId22"/>
    <p:sldId id="940" r:id="rId23"/>
    <p:sldId id="938" r:id="rId24"/>
    <p:sldId id="701" r:id="rId25"/>
    <p:sldId id="995" r:id="rId26"/>
    <p:sldId id="996" r:id="rId27"/>
    <p:sldId id="726" r:id="rId28"/>
    <p:sldId id="704" r:id="rId29"/>
    <p:sldId id="991" r:id="rId30"/>
    <p:sldId id="926" r:id="rId31"/>
    <p:sldId id="927" r:id="rId32"/>
    <p:sldId id="844" r:id="rId33"/>
    <p:sldId id="845" r:id="rId34"/>
    <p:sldId id="928" r:id="rId35"/>
    <p:sldId id="929" r:id="rId36"/>
    <p:sldId id="930" r:id="rId37"/>
    <p:sldId id="849" r:id="rId38"/>
    <p:sldId id="850" r:id="rId39"/>
    <p:sldId id="851" r:id="rId40"/>
    <p:sldId id="931" r:id="rId41"/>
    <p:sldId id="932" r:id="rId42"/>
    <p:sldId id="933" r:id="rId43"/>
    <p:sldId id="993" r:id="rId44"/>
    <p:sldId id="934" r:id="rId45"/>
    <p:sldId id="935" r:id="rId46"/>
    <p:sldId id="936" r:id="rId47"/>
    <p:sldId id="942" r:id="rId48"/>
    <p:sldId id="978" r:id="rId49"/>
    <p:sldId id="979" r:id="rId50"/>
    <p:sldId id="980" r:id="rId51"/>
    <p:sldId id="946" r:id="rId52"/>
    <p:sldId id="981" r:id="rId53"/>
    <p:sldId id="982" r:id="rId54"/>
    <p:sldId id="950" r:id="rId55"/>
    <p:sldId id="983" r:id="rId56"/>
    <p:sldId id="984" r:id="rId57"/>
    <p:sldId id="985" r:id="rId58"/>
    <p:sldId id="986" r:id="rId59"/>
    <p:sldId id="987" r:id="rId60"/>
    <p:sldId id="988" r:id="rId61"/>
    <p:sldId id="989" r:id="rId62"/>
    <p:sldId id="992" r:id="rId63"/>
    <p:sldId id="997" r:id="rId64"/>
    <p:sldId id="998" r:id="rId65"/>
    <p:sldId id="960" r:id="rId66"/>
    <p:sldId id="999" r:id="rId67"/>
    <p:sldId id="1000" r:id="rId68"/>
    <p:sldId id="1001" r:id="rId69"/>
    <p:sldId id="1002" r:id="rId70"/>
    <p:sldId id="1003" r:id="rId71"/>
    <p:sldId id="1004" r:id="rId72"/>
    <p:sldId id="1005" r:id="rId73"/>
    <p:sldId id="1006" r:id="rId74"/>
    <p:sldId id="973" r:id="rId75"/>
  </p:sldIdLst>
  <p:sldSz cx="9144000" cy="6858000" type="screen4x3"/>
  <p:notesSz cx="7315200" cy="9601200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F1C5"/>
    <a:srgbClr val="F1C7C7"/>
    <a:srgbClr val="FF9999"/>
    <a:srgbClr val="FFFF99"/>
    <a:srgbClr val="DCB834"/>
    <a:srgbClr val="DFC03D"/>
    <a:srgbClr val="EFBFBF"/>
    <a:srgbClr val="C5FEB8"/>
    <a:srgbClr val="8080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9" autoAdjust="0"/>
    <p:restoredTop sz="94133" autoAdjust="0"/>
  </p:normalViewPr>
  <p:slideViewPr>
    <p:cSldViewPr snapToGrid="0">
      <p:cViewPr varScale="1">
        <p:scale>
          <a:sx n="68" d="100"/>
          <a:sy n="68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181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94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1:39:20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13360 7874 20 0,'-4'11'10'0,"-6"-1"-5"0,6-10 10 16,4 0-14-16,0 0 1 15,0 0 0-15,0 0 1 16,0 0-4-16,0 0 0 16,0-8 3-16,0 8 1 15,0 0-2-15,0 0 1 0,0 0 0 16,0 0 0-16,0 0-1 15,0 0 1-15,0 6-1 16,4-4 0-16,3 1-1 16,0-1 1-16,7 1-1 15,7-3 1-15,8 0-1 16,13-3 1-16,4 1-1 16,14-1 1-16,7-5-1 15,3 3 0-15,8 0 0 16,10-6 1-16,0 6-1 15,8-3 0-15,-5 3 0 16,1-1 1-16,3-2-1 16,4 3 0-16,3 2 0 15,1-5 1-15,-12 3-1 16,1 0 1-16,0-3-1 16,0 5 1-16,3 3-1 0,7 3 0 15,-17 0 0-15,3 4 1 16,0 1-1-16,0 6 1 15,-3-1-1-15,7 0 1 16,-11-2-1-16,0-1 1 16,4-2 0-16,6 0 0 15,-2-5-1-15,9-3 1 16,-6-3-1-16,3-5 1 16,11 0-1-16,0-2 1 15,14 2-1-15,-11-3 0 0,8 3 0 16,6-5 0-16,8 2-1 15,-15 1 1-15,8-3 0 16,-1 2 0-16,-3 3 0 16,-7 5 1-1,42-4 1 1,-17-1 0-16,-8 0 0 16,-17-3 1-16,-7-2-1 15,-18 0 1-15,-10-1-1 16,-8 6 1-16,-10-2-2 15,-7 5 0-15,-10-6-1 16,-8 6 1-16,-7-1-1 16,-3 1 0-16,-8 2-3 15,-3 3 1-15,-3 3-5 16,0-3 1-16,3 8-8 16,3 8 0-16</inkml:trace>
  <inkml:trace contextRef="#ctx0" brushRef="#br0" timeOffset="1820.6351">14013 8049 6 0,'-14'2'3'0,"14"-18"1"0,0 8 3 0,0 3-7 16,0 3 0-16,0-4 1 15,0 6 0-15,0-2 0 16,-4-4 0 0,1 6 1-16,-1 6 1 15,0-12 1-15,-3 4 0 16,0 2-1-16,0-6 1 16,0 4-2-16,0-1 1 0,0 3-1 15,0 0 1-15,0-5-1 16,0 2 0-16,-4 0 0 15,-6 1 0-15,-4-6 0 16,-1 3 1-16,-2 5-2 16,-5 0 1-16,-2 5-1 15,-12 8 0-15,-10 8-1 16,-3 8 0-16,-4 0 0 16,-3 6 0-16,-4 2 0 15,3 3 1-15,4-3 0 16,4 0 0-16,-1 5 0 15,11 6 0-15,7 7 0 16,8 6 0-16,6 5-1 16,7 8 1-16,8 8-2 15,6 0 1-15,8 8-1 16,3 6 1-16,7-9-1 0,7-2 1 16,4-1 0-16,10 1 1 31,39 15-1-31,21-15 1 15,11-3-5-15,18-13 0 16,13 0-6-16,-13-38 1 16</inkml:trace>
  <inkml:trace contextRef="#ctx0" brushRef="#br0" timeOffset="15675.7268">13445 7355 20 0,'-11'-10'10'0,"15"5"-6"16,-1 2 10-16,1-5-14 15,3 3 0-15,0 2-1 16,3 0 1-16,-3 1 0 16,1 2 0-16,-5 0 0 15,-3 2 0-15,-3 1 1 16,-1 2 1-16,-3 3 0 15,0-2 1-15,0-1 0 0,0 3 0 16,0-3 0-16,-4-2 0 16,4 2-1-16,-4-2 1 15,1-3-2-15,-1 0 0 16,-3-3-1-16,-7-2 1 16,-4-1-1-16,-6 1 0 15,-5-5-1-15,1-1 1 16,-7 3-1-16,-4 3 0 0,0-1 0 15,0 6 0-15,0 6 0 16,4-4 1-16,7 4 0 16,-4-1 0-16,0 6 0 15,-3 2 0-15,3 5 0 16,0 3 0-16,-3 6-1 16,3 5 1-16,0-6-1 15,-3 3 1-15,-1 3 0 16,1 2 1-16,0 1 0 15,3-1 0-15,7 1 0 16,-3-1 0-16,7 6 0 16,3-1 0-16,0 9 0 15,4 2 0-15,4 6-1 16,2-3 1-16,-2 18-2 16,6-5 1-16,1 8-1 15,-1 16 1-15,0 14 0 0,1 1 0 16,3 12-1-16,0 7 1 15,3 3-1-15,1 3 1 16,3 2 0-16,0 16 0 16,0-8 0-16,-4-2 0 15,4-3 0-15,0 10 1 16,-3-20-1-16,-1 2 0 16,-3-16 0-16,0-3 1 15,0-18-1-15,0 0 0 16,3-16 0-16,4-13 0 0,0-2 0 15,7-7 1-15,4-12-1 16,3-3 0-16,0-8 0 16,4 3 1-16,0-8-1 15,3 2 0-15,3-7 0 16,-2 5 1-16,-5-8-1 16,4 5 0-16,4-3 0 15,3-2 0-15,4-8 0 16,7 3 1-16,0-6-1 15,-1-2 0-15,8-9 0 16,4-4 0-16,-1-6 0 16,-3-3 1-16,0 1-1 15,-7 7 0-15,-8 1 0 16,-2-1 1-16,-8 6-2 16,-4 5 1-16,-6 2-2 15,-4 4 1-15,-3 7-7 16,-4 0 1-16,-4 11-3 0,0-3 0 15</inkml:trace>
  <inkml:trace contextRef="#ctx0" brushRef="#br0" timeOffset="15958.2669">12609 10978 47 0,'7'-19'23'0,"21"3"-34"16,-14 14 48-16,4-6-38 15,10 5 1-15,0 3-2 16,4 3 1-16,0-1 1 16,3 6 0-16,0-3-1 15,0 14 1-15,1-8-1 16,-1-3 1-16,-3-1 0 15,-1 7 0-15,1-4-1 16,-4 6 1-16,-3-3-4 16,-4 1 0-16,-7 7-7 15,-17 18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2:02:21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1881 7779 12 0,'7'-11'6'0,"28"9"-5"15,-21 2 6-15,4 0-5 16,-1-6 1-16,5 9 1 0,2-3 1 16,1 0-5-16,7 0 0 15,3-3 4-15,7 1 0 16,8-9 0-1,-1-5 0-15,11 0-1 16,11-2 0-16,13 2-1 16,15-3 0-16,0 1-2 15,21-1 1-15,14 1-1 0,3 2 0 16,19 3 0-16,16 7 1 16,8 4-1-16,21 4 1 15,4 1 0-15,10 5 1 16,11 3-2-16,3 2 0 15,11-5 0-15,0 2 0 16,11-7 0-16,-4-3 1 16,14 0 0-16,-4-5 0 15,11 7 1-15,-3-4 0 0,6 2-1 16,1-3 1-16,7 6-1 16,-4-3 1-16,-7 2-2 15,-3 12 1-15,-8-9-1 16,-3 5 1-16,-7-4-1 15,-3-1 0-15,-22 6 0 16,-7-9 0-16,-7 4 0 16,-21 4 1-16,-3-5-2 15,-19 3 0-15,-6 0-10 16,-11 3 1-16,-21 5-1 16,-35-32 0-16</inkml:trace>
  <inkml:trace contextRef="#ctx0" brushRef="#br0" timeOffset="1403.4956">1821 7609 28 0,'-14'0'14'0,"-15"-10"-8"0,26 10 14 16,-1-3-19-16,-3 6 0 15,0 2 0-15,4-2 1 16,-8 10-2-16,4-2 0 15,-4 2 2-15,1 8 0 16,3 3 0-16,-4 2 0 16,8 17-1-16,-4 2 0 15,7 18 0-15,7 19 0 16,0 5-1-16,3 9 0 0,1-4-1 16,7 19 1-16,-1-5 0 15,-3 5 0-15,0 0-1 16,4 9 1-16,0-4 0 15,-1 3 0-15,-3 0 0 16,1-3 1-16,-1 1-1 16,-4-11 0-16,1 5 0 15,3-24 0-15,0-2 0 16,0 5 0-16,0-24 0 16,0 0 0-16,0 0 0 15,-3-13 0-15,0-5 0 16,-4-6 1-16,0-2-1 15,3-14 1-15,-10 1-1 16,7-3 1-16,-3 2-1 0,-1-10 0 16,-3 0 0-16,0-3 1 15,0 0-1-15,0 0 1 16,0-2 0-16,0 0 1 16,0-1 0-16,4-5 0 0,-4-2 0 15,0 5 1-15,4-5-1 16,-1-1 1-16,1 4-2 15,3 2 0-15,0 2-1 16,0 1 0-16,0-1 0 16,3-7 0-16,-3 5-2 15,0 5 1-15,1 6-1 16,2 4 1-16,1-1-1 16,-1 1 1-16,8 4-1 15,0-9 1-15,6-2 1 16,8 0 0-16,0-3 0 15,7-5 0-15,17 8 0 16,8-5 0-16,17-3-1 0,7-8 1 16,21 0-1-16,11-3 1 15,21-2 0-15,11-3 0 16,28-11-1-16,3-4 1 16,25-7 0-16,15-1 0 15,17-1-1-15,21-8 0 0,14 3-1 16,3-2 1-16,15-1 0 15,-3-5 0-15,6 5-1 16,-7 8 1-16,0-2 0 16,-10 10 0-16,-14 6 1 15,3 2 0-15,0-5 1 16,-7 7 0-16,-7-1 1 16,-4 4 0-16,4-8 2 15,1 4 0-15,2-7-1 16,-3 6 1-16,-21 1-1 15,-7 1 0-15,-22 1-1 16,-17 3 0-16,-14-1-2 16,-28 6 1-16,-18 5-2 15,-18-3 1-15,-21 3-3 32,-14 0 1-32,-10 0-4 15,-15 0 1-15,-10 0-9 0,-4-5 0 16</inkml:trace>
  <inkml:trace contextRef="#ctx0" brushRef="#br0" timeOffset="1906.3759">10972 7549 56 0,'-11'-3'28'0,"8"3"-40"0,6 3 50 16,4 4-39-16,-3 1 1 16,3 6 0-16,0 7 0 15,0 13 0-15,-4 1 0 16,-3 12 0-16,4 17 1 15,-4 18-1-15,3 18 1 0,1 9 0 16,3 20 0-16,4 17 0 16,3-1 0-16,0 20 0 15,7-4 0-15,4 3-1 16,3-5 1-16,7 10-4 16,11-5 1-16,0 16-12 15,-7 18 1-15,-18-15-2 16,-18-35 1-16</inkml:trace>
  <inkml:trace contextRef="#ctx0" brushRef="#br0" timeOffset="4962.309">13385 8779 12 0,'-14'-3'6'0,"17"3"-8"0,-3 0 7 16,7-8-10-16,0 6 1 15</inkml:trace>
  <inkml:trace contextRef="#ctx0" brushRef="#br0" timeOffset="5371.7905">13388 8684 24 0,'-14'-3'12'0,"7"-5"-13"0,7 8 24 0,0 0-20 16,0 0 0-16,0-3 2 16,0-2 0-16,0 5-6 15,0 0 0-15,0 0 4 16,0 0 0-16,0 5-1 16,0 3 0-16,0 8-1 15,0 13 1-15,0 6-1 16,0 18 0-16,0 26 0 15,4 24 0-15,-4 6-1 0,3 20 1 16,4 9-1-16,-7-1 1 16,4 9-1-16,-1-8 0 15,4 2 0-15,-3-3 1 16,-1-4-1-16,1-9 0 16,3 3 0-16,-4-5 1 15,-3-8 0-15,0-11 0 16,4-13 0-16,-4-6 1 15,4-12-1-15,-4-11 1 0,3-6 0 16,-3-18 0-16,0-2-1 16,0-6 0-16,4-11-3 15,-1-7 1-15,4-9-3 16,4-2 0-16,6-2-10 16,12-3 1-16</inkml:trace>
  <inkml:trace contextRef="#ctx0" brushRef="#br0" timeOffset="7290.0946">13886 11478 36 0,'17'-6'18'0,"36"-10"-18"16,-25 11 24-16,15-3-24 16,10 3 1-16,17 0-1 15,11-3 0-15,11 5-1 16,7 3 1-16,14 3 0 16,0 7 0-16,14-4 0 0,0-6 0 15,14 2-1-15,0 1 1 16,7 2 1-16,7 0 0 15,0-2 0-15,15 5 1 16,3-3 0-16,7 1 0 16,14-4 0-16,10 4 0 15,11-1 0-15,4 3 0 16,3-3-1-16,4 6 1 0,0-1-2 16,10-7 1-16,-3 2 0 15,4-2 1-15,2-3-1 16,-6 0 0-16,-3 0-1 15,-1-3 1-15,-3 3 0 16,-1 3 0-16,-9-1-1 16,-8 4 1-16,0 10-1 15,-21 0 1-15,3-1-1 16,-20-1 1-16,-15 1-1 16,-7-4 1-16,-10 2-3 15,-11 3 1-15,-14 3-4 16,-8-1 1-16,-13 3-10 15,-11-10 1-15</inkml:trace>
  <inkml:trace contextRef="#ctx0" brushRef="#br0" timeOffset="8612.0026">13596 8594 18 0,'-7'0'9'0,"4"5"1"16,3-10 1-16,0 5-11 16,0 0 1-16,0 0 0 15,0 0 1-15,7 0-2 16,0-3 0-16,3 3 2 16,1-3 0-16,3 1 0 15,0-6 0-15,0 5 0 16,4-7 0-16,7 7-1 15,-8 0 1-15,8 1 0 16,0-4 0-16,3 1-1 16,0 0 0-16,11 5 0 15,7 0 1-15,10 0-2 0,4 2 1 16,11 6 0-16,6-5 0 16,5 2-1-16,6 1 0 15,4 1 0-15,6 1 1 16,5 3-1-16,2-6 0 15,8 3 1-15,7 3 0 16,4-1-1-16,3 4 1 16,0-9 0-16,3 0 0 15,8 6 0-15,-1-6 1 0,-3 3-1 16,4-3 1-16,3-2-1 16,-3 5 0-16,-4-5 0 15,3-1 0-15,5 4 0 16,-12-1 1-16,4-3-1 15,-3 1 0-15,6-3 0 16,-10 0 1-16,0-3-1 16,0 1 0-16,7-3-1 15,-10 5 1-15,-4 0-1 16,3 0 1-16,1 0-1 16,-4 0 0-16,0 0 0 15,3 5 1-15,4 0-1 16,0 0 0-16,-4 3 0 15,1-2 0-15,6-1 0 16,-3 8 0-16,0 0 0 16,-7 1 0-16,4-6 0 15,-8-1 0-15,-3-1 0 0,0-1 0 16,-14 3-1-16,-4-5 1 16,-3-1 0-16,-4 4 1 15,-7-6-1-15,-7 0 0 16,-3-3 0-16,-4 0 1 15,-11 6-1-15,-6-3 1 16,-4 0-2-16,-4 3 1 16,-3-3-3-16,-4 7 0 15,-3-4-4-15,-1 2 0 16,-2 3-6-16,-1 3 0 0</inkml:trace>
  <inkml:trace contextRef="#ctx0" brushRef="#br0" timeOffset="10234.1315">20892 8840 20 0,'3'-6'10'0,"40"1"-6"0,-26 0 8 16,4-3-12-16,4 0 0 15,7 0 1-15,10 0 0 16,8-2-1-16,-1 2 1 16,11-3 1-16,4-2 0 15,6 2 1-15,1-5 0 0,3 3 0 16,0 0 1-16,-4 0-2 16,-10 5 0-16,-3 2 0 15,-15 1 1-15,-3 2-1 16,-11 1 0-16,-7 2-1 15,-3 2 1-15,-4 1 0 16,-3 2 0-16,-4 1-1 16,0-1 1-16,-4-2-1 15,1 7 0-15,-1 1-1 16,-3-3 0-16,0 8 0 16,0 5 0-16,0 5 0 15,0 3 0-15,7 11 0 16,0 18 0-16,4 27-1 15,3 23 0-15,0 30 0 16,0 15 1-16,-3 4 0 16,0-4 0-16,-1 3 0 0,4-5 1 15,0-8-1-15,-3-8 1 16,3 0 0-16,0-8 0 16,-3 0-1-16,-4-8 1 15,0-8-1-15,0 8 0 16,-4-5 1-16,-3-8 0 15,0-1-1-15,0-7 1 16,0-8-1-16,0 0 0 16,4-10 0-16,-4-4 0 0,0-7-3 15,0 8 1-15,0-22-10 16,0-2 0-16</inkml:trace>
  <inkml:trace contextRef="#ctx0" brushRef="#br0" timeOffset="23870.8661">21379 7525 16 0,'3'-3'8'0,"-3"6"0"16,0-3 9-16,0 0-15 16,-3 0 1-16,-1 2 3 15,1 1 0-15,-1 2-7 16,-3-5 0-16,0 3 5 16,3 2 0-16,1-5-2 0,-1 0 1 15,1 3-2-15,-4-3 1 16,0 0-2-16,0-3 1 15,0 6 0-15,0 0 0 16,-4-3-1-16,-3 5 1 16,0-3-1-16,-4 1 1 15,-3 0 0-15,-7-1 0 0,3-2-1 16,0 8 1-16,-3-5-1 16,-4-3 0-16,4 0 0 31,-11 0 0-31,4 0 0 15,0 3 0-15,0-1 0 16,-4-2 1-16,-4 8-2 16,1-2 1-16,-4-1-1 0,-3 0 1 15,6-2 0-15,-2-3 0 16,-1 2-1-16,0-2 1 16,0 0 0-16,0 0 1 15,4 0-1-15,0 0 1 16,-1 0-1-16,1 3 1 15,3-3-2-15,-3 3 1 16,3 5 0-16,4-3 1 16,-4-2-2-16,0-1 1 0,0 6-1 15,-3-5 1-15,0-3 0 16,-1-3 0-16,-3 1 0 16,0-4 0-16,1 4 0 15,-5-4 0-15,4 4 0 16,1-1 0-16,-5-2 0 15,-3-1 0-15,-3 1 0 16,-1 0 0-16,1 0 0 16,-4 2 0-16,-7-5 0 15,3 3 0-15,-3-3 0 16,0-6 1-16,0 1-1 16,0-5 1-16,-3-3-1 15,-8 2 1-15,0-5-1 16,8 6 1-16,-4-3-1 15,-4 5 1-15,4 2-1 16,-7 1 1-16,-11 0-1 16,4-3 0-16,3 3 0 0,-6 0 0 15,3-3 0-15,-8 0 0 16,-3 0-1-16,8 5 1 16,-5-2 0-16,1-3 0 15,-4 6-1-15,-6 4 1 16,2 1 0-16,1 0 0 15,-4 2 0-15,4 3 0 16,-11 0 0-16,7-2 0 16,4 4-1-16,-4 1 1 0,0 2 0 15,0 0 0-15,1 1 0 16,6 2 0-16,0-3 0 16,0-2 0-16,7-1 0 15,1-2 0-15,-1 0-1 16,7 0 1-16,1 6 0 15,-5-6 0-15,8 2 0 16,0 1 0-16,0 2 0 16,0 6 0-16,7-1 0 15,3 1 0-15,4 2 0 16,4 3 0-16,3-3 0 16,7 3 0-16,3 5-1 15,1 3 1-15,3 8 0 16,0 2 0-16,1-2 0 15,2 2 0-15,4 1 0 16,1-1 0-16,2 1 1 16,1-6 0-16,0 2-1 15,3 1 1-15,0 3-1 16,4-9 1-16,7 3-1 0,0-5 1 16,7 2 0-16,7 4 0 15,3-1-1-15,4-3 1 16,4 3-1-16,3-2 0 15,3 4 0-15,8-4 0 16,3-1-1-16,4 3 1 16,6-5 0-16,12 5 0 15,10 0-1-15,0-5 1 16,14 0 0-16,7-3 0 0,7 3-1 16,11 5 1-16,-1 3 0 15,12-3 0-15,-1-3 0 16,11 1 0-16,7-1 0 15,14 1 0-15,-4-6 1 16,18-2 0-16,8 4-1 16,-1-4 1-16,18-3-1 15,0-3 1-15,7 0-1 16,7 0 0-16,3 3 0 16,1-8 0-16,-5 5 0 15,5-5 0-15,-4-2 0 16,0 2 1-16,0 0 0 15,7-6 0-15,-7-2 0 16,14 0 0-16,-7-2 0 16,0-1 1-16,7-5-1 15,0 0 0-15,4 0 0 16,-11-2 0-16,3-4-1 0,-3-2 1 16,-17 1-1-16,-1-7 1 15,-10 4-1-15,-4 2 1 16,-21 0-1-16,-3 6 0 15,-11-4 0-15,-14 4 1 16,-4-6 0-16,-3 0 0 16,-14 0-1-16,-4 0 1 15,-3 0 0-15,-4 0 0 0,-7 1-1 16,-7-1 1-16,-11 0-1 16,-6 8 0-16,-8-5 0 15,-10-6 0-15,-11 1-1 16,-10-9 0-16,-4 1-2 15,-18-9 1-15,-17-7-1 16,-22-11 0-16,-13 0-1 16,-32-8 1-16,-29 3-2 15,-10 8 1-15,-14 5-4 16,-14 2 1-16,-15-1-5 16,-3-7 0-16</inkml:trace>
  <inkml:trace contextRef="#ctx0" brushRef="#br0" timeOffset="57899.7209">13833 7943 29 0,'-14'2'14'0,"0"-15"-9"16,6 11 15-16,1-6-19 15,-7 2 1-15,0 1 0 16,0-6 1-16,0 4-4 16,-4-4 1-16,-3 3 1 15,-4-5 1-15,-3 0-1 16,0-1 0-16,-7 4-1 15,-1-4 1 1,1 4-1-16,3 2 1 16,-3-5-1-16,0 0 1 15,0-3-1-15,-4 5 1 16,0-13-1-16,0 8 1 16,4 6-1-16,-7-3 0 15,3-1 0-15,0 9 1 16,0-3-1-16,4 8 1 0,0 0-1 15,3 0 1-15,4 5-1 16,3 1 0-16,0 2 0 16,1 13 1-16,-1-3-1 15,-3 1 0-15,-4 7 0 16,0 11 0-16,0-2 0 16,1 7 0-16,6 8 0 15,0 6 0-15,4 7 0 16,0-2 0-16,3 8 0 15,4 2 1-15,0 4-1 16,3 7 0-16,1 0 0 16,3 2 0-16,3 1 0 15,1 2 0-15,-1 1 0 16,4 7 0-16,0 3 0 16,7-11 0-16,4 6-1 15,-1 5 1-15,5 2 0 16,-5 3 1-16,1 11-1 0,-4-11 0 15,-4 3 0-15,-3 10 0 16,0-4 0-16,-3-1 1 16,-1 5-1-16,-3-2 0 15,0 5 0-15,0-11 0 32,0 51 0-32,0-24 0 15,0-5 0-15,0-11 1 16,0-11-2-16,-4 1 1 0,-3-3 0 15,0-11 0-15,-4 3 0 16,1-6 0-16,-1-2 0 16,0-8 0-16,1-10 0 15,3-1 0-15,3-13 0 16,4 1 1-16,4-14 0 16,3-11 0-16,3-8 0 15,4-4 1-15,4-6-1 16,6-3 1-16,8-3-2 15,3-2 1-15,4-5-1 16,3-8 0-16,4-6-1 16,3-5 0-16,4 0 0 15,-10-2 0-15,2 2 1 16,-6 0 0-16,-4 5 0 16,1-2 0-16,-5 3 0 15,1 4 0-15,-4-4 0 16,4-1 0-16,0-7-2 0,-1 2 1 15,4-3-1-15,-3 3 1 16,0 3-1-16,-4 0 0 16,4 5-1-16,-4-3 0 15,0 6-2-15,0 0 1 16,0 10-1-16,-3-2 0 16,-4 2-2-16,0 3 0 15,4-5-2-15,-4-1 1 16</inkml:trace>
  <inkml:trace contextRef="#ctx0" brushRef="#br0" timeOffset="58271.3018">12901 11779 44 0,'-14'0'22'0,"14"-2"-25"16,0 2 46-16,7-6-42 15,4-2 1-15,3 6-1 16,0-1 1-16,7 6-3 0,4 2 0 16,3 8 2-16,0 0 0 15,4 6-1-15,3 10 0 16,1 5-1-16,-1 6 1 15,0-5 0-15,-3-1 0 16,-7 11 0-16,-8-3 1 16,-6 1-1-16,-4-1 1 15,-10 16 0-15,-12-8 0 16,-16 3-2-16,-8 19 0 16,-18 5-5-16,-6 2 1 0,6-2-10 0,-2-6 1 15</inkml:trace>
  <inkml:trace contextRef="#ctx0" brushRef="#br0" timeOffset="77464.1402">6110 15158 19 0,'-17'0'9'0,"-15"-11"-4"16,25 9 9-16,-4 2-11 15,1 0 0-15,3 0 4 16,0 0 1-16,3 0-9 31,-3 0 1-31,4 0 5 16,6 2 0-16,1 4-2 15,6 2 1-15,4 0-3 16,8 5 0-16,6 8-1 0,4 3 1 16,10 5-1-16,18 3 1 15,10-1-1-15,19 4 0 16,6-1 0-16,21-7 1 16,18-17-1-16,4 1 0 15,14-11 0-15,3-6 1 16,11-7 0-16,-8-16 0 15,-6-3 1-15,-11-7 1 16,-21 4-3-16,-18-2 0 0,-17 3-6 16,-18-1 0-16,-14 4-6 15,-21-4 0-15</inkml:trace>
  <inkml:trace contextRef="#ctx0" brushRef="#br0" timeOffset="188244.3323">17971 14650 29 0,'-14'-8'14'0,"14"-13"-7"0,0 10 14 16,3-2-20-16,-3-8 1 15,4 5 1-15,-4-2 1 16,0-1-4-16,0 3 0 0,0 3 2 16,-4 5 1-16,1-3-1 15,-1 6 0-15,-3 5-2 16,-3 5 1-16,-5 14-1 16,-6 13 0-16,0 15-1 31,-4 17 1-31,-3 10 0 15,-4 5 0-15,-6 6 0 16,-1 7 0-16,-4 1 0 0,12-8 0 16,3-3-1-16,3-13 0 15,7-19-4-15,4-10 0 16,0-11-6-16,3-21 0 16</inkml:trace>
  <inkml:trace contextRef="#ctx0" brushRef="#br0" timeOffset="188528.5186">17329 14634 57 0,'10'0'28'0,"68"16"-41"16,-57-5 55-16,7 15-43 15,4 8 1-15,7 9-1 16,0 12 1-16,0 4-1 16,-8 9 1-16,5-2-1 15,2-2 1-15,1 5-2 16,0-8 1-16,0-3-4 0,-4-8 1 16,0-8-8-16,4-15 0 15,0-24-1-15,-4-22 0 16</inkml:trace>
  <inkml:trace contextRef="#ctx0" brushRef="#br0" timeOffset="188907.4664">18144 14703 42 0,'10'-5'21'0,"68"-3"-27"15,-57 8 43-15,7 0-38 16,8 0 1-16,2 5-1 16,5 6 1-16,-1 4 1 15,-3-7 1-15,-4 6 0 16,-3 1 0-16,0 1 0 16,-8 0 1-16,-3 0-1 15,-10 3 0-15,-7-1-2 16,-11 6 0-16,-11 0-2 15,-14 0 1-15,-7 7-1 16,-7 4 1-16,4-1-1 0,-4 1 0 16,-3-4 1-16,7 4 0 15,6-4-2-15,8-2 1 16,14-2-3-16,7-9 0 16,17-7-6-16,12-11 1 15,24-18-1-15,3-25 0 0</inkml:trace>
  <inkml:trace contextRef="#ctx0" brushRef="#br0" timeOffset="189212.7353">19516 14544 45 0,'-21'11'22'0,"-14"20"-36"16,20-12 48-16,-6 10-34 15,-7 16 0-15,-4 16 2 16,1 2 0-16,6 1-2 16,11 2 1-1,14-8 2-15,10-13 0 0,8 0 1 16,7-16 1-16,13-13 0 16,12-8 0-16,3-13-1 15,0-22 1-15,-7-10-2 16,-11-13 1-16,-10-24-4 15,-18-21 0-15,-25-8-5 16,-17 2 1-16,-11 14-6 16,-25 23 1-16,-24 38-9 15,-11 20 1-15</inkml:trace>
  <inkml:trace contextRef="#ctx0" brushRef="#br0" timeOffset="189867.26">17498 16179 30 0,'-14'3'15'0,"0"2"-12"16,10 0 19-16,1 3-21 16,-4 6 1-16,0 2 0 0,0 18 1 15,3 19-4-15,-3 18 0 16,4 9 2-16,-1 4 1 15,4 6-2-15,0 3 0 16,0-14-2-16,4-2 0 16,-1-14-3-16,1-18 0 15,3-15-5-15,7-36 0 16</inkml:trace>
  <inkml:trace contextRef="#ctx0" brushRef="#br0" timeOffset="190086.8942">17491 16232 44 0,'-3'72'22'0,"3"41"-32"16,0-73 43-16,-4 5-34 16,-3 13 1-16,-4 6-1 15,1 12 0-15,-4-1 0 16,0 1 0-16,3-4-4 15,4-11 0-15,3-14-3 16,8-15 0-16,6-27-3 16,5-26 1-16</inkml:trace>
  <inkml:trace contextRef="#ctx0" brushRef="#br0" timeOffset="190355.1633">16874 16870 47 0,'3'2'23'0,"71"-46"-31"0,-38 25 49 0,13-13-39 15,14 8 0-15,15-7 1 16,3-4 0-16,-7 4-6 15,-7 7 1-15,-7 0 0 16,-14 8 1-16,-7 8-5 16,-14 8 1-16,-11 5-7 15,-7 6 0-15,-14 0-2 16,-14 2 1-16</inkml:trace>
  <inkml:trace contextRef="#ctx0" brushRef="#br0" timeOffset="190605.167">16927 17015 60 0,'60'40'30'0,"38"-66"-44"0,-73 18 66 15,7-14-52-15,10-1 1 16,11-4-1-16,4 6 0 15,-5 0-2-15,-6 0 0 16,0-3-3-16,-4 5 1 0,1 1-5 16,3 2 1-16,-8 3-8 15,1 2 0-15,-7 1 2 16,-4-4 0-16</inkml:trace>
  <inkml:trace contextRef="#ctx0" brushRef="#br0" timeOffset="190902.1013">17117 16372 36 0,'4'0'18'0,"10"30"-23"16,-4-17 37-16,1 11-30 16,-1 21 0-16,1 10 2 0,3 17 1 15,11 20-6-15,-7 11 0 16,-4-2 2-16,0 7 0 16,-7-12-5-16,0-9 0 15,0-16-8-15,7-20 0 16</inkml:trace>
  <inkml:trace contextRef="#ctx0" brushRef="#br0" timeOffset="191542.7311">17773 16118 40 0,'-14'0'20'0,"11"0"-23"0,3 0 32 16,3 8-27-16,1 0 0 16,3 16 1-16,3 5 0 15,8 19-3-15,3 10 1 16,4 6 1-16,0 2 1 15,-4 0-2-15,0 3 1 16,-4-6 0-16,-2-10 0 16,-5-11-2-16,-3-15 1 0,-3-3-1 15,-4-11 1-15,-4-8-2 16,1-21 1-16,3-13-2 16,7-3 0-16,7-7 0 15,7 2 0-15,11 2 0 16,10 9 1-16,4 10 0 15,-4 11 1-15,-3 10 0 16,-4 11 1-16,-10 0-1 16,-7 13 1-16,-11 8-2 15,-7 10 1-15,-18-4-1 16,-14 7 1-16,-13-2-2 16,-1-11 1-16,-7-8-2 15,-4-13 1-15,4-11-4 16,8-13 1-16,13-13-7 15,28-19 1-15</inkml:trace>
  <inkml:trace contextRef="#ctx0" brushRef="#br0" timeOffset="191876.1921">18419 16343 41 0,'-7'8'20'0,"14"3"-26"15,0-6 35-15,0 14-29 16,0 10 1-16,0 8 1 16,0 2 0-16,-3 1-3 15,-1 0 1-15,1 5 1 16,-4-5 1-16,0-1-1 16,0-10 1-16,-4-8-1 15,1-7 0-15,-4-12-1 16,0-10 1-16,-1-10 0 15,5-6 0-15,6-13-1 16,8 0 1-16,3-8-2 16,7 0 1-16,4 3-2 15,3 7 0-15,-3 4-5 0,3 9 0 16,7-4-5-16,-3 5 0 16</inkml:trace>
  <inkml:trace contextRef="#ctx0" brushRef="#br0" timeOffset="192235.9576">18800 16420 40 0,'10'-3'20'0,"29"-2"-25"0,-25 8 34 0,8-1-30 16,2 1 1-16,4 5 0 15,-3-3 0-15,0 3 0 16,-4 5 0-16,-3 3 0 15,-4 0 1-15,-7 5-1 16,-4 3 1-16,-6-5-1 16,-8-1 1-16,-3-2 0 15,-7-3 0-15,-4-2 0 16,1-3 0-16,-1-8-2 16,0 2 1-16,-3 4-1 15,3 4 1-15,4 9-1 16,7 5 0-16,7 10 0 15,7-5 0-15,11-2 0 16,3-4 0-16,3-4-2 16,11-8 0-16,1-6-3 15,2-8 0-15,1-15-4 0,3-17 0 16</inkml:trace>
  <inkml:trace contextRef="#ctx0" brushRef="#br0" timeOffset="192532.8913">19149 16372 37 0,'0'32'18'0,"11"32"-25"0,-8-43 35 16,1 11-27-16,-1-1 1 15,1 9 0-15,-4 5 0 0,0 0-3 16,0-8 1-16,0-5 2 16,0-8 0-16,0-6-1 15,3-5 1-15,-3-13-1 16,7-18 1-16,7-11-1 15,15-14 0-15,-1-12-1 16,4 10 0-16,-4 0 0 16,0 10 0-16,-3 12 0 15,0 12 0-15,-8 16-1 16,-6 24 1-16,-8 1-2 16,-3 7 1-16,0 2-5 15,0 6 1-15,4-10-7 16,10-14 1-16</inkml:trace>
  <inkml:trace contextRef="#ctx0" brushRef="#br0" timeOffset="192751.6403">19932 16267 39 0,'-10'-8'19'0,"-15"2"-22"0,14 12 32 15,-6-1-29-15,-4 3 0 16,-8 24-1-16,1 10 1 15,0 14 0-15,3-4 0 16,11 1 0-16,11-5 1 16,6-3 0-16,8-11 1 15,17-12-1-15,11-17 1 0,3-10-4 16,4-11 1-16,0-21-10 16,7-27 0-16</inkml:trace>
  <inkml:trace contextRef="#ctx0" brushRef="#br0" timeOffset="193299.0891">19946 15809 43 0,'11'61'21'0,"24"79"-23"16,-28-108 34-16,4 21-32 15,-1 5 1-15,1 11-1 16,-4 2 1-16,-3 0-1 15,-4-7 0-15,0-11 0 16,0-8 1-16,0-11 0 16,0-7 1-16,0-11-1 15,3-8 0-15,8-14 0 0,3-18 0 16,7-10 0-16,4-6 1 16,3 3-1-16,0 3 0 15,-3 10 0-15,0 3 0 16,-8 10 0-16,1 17 0 15,-4 7-1-15,0 5 0 16,0 4 0-16,0 1 0 16,4-4 0-16,3-1 0 0,0-10 0 15,0-2 1-15,4-14 0 16,-4-6 1-16,0-9 0 16,-3-12 0-16,-4-2-1 15,-3-13 1-15,-4 0-2 16,-7 5 0-16,0 10-2 15,-4 11 1-15,-6 14-2 16,-4 15 0-16,-8 19-1 16,1 2 1-16,0 19 0 15,11 0 1-15,6-5-1 16,4 5 0-16,11-21 0 16,6 2 0-16,11-15-2 15,8-11 0-15,6-11-6 16,7-15 0-16,11-11 0 15,-3-11 0-15</inkml:trace>
  <inkml:trace contextRef="#ctx0" brushRef="#br0" timeOffset="193669.9301">21350 15907 22 0,'-7'0'11'0,"0"-13"-9"16,4 10 20-16,-4-5-19 15,-4 8 0-15,-6 0 1 16,-5 5 1-16,-2 1-6 0,-5-1 0 16,-6 5 4-16,3 6 1 31,-13 16-3-31,6-8 1 15,7 2-2-15,11-7 1 16,10 2-1-16,18-2 1 16,4 4 0-16,7-4 0 15,13-1 2-15,8 1 0 0,7-1 1 16,0 1 0-16,-4-1-1 16,-14 1 0-16,-10-3-3 15,-18 0 1-15,-21 10-5 16,-18 1 1-16,-17 12-11 15,-18-12 1-15</inkml:trace>
  <inkml:trace contextRef="#ctx0" brushRef="#br0" timeOffset="226809.1059">18694 17727 43 0,'-4'11'21'0,"29"-14"-11"0,-18-5 21 16,4 3-29-16,3-11 0 15,-3 0 0-15,-1-5 1 16,1-6-4-16,-4-2 0 16,0-2 2-16,-4-9 1 15,1 11-2-15,-4-3 0 16,-4 0-1-16,4 1 0 0,0 1-1 15,0 7 1-15,4 4-1 16,3 6 0-16,0 8 0 16,0 10 1-16,7 11-1 15,4 23 1-15,6 25-1 16,5 13 0-16,2 26-1 16,5 5 1-16,-5 19-4 15,1-5 1-15,-4-6-1 16,-6-10 0-16,-1-16-4 15,-7-8 0-15,-4-16 0 16,-2-13 1-16</inkml:trace>
  <inkml:trace contextRef="#ctx0" brushRef="#br0" timeOffset="227046.6749">18708 18484 73 0,'85'-48'36'0,"38"-26"-57"16,-84 50 84-16,7-10-67 16,7-1 0-16,-4 6-12 15,-3-2 1-15,-7-1 8 16,0-3 0-16,-22 6-12 15,1 0 0-15</inkml:trace>
  <inkml:trace contextRef="#ctx0" brushRef="#br0" timeOffset="227813.6554">19682 17592 53 0,'3'5'26'0,"8"14"-37"15,-4-14 54-15,7 11-43 16,0 8 0-16,11 24-1 16,0 10 1-16,3 16 0 15,-3 16 0-15,-4 0-2 16,0-3 1-16,-11 3-2 16,1-21 0-16,0-3-2 15,-4-16 1-15,0-10-4 0,-4-16 1 16,4-22-1-16,-3-20 1 15,-8-19 3-15,-3-19 0 16,-3-7 4-16,-8-6 1 16,0-5 4-16,1 8 1 15,3 8 3-15,3 7 0 16,8 4-1-16,3-6 1 16,7 5-3-16,17 6 0 15,1-6-2-15,7 1 0 0,10 2-2 16,11 8 0-16,0 5-3 15,0 13 1-15,0 14-1 16,-7 8 0-16,-8 7 0 16,-6 9 1-16,-11 15-1 15,-10 0 0-15,-15 6 0 16,-6 10 1-16,-11 3-1 16,-8-5 0-16,-9 0-2 15,-5-9 0-15,1-10-2 16,3-13 1-16,4-13-6 15,10-11 1-15,4-29-4 16,14-5 0-16</inkml:trace>
  <inkml:trace contextRef="#ctx0" brushRef="#br0" timeOffset="228133.0854">20278 17754 57 0,'11'18'28'0,"34"-21"-35"16,-27 1 55-16,10-11-47 0,1-9 1 0,2-7 0 16,1-8 0-16,-4-10-3 15,0-1 1-15,-3 0 1 16,-7 3 0-16,-8 0-2 16,-10 8 0-16,-7 3-1 15,-3 8 1-15,-4 10-2 16,-4 10 1-16,-3 12-1 15,-4 12 0-15,7 11 0 16,11 11 1-16,7 8-2 16,7 4 1-16,11 4-2 15,10-14 1-15,15-10-3 16,6-8 1-16,4-3-7 0,10-29 0 16</inkml:trace>
  <inkml:trace contextRef="#ctx0" brushRef="#br0" timeOffset="228401.7347">20881 17388 46 0,'14'48'23'0,"32"16"-29"0,-28-51 41 0,3-3-34 16,-3 6 0-16,-1 0 2 15,-3-3 0-15,-3 1-3 31,0-12 0-31,-4-4 3 16,0-17 1-16,-4-7-1 16,1-11 1-16,3-14-1 15,3-2 1-15,8-10-2 16,10-3 1-16,8 10-4 16,-1 9 1-16,4 9-8 15,-4 17 1-15,14 5-10 16,-6 3 0-16</inkml:trace>
  <inkml:trace contextRef="#ctx0" brushRef="#br0" timeOffset="228761.1097">22007 16888 59 0,'10'27'29'0,"36"42"-34"16,-32-48 49-16,0 5-44 16,0 9 0-16,-3-6-2 15,0 0 1-15,-4-3-4 16,0-2 1-16,-4-8-10 16,1-11 0-16,-11-21-2 15,3-21 1-15</inkml:trace>
  <inkml:trace contextRef="#ctx0" brushRef="#br0" timeOffset="228979.8643">22084 16372 47 0,'-3'-18'23'0,"34"-19"-27"0,-23 26 47 16,2 3-42-16,4-2 1 16,0 2 2-16,0 5 0 15,1 3-4-15,2 3 0 16,11 23 2-16,-3 25 1 15,3 20-2-15,1 19 1 16,-1 10-3-16,4 9 1 0,-4-6-4 16,-4-13 1-16,1-11-5 15,0-10 0-15,-4-18-8 16,-3-17 1-16</inkml:trace>
  <inkml:trace contextRef="#ctx0" brushRef="#br0" timeOffset="229561.1246">22127 16822 58 0,'10'35'29'0,"142"-12"-26"16,-106-25 53-16,14-4-56 15,3-7 0-15,-6-5 1 16,-1-11 0-16,1-6-3 15,-8 3 0-15,-7-7 1 16,-6-11 0-16,-19-3-2 0,-13-3 1 16,-8 6-2-16,-6 10 1 15,-1 22-1-15,-7 25 1 16,-6 28-2-16,-1 23 1 16,7 14-1-16,15 20 0 15,13-7 0-15,8-8 0 16,21-11 1-16,10-8 1 15,11-24 2-15,14-23 0 16,-3-14 1-16,-4-13 1 0,-7-21 0 16,-4-2 1-16,-6-14 1 15,-8-3 0-15,-10 6-2 16,-8 13 1-16,-2 13 0 16,-8 8 0-16,-7 24-1 15,0 21 1-15,-4 8-2 16,4 11 0-16,0-1 1 15,1 6 1-15,-1-2-2 16,0-6 1-16,3-16 1 16,1-5 0-16,3-14 1 15,-4-18 1-15,5-13 1 16,-1-21 1-16,3-24-1 0,1-3 1 16,7-8-2-16,10 3 0 15,14 13-2-15,-3 11 0 16,7 10-7-16,14 14 1 15,0 7-11-15,14-5 1 16</inkml:trace>
  <inkml:trace contextRef="#ctx0" brushRef="#br0" timeOffset="421573.7787">22550 7377 22 0,'7'-6'11'0,"14"1"-4"16,-14-3 11-16,7 0-14 15,-3-2 0-15,-1-1 2 16,1 6 1-16,-4 2-8 16,0 0 0-16,-7 3 5 15,-3 3 1-15,-8 2-3 0,-14 6 1 16,1 18-2-16,-12 5 1 16,-9 9-2-16,-15 7 1 15,-4 6-2-15,1-1 1 16,-1-5-1-16,1 1 1 15,10-6-1-15,10-6 1 16,8-4 0-16,7-1 0 16,7-5-1-16,3 3 1 0,7 2-1 15,11 6 1-15,7 2-1 16,8 6 1-16,9 2-1 16,4-2 1-16,4 2-1 15,11 0 0-15,9-7-1 16,12-1 1-16,-8-7-2 15,8-9 0-15,-4-7-3 16,-7-6 0-16,-4-5-4 16,-3-14 0-16</inkml:trace>
  <inkml:trace contextRef="#ctx0" brushRef="#br0" timeOffset="421808.1481">22127 8170 53 0,'3'-13'26'0,"103"3"-31"0,-53 4 53 15,32-2-46-15,20-10 1 16,26-9 0-16,24-4 1 16,32 1-6-16,18-4 1 15,35-8-2-15,7-6 1 16,28 8-14-16,7-5 1 15,-7-10-2-15,-49-14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2:07:20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7917 13256 23 0,'-7'-24'11'0,"0"24"0"0,7-8 12 0,0 3-21 16,0-1 1-16,3-4 2 16,1 2 0-16,-1 0-6 15,1 3 1-15,-4 5 3 16,3-11 1-16,-3 11-2 16,4-3 1-16,-1 6-2 15,4-3 0-15,0 0-1 16,4 8 1-16,0-5 0 0,3-3 0 15,7 0 0-15,3-3 0 16,8-5-1-16,7 3 0 16,3 2 0-16,8-2 0 0,-1-1-1 15,-3 1 0-15,3-5 0 16,11 4 1-16,0 4 0 16,4-1 0-16,3 3 0 15,3 3 1-15,5-1-1 16,-5-2 0-16,4 3 0 15,0 5 0-15,-3 2 0 16,-1 4 0-16,1 2-1 16,-1-3 1-16,-6-3 0 15,-4 6 1-15,0 3-2 16,3-3 1-16,1-6 0 16,-1-2 1-16,-6-3-1 15,3 3 1-15,-11-2-2 16,-3-4 0-16,-4-2-3 15,-3 3 0-15,-11-3-9 0,1 3 1 16</inkml:trace>
  <inkml:trace contextRef="#ctx0" brushRef="#br0" timeOffset="13245.4787">3726 13343 29 0,'-29'16'14'0,"26"-11"-2"16,3-5 15-16,7-5-25 15,0 0 0-15,4-6 1 16,3 6 1-16,3-3-4 16,1 0 1-16,7-3 2 15,3 1 1-15,4-4-2 0,-1 9 1 16,-2 0-2-16,2 0 1 15,1 5-2-15,7 0 0 16,7 2 0-16,7 1 0 16,10 2 0-16,4 0 0 15,4-5 0-15,-1 6 0 16,8-4 0-16,3 1 0 16,-3-3 0-16,3 3 1 0,-4-3-1 15,-6 2 0-15,-11-4-3 16,-4-4 1-16,-6-2-7 15,-8 6 1-15,-3-1-6 16,-7-2 0-16</inkml:trace>
  <inkml:trace contextRef="#ctx0" brushRef="#br0" timeOffset="13914.8648">7857 13340 16 0,'-7'-5'8'0,"3"0"-9"0,4-3 5 16,-3-3-7-16,-4-2 1 15,3-3-5-15,-3 3 1 16</inkml:trace>
  <inkml:trace contextRef="#ctx0" brushRef="#br0" timeOffset="14461.7751">6999 13359 30 0,'-17'5'15'0,"-8"3"-17"16,18-5 32-16,-7 2-28 16,-4 0 1-16,-3 1 2 15,0 1 0-15,0 1-6 16,3 3 0-16,1-6 3 16,-5 1 1-16,1 2-2 15,-4 2 0-15,1-2-1 16,-1 3 1-16,4-3 0 15,-4 2 1-15,11-5 0 16,4 9 1-16,10-4-1 16,10 4 1-16,8 1-1 15,10-1 0-15,7-6-1 0,18 5 1 16,11 0-2-16,10-5 1 16,10 3-1-16,1-1 1 15,17-2-2-15,8 5 1 16,13-7-1-16,4-12 1 15,14-7-1-15,15-11 1 16,-5-2 0-16,12-9 0 16,-12 1 0-16,-6-3 0 0,-22 3 0 15,-3 7 0-15,-17 3 0 16,-15 6 1-16,-11 7-4 16,-13-2 1-16,-11 8-5 15,-11-3 1-15,-7 5-8 16,8 6 0-16</inkml:trace>
  <inkml:trace contextRef="#ctx0" brushRef="#br0" timeOffset="15058.8048">10894 13205 42 0,'-10'8'21'0,"-1"-10"-19"16,7 2 33-16,1-8-33 15,-1 5 0-15,4 3 1 16,0 0 1-16,4 5-5 16,3 3 0-16,4-2 3 0,10 4 0 15,10-5-1-15,12 6 1 16,10-3-1-16,17 8 0 15,11-11 0-15,22 0 0 16,-1-2-1-16,7-3 1 16,4 3-3-16,-7 5 0 15,-14-8-9-15,-18 5 1 16,-21 3-5-16,-25-3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2:07:53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2138 11806 42 0,'-14'-6'21'0,"21"4"-18"15,-7 2 22-15,11 0-26 16,3 0 1-16,10-3 0 16,8 0 0-16,4-4 0 15,6-1 1-15,11-3-2 16,10 3 1-16,8 0-1 16,6 6 1-16,5 2-1 15,-1 0 0-15,7 2-1 16,4 3 1-16,6-5 0 15,1 0 0-15,-4-5 1 0,1-3 0 16,-1-5 0-16,-7-3 1 16,0 6-1-16,-7-4 0 15,-3 1-3-15,-14 0 0 16,-15 2-8-16,-14 3 1 16</inkml:trace>
  <inkml:trace contextRef="#ctx0" brushRef="#br0" timeOffset="422.6494">3493 11261 45 0,'-14'-11'22'0,"14"1"-23"16,0 10 40-16,3-3-41 15,-3 3 1-15,7 0-2 16,0 3 1-16,4 4 2 16,0 1 1-16,3 14-3 15,7 1 1-15,4 6 0 16,6 1 0-16,8 4 0 0,14 11 1 15,3-5 0-15,-3-9 0 16,0 1 0-16,4-5 0 16,-4-1 0-16,-8 6 1 15,-6-6-2-15,-14 9 1 16,-25-1-2-16,-21 24 1 16,-39 8-1-16,-42 19 1 15,-25 13-1-15,-22 16 0 0,1 2-6 16,18 1 1-16,17-12-3 15,18-41 0-15</inkml:trace>
  <inkml:trace contextRef="#ctx0" brushRef="#br0" timeOffset="4077.5392">2431 15923 38 0,'-35'10'19'0,"21"-2"-14"15,10-8 19-15,1 0-24 16,3 0 1-16,0 3 0 16,0-1 1-16,3 6-3 31,1-2 1-31,6-4 1 15,8 9 0-15,10-3-1 16,14 2 1-16,18-2-1 16,14 8 0-16,11-3-1 15,14-2 1-15,17-3 0 0,8-3 0 16,17 1-1-16,4-6 1 16,13 2 0-16,-6 1 0 15,7-6 0-15,3 3 1 0,-10-2-1 16,3 4 0-16,-14-2 1 15,0 3 0-15,-14 0 0 16,0 4 0-16,0-7-1 16,-3 3 1-16,-1 2-1 15,-7 6 1-15,-10-6-1 16,0 6 0-16,-7-1 0 16,-14 6 0-16,-8 0 0 15,-10 0 0-15,-7 0-1 16,-7 0 0-16,-11-3-2 15,-6-2 0-15,-8-1-4 16,-3-5 0-16,-4-10-5 16,0-8 0-16</inkml:trace>
  <inkml:trace contextRef="#ctx0" brushRef="#br0" timeOffset="4439.497">5804 15388 39 0,'-39'-5'19'0,"28"10"-16"0,11-5 35 16,0 0-35-16,0 0 0 0,0 0 2 16,0 3 1-16,0-1-8 15,0 9 1-15,4 5 3 16,6 5 1-16,4-2-2 15,11 7 0-15,7 11-1 16,0 5 0-16,3 1 0 16,7 10 0-16,0 5 0 15,-3-5 0-15,-7 0 0 16,-4-3 0-16,-10-2-2 16,-15-6 1-16,-17 8-2 15,-17 8 0-15,-26 3-2 16,-13 3 0-16,-15 7-7 15,-10 6 1-15,-8-11-3 16,15-29 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2:08:26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6273 5625 38 0,'-25'-16'19'0,"18"-2"-15"0,7 18 19 0,0 0-22 16,0 0 0-16,0 0-1 15,0 0 1-15,7 2-2 16,4 6 1-16,6 5 0 15,11 3 0-15,15-2-1 16,3 17 1-16,17 1 0 16,8-3 0-16,10 3-1 15,18 0 1-15,14 2 0 16,3 3 0-16,14 3 0 16,19-1 0-16,2-7 0 15,8 3 0-15,7 2 0 16,-4 5 0-16,4-5 0 15,7 0 0-15,0 8 0 16,0-3 0-16,17-7 0 16,1 2 0-16,3-5 0 0,7 2 1 15,-14 0-1-15,-4 9 0 16,-10-4 0-16,-4 9 0 16,-24 2 0-16,0 1 1 15,-11 7-2-15,-4 8 1 16,1 0 0-16,-11-5 0 15,0-3 0-15,0-8 1 16,7-2-1-16,-15-8 0 16,1-6 1-16,7-5 0 0,-7-2 0 15,0-4 1-15,-11-1 0 16,-13-4 0-16,-5 3 0 16,-3-2 0-16,4-3 0 15,-7-6 0-15,-8 6-1 16,8 3 0-16,-4-6-1 15,-4 0 0-15,1-5 0 16,10 0 0-16,0-8-1 16,0-3 0-16,8-5-1 15,-8 3 0-15,-7-3-1 16,0 3 0-16,-14 0-4 16,-14 2 0-16,-15 3-5 15,-16 0 0-15</inkml:trace>
  <inkml:trace contextRef="#ctx0" brushRef="#br0" timeOffset="1266.0454">6417 8321 30 0,'-28'3'15'0,"28"-9"-13"15,0 6 23-15,7 0-25 16,4 0 1-16,3 0-1 15,4 0 0-15,3-2 0 16,0 2 0-16,7 2 0 16,4-2 0-16,3 3 0 15,4 0 0-15,-4 7 0 16,8-4 0-16,2 4-1 16,5-2 1-16,6 3 0 15,1 2 1-15,13-5-1 16,4 3 1-16,0-4 0 15,15 4 0-15,2-6 0 16,5 1 1-16,9 2-1 16,1-6 0-16,11 1-1 0,6 0 1 15,4 2-1-15,-7 0 0 16,14 6 0-16,-3-6 0 16,6 3-1-16,-3 5 1 15,14 0-1-15,1 3 0 16,-5-3 0-16,11-2 0 15,1 5 0-15,-1-3 0 0,0 0 1 16,-3-2 0-16,0 5 0 16,-4 5 0-16,0-13 1 15,-7-3 0-15,4 6 0 16,-4-9 0-16,-4-2 0 16,4-2 1-16,4-3-1 15,-4-11 1-15,7-8-1 16,4 0 1-16,7-2-2 15,-8 2 1-15,5-5-1 16,2 5 1-16,-16-3-1 16,-1 4 1-16,-7 1-1 15,-7 1 0-15,-7 8 0 16,-11-3 0-16,-17 6 0 16,-4-1 0-16,-3 3 0 15,-8-3 0-15,-6 9 0 16,-4-1 1-16,-11 3-1 15,1 0 0-15,-8 3 0 0,-3-1 0 16,0-2 0-16,-11 0 0 16,-3 0 0-16,-4 0 0 15,-7 0-1-15,-7 0 0 16,0 0-3-16,-3 0 1 16,-4 0-8-16,0 8 1 15,-7-2-1-15,-10-1 0 16</inkml:trace>
  <inkml:trace contextRef="#ctx0" brushRef="#br0" timeOffset="2881.7412">6566 11041 45 0,'-8'-16'22'0,"33"3"-21"0,-7 8 23 0,7-3-25 32,6 5 1-32,15 0-1 15,14 3 1-15,11 0 0 16,20 3 0-16,1 0 0 15,21 5 0-15,21-3-1 16,4 13 1-16,10-7 0 0,14 2 0 0,0 8-1 16,-3 1 1-16,7 9 0 31,-4-4 0-31,-10 5 0 16,7 5 0-16,3 2 0 15,-3 6 1-15,-8-8-1 0,8-2 1 0,-4-1-1 31,-7 6 1-31,1-6-1 16,-8 3 1-16,-7-2-1 0,-11 7 0 0,-17-2 0 0,-7-3 0 31,-4-3 0-31,0 3 0 16,1-2 0-16,2-6 1 16,-6 2-1-16,-4-2 0 15,4-2 0-15,-4 2 0 16,-3-5 0-16,7-3 0 15,-4 3 0-15,-11-6 0 0,1 1 0 0,7 5 0 0,10-6 0 16,0-2 0-16,8 3-1 16,2-4 1-16,8-1 0 15,7-4 0-15,-7 4-1 32,-7-4 1-32,0-2 0 15,3 3 0-15,0-3 0 16,4 7 0-16,-3-4 0 15,10-11 0-15,14-5 0 16,7-1 1-16,-7 4-1 16,3-11 0-16,-6 7-1 15,-15-4 1-15,-13 4-1 16,-15 4 1-16,-14 2-2 16,-14 2 0-16,-18 9-5 15,-10 13 0-15,-21 16-4 16,-18-6 0-16</inkml:trace>
  <inkml:trace contextRef="#ctx0" brushRef="#br0" timeOffset="46962.7136">15854 8726 24 0,'-3'-5'12'0,"3"-9"-11"16,0 14 12-16,3-7-12 15,1 1 0-15,-1-4 1 16,-3 2 1-16,0-3-3 16,0 6 1-16,0 0 2 15,0 5 0-15,0-8 0 16,0 2 0-16,0 6 0 16,0 0 0-16,0 0-1 15,4 0 0-15,3 0-1 0,7 0 0 16,4 3 0-16,3-3 0 15,7 0-1-15,4-3 0 16,3-2 0-16,7-6 0 16,11 1 0-16,7 5 1 15,7 2-1-15,0 0 1 16,7 3-1-16,-7 0 0 0,7 0 0 16,4 3 0-16,3 0 0 15,11-1 1-15,0 1-1 16,-8-3 1-16,5 5-1 15,-1-2 1-15,3-1 0 16,-6 4 0-16,0-1-1 16,-4-5 0-16,-3-5 0 15,3-3 1-15,7 0-1 16,-3 3 1-16,-1-1-1 16,8-7 1-16,-11 2-1 15,4 3 1-15,3-2-1 16,-3 5 0-16,-11-1-1 15,3 6 1-15,1-5-1 16,-11 2 1-16,-4 3-2 16,4-2 1-16,-3 4-5 15,-1 6 1-15,1 0-7 16,6 3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2:09:51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16436 6866 29 0,'0'-3'14'0,"4"-10"-6"15,-4 13 15-15,0 3-21 16,0-3 1-16,0-6 1 16,-4-4 0-16,1 5-5 0,-1 2 1 15,-3 0 3-15,-3-2 0 16,-5 0-1-16,1-1 1 16,-3-2-2-16,-4 0 1 0,-8-2-2 15,-2 2 1-15,-1-3-2 16,0 3 1-16,-14-2-2 15,-10-1 1-15,-4 6-1 16,-14 0 1-16,-11-3 0 16,0 5 1-16,-10 0-1 15,0 1 1-15,-4-1 0 16,0-5 0-16,8 3 0 16,2 2 0-16,-6 1 0 15,7-4 0-15,0 6-1 16,-4 6 1-16,4-1 0 15,10 8 0-15,-6 3-1 16,2-3 1-16,5 3-1 16,3 0 1-16,0 3 1 15,3 4 0-15,1-4 0 16,10 5 0-16,10 2 0 16,4-5 1-16,4 1-1 0,7 1 1 15,6 1-1-15,1 5 0 16,0 6-1-16,7-4 1 15,0 9-1-15,0 10 1 16,-1-2-1-16,5 10 0 0,-4 3 0 16,-1-5 0-16,1 2 0 15,0-3 1-15,3-4-1 16,1-9 1-16,6-5-1 16,4-3 0-16,7-4 0 15,7 4 0-15,11 6-1 16,14-6 0-16,17-8 0 15,4 4 0-15,17-12 0 16,15-2 0-16,17-11 1 16,8 1 0-16,24-6 0 15,7-8 1-15,0-3 0 16,11-10 0-16,-4 2 0 16,0 3 0-16,-17-2 0 15,-4-3 0-15,-11-6 0 16,-7-2 1-16,-6-3-1 15,-8 3 0-15,0-2 0 16,-14-1 0-16,4-8-3 0,3 3 0 16,0-8-8-16,18-5 1 15,14-6-6-15,-7-26 1 16</inkml:trace>
  <inkml:trace contextRef="#ctx0" brushRef="#br0" timeOffset="5990.2302">19696 7580 25 0,'-4'-5'12'0,"1"2"-1"0,3 3 12 15,0 0-21-15,0 0 0 16,0 0 1-16,3-8 1 15,-3 8-5-15,0 0 1 16,0 0 2-16,-3-2 1 16,-1-1-1-16,-6 3 0 0,-4-3-1 15,-4-4 0-15,-10 1-1 16,-4-2 0-16,-3-2 0 16,-1-1 1-16,-9 1-1 15,-12-6 0-15,-6 0 0 16,-11 0 1-16,-11 0-1 15,7 3 0-15,-6 10 0 16,-1-2 1-16,-7 8-1 16,1 2 1-16,-5 13 0 15,15-2 1-15,0 0-1 16,0 3 1-16,0-1-1 16,7 6 0-16,-4-3 0 15,4 3 0-15,3 5-1 16,8 3 0-16,10-3-1 15,7 5 1-15,4 3-1 16,10 0 0-16,7-2 1 0,11 2 1 16,7 3-1-16,4 2 1 15,3 3 0-15,0-3 0 16,3 8 0-16,4-2 1 16,7-6-1-16,8-2 0 15,6 5-1-15,11-3 1 16,3 3 0-16,4-10 0 15,10 4-1-15,4-1 0 0,0 4 0 16,11-10 0-16,13-6 0 16,5 0 0-16,6-4 0 15,-3-6 1-15,3-6-1 16,4-5 0-16,-8 1 0 16,-3-12 0-16,-3-4 0 15,-4-9 1-15,-14-2-1 16,0 0 0-16,-3-11 0 15,-1-5 1-15,4-2-1 16,-3-4 1-16,-8-4-1 16,1-9 1-16,-4 3-2 31,-4-8 1-31,4 3-1 16,-14-8 1-16,-4 0-1 15,-3-3 0-15,-8-5 0 16,-9 5 0-16,-12 0-1 0,-17 3 1 15,-18 5-2-15,-24 11 1 16,-22 8-2-16,-14 10 0 16,-17 11-4-16,-18 18 0 15,4 24-5-15,-1 6 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2:12:03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2413 2686 21 0,'-14'-22'10'0,"4"20"-2"15,10-1 10-15,-4-2-17 16,4-3 0-16,0-3 2 15,4 6 1-15,-1-6-4 16,4 3 0-16,4-5 2 16,3 3 0-16,7 2 0 15,7-3 0-15,8 1-1 0,9-6 1 16,15 0-1-16,11 0 0 16,7-3 0-16,17 1 1 15,14 5-2-15,4-1 1 16,14 6-1-16,4-2 0 15,10-1 0-15,-14 6 0 16,3 2 0-16,1 1 0 16,-11 2 0-16,0-3 1 15,-15 3-1-15,-13 0 1 16,-11 0-1-16,-10 0 1 16,-11 0-1-16,-11 3 0 0,-10-3-6 15,-7 0 0-15,-11 5-5 16,-7-2 1-16</inkml:trace>
  <inkml:trace contextRef="#ctx0" brushRef="#br0" timeOffset="1064.9211">4752 4784 27 0,'-7'-8'13'0,"14"13"-4"0,-7-5 13 16,0 0-20-16,7-5 1 15,0-3 1-15,4 5 0 16,3 3-5-16,4 0 1 16,6-3 3-16,8 1 0 15,3 2-1-15,11-5 1 16,-3-1-1-16,6 1 1 0,15-3-2 15,3 3 1-15,10 2-2 16,1 0 1 0,-4 3-6-16,-4 3 1 15,8 13-9-15,-18-11 0 16</inkml:trace>
  <inkml:trace contextRef="#ctx0" brushRef="#br0" timeOffset="13806.0464">2840 14833 25 0,'14'7'12'0,"-7"-1"-6"16,0-6 12-16,-7 0-15 16,7-3 1-16,-7-2 0 15,0 5 1-15,0-8-7 16,-3 5 1-16,-4-5 4 0,-7-2 0 15,-4-1-3-15,-10 6 1 16,-4 0-2-16,-7-3 1 16,-10 2-1-16,-7 1 1 15,3 5-1-15,-4-5 1 16,1-1 0-16,6 1 0 16,1 3 1-16,0-4 0 15,6 4 0-15,8-1 1 16,3 3-1-16,4 3 1 15,3 5-1-15,4-1 1 0,3 9-1 16,4 6 0-16,0 7-1 16,0 2 1-16,4 14-1 15,-1 14 0-15,0-1 0 16,4 11 0-16,0 7 0 16,0 9 0-16,4-14-1 15,3 9 1-15,3-9-1 16,4 9 1-16,0-12-1 15,4 1 0-15,0-11 0 16,-1 6 1-16,1-9-1 16,-1-7 0-16,1-3 0 15,-1-3 1-15,5 3-1 16,-1 0 1-16,3-8-1 16,8-2 1-16,-4-9-1 15,4 6 1-15,0-3 0 16,3 0 0-16,0-5 0 15,7-3 0-15,11 3 0 16,11-8 0-16,6-8-4 16,11-6 1-16,4-2-7 15,21 0 1-15</inkml:trace>
  <inkml:trace contextRef="#ctx0" brushRef="#br0" timeOffset="23879.7224">2918 11822 24 0,'-4'-8'12'0,"1"5"-10"15,3 3 13-15,0-3-14 16,-4 3 0-16,-3-8 3 15,4 3 1-15,-4 0-5 16,3-3 0-16,1 0 3 16,-5-3 0-16,1-2-1 31,-3 0 1-31,-1 2-2 16,1-2 1-16,-4 3-1 0,-4-6 0 15,-7 5-1-15,4 3 1 16,-4-2-1-16,-3 7 1 15,-7-5-1-15,-7 5 1 16,-1 3-1-16,-3 0 0 0,4 0 0 16,-4 3 1-16,4 2-1 15,-1-5 1-15,1 3-2 16,3 0 1-16,1-1 0 16,-1 9 0-16,0 2 0 15,0 0 0-15,4 3 0 16,3 8 1-16,7-3-1 15,4 0 1-15,7 8 0 16,7 6 0-16,7 2-1 16,4 13 1-16,3-5-1 15,3 3 0-15,-3 7 0 16,0 3 0-16,-7 6 0 16,-7 18 0-16,0-8-1 15,-3 8 1-15,3-18 0 0,3 4 0 16,4-12-1-16,4-6 1 15,6-2 0-15,4-14 1 16,7-10-2-16,1-11 1 16,13 0-1-16,7-7 1 15,8-6-1-15,-8 0 0 16,0 5-2-16,1-2 1 0,-1 2-2 16,0 6 1-16,1-3-2 15,-1 5 0-15,-3-5-4 16,0 8 0-16</inkml:trace>
  <inkml:trace contextRef="#ctx0" brushRef="#br0" timeOffset="25000.573">2099 12674 27 0,'-24'2'13'0,"6"17"-10"0,15-11 21 0,-1-3-22 16,0 3 1-16,4 0 2 16,0 0 1-16,0 0-7 15,0 0 0-15,0 8 4 16,0 7 1-16,-3 12-3 15,-4 10 1-15,-4 16-2 16,-3 5 1-16,-3 5-2 16,-1 6 1-16,7 0-1 0,8-11 1 15,10 3 0-15,10-6 0 16,8-13 0-16,7 1 0 16,10-14 0-16,15-3 0 15,3-13 0-15,7-5 0 16,7-5 0-16,0-6 0 15,11 5 0-15,-4-10 0 0,-7-7 0 16,-4 4 1-16,-6-2-1 16,-4-1 0-16,-4 6 0 15,-6 0 0-15,-5 3 0 16,-2 0 0-16,-4-3-3 16,-8 2 1-16,-2-4-6 15,2-4 0-15,1-4-4 16,0-6 1-16</inkml:trace>
  <inkml:trace contextRef="#ctx0" brushRef="#br0" timeOffset="25347.1995">2953 13322 42 0,'11'5'21'0,"31"-10"-26"0,-28 5 41 16,4 5-35-16,3 6 1 15,0-1 1-15,0 6 0 16,0 3-4-16,4 4 1 16,0-1 2-16,0-1 1 15,6 3-1-15,5 2 0 0,2-2-1 16,-6-3 1-16,-4 3-1 15,-3-3 1-15,-4-5-2 16,-7 2 1-16,-10 11-3 16,-11-2 1-16,-14 13-2 15,-15-6 0-15,-10 0-4 16,-6 9 1-16,-5 2-9 16,4 2 1-16</inkml:trace>
  <inkml:trace contextRef="#ctx0" brushRef="#br0" timeOffset="47762.3882">4294 7758 28 0,'-14'-6'14'0,"3"-20"-8"15,7 18 14-15,1 3-19 16,-1-1 0-16,-3-4 2 16,0 2 0-16,0 0-3 15,0 3 0-15,0-3 2 16,-4 5 0-16,4 0 0 0,-3-2 1 31,-1 2-2-31,-6-2 1 16,3 0-1-16,-4 0 1 15,0-3-1-15,1 2 0 0,-1 1-2 16,-10-3 1-16,0 0-1 16,-1 0 1-16,-6 3-1 15,-7 2 1-15,3-2-1 16,0 5 0-16,0 0 0 15,4 5 1-15,3-5 0 16,4 3 0-16,3 2-1 16,1 6 1-16,10-3 0 15,-1 2 0-15,5 6 0 16,3 5 1-16,0 1-1 16,3 4 0-16,4 8 0 15,0 6 0-15,4 2 0 16,-1 6 0-16,4 5 0 15,0 0 0-15,0 5-1 16,0 0 1-16,-3 3 0 16,-4 8 0-16,-4-6 0 0,1 9 0 15,-4 2 0-15,-4 0 0 16,1 3 0-16,-4-3 0 16,0-3-1-16,-1-5 1 15,5 1 0-15,-1-7 0 16,8-1 0-16,-1-9 0 15,4-3 0-15,4 1 1 16,-1-6-1-16,4 6 1 0,4 0 0 16,-1-17 0-16,5-1-1 15,-1-1 0-15,3-3 0 16,1-5 0-16,3-5-1 16,4-8 0-16,-4 0-1 15,0-5 1-15,4-3-3 16,3 0 1-16,4 0-8 15,0-11 1-15</inkml:trace>
  <inkml:trace contextRef="#ctx0" brushRef="#br0" timeOffset="49426.576">4163 10165 30 0,'-7'-16'15'0,"7"6"-12"0,0 10 16 16,0 0-18-16,-3-3 0 16,-1 3 1-16,-3 0 1 15,0 3-3-15,-4 2 0 16,-3-2 2-16,0-1 0 0,0-2 0 15,0 0 0-15,-4 0 0 16,-6 0 0-16,-5 0-2 31,-13 0 1-31,0-2-1 0,-4 2 0 0,-4 0-1 16,-3 0 0-16,4 0 0 16,0 0 0-16,10 2 0 15,4-2 1-15,6 0 1 16,8 0 0-16,7 3 0 15,0 8 0-15,7-1 0 16,3 3 0-16,4 14-1 16,7-1 1-16,4 14-2 15,3 8 1-15,4-6-1 16,3 14 0-16,7 12 0 0,0-1 1 16,4 4-1-16,0 3 1 15,0 8 0-15,-4-5 0 16,-3 0 0-16,-8-6 0 15,-3 0 0-15,-7-7 0 16,0-9 1-16,-10-4 0 16,6-6 0-16,1-8 0 15,3-6 0-15,-3-4 0 16,3-1 0-16,3-2 0 0,4 0 0 16,0-8 0-16,4 2-1 15,0-2 1-15,3 3-1 16,-7-3 0-16,4 2-3 15,3 1 1-15,7-11-6 16,14 5 1-16,18 5-5 16,21-10 1-16</inkml:trace>
  <inkml:trace contextRef="#ctx0" brushRef="#br0" timeOffset="58403.8682">3955 9215 25 0,'-11'-7'12'0,"8"-9"-11"0,3 16 13 16,3-6-14-1,-3 1 1-15,0 5 0 16,0 0 1-16,4-8-3 16,3 3 1-16,-7 5 2 15,4 0 0-15,6 0 0 16,-3 2 1-16,0 1 0 0,0 2 0 15,0-5 0-15,0 0 1 16,7 3-2-16,4 0 0 16,3-3-1-16,11-3 1 15,7 3-2-15,7 0 1 0,0 0-1 16,6-3 0-16,8 6-1 16,0 0 1-16,0-1 0 15,7 4 0-15,4 4 0 16,3 1 0-16,7-3 0 15,0 5 0-15,-3 0 0 16,3-5 0-16,4 5 0 16,3 1 1-16,7-6-1 15,-3 5 0-15,-4 3 1 16,7 2 0-16,1-2-1 16,2 3 1-16,5-4 0 15,-12 1 0-15,8 0-1 16,4 3 0-16,2-1 0 15,5 1 1-15,-4-3-1 16,6-3 1-16,12-8-2 16,6-2 1-16,-3-6 0 15,11-2 1-15,7-6-1 16,3 1 0-16,-4-6 0 0,1 5 0 16,3 1 0-16,-7 2 0 15,-10-8 0-15,6 0 0 16,-13 0 0-16,-1 3 1 15,-10 2 1-15,-7 3 0 16,4 3 0-16,-8 0 0 16,-3-1 0-16,-4 6 1 15,-7 0-1-15,-3 0 1 16,-11 0-2-16,-4 8 0 0,-6-5 0 16,-4 0 0-16,-7-1-1 15,-7 6 1-15,-8-2-4 16,1-4 0-16,-11 6-5 15,-6-3 0-15,-8 17-7 16,-14 1 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2:14:38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6050 3762 27 0,'-14'-13'13'0,"-28"3"-6"16,35 2 14-16,-7 2-20 15,-7-7 0-15,-11-5 1 16,-10-1 0-16,-8-5-3 16,-17 3 1-16,-10-8 1 15,-22 3 1-15,-4-4-2 16,-9 4 1-16,-8-1-1 16,-18-4 1-16,4-1-1 15,-11 3 1-15,-3-5-1 16,-7-6 0-16,0-8 0 15,-8-7 0-15,-9 2 0 16,2-8 0-16,-3 8-1 16,-6 3 1-16,9 7 0 15,1 4 0-15,-8 7 0 0,15 13 0 16,-7 9 0-16,0-1 1 16,6 11-1-16,4 13 1 15,1 1-1-15,-1-4 1 16,11 14 0-16,-4 0 0 15,15 10-1-15,6 1 1 0,8-1-1 16,13 11 1-16,15-3 0 16,-4 1 0-16,15-1-1 15,13 6 1-15,7 2 0 16,12 3 0-16,6 13-1 16,14 11 0-16,-3 7 0 15,3 14 0-15,7 19-1 16,0 18 1-16,1 0-1 15,-1 13 1-15,0 3 0 16,-3 2 0-16,4 14 0 16,2 5 0-16,1-3 0 15,4 16 0-15,2 6 0 16,5-3 1-16,-8 15-1 16,8 9 0-16,-5 0 0 15,5 18 0-15,3-5 0 16,-4 16 0-16,-3 5 0 15,4 0 0-15,-1 0 0 16,7-6 1-16,-6-4-1 0,-1-14 1 16,4 0 0-16,4-2 0 15,3 8 0-15,0-9 1 16,0-10-1-16,0 6 1 16,0-4-2-16,3-7 1 15,4 8-1-15,-7-6 0 16,0-16-1-16,0 6 1 15,0-8-1-15,0-11 0 16,0 1 1-16,4-28 0 0,3-7 1 16,3-21 1-16,8-6-1 15,3-23 1-15,7-19-1 16,18-13 1-16,11-3-1 16,17-13 1-16,14-10-2 15,11-12 1-15,17-9-1 16,25-6 0-16,8-1-1 15,13-4 1-15,18-13-2 16,17-4 1-16,22-7-1 16,0-5 1-16,17 2-1 15,4 3 1-15,7-8 0 16,3 5 0-16,8-5 0 16,-8 13 1-16,1 5 0 15,-1 3 0-15,-3 8 0 16,4 11 0-16,-11-3 0 15,-7 2 0-15,-18 6 0 16,3 5 0-16,-9 3 1 16,-12-3 0-16,4-2 0 0,-7-6 0 15,-14-5 0-15,-3 0 0 16,-8-13 0-16,-7-3 0 16,-21-5-1-16,4-6 1 15,-8-5-1-15,-13-15 0 16,-8-1 0-16,-13-5 0 15,-12-13 0-15,-6-3 1 16,-11-8-1-16,-10-18 0 0,-11-1 0 16,-11-23 0-16,-7-13-1 15,-10-14 1-15,-4-15-1 16,-7-8 1-16,-3-22 0 16,-8-8 0-16,-3-7 0 15,-3-16 0-15,-4-16 0 16,-4-17 1-16,-7 9-1 15,-3-24 1-15,-3 6-1 16,-5-11 1-16,5 7-1 16,-5-4 0-16,1 2 0 15,4 8 1-15,-1-3-1 16,0 6 1-16,0-3-1 16,4 5 1-16,0-5 0 15,3 11 0-15,4-9-1 16,0 1 0-16,4 0-1 15,3 4 0-15,0 17-1 16,0 11 1-16,-1 12 0 16,-6 25 1-16,-7 15-1 0,-7 14 0 15,-11 18 1-15,-3 16 1 16,-1 15 0-16,-6 17 0 16,-7 5-1-16,-1 19 0 15,-3 4 0-15,-7 4 1 16,0 5-1-16,0 5 1 0,-3 0 0 15,-4 10 0-15,-4-2-1 16,-7-5 0-16,-14-1-1 16,4 9 1-16,-21 10-3 15,-22 0 0-15,-31 19-5 16,-43 18 0-16,-66 27-6 16,-44 10 0-16</inkml:trace>
  <inkml:trace contextRef="#ctx0" brushRef="#br0" timeOffset="13057.9717">24233 2836 36 0,'-14'-5'18'0,"3"-3"-16"16,11 8 18-16,0-5-20 15,0 0 1-15,0-3-1 16,0 8 0-16,0 0-1 16,0-6 0-16,0 4 0 0,3-1 0 15,1-2-1-15,-4 5 0 16,0 0 1-16,0 0 0 16,0-6 1-16,-4 4 0 15,1-1 1-15,-4-2 0 16,0 2 1-16,0 3 0 15,-4-2 0-15,1-1 0 16,-4 0-1-16,-4 3 0 0,-3 0-1 16,0 0 1-16,-4 0-1 15,0-5 0-15,-3 5 0 16,-4 0 0-16,4 0 0 16,-4 0 0-16,4 0 0 15,-7 0 0-15,-11 0 0 16,0-3 0-16,-10 3 0 15,-4-2 1-15,-4-1-1 16,1 3 0-16,-1 0 0 16,1 3 0-16,-4-3 0 15,3-3 1-15,-3-2-1 16,0-1 1-16,0-2-1 16,-4 1 1-16,4 1-1 0,-10-2 1 15,-1-2-1-15,1 2 0 16,-1 3 0-16,-7 2 1 15,4-2-1-15,4-1 0 0,-5 6 0 16,-2-2 0-16,-1 2 0 16,-3 0 0-16,0 0-1 15,3 2 1-15,-3-2 0 16,-4 6 0-16,0 2 0 16,-6-1 0-16,-1 4 0 15,0 0 0-15,-3-6 0 16,-1 3 1-16,-6-6-1 15,0 4 0-15,-1 2 0 16,1-3 1-16,0 3-1 16,-8 3 0-16,11-1 1 15,-7-2 0-15,8 3-1 16,-8-3 1-16,-4 2-1 16,11-2 1-16,-13 3 0 15,9 2 0-15,-3-2-1 16,-3 2 0-16,6-3 0 0,-2 1 1 15,9 2-1-15,5 0 1 16,-5 3-1-16,1-3 0 16,10 3 0-16,-3 3 0 15,3-3 0-15,1-6 0 16,-5 9 0-16,-3-6 0 16,11 6 0-16,-3-4 0 15,-1-1 0 1,-3 2 0-16,-8-3 0 15,5 3 0-15,-1-6 0 16,-4 9 0-16,1-3 0 16,-7 0 0-16,6-1 0 15,1-1 0-15,-4-6 0 16,8 5 1-16,-12-3-1 16,4-4 1-16,4 7-1 15,-7-5 0-15,-1 0 0 16,1-8 0-16,-4 5 0 15,7 3 0-15,-3-3-1 0,-8-2 1 16,-2 2 0-16,2 3 0 16,8 0 0-16,-8 0 0 15,4-3-1-15,-7 1 1 16,11 2-1-16,-4-3 1 16,0-2-1-16,-3-3 1 15,-4 0-1-15,11 0 1 16,-11 5 0-16,7-5 0 0,-7 0 0 15,0 0 0-15,3 0 0 16,1-8 0-16,7 0 0 16,-4-5 0-16,3-1 0 15,5 7 0-15,2-9 0 16,1-8 1-16,0 0-1 16,-4 3 0-16,4-3 0 15,-1 6 1-15,-6 2-1 16,0 0 1-16,-4 5-1 15,10 1 0-15,-2 2 0 16,-1-6 1-16,3 1-1 16,-6 3 0-16,7 2 0 15,-1-8 0-15,-2 0-1 16,-5-3 0-16,-6-2 0 16,3 3 0-16,-4 4-1 15,-6-1 1-15,-11-1 0 16,7 5 0-16,-4 6 0 15,1 5 0-15,-11-3 0 0,10-5 1 16,4 6 0-16,0-1 0 16,4 3 0-16,-1 0 0 15,11 5 0-15,8 3 1 16,-1-2-1-16,11 4 1 16,3 3 0-16,0 6 0 15,7-1 0-15,8 4 1 16,6-1-1-16,8 5 0 15,3-2-1-15,0 10 1 0,3 6-1 16,8-3 0-16,3 11 0 16,4 5 0-16,3 2 0 15,4 6 0-15,6 0 0 16,5 8 1-16,6 0-1 16,4-1 0-16,7 9 0 15,3 5 0-15,4 8 0 16,0 5 0-16,0-5 0 15,0 16 0-15,-3-5 0 16,-1 7 0-16,1 3 0 16,-1-10 0-16,1 5 0 15,3-9 0-15,7 4 0 16,3 2 0-16,5 6 0 16,6-17 0-16,7 9 0 15,4-3 1-15,10-3-1 16,-3 0 0-16,-4 6 0 0,-3-14 1 15,0 6-2-15,-1-3 1 16,5 0 0-16,-1 2 0 16,0 1 0-16,4-6 0 15,0 6-1-15,0-3 1 16,-1 5 0-16,5-2 1 16,-4 10-1-16,3-8 0 15,0 5-1-15,-3 4 1 16,0-1 0-16,3 3 1 0,0 2-1 15,4-2 0-15,4 13 0 16,-4 0 0-16,-4-2 0 16,-3 10 0-16,0 2 0 15,-4 3 0-15,0 6 0 16,-7 0 0-16,-3 15 0 16,3 3 0-16,-7 3 0 15,1-3 0-15,-5 8 0 16,1 5 0-16,-4 1 0 15,-7 4 0-15,0 1 0 16,0 2 0-16,0-2 0 16,0-8 0-16,0-3 0 0,7-8 0 15,1-5 0-15,2-16 1 16,4-1-1-16,8-7 0 16,2-5 0-16,5-3 1 15,2-5-1-15,-2 2 0 16,-1-15 0-16,4 5 0 31,17 45 0-31,-6-30 0 16,-1-10-1-16,4-10 1 0,3-16 0 15,4-6 0-15,7 0-1 16,-3-10 1-16,3-8 0 16,-4 3 0-16,4-6 0 15,7-13 0-15,4-6 0 16,0-4 0-16,-1-3 0 15,4-9 0-15,-10 4 0 16,0-1 0-16,-1-2 0 16,4-3 0-16,-3 0 0 15,-11 1 0-15,3-9 0 16,-3 8 0-16,0-10 0 16,-10 2 0-16,-5 5 0 15,1-4 0-15,0-6-1 16,4 2 1-16,-5-5-1 0,1 3 1 15,-3-5-1-15,-5 0 1 16,-2-6-1-16,-5 6 1 16,5-9-1-16,-5 6 1 15,-2 3 0-15,2 0 0 16,-2-9 0-16,2-2 1 16,1 8-1-16,3-5 0 15,4-3 0-15,4 6 0 16,6-4 0-16,0-2 0 15,1 0 0-15,-1-2 0 0,-3-1 0 16,0 3 0-16,0 3 0 16,-8 2 0-16,-6-2 0 15,4 5 0-15,-5-8 0 16,1 5 1-16,0-2-1 16,3-3 0-16,0 6 0 15,1-6 0-15,2 0 0 16,1 2 0-16,-4-7 0 15,1 3 0-15,3 2 0 16,3-3 0-16,-3 3 0 16,0 0 0-16,-4 0 0 15,4 0 0-15,-1 6 0 16,5-1 0-16,3 3 0 16,-1 3 0-16,-2-1 0 15,-1 9 0-15,0 5 0 16,4 2 0-16,-3 6-1 15,3 3 1-15,-8 10-1 0,1 10 1 16,-4 3-1-16,-3 6 1 16,0 13 0-16,0 8 0 15,-4-3-1-15,-3 5 1 16,-4 14 0-16,0-3 1 16,0 0-1-16,0 2 0 15,0 1 0-15,1-1 0 16,-1 6 0-16,0-3 0 15,0 1 0-15,4-1 0 0,-1 8 1 16,1-13 0-16,0 11-1 16,0-9 1-16,3-4 0 15,-4-4 0-15,5 1-1 16,2-3 1-16,5-5-1 16,-1-3 0-16,7-3 0 15,1-7 0-15,-1-6 0 16,-3 3 0-16,3-3 0 15,0 5 0-15,1-4 0 16,3 2 0-16,-4-3 0 16,-3 3 1-16,3 2-1 15,4-7 0-15,3 2 0 16,1 5 0-16,-1-7 0 16,8-1 0-16,-1 1 0 15,8-3 0-15,-8-3 0 16,4 3 0-16,3 0-1 15,8 5 1-15,0-13 0 0,3 6 0 16,0-1 0-16,-4 0 0 16,1-5 0-16,-1 11 0 15,-3 2 0-15,-3-3 1 16,-4 4-1-16,0 1 0 16,-7 9 0-16,0-3 0 15,0-7 0-15,0 4 0 16,-4 6 0-16,0-3 0 15,1-2 0-15,3 2 0 0,7-16 0 16,-4-5 0-16,4 5 0 16,7-5 0-16,-3-5 1 15,3 2 0-15,10-7 0 16,4-4 0-16,4-7-1 16,0-5 1-16,-1 4-1 15,1-4 0-15,10 0-1 16,8-1 1-16,2-2-1 15,1-3 0-15,11-5 0 16,10 0 0-16,7-13 0 16,0-3 0-16,10 5 0 15,5-10 0-15,-1-6 0 16,3-4 0-16,8 1 0 16,-4-4 1-16,-6 0-1 15,2 4 1-15,-3-1 0 16,-3 9 1-16,-14 1-1 15,3 5 0-15,-7 6 1 16,-11 4 0-16,0 6 0 0,-10 0 0 16,4 5-1-16,-1 3 1 15,0 3 0-15,-3-1 0 16,4 1-1-16,-5-1 0 16,8-5 0-16,-3-5 1 15,-5-2-1-15,5-1 0 16,-11-2 0-16,3 2 0 15,0-5 0-15,-7 0 0 16,4-5-1-16,-7 2 1 0,0 0 1 16,-1-2 0-16,5-3-1 15,-5 3 1-15,-6-1 0 16,-4-7 0-16,-3 8-1 16,-8-6 0-16,1 1-2 15,3-6 1-15,4 3-1 16,-8-8 1-16,4 2-2 15,0 1 0 1,-7-9 0-16,-7 1 1 16,-3-9 0-16,-4-2 0 15,-7-10 0-15,-4 2 1 16,-7 0 0-16,-3-14 1 16,0 4 0-16,-4-9 1 15,-3-4 1-15,-1-4 0 0,1-7 0 16,0 2 1-16,-4-16-1 15,-4 6 1-15,-9-6-2 16,6-12 1-16,-7 12-1 16,-7-10 1-16,-4 0-1 15,-3 2 1-15,-3-7-1 16,-1 4 0-16,0-1 0 16,1 1 0-16,3-12-1 15,3 0 0-15,4 4 0 16,0-4 1-16,4 0-1 15,-1-3 1-15,1-3-1 16,-1-10 1-16,-3-1-1 16,-3-4 0-16,-1-9-1 15,1 3 1-15,-1-10 0 16,1 2 0-16,3 3 0 16,0 5 0-16,0-5 1 15,0 2 0-15,3 9 0 16,1 12 1-16,-1-15-1 0,4 8 0 15,0 2 0-15,0-5 0 16,-3 0-1-16,-4 8 1 16,3 6-1-16,1-9 0 15,0 11 0-15,-4 24 1 16,7-30 0-16,0 6 0 16,0-3-1-16,0 3 0 15,0-2 0-15,0-4 1 0,3 4-1 16,8-6 0-16,3-8 0 15,-3-11 0-15,14 9 0 16,-8-1 0-16,1-7-1 16,-7-9 1-16,-8 6 0 15,1 2 0-15,3 4 0 16,-11 1 0-16,1 1 0 16,-4-3 1-16,0 8-1 15,0-5 0-15,-4 5 0 16,1 35 1-16,-4-43-1 15,-4-3 0-15,4 9-1 16,0 12 1-16,0-15 0 0,0 26 0 16,-3-13 0-16,-1 5 0 15,4 6-1-15,0-3 1 16,-4 5 0-16,1 0 0 16,-1-2-1-16,0 8 1 15,8-6 0-15,-4 3 0 16,7-3-1-16,0-5 1 15,0 5-1-15,0-5 0 0,0-3 0 16,7 9 1-16,-4-4-1 16,1 14 1-16,0-8 0 15,-4 2 0-15,0 1 0 16,-4-1 1-16,0 4-1 16,1 4 0-16,-4 3 0 15,7-13 1-15,0 13-1 16,0-2 1-16,10-1-1 15,-2 3 1-15,6 0-1 16,-4-2 1-16,1 10-1 16,3-6 1-16,-7 9-1 15,0 2 1-15,-3-2-1 16,3 0 1-16,0 0-1 16,0-3 0-16,-4 5-1 15,8-8 0-15,3 3-1 0,-7-5 1 16,0 5-2-16,4-2 1 15,-4 7 0-15,-4-2 1 16,4 5 0-16,-7 0 0 16,-7 5 0-16,4-5 0 15,-11 10 1-15,-4-2 1 16,-7 11-1-16,1-9 1 16,-5 4-1-16,1 4 0 15,-4 0 0-15,4 4 1 0,0-6-2 16,-4 10 0-16,-3-2-4 15,-7-6 1-15,-15-7-9 16,-35-30 0-16</inkml:trace>
  <inkml:trace contextRef="#ctx0" brushRef="#br0" timeOffset="54574.8771">10735 5003 26 0,'-7'-5'13'0,"14"-8"-5"16,-7 13 14-16,7-3-21 15,-3 0 1-15,-1-4 1 16,1-1 0-16,0 0-3 15,-4 0 0-15,0-3 3 16,-4 6 0-16,0-3-1 16,-3 5 0-16,-3 3-1 15,-4 3 1-15,-4 7-1 0,-3 1 0 16,7 10-1-16,-7 14 0 16,3 4 0-16,0 22 0 15,4 3 0-15,4-3 0 16,6 5 0-16,4-16 1 15,4 0 1-15,-1-13 0 0,4-5 1 16,0-6 0-16,4-15 0 16,7 0 1-16,6-9 0 15,8-7 0-15,7-14-2 16,-4-4 0-16,0-9-1 16,1-2 0-16,-5-11-1 15,-2-3 1-15,-8 6-3 16,-14-1 1-16,-11-2-4 15,-20 6 0-15,-22 12-7 16,-11 24 1-16,-24 17-5 16,-11-1 1-16</inkml:trace>
  <inkml:trace contextRef="#ctx0" brushRef="#br0" timeOffset="55348.8458">10538 6104 35 0,'-7'-8'17'0,"24"11"-18"15,-10-3 29-15,1 0-28 16,-8 0 1-16,0 0 1 16,3 5 0-16,-3 8-2 15,4 6 0-15,-4 10 1 16,3 8 1-16,1 16-1 15,-1-3 0-15,1-2-1 0,-1 5 1 32,1-3-6-32,-1-8 1 15,-3 6-7-15,-7 5 0 16</inkml:trace>
  <inkml:trace contextRef="#ctx0" brushRef="#br0" timeOffset="56213.8385">10337 7316 35 0,'0'-16'17'0,"10"5"-17"0,-3 6 26 15,0-3-25-15,4 0 1 16,3 0 0-16,7 0 1 0,8-2-4 16,2 2 1-16,-3 0 2 15,-3 2 0-15,0 1-2 16,-4 5 1-16,-3 3-1 15,-4 5 0-15,-7 8 0 16,-7 10 0-16,-4 1 0 16,-10 15 0-16,-7 0-1 15,-7 3 1-15,0 3-1 16,-1-8 1-16,5 2 0 16,6-13 0-16,4 0 0 15,7-2 0-15,7-17 2 16,14 1 1-16,14-9-1 15,7-2 1-15,8-5-1 16,6-3 1-16,4 3-5 16,7 0 0-16,-3 7-11 15,3 3 0-15</inkml:trace>
  <inkml:trace contextRef="#ctx0" brushRef="#br0" timeOffset="79082.6005">11106 5591 23 0,'-14'8'11'0,"0"2"-6"16,10-7 12-16,1-1-14 16,-1 1 0-16,-3 2 2 15,3-2 0-15,1 2-6 16,-1 1 1-16,4-1 3 15,0-2 1-15,4-1-1 16,3-2 0-16,4-2-1 16,6-6 1-16,1 2-2 0,-1-7 1 15,8 3-1-15,7-4 0 16,7 1-1-16,-1 5 1 0,5 0-2 16,6 6 1-16,8 4 0 15,3 1 0-15,-4 2-1 16,4 0 1-16,11 1 0 15,13 4 1-15,-3 4-1 16,11-7 1-16,-4 4 0 16,8 5 1-16,-1 2-1 15,-3-10 1-15,-18 3-1 16,-7-3 1-16,-7 5-1 16,-15-2 1-16,-9-3-2 15,-5 5 0-15,-13 3-2 16,-4-3 0-16,-7 5-3 15,-3 1 0-15,-1-3-8 16,-3 0 0-16,-7 5-1 16,7-16 1-16</inkml:trace>
  <inkml:trace contextRef="#ctx0" brushRef="#br0" timeOffset="80308.8481">17177 5318 21 0,'-11'-5'10'0,"11"-6"-9"0,0 11 18 16,-3-5-17-16,3 5 0 15,-4-3 2-15,1 3 0 16,-1-5-5-16,1 5 0 16,3 3 3-16,7-3 1 15,0 0-1-15,4 2 0 16,6 1-1-16,11 2 0 0,8-2 0 16,10 2 1-16,6 3-1 15,8 8 1-15,11-8-1 16,3 5 0-16,7-8 1 15,14 3 0-15,8-5 0 16,6-3 0-16,1-8-1 16,2 5 1-16,-2 3-1 15,-4-5 1-15,-11 5-1 16,-7 0 0-16,-14-2-1 16,-7 2 0-16,-3 0-1 15,-15 2 0-15,-7 1-2 16,-3-1 0-16,-7-2-5 15,-4 3 0-15,0 2-4 16,-6-10 1-16</inkml:trace>
  <inkml:trace contextRef="#ctx0" brushRef="#br0" timeOffset="98357.1321">17152 8191 34 0,'-3'-7'17'0,"20"-7"-13"16,-9 12 17-16,2 2-20 16,4-6 0-16,4 1 0 15,0 2 0-15,6-2-1 16,12 5 0-16,6 0 2 16,14 0 0-16,18 0-1 15,15-2 1-15,16-9-1 16,22 8 1-16,7-7-1 15,18-1 0-15,10 1-1 16,-6-4 1-16,2 6-2 16,-13-2 1-16,-11 10-3 15,-21 8 0-15,-21 0-9 16,-18 21 1-16</inkml:trace>
  <inkml:trace contextRef="#ctx0" brushRef="#br0" timeOffset="99154.1037">17216 10832 25 0,'-4'-16'12'0,"4"14"-4"0,0 2 11 0,0 0-18 16,7-3 1-16,4 0 3 15,14 3 1-15,17-8-5 16,14 6 0-16,29 2 4 16,21-8 0-16,24 5-1 15,19-2 1-15,2 5-4 16,8 8 1-16,0 0-5 16,-15 5 0-16,-2 3-10 0,-5 2 0 15,-6-2 0-15,-25-16 1 16</inkml:trace>
  <inkml:trace contextRef="#ctx0" brushRef="#br0" timeOffset="101367.3915">4823 6506 30 0,'-21'-45'15'0,"17"19"-8"15,4 12 16 1,-3 1-22-16,-1-3 1 16,-3-2 1-16,0-3 0 15,-4 2-4-15,1 6 1 16,-4-3 3-16,-4 0 0 16,-3-2-1-16,-4-1 0 15,-7-7-1-15,-6 4 1 0,-12-1-2 16,-10 2 1-16,-10 5-2 15,-15-6 1-15,-3 1-1 16,-22 3 0-16,-9 5 0 16,-8 10 0-16,-15 0-1 15,-16 9 0-15,-1 4 0 16,0 9 1-16,0 4 0 16,1 12 0-16,17-1 0 15,3 9 1-15,7 7 0 16,19 0 0-16,16 0 0 15,15 6 0-15,18-3 0 16,17 13 1-16,25 0 0 16,17 6 0-16,29 4 0 15,24-4 1-15,18-6 0 16,25 0 0-16,31-13 0 0,19-13 0 16,30-9 0-16,15-12 0 15,39-3-1-15,3-27 1 16,15-13-1-16,-4-21 0 15,-4-7-1-15,-14-7 1 16,-28-9-1-16,-14-9 1 16,-28 0 0-16,-29-2 1 15,-31 2-4-15,-21 6 0 16,-47 20-5-16,-48 17 0 0,-68 34-7 16,-49 42 1-16</inkml:trace>
  <inkml:trace contextRef="#ctx0" brushRef="#br0" timeOffset="102105.8099">4713 8104 35 0,'18'-50'17'0,"-4"-19"-13"15,-10 61 26-15,-4-8-29 16,-4-2 1-16,-10-9 0 16,-7-2 0-16,-4 3-4 15,-14 7 1-15,-10-7 1 16,-14 5 0-16,-12-6-1 15,-13 6 0-15,0-3-1 16,-14 6 1-16,-8-3 0 16,-6 2 1-16,-11 8 0 15,-11-2 0-15,-13 11 0 0,-1 2 0 16,-14 5 1-16,-10 8 0 16,14 11 0-16,-8-6 0 15,8 14-1-15,7 16 1 16,17 5-1-16,4 13 1 15,21 8-2-15,14 8 1 16,18 11 0-16,25-6 0 16,21 3-1-16,35 2 0 0,21-12 0 15,32-4 1-15,31-12 0 16,26-22 1-16,34-20 1 16,40-22 0-16,20-24 1 15,26-21 0-15,20-24 0 16,8-3 1-16,-1-23-2 15,-13-13 1-15,-40-3-3 16,-31 13 0-16,-35-8-2 16,-40 16 0-16,-38 11-6 15,-35 15 0-15,-60 22-6 16,-36 23 1-16</inkml:trace>
  <inkml:trace contextRef="#ctx0" brushRef="#br0" timeOffset="102890.1592">5744 10507 46 0,'-46'-40'23'0,"-4"-29"-24"16,29 48 41-16,-11-3-39 15,-6-10 0-15,-19-6-1 16,-17-5 1-16,-11-5-2 0,-17 2 0 15,-25-7 1-15,-7-1 0 16,-21 1-1-16,-22 4 1 16,8 12 0-16,-18 4 0 15,-10 6 0-15,6 18 0 16,1 11 0-16,3 11 0 16,14 23 0-16,7-4 0 15,4 20-2-15,13 16 1 16,30 13-1-16,6 19 0 15,17-5-1-15,19-1 1 0,17 1-1 16,28-11 0-16,18-11 1 16,17-7 1-16,26-8 1 15,31-17 1-15,38-7 1 16,40-19 0-16,38-18 1 16,26-11 0-16,34-16-1 15,11-13 1-15,10 3-3 16,1-16 0-16,6-6-1 15,-24-2 0-15,-14-16 0 16,-25 11 0-16,-39-6 1 16,-24 8 0-16,-36-8 1 15,-28 6 1-15,-28-3-3 16,-25-5 1-16,-45-3-8 16,-47 7 1-16,-66 9-7 15,-47 5 1-15</inkml:trace>
  <inkml:trace contextRef="#ctx0" brushRef="#br0" timeOffset="109126.5711">2212 13089 37 0,'-10'-13'18'0,"-1"-38"-14"16,11 36 18-16,-7 1-22 15,0 1 1-15,-7 3-1 16,-4-4 0-16,-3 4-1 0,-4 4 1 15,-3-7 0-15,-4 3 0 16,-3 2-1-16,0-3 1 16,3 6 0-16,4-1 1 15,-7-1-1-15,-1 1 0 16,-6 4 0-16,-7-1 1 16,-4-2-1-16,-21 2 1 0,0 3-1 15,-8 0 0-15,-6 0 0 16,7 3 1-16,0 5-1 15,-4 0 1-15,11 2-1 16,7 3 1-16,7-2 0 16,11 7 0-16,3 6-1 15,4 11 0-15,3 4 0 16,-4 12 0-16,5 7-1 16,-5 19 0-16,12 7 0 15,6 30 1-15,4 13-1 16,7 24 1-16,7 26 0 15,7 8 0-15,3 24 0 16,8 24 0-16,-1 3 0 16,4 4 1-16,-3 4-1 15,-4-11 1-15,4-6-1 16,-1-2 1-16,1-16-1 16,-1-16 0-1,4 59 0-15,0-43 1 16,8-48-1-16,-5-10 1 15,8-27 0-15,14-7 0 16,14-17 0-16,10-15 0 16,22-8 0-16,14-17 0 15,28-9-6-15,24-17 1 16,19-10-8-16,-1-32 1 0</inkml:trace>
  <inkml:trace contextRef="#ctx0" brushRef="#br0" timeOffset="117630.7379">6890 14930 21 0,'-3'3'10'0,"-8"-3"-5"0,7 0 10 0,-3 0-15 15,0 0 1-15,-3 5 1 16,-1-2 1-16,1 0-3 16,-5-1 1-16,5 1 2 15,-1 5 0-15,-3-5 0 16,0-1 0-16,0 1-1 16,3-1 0-16,4 4-1 15,-3-6 1-15,6 2-2 16,4 1 1-16,0 0-1 0,11-1 1 15,-4-2-1-15,7-2 1 16,4 2 0-16,3-3 1 16,0 6-2-16,-3-3 1 15,-1 0 0-15,-6 0 1 16,-4 2-2-16,-4-2 1 16,-3 6-1-16,-7-6 1 15,0 2-1 1,-7-2 1-16,0 0-2 15,0 0 1-15,-4 0-1 16,-6 0 1-16,2 0-1 16,-2 0 0-16,-4 0 0 15,-4 0 1-15,7 0 0 16,4 0 1-16,3 0-1 16,4 0 1-16,7 0-1 15,4 0 1-15,3 0-1 16,7 0 1-16,3 0 0 15,8 0 0-15,7 0-1 16,-1-2 1-16,1-4 0 16,-4 4 0-16,0 2-1 15,0 2 1-15,1-4 0 16,-5 2 0-16,1-3-1 16,0 3 1-16,-4 0-1 15,0 0 0-15,-4 0 0 16,1 0 0-16,-4 0-1 0,-3 0 1 15,-4 0-2-15,0 0 1 16,-4 0-2-16,-3-3 1 16,-4 6-1-16,-3-3 1 15,0 3 0-15,0-3 0 16,3 2 1-16,1-2 1 16,3 0 0-16,3 6 1 15,4-4 1-15,7-2 0 16,11 0-1-16,7 0 0 0,6 0 0 15,1-2 0-15,3-4 0 16,1 6 0-16,-1 0-1 16,0 0 1-16,1-2-1 15,-1-4 1-15,-7-2 0 16,4 3 0-16,0-5-1 16,-11 4 0-16,-4-2 0 15,-3-2 0-15,-3 4-1 16,-7-4 1-16,-4 10-1 15,-8-3 1-15,-6 3 0 16,-7 0 0-16,-7 6-1 16,-4 7 1-16,4-8-1 15,-4 0 1-15,4 1 0 16,3-1 0-16,4-5 0 16,7 8 1-16,0-13 0 15,3 5 0-15,4-3-1 16,0 3 1-16,4-3-1 0,-1 1 0 15,1-1 0-15,-1-5 0 16,-3 3-1-16,0 2 0 16,0 3 0-16,3 0 1 15,1 0-1-15,3 0 1 16,7 0-1-16,4 3 0 16,3-6 1-16,7 3 0 15,-4-3 0-15,1-4 1 16,3 7 0-16,-7 0 0 0,1-3 1 15,-8 6 0-15,-7-3-1 16,0 0 0-16,-7 7 0 16,-11-1 0-16,-10-1-2 15,-8 6 1-15,-6-3-1 16,3 0 0-16,-7 5 0 16,4-3 1-16,3 1-1 15,4-3 1-15,7 2 0 16,3-4 0-16,4 2 0 15,14-3 1-15,10 0-1 16,11 3 0-16,4-5 0 16,-4-3 0-16,4 0 0 15,3 0 0-15,0-3 0 0,4 3 0 16,-4 0 0-16,-3 0 1 16,-4 0-1-16,0 3 0 15,-7 0 0-15,-3-1 0 16,-8 6-1-16,-3-3 1 15,-7 3-1-15,0 3 0 16,0-1-1-16,-1-4 1 16,1 2-1-16,4-3 0 15,-1 0 0-15,4-2 0 0,4 2 1 16,-1-2 0-16,4 0 0 16,4-1 1-16,6-2 0 15,4 0 1-15,7 0-1 16,4-2 0-16,3-1 0 15,-3 0 1-15,-4-2-1 16,0 2 1-16,-6 1-1 16,-5-4 1-16,-3-2-1 15,-10 3 0-15,-8 0-1 16,-3-3 0-16,-11 0-4 16,1 5 0-16,-1 6-6 15,-10-6 0-15</inkml:trace>
  <inkml:trace contextRef="#ctx0" brushRef="#br0" timeOffset="124970.5562">15304 4577 23 0,'-11'-5'11'0,"1"-3"-6"15,6 5 11-15,1 1-13 16,-1-1 1-16,-3-2 0 16,-4 2 1-16,-3 1-6 15,0-1 0-15,-3 0 5 16,-8-5 0-16,4 3-2 15,-4 0 1-15,4-3-1 16,0 0 0-16,0-3-1 16,-8 3 0-16,-2-2 0 15,-5-1 0-15,-3 3-1 16,1-5 0-16,-8 8 0 0,-4-3 1 16,-2 5-1-16,-8 3 0 15,3-5 0-15,-3-3 0 16,-3 8-1-16,-1-3 1 15,-3-2 0-15,-7 5 0 16,-4-5-1-16,1-1 1 16,-1 4 0-16,1 2 0 0,-1 0 0 15,0 0 0-15,-3 0 0 16,-3 2 0-16,2 6 0 16,-6-5 0-16,0 0-1 15,-7 2 1-15,-8 5 0 16,5 6 0-16,2 3 0 15,-2-6 0-15,-5 0 0 16,-2 1 0-16,-1-1 0 16,7 0 0-16,0 3 0 15,7-8 0-15,1 2 0 16,-1 1 0-16,4-3 0 16,10 3 1-16,1 4-1 15,-1-4 0-15,4-3 0 16,-4-5 1-16,1-1-1 15,3-2 0-15,-1 0 0 16,8 3 1-16,0 0-1 16,0-3 0-16,0 5 0 15,7 0 0-15,0 6-1 0,4-1 1 16,3 6 0-16,4 5 0 16,6 3 0-16,5-3 0 15,2 8-1-15,8 3 1 16,3 3 0-16,4-12 1 15,0 9-1-15,7 2 0 16,3 4 0-16,-3-4 1 16,4 8 0-16,3 1 0 0,-8 4-1 15,5-7 1-15,-4 2 0 16,3-5 0-16,4-5 0 16,4 2 1-16,-1-2-1 15,8 0 0-15,3-6 0 16,3 1 1-16,4-6-1 15,4-5 1-15,7 2-2 16,3 1 1-16,11 5-1 16,7-3 0-16,3 0 0 15,11 0 0-15,7 0-1 16,7-7 1-16,14 7 0 16,4-5 1-16,17-3-1 15,-3 3 0-15,11 2 0 16,2-7 1-16,8-6-1 15,-3-5 1-15,10-2-1 16,4-4 1-16,6 12-1 16,-13-12 1-16,6-2-1 15,1 3 1-15,-8-8-1 0,-3 2 0 16,7-5 0-16,8-2 1 16,9-6-1-16,1 3 0 15,10 5 0-15,1 0 0 16,-5 0 0-16,1 0 1 15,-4 0-1-15,-10 6 1 16,-15-6-1-16,-3-3 0 16,-7-2 1-16,-14 3 0 0,-3 2-1 15,-12-5 1-15,-3-3 0 16,-17-8 0-16,-11-13 1 16,-7-2 0-16,-11-9-1 15,-6-2 1-15,-8-16-1 16,-14-6 1-16,-14-10-3 15,-14 3 1-15,-25-6-3 16,-28 1 0-16,-32 5-5 16,-46-17 0-16,-52 25-9 15,-46-3 1-15</inkml:trace>
  <inkml:trace contextRef="#ctx0" brushRef="#br0" timeOffset="132700.8309">23644 4429 13 0,'0'-3'6'0,"-8"-15"0"0,8 18 7 16,0-5-13-16,-3-3 1 15,-1 2 2-15,1-7 0 16,-1 0-1-16,4-3 1 16,4 0 3-16,-1-2 0 15,4 2 1-15,1 0 1 0,-8 5-1 16,7-5 0-16,-14 1-2 16,3-1 1-16,-7 0-4 15,-3 0 1-15,-10 3-2 16,-12 5 1-16,-10 5-2 15,-6-5 1-15,-5 8-1 16,-13-5 0-16,-1-6 0 16,-14 1 0-16,-6-11-1 15,-1 2 1-15,-14 3 0 16,0-2 1-16,-17-1-2 16,6 3 1-16,-13 8-1 15,3 0 1-15,-11 8-1 0,11 6 1 16,0-6 0-16,7 5 0 15,0-2 0-15,7-3 0 16,8 0 0-16,9 0 1 16,8 0-1-16,0 0 0 15,10 0 0-15,8-3 1 16,-1 0-1-16,1 1 0 16,3-4 0-16,0 6 0 0,0 0 0 15,0 6 1-15,0-4-1 16,3 1 0-16,1 2 0 15,3 9 0-15,3 1 0 16,4 1 0-16,4 5 0 16,10 1 1-16,7 4-1 15,4 3 0-15,3 0 0 16,1 11 0-16,2-3 0 16,5 16 0-16,-4 18 0 15,-4 22 0-15,0 10-1 16,1 6 1-16,2 18 0 15,8 8 0-15,4 5 0 16,3-5 1-16,7 13-1 16,3-13 1-16,4-11 0 15,4-10 0-15,-1-11 0 16,1-2 0-16,0-14-1 0,-4-5 1 16,0 0-1-16,0-5 1 15,0-6 0-15,-4-7 0 16,1 2-1-16,-1 5 0 15,1-10 1-15,-1 5 0 16,1 0-1-16,3-10 1 16,0-6 0-16,4-2 0 15,3-11 0-15,3-3 0 16,8-12 0-16,7 4 0 0,7-10-2 16,10 0 1-16,15-8-1 15,3 2 0-15,17-2-1 16,15 0 1-16,14-3-1 15,3 6 1-15,18 2 0 16,4 11 0-16,3-8 1 16,7-5 0-16,0 4 0 15,4 1 0-15,-11-3 0 16,7-7 1-16,-6-6-1 16,-12-3 1-16,-3 0 0 15,-21-10 0-15,-11-3-1 16,-7-2 1-16,-7-3-1 15,-6-6 1-15,-1 6-1 16,-11 0 0-16,1 0-1 16,-4-6 0-16,0 3-1 15,-4-7 1-15,-3-4-1 16,0 1 1-16,3-8 0 16,-6-6 0-16,-4 14 1 0,-4-3 1 15,-3-11-1-15,-8-2 1 16,-2-3-1-16,-1-13 1 15,-7 5-1-15,-3-13 0 16,-4 5 0-16,-7-8 0 16,0-10 0-16,-4-19 0 15,1-8 1-15,-1-2 0 16,1-3 0-16,0-16 1 0,-4 0-1 16,-4-8 1-16,0 3-2 15,1 2 0-15,-8 3-2 16,-6 13 1-16,-8-4-5 15,-3-4 0-15,-15 6-7 16,5 10 0-16,-12-19-3 16,8 4 1-16</inkml:trace>
  <inkml:trace contextRef="#ctx0" brushRef="#br0" timeOffset="138324.3347">3475 15883 30 0,'7'-11'15'0,"18"9"-8"16,-14-4 15-16,6 4-20 15,11-1 0-15,8 3 2 16,10-3 0-16,21 3-5 16,0-7 0-16,17 1 3 15,15 1 0-15,10 2-1 16,11-2 0-16,11 5-2 15,13 0 1-15,12 5-3 0,13-10 1 16,4 2-9-16,3 1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2:17:53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21492 14150 13 0,'3'-19'6'0,"1"1"4"16,-4 18 6-16,0-5-14 16,0-3 1-16,0 2 2 15,0 1 1-15,0 5-7 16,0 0 1-16,-4-5 4 16,4 5 0-16,0 0-1 15,-7 2 1-15,3-2-2 16,1 3 1-16,-1 0 0 15,-6-1 0-15,-1 1-1 16,-3 0 1-16,0-1-1 0,-7 4 0 16,-11-4-1-16,-3 6 0 15,-7 3-1-15,-4-3 1 16,-7 2-1-16,-4-2 0 16,-3 0 0-16,-3-3 0 15,-8-2-1-15,-3 2 1 0,4-5 0 16,6 0 0-16,-10-5-1 15,4-6 1-15,2 1 0 16,5-6 0-16,-4-2 0 16,0 4 0-16,0 4 0 15,0 2 0-15,7-5-1 16,-11 5 1-16,4-3 0 16,0 3 0-16,-3 0 0 15,-8 3 0-15,-3 2 0 16,10 1 0-16,-6 2 0 15,-1 0 0-15,4 0 0 16,-3 0 1-16,-1 2-1 16,-3 1 0-16,14 0 0 15,0-1 0-15,0 3 0 16,3-2 0-16,1 0-1 16,-1 2 1-16,-6 0 0 15,3-2 0-15,0 5 0 0,10 0 0 16,1 5 0-16,-4-5 0 15,0 3 0-15,3-6 0 16,1 5 0-16,-1-2 1 16,4-2-1-16,1 2 0 15,2-6 0-15,4 1 0 16,4 0 0-16,7-3 1 16,-1-3-1-16,-2 6 0 0,-1-3 0 15,0 0 0-15,-3 0 0 16,3-3 0-16,4 0 0 15,-4 3 0-15,0 0 0 16,0 0 0-16,0 6 0 16,1-4 0-16,-1-2-1 15,3 8 1-15,5 0 0 16,-1 0 0-16,-3 0-1 16,-1 3 1-16,-2-4 0 15,6 4 0-15,4 0 0 16,-1-3 1-16,5 5-1 15,3-8 1-15,-1 6 0 16,8 2 0-16,4 0-1 16,-1 3 1-16,8-3 0 15,3 0 0-15,3 3 0 16,8 0 0-16,6-5-1 16,12 5 0-16,-1-3 1 0,4-3 0 15,13-2-1-15,15 0 0 16,7-2 0-16,11-4 1 15,7-2-1-15,-4-2 1 16,11-4-1-16,10 6 0 16,-3-2 0-16,6-6 0 15,-6 2-1-15,4 4 1 16,6-3 0-16,-7-1 0 16,4-4-1-16,-4 7 1 0,1-2-1 15,6 2 0-15,-3-5-1 16,0 6 0-16,-8 2-1 15,-6 0 1-15,7-3-2 16,0 6 1-16,3-3 1 16,4 0 0-16,0-3 0 15,7 0 1-15,-1-5 1 16,12 3 0-16,-4-6 1 16,7 1 1-16,-4-3 0 15,8-1 1-15,-8-1 0 16,-6-1 1-16,-8 2-1 15,-3 1 0-15,-11 3-1 16,-7-4 1-16,1 6-1 16,-12-5 0-16,-17 3-1 0,-7 2 0 15,-4-3 0-15,-6 3 1 16,-4-5-1-16,-8-3 0 16,-2-2 0-16,-8 4 0 15,-4 6-1-15,-6-2 0 16,-7-3-3-16,-8-6 0 15,-3 1-3-15,-4-4 0 0,1 1-7 16,6 5 1-16,11-10-3 16,4-1 1-16</inkml:trace>
  <inkml:trace contextRef="#ctx0" brushRef="#br0" timeOffset="2117.4966">16927 5964 16 0,'-4'-8'8'0,"1"13"-7"15,3-5 8-15,-4 0-9 0,-3-5 0 16,-4-1 0-16,-6 6 0 15,-4-10 0-15,-4 15 0 16,-3-10 1-16,-4 2 0 0,-10 1 1 16,-11 4 0-16,-7-2 1 15,-4 0 1-15,-3-5 1 16,-3 2 0 0,3 1-1-16,0 2 1 15,0-6-1-15,-1 12 0 0,9-4-2 16,9 1 1-16,11 0-3 15,11-1 1-15,7-2-1 16,17 3 1-16,19-3-2 16,13-5 1-16,11-3-1 15,17-3 1-15,15-5-1 16,10 3 1-16,0-3-1 16,-7 6 1-16,-4-4 0 15,-6 9 0-15,-8-3 0 16,-10 3 1-16,-10-3-1 15,-8 5 1-15,-4 1-1 16,-6-4 1-16,-7 6-1 16,-4 0 1-16,-11 0-1 15,-3 3 1-15,-7 2-1 16,-7 6 0-16,-18 2 0 0,11-5 0 16,-36 8 0-1,-10 0 1-15,-7 0-1 0,-4 5 1 16,-10-3 0-16,0 9 0 15,7-9 0-15,0-2 0 16,10 0-1-16,11 0 1 16,14 0-1-16,11-6 1 15,3-2-1-15,14-5 0 16,15 0-1-16,17-3 0 16,21-11 0-16,18 0 1 15,17-5-1-15,11-2 1 16,15-1-1-16,6-2 0 0,7 11 1 15,4-9 0-15,-11 11 0 16,-10 3 0-16,-8 0 0 16,-10-1 0-16,-14 1 1 15,-7 2 0-15,-10 1 0 16,-12 2 0-16,-10 0 0 16,-14 0 0-16,-14 0-1 15,-14 5 0-15,-21-2-1 16,-15 5 1-16,-17 0-1 15,-11-6 0-15,-10 6 0 16,-7-3 0-16,-8-2 1 16,4 0 0-16,11 2 0 15,3 0 0-15,4-5 0 16,14 3 0-16,14-3 0 16,14 5 0-16,14-5 0 15,11 6 0-15,21 2-1 16,21-6 1-16,18-4-1 0,21-1 1 15,21-2-1-15,21-6 1 16,11 3-1-16,7-8 1 16,0 6 0-16,3 2 1 15,0-6 0-15,-17-1 0 16,-11-1 1-16,-7-3 0 16,-10-2 1-16,-11 0 0 15,-7 10 0-15,-14-2 0 16,-15-3-1-16,-17 3 0 0,-21 5-4 15,-28 8 0-15,-46 8-7 16,-46 24 1-16,-60 21-6 16,-43-6 1-16</inkml:trace>
  <inkml:trace contextRef="#ctx0" brushRef="#br0" timeOffset="25490.9373">3380 6660 8 0,'-11'-8'4'0,"18"-6"4"0,-3 4 5 0,3-3-12 15,0 2 0-15,4-2 1 16,-4 2 1-16,-4-2-3 15,-6 5 0-15,-1-5 2 16,-6 0 1-16,-5 5-2 16,-9-3 1-16,-4 6 0 15,-4-1 0-15,-3-1-1 0,-1-1 0 16,-3-3 0-16,-3 3 0 16,3-3 0-16,1 1 0 15,6 5-1-15,4-1 1 16,-1-2-1-16,5 3 1 15,-1 0-1-15,4 0 0 16,7 5 0-16,0 0 0 16,-1 5 1-16,5-3 0 0,-1 6 0 15,1 6 1-15,3-1-1 16,0 5 1-16,3 11-1 16,1-2 1-16,3 15-2 15,0 3 1-15,3 13-1 16,4 9 1-16,0 1-1 15,-3 17 0-15,-4-8 0 16,3 5 1-16,-3 0-1 16,4 8 0-16,-1 0 0 15,1 2 0-15,-1-2 0 16,4 3 0-16,0-8 0 16,0 12 0-16,1-9 0 15,-1 2 1-15,-4-6-1 16,1-4 0-16,-1-6 0 15,-3-8 1-15,-3 5-1 16,-1-4 1-16,1-14 0 16,-1-3 0-16,1-8 0 0,-1-8 0 15,4-7 0-15,4-3 1 16,-4 0-1-16,7-9 0 16,0-1-1-16,7-6 1 15,10 0-1-15,15-3 1 16,14 3-3-16,25 0 0 15,21 13-9-15,13 8 0 16</inkml:trace>
  <inkml:trace contextRef="#ctx0" brushRef="#br0" timeOffset="34887.7102">17152 6845 18 0,'0'8'9'0,"-7"-24"-3"15,7 24 9-15,0-8-14 16,-3 0 0 0,-1-11 1-16,1 9 1 15,-1-1-4-15,1 0 1 16,-1-2 3-16,1 0 0 0,-1-1-1 15,-3-2 1-15,-4 3-1 16,1 0 1-16,-4 0-2 16,0 2 1-16,-4 3-2 15,-3 3 1-15,-7 4-2 16,-4 1 1-16,0 0-1 16,-3 0 1-16,0 8-1 15,-1 3 1-15,1-1-1 16,3 3 1-16,4-2-1 15,-4 2 1-15,8 0 0 16,2-2 0-16,5 5 0 0,-1-3 0 16,4-3 1-16,0 3 0 15,3-2 0-15,4 2 1 16,4 0-1-16,-1 3 0 16,1 5-1-16,3 6 1 15,0-1-1-15,3 8 0 0,4 11 0 16,-3 8 1-16,3 18-1 15,0-4 0-15,4 7 0 16,-1 2 0-16,-3 4 0 16,0 2 1-16,0-14-1 15,-3 4 1-15,-1-17-1 16,-3-2 0-16,0 2 0 16,0-10 1-16,-3 3-1 15,-1 0 1-15,1-1-1 16,-1-5 0-16,1 1 0 15,3-4 0-15,0 6 0 16,0-18 1-16,0 2-1 16,3-3 0-16,-3-2 0 15,4-8 0-15,-1-1 0 16,1-4 1-16,-1-3-1 16,1 0 0-16,-1-6 0 15,4 3 1-15,0 3-1 16,1-5 0-16,2-3-1 0,1 2 1 15,10-4-2-15,0 2 1 16,7-3-5-16,11 3 0 16,7 5-4-16,0 0 0 15</inkml:trace>
  <inkml:trace contextRef="#ctx0" brushRef="#br0" timeOffset="61116.0226">16500 13544 10 0,'-14'-3'5'0,"0"-5"4"16,10 1 5-16,0 4-11 0,4 0 0 16,-3 3 3-16,-1 3 0 15,4-6-6-15,0 3 0 0,0 0 5 16,0 0 1-16,0 0-2 15,0 0 0-15,0 0-1 16,0-2 1-16,-3-4-2 16,-4 6 0-16,-7 0-1 15,-11 0 0-15,-14 0-1 16,-14 8 1-16,-14-2-1 16,-21 7 0-16,-25 8-1 0,-17 8 0 15,-18-8-2-15,-18 8 1 16,-7 3-6-16,-7-6 1 15,-11 14-4-15,11-13 0 16</inkml:trace>
  <inkml:trace contextRef="#ctx0" brushRef="#br0" timeOffset="62238.103">16609 16187 27 0,'-14'-2'13'0,"0"2"-11"16,7 0 14-16,-7 2-14 16,-7 3 1-16,-4 1 1 15,-7 7 1-15,-14 3-6 16,-14 0 1-16,-10 8 2 16,-22-3 1-16,-24 8-2 15,-22 3 0-15,-31-1-3 16,-25 4 1-16,-25-4-5 15,-21-1 1-15,-18-1-5 16,1-11 0-16</inkml:trace>
  <inkml:trace contextRef="#ctx0" brushRef="#br0" timeOffset="250680.5923">14732 13322 41 0,'-3'5'20'0,"10"-10"-14"0,-4-1 20 16,-3 6-26-16,4-2 1 0,-1 2 2 16,1 5 0-16,-4 11-4 15,0 5 1-15,-4 8 1 0,-3 8 0 16,-3 6-1-16,-4 12 0 31,-4-2-1-31,4 5 0 16,3-2 0-16,1-11 0 15,6-5 2-15,4-9 0 0,11-4 0 16,6-9 0-16,12-4 0 16,10-4 1-16,6-7-1 15,-2-3 1-15,-1 0-4 16,-3 0 0-16,-4-3-4 16,-3 3 0-16,-4 0-7 15,-7 3 0-15</inkml:trace>
  <inkml:trace contextRef="#ctx0" brushRef="#br0" timeOffset="251103.7379">15187 13319 39 0,'7'11'19'0,"18"-19"-19"0,-18 8 29 15,0 5-28-15,0 3 0 16,-3 0 0-16,-4 13 0 0,-4 3-2 15,-6 5 1-15,-4 0 0 16,-8 11 1-16,1 0-1 16,0-3 0-16,3 0 0 15,1-3 0-15,6-5 0 16,8-5 1-16,10-6-1 16,10-10 1-16,15 0 1 15,14-10 0-15,7-6-1 16,0-6 0-16,0 4-4 15,-7-9 1-15,-8-4-10 16,1 1 0-16</inkml:trace>
  <inkml:trace contextRef="#ctx0" brushRef="#br0" timeOffset="251338.1238">15505 13211 56 0,'39'-14'28'0,"-22"33"-39"0,-13-16 49 16,-1 12-39-16,-6 7 1 16,-4 17-1-16,-11 22 1 15,-10 29 0-15,-7 8 0 16,-1 13-4-16,1 6 1 15,3-1-10-15,11-8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2:19:23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6033 12017 11 0,'-11'0'5'0,"18"8"1"15,-7-16 6-15,0 8-10 16,-3-2 0-16,3 2 2 0,0 0 0 16,-4 0-5-16,1-3 1 15,-1 3 3-15,1 0 0 16,-4 3 0-16,0-1 0 15,-1-2 0-15,1 0 0 16,0 6-1-16,0-4 1 0,4-2-1 16,-1 3 0-16,1 0-1 15,-1-3 0-15,4 0-1 16,0 0 1-16,0 2-1 16,4 1 0-16,-1-3 0 15,4 0 1-15,7 0-1 16,4 0 1-16,3-3 0 15,7-5 0-15,8 0-1 16,-1 3 1-16,4-5-1 16,7 2 1-16,0-8-1 0,-1 10 0 15,-2-2 0-15,-1 3 0 16,-3-5 0-16,-4 7 0 16,-3 0 0-16,-4 3 1 15,-3 0-2 1,-8 3 1-16,-2-3-1 15,-1 3 1-15,-7 2 0 16,-4 5 0-16,-6-2-1 16,-4 6 1-16,-7 2 0 15,-1 5 1-15,-2 2-2 16,-8 12 1-16,0-11 0 16,-6 5 0-16,-1 5 0 0,-3 9 0 15,3-4 0-15,4-4 0 16,7-1 0-16,3 0 0 15,4 6 0-15,3-8 0 16,4 0-1-16,0-6 1 16,4 1 0-16,3-4 0 15,3 1-1-15,4-8 1 16,7 0 0-16,4-3 0 16,7-2 0-16,-1-3 0 0,5 0-1 15,2 2 1-15,1-7-2 16,3 5 1-16,4-3 0 15,0 0 0-15,-4-5-1 16,-3 3 0-16,0 2 0 16,-8-5 0-16,5-5-1 15,-8 2 0-15,0-2-4 16,-3 0 1-16,-1-6-2 16,4 8 1-16</inkml:trace>
  <inkml:trace contextRef="#ctx0" brushRef="#br0" timeOffset="1078.2187">6121 12451 19 0,'4'0'9'0,"3"-2"-9"0,0-6 16 16,0 2-14-16,3-2 0 16,1 1 4-16,3-1 0 15,0 5-7-15,4-2 0 16,6-1 4-16,8-4 1 15,7-3-3-15,3 5 1 16,1-3-5-16,3 3 1 0,3-2-7 16,14 2 1-16</inkml:trace>
  <inkml:trace contextRef="#ctx0" brushRef="#br0" timeOffset="9521.695">6823 11790 21 0,'-11'-8'10'0,"11"-11"-3"16,0 14 10-16,0-5-16 15,4-6 1-15,0 5 1 16,3-5 0-16,3 3-4 16,1-3 0-16,6-2 3 15,8 2 0-15,3-6-2 16,4-4 1-16,7 5-1 16,3 2 0-16,4 3 0 15,3 3 0-15,1 3 0 16,10-4 0-16,3 4 0 0,1 5 0 15,6 2 0-15,1 3 0 16,-1 3 0-16,1-1 1 16,0 1-1-16,-4 7 0 15,0 4 0-15,-4-1 1 16,-3 11 0-16,-3-3 0 0,-1 3-1 16,-3 5 1-16,-4-3-1 15,-6 6 1-15,-5-3-1 16,-9 6 0-16,-1 2 0 15,-3 2 1-15,-1 1-1 16,-3 10 0-16,-3-10 0 16,-4 2 1-16,4 3-1 15,-1-13 0-15,5 0-3 16,-1-6 1-16,3-5-6 16,1-2 0-16,3 5-1 15,1-3 0-15</inkml:trace>
  <inkml:trace contextRef="#ctx0" brushRef="#br0" timeOffset="10422.5262">7963 12340 29 0,'-15'-2'14'0,"12"2"-15"0,3 0 28 16,0 0-27-16,3-3 1 15,4 0 1-15,1 1 0 16,-1 2-2-16,0 2 0 16,3 1 1-16,4 7 1 0,4 1-1 15,3 0 0-15,4 7-1 16,7 3 1-16,3 6-1 15,4-3 0-15,3 2 0 16,-3 1 1-16,-4-6 0 16,0-5 1-16,4-6 0 15,0-10 1-15,3-13 0 16,-3-16 1-16,0 2-2 16,0-2 1-16,-4-3-4 15,-7-5 0-15,-3 0-5 16,-4 3 0-16,0 2-8 15,-3-7 1-15</inkml:trace>
  <inkml:trace contextRef="#ctx0" brushRef="#br0" timeOffset="11040.1203">8453 12015 21 0,'-7'8'10'0,"7"-3"-5"16,0-5 10-16,-4 3-13 15,1 2 0-15,-1 3 2 16,1-6 1-16,3 9-6 16,0 2 0-16,0 6 3 15,3 7 1-15,4 1-2 16,0 7 1-16,4 8-4 16,0 9 1-16,-1-9-5 15,1 8 1-15,3 22-4 16,-4-14 1-16</inkml:trace>
  <inkml:trace contextRef="#ctx0" brushRef="#br0" timeOffset="33150.5461">10305 14221 10 0,'4'-8'5'0,"-4"-7"3"15,0 15 5-15,0 0-10 16,0 0 1-16,3-8 2 15,-3 8 1-15,0 0-8 16,4 0 1-16,-1 5 5 16,4-2 0-16,0 2-1 0,0 3 0 15,0 0-2-15,7 0 0 32,4-3-2-32,3 0 1 15,7 3-1-15,8-3 0 16,3-2 0-16,10 5 0 0,14-5 0 15,8-3 0-15,21 2 0 16,3-4 0-16,11-1 0 16,3-5 1-16,8 3-1 15,-5-3 1-15,-6 3-1 16,-7-1 0-16,-4 4-1 16,-10 2 1-16,-18 0-3 15,-14 2 0-15,-14 1-7 16,-18 10 0-16</inkml:trace>
  <inkml:trace contextRef="#ctx0" brushRef="#br0" timeOffset="74572.8171">6019 15560 13 0,'-4'-8'6'0,"11"6"2"16,-7 2 6-16,7 0-12 16,0 0 0-16,0 0 2 15,-3 0 0-15,-8 0-4 16,4 0 0-16,-10 2 4 15,3 4 0-15,-11 4-1 0,4-5 1 16,-11 6-1-16,8-3 1 0,-8 2-1 16,7-4 0-16,1 2-1 31,3-3 1-31,0 0-1 16,3 3 1-16,4 0-1 15,3 3 0-15,11 5 0 16,0-6 0-16,11 6 0 15,-4-3 0-15,21 14-1 16,-6-6 1-16,17 13-1 16,-11-10 1-16,21 8-2 15,-10-6 0-15,32 14 0 16,-22-8 0-16,32 7-1 16,-21-7 1-16,25 13 0 0,-21-10 0 15,42 4 0-15,-32-7 0 16,35 0 0-16,-28-8 0 15,29-3 0-15,-29-5 1 16,32 2-1-16,-28-2 0 16,20-8 0-16,-27-3 1 15,28 1-1-15,-28-4 1 16,21-4 0-16,-25-4 0 16,25 1 0-16,10-8 1 15,0-6-2-15,4-5 1 16,0-2 0-16,7-1 0 0,4 4-2 15,-4 4 1-15,3-7-1 16,-3-1 1-16,-3-7-1 16,-11 2 1-16,0 0 1 15,-15 1 0-15,-2-6 1 16,-19-3 0-16,-6-5 2 16,-8-11 0-16,-6-5 0 15,-4-13 0-15,-8-16-3 16,-6-10 1-16,0-9-5 15,-11 9 1-15,-7 5-10 16,4-1 1-16,7 25-7 16,10 2 0-16</inkml:trace>
  <inkml:trace contextRef="#ctx0" brushRef="#br0" timeOffset="171486.5052">8619 14848 24 0,'-4'-2'12'0,"4"-1"-9"0,4-2 12 16,-4-3-15-16,3 3 0 15,1-1-1-15,-1-4 0 0,-3-1 0 16,4 3 1-16,-4-2 0 31,0-1 0-31,3-5 2 16,-3 6 0-16,0 4 2 16,4-4 0-16,-1-4 1 15,1 7 0-15,-1-4-1 16,1 3 1-16,-4 0-2 15,0 3 0-15,0-1-2 0,0 6 0 16,0 0 0-16,4 3 1 16,-1 2-1-16,-3 6 1 15,0 0-1-15,0 12 1 0,-3-1-1 16,-5 9 0-16,-2 6-1 16,-8 0 1-16,-3 6-2 15,0 7 1-15,-4-2-2 16,4-6 1-16,3 0-1 15,1 3 0-15,6-5 0 16,1-11 0-16,3 0-2 16,3-13 1-16,0 3-8 15,1-9 1-15,3-10-1 16,-4-8 1-16</inkml:trace>
  <inkml:trace contextRef="#ctx0" brushRef="#br0" timeOffset="171817.4658">8269 14745 36 0,'4'-8'18'0,"21"-2"-22"0,-15 10 36 0,1 0-31 16,-1 2 0-16,5 9 0 16,-1 0 0-16,3 10-1 15,1 5 0-15,7 14 0 16,10 0 1-16,7 10 0 16,4 0 0-16,0-2 0 15,7-9 0-15,3 9-1 0,-3-8 0 16,-3-6-6-16,-5 6 1 15,-2-6-7 1,-11-15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1:38:15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6001 12999 23 0,'-14'11'11'0,"17"-27"-4"0,-3 10 11 15,0-2-16-15,0 3 0 16,-3-3 2-16,3 0 0 16,-4-2-5-16,1 7 1 15,-1-8 3-15,1 6 0 16,-4 0-1-16,3-3 1 0,1 5-1 16,-1 1 0-16,1-1-1 15,3 3 1-15,0 0-1 16,3 0 0-16,4 0 0 15,-3 3 0-15,3 2-1 16,0 3 1-16,0-3-1 16,-4 6 1-16,1 2-1 15,-4 6 1-15,4 2-1 16,-4 5 0-16,3 1 0 16,-3-4 1-16,0 7-1 15,0-1 0-15,0 0 0 16,4 0 0-16,-1 0 0 15,-3-8 0-15,4 6 0 16,-4-6 0-16,3 5 0 16,-3 1 1-16,0-1-1 15,0 1 0-15,0 2 0 16,0-8 0-16,0 5 0 16,-3 1 0-16,-1 2 0 0,1 3 1 15,-1-1-1-15,1-7 0 16,-1 8 0-16,0 5 0 15,4 8 0-15,0-8 0 16,0 3 0-16,0 5 0 16,0 0 0-16,0-8 0 15,0 16 0-15,0 2 0 16,8-5-1-16,-5 6 1 0,1 0 0 16,-1-6 0-16,-3 5 1 15,0 6 0-15,0-8-1 16,0 13 0-16,0 0 0 15,-3-2 0-15,-1-1 0 16,1 1 0-16,-1-8-1 16,0 2 1-16,1 0 0 15,3 3 0-15,0-8 0 16,-4 2 0-16,-3 6 0 16,0 0 1-16,0 0-1 15,0-8 1-15,0 0-1 16,0 2 0-16,0 3 0 15,0-2 0-15,3-6 0 16,1 3 1-16,-1 0-1 16,4-3 1-16,0 1-1 15,0-1 1-15,4-2 0 16,-4-9 0-16,0 4-1 16,0-4 1-16,0 6-1 0,0 5 0 15,-4-10 0-15,4 5 1 16,-3 3-1-16,-1-3 0 15,1 2 0-15,3 4 1 16,-4-4-1-16,1-7 0 16,-4 2 0-16,0 1 0 15,0 7 0-15,0 0 1 16,0-5-1-16,3-3 0 16,0 6 0-16,4-3 0 0,0-3 0 15,4 1 1-15,-4-4-1 16,4 6 1-16,-1-8-1 15,1-5 0-15,-4 0 0 16,0 0 0-16,0 2 0 16,0-5 1-16,0 3-1 15,0 0 0-15,0-1 0 16,0-7 0-16,0-3 0 16,0 1 1-16,-4 7-1 15,1-3 0-15,-1 3 0 16,0-5 0-16,1 3 0 15,-1-4 1-15,1-4-1 16,3 2 0-16,-4-2-1 16,4-1 1-16,-3-2-1 15,3 0 0-15,-4 0-3 16,1-6 1-16,-1 6-6 16,1-3 1-16,-1 3-6 0,1-3 0 15</inkml:trace>
  <inkml:trace contextRef="#ctx0" brushRef="#br0" timeOffset="734.4431">5158 17039 30 0,'-4'-8'15'0,"1"3"-11"15,3 5 21-15,0 0-23 16,0 0 1-16,0 0 0 16,0 0 1-16,0 0-5 15,-4 5 0-15,4 3 3 0,0-3 1 16,0 1-1-16,0 4 0 15,0-2-1-15,0 8 1 16,4 5 0-16,6 0 0 16,12 14-1-16,6 12 0 15,7-4-1-15,4 18 0 16,3-6 0-16,4 1 0 16,-4-1-1-16,-3-2 1 15,0-10 0-15,-4-1 0 0,-6-8 0 16,-5 1 1-16,1-4-1 15,-4-4 0-15,-3-1 0 16,-1-4 1-16,5-4 0 16,-1-2 0-16,-4 0-1 15,5-6 1-15,-5-4-1 16,4-4 1-16,1-2 0 16,-5-2 0-16,4-4-1 15,-3-7 1-15,3-5-1 16,0 2 1-16,0-11-1 15,4-4 0-15,3-6-1 16,4-6 1-16,0-4-1 16,3-4 1-16,-7 4-3 15,-3-4 0-15,0 4-6 16,3 4 1-16,0 9-6 16,4 0 1-16</inkml:trace>
  <inkml:trace contextRef="#ctx0" brushRef="#br0" timeOffset="12737.5299">9134 12909 24 0,'-7'-13'12'0,"0"2"-6"0,3 6 12 0,-6 0-18 16,-5-6 1-16,-6 0 2 16,0-2 1-16,-7 3-4 15,-4 2 0-15,-3-6 3 16,-7-1 0-16,-1 7-1 15,-3-6 1-15,-7 4-1 0,-3-6 0 16,-8 3-1-16,4 5 1 16,0-3-1-16,-7 1 0 15,0-4 0-15,0 1 0 16,-3 5 0-16,-1 0 0 16,-3 3-1-16,-3 2 0 0,-1 3 0 15,-3 6 1-15,-4-4-2 16,-7 9 1-16,4-3 0 15,-3 8 0-15,-5 0 0 16,8-6 0-16,0-2-1 16,-4 8 1-16,8 0 0 15,9 2 0-15,5-4 0 16,-1 4 1-16,8-5-1 16,3 1 1-16,0-4-1 15,0 6 0-15,3-3 0 16,1 0 1-16,3-2-2 15,7 0 1-15,7-3 0 16,4 2 1-16,3 1 0 16,4-6 1-16,3 6 0 15,1-1 1-15,-1 3-2 16,0 6 1-16,4 7-1 16,0 1 1-16,-4 5-2 15,1 2 1-15,-1 6-2 0,0-1 1 16,1 4-1-16,2 4 1 15,5 4-1-15,10-4 1 16,3 4-1-16,8-1 1 16,13-3-1-16,12-7 1 15,6-5-1-15,7-1 1 16,8 0 0-16,13-2 0 16,8-3-1-16,6-5 1 15,15-8-1-15,3 2 0 0,15 1 0 16,17-16 0-16,3-9-1 15,11-15 0-15,7-5 0 16,8 2 0-16,-5-11 0 16,8-7 1-16,7 2 0 15,-11 14 0-15,11-3-1 16,0-3 1-16,-4-2-1 16,11-3 0-16,3 5-1 15,-3 0 0-15,7 3 0 16,3 0 1-16,-6 2 0 15,10 6 0-15,0 3 1 16,7-1 0-16,7 11 2 16,11 8 1-16,6 3-1 15,-2 10 0-15,-8-2 1 16,7-3 0-16,-14 10-1 16,-4 1 1-16,-2 2-2 15,-1 3 1-15,3-6-1 0,1 6 0 16,6-5 1-16,8-1 0 15,0-7 0-15,10 7 0 16,0-5 0-16,4 6 1 16,3-3-1-16,4-11 1 15,-14 0-1-15,-8-2 0 0,-13-3-1 16,-11-3 1-16,-4-4-1 16,-20-1 1-16,-15-6 0 15,-14-2 0-15,-11-2 0 16,-10-3 1-16,-14-6 0 15,-18 3 0-15,-10-7 1 16,-15-6 0-16,-14 0-1 16,-6 2 1-16,-12-7-2 15,-13-8 1-15,-11 2-2 16,-18-2 1-16,-17-8-2 16,-18 5 0-16,-14 8-1 15,-14-3 0-15,-14-5 0 16,-11 3 0-16,-18 2 0 15,-13-5 1-15,-11 6 0 16,-8 2 0-16,-6 0 0 16,-21 5 0-16,-8 11 1 15,-20-3 0-15,-8 8 0 16,-17-2 0-16,-11 10-1 0,-11 5 1 16,-3 4 0-16,-11 4 0 15,1 3-1-15,-1 3 1 16,7 4-1-16,4-1 1 15,7-1 0-15,0 6 0 16,11-6 0-16,0 5 0 16,-1-7 0-16,-3 10 0 15,4-5-1-15,-4 11 0 0,0-6-3 16,-4 8 1-16,-3 0-9 16,-21 1 1-16</inkml:trace>
  <inkml:trace contextRef="#ctx0" brushRef="#br0" timeOffset="131341.9138">20253 13568 20 0,'0'-5'10'0,"4"18"-1"0,-4-13 10 0,0 0-15 16,0 0 0-16,3 0 3 15,1 2 0-15,-4-2-9 16,0 6 0-16,-4-4 6 16,-3 1 1-16,-7 5-4 15,-18 3 1-15,-3 7-1 16,-7 11 0-16,-11 3-1 16,-7 10 0-16,0-10-1 15,0 0 0-15,4 5 1 16,6-8 0-16,8-5 0 15,10-6 0-15,4-2 0 16,17-5 1 0,39 2-1-1,18 0 1-15,0-2-1 0,11 7 0 16,13 6 0-16,4-5 1 16,4 4-2-16,0 9 1 15,-1 0-1-15,-6 5 1 16,-8 3-1-16,-3-1 1 15,-3-4-1-15,-4 2 1 16,-8-13-1-16,-6-3 0 16,-7-3-3-16,-7-10 0 15,-8 0-6-15,-6-8 0 16,-4 3-1-16,-7-11 1 0</inkml:trace>
  <inkml:trace contextRef="#ctx0" brushRef="#br0" timeOffset="131764.0816">19953 13975 34 0,'0'3'17'0,"4"-3"-19"0,-1 0 36 16,5 0-31-16,2 0 0 16,4 3 3-16,11-1 1 15,10 1-9-15,11 2 1 16,7-2 4-16,21-1 1 15,-3-2-3-15,20-2 1 16,15-6-3-16,25-3 1 16,42-7-1-16,17-1 1 15,32-10-2-15,18-3 1 16,7-2-1-16,0 5 0 0,-21 2-2 16,-21 4 0-16,-29 12-4 15,-31 3 0-15,-22 3-4 16,-35 10 0-16</inkml:trace>
  <inkml:trace contextRef="#ctx0" brushRef="#br0" timeOffset="134017.1078">20938 15206 17 0,'10'-19'8'0,"4"11"1"0,-14 8 7 16,7-8-12-16,0 3 1 0,4 0 1 16,-4-3 1-16,0 2-9 15,4 1 1-15,-4 0 6 16,0 2 0-16,-4 1-2 16,-3 2 1-16,0 0-2 15,4 0 1-15,-4 2-1 16,0 6 0-16,-7-3-2 15,-4 6 1-15,-6 10-2 16,-5 11 0-16,-9 5-1 16,-5 3 0-16,1 10-3 15,0-5 1-15,7-3-1 0,7-2 1 16,6-6 1-16,8-10 1 16,11-3 1-16,6-5 1 15,8-3 2-15,14-2 0 16,14-6 0-16,7-2 1 15,14 0-2-15,7 2 1 16,0 0-2-16,7 6 1 16,0-1-2-16,-14 6 1 0,-3 0 0 15,-4 0 0-15,-11-3-1 16,-3 6 1-16,-11-1-2 16,-7-5 1-16,-3 1-4 15,-7-12 0-15,-8-2-5 16,-3-10 1-16</inkml:trace>
  <inkml:trace contextRef="#ctx0" brushRef="#br0" timeOffset="134313.9241">20874 15481 28 0,'-3'0'14'0,"27"-13"-7"16,-10 13 22-16,8-8-26 15,9 8 0-15,19 0 4 0,24 0 1 16,28-3-10-16,22-8 1 16,20-2 4-16,26-3 1 15,31-2-2-15,10-1 0 16,26 3-4-16,6-2 1 15,15 2-6-15,-4-3 1 16,7-2-7-16,-18-8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1:42:26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16750 3937 23 0,'-7'-5'11'0,"4"-9"-3"0,3 9 12 16,0-3-17-16,0 3 1 15,0 0 0-15,0-3 1 16,0 5-6-1,0 0 0-15,0 1 4 16,0-3 0-16,-4 5-1 16,4 0 0-16,-3-3-1 15,-1 0 1-15,1 1-1 16,-5 4 0-16,1 9-1 16,-7 5 1-16,4 5-2 15,-8 0 1-15,-3 13-1 16,-4 1 0-16,1 2-1 15,-5-5 1-15,1-1-1 16,0 1 1-16,3 2 0 0,-3-10 1 16,3 3-1-16,1-6 1 15,2-3-1-15,1 6 1 16,7-13 0-16,0 2 0 16,3-2 0-16,4-1 1 15,4 1-1-15,6 2 0 16,8-5 0-16,7 5 1 15,6 3-1-15,12 5 1 16,6 3-1-16,0 0 1 0,4-3-1 16,7-2 1-16,0-4-1 15,0 4 1-15,3-3-1 16,-10-6 0-16,0-4-4 16,-4 2 1-16,-3-3-8 15,0 0 1-15</inkml:trace>
  <inkml:trace contextRef="#ctx0" brushRef="#br0" timeOffset="489.2759">16789 4307 37 0,'-21'-2'18'0,"10"-9"-15"15,11 11 29-15,0-2-31 16,-3-1 0-16,-1-8 1 15,4 6 0-15,0 2-3 16,0-7 0-16,0 4 2 16,4-4 0-16,3 2-1 15,7 0 1-15,7-3 0 16,11 1 0-16,14-6 0 16,10-5 0-16,8-14 0 15,20-10 1-15,22-5 0 16,28-16 0-16,0-8-1 15,14-11 0-15,18 3-1 16,-14 0 0-16,7 0-3 16,-8 13 1-16,-6 3-4 0,-11 5 0 15,-3 1-6-15,-1 4 0 16,-3 8-1-16,0-5 0 16</inkml:trace>
  <inkml:trace contextRef="#ctx0" brushRef="#br0" timeOffset="11610.9843">7412 5159 10 0,'-7'6'5'0,"11"-22"-2"0,-1 8 5 15,1 0-6-15,-1-5 1 16,1-1 1-16,-1-1 1 16,1 4-5-16,-1-10 0 15,1 2 4-15,3 3 0 16,0 8-1-16,0-2 0 16,4 2-1-16,3-3 1 0,0 3-1 15,0 3 0-15,4 10 0 16,-1-5 0-16,1 3-1 15,-4 5 1-15,0 11-1 16,4 7 0-16,3 11 0 16,0 5 0-16,4-2 0 15,3 8 0-15,0-9 0 16,4 6 0-16,0-2 0 16,3 2 0-16,7-11 0 15,8 0 1-15,6 1-1 16,8-1 1-16,6 1-1 15,1-4 1-15,-1 1-2 16,8 3 1-16,3-1-1 16,-3 0 0-16,3 1 0 15,4-6 0-15,-1-5 0 16,1-3 1-16,0 0-1 16,-4-10 0-16,3-1 1 0,1-5 0 15,-4-2 0-15,-3-3 0 16,-1 0-1-16,1-8 1 15,0-5 1-15,-4-3 0 16,7-2-1-16,-7-6 0 16,-7-3 0-16,0-2 1 15,3 0-1-15,1-5 0 16,-4-3-2-16,4 2 1 0,-8-2-1 16,1 0 1-16,-4 0-1 15,-11-8 1-15,-3-2 0 16,-4-12 0-16,-3 4-1 15,-4-9 1-15,-3 11-2 16,-4 3 1-16,-7 0-2 16,-3 2 1-16,-7 14-2 15,-4-1 1-15,-4 9-2 16,4 5 0-16,4 2-6 16,10 1 0-16</inkml:trace>
  <inkml:trace contextRef="#ctx0" brushRef="#br0" timeOffset="13079.159">11790 4985 3 0,'-14'5'1'0,"-4"-8"11"0,15 3-13 15,-4 0 2-15,0-2 0 16,0 2 2-16,0-3 0 15,-4 3-3-15,1 0 1 16,-1 0 1-16,-7 0 1 16,4 0 0-16,4 0 1 15,-8 0-1-15,4 0 0 16,0 3-1-16,0 2 1 0,3 6-1 16,4 4 1-16,0 7-2 15,3 4 1-15,11 9-1 16,4 4 1-16,3 6 0 15,7-2 0-15,4 4 0 16,3 1 0-16,15-1 0 16,6-7 1-16,7 5 0 15,8 0 0-15,6-3-1 16,1-7 1-16,0 2-1 16,10-3 0-16,7 3-1 15,-7 0 0-15,4 0 0 16,-1-2 0-16,-3-6-1 15,1 3 1-15,2-1-1 0,-3 1 1 16,1-3-1-16,2-2 0 16,-3-11 0-16,1-1 0 15,6-1 0-15,0-9 0 16,-3-2 0-16,3-3 1 16,-4-6-1-16,-2-2 0 15,6-8 0-15,-7 1 0 16,0-1 0-16,4-8 0 15,-4 5 0-15,0-4 1 16,4-12-1-16,-1 1 0 16,1 5 0-16,-4-3 1 0,0-2-1 15,4-4 0-15,-11 4 0 16,-3-16 0-16,-1-3 0 16,-3-3 1-16,-3-10-1 15,-4-3 0-15,-7-10 0 16,-1 10 0-16,1 3 0 15,-7 5 0-15,-3 3-2 16,-5 5 0-16,-6 8-4 16,0 11 1-16,3-6-7 15,-3-2 0-15</inkml:trace>
  <inkml:trace contextRef="#ctx0" brushRef="#br0" timeOffset="63765.4342">5183 11068 25 0,'3'-6'12'0,"15"4"-9"0,-11-6 12 0,3 2-15 16,1 1 0-16,0-3 0 15,-1 3 1-15,-3-3-2 16,-7 8 1-16,0 0 0 16,-3-3 0-16,-1 3 0 15,-3 3 1-15,0 2 1 16,4 0 0-16,-1-2 0 15,4 0 0-15,0 5 1 16,4-3 0-16,-1-5-1 16,1 5 0-16,-1 1-2 15,1-1 1-15,-1 0 0 16,-3 0 0-16,4-2-1 0,-1 2 0 16,1 3 0-16,3 3 1 15,3 5-1-15,5 0 1 16,2 0-1-16,4-3 1 15,8 3-1-15,9 0 0 16,1-6 0-16,7 3 0 16,-7-2 0-16,0-3 0 15,-1 5 0-15,5 0 0 0,-1 1-1 16,0-9 1-16,1 0 0 16,-1-5 0-16,-7-3-1 15,4 1 1-15,0-9 0 16,0-5 0-16,-4-2 0 15,0-3 1-15,-6 0-1 16,-1-3 1-16,-11 0-1 16,-2-5 1-16,-5-6-1 15,-3 6 1-15,-3 0-2 16,-1-3 1-16,-3 6-3 16,0 0 0-16,0 2-6 15,7 3 0-15,7-1-1 16,4-4 1-16</inkml:trace>
  <inkml:trace contextRef="#ctx0" brushRef="#br0" timeOffset="65017.434">7126 11155 28 0,'-14'-3'14'0,"-3"-7"-13"16,13 7 27-16,1 3-27 15,-4-3 1 1,-4 3 1-16,0 0 0 15,1 0-4-15,-1 0 1 16,1 3 2-16,-1 0 1 16,0 2-2-16,1 0 1 0,-1-2-1 15,1 5 0-15,3 0-1 16,3 5 1-16,4 3-1 16,7 0 1-16,7 2-1 15,7 9 0-15,8-1 0 16,10-2 1-16,10 2-1 15,4-4 0-15,10-1 0 16,1-11 0-16,3 1-1 16,-4-8 1-16,4-9-1 0,4-10 1 15,-4-10-2-15,0-8 0 16,0-14-3-16,-3-5 0 16,-4-3-5-16,-8 9 0 15,-2-3 0-15,-11 10 0 16</inkml:trace>
  <inkml:trace contextRef="#ctx0" brushRef="#br0" timeOffset="84757.7484">5133 10554 18 0,'4'0'9'0,"3"-8"-3"15,-7 8 10-15,0 0-14 16,3-2 1-16,1 2 2 15,-1 0 1-15,-3 0-7 16,4 0 1-16,-1-3 3 16,5 0 1-16,2-2-2 15,-3-3 1-15,4-5-2 16,-1 5 0-16,4-5 0 16,1 0 0-16,2-6-1 0,1 8 1 15,-1-4-1-15,1-1 1 16,0 2-1-16,-1 1 0 15,5-3 0-15,6 0 1 16,-4 6-1-16,5-6 1 16,-1 3-1-16,0-3 1 15,4 0-1-15,-7 3 1 16,-1 2-1-16,1-2 0 16,3 8 0-16,0-6 1 0,4 8-1 15,0 1 0-15,0 4 0 16,-1 4 0-16,1 2-1 15,0 0 1-15,0 5 0 16,3 3 0-16,4 2 0 16,-4 6 0-16,-3-5 0 15,0-6 0-15,-8 5 0 16,-3-2 1-16,-3 0-1 16,0 11 0-16,-8-6 0 15,1 3 0-15,-1 2 0 16,1-5 0-16,-4 8 0 15,-3 0 0-15,3-2-1 16,-4 2 1-16,4 0-1 16,0 0 1-16,0 3-1 15,0-3 1-15,0 3-3 16,4-3 1-16,-4-3-6 16,0 3 1-16,4 3-3 15,-1-5 0-15</inkml:trace>
  <inkml:trace contextRef="#ctx0" brushRef="#br0" timeOffset="93578.5751">7059 11001 29 0,'-3'8'14'0,"6"-24"-12"0,-3 11 14 0,0-5-16 31,0-4 0-31,-3-2 3 15,-1 3 0-15,4 0-3 16,-3 2 1-16,-1 1 2 16,1 2 0-16,-1-3 0 15,4 3 1-15,0-5-2 16,0-3 1-16,4 0-1 16,3-5 1-16,3-5-2 15,5-9 1-15,9-7-1 16,8-6 1-16,3-12-2 15,1 1 1-15,-5 12-1 0,-3-9 0 16,1 6 0-16,-1 8 0 16,-3 7 0-16,-1 9 0 15,5 2-1-15,-1 11 1 16,4 7-1-16,3 14 0 16,0 13 0-16,0 11 0 15,-3 16 0-15,0 2 0 16,-4 11 0-16,-3-3 1 0,7 8-1 15,-1 6 0-15,1-3-1 16,-4 2 0-16,4-15-5 16,7-9 0-16,7 1-4 15,-8-22 1-15</inkml:trace>
  <inkml:trace contextRef="#ctx0" brushRef="#br0" timeOffset="117571.4918">6827 15894 30 0,'-4'-3'15'0,"1"-5"-8"15,3 3 15-15,0 2-21 16,-4-2 1-16,0-3 3 16,1 5 0-16,-1 6-4 15,1-3 0-15,3 0 4 16,0 2 0-16,3 6-1 15,4 0 1-15,4 0-3 16,7 8 1-16,6 5-2 16,5 3 0-16,6 0-1 0,0 0 0 15,11 2-1-15,7-2 1 16,0 2-1-16,-4-2 1 16,8-3-1-16,-1-2 1 15,4-3-1-15,0-3 1 16,-3 0 0-16,2-7 0 15,1-4-1-15,4-2 1 16,-4-5 0-16,-4-8 0 16,4-3 0-16,0 0 0 0,0-5 0 15,0-6 0-15,0-10 0 16,-7 8 1-16,-7-3 0 16,-4-5 0-16,-10-5-2 15,-4 8 1-15,-7 2-3 16,-6 5 1-16,-5 1-4 15,-3 2 1-15,-3 6-9 16,3 2 0-16,3-5 1 16,5-1 0-16</inkml:trace>
  <inkml:trace contextRef="#ctx0" brushRef="#br0" timeOffset="118437.8057">9663 16010 31 0,'-11'-3'15'0,"1"9"-15"15,10-6 29-15,-4-3-27 16,1 0 0-16,-1 1 2 16,1 2 0-16,-1 0-5 15,1 0 0-15,-1 0 3 16,4 0 0-16,4 5-2 15,3 8 1-15,7 3-2 16,14 8 1-16,11 16-1 0,17 7 0 16,11-2 0-16,21-3 0 15,22-2 0-15,24-13 1 16,28-9 0-16,18-18 1 16,-4-3-1-16,11-15 1 15,-14-11 0-15,-17-8 1 16,-26-6-1-16,-17-4 1 15,-21-9-3-15,-22-2 1 16,-20 8-10-16,-15 13 0 0,-14 13-2 16,-35 13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1:46:20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2830 5024 22 0,'17'-29'11'0,"-6"-32"-7"16,-11 46 11-16,-7-1-14 15,-7-3 1-15,-7-2-1 16,-11 3 1-16,-11 2-3 16,-13 2 0-16,-11 4 1 15,3 5 1-15,-6-6-1 16,-8 6 0-16,8-1 0 15,-1 4 0-15,4 2 0 16,4 2 1-16,10 4 0 16,7 4 1-16,7 1-1 0,11 5 1 15,7 8 0-15,10 2 1 16,11 3-1-16,7 8 0 16,11 5-1-16,6 11 1 15,1 14-1-15,0-1 0 16,3 8-1-16,0-5 1 15,-3 10-1-15,-4-2 1 16,-10 2-1-16,-11 0 1 16,-7-5-1-16,-7-5 1 15,-11-8-1-15,-10-5 1 0,-8-11-1 16,1-8 1-16,-4-6 0 16,-3-7 0-16,-1-8-1 15,4-5 0-15,8-3 0 16,6 2 0-16,11-7 0 15,7 0 0-15,14-1 0 16,10-2 0-16,8 8 0 16,7 3 1-16,3 15-1 0,11 1 0 15,6 18 0-15,1 21 1 16,0 8-1-16,-4 8 1 16,-10 13-1-16,-4 16 0 15,-6 0 0-15,-5-5 1 16,-3 8-1-16,0-8 1 31,36 23-1-31,3-20 1 16,-4-22-3-16,8-2 0 0,3-14-10 15,-7 1 1-15</inkml:trace>
  <inkml:trace contextRef="#ctx0" brushRef="#br0" timeOffset="7682.6955">5927 5212 10 0,'-14'-2'5'0,"0"31"1"0,10-27 6 15,-3-2-8-15,0 11 0 16,-3-8 3-16,3 2 0 16,-4-5-9-16,4 8 1 0,0-8 5 15,3 0 1-15,1 2-2 31,3-4 0-31,0 2-2 0,7-8 1 0,0-3-1 16,3-2 0-16,1 0 0 31,3-3 1-31,4 0-1 16,-1-2 1-16,5-6-1 16,2-3 0-16,8 4-1 0,3-4 1 15,4 3-2-15,-4-2 1 16,4-6 0-16,7 8 0 15,0-2 0-15,3 2 1 16,1-2-1-16,3 4 1 16,7 4-1-16,0 2 1 15,-4 3 0-15,0-3 0 16,1 5-1-16,10-2 1 16,3 0-1-16,5 10 1 15,2 3-1-15,1 0 0 0,-4 0-1 16,7 3 1-16,-3 5 0 15,-4-3 0-15,0 0 0 16,0 6 0-16,0-6 0 16,-7 3 0-16,0-3 0 15,-7-2 1-15,-4 5-1 16,1 0 1-16,-4 3-1 16,-4-6 0-16,4 5 0 15,4-2 1-15,-5 3-1 16,5 5 0-16,-11 2 0 15,-4-2 0-15,0 3-1 16,1 2 1-16,-1 5 0 16,0 1 0-16,4 7-1 15,-3-2 1-15,-5 5-1 16,5-5 0-16,-4-1-1 16,6 4 1-16,-6-3-4 0,-7-9 0 15,7 1-6-15,-4 3 0 16</inkml:trace>
  <inkml:trace contextRef="#ctx0" brushRef="#br0" timeOffset="23181.3958">2696 7985 24 0,'0'-37'12'0,"10"24"-2"0,-3 10 13 0,4-2-22 15,3-3 1-15,4 3 0 16,6 2 1-16,8-5-4 16,3 3 1-16,22-6 2 15,13 1 0-15,18-4-1 16,8-1 0-16,13-4-1 31,0 3 1-31,-10 0 0 16,-14 8 0-16,-11 0 0 15,-14 3 0-15,-18-3 0 16,-14 3 0-16,-13 0-1 16,-15-6 1-16,-11 6-1 15,-14 2 1-15,-13-8-2 16,-8 9 1-16,7 2-1 0,-3 2 1 16,6-2-1-16,8 0 1 15,7 3 1-15,10 8 0 16,8-9 0-16,6 1 1 15,15 0 0-15,10-1 0 16,11 4 0-16,7-4 0 16,14-2-1-16,0 0 0 15,0 3 0-15,-14-3 0 0,-8 3-1 16,-9-1 0-16,-8 6-1 16,-18 5 0-16,-24 6 0 15,-21 5 0-15,-25 7-1 16,-7 6 0-16,-11 6 0 15,-3-4 0-15,7-1 1 16,14-1 0-16,10-6 0 16,15-2 0-16,17 1 1 15,15-7 0-15,17 6 0 16,17-7 1-16,8-1-1 16,0 3 1-16,0-1-1 15,-1 6 1-15,-6 3 0 16,-7-5 0-16,-11 12 0 15,-11 1 1-15,-13 8-2 16,-22 2 0-16,-7 0-1 16,-3 6 0-16,-1-6-2 15,11-2 1-15,11-1-2 16,18-4 0-16,17-1 2 0,17-8 0 16,26 3 0-16,3-5 1 15,10 3 0-15,4 2 1 16,-10 0 1-16,-8 0 0 15,-7 5 1-15,-10-2 0 16,-7 5 0-16,-4-14 1 16,-11-1-1-16,-2 4 1 15,-5 3-1-15,4 0 0 16,4-3-2-16,6-2 0 0,15 8-2 16,7 5 0-16,3-3-3 15,-7 8 0-15,-3 17-7 16,-11 1 1-16</inkml:trace>
  <inkml:trace contextRef="#ctx0" brushRef="#br0" timeOffset="28550.1143">21693 4966 21 0,'-11'3'10'0,"4"-8"-5"0,7 5 11 16,0-8-15-16,0 8 0 0,4-6 1 15,-1 1 0-15,4-6-3 31,0 9 1-31,0-6 1 16,4 3 0-16,3 2-1 16,-4 3 1-16,1 0-1 15,0 3 0-15,-1 7 1 16,4-5 0-16,0 6 0 16,4-6 0-16,0 1-1 0,-1 4 1 15,5 3 0-15,-1 3 0 16,0 3-1-16,4 2 1 0,-1 3-1 15,1 2 0-15,3 3 0 16,0 6 0-16,-3-1 0 16,-4 3 0-16,-3 0 0 15,0 3 0-15,-4 5 0 16,-4-5 1-16,1 5-1 16,-1 5 1-16,-3-3 0 15,1 4 0-15,-5 7 0 16,-3 3 0-16,-3-6-1 15,-5 6 1-15,1-3-1 16,-3-5 1-16,-8 8-2 16,-3-5 1-16,-4 2-1 15,1-10 0-15,2 2-2 0,-2-5 1 16,3 0-4-16,-1-5 1 16,1-6-4-16,0 11 0 15</inkml:trace>
  <inkml:trace contextRef="#ctx0" brushRef="#br0" timeOffset="36423.2063">20804 4678 20 0,'0'-29'10'0,"10"-8"-5"0,-10 37 11 0,0 0-15 16,-3-3 0-16,-8-5 1 16,-3 5 1-16,-4-2-2 15,-3 3 0-15,-4-9 2 16,-10 6 1-16,3-3-1 16,1 2 0-16,6 4-1 15,-3 2 1-15,-7 2-2 16,-1 4 0-16,1-1 0 15,3 0 0-15,8 14-1 16,2 2 0-16,12 5 0 16,6-4 1-16,8 4-1 0,10-7 0 15,11-1 0-15,6 1 1 16,12-1-1-16,6-7 1 16,0-1-1-16,-6 1 0 15,-4 2 0-15,-11-2 1 16,-4 2 0-16,-16 0 0 15,-19 3-1-15,-17 3 0 16,-11-4 1-16,-7 4 0 16,-10-6-1-16,3-5 0 0,0 0-1 15,3-3 0-15,8-2-2 16,10 0 1-16,11-3-4 16,14-3 1-16,18-10-6 15,17 2 0-15</inkml:trace>
  <inkml:trace contextRef="#ctx0" brushRef="#br0" timeOffset="36855.0693">20924 4424 30 0,'0'0'15'0,"0"2"-10"0,7-2 23 16,0 3-27-16,0 8 0 16,0 10 0-16,3 8 1 15,-6-3-3-15,-1 17 1 16,1-4 1-16,3-4 0 16,0-1 0-16,4-5 0 15,-1-5 0-15,1 0 0 16,-1-6 0-16,1-10 1 0,3-8 0 15,0-8 0-15,4-10 0 16,0-14 0-16,-4 3-1 16,-4-3 1-16,-3 1-2 15,0 4 0-15,-3 6-2 16,-4 8 1-16,0 15-1 16,-4 12 1-16,4 12-1 15,0 14 1-15,4 2-2 31,3 8 1-31,0 6-5 0,4-19 1 16,3-11-5-16,14 1 0 16</inkml:trace>
  <inkml:trace contextRef="#ctx0" brushRef="#br0" timeOffset="37292.6225">21467 4424 33 0,'-14'0'16'0,"38"74"-13"16,-17-56 27-16,4 9-30 15,-4 7 1-15,0 1 0 16,-7 2 0-16,0-3-2 16,0-5 1-16,0 0 1 15,-3-8 0-15,3-7 0 16,3-12 0-16,-3-2 0 15,7-23 0-15,7-12-1 16,0 6 1-16,1-11-1 16,2 3 0-16,4 3-1 0,4 10 0 15,0 11 0-15,-1 16 0 16,-2 7 0-16,-8 14 1 16,-4 16-1-16,-3 2 1 15,-3 0 0-15,-1 1 0 16,4-6-2-16,4-16 1 15,7-11-1-15,10-10 0 16,4-15-1-16,7-9 1 16,3-21 0-16,0 8 1 15,-3-6 2-15,-7 9 0 16,-4 15 0-16,-7 19 1 0,-3 19 0 16,-8 29 1-16,-13 20-6 15,-15 14 0-15</inkml:trace>
  <inkml:trace contextRef="#ctx0" brushRef="#br0" timeOffset="48505.548">11776 7784 25 0,'-7'-8'12'0,"3"5"-6"15,4-4 12-15,0 7-17 16,0 0 1-16,0 0 1 16,-3-3 0-16,-1 3-3 15,4-3 0-15,0 3 2 16,0 0 0-16,0 3-1 16,0 0 1-16,0 7-1 15,4-2 0-15,3 5-1 16,4 0 0-16,-1 3 0 15,4 0 1-15,0 0-1 16,1-5 1-16,-1 2-1 16,0 0 1-16,3-8-1 15,5 3 1-15,-1-2-1 0,3-4 1 16,5 1-1-16,6 0 0 16,7 2 0-16,1-5 0 15,-1 0 0-15,7 0 0 16,8 3 0-16,-1-1 0 15,1-2 0-15,3 0 0 16,7-5 0-16,0-3 0 16,0 0 0-16,7-5 0 0,10 0 0 15,5-3 0-15,9-3 0 16,-2 1 0-16,6 2 0 0,11-5 0 16,0-1 0-16,3-1 0 15,-3-1 0-15,3 8 0 16,-6 0 0-16,-1 6 0 15,-7 2 0-15,-10 5 0 16,-4-2 0-16,-3 5 0 16,3 0 0-16,-3 5 0 15,7-2 0-15,3-3 0 16,4-3 0-16,3-5 0 0,0 3 0 16,4 5 0-16,0-3 0 15,0 3 0-15,-4 3-1 16,0 2 1-16,-3 6 0 15,-4-3 0-15,-3 2 0 16,-7 3 0-16,-1-7 0 16,5 4 1-16,-1 6-1 15,4-5 0-15,-4 5 0 16,-7-3 1-16,7 0-1 16,0-2 0-16,0 2 0 15,4 0 0-15,0-5 0 16,-7 5 0-16,-1 0 0 15,4 3 0-15,4 0 0 16,0-8 1-16,-4 3-1 16,-3-3 0-16,-1 2 0 15,8-4 0-15,7 4 0 16,-11 1 1-16,7-3-1 0,-6 2 1 16,-5-5-1-16,4 1 1 15,8 4-1-15,-12-2 1 16,1 3-1-16,3-6 0 15,-3 8 1-15,3-5 0 16,7-5-1-16,1 0 0 16,-1-1 1-16,4-4 0 15,-1-4-1-15,12 1 1 16,-4 5-1-16,3-8 0 0,-3 5 0 16,3-2 1-16,1 5-2 15,-5 0 1-15,8 5 0 16,-3-2 1-16,6 2-1 15,4-2 0-15,0 5 0 16,3-5 1-16,8-3-1 16,3 2 0-16,4 4 0 15,-4-6 0-15,7 0 0 16,3-3 1-16,1 3-1 16,-4 0 1-16,0-5-1 15,-3-1 1-15,-1 1 0 16,-3-6 0-16,0 1 0 15,4-3 0-15,0 7 0 16,-1-4 0-16,4 2 0 16,0-3 1-16,8 6-1 15,-12 2 0-15,4 1-1 16,-3-4 1-16,7 1 0 0,-15 0 0 16,4 0-1-16,-3 10 1 15,-18-10-1-15,-8 5 1 16,-6-3-2-16,-14 6 1 15,-11 2-4-15,-4-5 1 16,-13 5-5-16,-15 0 0 16,-10 6-6-16,-14-6 0 15</inkml:trace>
  <inkml:trace contextRef="#ctx0" brushRef="#br0" timeOffset="58311.0701">16232 6099 17 0,'0'-3'8'0,"7"3"-3"0,-7 0 8 16,0 0-13-16,3-8 1 16,-3 8 0-16,0 0 1 15,0 0-2-15,0-5 0 16,0 7 2-16,4-4 0 0,-1 2-1 16,4 2 1-16,-3 1-1 15,3-3 1-15,-4 3-1 0,1-9 0 16,-4 6 0-16,0 0 1 0,0 3-1 15,0-3 1-15,-4 3-2 16,1 2 1-16,-1 0-1 16,1 1 1-16,-1 2-1 15,1-3 0-15,-1 0 0 16,4 3 0-16,0-3 0 16,0 1 0-16,0 2 0 15,0 0 0-15,0 2 0 31,0 1 1-31,0-3-1 16,0 5 1-16,0 0-1 16,0-5 1-16,0 5-1 0,0 0 1 15,0-2-1-15,4 8 1 16,-1-4-1-16,1 4 1 16,-1-3-1-16,-3 5 1 0,0-2-1 15,0-1 1-15,0 3-1 16,-3 0 1-16,-4 8-1 15,0 1 0-15,0 4 0 16,0-10 0-16,0 2 0 16,0-2 0-16,-1 5-1 15,-2-5 1-15,3 2 0 16,3-4 0-16,1-1 0 16,3-3 0-16,0-2 0 15,0 0 0-15,0-3 0 16,0 3 0-16,0 0 0 15,0 0 0-15,-4 2 0 16,4-2 1-16,0-2-2 16,0 1 1-16,0-4 0 15,0 0 1-15,0-6-1 16,0 3 0-16,0-6 0 16,4 1 0-16,-4 0 0 15,3 5 1-15,1-6-1 16,-4 1 0-16,0 0 0 15,0-1 0-15,0-2 0 16,3 3 0-16,-3-3 0 16,4 8 0-16,3-3 0 0,-4 3 0 15,1-5 0-15,0-1 0 16,-1 1 0-16,1 8 1 16,-1-6-2-16,1 5 0 15,-1-2-3-15,4 6 1 16,0 1-7-16,-3 4 1 15</inkml:trace>
  <inkml:trace contextRef="#ctx0" brushRef="#br0" timeOffset="60127.1727">15992 6802 27 0,'3'-8'13'0,"1"-7"-6"0,-1 9 19 16,4-2-25-16,0 3 0 31,4-3 0-31,3 3 0 15,0 5-2-15,-3 5 1 0,3 8 0 16,4 6 0-16,6 13-1 16,8 15 1-16,3 6-1 15,4 11 1-15,-4-11-1 16,1 2 1-16,-1 3 0 16,-3-13 1-16,-1-5 0 15,1-11 0-15,-4-5 0 16,4-13 1-16,-4-6 0 0,-3-18 0 15,-4-9-1-15,0-9 0 16,-3-6-1-16,0-6 1 16,-1 1-4-16,-3 0 0 15,4 7-8-15,0 4 1 0</inkml:trace>
  <inkml:trace contextRef="#ctx0" brushRef="#br0" timeOffset="111113.3452">11494 8808 26 0,'-25'-11'13'0,"15"-10"-2"0,6 19 13 0,1-6-23 15,-1 2 0-15,0-4 0 16,1 2 1-16,-1-3-3 16,4 1 1-16,0-4 1 15,4 1 0-15,-1 3-1 16,5 2 0-16,-1 2-1 15,7 1 1-15,3 5-2 16,8 5 1-16,7 3 0 16,3 8 0-16,7 3 0 15,11 7 0-15,14-2 0 16,4 2 0-16,10 4 1 16,7-1 0-16,15 2-1 15,13 1 1-15,7 0 0 16,4-6 1-16,11 1-1 15,7 5 0-15,-1-1-1 0,8 4 1 16,0-6 0-16,13 3 0 16,-9-3-1-16,-1 0 1 15,7-5 0-15,-10-9 0 16,0-4 0-16,3-6 1 16,0-5 0-16,-10 0 0 15,3-5 0-15,-7-6 1 16,0-2-1-16,-14-5 1 0,-3 5-2 15,-15 5 1-15,-7 0-4 16,-14 8 0-16,-10 8-7 16,0 7 0-16</inkml:trace>
  <inkml:trace contextRef="#ctx0" brushRef="#br0" timeOffset="135012.2951">17315 6117 18 0,'-7'3'9'0,"0"-8"-7"0,7 5 9 0,0 0-10 16,0-6 0-16,0 4 1 15,0-4 0-15,0 6-3 31,0-10 1-31,0 10 1 16,0-8 0-16,0-3-1 16,0 6 1-16,0-6-1 15,0 1 1-15,-4-4-1 16,1 12 1-16,-5-6-1 0,1 3 1 16,0-6 0-16,-3 3 0 15,3-2 0-15,-4 4 1 16,4-4-1-16,0 4 0 15,-4 1 0-15,-3-3 0 16,4 0-1-16,-1 3 0 16,1 5 0-16,-5 5 0 15,1 0 0-15,-3-2 0 0,3 5 0 16,-4 0 1-16,0-3-1 16,1 6 0-16,-1-1 1 15,4-2 0-15,0 0-1 16,3-5 1-16,1 0 0 15,-1-1 0-15,0 4-1 16,-3-1 1-16,0 3-1 16,0 0 1-16,0-3-1 15,-4-2 0-15,1 2-1 16,-1 6 1-16,0 2 0 16,1 3 1-16,3 2-1 15,0 3 0-15,0 1 1 16,3 1 0-16,0-4 0 15,4-3 1-15,0 2-1 16,0 6 0-16,0 0 0 0,0 0 1 16,0 5-2-16,3-5 1 15,-3 2-1-15,-3 1 1 16,3 2-1-16,3 2 0 16,1 4 0-16,-1-6 1 15,4-8-1-15,4-2 0 16,3-1 0-16,7 1 1 15,-4-1-1-15,8-2 1 16,0 0-1-16,-1-3 0 0,5 0 0 16,2-5 1-16,1 0-1 15,0 0 0-15,-4 0 0 16,3-3 0-16,1-2 0 16,0-3 1-16,3 0-1 15,4-3 0-15,-4-7 0 16,0-1 1-16,-3-5 0 15,0 0 0-15,3-13 0 16,4 0 0-16,3-5-1 16,-7-1 1-16,-3-4-1 15,-4-6 0-15,-3 5 0 16,-4 8 1-16,-4-5-1 16,-3 0 1-16,-3-8-1 15,-4 6 1-15,-4-4-1 16,-3 1 1-16,-3-3-1 15,-4-3 0-15,-4 3 0 0,0-5 0 16,1 2-2-16,6 11 1 16,1-2-4-16,-1 12 0 15,0 1-7-15,4 26 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1:49:57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1708 7731 7 0,'10'-24'3'0,"12"8"3"0,-19 6 3 0,1 5-6 16,-4-3 0-16,0 8 2 16,-4-6 0-16,1 1-6 15,-1 2 1-15,-3-5 4 32,0 6 1-32,-4-1-1 15,4 1 1-15,-3-4-1 16,-1 6 0-16,0-2-2 15,-6 2 1-15,-1 0-2 16,-3 0 1-16,-4-3-3 16,-6 3 1-16,-5 0-2 15,-13 3 1-15,0 5-1 0,-4-1 0 16,-7 4 0-16,0-3 1 16,3 5 0-16,-3-2 1 15,4-1 1-15,10 4 0 16,4-4 0-16,6-5 1 15,8-2 0-15,7 8 0 16,3-9-1-16,4 4 0 16,4-4-1-16,3 4 1 15,0-4-1-15,3-2 1 0,-7 0 0 16,8 6 0-16,-1 7 0 16,4 5 0-16,0 9 0 15,0-3 0-15,0 13-1 16,4 8 1-16,-4 10-1 15,0 14 0-15,-4-8 0 16,1 8 1-16,-1-1-1 16,1 17 0-16,-1 0 0 15,-3-1 0-15,0-2 0 16,4 6 0-16,-8-6 0 16,8 2 1-16,-1 4-1 15,4-6 1-15,0-8-1 16,0-5 1-16,0 7-1 15,0-2 1-15,0-5-1 16,0 0 1-16,0 5-1 16,0-5 1-1,-4 21-1-15,-3-3 0 16,4 0 0-16,-1-20 0 16,1 7 0-16,3-11 1 15,0 6-1-15,0-6 0 16,0 1 0-16,0-1 0 15,3-12 0-15,1-6 1 16,-1 5-2-16,1-5 1 16,-4-8-1-16,3-3 1 15,1-5-1-15,-4-5 0 16,0-3 0-16,0-5 1 0,0-2 0 16,0-1 0-16,0 0 0 15,0-10 1-15,0 10-1 16,4-10 0-16,-4-3 0 15,3 2 1-15,-3-2-1 16,4 3 1-16,3 5-1 16,-7 0 0-16,0 0 0 15,3 0 0-15,-3 5 0 16,0-8 1-16,0 6-1 16,0-3 0-16,7 2 0 15,-7-2 1-15,0 3-1 16,0-9 1-16,4 9-1 15,-1-3 0-15,1 2 0 16,-1-2 1-16,4 3-1 16,0-6 0-16,4 3-1 0,0-5 1 15,-4 2 0-15,7-2 0 16,3-3 0-16,8 5 0 16,3-5 0-16,8-5 0 15,6 5 0-15,7 0 0 16,1-3-1-16,10 1 1 15,3-1-1-15,4 0 1 16,14-5 0-16,8 6 0 16,-1-4-1-16,14 4 1 15,4-6 0-15,10 2 0 16,-3-4 0-16,11 5 0 0,6-1-1 16,11 1 1-16,-7 5 0 15,15 0 0-15,-1 5 0 16,0 1 1-16,4-4-1 15,3 1 0-15,11 5 0 16,-11-3 1-16,14 0-1 16,0 1 0-16,1-6 0 15,10 0 0-15,7-6 0 16,3-2 0-16,8 1 0 16,-1-4 0-16,18 0 0 15,1-4 0-15,-1 1 0 16,0 4 0-16,-3-4 1 15,6 1 0-15,-13 11-1 16,-14-1 1-16,-4 3 0 16,-18 3 1-16,-7 2-1 15,-17 3 0-15,-11 0-1 16,-4 5 0-16,-20 3-3 0,-11 0 0 16,-8 2-9-16,1 3 1 15,-32-7-1-15,-25-20 0 16</inkml:trace>
  <inkml:trace contextRef="#ctx0" brushRef="#br0" timeOffset="1840.5623">1517 7684 22 0,'7'5'11'0,"4"5"-9"0,-4-10 18 15,0 6-18-15,-3-4 1 16,6 1 1-16,1 2 0 0,3 3-5 15,7 0 0-15,7 3 4 16,11-11 0-16,-4 5-2 16,8-5 1-16,6 0-1 15,11 0 0-15,7 3 0 16,7 5 0-16,4-8-1 16,10-6 1-16,14 4-1 15,8 4 1-15,10 4-1 16,14-4 0-16,21-4 0 15,4 2 0-15,17-6 0 16,14 1 1-16,-3 0-1 16,15-9 0-16,6 4 0 15,-4 10 0-15,8-5 0 16,-11 5 0-16,11-3 0 16,-1 3 0-16,-10-3 0 15,8 3 1-15,-1-8-1 0,3 3 1 16,-3 0-1-16,-3-6 1 15,0-2-1-15,3 5 1 16,-7-3-1-16,-4 4 1 16,12 1-1-16,-15 4 1 15,-4 2-1-15,1 0 1 16,-22 0-1-16,-7 2 1 16,-7-2-1-16,-10 6 0 15,-14-4 0-15,-11 3 1 16,0-2 0-16,-15 2 0 0,-2-2-1 15,-8 0 1-15,0-3-1 16,-17 2 1-16,-8 1 0 16,-3 0 0-16,-7 2-1 15,-7-5 1-15,-3 0-1 16,-8 0 0-16,-3 0 0 16,-7 3 1-16,-1-3-2 15,-10 2 1-15,-3-2 0 16,0 3 0-16,-4 5 0 15,-4-3 0-15,-2 0-1 16,-1 6 1-16,0-3 0 16,-4 0 0-16,1 8 0 15,-1 0 1-15,1 5-1 16,-1 8 0-16,-3-3 0 16,0 17 0-16,0 2 0 15,0 13 0-15,0 11-1 0,0-1 1 16,-3 67-1-1,-1 6 1-15,4-22 0 16,0 8 0-16,-3-8-1 16,-1 0 1-16,1 8 0 15,-1-11 0-15,1 6 0 16,-4 2 0-16,3-2 0 16,0-8 0-16,4-6 0 15,4-10 0-15,3 5 0 16,0-18 0-16,0-11 0 15,7-5 0-15,0-8 0 16,0-11 0-16,1-8 0 16,-1 3 0-16,-4-13 0 0,1-8 0 15,-4 5 0-15,0-8 1 16,-3-5 0-16,-8 3 0 16,-3-9 0-16,-4-2 0 15,-3 0 0-15,4-3 1 16,-8-2-1-16,-3 2 0 15,-7-2-1-15,-8 2 1 16,-10 6-1-16,-3-1 0 16,-4 6 0-16,-7 0 1 15,0 0-1-15,0 2 0 0,-3 1 0 16,-4 5 1-16,-4-11-1 16,4 0 0-16,0 8 0 15,0-2 0-15,-3-3-2 16,-5 0 1-16,-6-6-1 15,-3 3 0-15,-5 6-2 16,-2-3 1-16,-8-8-3 16,-7 2 1-16,-3 1-4 15,-11 5 1-15,-7 2-3 16,0 4 0-16</inkml:trace>
  <inkml:trace contextRef="#ctx0" brushRef="#br0" timeOffset="96770.3665">2671 9726 24 0,'-7'-5'12'0,"14"15"-8"16,-7-10 12-16,7 6-15 16,0-4 0-16,4 1 2 15,-1 2 1 1,-3-2-4-16,7 2 0 15,-3-2 2-15,-1-3 1 16,1 2-1-16,0-2 1 0,-1 0-2 16,-3 0 1-16,-3 0-1 15,-1 0 1-15,1 3-1 16,-1 0 1-16,1 2-1 16,-4-5 1-16,3 3-1 15,5-1 0-15,-1 1 0 16,7 0 0-16,0 5 0 15,3-3 0-15,1 5-1 0,3-4 0 16,4 4 0-16,3 4 0 16,4 7 0-16,3 0 0 15,0-5 0-15,4 0 0 16,0 0 0-16,7 2 1 16,3 1-1-16,-3-4 0 15,4-1 0-15,6-4 0 0,4-4 0 16,3-6 0-16,-3-3 0 15,-3-5 0-15,6 5 0 16,-6-5 1-16,-4 0-1 16,-7-7 0-16,-8-7 0 15,1-1 0-15,-3 1-1 16,-1-4 0-16,-3 2-1 16,-4-10 1-16,0 2-2 15,0 0 0-15,0 1-8 16,1 9 1-16,-1 1-1 15,-14-8 1-15</inkml:trace>
  <inkml:trace contextRef="#ctx0" brushRef="#br0" timeOffset="275393.757">11575 9038 33 0,'0'-10'16'0,"14"-4"-15"15,-14 14 17-15,0 0-18 16,0 0 1-1,0 0 0-15,0 0 0 16,0 0-1-16,0-2 0 16,4-6 1-16,-4 8 1 0,10-6-1 15,-3 4 1-15,11-6-1 16,7 3 1-16,6-3-1 16,15-3 1-16,4-2-1 15,6 0 1-15,8-1-1 16,3 1 0-16,0 0 0 15,7 0 0-15,3 2 0 0,4-2 0 16,-10 2 0-16,0 9 1 16,-8-4-1-16,-7 4 1 15,-6-4-1-15,-8 6 1 16,-7 0-1-16,-6 6 0 16,-1-6-1-16,-10 2 0 15,-4 4-3-15,-4-4 1 16,-3-2-8-16,-7 0 1 15,-3-2-4-15,-4-12 0 0</inkml:trace>
  <inkml:trace contextRef="#ctx0" brushRef="#br0" timeOffset="275846.9311">12478 8176 39 0,'-3'-3'19'0,"6"14"-22"16,-3-11 34-16,4 2-29 15,-4 3 0-15,0 1 0 0,3 2 1 16,1 5-4-16,3 3 1 16,3-3 1-16,4 0 1 15,1 11-2-15,2 0 1 16,4 10-1-16,4-2 1 16,0 13-1-16,-4 3 0 15,-3-3 0-15,-4 8 0 16,-7 7 0-16,-11 4 1 15,-10-3-1-15,-4 5 0 0,-3-3 0 16,-7 6 1-16,0-3-1 16,-4-2 1-16,-3 2-2 15,3-5 1-15,0-8-4 16,4-6 1-16,3-4-10 16,4-9 1-16</inkml:trace>
  <inkml:trace contextRef="#ctx0" brushRef="#br0" timeOffset="286304.8854">13233 7919 22 0,'-3'0'11'0,"-5"-5"-5"0,5 5 11 16,-1-3-17 0,-3 3 1-16,-7-3 0 15,4 3 1-15,-8 3-3 16,-3 0 1-16,-4 2 0 16,-7-2 1-16,-6 2-1 15,-5-2 1-15,1-1-1 16,0-2 0-16,-4 0 0 15,0 0 1-15,-4 0 0 16,8-2 1-16,3-1-1 16,1-5 1-16,6 3-1 0,4 2 1 15,-1 3-1-15,1 0 0 0,3 0-1 16,4 3 0-16,0-3 0 16,3 5 0-16,1-2 0 15,3-3 1-15,0 10-1 16,7 3 1-16,-1 6-1 15,8 2 1-15,0 8 0 16,8 8 0-16,-1 16 0 16,3-3 0-16,1 17-1 15,-4 9 1-15,3 17-1 16,-6 5 0-16,-1 2 0 16,1 4 0-16,0 4 0 15,3 1 0-15,0-4 0 16,0-12 0-16,0 0 0 15,0-3 1-15,-4-6-1 16,4 1 1-16,-3 0-1 16,-4-6 1-16,0-2-1 0,0-6 0 15,0 6 0-15,-4-14 0 16,1 6 0-16,-1-3 1 16,4-2-1-16,0-3 0 15,0-14 0-15,0-2 1 16,4-5-1-16,-1 0 1 15,4-6-1-15,0-2 0 16,1-3 0-16,-5-13 0 0,1-3 0 16,-1 5 0-16,1-10-1 15,-1 3 1-15,1-6 0 16,-1 3 1-16,-3-5-1 16,4-1 0-16,-4-2 0 15,3 0 1-15,4 3-1 16,0 0 1-16,0 5-1 15,0-3 0-15,1 0 0 16,2 3 0-16,1-2 0 16,3 4 0-16,3-5-1 15,1 3 1-15,7-5 0 16,-4 0 0-16,4-3 0 16,-1 0 0-16,8 2 0 15,3 1 0-15,4 5 0 16,7 0 0-16,0 2 0 15,7-2 0-15,10 8 0 0,-3-3 0 16,11-2 0-16,3 0 0 16,11-1 0-16,6-5 0 15,5-2 0-15,2 8 0 16,19-9 0-16,-1 1 0 16,11-3 0-16,-7 0 0 15,14 8 0-15,0-3 0 16,4 1 0-16,-8 4 0 0,15 3 0 15,7 3 1-15,-4-8 0 16,14 0 0-16,7 5-1 16,-6-2 1-16,13 2 0 15,1-5 0-15,-1 5-1 16,7 3 1-16,15 0-1 16,-1-3 1-16,8-5-1 15,3 0 1-15,18-3 0 16,7-2 0-1,169 0 0 1,-42 2 0-16,-50-2 0 16,-17 2 0-16,-25-2 0 15,-21 7 0-15,-14 6-1 16,-21-5 1-16,-15 2 0 16,-17 3 0-16,-14 10-1 15,-25-15 1-15,-7 5-1 16,-17 2 1-16,-12 6-4 15,-9 2 0-15,-15-4-7 0,-4 1 1 16,-6-9-5-16,-25-25 1 16</inkml:trace>
  <inkml:trace contextRef="#ctx0" brushRef="#br0" timeOffset="288279.2052">12789 7877 17 0,'-8'2'8'0,"-13"-2"-2"0,21 0 8 15,-7 0-12-15,7 0 0 0,0 0 2 16,0 0 0-16,0 0-4 16,0 0 1-16,0 0 3 15,4-2 0-15,3-1 0 16,0-2 0-16,0 2-1 16,4-2 0-16,3-3-1 15,3 3 0-15,15-1-1 16,7 1 0-16,10 2-1 15,11 1 1-15,11-1 0 16,-1-8 0-16,22 1-1 16,7-3 1-16,17 2-1 15,1 6 0-15,13-8 1 16,18-1 0-16,-3 1-1 16,10 0 1-16,15 5 0 15,-5 3 0-15,5 2-1 16,10 8 1-16,-8-2-1 15,1 10 1-15,7-2-1 16,-7-6 1-16,0 6-1 0,3-1 1 16,1 11 0-16,-4-7 0 15,3 1 0-15,7 1 0 16,-6-2 0-16,6-1 0 16,8-5-1-16,-8 0 1 15,1-3-1-15,3 0 1 16,-4 3-1-16,4 0 1 15,4 0-1-15,-15-3 0 16,4 1 0-16,10-6 0 0,-20 5 0 16,10-5 1-16,0 0-1 15,-15-5 1-15,5-1 0 16,3 1 0-16,-15-6-1 16,1 4 0-16,0-7 0 15,-8 4 1-15,-13-1-1 16,-4-5 1-16,-3 3-1 15,-11 0 0-15,-11 5 0 16,-10 0 1-16,-8 0-1 16,-24 0 1-16,-7 3-2 15,-10 2 1-15,-8 0 0 16,-7-2 0-16,-6 3-1 16,-5 2 1-16,-2-3-1 15,-5 3 1-15,1 0-1 16,-1 0 1-16,-2-5-1 15,-1 5 0-15,0-8 1 16,3 5 0-16,-3 0-1 16,1-2 1-16,2-6 0 0,1 6 1 15,3-3-1-15,0 8 0 16,0-2-1-16,4 2 1 16,0 0 0-16,-4 5 0 15,0 3-1-15,0 5 1 16,-3-8 0-16,-4 9 0 15,-3 7 0-15,-4 3 0 16,-4 5 0-16,-3 13 0 0,0 3 0 16,-3 3 0-16,-1 5 0 15,-3 10 0-15,0 8 0 16,0 9 0-16,3 7 0 16,-3 11 0-16,0 3 0 15,0 2 0-15,0 0 0 16,-3 5 0-16,3 6 0 15,0-11 0-15,3 9 0 16,0-4 0-16,1 3 0 16,3-5 0-16,0 2 0 15,3-7 0-15,-3 0 0 16,0-4 0-16,0-7 0 16,0 0 1-16,4-2-1 15,0-6 1-15,-1-8-1 16,1-5 1-16,-1 2 0 15,4-10 0-15,-3-3 0 16,-1-5 0-16,8-3 0 16,-1 1 0-16,-3-9 0 0,4-5 1 15,0-5-2-15,-4 2 1 16,0-5-1-16,0-8 1 16,-4-2-1-16,1-1 1 15,-4-4 0-15,-7 1 0 16,-4-7 0-16,1 8 0 15,-1-3-1-15,0 1 1 16,-3-9-1-16,-3 0 1 16,-4 6-1-16,-8 2 0 0,-6 6 0 15,-4 4 0-15,-3 4-1 16,3-6 1-16,0 6 0 16,8-4 0-16,-5 6 0 15,5-5 0-15,-1-5-3 16,-4 2 0-16,1-3-5 15,-4-10 1-15,-14-5-9 16,-6-6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1:53:07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5828 16269 28 0,'-10'3'14'0,"-4"7"-6"0,14-7 15 15,-4 0-21-15,-3 5 0 16,0-6 2-16,0 1 0 15,0 2-5-15,3 1 1 16,4-4 2-16,4 3 1 16,-1 3-2-16,8-2 1 15,3-1-2-15,7 3 1 0,4 0-2 32,3 0 1-32,11 0-1 0,3 8 1 0,8-6-1 15,-1 1 1-15,4 2 0 16,3 0 1-16,8-5-1 15,-4 5 1-15,0-2-1 16,-4 0 1-16,1-1-1 16,-11 3 1-16,-4-5-1 15,-3 6 0-15,-8-1 0 16,-2 5 0-16,-8-2-1 16,0-3 1-16,-7-5-2 15,-3 3 0-15,-4-8-4 0,0-6 0 16,0 0-6-16,0-5 1 15</inkml:trace>
  <inkml:trace contextRef="#ctx0" brushRef="#br0" timeOffset="429.4752">6583 16245 30 0,'-14'8'15'0,"18"0"-10"0,-4-5 23 16,3 0-26-16,4-1 1 16,0 1 1-16,0 2 1 15,4-2-5-15,3-1 0 16,4 4 3-16,-1-1 0 15,8 3-1-15,-7 3 0 16,-4-1-1-16,3 3 1 16,1 3-2-16,0-3 0 15,-1 9 0-15,1-4 0 0,-4-2 0 16,0 3 1-16,0-1-1 16,-3-2 0-16,-1 2 0 15,-3-2 0-15,1 0-1 16,-8 0 0-16,-4 0-2 15,-7 0 1-15,-3 0-1 16,-7 5 0-16,-4 11-2 16,-3 2 0-16,-4 3-1 15,1-5 0-15,6 0-5 16,0-1 1-16</inkml:trace>
  <inkml:trace contextRef="#ctx0" brushRef="#br0" timeOffset="178770.895">10721 12388 6 0,'0'-3'3'0,"7"-15"0"16,-3 12 3-16,-1-2-4 16,1 3 0-16,-1-3 1 15,4 3 1-15,-3 0-4 0,0-6 0 0,-1 3 4 16,1-3 0-16,-4 1-1 15,3-1 0-15,1-2-1 16,-1 0 1-16,1 2-1 16,-1 6 0-16,4-3-1 15,0-8 0-15,4-2-1 16,0-1 1 0,3-2 0-16,0 0 0 15,3 2 0-15,5-2 0 16,2-3-1-16,4 0 1 0,1 3 0 15,-1-2 0-15,0 4 0 16,0 3 1-16,-3 3-1 16,-4 2 1-16,0 1-1 15,1 2 1-15,-1 0-1 16,3 5 0-16,5-2-1 16,-1-6 1-16,4 9-1 15,3-1 1-15,0 0-1 16,0 3 1-16,11 0 0 15,-3 0 1-15,-1 3-2 16,0 0 1-16,-10 2 0 16,0 11 0-16,-4-6-1 15,0-2 1-15,4 3-1 16,-4-3 0-16,0 2 0 16,1-4 0-16,-1-1 0 0,0-2 1 15,0 2-1-15,1-2 0 16,-5 2 0-16,4 0 0 15,4 1 0-15,-4 4 0 16,1 3 0-16,-5 3 0 16,1 3 0-16,0 2 0 15,-4 3 0-15,0-1 1 16,0-4-1-16,0 5 0 16,-3 2 0-16,0 6 0 0,-1-8-1 15,1 2 1-15,0-7 0 16,-1-3 0-16,1 0-1 15,-1-6 0-15,1 1-4 16,0-6 1-16,-4 0-6 16,0-5 0-16</inkml:trace>
  <inkml:trace contextRef="#ctx0" brushRef="#br0" timeOffset="179441.0005">11896 12351 16 0,'7'-16'8'0,"0"-3"-2"0,-3 14 4 0,-1-3-8 15,1 0 1-15,-1 0 2 16,1 0 1-16,-4 0-6 16,0 0 0-16,3 1 4 15,1 1 1-15,-4 6-2 16,7-2 1-16,3 2-2 15,1 2 0-15,3 6-1 16,7 5 1-16,11 3-1 16,0 0 0-16,7 0 0 15,-4 3 0-15,4 7-1 16,10-2 1-16,0-3-1 16,1-3 0-16,-1-4 1 15,-3-4 0-15,0-12 0 16,-4-6 1-16,-3 0-1 15,-4-8 1-15,1-11-1 16,-8-10 0-16,0 0-1 0,0-5 0 16,-6 0-2-16,-5-9 1 15,-3 6-4-15,0 6 0 16,4-12-7-16,-7 1 1 16</inkml:trace>
  <inkml:trace contextRef="#ctx0" brushRef="#br0" timeOffset="217340.8888">7151 18434 30 0,'39'-14'15'0,"0"-2"-10"16,-22 11 16-16,1 0-21 15,0-3 1-15,3 0 0 16,7 0 1-16,4 3-3 16,7-1 1-16,6-1 1 0,1 1 0 15,11 4-1-15,3-4 1 16,0 1-1-16,10 2 0 16,4 1 0-16,8 2 0 15,6 2-1-15,7 1 1 16,-3 2-1-16,6 3 1 15,1 0 1-15,0 3 0 16,-4 2 0-16,-10-2 1 0,3-1 0 16,-3 1 0-16,3-6 0 15,-3-2 0-15,10-3-2 16,-3-3 1-16,10-2-3 16,4-6 0-16,-7 1-9 15,6 4 0-15</inkml:trace>
  <inkml:trace contextRef="#ctx0" brushRef="#br0" timeOffset="218720.7876">6915 17637 21 0,'-4'0'10'0,"22"13"-2"16,-11-10 6-16,0-3-13 15,0 0 1-15,4 0 0 16,-1-3 0-16,1 1-3 16,-1 2 0-16,1-6 3 15,0 4 0-15,-1-1 0 16,1 0 0-16,3 3-1 15,3 0 1-15,5 0 0 16,6 3 0-16,4 0-2 16,10-1 1-16,0 6-2 15,18-5 1-15,11 5-1 16,13-3 1-16,15-5-1 16,7 3 0-16,10 0 0 15,8-1 0-15,-4 1 0 16,-7 2 1-16,3 0-1 15,-6 6 0-15,-1-3 0 0,-3-3 0 16,-11 3 0-16,4-3 1 16,-4-5 0-16,-3 3 1 15,-4-8 0-15,0-1 0 16,-3-4 0-16,-4 2 0 16,-7-3 0-16,-3 1 1 15,-4 2-2-15,-7-3 1 16,-7 3-1-16,-4 0 0 15,4 3 0-15,-4 0 0 16,-3 0-2-16,-4 10 1 0,-3-5 0 16,0 2 0-16,-7-2 0 15,0 3 0-15,-4-3 0 16,0 0 1-16,-3-3 1 16,-1 1 1-16,1-3-1 15,-4-1 0-15,0 1-1 16,-3-6 1-16,3 3-2 15,-3-2 1-15,-1-3 0 16,1 5 0-16,0 0-1 16,-1 2 1-16,1 4-1 15,0 2 1-15,3 5-1 16,4 6 0-16,3 5 0 16,-4-1 0-16,1 7 1 15,-4 9 0-15,0-7 0 16,-3 5 1-16,-4 3 0 15,-7 2 1-15,-7 1-2 16,-3-1 1-16,-8 1-1 16,-10 2 0-16,-7 0 0 15,-11 2 0-15,-10-2-1 0,-8 0 1 16,-6 3-1-16,-15 0 1 16,0 0-1-16,-6-11 0 15,-8 2 0-15,0-4 1 16,4-1 0-16,-11-5 0 15,8-7-1-15,-8-9 1 16,-3-5-1-16,6 0 1 16,-10-5-1-16,11 2 1 0,-4-2-2 15,1-1 1-15,2 1-1 16,-2-5 1-16,-1 4-2 16,-3 4 1-16,-8-6-5 15,-3 8 0-15</inkml:trace>
  <inkml:trace contextRef="#ctx0" brushRef="#br0" timeOffset="219203.3797">7066 17783 38 0,'-17'0'19'0,"10"-8"-22"0,7 5 37 0,-4 0-34 15,1 1 1-15,-4 2-1 16,0 0 1-16,0 2-2 15,-4 12 1-15,0 12-1 16,1 22 1-16,-1 21-2 16,4 13 0-16,7 5-1 15,7 11 1-15,11-11-4 16,14-5 0-16,21-8-4 16,21-2 0-16</inkml:trace>
  <inkml:trace contextRef="#ctx0" brushRef="#br0" timeOffset="320659.9221">11088 13340 25 0,'4'-5'12'0,"3"0"-2"0,-4-3 12 0,1 2-21 15,-1 4 1-15,1-1 2 16,-4 6 0-16,0-3-5 16,0-8 1-16,-4 13 2 15,-3-2 1 1,0-1-2-16,-3 9 0 16,-8 5-1-16,-3 10 0 15,0 3-1-15,-4 9 0 16,-3 1-1-16,0 12 1 15,-4-4-1-15,4-2 1 16,-1 0-1-16,8-3 0 16,4-10-4-16,6-8 1 0,7-5-4 15,8-9 0-15</inkml:trace>
  <inkml:trace contextRef="#ctx0" brushRef="#br0" timeOffset="320987.9977">10848 13343 18 0,'-24'5'9'0,"9"-5"-2"15,12 0 11-15,3 0-16 16,-4 0 0-16,4 0 3 15,0 3 1-15,7 0-6 16,1 2 1-16,6 5 3 16,0 9 0-16,3 7-2 0,8 9 1 15,0 15-2-15,3 0 1 16,-3 3-2-16,6 5 0 16,1 1-2-16,-4-17 1 15,4 0-5-15,7-15 1 16,10-14-6-16,-3-26 1 15</inkml:trace>
  <inkml:trace contextRef="#ctx0" brushRef="#br0" timeOffset="321925.486">11265 13512 5 0,'-4'6'2'0,"0"-6"11"15,4 0-7-15,0 0-3 16,0-6 1-16,0 6 1 16,0 0 1-16,0 0-7 15,0 0 0-15,8-5 5 16,2-3 1-16,4-8-2 16,4 0 1-16,7-2-1 15,3-3 1-15,0-1-1 16,4 1 0-16,7 3-1 15,-1 2 1-15,5-8-1 16,-1 0 0-16,4 3-1 16,7-3 0-16,10 3 0 15,-3-3 0-15,4 0-1 0,6 6 1 16,1 5-1-16,-4-3 1 31,42 0-1-31,-3 5 1 16,-11 11-1-16,-3 3 1 15,-14 10 0-15,-4 6 0 16,-4 15-1-16,-3-2 1 16,0 8-1-16,-7 5 0 15,-3 2 0-15,-1-2 0 0,1 3 0 16,6-1 0-16,-6 1-1 16,-4-8 1-16,-8-8 0 15,-2 2 0-15,-4 3 0 16,-8-5 1-16,-2-11-2 15,-8 5 1-15,-7-7-1 16,-4-1 0-16,-3-2-2 16,1 0 1-16,-5-11-5 15,4-7 1-15,0-11-5 16,7-9 0-16</inkml:trace>
  <inkml:trace contextRef="#ctx0" brushRef="#br0" timeOffset="322800.0407">12873 13623 24 0,'-3'8'12'0,"6"-21"-8"0,1 10 17 0,3-2-18 0,0 3 0 16,0 4 0-16,0 3 1 15,4 3-5-15,-1 6 0 16,4 4 4-16,0 6 0 16,4 10-2-16,0-2 1 15,3-5-1-15,3-4 1 0,5 9 0 16,-1-8 0-16,7 0-2 15,0-6 1-15,4-2 0 16,-7-8 0-16,-4 0-1 16,-3-8 1-16,0 0-1 15,-1-3 1-15,5-7 0 16,-5-1 0-16,1 1-1 16,3-4 1-1,7-25-1 1,1-4 0-16,-5 4 0 15,1-6 1-15,-4-8-2 16,1-3 0-16,2-2-4 16,8 0 1-16,-3 0-8 15,-1-11 0-15</inkml:trace>
  <inkml:trace contextRef="#ctx0" brushRef="#br0" timeOffset="355788.7904">7183 5294 29 0,'0'-5'14'0,"21"8"-11"0,-14-3 14 15,0 0-16-15,0 0 1 16,4-3 1-16,-1 3 1 0,4-3-5 16,-3 6 1-16,0-6 2 31,3-5 0-31,7 6-1 15,11-1 1-15,14 0-2 16,3 3 1-16,21 0-1 16,12-2 1-16,20-3-2 15,7-1 1-15,22-2 0 16,6-8 1-16,19-7 0 0,2 4 0 16,-2-2 0-16,13 0 1 15,-10-3-1-15,-8 0 1 16,-2 3-2-16,-8-3 1 15,-25 6-3-15,-21 4 0 16,-17 9-5-16,-18 5 0 16,-11 5-5-16,-24 14 1 15</inkml:trace>
  <inkml:trace contextRef="#ctx0" brushRef="#br0" timeOffset="361423.2477">7924 16534 21 0,'-4'2'10'0,"4"-15"-5"0,0 13 11 0,0 0-15 16,0 0 1-16,0 0 0 15,0 0 0-15,-3 0-2 16,-1 3 1-16,1 5 1 16,3 0 1-16,0 5-1 15,0 3 1-15,3-3-1 16,4 3 0-16,7 2-1 16,4 1 1-16,7 0-1 15,3-4 0-15,0 1 0 0,4-8 0 0,0 0 0 16,-1-5 0-16,5-3 0 15,-1-6 0-15,-7-4-3 16,-7-3 0-16,-3 5-7 16,-8-5 0-16,5-1-2 15,-8-4 1-15</inkml:trace>
  <inkml:trace contextRef="#ctx0" brushRef="#br0" timeOffset="362811.4447">7857 15994 21 0,'-7'0'10'0,"17"-26"-9"16,-10 20 17-1,4 1-18-15,-4-3 1 16,-4 0 0-16,4-2 1 15,-3 2-2-15,-1 0 0 16,-3 2 1-16,0 4 1 16,-4-6 0-16,1 5 1 15,-1 3-1-15,-3 0 0 0,0 3-1 16,0 2 1-16,3-2-1 16,-3-1 1-16,4 9-2 15,-4-6 1-15,-1 3-1 16,1 5 0-16,-3 1 0 15,3 2 1-15,0 2-1 16,-1 3 0-16,5-5 0 16,-1 3 1-16,1 7 0 15,-1 6 0-15,4 2-1 16,0 1 1-16,3-1 0 16,1 6 0-16,-1 5 0 15,4-3 0-15,4 6-1 16,3-1 1-16,0-4-1 15,4-4 1-15,-1-2-1 16,4-2 1-16,11-4-1 16,0-4 1-16,6-1 0 0,1-2 0 15,-4-3 0-15,-3-7 1 32,7-6-1-32,0-8 0 15,-8-11-1-15,-3-5 0 16,-3-2-1-16,-4-17 1 15,-3-5-1-15,-8-18 1 16,-6 0-1-16,-8-16 1 16,1-16-1-16,-12-3 1 0,-2-2-3 15,-1 5 0-15,0 19-8 16,1 10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1:59:42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16690 6697 30 0,'-14'-29'15'0,"11"23"-15"16,-1 4 16-16,1-1-15 15,-1-5 1-15,-7 3 0 16,-3-1 0-16,-7-2-4 0,-7 6 0 16,0-1 2-16,-4 3 0 15,-3 0-1-15,-4 3 0 16,-7-3-1-16,-3-3 1 16,-1-7 2-16,4-1 0 15,-10-2 1-15,-4-11 0 0,-4 3 0 16,1-6 0-16,-8-2 0 15,-3 3 1-15,4 2-2 16,-11-2 0-16,-11 4-1 16,-3-1 0-16,-11 7-1 15,0 0 1-15,-7 5-1 16,-10 6 0-16,-4 5 0 16,-4 5 1-16,-10-2-1 15,-4 7 0-15,-3 4 0 16,-11 4 1-16,-3 3-1 15,0 6 1-15,0 7 0 16,-8 1 0-16,1 2 0 16,10 2 1-16,-3-4-1 15,3 4 1-15,0 1 0 16,4 0 0-16,7 2 0 16,0 0 0-16,7 6 0 15,7 0 0-15,-4-3 0 16,1-6 0-16,-5 12-1 0,12-9 1 15,-1 0-1-15,11 6 0 16,4-3 0-16,10 3 0 16,14 10 0-16,15 0 0 15,10-2 0-15,10 7 0 16,4-2 0-16,18-3 1 16,14 6-1-16,17 4 1 15,12 4-1-15,16-3 1 0,22 5-2 16,14 2 1-16,18-9 0 15,10-1 0-15,28 0 0 16,15-11 0-16,17 6 0 16,18-3 1-16,17-5-1 15,22-2 1-15,14-6 0 16,17-6 0-16,11 1-1 16,17-14 1-16,8-7 0 15,17-8 0-15,15-9-2 16,13-2 1-16,18-13-1 15,-3-8 0-15,7 0 0 16,-11-14 0-16,-7 3-1 16,-7-2 1-16,-7-8 0 15,-22-8 0-15,-13-1 1 16,-25-4 0-16,-11-14 2 0,-31 0 0 16,-22 0 1-16,-27-7 1 15,-26 4 1-15,-28-2 1 16,-24-5-1-16,-25-14 0 15,-35-7-1-15,-32 2 0 16,-43-16-4-16,-45-8 1 16,-32 3-3-16,-50 0 1 15,-45 16-3-15,-43 16 1 16,-35 2-2-16,-38 21 1 0,-19 19-1 16,-38 30 0-16,-32 20-8 15,-21 32 1-15,-10 21 0 16,24 0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2:00:04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5938 6183 29 0,'0'3'14'0,"7"0"-13"0,-7-3 15 16,3 2-16-16,4 1 1 0,0 5-1 16,0 0 1-16,4 2-2 15,3 4 1-15,4 4 1 16,3 3 1-16,11 8-1 16,-1 3 1-16,1-3-1 15,3 3 1-15,15-3 0 16,3 3 0-16,3-11-1 15,11-2 1-15,4-6 0 16,10-11 1-16,7-4-1 16,11-9 0-16,3-5 0 15,7-10 1-15,-10-11-1 16,4-3 0-16,2 0-1 16,-6-7 0-1,0 4 0-15,-4-7 1 16,-7 0-1-16,1 2 0 0,-15-2-2 15,-11 2 0-15,-6-2-6 16,-15 10 1-16,-17-7-7 16,-18 2 0-16</inkml:trace>
  <inkml:trace contextRef="#ctx0" brushRef="#br0" timeOffset="43121.8693">6382 6448 29 0,'-49'8'14'0,"17"-6"-8"16,28-2 14-16,4 3-19 15,0 5 0-15,4-3 0 16,7 3 0-16,10 6-2 15,10-1 1-15,19-3 0 16,13-2 1-16,11-5-1 16,15 0 0-16,20-3-1 0,14-8 1 0,-6-6-1 15,10-1 1-15,7-9-1 16,-4-8 0-16,-6-10 0 16,-8-1 1-16,1-7 0 15,-18 0 0-15,-8-3-1 16,-6 0 0-16,-15 3-1 15,-10 5 0-15,-10 5-7 16,-4 8 1-16</inkml:trace>
  <inkml:trace contextRef="#ctx0" brushRef="#br0" timeOffset="43536.2685">6121 6353 30 0,'18'18'15'0,"45"-2"-15"16,-35-13 25-16,22-1-25 16,17 1 0-16,25-3 0 15,13-16 1-15,19-10-1 16,24-9 0-16,4-12 1 15,14-6 0-15,10-8-1 0,-14 0 0 16,-3-10-1-16,0-1 0 16,-18 6-5-16,-25 10 0 15,-6 9-4-15,-22 7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504.201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22:00:58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7162 7345 25 0,'-11'-3'12'0,"4"1"-8"31,7-1 13-31,-3 0-15 16,-4-2 0-16,-1 2 2 15,1 3 1-15,0 0-6 16,-3 0 1-16,-1 0 3 16,-3 3 0-16,-4-3-1 15,-6 5 0-15,-1 1-1 0,-7-1 0 16,-3 0-1-16,-4-2 1 15,4 2-1-15,-7 6 0 16,-11-3 0-16,-4 5 0 16,-10-8 0-16,-3 8 1 15,-4 1-2-15,-1-1 0 16,-6 5 0-16,-10-2 1 16,-12 0-1-16,1 3 0 15,3-1 0-15,-7 1 0 0,1-6 0 16,-5-3 1-16,8 4 0 15,3-9 0-15,0 3 0 16,-3-5 1-16,-4-3-1 16,4 0 1-16,3 0-1 15,0 0 0-15,-7-3 0 16,-3 0 1-16,3 3-1 16,0-5 0-16,8 5 0 15,-5 0 0-15,-2 0 0 16,2 5 1-16,1-10-1 15,3 10 1-15,-3-2-1 16,-15 0 1-16,8-1-1 16,0-2 1-16,6 8-1 15,-9-5 1-15,2-3-1 16,4 0 1-16,1 0-1 16,6-3 0-16,3-2 0 15,5 2 1-15,-1 1-1 0,11 2 0 16,3 0 0-16,8 2 0 15,3 1 0-15,10 10 0 16,8 0-1-16,3 3 1 16,11 3-1-16,6-1 1 15,8 14-1-15,4 18 0 16,3 14 0-16,7 12 1 16,3 17-1-16,4 18 1 0,7 16-1 15,-3 16 1-15,3 5 0 16,0 6 0-16,0 2 0 15,-4-5 0-15,1-11 0 16,-4-5 1-16,0-3-1 16,0-13 0-16,-4-13 1 15,1-16 0-15,3-11 0 16,0-5 1-16,0-13-1 16,3-10 1-16,1-4-1 15,3-12 1-15,3 2-2 16,5 2 1-16,-1-4-1 15,3-12 1-15,1 7-1 16,0-7 0-16,3 1 0 16,3-5 0-16,8-3 0 15,7 7 0-15,0-7 0 16,7 0 0-16,-4 0-1 16,0 0 1-16,8 2 0 0,3 1 0 15,7 2 0-15,10-2 0 16,8-1 0-16,3-7 0 15,7-1 0-15,14-4 0 16,18-1 0-16,0 3 1 16,25-6-1-16,14 4 1 15,-1-6-1-15,22 0 1 16,14 0-1-16,7 0 1 16,18 0-1-16,-4-3 0 0,18 0 0 15,-3 1 0-15,13-1 0 16,0 3 0-16,11 0 0 15,-7 5 0-15,7-2-1 16,0 5 1-16,-14-5 0 16,-7 2 0-16,-4 0-1 15,1 6 1-15,-5 5-1 16,-16 0 0-16,-8 5 0 16,-11 0 0-16,-24 5-2 15,-7-12 1-15,-8 7-4 16,-24-5 1-16,-7 8-7 15,-17-11 1-15</inkml:trace>
  <inkml:trace contextRef="#ctx0" brushRef="#br0" timeOffset="1120.7511">6601 7321 33 0,'-18'0'16'0,"22"5"-19"16,3-2 26-16,3 2-22 16,8 1 0-16,7-1 1 15,-1 3 1-15,12-6-3 16,6 1 0-16,14 0 1 15,8 2 1-15,17-5-1 16,0 0 0-16,14 3-1 16,18-3 0-16,4 0 0 15,3 0 0-15,10 0-1 16,8 0 1-16,6 8 0 0,-6 2 0 16,14-5 0-16,6 9 0 15,-6-6 0-15,3-3 1 16,8-2 0-16,-1-11 1 15,-10 0-1-15,6 2 0 16,-13-4 0-16,-7 5 1 16,-22-3-2-16,-3 2 1 15,-14 4-1-15,-11 2 1 16,-10 0-1-16,-15 2 1 16,-10 1-1-16,-7 2 1 0,-14 3-1 15,-4 0 1-15,-7 8-1 16,-7 3 0-16,-3 10 0 15,-4 0 0-15,0 2 0 16,-4 6 0-16,-3 3-1 16,0 5 1-16,0 11 0 15,0 10 0-15,0 16 0 16,4 18 0-16,-1 9 0 16,4 18 0-16,4 10-1 15,0 17 1-15,6 10 0 16,4-5 0-16,1 5 0 15,6-16 1-15,0 11-1 16,0-14 0-16,-3-2 0 16,-7-5 0-16,-1-19 0 15,-3 0 0-15,-3-11-1 16,-4 1 1-16,-4-19 0 16,-3 0 0-16,-3-14 0 15,-4-7 0-15,-7-5 0 0,-7-9 0 16,-11-2 0-16,-7-10 0 15,-14-9 0-15,-14-8 1 16,-11-2-1-16,-20-13 1 16,-22-6-1-16,-11-10 0 15,-13-6 0-15,-15-5 0 16,-3-10-1-16,-15-14 1 16,-10-2-6-16,-3-16 1 0,-29-11-7 15,-14 0 1-15</inkml:trace>
  <inkml:trace contextRef="#ctx0" brushRef="#br0" timeOffset="4004.8908">12820 8490 18 0,'-14'3'9'0,"7"-6"-1"15,4 3 10-15,-4 0-15 16,3 0 1-16,-3-2 1 15,3 2 0-15,1 0-7 16,-1 0 1-16,1 0 3 16,3 0 1-16,7 0-1 15,0 2 0-15,4 9-1 16,-1-6 0-16,8 1 0 16,3-6 1-16,7 8-1 15,7-6 1-15,8 4-2 16,3-4 1-16,10 3 0 15,4-2 0-15,0-3-1 16,7-8 1-16,4 0 0 16,6 6 0-16,4-6-1 0,8 2 1 15,-5 1-1-15,8-6 1 16,3-2-1-16,0 3 1 16,8-1-1-16,-5 6 1 15,5-6-1-15,3 1 1 16,3-1-1-16,11-2 1 15,-4-6-1-15,15 1 1 16,3 2-1-16,7-11 0 0,4 4 0 16,3-4 1-16,4 6-1 15,-8 0 1-15,4 2-1 16,-3 3 0-16,3 6 0 16,0 2 0-16,0-3 0 15,8 6 0-15,2 2 1 16,-6-2 0-16,3 5-1 15,8 5 1-15,-5-5 0 16,5 6 0-16,2-1-1 16,-2 6 1-16,-1-4-1 15,0 9 1-15,8 0-1 16,-5 3 1-16,5-3-1 16,6-6 0-16,-3-2 0 15,3 5 1-15,8 3-1 16,-8 0 0-16,8 3-1 15,-4-3 1-15,0-1 0 16,3 1 1-16,-3-2-2 0,0-4 1 16,3 3 0-16,-6-2 1 15,-19-3-1-15,8 2 1 16,-14 4-1-16,-4-9 1 16,-17 3-1-16,-15 2 1 15,-7 4-3-15,-10 2 1 16,-14 2-3-16,-11 3 0 15,-14 6-10-15,-11 7 0 16</inkml:trace>
  <inkml:trace contextRef="#ctx0" brushRef="#br0" timeOffset="7539.2369">12538 8242 26 0,'-14'-6'13'0,"-4"6"-9"16,18-2 14-16,-3-6-16 15,3 3 1-15,0 5-1 16,0 0 1-16,-4 0-5 31,4 0 1-31,0 2 2 16,0 6 0-16,0 3-2 15,4 2 1-15,-1 0-1 16,-3 3 1-16,0 8 0 0,0 13 0 16,0 0-1-16,0 5 0 15,0 14 1-15,0 5 0 16,0 2-1-16,4 9 0 15,3 7 0-15,0 0 0 16,0 17 1-16,0-6 0 16,4 2-1-16,-1 4 0 0,1 4 1 15,-1 9 0-15,-3-1 0 16,-3-2 0-16,3 8 0 16,-7 2 0-16,-4 0 0 15,4-4 1-15,0 1-1 16,0-2 0-16,4-2 0 15,-4 2 0-15,0-5 0 16,4-6 0-16,-1-7 0 16,-3 0 0-16,4-9 1 15,-1 1 0-15,-3-8 0 16,4-11 0-16,3-3-1 16,0-7 1-16,-4 2 0 15,1-5 0-15,-1-5-1 16,4 5 0-16,-3 5 0 15,3-8 0-15,-3 0 0 16,-1 3 0-16,1-5 0 16,-1-8 0-16,1 2 1 15,-1-5 1-15,1-5-1 0,-4-3 0 16,0-5 0-16,3-3 1 16,1 0-1-16,3-5 0 15,-4 0-1-15,4-3 1 16,0 0-1-16,-3-10 1 15,3 7 0-15,4-4 0 16,3-4-1-16,-4 6 0 16,1-2 1-16,-1-1 0 15,1 3-1-15,0-6 1 0,-1 1-1 16,4 0 0-16,4-3 1 16,0 0 0-16,3 5-1 15,3-2 1-15,5-1-1 16,2 1 1-16,1-3-1 15,0 3 0-15,0-3 0 16,6 0 0-16,-2 8 0 16,3-8 0-16,3 0 0 15,-7-8 0-15,4 5 0 16,3 3 1-16,1 0-1 16,3 3 0-16,-1-3 0 15,1 0 0-15,-3 8 0 16,2-6 0-16,1 3 0 15,7 1 0-15,-7-1 0 0,3-5 0 16,4 0 0-16,7 0 0 16,4 0 0-16,3 0 0 15,3 0-1-15,5 0 1 16,-1 0 0-16,3 0 0 16,8 0 0-16,-4 0 1 15,7 0 0-15,0 0 0 16,4 0 0-16,7-5 0 0,3-1 0 15,4 4 0-15,0-1 0 16,0 3 0-16,3 0 0 16,0 0 0-16,4 0 0 15,0 0 0-15,-3-2 0 16,10-6 0-16,-4 8-1 16,11 0 0-16,-7 0 0 15,10-3 1-15,1 3-1 16,10 3 1-16,-14-3-1 15,14 8 1-15,0-6-1 16,4 1 1-16,10-3-1 16,0 0 1-16,15 0-2 15,-1-3 1-15,0 3 0 16,11 0 0-16,-3-2-1 0,6-6 1 16,1 5 0-16,-1-2 0 15,-3-3 0-15,3 5 1 16,-3 0-2-16,0-2 1 15,4-5 0-15,-8 7 1 16,0-5-1-16,-6 3 0 16,-11 2 0-16,3 0 1 15,-11-5 0-15,-6 6 1 0,-11-4-1 16,0 1 0-16,-3 0 0 16,-11-3 1-16,0-3 0 15,-4 1 0-15,-7-1-1 16,-3-7 0-1,28-1 0 1,-14 3 0-16,-24 0-1 16,-15 1 1-16,-11 4-2 15,-10 3 1-15,-3 0-1 16,-12 0 1-16,1 0-1 16,-7 6 0-16,-7 2-1 15,-4 2 1-15,0-2-3 16,-3 3 1-16,-4 2-3 15,-3-2 1-15,-4 2-4 16,-3-2 1-16,-1 2-6 16,-6-10 0-16</inkml:trace>
  <inkml:trace contextRef="#ctx0" brushRef="#br0" timeOffset="8812.6945">22063 8456 31 0,'-7'3'15'0,"25"-1"-14"15,-8 4 23-15,1-1-23 16,3 0 1-16,0-2 1 16,7 2 1-16,7-2-5 0,11-1 0 15,14-2 3-15,0-2 0 16,11-1-2-16,3-2 1 16,0 2-1-16,7-2 0 15,3 2-1-15,1 1 1 16,-11 2-1-16,-11 0 1 0,-3 0 0 15,-7 0 0-15,-7 2 1 16,-7 1 0-16,-8 0 0 16,-2-1 1-16,-5-2 0 15,1 3 0-15,-8 2-1 16,1-2 1-16,0-1-1 16,-4 1 0-16,0 0-1 15,-4 5 1-15,1-3-1 16,-4 6 1-16,-4-1-2 15,1 3 1-15,-4 6-1 16,-4 5 1-16,-3 0-1 16,0 7 0-16,0 1 0 15,3 8 0-15,1 5 0 16,-1 10 1-16,0 9-1 16,-3 18 1-16,4-3 0 15,-1 6 0-15,1 10-1 16,3 6 1-16,-1 4 0 0,1 9 0 15,4-11 0-15,3 6 0 16,0 5-1-16,0-3 1 16,0-5 0-1,3-1 0-15,1-1 1 16,-1-6 0-16,1 10-1 16,0-10 1-16,-1 2-1 15,4 4 1-15,-3-6-1 16,-1 2 1-16,-3 6-1 15,-3-6 1-15,-1 1-1 16,1-14 0-16,-4 3-1 16,-1-13 0-16,5 8-3 15,-4-19 1-15,0 0-9 16,-7-13 1-16</inkml:trace>
  <inkml:trace contextRef="#ctx0" brushRef="#br0" timeOffset="32032.4221">18436 7556 22 0,'-14'0'11'0,"4"3"-3"0,6-3 11 0,1 0-16 15,-1 0 1-15,1 3 2 16,-1-3 1-16,-3 2-8 16,0 4 0-16,0-4 5 15,0 1 0-15,-4 2-2 16,-3 9 1-16,-3-1-3 16,-8 5 1-16,-3 1-1 15,-8 2 1-15,5-2-2 16,2-6 1-16,5-3 0 15,6-2 0-15,4 3-1 16,3-6 0-16,4 8 1 16,7-5 0-16,7 3 0 0,8-1 0 15,6 1 0-15,10 2 1 16,-2 3-1-16,2 0 1 16,-2 0-1-16,2 0 0 15,-2 0 0-15,-1 0 0 16,-7-1 0-16,0-9 0 15,-3-4-2-15,-1 1 1 16,1 0-3-16,-4 5 0 16,0-8-8-16,0 2 1 0</inkml:trace>
  <inkml:trace contextRef="#ctx0" brushRef="#br0" timeOffset="32647.3356">18384 7699 27 0,'-4'-2'13'0,"-3"15"-7"0,7-10 16 16,0-1-19-16,0 1 0 15,0 2 3-15,4-2 0 16,-1 2-7-16,4 6 0 15,0-6 6-15,4-2 0 16,3-3-2-16,3 2 1 16,5-2-2-16,6 0 0 0,4 0-1 15,14 0 1-15,13-2-2 16,16 2 1-16,30 0 0 16,26-3 0-16,14-2-1 15,27-6 1-15,15 3-1 16,25 0 1-16,17 0-1 15,11 0 0-15,14 0 0 16,4-5 0-16,6 0-1 16,1 5 1-16,-4-3 0 0,-3 4 1 15,-4-1-1-15,-15 2 1 16,-6 1-1-16,-21-6 1 16,-15 1-2-16,-20 5 0 15,-25-1-2-15,-11 6 1 16,-28-5-4-16,-22 5 0 15,-17 5-8-15,-17 11 0 16</inkml:trace>
  <inkml:trace contextRef="#ctx0" brushRef="#br0" timeOffset="52639.6293">13635 11602 25 0,'0'-8'12'0,"4"-13"-6"0,-4 21 13 16,0-11-17-16,0 6 0 16,0 0 0-16,0-6 0 0,0 6-3 15,0-6 0-15,-4 6 2 16,1-6 0-16,-1 6-1 16,4 0 1-16,-3 0 0 15,-1 5 1-15,4 0-1 16,0 0 1-16,0 5 0 15,0-3 0-15,4 1-1 0,3 8 0 16,0-3 0-16,0 10 0 16,3 3-1-16,-3 8 0 15,4 16 0-15,0-2 1 0,-4 18-1 16,3-1 1-16,-3 7-1 16,0 12 1-16,0-18-1 15,-3 5 1-15,-1-5-1 16,-3 0 1-16,0 7-1 15,0-9 1-15,-3 7-1 16,-1-3 1-16,-3 1 0 16,4-11 0-16,-4-8 0 15,3-3 1-15,-3-2-2 16,4 2 1-16,-1-13-1 16,1-5 1-16,3 0-2 15,-4-6 0-15,4-2-3 16,0-3 0-16,-3-7-8 15,-1-1 0-15</inkml:trace>
  <inkml:trace contextRef="#ctx0" brushRef="#br0" timeOffset="53000.8656">13141 12602 39 0,'-10'-8'19'0,"31"11"-16"16,-11-3 28-16,5 0-29 15,-1 0 1-15,7-3 1 16,-3 6 0-16,-1 2-5 15,4 6 0-15,-3 5 3 16,0 10 1-16,3-2-2 16,3 10 0-16,5-2-1 15,6 2 1-15,11-5-1 16,3-7 1-16,11-9 0 16,11-13 1-16,6-16-1 15,8-13 0-15,10-5-3 16,8-17 0-16,2-10-12 15,19-2 0-15</inkml:trace>
  <inkml:trace contextRef="#ctx0" brushRef="#br0" timeOffset="213405.222">17555 14758 41 0,'-7'0'20'0,"21"0"-15"0,-11 0 21 16,4 0-25-16,0 6 1 0,-7-6 2 16,7 0 1-16,0 5-6 15,-7-5 1-15,0 0 2 16,0 0 1-16,0 0-1 15,-3 0 1-15,3 0-2 32,-4 3 0-32,-3 5-1 0,-3 5 1 0,-1 13-2 15,-7 9 1-15,-3 7-1 16,-7 19 1-16,-7 8-3 16,-4 13 1-16,0 8-2 15,0-8 0-15,8-6-2 16,6-2 0-16,7-7-5 0,4-20 1 15,7-4-2-15,11-20 1 16</inkml:trace>
  <inkml:trace contextRef="#ctx0" brushRef="#br0" timeOffset="213780.5909">16895 14629 42 0,'7'-5'21'0,"21"-1"-23"16,-17 6 41-16,-1 3-36 15,1 0 1-15,3 2 1 16,-3 3 1-16,3 5-8 16,0 8 1-16,3 3 3 15,8 5 1-15,3 19-2 16,-3 2 0-16,7 16-2 16,7 6 0-16,10 12-1 15,4 4 1-15,0 1-2 16,-4-6 0-16,1-4-2 15,-1-5 1-15,0 3-4 0,-3-16 1 16,-3-11-7-16,2-21 1 16</inkml:trace>
  <inkml:trace contextRef="#ctx0" brushRef="#br0" timeOffset="214520.3543">18140 14740 50 0,'-3'11'25'0,"10"-22"-29"16,0 14 45-16,7-3-39 15,3 0 0-15,5 2 1 0,6-2 0 16,4 6-4-16,14-6 0 16,6 7 2-16,5 7 0 15,-1 2-1-15,1 7 1 16,-4 4-1-16,3-1 0 16,-10-2 0-16,-4 0 1 15,-6 8-1-15,-8-3 1 16,-3-5 0-16,-8 2 0 15,-3-5 0 1,-3 0 0-16,-8-2-1 16,-6-1 0-16,-8 6-1 0,-13 3 0 15,-12 4-1-15,-3 4 0 16,-10-1 0-16,0-2 0 16,-4 0 0-16,7-3 1 15,4-5-2-15,6-3 0 16,8-5-2-16,7-6 1 15,3-2-9-15,8-3 1 0,10 1-2 16,7-9 0-16</inkml:trace>
  <inkml:trace contextRef="#ctx0" brushRef="#br0" timeOffset="215180.6304">19791 14809 49 0,'-7'-11'24'0,"-21"-7"-29"0,24 12 49 16,1-10-42-16,-4 1 1 15,-4 7 1-15,-3-8 0 0,-7-5-5 16,3 10 0-16,-6 0 3 16,-5 11 0-16,-6 8-2 15,0 6 1-15,3 15-2 16,-3 0 1-16,-1 13-1 16,1 3 1-16,3 11-1 15,8 5 0-15,6 2-1 16,11 1 1-16,11-1-1 15,10 1 1-15,7-12 0 16,18-1 1-16,14-12 0 16,7-4 0-16,7-3 0 15,0-14 1-15,3-7 1 0,-6-9 1 16,-4-4 0-16,-4-12 0 16,-7-4 0-16,-10-14 0 15,-10-8 0-15,-12-18 0 31,-38-87-3-31,-7 12 1 16,-8 17-4-16,-6 16 1 16,-11 17-7-16,-21 28 1 0,-32 34-10 15,-24 10 0-15</inkml:trace>
  <inkml:trace contextRef="#ctx0" brushRef="#br0" timeOffset="240413.533">17353 16632 36 0,'-3'-8'18'0,"10"-8"-15"0,-7 5 19 16,4-2-21-16,-1-3 1 15,1 0 2-15,-1 0 0 16,1-2-4-16,3-3 1 0,0-3 2 16,0 0 0-16,7-5-1 15,4 5 1-15,-1-8-1 16,8 1 0-16,0-1-2 16,-1 0 0-16,5 6-1 15,-1-1 1-15,0 6 0 16,-3 3 0-16,-4 4-1 15,0 9 0-15,-7 5 0 16,-3 8 0-16,-1 11 0 16,1 7 0-16,-8 14-1 15,1 13 0-15,-1 13 0 16,1 5 0-16,-1 6-1 16,-3-6 1-16,4-2-1 15,3 0 1 1,4-6-3-16,-4-10 1 15,0-16-3-15,-4-7 1 16,1-9-3-16,3-13 0 16</inkml:trace>
  <inkml:trace contextRef="#ctx0" brushRef="#br0" timeOffset="240694.7829">17234 16992 42 0,'7'7'21'0,"35"-14"-24"16,-24 4 42-16,6-10-35 15,12 7 0-15,2-4 1 16,12-3 1-16,10 2-9 15,-7-2 1-15,3 0 5 16,4 2 0-16,4 6-4 16,-8-1 0-16,-3-2-7 15,-7 3 0-15,0-11-7 16,-4-8 1-16</inkml:trace>
  <inkml:trace contextRef="#ctx0" brushRef="#br0" timeOffset="241852.8711">13854 16711 40 0,'-4'-18'20'0,"8"-6"-13"0,-1 16 20 16,-3 8-25 0,4-3 1-16,-4 3 1 0,0 0 0 0,3 0-6 15,1 8 1-15,0 8 3 16,-1 13 1-16,4 16-3 15,0 11 1-15,-3 18-2 16,-4 5 1-16,3 14-3 16,-3-6 1-16,4-5-3 15,-1-8 1-15,1-13-3 16,3-16 0-16,0-13-2 16,7-19 0-16,4-26-2 15,10-30 1-15</inkml:trace>
  <inkml:trace contextRef="#ctx0" brushRef="#br0" timeOffset="242040.3643">14189 16589 45 0,'-7'32'22'0,"11"8"-26"0,-1-19 46 16,-3 13-41-16,4 1 1 15,-4 15-1-15,-4 3 1 16,1 5-4-16,-1 6 1 15,-3-6-2-15,0 3 1 0,0-3-6 16,0-3 0-16,0-4-6 16,3-12 1-16</inkml:trace>
  <inkml:trace contextRef="#ctx0" brushRef="#br0" timeOffset="242294.7699">13533 17161 50 0,'74'-16'25'0,"99"-47"-30"0,-120 44 46 15,24-10-41-15,12 0 0 16,2-3-2-16,-13 6 1 15,-8 7-3-15,-20 3 1 16,-11 3-8-16,-18 18 0 0,-32-5-3 16,-28 8 0-16</inkml:trace>
  <inkml:trace contextRef="#ctx0" brushRef="#br0" timeOffset="242482.3091">13558 17253 62 0,'144'8'31'0,"-20"-31"-48"15,-96 15 66-15,14-3-54 16,8-7 1-16,3-9-15 16,3-5 1-16,15-5 14 15,-15 0 0-15</inkml:trace>
  <inkml:trace contextRef="#ctx0" brushRef="#br0" timeOffset="243183.0455">14182 17769 54 0,'-4'-2'27'0,"22"-4"-33"16,-7 1 48-16,-1 8-42 15,1 5 1-15,3 8 0 16,-3 5 0-16,3 5-2 15,-4 1 1-15,-3 12-1 16,0-4 1-16,-7-1-4 16,0-5 0-16,-3-2-1 15,-1-11 0-15,1-8-2 0,-4-16 1 16,3-8 0-16,-3-24 1 16,0-2 2-16,-3-9 1 15,-1-9 3-15,0 7 0 16,4 2 1-16,0 4 1 15,0 4 2-15,7-1 0 16,7 4 0-16,4-5 0 16,14 2-2-16,10-4 1 15,4 2-2-15,3 5 0 0,4 6-2 16,0 5 1-16,-8 13-1 16,-6 3 1-16,-11 13-1 15,-14 21 0-15,-17 13-1 16,-8 16 0-16,-10 9 0 15,-11 4 0-15,-7 1 0 16,7-11 1-16,4-11-1 16,7-8 0-16,7-7 1 15,10-14 0-15,15-10 0 16,17-14 0-16,18-5 0 16,14-8 0-16,7 1 0 15,0 4 0-15,-11 8-1 16,-7 11 0-16,-10 8-1 15,-18 19 1-15,-17 7-2 16,-15 11 0-16,-14 16 0 16,1-3 0-16,-8 8-3 15,-4-10 1-15,8-14-6 16,7-13 0-16</inkml:trace>
  <inkml:trace contextRef="#ctx0" brushRef="#br0" timeOffset="243747.7182">14584 17481 45 0,'-21'32'22'0,"46"21"-27"16,-15-35 39-16,4 1-34 16,0 5 1-16,1 2 1 15,-5-7 0-15,1-1-2 16,-4-5 0-16,0 0 1 0,-4-7 0 15,1-1 0-15,-1-8 1 16,5-12-2-16,2-9 1 16,1-8-1-16,6-5 0 15,5-11 0-15,9 1 0 16,8 4-2-16,0 1 1 16,-4 8-2-16,-3 12 1 15,0 9-1-15,-1 13 1 16,-2 11 0-16,-5-1 0 0,-3 17 1 15,-3-6 0-15,-4 5 2 16,-3-2 0-16,-4-3 0 16,0-5 0-16,-4-2 1 15,-3-9 0-15,-3-5 0 16,-4-5 0-16,-4-9 0 16,-3-4 0-16,0 2-1 15,0 0 1-15,3 8-3 16,1 8 0-16,-4 8-1 15,0 5 1-15,3 8-1 16,4 1 0-16,0-1-1 16,7-5 1-16,3-8 1 15,4 2 0-15,4-10-1 16,3-10 1-16,4-1-4 0,-1-2 1 16,1-6-6-16,3-5 0 15,4 3-1-15,7-8 0 16</inkml:trace>
  <inkml:trace contextRef="#ctx0" brushRef="#br0" timeOffset="244013.3468">15371 17142 40 0,'10'11'20'0,"-6"29"-25"0,-4-30 42 16,0 14-36-16,0 2 0 0,-4 6 0 16,1-5 1-16,-1-1-3 15,1-2 1-15,-1-8 1 16,1-8 1-16,-1 0 0 15,4-8 0-15,0-14 0 16,4-7 0-16,3-8 0 16,0 0 0-16,3-8-1 15,1 8 0-15,0 8-2 16,3 10 1-16,3 11-1 16,1 16 0-16,-4 16-1 15,4 13 1-15,-8 2-3 16,5-4 1-16,2 4-10 15,4-2 0-15</inkml:trace>
  <inkml:trace contextRef="#ctx0" brushRef="#br0" timeOffset="244685.1962">15731 17119 41 0,'-46'-6'20'0,"14"25"-25"0,25-6 28 16,0 0-23-16,3 8 0 16,8 8 1-16,7 1 0 15,10-1 0-15,7 0 0 16,11-13 1-16,-4-8 1 16,7-8 0-16,-3-6 0 0,-4-12-3 15,-6-3 1-15,-12-19-4 16,-6 0 1-16,-11-13-3 15,-7-7 1-15,-7-7 1 16,-7-7 0-16,3 5 3 16,4 17 0-16,7 12 3 15,7 19 0-15,7 21 3 16,3 18 1-16,8 14-3 16,0 16 0-16,-1 15-1 15,-3 6 1-15,-3 0-2 16,-4 5 1-16,-3-5-4 15,-4-6 0-15,3 1-2 16,-3-25 1-16,0-7-1 16,4-13 0-16,-4-19 0 15,7-11 1-15,3-8 1 16,4-4 0-16,1-4 1 16,2 9 0-16,-3 7 0 0,4 3 1 15,0 11-1-15,3 5 1 16,0 0-1-16,0 5 1 15,4-3-1-15,3-4 1 16,-3-6 0-16,-1-3 1 16,5-10 0-16,-5-8 1 15,1-3 0-15,-7-5 1 16,-8-11-1-16,-6-2 1 16,-4-1-3-16,-7 4 1 15,-4 10-4-15,-3 13 1 0,-4 16-3 16,-6 24 1-16,-1 7-2 15,4 14 1-15,7 6-2 16,7-6 0-16,10-6-3 16,11-7 0-16,14-11-4 15,8-13 1-15</inkml:trace>
  <inkml:trace contextRef="#ctx0" brushRef="#br0" timeOffset="244971.6025">16496 16793 43 0,'-49'19'21'0,"31"15"-30"0,15-26 41 16,-4 8-31-16,3 2 1 16,1 4 2-16,3-1 0 15,7 2-4-15,7-1 0 0,14 1 3 16,7-1 1-16,1-1-1 15,-5 0 0-15,-3 5-1 16,-6-2 0-16,-12 5-3 16,-10 8 1-16,-17 3-4 15,-15 2 1-15,-3 9-4 16,-1-14 0-16,5-6-8 16,2-9 1-16,5-22 1 15,6-19 0-15</inkml:trace>
  <inkml:trace contextRef="#ctx0" brushRef="#br0" timeOffset="245221.6718">16803 16716 73 0,'11'0'36'0,"52"3"-52"0,-49-3 83 16,0 3-68-16,1-1 1 15,-8 4-8-15,-7 4 1 16,-7 3-3-16,-11 9 1 16,-7 9-11-16,1-9 1 15</inkml:trace>
  <inkml:trace contextRef="#ctx0" brushRef="#br0" timeOffset="245363.2573">16807 17388 68 0,'0'0'34'0,"17"-2"-52"16,-17 2 62-16,4-6-61 15,-4 6 0-15,-7-7-15 16,-4-7 1-16</inkml:trace>
  <inkml:trace contextRef="#ctx0" brushRef="#br0" timeOffset="251733.3633">12291 7673 29 0,'-28'0'14'0,"14"5"-8"0,10-5 15 15,1 0-21-15,6 3 1 16,1 0 0-16,-1 4 1 16,1-1-2-16,3-4 0 15,3 4 1-15,5 2 0 16,6-3 0-16,10 3 0 15,12-3-1-15,6 3 0 16,11 0 0-16,7 3 0 0,0-6 0 16,14-2 1-16,8-1 0 15,6-2 1-15,7 0 0 16,-3-2 0-16,10 2-1 16,-3 0 1-16,-11 0-1 15,-3 0 0-15,-14 0-1 16,-15 2 1-16,-13 6-1 15,-8 0 1-15,-10 3-1 16,-8 4 1-16,-6 1-2 16,0 0 0-16,-1-5-1 15,-3 2 0-15,-3-2-2 16,0-3 0-16,-1 0-6 16,4-3 1-16,7 0-2 15,4-5 1-15</inkml:trace>
  <inkml:trace contextRef="#ctx0" brushRef="#br0" timeOffset="252202.2672">13939 7419 34 0,'-7'-16'17'0,"10"24"-18"16,-3-13 32-16,0 5-30 16,0-6 0-16,0 6 0 15,0 0 0-15,0 3-1 16,-3 2 0-16,-1 9 1 15,0-1 1-15,1 5 0 16,3 3 0-16,3 3-1 16,8 5 1-16,0 3-1 15,6 3 0-15,8 2-1 16,7-14 1-16,3-1-1 16,-3-1 0-16,-4 0 0 15,-7 5 1-15,-3-2-1 0,-11 5 1 16,-14 0-1-16,-14 6 0 15,-11 2-1-15,-3 3 0 32,3-1-2-32,0-4 1 15,0-4-4-15,4-4 1 16,7-6-7-16,7 5 0 16</inkml:trace>
  <inkml:trace contextRef="#ctx0" brushRef="#br0" timeOffset="263495.5716">19040 16293 47 0,'-14'-21'23'0,"17"-16"-15"15,1 24 23-15,-4-1-31 16,0-2 1-16,0 3 0 15,-4 0 1-15,1 0-2 16,-1 5 0-16,1 0 1 16,-1 8 0-16,4 13-1 0,7 16 0 15,7 19-1-15,4 18 1 16,3 8-2-16,0 8 1 16,0 0-3-16,-3-10 0 0,0-4-6 15,-1-9 0-15,1-9-4 16,-15-21 1-16</inkml:trace>
  <inkml:trace contextRef="#ctx0" brushRef="#br0" timeOffset="263684.3929">18860 16616 53 0,'7'16'26'0,"67"-11"-33"16,-46-10 51-16,7-1-45 15,4 1 1-15,4-5-3 16,2 4 1-16,-2-2-2 16,6-2 0-16,-6-6-10 0,2-3 0 15</inkml:trace>
  <inkml:trace contextRef="#ctx0" brushRef="#br0" timeOffset="264171.9103">19908 16304 55 0,'-15'-3'27'0,"37"-21"-31"0,-15 11 46 16,7-14-41-16,7-2 0 15,7 0-1-15,0-2 1 16,1-4-2-16,-5-2 1 16,-2 5 0-16,-1 3 1 15,-4 5-2-15,1 9 0 16,0 12 0-16,-1 13 1 16,1 17-1-16,3 21 0 15,-7 18-1-15,-3 13 1 0,-1 19-3 16,-3 5 1-16,0 0-2 15,-7-7 0-15,0 4-3 16,-3-10 0-16,-1-3-3 16,-3-20 0-16,0-4 0 15,-10-23 1-15</inkml:trace>
  <inkml:trace contextRef="#ctx0" brushRef="#br0" timeOffset="264343.8433">19890 16984 57 0,'14'26'28'0,"64"-7"-38"16,-50-19 61-16,18-6-50 15,10-4 0-15,8 2-3 16,3-8 0-16,-11-8-6 16,-6 8 1-16,-1 11-9 15,-7 0 1-15</inkml:trace>
  <inkml:trace contextRef="#ctx0" brushRef="#br0" timeOffset="265294.1103">21036 16536 46 0,'-7'0'23'0,"18"38"-29"16,-7-25 35-16,-1 16-28 16,1 13 1-16,-1 11 1 15,4 11 1-15,-3 4-5 16,-4 9 1-16,-4-8 1 15,1-8 1-15,3-3-1 16,-4-13 1-16,4-5-1 16,-3-14 0-16,-1-10 0 0,1-16 0 15,-8-19 1-15,-3-23 1 16,-4-21-1-16,-7-22 0 16,11-5 0-16,11 5 0 15,10 9-1-15,11 12 0 16,-1 9-1-16,8 15 1 15,10 13 0-15,4 14 0 16,0 13-1-16,-4 11 1 0,-3-1-1 16,-4 4 1-16,-14 9-2 15,-10 1 0-15,-11 5-2 16,-4-5 0-16,-14 0-2 16,1-14 1-16,-5 1 0 15,5-6 1-15,-1 1 0 0,4-4 0 16,3 4 1-16,11 4 0 15,4 1 1-15,6 2 1 16,11 0-1-16,18-7 1 16,14-6-1-16,7-8 1 15,10-8 0-15,1-11 1 16,-8 1 0-16,-10-3 0 0,-4-6 0 16,-6-7 1-16,-12 2-1 15,-9 1 0-15,-8-6-2 16,-7 10 0-16,-7 17-3 15,-11 12 1-15,-10 14-1 16,-4 19 0-16,0 7 0 16,4 6 0-16,3 5 0 15,11-5 1-15,7-3 2 16,11-8 1-16,6-13 1 16,11-14 1-16,15-15 1 15,-1-6 1-15,-3-12 1 16,-1-1 0-16,-2 8-1 15,-5 3 1-15,1 8-3 16,-4 10 0-16,-7 8-1 16,0 6 0-16,-3-3 0 15,-4 8 0-15,0 2-1 0,-3-2 1 16,3-3 0-16,3-2 1 16,8-11 2-16,0-11 0 15,10-4 1-15,4-15 0 16,13-7 0-16,12-5 0 15,3-8-3-15,14 5 0 16,7 8-11-16,0 8 0 16,-10 15-9-16,-29 12 0 15</inkml:trace>
  <inkml:trace contextRef="#ctx0" brushRef="#br0" timeOffset="265657.5221">20740 17452 56 0,'-18'5'28'0,"4"11"-34"0,14-3 45 16,4 8-39-16,6 22 0 15,1 4 1-15,0 14 0 0,-1 5-1 16,1 6 0-16,-1 2 0 15,-3-5 0-15,4-14-6 16,-4-10 1-16,-3-10-10 16,-4-30 1-16</inkml:trace>
  <inkml:trace contextRef="#ctx0" brushRef="#br0" timeOffset="265798.1656">20553 16891 48 0,'0'8'24'0,"35"16"-56"16,-20-19 36-16,13 8-15 15,-4-13 1-15</inkml:trace>
  <inkml:trace contextRef="#ctx0" brushRef="#br0" timeOffset="266001.2432">21111 17338 57 0,'-15'50'28'0,"44"46"-40"0,-15-67 56 16,0 10-44-16,0 6 0 15,0 6-2-15,-3 2 1 16,-4 0-1-16,0-6 0 16,-7-7-6-16,0-11 1 15,-7-5-4-15,-7-8 0 16,-8-14-3-16,-6-12 1 0</inkml:trace>
  <inkml:trace contextRef="#ctx0" brushRef="#br0" timeOffset="266486.4802">20962 17690 55 0,'78'42'27'0,"-4"-34"-38"0,-42-10 57 0,10-9-46 15,8 3 0-15,-5-8 1 16,1-2 1-16,-7-1-2 15,-4-7 1-15,-6-9-1 16,-15-4 1-16,-7-4-1 16,-14 4 0-16,-4 2-4 15,1 8 1-15,-8 15-2 16,-7 22 0-16,1 27 0 16,6 18 0-16,4-1 0 15,14 9 1-15,10-2 2 16,8-7 1-16,14-7 2 15,10-13 0-15,-3-13 2 0,0-14 0 16,3-10 1-16,-3-9 0 16,-4-7 0-16,-7-8 0 15,-7-3-1-15,-3 6 0 16,-4 0-3-16,-3 10 0 16,3 16-1-16,-7 10 0 15,0 1 0-15,0 13 0 16,0 2-2-16,4 8 1 0,-1-2 1 15,4-3 1-15,1-10 1 16,2-6 1-16,4-13 1 16,1-16 0-16,-1-2 1 15,3-19 0-15,5-14-2 16,-1-12 0-16,4-1-6 16,-1 6 1-16,-2 8-10 15,-5 10 1-15,8 16-5 16,-4 3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4" rIns="91569" bIns="45784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2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4" rIns="91569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0788" y="687388"/>
            <a:ext cx="48863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4" rIns="91569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57628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4" rIns="91569" bIns="45784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8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4" rIns="91569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50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7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5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61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1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98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98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64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0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0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43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figure 3.3 in </a:t>
            </a:r>
            <a:r>
              <a:rPr lang="en-US" dirty="0" smtClean="0"/>
              <a:t>3e textbook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32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40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47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3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5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26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0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66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92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9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 smtClean="0">
                <a:latin typeface="Times New Roman" pitchFamily="-96" charset="0"/>
              </a:rPr>
              <a:t>Why is %</a:t>
            </a:r>
            <a:r>
              <a:rPr lang="en-US" dirty="0" err="1" smtClean="0">
                <a:latin typeface="Times New Roman" pitchFamily="-96" charset="0"/>
              </a:rPr>
              <a:t>rbp</a:t>
            </a:r>
            <a:r>
              <a:rPr lang="en-US" dirty="0" smtClean="0">
                <a:latin typeface="Times New Roman" pitchFamily="-96" charset="0"/>
              </a:rPr>
              <a:t> now general-purpose in x86-64? http://www.codemachine.com/article_x64deepdive.html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88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099E9D-F56F-6344-A322-4C2AFFAEFF14}" type="slidenum">
              <a:rPr lang="en-US"/>
              <a:pPr/>
              <a:t>33</a:t>
            </a:fld>
            <a:endParaRPr lang="en-US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2000"/>
            <a:ext cx="5038725" cy="3779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9229" y="4783908"/>
            <a:ext cx="6229052" cy="44420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98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Src2 can be register, memory, or immediate; Src1 can be register or immediate</a:t>
            </a:r>
          </a:p>
        </p:txBody>
      </p:sp>
    </p:spTree>
    <p:extLst>
      <p:ext uri="{BB962C8B-B14F-4D97-AF65-F5344CB8AC3E}">
        <p14:creationId xmlns:p14="http://schemas.microsoft.com/office/powerpoint/2010/main" val="3187215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9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73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 smtClean="0"/>
              <a:t>The order of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operands is backwards, unfortunately; first we do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y, x, but then the </a:t>
            </a:r>
            <a:r>
              <a:rPr lang="en-US" baseline="0" dirty="0" err="1" smtClean="0"/>
              <a:t>setg</a:t>
            </a:r>
            <a:r>
              <a:rPr lang="en-US" baseline="0" dirty="0" smtClean="0"/>
              <a:t> is “true” if x &gt; y. So, think of the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as performing x – y, like a sub instruction, and then it makes more sense.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8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 smtClean="0"/>
              <a:t>The order of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operands is backwards, unfortunately; first we do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y, x, but then the </a:t>
            </a:r>
            <a:r>
              <a:rPr lang="en-US" baseline="0" dirty="0" err="1" smtClean="0"/>
              <a:t>setg</a:t>
            </a:r>
            <a:r>
              <a:rPr lang="en-US" baseline="0" dirty="0" smtClean="0"/>
              <a:t> is “true” if x &gt; y. So, think of the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as performing x – y, like a sub instruction, and then it makes more sense.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42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27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112" indent="-178112">
              <a:buFont typeface="Arial" panose="020B0604020202020204" pitchFamily="34" charset="0"/>
              <a:buChar char="•"/>
            </a:pPr>
            <a:r>
              <a:rPr lang="en-US" dirty="0" smtClean="0"/>
              <a:t>More efficient than conditional branching (simple control flow)</a:t>
            </a:r>
          </a:p>
          <a:p>
            <a:pPr marL="178112" indent="-178112">
              <a:buFont typeface="Arial" panose="020B0604020202020204" pitchFamily="34" charset="0"/>
              <a:buChar char="•"/>
            </a:pPr>
            <a:r>
              <a:rPr lang="en-US" dirty="0" smtClean="0"/>
              <a:t>But overhead: both branches are evaluated</a:t>
            </a:r>
          </a:p>
          <a:p>
            <a:pPr defTabSz="949930">
              <a:defRPr/>
            </a:pPr>
            <a:r>
              <a:rPr lang="en-US" dirty="0" err="1" smtClean="0"/>
              <a:t>cmov</a:t>
            </a:r>
            <a:r>
              <a:rPr lang="en-US" dirty="0" smtClean="0"/>
              <a:t> instructions available in IA32 since 1995, but not used by </a:t>
            </a:r>
            <a:r>
              <a:rPr lang="en-US" dirty="0" err="1" smtClean="0"/>
              <a:t>gcc</a:t>
            </a:r>
            <a:r>
              <a:rPr lang="en-US" dirty="0" smtClean="0"/>
              <a:t> unless –march=686 flag used.</a:t>
            </a:r>
            <a:r>
              <a:rPr lang="en-US" baseline="0" dirty="0" smtClean="0"/>
              <a:t> They are used regularly in x86-64.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06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192576-7481-B34E-9AD2-81278E2F1E1D}" type="slidenum">
              <a:rPr lang="en-US"/>
              <a:pPr/>
              <a:t>51</a:t>
            </a:fld>
            <a:endParaRPr lang="en-US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31838"/>
            <a:ext cx="4795837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59736"/>
            <a:ext cx="5852160" cy="4319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837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4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27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87388"/>
            <a:ext cx="4884737" cy="366395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4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87388"/>
            <a:ext cx="4884737" cy="366395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2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2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19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6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x86 Programming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x86 Programming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x86 Programming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x86 Programming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05600" y="-48399"/>
            <a:ext cx="2425700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 smtClean="0">
                <a:solidFill>
                  <a:srgbClr val="DCB834"/>
                </a:solidFill>
                <a:latin typeface="Calibri" pitchFamily="34" charset="0"/>
                <a:cs typeface="Calibri" pitchFamily="34" charset="0"/>
              </a:rPr>
              <a:t>University of </a:t>
            </a:r>
            <a:r>
              <a:rPr lang="en-US" sz="1200" b="1" kern="1200" dirty="0" smtClean="0">
                <a:solidFill>
                  <a:srgbClr val="DCB834"/>
                </a:solidFill>
                <a:latin typeface="Calibri" pitchFamily="34" charset="0"/>
                <a:ea typeface="+mn-ea"/>
                <a:cs typeface="Calibri" pitchFamily="34" charset="0"/>
              </a:rPr>
              <a:t>Washington</a:t>
            </a:r>
            <a:endParaRPr lang="en-US" sz="1200" b="1" kern="1200" dirty="0">
              <a:solidFill>
                <a:srgbClr val="DCB834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x86 Programming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hf hdr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1.png"/><Relationship Id="rId38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notesSlide" Target="../notesSlides/notesSlide1.xml"/><Relationship Id="rId37" Type="http://schemas.openxmlformats.org/officeDocument/2006/relationships/image" Target="../media/image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tags" Target="../tags/tag197.xml"/><Relationship Id="rId3" Type="http://schemas.openxmlformats.org/officeDocument/2006/relationships/tags" Target="../tags/tag174.xml"/><Relationship Id="rId21" Type="http://schemas.openxmlformats.org/officeDocument/2006/relationships/tags" Target="../tags/tag192.xml"/><Relationship Id="rId34" Type="http://schemas.openxmlformats.org/officeDocument/2006/relationships/notesSlide" Target="../notesSlides/notesSlide9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tags" Target="../tags/tag19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29" Type="http://schemas.openxmlformats.org/officeDocument/2006/relationships/tags" Target="../tags/tag200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tags" Target="../tags/tag195.xml"/><Relationship Id="rId32" Type="http://schemas.openxmlformats.org/officeDocument/2006/relationships/tags" Target="../tags/tag203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31" Type="http://schemas.openxmlformats.org/officeDocument/2006/relationships/tags" Target="../tags/tag202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30" Type="http://schemas.openxmlformats.org/officeDocument/2006/relationships/tags" Target="../tags/tag2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tags" Target="../tags/tag245.xml"/><Relationship Id="rId3" Type="http://schemas.openxmlformats.org/officeDocument/2006/relationships/tags" Target="../tags/tag222.xml"/><Relationship Id="rId21" Type="http://schemas.openxmlformats.org/officeDocument/2006/relationships/tags" Target="../tags/tag240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tags" Target="../tags/tag247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tags" Target="../tags/tag246.xml"/><Relationship Id="rId30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tags" Target="../tags/tag273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28" Type="http://schemas.openxmlformats.org/officeDocument/2006/relationships/tags" Target="../tags/tag275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tags" Target="../tags/tag274.xml"/><Relationship Id="rId30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tags" Target="../tags/tag301.xml"/><Relationship Id="rId3" Type="http://schemas.openxmlformats.org/officeDocument/2006/relationships/tags" Target="../tags/tag278.xml"/><Relationship Id="rId21" Type="http://schemas.openxmlformats.org/officeDocument/2006/relationships/tags" Target="../tags/tag296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tags" Target="../tags/tag300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tags" Target="../tags/tag304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tags" Target="../tags/tag303.xml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notesSlide" Target="../notesSlides/notesSlide15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tags" Target="../tags/tag302.xml"/><Relationship Id="rId30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tags" Target="../tags/tag330.xml"/><Relationship Id="rId3" Type="http://schemas.openxmlformats.org/officeDocument/2006/relationships/tags" Target="../tags/tag307.xml"/><Relationship Id="rId21" Type="http://schemas.openxmlformats.org/officeDocument/2006/relationships/tags" Target="../tags/tag325.xml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29" Type="http://schemas.openxmlformats.org/officeDocument/2006/relationships/tags" Target="../tags/tag333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tags" Target="../tags/tag332.xml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notesSlide" Target="../notesSlides/notesSlide16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tags" Target="../tags/tag331.xml"/><Relationship Id="rId30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26" Type="http://schemas.openxmlformats.org/officeDocument/2006/relationships/tags" Target="../tags/tag359.xml"/><Relationship Id="rId3" Type="http://schemas.openxmlformats.org/officeDocument/2006/relationships/tags" Target="../tags/tag336.xml"/><Relationship Id="rId21" Type="http://schemas.openxmlformats.org/officeDocument/2006/relationships/tags" Target="../tags/tag354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5" Type="http://schemas.openxmlformats.org/officeDocument/2006/relationships/tags" Target="../tags/tag358.xml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29" Type="http://schemas.openxmlformats.org/officeDocument/2006/relationships/tags" Target="../tags/tag362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24" Type="http://schemas.openxmlformats.org/officeDocument/2006/relationships/tags" Target="../tags/tag357.xml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tags" Target="../tags/tag356.xml"/><Relationship Id="rId28" Type="http://schemas.openxmlformats.org/officeDocument/2006/relationships/tags" Target="../tags/tag361.xml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31" Type="http://schemas.openxmlformats.org/officeDocument/2006/relationships/notesSlide" Target="../notesSlides/notesSlide17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tags" Target="../tags/tag355.xml"/><Relationship Id="rId27" Type="http://schemas.openxmlformats.org/officeDocument/2006/relationships/tags" Target="../tags/tag360.xml"/><Relationship Id="rId30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tags" Target="../tags/tag391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notesSlide" Target="../notesSlides/notesSlide18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6.xml"/><Relationship Id="rId4" Type="http://schemas.openxmlformats.org/officeDocument/2006/relationships/tags" Target="../tags/tag3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1.xml"/><Relationship Id="rId4" Type="http://schemas.openxmlformats.org/officeDocument/2006/relationships/tags" Target="../tags/tag40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06.xml"/><Relationship Id="rId10" Type="http://schemas.openxmlformats.org/officeDocument/2006/relationships/tags" Target="../tags/tag411.xml"/><Relationship Id="rId4" Type="http://schemas.openxmlformats.org/officeDocument/2006/relationships/tags" Target="../tags/tag405.xml"/><Relationship Id="rId9" Type="http://schemas.openxmlformats.org/officeDocument/2006/relationships/tags" Target="../tags/tag4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2" Type="http://schemas.openxmlformats.org/officeDocument/2006/relationships/tags" Target="../tags/tag413.xml"/><Relationship Id="rId16" Type="http://schemas.openxmlformats.org/officeDocument/2006/relationships/notesSlide" Target="../notesSlides/notesSlide22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21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0.xml"/><Relationship Id="rId4" Type="http://schemas.openxmlformats.org/officeDocument/2006/relationships/tags" Target="../tags/tag4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" Type="http://schemas.openxmlformats.org/officeDocument/2006/relationships/tags" Target="../tags/tag433.xml"/><Relationship Id="rId21" Type="http://schemas.openxmlformats.org/officeDocument/2006/relationships/tags" Target="../tags/tag451.xml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notesSlide" Target="../notesSlides/notesSlide24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tags" Target="../tags/tag459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slideLayout" Target="../slideLayouts/slideLayout3.xml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tags" Target="../tags/tag461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tags" Target="../tags/tag46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tags" Target="../tags/tag487.xml"/><Relationship Id="rId3" Type="http://schemas.openxmlformats.org/officeDocument/2006/relationships/tags" Target="../tags/tag464.xml"/><Relationship Id="rId21" Type="http://schemas.openxmlformats.org/officeDocument/2006/relationships/tags" Target="../tags/tag482.xml"/><Relationship Id="rId34" Type="http://schemas.openxmlformats.org/officeDocument/2006/relationships/tags" Target="../tags/tag495.xml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tags" Target="../tags/tag494.xml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0" Type="http://schemas.openxmlformats.org/officeDocument/2006/relationships/tags" Target="../tags/tag481.xml"/><Relationship Id="rId29" Type="http://schemas.openxmlformats.org/officeDocument/2006/relationships/tags" Target="../tags/tag490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tags" Target="../tags/tag493.xml"/><Relationship Id="rId37" Type="http://schemas.openxmlformats.org/officeDocument/2006/relationships/notesSlide" Target="../notesSlides/notesSlide25.xml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tags" Target="../tags/tag489.xml"/><Relationship Id="rId36" Type="http://schemas.openxmlformats.org/officeDocument/2006/relationships/slideLayout" Target="../slideLayouts/slideLayout3.xml"/><Relationship Id="rId10" Type="http://schemas.openxmlformats.org/officeDocument/2006/relationships/tags" Target="../tags/tag471.xml"/><Relationship Id="rId19" Type="http://schemas.openxmlformats.org/officeDocument/2006/relationships/tags" Target="../tags/tag480.xml"/><Relationship Id="rId31" Type="http://schemas.openxmlformats.org/officeDocument/2006/relationships/tags" Target="../tags/tag492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30" Type="http://schemas.openxmlformats.org/officeDocument/2006/relationships/tags" Target="../tags/tag491.xml"/><Relationship Id="rId35" Type="http://schemas.openxmlformats.org/officeDocument/2006/relationships/tags" Target="../tags/tag49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04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6.xml"/><Relationship Id="rId4" Type="http://schemas.openxmlformats.org/officeDocument/2006/relationships/tags" Target="../tags/tag50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09.xml"/><Relationship Id="rId7" Type="http://schemas.openxmlformats.org/officeDocument/2006/relationships/tags" Target="../tags/tag513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5" Type="http://schemas.openxmlformats.org/officeDocument/2006/relationships/tags" Target="../tags/tag511.xml"/><Relationship Id="rId4" Type="http://schemas.openxmlformats.org/officeDocument/2006/relationships/tags" Target="../tags/tag510.xml"/><Relationship Id="rId9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6.xml"/><Relationship Id="rId7" Type="http://schemas.openxmlformats.org/officeDocument/2006/relationships/tags" Target="../tags/tag520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5" Type="http://schemas.openxmlformats.org/officeDocument/2006/relationships/tags" Target="../tags/tag518.xml"/><Relationship Id="rId4" Type="http://schemas.openxmlformats.org/officeDocument/2006/relationships/tags" Target="../tags/tag5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523.xml"/><Relationship Id="rId7" Type="http://schemas.openxmlformats.org/officeDocument/2006/relationships/tags" Target="../tags/tag527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tags" Target="../tags/tag5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30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2.xml"/><Relationship Id="rId4" Type="http://schemas.openxmlformats.org/officeDocument/2006/relationships/tags" Target="../tags/tag5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7.xml"/><Relationship Id="rId4" Type="http://schemas.openxmlformats.org/officeDocument/2006/relationships/tags" Target="../tags/tag5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5" Type="http://schemas.openxmlformats.org/officeDocument/2006/relationships/tags" Target="../tags/tag542.xml"/><Relationship Id="rId4" Type="http://schemas.openxmlformats.org/officeDocument/2006/relationships/tags" Target="../tags/tag54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26" Type="http://schemas.openxmlformats.org/officeDocument/2006/relationships/tags" Target="../tags/tag569.xml"/><Relationship Id="rId3" Type="http://schemas.openxmlformats.org/officeDocument/2006/relationships/tags" Target="../tags/tag546.xml"/><Relationship Id="rId21" Type="http://schemas.openxmlformats.org/officeDocument/2006/relationships/tags" Target="../tags/tag564.xml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tags" Target="../tags/tag568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0" Type="http://schemas.openxmlformats.org/officeDocument/2006/relationships/tags" Target="../tags/tag563.xml"/><Relationship Id="rId29" Type="http://schemas.openxmlformats.org/officeDocument/2006/relationships/tags" Target="../tags/tag572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24" Type="http://schemas.openxmlformats.org/officeDocument/2006/relationships/tags" Target="../tags/tag567.xml"/><Relationship Id="rId32" Type="http://schemas.openxmlformats.org/officeDocument/2006/relationships/tags" Target="../tags/tag575.xml"/><Relationship Id="rId5" Type="http://schemas.openxmlformats.org/officeDocument/2006/relationships/tags" Target="../tags/tag548.xml"/><Relationship Id="rId15" Type="http://schemas.openxmlformats.org/officeDocument/2006/relationships/tags" Target="../tags/tag558.xml"/><Relationship Id="rId23" Type="http://schemas.openxmlformats.org/officeDocument/2006/relationships/tags" Target="../tags/tag566.xml"/><Relationship Id="rId28" Type="http://schemas.openxmlformats.org/officeDocument/2006/relationships/tags" Target="../tags/tag571.xml"/><Relationship Id="rId10" Type="http://schemas.openxmlformats.org/officeDocument/2006/relationships/tags" Target="../tags/tag553.xml"/><Relationship Id="rId19" Type="http://schemas.openxmlformats.org/officeDocument/2006/relationships/tags" Target="../tags/tag562.xml"/><Relationship Id="rId31" Type="http://schemas.openxmlformats.org/officeDocument/2006/relationships/tags" Target="../tags/tag574.xml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tags" Target="../tags/tag565.xml"/><Relationship Id="rId27" Type="http://schemas.openxmlformats.org/officeDocument/2006/relationships/tags" Target="../tags/tag570.xml"/><Relationship Id="rId30" Type="http://schemas.openxmlformats.org/officeDocument/2006/relationships/tags" Target="../tags/tag5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7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77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5" Type="http://schemas.openxmlformats.org/officeDocument/2006/relationships/tags" Target="../tags/tag580.xml"/><Relationship Id="rId4" Type="http://schemas.openxmlformats.org/officeDocument/2006/relationships/tags" Target="../tags/tag5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84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6.xml"/><Relationship Id="rId4" Type="http://schemas.openxmlformats.org/officeDocument/2006/relationships/tags" Target="../tags/tag58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89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1.xml"/><Relationship Id="rId4" Type="http://schemas.openxmlformats.org/officeDocument/2006/relationships/tags" Target="../tags/tag59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94.xml"/><Relationship Id="rId7" Type="http://schemas.openxmlformats.org/officeDocument/2006/relationships/tags" Target="../tags/tag598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5" Type="http://schemas.openxmlformats.org/officeDocument/2006/relationships/tags" Target="../tags/tag596.xml"/><Relationship Id="rId4" Type="http://schemas.openxmlformats.org/officeDocument/2006/relationships/tags" Target="../tags/tag595.xml"/><Relationship Id="rId9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notesSlide" Target="../notesSlides/notesSlide3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34" Type="http://schemas.openxmlformats.org/officeDocument/2006/relationships/tags" Target="../tags/tag75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tags" Target="../tags/tag70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13" Type="http://schemas.openxmlformats.org/officeDocument/2006/relationships/tags" Target="../tags/tag611.xml"/><Relationship Id="rId18" Type="http://schemas.openxmlformats.org/officeDocument/2006/relationships/tags" Target="../tags/tag616.xml"/><Relationship Id="rId26" Type="http://schemas.openxmlformats.org/officeDocument/2006/relationships/tags" Target="../tags/tag624.xml"/><Relationship Id="rId3" Type="http://schemas.openxmlformats.org/officeDocument/2006/relationships/tags" Target="../tags/tag601.xml"/><Relationship Id="rId21" Type="http://schemas.openxmlformats.org/officeDocument/2006/relationships/tags" Target="../tags/tag619.xml"/><Relationship Id="rId34" Type="http://schemas.openxmlformats.org/officeDocument/2006/relationships/tags" Target="../tags/tag632.xml"/><Relationship Id="rId7" Type="http://schemas.openxmlformats.org/officeDocument/2006/relationships/tags" Target="../tags/tag605.xml"/><Relationship Id="rId12" Type="http://schemas.openxmlformats.org/officeDocument/2006/relationships/tags" Target="../tags/tag610.xml"/><Relationship Id="rId17" Type="http://schemas.openxmlformats.org/officeDocument/2006/relationships/tags" Target="../tags/tag615.xml"/><Relationship Id="rId25" Type="http://schemas.openxmlformats.org/officeDocument/2006/relationships/tags" Target="../tags/tag623.xml"/><Relationship Id="rId33" Type="http://schemas.openxmlformats.org/officeDocument/2006/relationships/tags" Target="../tags/tag631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600.xml"/><Relationship Id="rId16" Type="http://schemas.openxmlformats.org/officeDocument/2006/relationships/tags" Target="../tags/tag614.xml"/><Relationship Id="rId20" Type="http://schemas.openxmlformats.org/officeDocument/2006/relationships/tags" Target="../tags/tag618.xml"/><Relationship Id="rId29" Type="http://schemas.openxmlformats.org/officeDocument/2006/relationships/tags" Target="../tags/tag627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tags" Target="../tags/tag609.xml"/><Relationship Id="rId24" Type="http://schemas.openxmlformats.org/officeDocument/2006/relationships/tags" Target="../tags/tag622.xml"/><Relationship Id="rId32" Type="http://schemas.openxmlformats.org/officeDocument/2006/relationships/tags" Target="../tags/tag630.xml"/><Relationship Id="rId37" Type="http://schemas.openxmlformats.org/officeDocument/2006/relationships/tags" Target="../tags/tag635.xml"/><Relationship Id="rId5" Type="http://schemas.openxmlformats.org/officeDocument/2006/relationships/tags" Target="../tags/tag603.xml"/><Relationship Id="rId15" Type="http://schemas.openxmlformats.org/officeDocument/2006/relationships/tags" Target="../tags/tag613.xml"/><Relationship Id="rId23" Type="http://schemas.openxmlformats.org/officeDocument/2006/relationships/tags" Target="../tags/tag621.xml"/><Relationship Id="rId28" Type="http://schemas.openxmlformats.org/officeDocument/2006/relationships/tags" Target="../tags/tag626.xml"/><Relationship Id="rId36" Type="http://schemas.openxmlformats.org/officeDocument/2006/relationships/tags" Target="../tags/tag634.xml"/><Relationship Id="rId10" Type="http://schemas.openxmlformats.org/officeDocument/2006/relationships/tags" Target="../tags/tag608.xml"/><Relationship Id="rId19" Type="http://schemas.openxmlformats.org/officeDocument/2006/relationships/tags" Target="../tags/tag617.xml"/><Relationship Id="rId31" Type="http://schemas.openxmlformats.org/officeDocument/2006/relationships/tags" Target="../tags/tag629.xml"/><Relationship Id="rId4" Type="http://schemas.openxmlformats.org/officeDocument/2006/relationships/tags" Target="../tags/tag602.xml"/><Relationship Id="rId9" Type="http://schemas.openxmlformats.org/officeDocument/2006/relationships/tags" Target="../tags/tag607.xml"/><Relationship Id="rId14" Type="http://schemas.openxmlformats.org/officeDocument/2006/relationships/tags" Target="../tags/tag612.xml"/><Relationship Id="rId22" Type="http://schemas.openxmlformats.org/officeDocument/2006/relationships/tags" Target="../tags/tag620.xml"/><Relationship Id="rId27" Type="http://schemas.openxmlformats.org/officeDocument/2006/relationships/tags" Target="../tags/tag625.xml"/><Relationship Id="rId30" Type="http://schemas.openxmlformats.org/officeDocument/2006/relationships/tags" Target="../tags/tag628.xml"/><Relationship Id="rId35" Type="http://schemas.openxmlformats.org/officeDocument/2006/relationships/tags" Target="../tags/tag63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43.xml"/><Relationship Id="rId3" Type="http://schemas.openxmlformats.org/officeDocument/2006/relationships/tags" Target="../tags/tag638.xml"/><Relationship Id="rId7" Type="http://schemas.openxmlformats.org/officeDocument/2006/relationships/tags" Target="../tags/tag642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11" Type="http://schemas.openxmlformats.org/officeDocument/2006/relationships/notesSlide" Target="../notesSlides/notesSlide34.xml"/><Relationship Id="rId5" Type="http://schemas.openxmlformats.org/officeDocument/2006/relationships/tags" Target="../tags/tag64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39.xml"/><Relationship Id="rId9" Type="http://schemas.openxmlformats.org/officeDocument/2006/relationships/tags" Target="../tags/tag64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3" Type="http://schemas.openxmlformats.org/officeDocument/2006/relationships/tags" Target="../tags/tag647.xml"/><Relationship Id="rId7" Type="http://schemas.openxmlformats.org/officeDocument/2006/relationships/tags" Target="../tags/tag651.xml"/><Relationship Id="rId2" Type="http://schemas.openxmlformats.org/officeDocument/2006/relationships/tags" Target="../tags/tag646.xml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5" Type="http://schemas.openxmlformats.org/officeDocument/2006/relationships/tags" Target="../tags/tag649.xml"/><Relationship Id="rId10" Type="http://schemas.openxmlformats.org/officeDocument/2006/relationships/notesSlide" Target="../notesSlides/notesSlide35.xml"/><Relationship Id="rId4" Type="http://schemas.openxmlformats.org/officeDocument/2006/relationships/tags" Target="../tags/tag648.xml"/><Relationship Id="rId9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65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5" Type="http://schemas.openxmlformats.org/officeDocument/2006/relationships/tags" Target="../tags/tag657.xml"/><Relationship Id="rId4" Type="http://schemas.openxmlformats.org/officeDocument/2006/relationships/tags" Target="../tags/tag6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66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tags" Target="../tags/tag66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72.xml"/><Relationship Id="rId3" Type="http://schemas.openxmlformats.org/officeDocument/2006/relationships/tags" Target="../tags/tag667.xml"/><Relationship Id="rId7" Type="http://schemas.openxmlformats.org/officeDocument/2006/relationships/tags" Target="../tags/tag671.xml"/><Relationship Id="rId12" Type="http://schemas.openxmlformats.org/officeDocument/2006/relationships/image" Target="../media/image7.emf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1" Type="http://schemas.openxmlformats.org/officeDocument/2006/relationships/customXml" Target="../ink/ink1.xml"/><Relationship Id="rId5" Type="http://schemas.openxmlformats.org/officeDocument/2006/relationships/tags" Target="../tags/tag66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68.xml"/><Relationship Id="rId9" Type="http://schemas.openxmlformats.org/officeDocument/2006/relationships/tags" Target="../tags/tag67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76.xml"/><Relationship Id="rId7" Type="http://schemas.openxmlformats.org/officeDocument/2006/relationships/tags" Target="../tags/tag680.xml"/><Relationship Id="rId2" Type="http://schemas.openxmlformats.org/officeDocument/2006/relationships/tags" Target="../tags/tag675.xml"/><Relationship Id="rId1" Type="http://schemas.openxmlformats.org/officeDocument/2006/relationships/tags" Target="../tags/tag674.xml"/><Relationship Id="rId6" Type="http://schemas.openxmlformats.org/officeDocument/2006/relationships/tags" Target="../tags/tag679.xml"/><Relationship Id="rId5" Type="http://schemas.openxmlformats.org/officeDocument/2006/relationships/tags" Target="../tags/tag678.xml"/><Relationship Id="rId4" Type="http://schemas.openxmlformats.org/officeDocument/2006/relationships/tags" Target="../tags/tag67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88.xml"/><Relationship Id="rId13" Type="http://schemas.openxmlformats.org/officeDocument/2006/relationships/tags" Target="../tags/tag693.xml"/><Relationship Id="rId3" Type="http://schemas.openxmlformats.org/officeDocument/2006/relationships/tags" Target="../tags/tag683.xml"/><Relationship Id="rId7" Type="http://schemas.openxmlformats.org/officeDocument/2006/relationships/tags" Target="../tags/tag687.xml"/><Relationship Id="rId12" Type="http://schemas.openxmlformats.org/officeDocument/2006/relationships/tags" Target="../tags/tag692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11" Type="http://schemas.openxmlformats.org/officeDocument/2006/relationships/tags" Target="../tags/tag691.xml"/><Relationship Id="rId5" Type="http://schemas.openxmlformats.org/officeDocument/2006/relationships/tags" Target="../tags/tag685.xml"/><Relationship Id="rId15" Type="http://schemas.openxmlformats.org/officeDocument/2006/relationships/notesSlide" Target="../notesSlides/notesSlide36.xml"/><Relationship Id="rId10" Type="http://schemas.openxmlformats.org/officeDocument/2006/relationships/tags" Target="../tags/tag690.xml"/><Relationship Id="rId4" Type="http://schemas.openxmlformats.org/officeDocument/2006/relationships/tags" Target="../tags/tag684.xml"/><Relationship Id="rId9" Type="http://schemas.openxmlformats.org/officeDocument/2006/relationships/tags" Target="../tags/tag689.xml"/><Relationship Id="rId1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01.xml"/><Relationship Id="rId3" Type="http://schemas.openxmlformats.org/officeDocument/2006/relationships/tags" Target="../tags/tag696.xml"/><Relationship Id="rId7" Type="http://schemas.openxmlformats.org/officeDocument/2006/relationships/tags" Target="../tags/tag700.xml"/><Relationship Id="rId2" Type="http://schemas.openxmlformats.org/officeDocument/2006/relationships/tags" Target="../tags/tag695.xml"/><Relationship Id="rId1" Type="http://schemas.openxmlformats.org/officeDocument/2006/relationships/tags" Target="../tags/tag694.xml"/><Relationship Id="rId6" Type="http://schemas.openxmlformats.org/officeDocument/2006/relationships/tags" Target="../tags/tag699.xml"/><Relationship Id="rId5" Type="http://schemas.openxmlformats.org/officeDocument/2006/relationships/tags" Target="../tags/tag69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97.xml"/><Relationship Id="rId9" Type="http://schemas.openxmlformats.org/officeDocument/2006/relationships/tags" Target="../tags/tag70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710.xml"/><Relationship Id="rId13" Type="http://schemas.openxmlformats.org/officeDocument/2006/relationships/image" Target="../media/image8.emf"/><Relationship Id="rId3" Type="http://schemas.openxmlformats.org/officeDocument/2006/relationships/tags" Target="../tags/tag705.xml"/><Relationship Id="rId7" Type="http://schemas.openxmlformats.org/officeDocument/2006/relationships/tags" Target="../tags/tag709.xml"/><Relationship Id="rId12" Type="http://schemas.openxmlformats.org/officeDocument/2006/relationships/customXml" Target="../ink/ink2.xml"/><Relationship Id="rId2" Type="http://schemas.openxmlformats.org/officeDocument/2006/relationships/tags" Target="../tags/tag704.xml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11" Type="http://schemas.openxmlformats.org/officeDocument/2006/relationships/notesSlide" Target="../notesSlides/notesSlide37.xml"/><Relationship Id="rId5" Type="http://schemas.openxmlformats.org/officeDocument/2006/relationships/tags" Target="../tags/tag70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06.xml"/><Relationship Id="rId9" Type="http://schemas.openxmlformats.org/officeDocument/2006/relationships/tags" Target="../tags/tag71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9" Type="http://schemas.openxmlformats.org/officeDocument/2006/relationships/tags" Target="../tags/tag117.xml"/><Relationship Id="rId21" Type="http://schemas.openxmlformats.org/officeDocument/2006/relationships/tags" Target="../tags/tag99.xml"/><Relationship Id="rId34" Type="http://schemas.openxmlformats.org/officeDocument/2006/relationships/tags" Target="../tags/tag112.xml"/><Relationship Id="rId42" Type="http://schemas.openxmlformats.org/officeDocument/2006/relationships/tags" Target="../tags/tag120.xml"/><Relationship Id="rId47" Type="http://schemas.openxmlformats.org/officeDocument/2006/relationships/tags" Target="../tags/tag125.xml"/><Relationship Id="rId50" Type="http://schemas.openxmlformats.org/officeDocument/2006/relationships/tags" Target="../tags/tag128.xml"/><Relationship Id="rId55" Type="http://schemas.openxmlformats.org/officeDocument/2006/relationships/tags" Target="../tags/tag133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tags" Target="../tags/tag111.xml"/><Relationship Id="rId38" Type="http://schemas.openxmlformats.org/officeDocument/2006/relationships/tags" Target="../tags/tag116.xml"/><Relationship Id="rId46" Type="http://schemas.openxmlformats.org/officeDocument/2006/relationships/tags" Target="../tags/tag124.xml"/><Relationship Id="rId59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tags" Target="../tags/tag107.xml"/><Relationship Id="rId41" Type="http://schemas.openxmlformats.org/officeDocument/2006/relationships/tags" Target="../tags/tag119.xml"/><Relationship Id="rId54" Type="http://schemas.openxmlformats.org/officeDocument/2006/relationships/tags" Target="../tags/tag132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37" Type="http://schemas.openxmlformats.org/officeDocument/2006/relationships/tags" Target="../tags/tag115.xml"/><Relationship Id="rId40" Type="http://schemas.openxmlformats.org/officeDocument/2006/relationships/tags" Target="../tags/tag118.xml"/><Relationship Id="rId45" Type="http://schemas.openxmlformats.org/officeDocument/2006/relationships/tags" Target="../tags/tag123.xml"/><Relationship Id="rId53" Type="http://schemas.openxmlformats.org/officeDocument/2006/relationships/tags" Target="../tags/tag131.xml"/><Relationship Id="rId58" Type="http://schemas.openxmlformats.org/officeDocument/2006/relationships/tags" Target="../tags/tag136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36" Type="http://schemas.openxmlformats.org/officeDocument/2006/relationships/tags" Target="../tags/tag114.xml"/><Relationship Id="rId49" Type="http://schemas.openxmlformats.org/officeDocument/2006/relationships/tags" Target="../tags/tag127.xml"/><Relationship Id="rId57" Type="http://schemas.openxmlformats.org/officeDocument/2006/relationships/tags" Target="../tags/tag135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tags" Target="../tags/tag109.xml"/><Relationship Id="rId44" Type="http://schemas.openxmlformats.org/officeDocument/2006/relationships/tags" Target="../tags/tag122.xml"/><Relationship Id="rId52" Type="http://schemas.openxmlformats.org/officeDocument/2006/relationships/tags" Target="../tags/tag130.xml"/><Relationship Id="rId60" Type="http://schemas.openxmlformats.org/officeDocument/2006/relationships/notesSlide" Target="../notesSlides/notesSlide4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tags" Target="../tags/tag113.xml"/><Relationship Id="rId43" Type="http://schemas.openxmlformats.org/officeDocument/2006/relationships/tags" Target="../tags/tag121.xml"/><Relationship Id="rId48" Type="http://schemas.openxmlformats.org/officeDocument/2006/relationships/tags" Target="../tags/tag126.xml"/><Relationship Id="rId56" Type="http://schemas.openxmlformats.org/officeDocument/2006/relationships/tags" Target="../tags/tag134.xml"/><Relationship Id="rId8" Type="http://schemas.openxmlformats.org/officeDocument/2006/relationships/tags" Target="../tags/tag86.xml"/><Relationship Id="rId51" Type="http://schemas.openxmlformats.org/officeDocument/2006/relationships/tags" Target="../tags/tag129.xml"/><Relationship Id="rId3" Type="http://schemas.openxmlformats.org/officeDocument/2006/relationships/tags" Target="../tags/tag8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719.xml"/><Relationship Id="rId13" Type="http://schemas.openxmlformats.org/officeDocument/2006/relationships/tags" Target="../tags/tag724.xml"/><Relationship Id="rId3" Type="http://schemas.openxmlformats.org/officeDocument/2006/relationships/tags" Target="../tags/tag714.xml"/><Relationship Id="rId7" Type="http://schemas.openxmlformats.org/officeDocument/2006/relationships/tags" Target="../tags/tag718.xml"/><Relationship Id="rId12" Type="http://schemas.openxmlformats.org/officeDocument/2006/relationships/tags" Target="../tags/tag723.xml"/><Relationship Id="rId17" Type="http://schemas.openxmlformats.org/officeDocument/2006/relationships/image" Target="../media/image9.emf"/><Relationship Id="rId2" Type="http://schemas.openxmlformats.org/officeDocument/2006/relationships/tags" Target="../tags/tag713.xml"/><Relationship Id="rId16" Type="http://schemas.openxmlformats.org/officeDocument/2006/relationships/customXml" Target="../ink/ink3.xml"/><Relationship Id="rId1" Type="http://schemas.openxmlformats.org/officeDocument/2006/relationships/tags" Target="../tags/tag712.xml"/><Relationship Id="rId6" Type="http://schemas.openxmlformats.org/officeDocument/2006/relationships/tags" Target="../tags/tag717.xml"/><Relationship Id="rId11" Type="http://schemas.openxmlformats.org/officeDocument/2006/relationships/tags" Target="../tags/tag722.xml"/><Relationship Id="rId5" Type="http://schemas.openxmlformats.org/officeDocument/2006/relationships/tags" Target="../tags/tag71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721.xml"/><Relationship Id="rId4" Type="http://schemas.openxmlformats.org/officeDocument/2006/relationships/tags" Target="../tags/tag715.xml"/><Relationship Id="rId9" Type="http://schemas.openxmlformats.org/officeDocument/2006/relationships/tags" Target="../tags/tag720.xml"/><Relationship Id="rId14" Type="http://schemas.openxmlformats.org/officeDocument/2006/relationships/tags" Target="../tags/tag72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733.xml"/><Relationship Id="rId13" Type="http://schemas.openxmlformats.org/officeDocument/2006/relationships/customXml" Target="../ink/ink4.xml"/><Relationship Id="rId3" Type="http://schemas.openxmlformats.org/officeDocument/2006/relationships/tags" Target="../tags/tag728.xml"/><Relationship Id="rId7" Type="http://schemas.openxmlformats.org/officeDocument/2006/relationships/tags" Target="../tags/tag732.xml"/><Relationship Id="rId12" Type="http://schemas.openxmlformats.org/officeDocument/2006/relationships/notesSlide" Target="../notesSlides/notesSlide38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6" Type="http://schemas.openxmlformats.org/officeDocument/2006/relationships/tags" Target="../tags/tag73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30.xml"/><Relationship Id="rId10" Type="http://schemas.openxmlformats.org/officeDocument/2006/relationships/tags" Target="../tags/tag735.xml"/><Relationship Id="rId4" Type="http://schemas.openxmlformats.org/officeDocument/2006/relationships/tags" Target="../tags/tag729.xml"/><Relationship Id="rId9" Type="http://schemas.openxmlformats.org/officeDocument/2006/relationships/tags" Target="../tags/tag734.xml"/><Relationship Id="rId14" Type="http://schemas.openxmlformats.org/officeDocument/2006/relationships/image" Target="../media/image10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743.xml"/><Relationship Id="rId13" Type="http://schemas.openxmlformats.org/officeDocument/2006/relationships/image" Target="../media/image11.emf"/><Relationship Id="rId3" Type="http://schemas.openxmlformats.org/officeDocument/2006/relationships/tags" Target="../tags/tag738.xml"/><Relationship Id="rId7" Type="http://schemas.openxmlformats.org/officeDocument/2006/relationships/tags" Target="../tags/tag742.xml"/><Relationship Id="rId12" Type="http://schemas.openxmlformats.org/officeDocument/2006/relationships/customXml" Target="../ink/ink5.xml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6" Type="http://schemas.openxmlformats.org/officeDocument/2006/relationships/tags" Target="../tags/tag7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40.xml"/><Relationship Id="rId10" Type="http://schemas.openxmlformats.org/officeDocument/2006/relationships/tags" Target="../tags/tag745.xml"/><Relationship Id="rId4" Type="http://schemas.openxmlformats.org/officeDocument/2006/relationships/tags" Target="../tags/tag739.xml"/><Relationship Id="rId9" Type="http://schemas.openxmlformats.org/officeDocument/2006/relationships/tags" Target="../tags/tag74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753.xml"/><Relationship Id="rId3" Type="http://schemas.openxmlformats.org/officeDocument/2006/relationships/tags" Target="../tags/tag748.xml"/><Relationship Id="rId7" Type="http://schemas.openxmlformats.org/officeDocument/2006/relationships/tags" Target="../tags/tag752.xml"/><Relationship Id="rId12" Type="http://schemas.openxmlformats.org/officeDocument/2006/relationships/image" Target="../media/image12.emf"/><Relationship Id="rId2" Type="http://schemas.openxmlformats.org/officeDocument/2006/relationships/tags" Target="../tags/tag747.xml"/><Relationship Id="rId1" Type="http://schemas.openxmlformats.org/officeDocument/2006/relationships/tags" Target="../tags/tag746.xml"/><Relationship Id="rId6" Type="http://schemas.openxmlformats.org/officeDocument/2006/relationships/tags" Target="../tags/tag751.xml"/><Relationship Id="rId11" Type="http://schemas.openxmlformats.org/officeDocument/2006/relationships/customXml" Target="../ink/ink6.xml"/><Relationship Id="rId5" Type="http://schemas.openxmlformats.org/officeDocument/2006/relationships/tags" Target="../tags/tag750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749.xml"/><Relationship Id="rId9" Type="http://schemas.openxmlformats.org/officeDocument/2006/relationships/tags" Target="../tags/tag75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762.xml"/><Relationship Id="rId13" Type="http://schemas.openxmlformats.org/officeDocument/2006/relationships/notesSlide" Target="../notesSlides/notesSlide39.xml"/><Relationship Id="rId3" Type="http://schemas.openxmlformats.org/officeDocument/2006/relationships/tags" Target="../tags/tag757.xml"/><Relationship Id="rId7" Type="http://schemas.openxmlformats.org/officeDocument/2006/relationships/tags" Target="../tags/tag76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11" Type="http://schemas.openxmlformats.org/officeDocument/2006/relationships/tags" Target="../tags/tag765.xml"/><Relationship Id="rId5" Type="http://schemas.openxmlformats.org/officeDocument/2006/relationships/tags" Target="../tags/tag759.xml"/><Relationship Id="rId15" Type="http://schemas.openxmlformats.org/officeDocument/2006/relationships/image" Target="../media/image13.emf"/><Relationship Id="rId10" Type="http://schemas.openxmlformats.org/officeDocument/2006/relationships/tags" Target="../tags/tag764.xml"/><Relationship Id="rId4" Type="http://schemas.openxmlformats.org/officeDocument/2006/relationships/tags" Target="../tags/tag758.xml"/><Relationship Id="rId9" Type="http://schemas.openxmlformats.org/officeDocument/2006/relationships/tags" Target="../tags/tag763.xml"/><Relationship Id="rId14" Type="http://schemas.openxmlformats.org/officeDocument/2006/relationships/customXml" Target="../ink/ink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773.xml"/><Relationship Id="rId13" Type="http://schemas.openxmlformats.org/officeDocument/2006/relationships/customXml" Target="../ink/ink8.xml"/><Relationship Id="rId3" Type="http://schemas.openxmlformats.org/officeDocument/2006/relationships/tags" Target="../tags/tag768.xml"/><Relationship Id="rId7" Type="http://schemas.openxmlformats.org/officeDocument/2006/relationships/tags" Target="../tags/tag77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67.xml"/><Relationship Id="rId1" Type="http://schemas.openxmlformats.org/officeDocument/2006/relationships/tags" Target="../tags/tag766.xml"/><Relationship Id="rId6" Type="http://schemas.openxmlformats.org/officeDocument/2006/relationships/tags" Target="../tags/tag771.xml"/><Relationship Id="rId11" Type="http://schemas.openxmlformats.org/officeDocument/2006/relationships/tags" Target="../tags/tag776.xml"/><Relationship Id="rId5" Type="http://schemas.openxmlformats.org/officeDocument/2006/relationships/tags" Target="../tags/tag770.xml"/><Relationship Id="rId10" Type="http://schemas.openxmlformats.org/officeDocument/2006/relationships/tags" Target="../tags/tag775.xml"/><Relationship Id="rId4" Type="http://schemas.openxmlformats.org/officeDocument/2006/relationships/tags" Target="../tags/tag769.xml"/><Relationship Id="rId9" Type="http://schemas.openxmlformats.org/officeDocument/2006/relationships/tags" Target="../tags/tag774.xml"/><Relationship Id="rId14" Type="http://schemas.openxmlformats.org/officeDocument/2006/relationships/image" Target="../media/image14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784.xml"/><Relationship Id="rId13" Type="http://schemas.openxmlformats.org/officeDocument/2006/relationships/image" Target="../media/image15.emf"/><Relationship Id="rId3" Type="http://schemas.openxmlformats.org/officeDocument/2006/relationships/tags" Target="../tags/tag779.xml"/><Relationship Id="rId7" Type="http://schemas.openxmlformats.org/officeDocument/2006/relationships/tags" Target="../tags/tag783.xml"/><Relationship Id="rId12" Type="http://schemas.openxmlformats.org/officeDocument/2006/relationships/customXml" Target="../ink/ink9.xml"/><Relationship Id="rId2" Type="http://schemas.openxmlformats.org/officeDocument/2006/relationships/tags" Target="../tags/tag778.xml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81.xml"/><Relationship Id="rId10" Type="http://schemas.openxmlformats.org/officeDocument/2006/relationships/tags" Target="../tags/tag786.xml"/><Relationship Id="rId4" Type="http://schemas.openxmlformats.org/officeDocument/2006/relationships/tags" Target="../tags/tag780.xml"/><Relationship Id="rId9" Type="http://schemas.openxmlformats.org/officeDocument/2006/relationships/tags" Target="../tags/tag78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794.xml"/><Relationship Id="rId13" Type="http://schemas.openxmlformats.org/officeDocument/2006/relationships/tags" Target="../tags/tag799.xml"/><Relationship Id="rId3" Type="http://schemas.openxmlformats.org/officeDocument/2006/relationships/tags" Target="../tags/tag789.xml"/><Relationship Id="rId7" Type="http://schemas.openxmlformats.org/officeDocument/2006/relationships/tags" Target="../tags/tag793.xml"/><Relationship Id="rId12" Type="http://schemas.openxmlformats.org/officeDocument/2006/relationships/tags" Target="../tags/tag798.xml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5" Type="http://schemas.openxmlformats.org/officeDocument/2006/relationships/tags" Target="../tags/tag791.xml"/><Relationship Id="rId10" Type="http://schemas.openxmlformats.org/officeDocument/2006/relationships/tags" Target="../tags/tag796.xml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807.xml"/><Relationship Id="rId13" Type="http://schemas.openxmlformats.org/officeDocument/2006/relationships/image" Target="../media/image16.emf"/><Relationship Id="rId3" Type="http://schemas.openxmlformats.org/officeDocument/2006/relationships/tags" Target="../tags/tag802.xml"/><Relationship Id="rId7" Type="http://schemas.openxmlformats.org/officeDocument/2006/relationships/tags" Target="../tags/tag806.xml"/><Relationship Id="rId12" Type="http://schemas.openxmlformats.org/officeDocument/2006/relationships/customXml" Target="../ink/ink10.xml"/><Relationship Id="rId2" Type="http://schemas.openxmlformats.org/officeDocument/2006/relationships/tags" Target="../tags/tag801.xml"/><Relationship Id="rId1" Type="http://schemas.openxmlformats.org/officeDocument/2006/relationships/tags" Target="../tags/tag800.xml"/><Relationship Id="rId6" Type="http://schemas.openxmlformats.org/officeDocument/2006/relationships/tags" Target="../tags/tag80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04.xml"/><Relationship Id="rId10" Type="http://schemas.openxmlformats.org/officeDocument/2006/relationships/tags" Target="../tags/tag809.xml"/><Relationship Id="rId4" Type="http://schemas.openxmlformats.org/officeDocument/2006/relationships/tags" Target="../tags/tag803.xml"/><Relationship Id="rId9" Type="http://schemas.openxmlformats.org/officeDocument/2006/relationships/tags" Target="../tags/tag80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817.xml"/><Relationship Id="rId13" Type="http://schemas.openxmlformats.org/officeDocument/2006/relationships/tags" Target="../tags/tag822.xml"/><Relationship Id="rId18" Type="http://schemas.openxmlformats.org/officeDocument/2006/relationships/customXml" Target="../ink/ink11.xml"/><Relationship Id="rId3" Type="http://schemas.openxmlformats.org/officeDocument/2006/relationships/tags" Target="../tags/tag812.xml"/><Relationship Id="rId7" Type="http://schemas.openxmlformats.org/officeDocument/2006/relationships/tags" Target="../tags/tag816.xml"/><Relationship Id="rId12" Type="http://schemas.openxmlformats.org/officeDocument/2006/relationships/tags" Target="../tags/tag821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811.xml"/><Relationship Id="rId16" Type="http://schemas.openxmlformats.org/officeDocument/2006/relationships/tags" Target="../tags/tag825.xml"/><Relationship Id="rId1" Type="http://schemas.openxmlformats.org/officeDocument/2006/relationships/tags" Target="../tags/tag810.xml"/><Relationship Id="rId6" Type="http://schemas.openxmlformats.org/officeDocument/2006/relationships/tags" Target="../tags/tag815.xml"/><Relationship Id="rId11" Type="http://schemas.openxmlformats.org/officeDocument/2006/relationships/tags" Target="../tags/tag820.xml"/><Relationship Id="rId5" Type="http://schemas.openxmlformats.org/officeDocument/2006/relationships/tags" Target="../tags/tag814.xml"/><Relationship Id="rId15" Type="http://schemas.openxmlformats.org/officeDocument/2006/relationships/tags" Target="../tags/tag824.xml"/><Relationship Id="rId10" Type="http://schemas.openxmlformats.org/officeDocument/2006/relationships/tags" Target="../tags/tag819.xml"/><Relationship Id="rId19" Type="http://schemas.openxmlformats.org/officeDocument/2006/relationships/image" Target="../media/image17.emf"/><Relationship Id="rId4" Type="http://schemas.openxmlformats.org/officeDocument/2006/relationships/tags" Target="../tags/tag813.xml"/><Relationship Id="rId9" Type="http://schemas.openxmlformats.org/officeDocument/2006/relationships/tags" Target="../tags/tag818.xml"/><Relationship Id="rId14" Type="http://schemas.openxmlformats.org/officeDocument/2006/relationships/tags" Target="../tags/tag8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33.xml"/><Relationship Id="rId13" Type="http://schemas.openxmlformats.org/officeDocument/2006/relationships/image" Target="../media/image18.emf"/><Relationship Id="rId3" Type="http://schemas.openxmlformats.org/officeDocument/2006/relationships/tags" Target="../tags/tag828.xml"/><Relationship Id="rId7" Type="http://schemas.openxmlformats.org/officeDocument/2006/relationships/tags" Target="../tags/tag832.xml"/><Relationship Id="rId12" Type="http://schemas.openxmlformats.org/officeDocument/2006/relationships/customXml" Target="../ink/ink12.xml"/><Relationship Id="rId2" Type="http://schemas.openxmlformats.org/officeDocument/2006/relationships/tags" Target="../tags/tag827.xml"/><Relationship Id="rId1" Type="http://schemas.openxmlformats.org/officeDocument/2006/relationships/tags" Target="../tags/tag826.xml"/><Relationship Id="rId6" Type="http://schemas.openxmlformats.org/officeDocument/2006/relationships/tags" Target="../tags/tag83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830.xml"/><Relationship Id="rId10" Type="http://schemas.openxmlformats.org/officeDocument/2006/relationships/tags" Target="../tags/tag835.xml"/><Relationship Id="rId4" Type="http://schemas.openxmlformats.org/officeDocument/2006/relationships/tags" Target="../tags/tag829.xml"/><Relationship Id="rId9" Type="http://schemas.openxmlformats.org/officeDocument/2006/relationships/tags" Target="../tags/tag83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843.xml"/><Relationship Id="rId13" Type="http://schemas.openxmlformats.org/officeDocument/2006/relationships/tags" Target="../tags/tag848.xml"/><Relationship Id="rId3" Type="http://schemas.openxmlformats.org/officeDocument/2006/relationships/tags" Target="../tags/tag838.xml"/><Relationship Id="rId7" Type="http://schemas.openxmlformats.org/officeDocument/2006/relationships/tags" Target="../tags/tag842.xml"/><Relationship Id="rId12" Type="http://schemas.openxmlformats.org/officeDocument/2006/relationships/tags" Target="../tags/tag847.xml"/><Relationship Id="rId17" Type="http://schemas.openxmlformats.org/officeDocument/2006/relationships/image" Target="../media/image19.emf"/><Relationship Id="rId2" Type="http://schemas.openxmlformats.org/officeDocument/2006/relationships/tags" Target="../tags/tag837.xml"/><Relationship Id="rId16" Type="http://schemas.openxmlformats.org/officeDocument/2006/relationships/customXml" Target="../ink/ink13.xml"/><Relationship Id="rId1" Type="http://schemas.openxmlformats.org/officeDocument/2006/relationships/tags" Target="../tags/tag836.xml"/><Relationship Id="rId6" Type="http://schemas.openxmlformats.org/officeDocument/2006/relationships/tags" Target="../tags/tag841.xml"/><Relationship Id="rId11" Type="http://schemas.openxmlformats.org/officeDocument/2006/relationships/tags" Target="../tags/tag846.xml"/><Relationship Id="rId5" Type="http://schemas.openxmlformats.org/officeDocument/2006/relationships/tags" Target="../tags/tag84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845.xml"/><Relationship Id="rId4" Type="http://schemas.openxmlformats.org/officeDocument/2006/relationships/tags" Target="../tags/tag839.xml"/><Relationship Id="rId9" Type="http://schemas.openxmlformats.org/officeDocument/2006/relationships/tags" Target="../tags/tag844.xml"/><Relationship Id="rId14" Type="http://schemas.openxmlformats.org/officeDocument/2006/relationships/tags" Target="../tags/tag84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857.xml"/><Relationship Id="rId13" Type="http://schemas.openxmlformats.org/officeDocument/2006/relationships/tags" Target="../tags/tag862.xml"/><Relationship Id="rId18" Type="http://schemas.openxmlformats.org/officeDocument/2006/relationships/tags" Target="../tags/tag867.xml"/><Relationship Id="rId3" Type="http://schemas.openxmlformats.org/officeDocument/2006/relationships/tags" Target="../tags/tag852.xml"/><Relationship Id="rId21" Type="http://schemas.openxmlformats.org/officeDocument/2006/relationships/image" Target="../media/image20.emf"/><Relationship Id="rId7" Type="http://schemas.openxmlformats.org/officeDocument/2006/relationships/tags" Target="../tags/tag856.xml"/><Relationship Id="rId12" Type="http://schemas.openxmlformats.org/officeDocument/2006/relationships/tags" Target="../tags/tag861.xml"/><Relationship Id="rId17" Type="http://schemas.openxmlformats.org/officeDocument/2006/relationships/tags" Target="../tags/tag866.xml"/><Relationship Id="rId2" Type="http://schemas.openxmlformats.org/officeDocument/2006/relationships/tags" Target="../tags/tag851.xml"/><Relationship Id="rId16" Type="http://schemas.openxmlformats.org/officeDocument/2006/relationships/tags" Target="../tags/tag865.xml"/><Relationship Id="rId20" Type="http://schemas.openxmlformats.org/officeDocument/2006/relationships/customXml" Target="../ink/ink14.xml"/><Relationship Id="rId1" Type="http://schemas.openxmlformats.org/officeDocument/2006/relationships/tags" Target="../tags/tag850.xml"/><Relationship Id="rId6" Type="http://schemas.openxmlformats.org/officeDocument/2006/relationships/tags" Target="../tags/tag855.xml"/><Relationship Id="rId11" Type="http://schemas.openxmlformats.org/officeDocument/2006/relationships/tags" Target="../tags/tag860.xml"/><Relationship Id="rId5" Type="http://schemas.openxmlformats.org/officeDocument/2006/relationships/tags" Target="../tags/tag854.xml"/><Relationship Id="rId15" Type="http://schemas.openxmlformats.org/officeDocument/2006/relationships/tags" Target="../tags/tag864.xml"/><Relationship Id="rId10" Type="http://schemas.openxmlformats.org/officeDocument/2006/relationships/tags" Target="../tags/tag85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853.xml"/><Relationship Id="rId9" Type="http://schemas.openxmlformats.org/officeDocument/2006/relationships/tags" Target="../tags/tag858.xml"/><Relationship Id="rId14" Type="http://schemas.openxmlformats.org/officeDocument/2006/relationships/tags" Target="../tags/tag86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70.xml"/><Relationship Id="rId7" Type="http://schemas.openxmlformats.org/officeDocument/2006/relationships/tags" Target="../tags/tag874.xml"/><Relationship Id="rId2" Type="http://schemas.openxmlformats.org/officeDocument/2006/relationships/tags" Target="../tags/tag869.xml"/><Relationship Id="rId1" Type="http://schemas.openxmlformats.org/officeDocument/2006/relationships/tags" Target="../tags/tag868.xml"/><Relationship Id="rId6" Type="http://schemas.openxmlformats.org/officeDocument/2006/relationships/tags" Target="../tags/tag873.xml"/><Relationship Id="rId5" Type="http://schemas.openxmlformats.org/officeDocument/2006/relationships/tags" Target="../tags/tag872.xml"/><Relationship Id="rId10" Type="http://schemas.openxmlformats.org/officeDocument/2006/relationships/image" Target="../media/image21.emf"/><Relationship Id="rId4" Type="http://schemas.openxmlformats.org/officeDocument/2006/relationships/tags" Target="../tags/tag871.xml"/><Relationship Id="rId9" Type="http://schemas.openxmlformats.org/officeDocument/2006/relationships/customXml" Target="../ink/ink1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882.xml"/><Relationship Id="rId13" Type="http://schemas.openxmlformats.org/officeDocument/2006/relationships/tags" Target="../tags/tag887.xml"/><Relationship Id="rId18" Type="http://schemas.openxmlformats.org/officeDocument/2006/relationships/tags" Target="../tags/tag892.xml"/><Relationship Id="rId26" Type="http://schemas.openxmlformats.org/officeDocument/2006/relationships/tags" Target="../tags/tag900.xml"/><Relationship Id="rId3" Type="http://schemas.openxmlformats.org/officeDocument/2006/relationships/tags" Target="../tags/tag877.xml"/><Relationship Id="rId21" Type="http://schemas.openxmlformats.org/officeDocument/2006/relationships/tags" Target="../tags/tag895.xml"/><Relationship Id="rId7" Type="http://schemas.openxmlformats.org/officeDocument/2006/relationships/tags" Target="../tags/tag881.xml"/><Relationship Id="rId12" Type="http://schemas.openxmlformats.org/officeDocument/2006/relationships/tags" Target="../tags/tag886.xml"/><Relationship Id="rId17" Type="http://schemas.openxmlformats.org/officeDocument/2006/relationships/tags" Target="../tags/tag891.xml"/><Relationship Id="rId25" Type="http://schemas.openxmlformats.org/officeDocument/2006/relationships/tags" Target="../tags/tag899.xml"/><Relationship Id="rId2" Type="http://schemas.openxmlformats.org/officeDocument/2006/relationships/tags" Target="../tags/tag876.xml"/><Relationship Id="rId16" Type="http://schemas.openxmlformats.org/officeDocument/2006/relationships/tags" Target="../tags/tag890.xml"/><Relationship Id="rId20" Type="http://schemas.openxmlformats.org/officeDocument/2006/relationships/tags" Target="../tags/tag894.xml"/><Relationship Id="rId29" Type="http://schemas.openxmlformats.org/officeDocument/2006/relationships/image" Target="../media/image22.emf"/><Relationship Id="rId1" Type="http://schemas.openxmlformats.org/officeDocument/2006/relationships/tags" Target="../tags/tag875.xml"/><Relationship Id="rId6" Type="http://schemas.openxmlformats.org/officeDocument/2006/relationships/tags" Target="../tags/tag880.xml"/><Relationship Id="rId11" Type="http://schemas.openxmlformats.org/officeDocument/2006/relationships/tags" Target="../tags/tag885.xml"/><Relationship Id="rId24" Type="http://schemas.openxmlformats.org/officeDocument/2006/relationships/tags" Target="../tags/tag898.xml"/><Relationship Id="rId5" Type="http://schemas.openxmlformats.org/officeDocument/2006/relationships/tags" Target="../tags/tag879.xml"/><Relationship Id="rId15" Type="http://schemas.openxmlformats.org/officeDocument/2006/relationships/tags" Target="../tags/tag889.xml"/><Relationship Id="rId23" Type="http://schemas.openxmlformats.org/officeDocument/2006/relationships/tags" Target="../tags/tag897.xml"/><Relationship Id="rId28" Type="http://schemas.openxmlformats.org/officeDocument/2006/relationships/customXml" Target="../ink/ink16.xml"/><Relationship Id="rId10" Type="http://schemas.openxmlformats.org/officeDocument/2006/relationships/tags" Target="../tags/tag884.xml"/><Relationship Id="rId19" Type="http://schemas.openxmlformats.org/officeDocument/2006/relationships/tags" Target="../tags/tag893.xml"/><Relationship Id="rId4" Type="http://schemas.openxmlformats.org/officeDocument/2006/relationships/tags" Target="../tags/tag878.xml"/><Relationship Id="rId9" Type="http://schemas.openxmlformats.org/officeDocument/2006/relationships/tags" Target="../tags/tag883.xml"/><Relationship Id="rId14" Type="http://schemas.openxmlformats.org/officeDocument/2006/relationships/tags" Target="../tags/tag888.xml"/><Relationship Id="rId22" Type="http://schemas.openxmlformats.org/officeDocument/2006/relationships/tags" Target="../tags/tag896.xml"/><Relationship Id="rId27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08.xml"/><Relationship Id="rId13" Type="http://schemas.openxmlformats.org/officeDocument/2006/relationships/tags" Target="../tags/tag913.xml"/><Relationship Id="rId18" Type="http://schemas.openxmlformats.org/officeDocument/2006/relationships/tags" Target="../tags/tag918.xml"/><Relationship Id="rId26" Type="http://schemas.openxmlformats.org/officeDocument/2006/relationships/tags" Target="../tags/tag926.xml"/><Relationship Id="rId39" Type="http://schemas.openxmlformats.org/officeDocument/2006/relationships/tags" Target="../tags/tag939.xml"/><Relationship Id="rId3" Type="http://schemas.openxmlformats.org/officeDocument/2006/relationships/tags" Target="../tags/tag903.xml"/><Relationship Id="rId21" Type="http://schemas.openxmlformats.org/officeDocument/2006/relationships/tags" Target="../tags/tag921.xml"/><Relationship Id="rId34" Type="http://schemas.openxmlformats.org/officeDocument/2006/relationships/tags" Target="../tags/tag934.xml"/><Relationship Id="rId42" Type="http://schemas.openxmlformats.org/officeDocument/2006/relationships/tags" Target="../tags/tag942.xml"/><Relationship Id="rId7" Type="http://schemas.openxmlformats.org/officeDocument/2006/relationships/tags" Target="../tags/tag907.xml"/><Relationship Id="rId12" Type="http://schemas.openxmlformats.org/officeDocument/2006/relationships/tags" Target="../tags/tag912.xml"/><Relationship Id="rId17" Type="http://schemas.openxmlformats.org/officeDocument/2006/relationships/tags" Target="../tags/tag917.xml"/><Relationship Id="rId25" Type="http://schemas.openxmlformats.org/officeDocument/2006/relationships/tags" Target="../tags/tag925.xml"/><Relationship Id="rId33" Type="http://schemas.openxmlformats.org/officeDocument/2006/relationships/tags" Target="../tags/tag933.xml"/><Relationship Id="rId38" Type="http://schemas.openxmlformats.org/officeDocument/2006/relationships/tags" Target="../tags/tag938.xml"/><Relationship Id="rId46" Type="http://schemas.openxmlformats.org/officeDocument/2006/relationships/image" Target="../media/image23.emf"/><Relationship Id="rId2" Type="http://schemas.openxmlformats.org/officeDocument/2006/relationships/tags" Target="../tags/tag902.xml"/><Relationship Id="rId16" Type="http://schemas.openxmlformats.org/officeDocument/2006/relationships/tags" Target="../tags/tag916.xml"/><Relationship Id="rId20" Type="http://schemas.openxmlformats.org/officeDocument/2006/relationships/tags" Target="../tags/tag920.xml"/><Relationship Id="rId29" Type="http://schemas.openxmlformats.org/officeDocument/2006/relationships/tags" Target="../tags/tag929.xml"/><Relationship Id="rId41" Type="http://schemas.openxmlformats.org/officeDocument/2006/relationships/tags" Target="../tags/tag941.xml"/><Relationship Id="rId1" Type="http://schemas.openxmlformats.org/officeDocument/2006/relationships/tags" Target="../tags/tag901.xml"/><Relationship Id="rId6" Type="http://schemas.openxmlformats.org/officeDocument/2006/relationships/tags" Target="../tags/tag906.xml"/><Relationship Id="rId11" Type="http://schemas.openxmlformats.org/officeDocument/2006/relationships/tags" Target="../tags/tag911.xml"/><Relationship Id="rId24" Type="http://schemas.openxmlformats.org/officeDocument/2006/relationships/tags" Target="../tags/tag924.xml"/><Relationship Id="rId32" Type="http://schemas.openxmlformats.org/officeDocument/2006/relationships/tags" Target="../tags/tag932.xml"/><Relationship Id="rId37" Type="http://schemas.openxmlformats.org/officeDocument/2006/relationships/tags" Target="../tags/tag937.xml"/><Relationship Id="rId40" Type="http://schemas.openxmlformats.org/officeDocument/2006/relationships/tags" Target="../tags/tag940.xml"/><Relationship Id="rId45" Type="http://schemas.openxmlformats.org/officeDocument/2006/relationships/customXml" Target="../ink/ink17.xml"/><Relationship Id="rId5" Type="http://schemas.openxmlformats.org/officeDocument/2006/relationships/tags" Target="../tags/tag905.xml"/><Relationship Id="rId15" Type="http://schemas.openxmlformats.org/officeDocument/2006/relationships/tags" Target="../tags/tag915.xml"/><Relationship Id="rId23" Type="http://schemas.openxmlformats.org/officeDocument/2006/relationships/tags" Target="../tags/tag923.xml"/><Relationship Id="rId28" Type="http://schemas.openxmlformats.org/officeDocument/2006/relationships/tags" Target="../tags/tag928.xml"/><Relationship Id="rId36" Type="http://schemas.openxmlformats.org/officeDocument/2006/relationships/tags" Target="../tags/tag936.xml"/><Relationship Id="rId10" Type="http://schemas.openxmlformats.org/officeDocument/2006/relationships/tags" Target="../tags/tag910.xml"/><Relationship Id="rId19" Type="http://schemas.openxmlformats.org/officeDocument/2006/relationships/tags" Target="../tags/tag919.xml"/><Relationship Id="rId31" Type="http://schemas.openxmlformats.org/officeDocument/2006/relationships/tags" Target="../tags/tag931.xml"/><Relationship Id="rId44" Type="http://schemas.openxmlformats.org/officeDocument/2006/relationships/notesSlide" Target="../notesSlides/notesSlide40.xml"/><Relationship Id="rId4" Type="http://schemas.openxmlformats.org/officeDocument/2006/relationships/tags" Target="../tags/tag904.xml"/><Relationship Id="rId9" Type="http://schemas.openxmlformats.org/officeDocument/2006/relationships/tags" Target="../tags/tag909.xml"/><Relationship Id="rId14" Type="http://schemas.openxmlformats.org/officeDocument/2006/relationships/tags" Target="../tags/tag914.xml"/><Relationship Id="rId22" Type="http://schemas.openxmlformats.org/officeDocument/2006/relationships/tags" Target="../tags/tag922.xml"/><Relationship Id="rId27" Type="http://schemas.openxmlformats.org/officeDocument/2006/relationships/tags" Target="../tags/tag927.xml"/><Relationship Id="rId30" Type="http://schemas.openxmlformats.org/officeDocument/2006/relationships/tags" Target="../tags/tag930.xml"/><Relationship Id="rId35" Type="http://schemas.openxmlformats.org/officeDocument/2006/relationships/tags" Target="../tags/tag935.xml"/><Relationship Id="rId43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95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45.xml"/><Relationship Id="rId7" Type="http://schemas.openxmlformats.org/officeDocument/2006/relationships/tags" Target="../tags/tag949.xml"/><Relationship Id="rId12" Type="http://schemas.openxmlformats.org/officeDocument/2006/relationships/tags" Target="../tags/tag954.xml"/><Relationship Id="rId2" Type="http://schemas.openxmlformats.org/officeDocument/2006/relationships/tags" Target="../tags/tag944.xml"/><Relationship Id="rId1" Type="http://schemas.openxmlformats.org/officeDocument/2006/relationships/tags" Target="../tags/tag943.xml"/><Relationship Id="rId6" Type="http://schemas.openxmlformats.org/officeDocument/2006/relationships/tags" Target="../tags/tag948.xml"/><Relationship Id="rId11" Type="http://schemas.openxmlformats.org/officeDocument/2006/relationships/tags" Target="../tags/tag953.xml"/><Relationship Id="rId5" Type="http://schemas.openxmlformats.org/officeDocument/2006/relationships/tags" Target="../tags/tag947.xml"/><Relationship Id="rId15" Type="http://schemas.openxmlformats.org/officeDocument/2006/relationships/image" Target="../media/image24.emf"/><Relationship Id="rId10" Type="http://schemas.openxmlformats.org/officeDocument/2006/relationships/tags" Target="../tags/tag952.xml"/><Relationship Id="rId4" Type="http://schemas.openxmlformats.org/officeDocument/2006/relationships/tags" Target="../tags/tag946.xml"/><Relationship Id="rId9" Type="http://schemas.openxmlformats.org/officeDocument/2006/relationships/tags" Target="../tags/tag951.xml"/><Relationship Id="rId14" Type="http://schemas.openxmlformats.org/officeDocument/2006/relationships/customXml" Target="../ink/ink1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962.xml"/><Relationship Id="rId13" Type="http://schemas.openxmlformats.org/officeDocument/2006/relationships/tags" Target="../tags/tag967.xml"/><Relationship Id="rId3" Type="http://schemas.openxmlformats.org/officeDocument/2006/relationships/tags" Target="../tags/tag957.xml"/><Relationship Id="rId7" Type="http://schemas.openxmlformats.org/officeDocument/2006/relationships/tags" Target="../tags/tag961.xml"/><Relationship Id="rId12" Type="http://schemas.openxmlformats.org/officeDocument/2006/relationships/tags" Target="../tags/tag966.xml"/><Relationship Id="rId2" Type="http://schemas.openxmlformats.org/officeDocument/2006/relationships/tags" Target="../tags/tag956.xml"/><Relationship Id="rId1" Type="http://schemas.openxmlformats.org/officeDocument/2006/relationships/tags" Target="../tags/tag955.xml"/><Relationship Id="rId6" Type="http://schemas.openxmlformats.org/officeDocument/2006/relationships/tags" Target="../tags/tag960.xml"/><Relationship Id="rId11" Type="http://schemas.openxmlformats.org/officeDocument/2006/relationships/tags" Target="../tags/tag965.xml"/><Relationship Id="rId5" Type="http://schemas.openxmlformats.org/officeDocument/2006/relationships/tags" Target="../tags/tag959.xml"/><Relationship Id="rId10" Type="http://schemas.openxmlformats.org/officeDocument/2006/relationships/tags" Target="../tags/tag964.xml"/><Relationship Id="rId4" Type="http://schemas.openxmlformats.org/officeDocument/2006/relationships/tags" Target="../tags/tag958.xml"/><Relationship Id="rId9" Type="http://schemas.openxmlformats.org/officeDocument/2006/relationships/tags" Target="../tags/tag963.xml"/><Relationship Id="rId1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70.xml"/><Relationship Id="rId7" Type="http://schemas.openxmlformats.org/officeDocument/2006/relationships/tags" Target="../tags/tag974.xml"/><Relationship Id="rId2" Type="http://schemas.openxmlformats.org/officeDocument/2006/relationships/tags" Target="../tags/tag969.xml"/><Relationship Id="rId1" Type="http://schemas.openxmlformats.org/officeDocument/2006/relationships/tags" Target="../tags/tag968.xml"/><Relationship Id="rId6" Type="http://schemas.openxmlformats.org/officeDocument/2006/relationships/tags" Target="../tags/tag973.xml"/><Relationship Id="rId5" Type="http://schemas.openxmlformats.org/officeDocument/2006/relationships/tags" Target="../tags/tag972.xml"/><Relationship Id="rId4" Type="http://schemas.openxmlformats.org/officeDocument/2006/relationships/tags" Target="../tags/tag97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82.xml"/><Relationship Id="rId13" Type="http://schemas.openxmlformats.org/officeDocument/2006/relationships/tags" Target="../tags/tag987.xml"/><Relationship Id="rId18" Type="http://schemas.openxmlformats.org/officeDocument/2006/relationships/tags" Target="../tags/tag992.xml"/><Relationship Id="rId3" Type="http://schemas.openxmlformats.org/officeDocument/2006/relationships/tags" Target="../tags/tag977.xml"/><Relationship Id="rId7" Type="http://schemas.openxmlformats.org/officeDocument/2006/relationships/tags" Target="../tags/tag981.xml"/><Relationship Id="rId12" Type="http://schemas.openxmlformats.org/officeDocument/2006/relationships/tags" Target="../tags/tag986.xml"/><Relationship Id="rId17" Type="http://schemas.openxmlformats.org/officeDocument/2006/relationships/tags" Target="../tags/tag991.xml"/><Relationship Id="rId2" Type="http://schemas.openxmlformats.org/officeDocument/2006/relationships/tags" Target="../tags/tag976.xml"/><Relationship Id="rId16" Type="http://schemas.openxmlformats.org/officeDocument/2006/relationships/tags" Target="../tags/tag990.xml"/><Relationship Id="rId1" Type="http://schemas.openxmlformats.org/officeDocument/2006/relationships/tags" Target="../tags/tag975.xml"/><Relationship Id="rId6" Type="http://schemas.openxmlformats.org/officeDocument/2006/relationships/tags" Target="../tags/tag980.xml"/><Relationship Id="rId11" Type="http://schemas.openxmlformats.org/officeDocument/2006/relationships/tags" Target="../tags/tag985.xml"/><Relationship Id="rId5" Type="http://schemas.openxmlformats.org/officeDocument/2006/relationships/tags" Target="../tags/tag979.xml"/><Relationship Id="rId15" Type="http://schemas.openxmlformats.org/officeDocument/2006/relationships/tags" Target="../tags/tag989.xml"/><Relationship Id="rId10" Type="http://schemas.openxmlformats.org/officeDocument/2006/relationships/tags" Target="../tags/tag98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978.xml"/><Relationship Id="rId9" Type="http://schemas.openxmlformats.org/officeDocument/2006/relationships/tags" Target="../tags/tag983.xml"/><Relationship Id="rId14" Type="http://schemas.openxmlformats.org/officeDocument/2006/relationships/tags" Target="../tags/tag98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95.xml"/><Relationship Id="rId7" Type="http://schemas.openxmlformats.org/officeDocument/2006/relationships/tags" Target="../tags/tag999.xml"/><Relationship Id="rId2" Type="http://schemas.openxmlformats.org/officeDocument/2006/relationships/tags" Target="../tags/tag994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5" Type="http://schemas.openxmlformats.org/officeDocument/2006/relationships/tags" Target="../tags/tag997.xml"/><Relationship Id="rId4" Type="http://schemas.openxmlformats.org/officeDocument/2006/relationships/tags" Target="../tags/tag99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007.xml"/><Relationship Id="rId3" Type="http://schemas.openxmlformats.org/officeDocument/2006/relationships/tags" Target="../tags/tag1002.xml"/><Relationship Id="rId7" Type="http://schemas.openxmlformats.org/officeDocument/2006/relationships/tags" Target="../tags/tag100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001.xml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11" Type="http://schemas.openxmlformats.org/officeDocument/2006/relationships/tags" Target="../tags/tag1010.xml"/><Relationship Id="rId5" Type="http://schemas.openxmlformats.org/officeDocument/2006/relationships/tags" Target="../tags/tag1004.xml"/><Relationship Id="rId10" Type="http://schemas.openxmlformats.org/officeDocument/2006/relationships/tags" Target="../tags/tag1009.xml"/><Relationship Id="rId4" Type="http://schemas.openxmlformats.org/officeDocument/2006/relationships/tags" Target="../tags/tag1003.xml"/><Relationship Id="rId9" Type="http://schemas.openxmlformats.org/officeDocument/2006/relationships/tags" Target="../tags/tag100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13.xml"/><Relationship Id="rId7" Type="http://schemas.openxmlformats.org/officeDocument/2006/relationships/tags" Target="../tags/tag1017.xml"/><Relationship Id="rId2" Type="http://schemas.openxmlformats.org/officeDocument/2006/relationships/tags" Target="../tags/tag1012.xml"/><Relationship Id="rId1" Type="http://schemas.openxmlformats.org/officeDocument/2006/relationships/tags" Target="../tags/tag1011.xml"/><Relationship Id="rId6" Type="http://schemas.openxmlformats.org/officeDocument/2006/relationships/tags" Target="../tags/tag1016.xml"/><Relationship Id="rId5" Type="http://schemas.openxmlformats.org/officeDocument/2006/relationships/tags" Target="../tags/tag1015.xml"/><Relationship Id="rId4" Type="http://schemas.openxmlformats.org/officeDocument/2006/relationships/tags" Target="../tags/tag101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20.xml"/><Relationship Id="rId7" Type="http://schemas.openxmlformats.org/officeDocument/2006/relationships/tags" Target="../tags/tag1024.xml"/><Relationship Id="rId2" Type="http://schemas.openxmlformats.org/officeDocument/2006/relationships/tags" Target="../tags/tag1019.xml"/><Relationship Id="rId1" Type="http://schemas.openxmlformats.org/officeDocument/2006/relationships/tags" Target="../tags/tag1018.xml"/><Relationship Id="rId6" Type="http://schemas.openxmlformats.org/officeDocument/2006/relationships/tags" Target="../tags/tag1023.xml"/><Relationship Id="rId5" Type="http://schemas.openxmlformats.org/officeDocument/2006/relationships/tags" Target="../tags/tag1022.xml"/><Relationship Id="rId4" Type="http://schemas.openxmlformats.org/officeDocument/2006/relationships/tags" Target="../tags/tag102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3" Type="http://schemas.openxmlformats.org/officeDocument/2006/relationships/tags" Target="../tags/tag102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26.xml"/><Relationship Id="rId1" Type="http://schemas.openxmlformats.org/officeDocument/2006/relationships/tags" Target="../tags/tag1025.xml"/><Relationship Id="rId6" Type="http://schemas.openxmlformats.org/officeDocument/2006/relationships/tags" Target="../tags/tag1030.xml"/><Relationship Id="rId5" Type="http://schemas.openxmlformats.org/officeDocument/2006/relationships/tags" Target="../tags/tag1029.xml"/><Relationship Id="rId4" Type="http://schemas.openxmlformats.org/officeDocument/2006/relationships/tags" Target="../tags/tag10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14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6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6.xml"/><Relationship Id="rId9" Type="http://schemas.openxmlformats.org/officeDocument/2006/relationships/tags" Target="../tags/tag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*c = malloc(sizeof(car));</a:t>
            </a:r>
          </a:p>
          <a:p>
            <a:r>
              <a:rPr lang="en-US" sz="1600" dirty="0">
                <a:latin typeface="Courier New" pitchFamily="49" charset="0"/>
              </a:rPr>
              <a:t>c-&gt;miles = 100;</a:t>
            </a:r>
          </a:p>
          <a:p>
            <a:r>
              <a:rPr lang="en-US" sz="1600" dirty="0">
                <a:latin typeface="Courier New" pitchFamily="49" charset="0"/>
              </a:rPr>
              <a:t>c-&gt;gals = 17;</a:t>
            </a:r>
          </a:p>
          <a:p>
            <a:r>
              <a:rPr lang="en-US" sz="1600" dirty="0">
                <a:latin typeface="Courier New" pitchFamily="49" charset="0"/>
              </a:rPr>
              <a:t>float mpg = get_mpg(c);</a:t>
            </a:r>
          </a:p>
          <a:p>
            <a:r>
              <a:rPr lang="en-US" sz="1600" dirty="0">
                <a:latin typeface="Courier New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c = new Car();</a:t>
            </a:r>
          </a:p>
          <a:p>
            <a:r>
              <a:rPr lang="en-US" sz="1600" dirty="0">
                <a:latin typeface="Courier New" pitchFamily="49" charset="0"/>
              </a:rPr>
              <a:t>c.setMiles(100);</a:t>
            </a:r>
          </a:p>
          <a:p>
            <a:r>
              <a:rPr lang="en-US" sz="1600" dirty="0">
                <a:latin typeface="Courier New" pitchFamily="49" charset="0"/>
              </a:rPr>
              <a:t>c.setGals(17);</a:t>
            </a:r>
          </a:p>
          <a:p>
            <a:r>
              <a:rPr lang="en-US" sz="1600" dirty="0">
                <a:latin typeface="Courier New" pitchFamily="49" charset="0"/>
              </a:rPr>
              <a:t>float mpg =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get_mpg:</a:t>
            </a:r>
          </a:p>
          <a:p>
            <a:r>
              <a:rPr lang="en-US" sz="1400" dirty="0">
                <a:latin typeface="Courier New" pitchFamily="49" charset="0"/>
              </a:rPr>
              <a:t>    pushq   %rbp</a:t>
            </a:r>
          </a:p>
          <a:p>
            <a:r>
              <a:rPr lang="en-US" sz="1400" dirty="0">
                <a:latin typeface="Courier New" pitchFamily="49" charset="0"/>
              </a:rPr>
              <a:t>    movq    %rsp, %rbp</a:t>
            </a:r>
          </a:p>
          <a:p>
            <a:r>
              <a:rPr lang="en-US" sz="1400" dirty="0">
                <a:latin typeface="Courier New" pitchFamily="49" charset="0"/>
              </a:rPr>
              <a:t>    ...</a:t>
            </a:r>
          </a:p>
          <a:p>
            <a:r>
              <a:rPr lang="en-US" sz="1400" dirty="0">
                <a:latin typeface="Courier New" pitchFamily="49" charset="0"/>
              </a:rPr>
              <a:t>    popq    %rbp</a:t>
            </a:r>
          </a:p>
          <a:p>
            <a:r>
              <a:rPr lang="en-US" sz="1400" dirty="0">
                <a:latin typeface="Courier New" pitchFamily="49" charset="0"/>
              </a:rPr>
              <a:t>    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0111010000011000</a:t>
            </a:r>
          </a:p>
          <a:p>
            <a:r>
              <a:rPr lang="en-US" sz="1400" dirty="0">
                <a:latin typeface="Courier New" pitchFamily="49" charset="0"/>
              </a:rPr>
              <a:t>100011010000010000000010</a:t>
            </a:r>
          </a:p>
          <a:p>
            <a:r>
              <a:rPr lang="en-US" sz="1400" dirty="0">
                <a:latin typeface="Courier New" pitchFamily="49" charset="0"/>
              </a:rPr>
              <a:t>1000100111000010</a:t>
            </a:r>
          </a:p>
          <a:p>
            <a:r>
              <a:rPr lang="en-US" sz="1400" dirty="0">
                <a:latin typeface="Courier New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106" name="TextBox 105"/>
          <p:cNvSpPr txBox="1"/>
          <p:nvPr>
            <p:custDataLst>
              <p:tags r:id="rId24"/>
            </p:custDataLst>
          </p:nvPr>
        </p:nvSpPr>
        <p:spPr>
          <a:xfrm>
            <a:off x="7010400" y="3810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999999"/>
                </a:solidFill>
                <a:latin typeface="Calibri" pitchFamily="34" charset="0"/>
              </a:rPr>
              <a:t>Memory &amp; data</a:t>
            </a:r>
            <a:endParaRPr lang="en-US" sz="1800" dirty="0">
              <a:solidFill>
                <a:srgbClr val="999999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Integers &amp; floats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Machine code &amp; C</a:t>
            </a:r>
          </a:p>
          <a:p>
            <a:r>
              <a:rPr lang="en-US" sz="1800" dirty="0">
                <a:solidFill>
                  <a:srgbClr val="FF6600"/>
                </a:solidFill>
                <a:latin typeface="Calibri" pitchFamily="34" charset="0"/>
              </a:rPr>
              <a:t>x86 </a:t>
            </a:r>
            <a:r>
              <a:rPr lang="en-US" sz="1800" dirty="0" smtClean="0">
                <a:solidFill>
                  <a:srgbClr val="FF6600"/>
                </a:solidFill>
                <a:latin typeface="Calibri" pitchFamily="34" charset="0"/>
              </a:rPr>
              <a:t>assembly</a:t>
            </a:r>
            <a:endParaRPr lang="en-US" sz="1800" dirty="0">
              <a:solidFill>
                <a:srgbClr val="FF6600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Procedures &amp; stacks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Arrays &amp; structs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&amp; caches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Processes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Virtual memory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allocation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5"/>
            </p:custDataLst>
          </p:nvPr>
        </p:nvSpPr>
        <p:spPr bwMode="auto">
          <a:xfrm>
            <a:off x="441849" y="2918794"/>
            <a:ext cx="5044550" cy="1432523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</a:rPr>
              <a:t>movq</a:t>
            </a:r>
            <a:r>
              <a:rPr lang="en-US" smtClean="0"/>
              <a:t> </a:t>
            </a:r>
            <a:r>
              <a:rPr lang="en-US"/>
              <a:t>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64435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 dirty="0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$0x4,</a:t>
            </a:r>
            <a:r>
              <a:rPr lang="en-US" sz="2000" dirty="0" smtClean="0">
                <a:latin typeface="Courier New" pitchFamily="49" charset="0"/>
              </a:rPr>
              <a:t>%rax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73850" y="2506663"/>
            <a:ext cx="20313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Courier New" pitchFamily="49" charset="0"/>
              </a:rPr>
              <a:t>var_a</a:t>
            </a:r>
            <a:r>
              <a:rPr lang="en-US" sz="2000" dirty="0">
                <a:latin typeface="Courier New" pitchFamily="49" charset="0"/>
              </a:rPr>
              <a:t>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$-147,(</a:t>
            </a:r>
            <a:r>
              <a:rPr lang="en-US" sz="2000" dirty="0" smtClean="0">
                <a:latin typeface="Courier New" pitchFamily="49" charset="0"/>
              </a:rPr>
              <a:t>%</a:t>
            </a:r>
            <a:r>
              <a:rPr lang="en-US" sz="2000" dirty="0" err="1">
                <a:latin typeface="Courier New" pitchFamily="49" charset="0"/>
              </a:rPr>
              <a:t>r</a:t>
            </a:r>
            <a:r>
              <a:rPr lang="en-US" sz="2000" dirty="0" err="1" smtClean="0">
                <a:latin typeface="Courier New" pitchFamily="49" charset="0"/>
              </a:rPr>
              <a:t>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73850" y="2963863"/>
            <a:ext cx="20313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urier New" pitchFamily="49" charset="0"/>
              </a:rPr>
              <a:t>*</a:t>
            </a:r>
            <a:r>
              <a:rPr lang="en-US" sz="2000" dirty="0" err="1" smtClean="0">
                <a:latin typeface="Courier New" pitchFamily="49" charset="0"/>
              </a:rPr>
              <a:t>p_a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</a:t>
            </a:r>
            <a:r>
              <a:rPr lang="en-US" sz="2000" dirty="0" err="1" smtClean="0">
                <a:latin typeface="Courier New" pitchFamily="49" charset="0"/>
              </a:rPr>
              <a:t>ax</a:t>
            </a:r>
            <a:r>
              <a:rPr lang="en-US" sz="2000" dirty="0">
                <a:latin typeface="Courier New" pitchFamily="49" charset="0"/>
              </a:rPr>
              <a:t>,</a:t>
            </a:r>
            <a:r>
              <a:rPr lang="en-US" sz="2000" dirty="0" smtClean="0">
                <a:latin typeface="Courier New" pitchFamily="49" charset="0"/>
              </a:rPr>
              <a:t>%</a:t>
            </a:r>
            <a:r>
              <a:rPr lang="en-US" sz="2000" dirty="0" err="1">
                <a:latin typeface="Courier New" pitchFamily="49" charset="0"/>
              </a:rPr>
              <a:t>r</a:t>
            </a:r>
            <a:r>
              <a:rPr lang="en-US" sz="2000" dirty="0" err="1" smtClean="0">
                <a:latin typeface="Courier New" pitchFamily="49" charset="0"/>
              </a:rPr>
              <a:t>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73850" y="3649663"/>
            <a:ext cx="233910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Courier New" pitchFamily="49" charset="0"/>
              </a:rPr>
              <a:t>var_d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</a:rPr>
              <a:t>var_a</a:t>
            </a:r>
            <a:r>
              <a:rPr lang="en-US" sz="2000" dirty="0" smtClean="0">
                <a:latin typeface="Courier New" pitchFamily="49" charset="0"/>
              </a:rPr>
              <a:t>;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14" name="Text Box 1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</a:t>
            </a:r>
            <a:r>
              <a:rPr lang="en-US" sz="2000" dirty="0" err="1" smtClean="0">
                <a:latin typeface="Courier New" pitchFamily="49" charset="0"/>
              </a:rPr>
              <a:t>ax</a:t>
            </a:r>
            <a:r>
              <a:rPr lang="en-US" sz="2000" dirty="0">
                <a:latin typeface="Courier New" pitchFamily="49" charset="0"/>
              </a:rPr>
              <a:t>,(</a:t>
            </a:r>
            <a:r>
              <a:rPr lang="en-US" sz="2000" dirty="0" smtClean="0">
                <a:latin typeface="Courier New" pitchFamily="49" charset="0"/>
              </a:rPr>
              <a:t>%</a:t>
            </a:r>
            <a:r>
              <a:rPr lang="en-US" sz="2000" dirty="0" err="1">
                <a:latin typeface="Courier New" pitchFamily="49" charset="0"/>
              </a:rPr>
              <a:t>r</a:t>
            </a:r>
            <a:r>
              <a:rPr lang="en-US" sz="2000" dirty="0" err="1" smtClean="0">
                <a:latin typeface="Courier New" pitchFamily="49" charset="0"/>
              </a:rPr>
              <a:t>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673850" y="4095750"/>
            <a:ext cx="218521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 pitchFamily="49" charset="0"/>
              </a:rPr>
              <a:t>*</a:t>
            </a:r>
            <a:r>
              <a:rPr lang="en-US" sz="2000" dirty="0" err="1">
                <a:latin typeface="Courier New" pitchFamily="49" charset="0"/>
              </a:rPr>
              <a:t>p_d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</a:rPr>
              <a:t>var_a</a:t>
            </a:r>
            <a:r>
              <a:rPr lang="en-US" sz="2000" dirty="0" smtClean="0">
                <a:latin typeface="Courier New" pitchFamily="49" charset="0"/>
              </a:rPr>
              <a:t>;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15" name="Text Box 1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smtClean="0">
                <a:latin typeface="Courier New" pitchFamily="49" charset="0"/>
              </a:rPr>
              <a:t>%</a:t>
            </a:r>
            <a:r>
              <a:rPr lang="en-US" sz="2000" dirty="0" err="1">
                <a:latin typeface="Courier New" pitchFamily="49" charset="0"/>
              </a:rPr>
              <a:t>r</a:t>
            </a:r>
            <a:r>
              <a:rPr lang="en-US" sz="2000" dirty="0" err="1" smtClean="0">
                <a:latin typeface="Courier New" pitchFamily="49" charset="0"/>
              </a:rPr>
              <a:t>ax</a:t>
            </a:r>
            <a:r>
              <a:rPr lang="en-US" sz="2000" dirty="0">
                <a:latin typeface="Courier New" pitchFamily="49" charset="0"/>
              </a:rPr>
              <a:t>),</a:t>
            </a:r>
            <a:r>
              <a:rPr lang="en-US" sz="2000" dirty="0" smtClean="0">
                <a:latin typeface="Courier New" pitchFamily="49" charset="0"/>
              </a:rPr>
              <a:t>%</a:t>
            </a:r>
            <a:r>
              <a:rPr lang="en-US" sz="2000" dirty="0" err="1">
                <a:latin typeface="Courier New" pitchFamily="49" charset="0"/>
              </a:rPr>
              <a:t>r</a:t>
            </a:r>
            <a:r>
              <a:rPr lang="en-US" sz="2000" dirty="0" err="1" smtClean="0">
                <a:latin typeface="Courier New" pitchFamily="49" charset="0"/>
              </a:rPr>
              <a:t>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73850" y="4945063"/>
            <a:ext cx="218521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Courier New" pitchFamily="49" charset="0"/>
              </a:rPr>
              <a:t>var_d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smtClean="0">
                <a:latin typeface="Courier New" pitchFamily="49" charset="0"/>
              </a:rPr>
              <a:t>*</a:t>
            </a:r>
            <a:r>
              <a:rPr lang="en-US" sz="2000" dirty="0" err="1" smtClean="0">
                <a:latin typeface="Courier New" pitchFamily="49" charset="0"/>
              </a:rPr>
              <a:t>p_a</a:t>
            </a:r>
            <a:r>
              <a:rPr lang="en-US" sz="2000" dirty="0">
                <a:latin typeface="Courier New" pitchFamily="49" charset="0"/>
              </a:rPr>
              <a:t>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>
            <p:custDataLst>
              <p:tags r:id="rId29"/>
            </p:custDataLst>
          </p:nvPr>
        </p:nvSpPr>
        <p:spPr>
          <a:xfrm>
            <a:off x="3080899" y="6041124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n-US" b="0" i="1" dirty="0">
                <a:solidFill>
                  <a:srgbClr val="C00000"/>
                </a:solidFill>
              </a:rPr>
              <a:t>How would you do it?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vs.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dirty="0" smtClean="0"/>
              <a:t>What is the main difference?</a:t>
            </a:r>
          </a:p>
          <a:p>
            <a:r>
              <a:rPr lang="en-US" sz="3200" dirty="0" smtClean="0"/>
              <a:t>Addresses vs. Names</a:t>
            </a:r>
          </a:p>
          <a:p>
            <a:r>
              <a:rPr lang="en-US" sz="3200" dirty="0" smtClean="0"/>
              <a:t>Big vs. Small</a:t>
            </a:r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 smtClean="0"/>
              <a:t>Memory Addressing </a:t>
            </a:r>
            <a:r>
              <a:rPr lang="en-US" dirty="0"/>
              <a:t>Modes: Basic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362075"/>
            <a:ext cx="8611536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Indirect	(R)	</a:t>
            </a:r>
            <a:r>
              <a:rPr lang="en-US" dirty="0" err="1"/>
              <a:t>Mem</a:t>
            </a:r>
            <a:r>
              <a:rPr lang="en-US" dirty="0" smtClean="0"/>
              <a:t>[</a:t>
            </a:r>
            <a:r>
              <a:rPr lang="en-US" dirty="0" err="1" smtClean="0"/>
              <a:t>Reg</a:t>
            </a:r>
            <a:r>
              <a:rPr lang="en-US" dirty="0" smtClean="0"/>
              <a:t>[R]]</a:t>
            </a:r>
            <a:endParaRPr lang="en-US" dirty="0"/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the memory </a:t>
            </a:r>
            <a:r>
              <a:rPr lang="en-US" sz="2400" dirty="0" smtClean="0"/>
              <a:t>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a memory address</a:t>
            </a:r>
          </a:p>
          <a:p>
            <a:pPr marL="960438" lvl="2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(e.g. the start of some memory region)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the offset from that address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 smtClean="0"/>
              <a:t>Example of Basic Addressing </a:t>
            </a:r>
            <a:r>
              <a:rPr lang="en-US" dirty="0"/>
              <a:t>Modes</a:t>
            </a:r>
          </a:p>
        </p:txBody>
      </p:sp>
      <p:sp>
        <p:nvSpPr>
          <p:cNvPr id="1597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smtClean="0">
                <a:latin typeface="Courier New" pitchFamily="49" charset="0"/>
              </a:rPr>
              <a:t>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(long </a:t>
            </a: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smtClean="0">
                <a:latin typeface="Courier New" pitchFamily="49" charset="0"/>
              </a:rPr>
              <a:t>long </a:t>
            </a: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long </a:t>
            </a:r>
            <a:r>
              <a:rPr lang="en-US" sz="1800" dirty="0">
                <a:latin typeface="Courier New" pitchFamily="49" charset="0"/>
              </a:rPr>
              <a:t>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long </a:t>
            </a:r>
            <a:r>
              <a:rPr lang="en-US" sz="1800" dirty="0">
                <a:latin typeface="Courier New" pitchFamily="49" charset="0"/>
              </a:rPr>
              <a:t>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>
            <p:custDataLst>
              <p:tags r:id="rId1"/>
            </p:custDataLst>
          </p:nvPr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6077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smtClean="0">
                <a:latin typeface="Courier New" pitchFamily="49" charset="0"/>
              </a:rPr>
              <a:t>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(long </a:t>
            </a: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smtClean="0">
                <a:latin typeface="Courier New" pitchFamily="49" charset="0"/>
              </a:rPr>
              <a:t>long </a:t>
            </a: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long </a:t>
            </a:r>
            <a:r>
              <a:rPr lang="en-US" sz="1800" dirty="0">
                <a:latin typeface="Courier New" pitchFamily="49" charset="0"/>
              </a:rPr>
              <a:t>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long </a:t>
            </a:r>
            <a:r>
              <a:rPr lang="en-US" sz="1800" dirty="0">
                <a:latin typeface="Courier New" pitchFamily="49" charset="0"/>
              </a:rPr>
              <a:t>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</a:t>
            </a:r>
            <a:r>
              <a:rPr lang="en-US" sz="1800" dirty="0" smtClean="0">
                <a:latin typeface="Calibri" pitchFamily="34" charset="0"/>
              </a:rPr>
              <a:t>Value</a:t>
            </a:r>
            <a:endParaRPr lang="en-US" sz="1800" dirty="0"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t0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t1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</a:t>
            </a:r>
            <a:r>
              <a:rPr lang="ro-RO" sz="1800" dirty="0" smtClean="0">
                <a:latin typeface="Courier New" pitchFamily="49" charset="0"/>
              </a:rPr>
              <a:t>rax  # t0 = *xp  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(%rsi), %</a:t>
            </a:r>
            <a:r>
              <a:rPr lang="ro-RO" sz="1800" dirty="0" smtClean="0">
                <a:latin typeface="Courier New" pitchFamily="49" charset="0"/>
              </a:rPr>
              <a:t>rdx  # t1 = *yp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%rdx, (%rdi</a:t>
            </a:r>
            <a:r>
              <a:rPr lang="ro-RO" sz="1800" dirty="0" smtClean="0">
                <a:latin typeface="Courier New" pitchFamily="49" charset="0"/>
              </a:rPr>
              <a:t>)  # *xp = t1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%rax, (%rsi</a:t>
            </a:r>
            <a:r>
              <a:rPr lang="ro-RO" sz="1800" dirty="0" smtClean="0">
                <a:latin typeface="Courier New" pitchFamily="49" charset="0"/>
              </a:rPr>
              <a:t>)  # *yp = t0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3" name="Straight Arrow Connector 2"/>
          <p:cNvCxnSpPr>
            <a:endCxn id="34" idx="1"/>
          </p:cNvCxnSpPr>
          <p:nvPr>
            <p:custDataLst>
              <p:tags r:id="rId8"/>
            </p:custDataLst>
          </p:nvPr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>
            <p:custDataLst>
              <p:tags r:id="rId10"/>
            </p:custDataLst>
          </p:nvPr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3" name="Oval 32"/>
          <p:cNvSpPr/>
          <p:nvPr>
            <p:custDataLst>
              <p:tags r:id="rId11"/>
            </p:custDataLst>
          </p:nvPr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>
            <p:custDataLst>
              <p:tags r:id="rId12"/>
            </p:custDataLst>
          </p:nvPr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123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456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64" name="Group 63"/>
          <p:cNvGrpSpPr/>
          <p:nvPr>
            <p:custDataLst>
              <p:tags r:id="rId7"/>
            </p:custDataLst>
          </p:nvPr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0x100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</a:t>
            </a:r>
            <a:r>
              <a:rPr lang="ro-RO" sz="1800" dirty="0" smtClean="0">
                <a:latin typeface="Courier New" pitchFamily="49" charset="0"/>
              </a:rPr>
              <a:t>rax  # t0 = *xp  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(%rsi), %</a:t>
            </a:r>
            <a:r>
              <a:rPr lang="ro-RO" sz="1800" dirty="0" smtClean="0">
                <a:latin typeface="Courier New" pitchFamily="49" charset="0"/>
              </a:rPr>
              <a:t>rdx  # t1 = *yp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%rdx, (%rdi</a:t>
            </a:r>
            <a:r>
              <a:rPr lang="ro-RO" sz="1800" dirty="0" smtClean="0">
                <a:latin typeface="Courier New" pitchFamily="49" charset="0"/>
              </a:rPr>
              <a:t>)  # *xp = t1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%rax, (%rsi</a:t>
            </a:r>
            <a:r>
              <a:rPr lang="ro-RO" sz="1800" dirty="0" smtClean="0">
                <a:latin typeface="Courier New" pitchFamily="49" charset="0"/>
              </a:rPr>
              <a:t>)  # *yp = t0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>
            <p:custDataLst>
              <p:tags r:id="rId11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0x118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0x108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123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>
            <p:custDataLst>
              <p:tags r:id="rId7"/>
            </p:custDataLst>
          </p:nvPr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0x100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  <a:endParaRPr lang="en-US" sz="18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>
            <p:custDataLst>
              <p:tags r:id="rId10"/>
            </p:custDataLst>
          </p:nvPr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</a:t>
            </a:r>
            <a:r>
              <a:rPr lang="ro-RO" sz="1800" dirty="0" smtClean="0">
                <a:solidFill>
                  <a:srgbClr val="FF0000"/>
                </a:solidFill>
                <a:latin typeface="Courier New" pitchFamily="49" charset="0"/>
              </a:rPr>
              <a:t>rax  # t0 = *xp  </a:t>
            </a:r>
            <a:endParaRPr lang="ro-RO" sz="18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(%rsi), %</a:t>
            </a:r>
            <a:r>
              <a:rPr lang="ro-RO" sz="1800" dirty="0" smtClean="0">
                <a:latin typeface="Courier New" pitchFamily="49" charset="0"/>
              </a:rPr>
              <a:t>rdx  # t1 = *yp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%rdx, (%rdi</a:t>
            </a:r>
            <a:r>
              <a:rPr lang="ro-RO" sz="1800" dirty="0" smtClean="0">
                <a:latin typeface="Courier New" pitchFamily="49" charset="0"/>
              </a:rPr>
              <a:t>)  # *xp = t1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%rax, (%rsi</a:t>
            </a:r>
            <a:r>
              <a:rPr lang="ro-RO" sz="1800" dirty="0" smtClean="0">
                <a:latin typeface="Courier New" pitchFamily="49" charset="0"/>
              </a:rPr>
              <a:t>)  # *yp = t0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>
            <p:custDataLst>
              <p:tags r:id="rId12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0x118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0x108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Text Box 3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123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>
            <p:custDataLst>
              <p:tags r:id="rId7"/>
            </p:custDataLst>
          </p:nvPr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0x100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123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  <a:endParaRPr lang="en-US" sz="18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>
            <p:custDataLst>
              <p:tags r:id="rId10"/>
            </p:custDataLst>
          </p:nvPr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</a:t>
            </a:r>
            <a:r>
              <a:rPr lang="ro-RO" sz="1800" dirty="0" smtClean="0">
                <a:latin typeface="Courier New" pitchFamily="49" charset="0"/>
              </a:rPr>
              <a:t>rax  # t0 = *xp  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</a:t>
            </a:r>
            <a:r>
              <a:rPr lang="ro-RO" sz="1800" dirty="0" smtClean="0">
                <a:solidFill>
                  <a:srgbClr val="FF0000"/>
                </a:solidFill>
                <a:latin typeface="Courier New" pitchFamily="49" charset="0"/>
              </a:rPr>
              <a:t> movq 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(%rsi), %</a:t>
            </a:r>
            <a:r>
              <a:rPr lang="ro-RO" sz="1800" dirty="0" smtClean="0">
                <a:solidFill>
                  <a:srgbClr val="FF0000"/>
                </a:solidFill>
                <a:latin typeface="Courier New" pitchFamily="49" charset="0"/>
              </a:rPr>
              <a:t>rdx  # t1 = *yp</a:t>
            </a:r>
            <a:endParaRPr lang="ro-RO" sz="18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%rdx, (%rdi</a:t>
            </a:r>
            <a:r>
              <a:rPr lang="ro-RO" sz="1800" dirty="0" smtClean="0">
                <a:latin typeface="Courier New" pitchFamily="49" charset="0"/>
              </a:rPr>
              <a:t>)  # *xp = t1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%rax, (%rsi</a:t>
            </a:r>
            <a:r>
              <a:rPr lang="ro-RO" sz="1800" dirty="0" smtClean="0">
                <a:latin typeface="Courier New" pitchFamily="49" charset="0"/>
              </a:rPr>
              <a:t>)  # *yp = t0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>
            <p:custDataLst>
              <p:tags r:id="rId12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3" name="Text Box 3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0x118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4" name="Text Box 3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Text Box 3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0x108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Text Box 3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456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>
            <p:custDataLst>
              <p:tags r:id="rId7"/>
            </p:custDataLst>
          </p:nvPr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0x100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123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456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>
            <p:custDataLst>
              <p:tags r:id="rId10"/>
            </p:custDataLst>
          </p:nvPr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</a:t>
            </a:r>
            <a:r>
              <a:rPr lang="ro-RO" sz="1800" dirty="0" smtClean="0">
                <a:latin typeface="Courier New" pitchFamily="49" charset="0"/>
              </a:rPr>
              <a:t>rax  # t0 = *xp  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(%rsi), %</a:t>
            </a:r>
            <a:r>
              <a:rPr lang="ro-RO" sz="1800" dirty="0" smtClean="0">
                <a:latin typeface="Courier New" pitchFamily="49" charset="0"/>
              </a:rPr>
              <a:t>rdx  # t1 = *yp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</a:t>
            </a:r>
            <a:r>
              <a:rPr lang="ro-RO" sz="1800" dirty="0" smtClean="0">
                <a:solidFill>
                  <a:srgbClr val="FF0000"/>
                </a:solidFill>
                <a:latin typeface="Courier New" pitchFamily="49" charset="0"/>
              </a:rPr>
              <a:t> movq 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%rdx, (%rdi</a:t>
            </a:r>
            <a:r>
              <a:rPr lang="ro-RO" sz="1800" dirty="0" smtClean="0">
                <a:solidFill>
                  <a:srgbClr val="FF0000"/>
                </a:solidFill>
                <a:latin typeface="Courier New" pitchFamily="49" charset="0"/>
              </a:rPr>
              <a:t>)  # *xp = t1</a:t>
            </a:r>
            <a:endParaRPr lang="ro-RO" sz="18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%rax, (%rsi</a:t>
            </a:r>
            <a:r>
              <a:rPr lang="ro-RO" sz="1800" dirty="0" smtClean="0">
                <a:latin typeface="Courier New" pitchFamily="49" charset="0"/>
              </a:rPr>
              <a:t>)  # *yp = t0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>
            <p:custDataLst>
              <p:tags r:id="rId12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0x118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0x108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Text Box 3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456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123</a:t>
            </a:r>
            <a:endParaRPr lang="en-US" sz="18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64" name="Group 63"/>
          <p:cNvGrpSpPr/>
          <p:nvPr>
            <p:custDataLst>
              <p:tags r:id="rId7"/>
            </p:custDataLst>
          </p:nvPr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0x100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123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456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71" idx="3"/>
          </p:cNvCxnSpPr>
          <p:nvPr>
            <p:custDataLst>
              <p:tags r:id="rId10"/>
            </p:custDataLst>
          </p:nvPr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</a:t>
            </a:r>
            <a:r>
              <a:rPr lang="ro-RO" sz="1800" dirty="0" smtClean="0">
                <a:latin typeface="Courier New" pitchFamily="49" charset="0"/>
              </a:rPr>
              <a:t>rax  # t0 = *xp  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(%rsi), %</a:t>
            </a:r>
            <a:r>
              <a:rPr lang="ro-RO" sz="1800" dirty="0" smtClean="0">
                <a:latin typeface="Courier New" pitchFamily="49" charset="0"/>
              </a:rPr>
              <a:t>rdx  # t1 = *yp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movq    </a:t>
            </a:r>
            <a:r>
              <a:rPr lang="ro-RO" sz="1800" dirty="0">
                <a:latin typeface="Courier New" pitchFamily="49" charset="0"/>
              </a:rPr>
              <a:t>%rdx, (%rdi</a:t>
            </a:r>
            <a:r>
              <a:rPr lang="ro-RO" sz="1800" dirty="0" smtClean="0">
                <a:latin typeface="Courier New" pitchFamily="49" charset="0"/>
              </a:rPr>
              <a:t>)  # *xp = t1</a:t>
            </a:r>
            <a:endParaRPr lang="ro-RO" sz="18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</a:t>
            </a:r>
            <a:r>
              <a:rPr lang="ro-RO" sz="1800" dirty="0" smtClean="0">
                <a:solidFill>
                  <a:srgbClr val="FF0000"/>
                </a:solidFill>
                <a:latin typeface="Courier New" pitchFamily="49" charset="0"/>
              </a:rPr>
              <a:t>movq 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%rax, (%rsi</a:t>
            </a:r>
            <a:r>
              <a:rPr lang="ro-RO" sz="1800" dirty="0" smtClean="0">
                <a:solidFill>
                  <a:srgbClr val="FF0000"/>
                </a:solidFill>
                <a:latin typeface="Courier New" pitchFamily="49" charset="0"/>
              </a:rPr>
              <a:t>)  # *yp = t0</a:t>
            </a:r>
            <a:endParaRPr lang="ro-RO" sz="18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 smtClean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>
            <p:custDataLst>
              <p:tags r:id="rId12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0" name="Text Box 3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0x118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2" name="Text Box 3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0x108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Next x86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x86 basics: registers</a:t>
            </a:r>
          </a:p>
          <a:p>
            <a:r>
              <a:rPr lang="en-US" dirty="0" smtClean="0"/>
              <a:t>Move instructions, registers, and operands</a:t>
            </a:r>
          </a:p>
          <a:p>
            <a:r>
              <a:rPr lang="en-US" dirty="0" smtClean="0"/>
              <a:t>Memory addressing modes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example</a:t>
            </a:r>
          </a:p>
          <a:p>
            <a:r>
              <a:rPr lang="en-US" dirty="0" smtClean="0"/>
              <a:t>Arithmetic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 smtClean="0"/>
              <a:t>Memory Addressing </a:t>
            </a:r>
            <a:r>
              <a:rPr lang="en-US" dirty="0"/>
              <a:t>Modes: Basic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362075"/>
            <a:ext cx="8611536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Indirect	(R)	</a:t>
            </a:r>
            <a:r>
              <a:rPr lang="en-US" dirty="0" err="1"/>
              <a:t>Mem</a:t>
            </a:r>
            <a:r>
              <a:rPr lang="en-US" dirty="0" smtClean="0"/>
              <a:t>[</a:t>
            </a:r>
            <a:r>
              <a:rPr lang="en-US" dirty="0" err="1" smtClean="0"/>
              <a:t>Reg</a:t>
            </a:r>
            <a:r>
              <a:rPr lang="en-US" dirty="0" smtClean="0"/>
              <a:t>[R]]</a:t>
            </a:r>
            <a:endParaRPr lang="en-US" dirty="0"/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the memory </a:t>
            </a:r>
            <a:r>
              <a:rPr lang="en-US" sz="2400" dirty="0" smtClean="0"/>
              <a:t>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a memory address</a:t>
            </a:r>
          </a:p>
          <a:p>
            <a:pPr marL="960438" lvl="2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(e.g. the start of some memory region)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the offset from that address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 smtClean="0"/>
              <a:t>Complete Memory </a:t>
            </a:r>
            <a:r>
              <a:rPr lang="en-US" dirty="0"/>
              <a:t>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211260"/>
            <a:ext cx="8795822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sz="2200" dirty="0"/>
              <a:t>Remember, the addresses used for accessing memory in </a:t>
            </a:r>
            <a:r>
              <a:rPr lang="en-US" sz="2200" dirty="0">
                <a:latin typeface="Courier New"/>
                <a:cs typeface="Courier New"/>
              </a:rPr>
              <a:t>mov</a:t>
            </a:r>
            <a:r>
              <a:rPr lang="en-US" sz="2200" dirty="0"/>
              <a:t> (and other) instructions can be computed in several different ways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Form: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	D(</a:t>
            </a:r>
            <a:r>
              <a:rPr lang="en-US" dirty="0" err="1" smtClean="0"/>
              <a:t>Rb,Ri,S</a:t>
            </a:r>
            <a:r>
              <a:rPr lang="en-US" dirty="0" smtClean="0"/>
              <a:t>)	</a:t>
            </a:r>
            <a:r>
              <a:rPr lang="en-US" dirty="0" err="1" smtClean="0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 + 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 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</a:t>
            </a:r>
            <a:r>
              <a:rPr lang="en-US" dirty="0" smtClean="0"/>
              <a:t>value represented in 1</a:t>
            </a:r>
            <a:r>
              <a:rPr lang="en-US" dirty="0"/>
              <a:t>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Any of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16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 smtClean="0">
                <a:latin typeface="Courier New" pitchFamily="49" charset="0"/>
              </a:rPr>
              <a:t>rsp</a:t>
            </a:r>
            <a:endParaRPr lang="en-US" b="1" dirty="0">
              <a:solidFill>
                <a:srgbClr val="7F7F7F"/>
              </a:solidFill>
              <a:latin typeface="Calibri"/>
              <a:cs typeface="Calibri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smtClean="0"/>
              <a:t>S</a:t>
            </a:r>
            <a:r>
              <a:rPr lang="en-US" dirty="0"/>
              <a:t>: 	Scale: 1, 2, 4, or </a:t>
            </a:r>
            <a:r>
              <a:rPr lang="en-US" dirty="0" smtClean="0"/>
              <a:t>8 (</a:t>
            </a:r>
            <a:r>
              <a:rPr lang="en-US" i="1" dirty="0" smtClean="0">
                <a:solidFill>
                  <a:srgbClr val="C00000"/>
                </a:solidFill>
              </a:rPr>
              <a:t>why these numbers?</a:t>
            </a:r>
            <a:r>
              <a:rPr lang="en-US" dirty="0" smtClean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 smtClean="0"/>
              <a:t>Special </a:t>
            </a:r>
            <a:r>
              <a:rPr lang="en-US" dirty="0"/>
              <a:t>Cases: can use any combination of D, Rb, Ri and 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 smtClean="0"/>
              <a:t>		(</a:t>
            </a:r>
            <a:r>
              <a:rPr lang="en-US" dirty="0" err="1"/>
              <a:t>Rb,Ri</a:t>
            </a:r>
            <a:r>
              <a:rPr lang="en-US" dirty="0" smtClean="0"/>
              <a:t>)	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</a:t>
            </a:r>
            <a:r>
              <a:rPr lang="en-US" dirty="0" smtClean="0"/>
              <a:t>]	</a:t>
            </a:r>
            <a:r>
              <a:rPr lang="en-US" dirty="0" smtClean="0">
                <a:solidFill>
                  <a:srgbClr val="7F7F7F"/>
                </a:solidFill>
              </a:rPr>
              <a:t>(S=1, D=0)</a:t>
            </a:r>
            <a:endParaRPr lang="en-US" dirty="0"/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	D(</a:t>
            </a:r>
            <a:r>
              <a:rPr lang="en-US" dirty="0" err="1" smtClean="0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</a:t>
            </a:r>
            <a:r>
              <a:rPr lang="en-US" dirty="0" smtClean="0"/>
              <a:t>]	</a:t>
            </a:r>
            <a:r>
              <a:rPr lang="en-US" dirty="0" smtClean="0">
                <a:solidFill>
                  <a:srgbClr val="7F7F7F"/>
                </a:solidFill>
              </a:rPr>
              <a:t>(S=1)</a:t>
            </a:r>
            <a:endParaRPr lang="en-US" dirty="0">
              <a:solidFill>
                <a:srgbClr val="7F7F7F"/>
              </a:solidFill>
            </a:endParaRP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</a:t>
            </a:r>
            <a:r>
              <a:rPr lang="en-US" dirty="0" smtClean="0"/>
              <a:t>]	</a:t>
            </a:r>
            <a:r>
              <a:rPr lang="en-US" dirty="0" smtClean="0">
                <a:solidFill>
                  <a:srgbClr val="7F7F7F"/>
                </a:solidFill>
              </a:rPr>
              <a:t>(D=0)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sp>
        <p:nvSpPr>
          <p:cNvPr id="18739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1600200"/>
            <a:ext cx="1295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Courier New" pitchFamily="49" charset="0"/>
              </a:rPr>
              <a:t>%</a:t>
            </a:r>
            <a:r>
              <a:rPr lang="en-US" sz="2000" dirty="0" err="1">
                <a:latin typeface="Courier New" pitchFamily="49" charset="0"/>
              </a:rPr>
              <a:t>r</a:t>
            </a:r>
            <a:r>
              <a:rPr lang="en-US" sz="2000" dirty="0" err="1" smtClean="0">
                <a:latin typeface="Courier New" pitchFamily="49" charset="0"/>
              </a:rPr>
              <a:t>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8739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057400"/>
            <a:ext cx="1295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Courier New" pitchFamily="49" charset="0"/>
              </a:rPr>
              <a:t>%</a:t>
            </a:r>
            <a:r>
              <a:rPr lang="en-US" sz="2000" dirty="0" err="1">
                <a:latin typeface="Courier New" pitchFamily="49" charset="0"/>
              </a:rPr>
              <a:t>r</a:t>
            </a:r>
            <a:r>
              <a:rPr lang="en-US" sz="2000" dirty="0" err="1" smtClean="0">
                <a:latin typeface="Courier New" pitchFamily="49" charset="0"/>
              </a:rPr>
              <a:t>cx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87407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5663" y="1600200"/>
            <a:ext cx="1303337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0xf000</a:t>
            </a:r>
          </a:p>
        </p:txBody>
      </p:sp>
      <p:sp>
        <p:nvSpPr>
          <p:cNvPr id="187408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5663" y="2057400"/>
            <a:ext cx="1303337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2000" dirty="0" smtClean="0">
                <a:latin typeface="Courier New" pitchFamily="49" charset="0"/>
              </a:rPr>
              <a:t>0x0100</a:t>
            </a:r>
            <a:endParaRPr lang="en-US" sz="2000" dirty="0">
              <a:latin typeface="Courier New" pitchFamily="49" charset="0"/>
            </a:endParaRPr>
          </a:p>
        </p:txBody>
      </p: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81872537"/>
              </p:ext>
            </p:extLst>
          </p:nvPr>
        </p:nvGraphicFramePr>
        <p:xfrm>
          <a:off x="1066800" y="3124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/>
                <a:gridCol w="2741612"/>
                <a:gridCol w="15208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0x8(%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rdx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rdx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rcx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(%rdx,%rcx,4)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0x80(,%rdx,2)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3922657" y="1422377"/>
            <a:ext cx="4023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 err="1">
                <a:latin typeface="Calibri"/>
                <a:cs typeface="Calibri"/>
              </a:rPr>
              <a:t>Rb,Ri</a:t>
            </a:r>
            <a:r>
              <a:rPr lang="en-US" sz="1800" dirty="0">
                <a:latin typeface="Calibri"/>
                <a:cs typeface="Calibri"/>
              </a:rPr>
              <a:t>)	</a:t>
            </a:r>
            <a:r>
              <a:rPr lang="en-US" sz="1800" dirty="0" err="1">
                <a:latin typeface="Calibri"/>
                <a:cs typeface="Calibri"/>
              </a:rPr>
              <a:t>Mem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Rb</a:t>
            </a:r>
            <a:r>
              <a:rPr lang="en-US" sz="1800" dirty="0">
                <a:latin typeface="Calibri"/>
                <a:cs typeface="Calibri"/>
              </a:rPr>
              <a:t>]+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Ri</a:t>
            </a:r>
            <a:r>
              <a:rPr lang="en-US" sz="1800" dirty="0">
                <a:latin typeface="Calibri"/>
                <a:cs typeface="Calibri"/>
              </a:rPr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dirty="0" smtClean="0">
                <a:latin typeface="Calibri"/>
                <a:cs typeface="Calibri"/>
              </a:rPr>
              <a:t>D</a:t>
            </a:r>
            <a:r>
              <a:rPr lang="en-US" sz="1800" dirty="0">
                <a:latin typeface="Calibri"/>
                <a:cs typeface="Calibri"/>
              </a:rPr>
              <a:t>(</a:t>
            </a:r>
            <a:r>
              <a:rPr lang="en-US" sz="1800" dirty="0" err="1">
                <a:latin typeface="Calibri"/>
                <a:cs typeface="Calibri"/>
              </a:rPr>
              <a:t>,Ri,S</a:t>
            </a:r>
            <a:r>
              <a:rPr lang="en-US" sz="1800" dirty="0">
                <a:latin typeface="Calibri"/>
                <a:cs typeface="Calibri"/>
              </a:rPr>
              <a:t>)	</a:t>
            </a:r>
            <a:r>
              <a:rPr lang="en-US" sz="1800" dirty="0" err="1">
                <a:latin typeface="Calibri"/>
                <a:cs typeface="Calibri"/>
              </a:rPr>
              <a:t>Mem</a:t>
            </a:r>
            <a:r>
              <a:rPr lang="en-US" sz="1800" dirty="0">
                <a:latin typeface="Calibri"/>
                <a:cs typeface="Calibri"/>
              </a:rPr>
              <a:t>[S*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Ri</a:t>
            </a:r>
            <a:r>
              <a:rPr lang="en-US" sz="1800" dirty="0">
                <a:latin typeface="Calibri"/>
                <a:cs typeface="Calibri"/>
              </a:rPr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 err="1">
                <a:latin typeface="Calibri"/>
                <a:cs typeface="Calibri"/>
              </a:rPr>
              <a:t>Rb,Ri,S</a:t>
            </a:r>
            <a:r>
              <a:rPr lang="en-US" sz="1800" dirty="0">
                <a:latin typeface="Calibri"/>
                <a:cs typeface="Calibri"/>
              </a:rPr>
              <a:t>)	</a:t>
            </a:r>
            <a:r>
              <a:rPr lang="en-US" sz="1800" dirty="0" err="1">
                <a:latin typeface="Calibri"/>
                <a:cs typeface="Calibri"/>
              </a:rPr>
              <a:t>Mem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Rb</a:t>
            </a:r>
            <a:r>
              <a:rPr lang="en-US" sz="1800" dirty="0">
                <a:latin typeface="Calibri"/>
                <a:cs typeface="Calibri"/>
              </a:rPr>
              <a:t>]+S*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Ri</a:t>
            </a:r>
            <a:r>
              <a:rPr lang="en-US" sz="1800" dirty="0">
                <a:latin typeface="Calibri"/>
                <a:cs typeface="Calibri"/>
              </a:rPr>
              <a:t>]</a:t>
            </a:r>
            <a:r>
              <a:rPr lang="en-US" sz="1800" dirty="0" smtClean="0">
                <a:latin typeface="Calibri"/>
                <a:cs typeface="Calibri"/>
              </a:rPr>
              <a:t>]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sz="1800" dirty="0">
                <a:latin typeface="Calibri"/>
                <a:cs typeface="Calibri"/>
              </a:rPr>
              <a:t>D(</a:t>
            </a:r>
            <a:r>
              <a:rPr lang="en-US" sz="1800" dirty="0" err="1" smtClean="0">
                <a:latin typeface="Calibri"/>
                <a:cs typeface="Calibri"/>
              </a:rPr>
              <a:t>Rb</a:t>
            </a:r>
            <a:r>
              <a:rPr lang="en-US" sz="1800" dirty="0" smtClean="0">
                <a:latin typeface="Calibri"/>
                <a:cs typeface="Calibri"/>
              </a:rPr>
              <a:t>)</a:t>
            </a:r>
            <a:r>
              <a:rPr lang="en-US" sz="1800" dirty="0">
                <a:latin typeface="Calibri"/>
                <a:cs typeface="Calibri"/>
              </a:rPr>
              <a:t>	</a:t>
            </a:r>
            <a:r>
              <a:rPr lang="en-US" sz="1800" dirty="0" err="1">
                <a:latin typeface="Calibri"/>
                <a:cs typeface="Calibri"/>
              </a:rPr>
              <a:t>Mem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Rb</a:t>
            </a:r>
            <a:r>
              <a:rPr lang="en-US" sz="1800" dirty="0" smtClean="0">
                <a:latin typeface="Calibri"/>
                <a:cs typeface="Calibri"/>
              </a:rPr>
              <a:t>] +</a:t>
            </a:r>
            <a:r>
              <a:rPr lang="en-US" sz="1800" dirty="0">
                <a:latin typeface="Calibri"/>
                <a:cs typeface="Calibri"/>
              </a:rPr>
              <a:t>D</a:t>
            </a:r>
            <a:r>
              <a:rPr lang="en-US" sz="1800" dirty="0" smtClean="0">
                <a:latin typeface="Calibri"/>
                <a:cs typeface="Calibri"/>
              </a:rPr>
              <a:t>]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84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sp>
        <p:nvSpPr>
          <p:cNvPr id="18739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1600200"/>
            <a:ext cx="1295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Courier New" pitchFamily="49" charset="0"/>
              </a:rPr>
              <a:t>%</a:t>
            </a:r>
            <a:r>
              <a:rPr lang="en-US" sz="2000" dirty="0" err="1">
                <a:latin typeface="Courier New" pitchFamily="49" charset="0"/>
              </a:rPr>
              <a:t>r</a:t>
            </a:r>
            <a:r>
              <a:rPr lang="en-US" sz="2000" dirty="0" err="1" smtClean="0">
                <a:latin typeface="Courier New" pitchFamily="49" charset="0"/>
              </a:rPr>
              <a:t>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8739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057400"/>
            <a:ext cx="1295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Courier New" pitchFamily="49" charset="0"/>
              </a:rPr>
              <a:t>%</a:t>
            </a:r>
            <a:r>
              <a:rPr lang="en-US" sz="2000" dirty="0" err="1">
                <a:latin typeface="Courier New" pitchFamily="49" charset="0"/>
              </a:rPr>
              <a:t>r</a:t>
            </a:r>
            <a:r>
              <a:rPr lang="en-US" sz="2000" dirty="0" err="1" smtClean="0">
                <a:latin typeface="Courier New" pitchFamily="49" charset="0"/>
              </a:rPr>
              <a:t>cx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87407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5663" y="1600200"/>
            <a:ext cx="1303337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0xf000</a:t>
            </a:r>
          </a:p>
        </p:txBody>
      </p:sp>
      <p:sp>
        <p:nvSpPr>
          <p:cNvPr id="187408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5663" y="2057400"/>
            <a:ext cx="1303337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2000" dirty="0" smtClean="0">
                <a:latin typeface="Courier New" pitchFamily="49" charset="0"/>
              </a:rPr>
              <a:t>0x0100</a:t>
            </a:r>
            <a:endParaRPr lang="en-US" sz="2000" dirty="0">
              <a:latin typeface="Courier New" pitchFamily="49" charset="0"/>
            </a:endParaRPr>
          </a:p>
        </p:txBody>
      </p: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1730230"/>
              </p:ext>
            </p:extLst>
          </p:nvPr>
        </p:nvGraphicFramePr>
        <p:xfrm>
          <a:off x="1066800" y="3124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/>
                <a:gridCol w="2741612"/>
                <a:gridCol w="15208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0x8(%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rdx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rdx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rcx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(%rdx,%rcx,4)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0x80(,%rdx,2)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3922657" y="1422377"/>
            <a:ext cx="4023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 err="1">
                <a:latin typeface="Calibri"/>
                <a:cs typeface="Calibri"/>
              </a:rPr>
              <a:t>Rb,Ri</a:t>
            </a:r>
            <a:r>
              <a:rPr lang="en-US" sz="1800" dirty="0">
                <a:latin typeface="Calibri"/>
                <a:cs typeface="Calibri"/>
              </a:rPr>
              <a:t>)	</a:t>
            </a:r>
            <a:r>
              <a:rPr lang="en-US" sz="1800" dirty="0" err="1">
                <a:latin typeface="Calibri"/>
                <a:cs typeface="Calibri"/>
              </a:rPr>
              <a:t>Mem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Rb</a:t>
            </a:r>
            <a:r>
              <a:rPr lang="en-US" sz="1800" dirty="0">
                <a:latin typeface="Calibri"/>
                <a:cs typeface="Calibri"/>
              </a:rPr>
              <a:t>]+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Ri</a:t>
            </a:r>
            <a:r>
              <a:rPr lang="en-US" sz="1800" dirty="0">
                <a:latin typeface="Calibri"/>
                <a:cs typeface="Calibri"/>
              </a:rPr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dirty="0" smtClean="0">
                <a:latin typeface="Calibri"/>
                <a:cs typeface="Calibri"/>
              </a:rPr>
              <a:t>D</a:t>
            </a:r>
            <a:r>
              <a:rPr lang="en-US" sz="1800" dirty="0">
                <a:latin typeface="Calibri"/>
                <a:cs typeface="Calibri"/>
              </a:rPr>
              <a:t>(</a:t>
            </a:r>
            <a:r>
              <a:rPr lang="en-US" sz="1800" dirty="0" err="1">
                <a:latin typeface="Calibri"/>
                <a:cs typeface="Calibri"/>
              </a:rPr>
              <a:t>,Ri,S</a:t>
            </a:r>
            <a:r>
              <a:rPr lang="en-US" sz="1800" dirty="0">
                <a:latin typeface="Calibri"/>
                <a:cs typeface="Calibri"/>
              </a:rPr>
              <a:t>)	</a:t>
            </a:r>
            <a:r>
              <a:rPr lang="en-US" sz="1800" dirty="0" err="1">
                <a:latin typeface="Calibri"/>
                <a:cs typeface="Calibri"/>
              </a:rPr>
              <a:t>Mem</a:t>
            </a:r>
            <a:r>
              <a:rPr lang="en-US" sz="1800" dirty="0">
                <a:latin typeface="Calibri"/>
                <a:cs typeface="Calibri"/>
              </a:rPr>
              <a:t>[S*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Ri</a:t>
            </a:r>
            <a:r>
              <a:rPr lang="en-US" sz="1800" dirty="0">
                <a:latin typeface="Calibri"/>
                <a:cs typeface="Calibri"/>
              </a:rPr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 err="1">
                <a:latin typeface="Calibri"/>
                <a:cs typeface="Calibri"/>
              </a:rPr>
              <a:t>Rb,Ri,S</a:t>
            </a:r>
            <a:r>
              <a:rPr lang="en-US" sz="1800" dirty="0">
                <a:latin typeface="Calibri"/>
                <a:cs typeface="Calibri"/>
              </a:rPr>
              <a:t>)	</a:t>
            </a:r>
            <a:r>
              <a:rPr lang="en-US" sz="1800" dirty="0" err="1">
                <a:latin typeface="Calibri"/>
                <a:cs typeface="Calibri"/>
              </a:rPr>
              <a:t>Mem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Rb</a:t>
            </a:r>
            <a:r>
              <a:rPr lang="en-US" sz="1800" dirty="0">
                <a:latin typeface="Calibri"/>
                <a:cs typeface="Calibri"/>
              </a:rPr>
              <a:t>]+S*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Ri</a:t>
            </a:r>
            <a:r>
              <a:rPr lang="en-US" sz="1800" dirty="0">
                <a:latin typeface="Calibri"/>
                <a:cs typeface="Calibri"/>
              </a:rPr>
              <a:t>]</a:t>
            </a:r>
            <a:r>
              <a:rPr lang="en-US" sz="1800" dirty="0" smtClean="0">
                <a:latin typeface="Calibri"/>
                <a:cs typeface="Calibri"/>
              </a:rPr>
              <a:t>]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sz="1800" dirty="0">
                <a:latin typeface="Calibri"/>
                <a:cs typeface="Calibri"/>
              </a:rPr>
              <a:t>D(</a:t>
            </a:r>
            <a:r>
              <a:rPr lang="en-US" sz="1800" dirty="0" err="1" smtClean="0">
                <a:latin typeface="Calibri"/>
                <a:cs typeface="Calibri"/>
              </a:rPr>
              <a:t>Rb</a:t>
            </a:r>
            <a:r>
              <a:rPr lang="en-US" sz="1800" dirty="0" smtClean="0">
                <a:latin typeface="Calibri"/>
                <a:cs typeface="Calibri"/>
              </a:rPr>
              <a:t>)</a:t>
            </a:r>
            <a:r>
              <a:rPr lang="en-US" sz="1800" dirty="0">
                <a:latin typeface="Calibri"/>
                <a:cs typeface="Calibri"/>
              </a:rPr>
              <a:t>	</a:t>
            </a:r>
            <a:r>
              <a:rPr lang="en-US" sz="1800" dirty="0" err="1">
                <a:latin typeface="Calibri"/>
                <a:cs typeface="Calibri"/>
              </a:rPr>
              <a:t>Mem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Reg</a:t>
            </a:r>
            <a:r>
              <a:rPr lang="en-US" sz="1800" dirty="0">
                <a:latin typeface="Calibri"/>
                <a:cs typeface="Calibri"/>
              </a:rPr>
              <a:t>[</a:t>
            </a:r>
            <a:r>
              <a:rPr lang="en-US" sz="1800" dirty="0" err="1">
                <a:latin typeface="Calibri"/>
                <a:cs typeface="Calibri"/>
              </a:rPr>
              <a:t>Rb</a:t>
            </a:r>
            <a:r>
              <a:rPr lang="en-US" sz="1800" dirty="0" smtClean="0">
                <a:latin typeface="Calibri"/>
                <a:cs typeface="Calibri"/>
              </a:rPr>
              <a:t>] +</a:t>
            </a:r>
            <a:r>
              <a:rPr lang="en-US" sz="1800" dirty="0">
                <a:latin typeface="Calibri"/>
                <a:cs typeface="Calibri"/>
              </a:rPr>
              <a:t>D</a:t>
            </a:r>
            <a:r>
              <a:rPr lang="en-US" sz="1800" dirty="0" smtClean="0">
                <a:latin typeface="Calibri"/>
                <a:cs typeface="Calibri"/>
              </a:rPr>
              <a:t>]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>
            <p:custDataLst>
              <p:tags r:id="rId9"/>
            </p:custDataLst>
          </p:nvPr>
        </p:nvSpPr>
        <p:spPr>
          <a:xfrm>
            <a:off x="3689266" y="3648453"/>
            <a:ext cx="427271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lnSpc>
                <a:spcPct val="95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0xf000 + 0x8	0xf008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3692164" y="4143979"/>
            <a:ext cx="427271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lnSpc>
                <a:spcPct val="95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0xf000 + 0x100	0xf100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3680698" y="4651398"/>
            <a:ext cx="427271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lnSpc>
                <a:spcPct val="95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0xf000 + 4*0x100	0xf400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3682888" y="5158815"/>
            <a:ext cx="427271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lnSpc>
                <a:spcPct val="95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2*0xf000 + 0x80	0x1e080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73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57200"/>
            <a:ext cx="8229600" cy="685800"/>
          </a:xfrm>
        </p:spPr>
        <p:txBody>
          <a:bodyPr/>
          <a:lstStyle/>
          <a:p>
            <a:r>
              <a:rPr lang="en-US"/>
              <a:t>Address Computation Instruction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220788"/>
            <a:ext cx="8624887" cy="5224462"/>
          </a:xfrm>
        </p:spPr>
        <p:txBody>
          <a:bodyPr/>
          <a:lstStyle/>
          <a:p>
            <a:r>
              <a:rPr lang="en-US" sz="2800" dirty="0" err="1" smtClean="0">
                <a:latin typeface="Courier New" pitchFamily="49" charset="0"/>
              </a:rPr>
              <a:t>leaq</a:t>
            </a:r>
            <a:r>
              <a:rPr lang="en-US" sz="2800" dirty="0" smtClean="0"/>
              <a:t> </a:t>
            </a:r>
            <a:r>
              <a:rPr lang="en-US" sz="2800" i="1" dirty="0" err="1"/>
              <a:t>Src</a:t>
            </a:r>
            <a:r>
              <a:rPr lang="en-US" sz="2800" dirty="0" err="1"/>
              <a:t>,</a:t>
            </a:r>
            <a:r>
              <a:rPr lang="en-US" sz="2800" i="1" dirty="0" err="1"/>
              <a:t>Dest</a:t>
            </a:r>
            <a:endParaRPr lang="en-US" sz="2800" dirty="0"/>
          </a:p>
          <a:p>
            <a:pPr lvl="1"/>
            <a:r>
              <a:rPr lang="en-US" sz="2400" i="1" dirty="0" err="1"/>
              <a:t>Src</a:t>
            </a:r>
            <a:r>
              <a:rPr lang="en-US" sz="2400" dirty="0"/>
              <a:t> is address </a:t>
            </a:r>
            <a:r>
              <a:rPr lang="en-US" sz="2400" dirty="0" smtClean="0"/>
              <a:t>expression </a:t>
            </a:r>
            <a:r>
              <a:rPr lang="en-US" dirty="0" smtClean="0"/>
              <a:t>(Any of the formats we just discussed!)</a:t>
            </a:r>
          </a:p>
          <a:p>
            <a:pPr lvl="1"/>
            <a:r>
              <a:rPr lang="en-US" sz="2400" i="1" dirty="0" err="1" smtClean="0"/>
              <a:t>Dest</a:t>
            </a:r>
            <a:r>
              <a:rPr lang="en-US" sz="2400" i="1" dirty="0" smtClean="0"/>
              <a:t> </a:t>
            </a:r>
            <a:r>
              <a:rPr lang="en-US" sz="2400" dirty="0"/>
              <a:t>is a register</a:t>
            </a:r>
          </a:p>
          <a:p>
            <a:pPr lvl="1"/>
            <a:r>
              <a:rPr lang="en-US" sz="2400" dirty="0"/>
              <a:t>Set </a:t>
            </a:r>
            <a:r>
              <a:rPr lang="en-US" sz="2400" i="1" dirty="0" err="1"/>
              <a:t>Dest</a:t>
            </a:r>
            <a:r>
              <a:rPr lang="en-US" sz="2400" dirty="0"/>
              <a:t> to address computed by expression</a:t>
            </a:r>
          </a:p>
          <a:p>
            <a:pPr lvl="2"/>
            <a:r>
              <a:rPr lang="en-US" sz="2400" dirty="0" smtClean="0"/>
              <a:t>(lea stands for </a:t>
            </a:r>
            <a:r>
              <a:rPr lang="en-US" sz="2400" i="1" dirty="0" smtClean="0"/>
              <a:t>load effective address)</a:t>
            </a:r>
          </a:p>
          <a:p>
            <a:pPr lvl="1"/>
            <a:r>
              <a:rPr lang="en-US" sz="2400" dirty="0" smtClean="0"/>
              <a:t>Example:</a:t>
            </a:r>
            <a:r>
              <a:rPr lang="en-US" sz="2200" dirty="0" smtClean="0">
                <a:latin typeface="Courier New"/>
                <a:cs typeface="Courier New"/>
              </a:rPr>
              <a:t> </a:t>
            </a:r>
            <a:r>
              <a:rPr lang="en-US" sz="2200" b="1" dirty="0" err="1" smtClean="0">
                <a:latin typeface="Courier New"/>
                <a:cs typeface="Courier New"/>
              </a:rPr>
              <a:t>leaq</a:t>
            </a:r>
            <a:r>
              <a:rPr lang="en-US" sz="2200" b="1" dirty="0" smtClean="0">
                <a:latin typeface="Courier New"/>
                <a:cs typeface="Courier New"/>
              </a:rPr>
              <a:t> (%rdx,%rcx,4</a:t>
            </a:r>
            <a:r>
              <a:rPr lang="en-US" sz="2200" b="1" dirty="0">
                <a:latin typeface="Courier New"/>
                <a:cs typeface="Courier New"/>
              </a:rPr>
              <a:t>), </a:t>
            </a:r>
            <a:r>
              <a:rPr lang="en-US" sz="2200" b="1" dirty="0" smtClean="0">
                <a:latin typeface="Courier New"/>
                <a:cs typeface="Courier New"/>
              </a:rPr>
              <a:t>%</a:t>
            </a:r>
            <a:r>
              <a:rPr lang="en-US" sz="2200" b="1" dirty="0" err="1" smtClean="0">
                <a:latin typeface="Courier New"/>
                <a:cs typeface="Courier New"/>
              </a:rPr>
              <a:t>rax</a:t>
            </a:r>
            <a:endParaRPr lang="en-US" sz="2200" b="1" dirty="0" smtClean="0">
              <a:latin typeface="Courier New"/>
              <a:cs typeface="Courier New"/>
            </a:endParaRPr>
          </a:p>
          <a:p>
            <a:pPr lvl="1"/>
            <a:endParaRPr lang="en-US" dirty="0" smtClean="0"/>
          </a:p>
          <a:p>
            <a:r>
              <a:rPr lang="en-US" sz="2800" dirty="0" smtClean="0"/>
              <a:t>Uses</a:t>
            </a:r>
            <a:endParaRPr lang="en-US" sz="2800" dirty="0"/>
          </a:p>
          <a:p>
            <a:pPr lvl="1"/>
            <a:r>
              <a:rPr lang="en-US" sz="2400" dirty="0"/>
              <a:t>Computing addresses without a memory reference</a:t>
            </a:r>
          </a:p>
          <a:p>
            <a:pPr lvl="2"/>
            <a:r>
              <a:rPr lang="en-US" sz="2000" dirty="0"/>
              <a:t>E.g., translation of </a:t>
            </a:r>
            <a:r>
              <a:rPr lang="en-US" sz="2000" b="1" dirty="0">
                <a:latin typeface="Courier New" pitchFamily="49" charset="0"/>
              </a:rPr>
              <a:t>p = &amp;x[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];</a:t>
            </a:r>
            <a:endParaRPr lang="en-US" sz="2000" b="1" dirty="0"/>
          </a:p>
          <a:p>
            <a:pPr lvl="1"/>
            <a:r>
              <a:rPr lang="en-US" sz="2400" dirty="0"/>
              <a:t>Computing arithmetic expressions of the form x + </a:t>
            </a:r>
            <a:r>
              <a:rPr lang="en-US" sz="2400" dirty="0" err="1"/>
              <a:t>k</a:t>
            </a:r>
            <a:r>
              <a:rPr lang="en-US" sz="2400" dirty="0" smtClean="0"/>
              <a:t>*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pPr lvl="2"/>
            <a:r>
              <a:rPr lang="en-US" sz="2000" dirty="0"/>
              <a:t>k = 1, 2, 4, or </a:t>
            </a:r>
            <a:r>
              <a:rPr lang="en-US" sz="2000" dirty="0" smtClean="0"/>
              <a:t>8</a:t>
            </a:r>
            <a:endParaRPr lang="en-US" dirty="0" smtClean="0"/>
          </a:p>
          <a:p>
            <a:pPr lvl="2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leaq</a:t>
            </a:r>
            <a:r>
              <a:rPr lang="en-US" dirty="0"/>
              <a:t> vs. </a:t>
            </a:r>
            <a:r>
              <a:rPr lang="en-US" dirty="0" err="1" smtClean="0">
                <a:latin typeface="Courier New" pitchFamily="49" charset="0"/>
              </a:rPr>
              <a:t>movq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/>
              <a:t>example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0x400</a:t>
            </a: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alibri" pitchFamily="34" charset="0"/>
              </a:rPr>
              <a:t>0xf</a:t>
            </a: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0x8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0x10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0x1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10823" y="18141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rax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6" name="Rectangle 4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10823" y="22713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7" name="Rectangle 4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10823" y="27285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rcx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8" name="Rectangle 4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10823" y="31857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rdx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9" name="Rectangle 5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96623" y="18141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70" name="Rectangle 5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96623" y="22713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71" name="Rectangle 5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96623" y="27285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0x4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2" name="Rectangle 5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6623" y="31857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0x100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47800" y="4785360"/>
            <a:ext cx="5867400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2200" dirty="0" err="1" smtClean="0">
                <a:latin typeface="Courier New"/>
                <a:cs typeface="Courier New"/>
              </a:rPr>
              <a:t>leaq</a:t>
            </a:r>
            <a:r>
              <a:rPr lang="en-US" sz="2200" dirty="0" smtClean="0">
                <a:latin typeface="Courier New"/>
                <a:cs typeface="Courier New"/>
              </a:rPr>
              <a:t> </a:t>
            </a:r>
            <a:r>
              <a:rPr lang="en-US" sz="2200" dirty="0">
                <a:latin typeface="Courier New"/>
                <a:cs typeface="Courier New"/>
              </a:rPr>
              <a:t>(%</a:t>
            </a:r>
            <a:r>
              <a:rPr lang="en-US" sz="2200" dirty="0" smtClean="0">
                <a:latin typeface="Courier New"/>
                <a:cs typeface="Courier New"/>
              </a:rPr>
              <a:t>rdx</a:t>
            </a:r>
            <a:r>
              <a:rPr lang="en-US" sz="2200" dirty="0">
                <a:latin typeface="Courier New"/>
                <a:cs typeface="Courier New"/>
              </a:rPr>
              <a:t>,%</a:t>
            </a:r>
            <a:r>
              <a:rPr lang="en-US" sz="2200" dirty="0" smtClean="0">
                <a:latin typeface="Courier New"/>
                <a:cs typeface="Courier New"/>
              </a:rPr>
              <a:t>rcx,4), </a:t>
            </a:r>
            <a:r>
              <a:rPr lang="en-US" sz="2200" dirty="0">
                <a:latin typeface="Courier New"/>
                <a:cs typeface="Courier New"/>
              </a:rPr>
              <a:t>%</a:t>
            </a:r>
            <a:r>
              <a:rPr lang="en-US" sz="2200" dirty="0" err="1" smtClean="0">
                <a:latin typeface="Courier New"/>
                <a:cs typeface="Courier New"/>
              </a:rPr>
              <a:t>rax</a:t>
            </a:r>
            <a:endParaRPr lang="en-US" sz="2200" dirty="0" smtClean="0">
              <a:latin typeface="Courier New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dirty="0" err="1" smtClean="0">
                <a:latin typeface="Courier New"/>
                <a:cs typeface="Courier New"/>
              </a:rPr>
              <a:t>movq</a:t>
            </a:r>
            <a:r>
              <a:rPr lang="en-US" sz="2200" dirty="0" smtClean="0">
                <a:latin typeface="Courier New"/>
                <a:cs typeface="Courier New"/>
              </a:rPr>
              <a:t> </a:t>
            </a:r>
            <a:r>
              <a:rPr lang="en-US" sz="2200" dirty="0">
                <a:latin typeface="Courier New"/>
                <a:cs typeface="Courier New"/>
              </a:rPr>
              <a:t>(%rdx,%</a:t>
            </a:r>
            <a:r>
              <a:rPr lang="en-US" sz="2200" dirty="0" smtClean="0">
                <a:latin typeface="Courier New"/>
                <a:cs typeface="Courier New"/>
              </a:rPr>
              <a:t>rcx,4), </a:t>
            </a:r>
            <a:r>
              <a:rPr lang="en-US" sz="2200" dirty="0">
                <a:latin typeface="Courier New"/>
                <a:cs typeface="Courier New"/>
              </a:rPr>
              <a:t>%</a:t>
            </a:r>
            <a:r>
              <a:rPr lang="en-US" sz="2200" dirty="0" err="1" smtClean="0">
                <a:latin typeface="Courier New"/>
                <a:cs typeface="Courier New"/>
              </a:rPr>
              <a:t>rbx</a:t>
            </a:r>
            <a:endParaRPr lang="en-US" sz="2200" dirty="0" smtClean="0">
              <a:latin typeface="Courier New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dirty="0" err="1" smtClean="0">
                <a:latin typeface="Courier New"/>
                <a:cs typeface="Courier New"/>
              </a:rPr>
              <a:t>leaq</a:t>
            </a:r>
            <a:r>
              <a:rPr lang="en-US" sz="2200" dirty="0" smtClean="0">
                <a:latin typeface="Courier New"/>
                <a:cs typeface="Courier New"/>
              </a:rPr>
              <a:t> (%</a:t>
            </a:r>
            <a:r>
              <a:rPr lang="en-US" sz="2200" dirty="0" err="1" smtClean="0">
                <a:latin typeface="Courier New"/>
                <a:cs typeface="Courier New"/>
              </a:rPr>
              <a:t>rdx</a:t>
            </a:r>
            <a:r>
              <a:rPr lang="en-US" sz="2200" dirty="0" smtClean="0">
                <a:latin typeface="Courier New"/>
                <a:cs typeface="Courier New"/>
              </a:rPr>
              <a:t>), %</a:t>
            </a:r>
            <a:r>
              <a:rPr lang="en-US" sz="2200" dirty="0" err="1" smtClean="0">
                <a:latin typeface="Courier New"/>
                <a:cs typeface="Courier New"/>
              </a:rPr>
              <a:t>rdi</a:t>
            </a:r>
            <a:endParaRPr lang="en-US" sz="2200" dirty="0">
              <a:latin typeface="Courier New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dirty="0" err="1" smtClean="0">
                <a:latin typeface="Courier New"/>
                <a:cs typeface="Courier New"/>
              </a:rPr>
              <a:t>movq</a:t>
            </a:r>
            <a:r>
              <a:rPr lang="en-US" sz="2200" dirty="0" smtClean="0">
                <a:latin typeface="Courier New"/>
                <a:cs typeface="Courier New"/>
              </a:rPr>
              <a:t> </a:t>
            </a:r>
            <a:r>
              <a:rPr lang="en-US" sz="2200" dirty="0">
                <a:latin typeface="Courier New"/>
                <a:cs typeface="Courier New"/>
              </a:rPr>
              <a:t>(%</a:t>
            </a:r>
            <a:r>
              <a:rPr lang="en-US" sz="2200" dirty="0" err="1">
                <a:latin typeface="Courier New"/>
                <a:cs typeface="Courier New"/>
              </a:rPr>
              <a:t>rdx</a:t>
            </a:r>
            <a:r>
              <a:rPr lang="en-US" sz="2200" dirty="0">
                <a:latin typeface="Courier New"/>
                <a:cs typeface="Courier New"/>
              </a:rPr>
              <a:t>), %</a:t>
            </a:r>
            <a:r>
              <a:rPr lang="en-US" sz="2200" dirty="0" err="1" smtClean="0">
                <a:latin typeface="Courier New"/>
                <a:cs typeface="Courier New"/>
              </a:rPr>
              <a:t>rsi</a:t>
            </a:r>
            <a:endParaRPr lang="en-US" sz="2200" dirty="0">
              <a:latin typeface="Courier New"/>
              <a:cs typeface="Courier New"/>
            </a:endParaRPr>
          </a:p>
        </p:txBody>
      </p:sp>
      <p:grpSp>
        <p:nvGrpSpPr>
          <p:cNvPr id="6" name="Group 5"/>
          <p:cNvGrpSpPr/>
          <p:nvPr>
            <p:custDataLst>
              <p:tags r:id="rId18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0x118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0x108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1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10823" y="362767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rdi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5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96623" y="36276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33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26063" y="408487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rsi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11863" y="40848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7894320" cy="573088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leaq</a:t>
            </a:r>
            <a:r>
              <a:rPr lang="en-US" dirty="0"/>
              <a:t> vs. </a:t>
            </a:r>
            <a:r>
              <a:rPr lang="en-US" dirty="0" err="1" smtClean="0">
                <a:latin typeface="Courier New" pitchFamily="49" charset="0"/>
              </a:rPr>
              <a:t>movq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/>
              <a:t>example (solution)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0x400</a:t>
            </a: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alibri" pitchFamily="34" charset="0"/>
              </a:rPr>
              <a:t>0xf</a:t>
            </a: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0x8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0x10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0x1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10823" y="18141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rax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6" name="Rectangle 4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10823" y="22713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7" name="Rectangle 4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10823" y="27285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rcx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8" name="Rectangle 4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10823" y="31857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rdx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9" name="Rectangle 5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96623" y="18141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70" name="Rectangle 5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96623" y="22713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71" name="Rectangle 5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96623" y="27285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0x4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2" name="Rectangle 5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6623" y="31857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0x100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47800" y="4785360"/>
            <a:ext cx="5867400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2200" dirty="0" err="1" smtClean="0">
                <a:latin typeface="Courier New"/>
                <a:cs typeface="Courier New"/>
              </a:rPr>
              <a:t>leaq</a:t>
            </a:r>
            <a:r>
              <a:rPr lang="en-US" sz="2200" dirty="0" smtClean="0">
                <a:latin typeface="Courier New"/>
                <a:cs typeface="Courier New"/>
              </a:rPr>
              <a:t> </a:t>
            </a:r>
            <a:r>
              <a:rPr lang="en-US" sz="2200" dirty="0">
                <a:latin typeface="Courier New"/>
                <a:cs typeface="Courier New"/>
              </a:rPr>
              <a:t>(%</a:t>
            </a:r>
            <a:r>
              <a:rPr lang="en-US" sz="2200" dirty="0" smtClean="0">
                <a:latin typeface="Courier New"/>
                <a:cs typeface="Courier New"/>
              </a:rPr>
              <a:t>rdx</a:t>
            </a:r>
            <a:r>
              <a:rPr lang="en-US" sz="2200" dirty="0">
                <a:latin typeface="Courier New"/>
                <a:cs typeface="Courier New"/>
              </a:rPr>
              <a:t>,%</a:t>
            </a:r>
            <a:r>
              <a:rPr lang="en-US" sz="2200" dirty="0" smtClean="0">
                <a:latin typeface="Courier New"/>
                <a:cs typeface="Courier New"/>
              </a:rPr>
              <a:t>rcx,4), </a:t>
            </a:r>
            <a:r>
              <a:rPr lang="en-US" sz="2200" dirty="0">
                <a:latin typeface="Courier New"/>
                <a:cs typeface="Courier New"/>
              </a:rPr>
              <a:t>%</a:t>
            </a:r>
            <a:r>
              <a:rPr lang="en-US" sz="2200" dirty="0" err="1" smtClean="0">
                <a:latin typeface="Courier New"/>
                <a:cs typeface="Courier New"/>
              </a:rPr>
              <a:t>rax</a:t>
            </a:r>
            <a:endParaRPr lang="en-US" sz="2200" dirty="0" smtClean="0">
              <a:latin typeface="Courier New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dirty="0" err="1" smtClean="0">
                <a:latin typeface="Courier New"/>
                <a:cs typeface="Courier New"/>
              </a:rPr>
              <a:t>movq</a:t>
            </a:r>
            <a:r>
              <a:rPr lang="en-US" sz="2200" dirty="0" smtClean="0">
                <a:latin typeface="Courier New"/>
                <a:cs typeface="Courier New"/>
              </a:rPr>
              <a:t> </a:t>
            </a:r>
            <a:r>
              <a:rPr lang="en-US" sz="2200" dirty="0">
                <a:latin typeface="Courier New"/>
                <a:cs typeface="Courier New"/>
              </a:rPr>
              <a:t>(%rdx,%</a:t>
            </a:r>
            <a:r>
              <a:rPr lang="en-US" sz="2200" dirty="0" smtClean="0">
                <a:latin typeface="Courier New"/>
                <a:cs typeface="Courier New"/>
              </a:rPr>
              <a:t>rcx,4), </a:t>
            </a:r>
            <a:r>
              <a:rPr lang="en-US" sz="2200" dirty="0">
                <a:latin typeface="Courier New"/>
                <a:cs typeface="Courier New"/>
              </a:rPr>
              <a:t>%</a:t>
            </a:r>
            <a:r>
              <a:rPr lang="en-US" sz="2200" dirty="0" err="1" smtClean="0">
                <a:latin typeface="Courier New"/>
                <a:cs typeface="Courier New"/>
              </a:rPr>
              <a:t>rbx</a:t>
            </a:r>
            <a:endParaRPr lang="en-US" sz="2200" dirty="0" smtClean="0">
              <a:latin typeface="Courier New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dirty="0" err="1" smtClean="0">
                <a:latin typeface="Courier New"/>
                <a:cs typeface="Courier New"/>
              </a:rPr>
              <a:t>leaq</a:t>
            </a:r>
            <a:r>
              <a:rPr lang="en-US" sz="2200" dirty="0" smtClean="0">
                <a:latin typeface="Courier New"/>
                <a:cs typeface="Courier New"/>
              </a:rPr>
              <a:t> (%</a:t>
            </a:r>
            <a:r>
              <a:rPr lang="en-US" sz="2200" dirty="0" err="1" smtClean="0">
                <a:latin typeface="Courier New"/>
                <a:cs typeface="Courier New"/>
              </a:rPr>
              <a:t>rdx</a:t>
            </a:r>
            <a:r>
              <a:rPr lang="en-US" sz="2200" dirty="0" smtClean="0">
                <a:latin typeface="Courier New"/>
                <a:cs typeface="Courier New"/>
              </a:rPr>
              <a:t>), %</a:t>
            </a:r>
            <a:r>
              <a:rPr lang="en-US" sz="2200" dirty="0" err="1" smtClean="0">
                <a:latin typeface="Courier New"/>
                <a:cs typeface="Courier New"/>
              </a:rPr>
              <a:t>rdi</a:t>
            </a:r>
            <a:endParaRPr lang="en-US" sz="2200" dirty="0">
              <a:latin typeface="Courier New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dirty="0" err="1" smtClean="0">
                <a:latin typeface="Courier New"/>
                <a:cs typeface="Courier New"/>
              </a:rPr>
              <a:t>movq</a:t>
            </a:r>
            <a:r>
              <a:rPr lang="en-US" sz="2200" dirty="0" smtClean="0">
                <a:latin typeface="Courier New"/>
                <a:cs typeface="Courier New"/>
              </a:rPr>
              <a:t> </a:t>
            </a:r>
            <a:r>
              <a:rPr lang="en-US" sz="2200" dirty="0">
                <a:latin typeface="Courier New"/>
                <a:cs typeface="Courier New"/>
              </a:rPr>
              <a:t>(%</a:t>
            </a:r>
            <a:r>
              <a:rPr lang="en-US" sz="2200" dirty="0" err="1">
                <a:latin typeface="Courier New"/>
                <a:cs typeface="Courier New"/>
              </a:rPr>
              <a:t>rdx</a:t>
            </a:r>
            <a:r>
              <a:rPr lang="en-US" sz="2200" dirty="0">
                <a:latin typeface="Courier New"/>
                <a:cs typeface="Courier New"/>
              </a:rPr>
              <a:t>), %</a:t>
            </a:r>
            <a:r>
              <a:rPr lang="en-US" sz="2200" dirty="0" err="1" smtClean="0">
                <a:latin typeface="Courier New"/>
                <a:cs typeface="Courier New"/>
              </a:rPr>
              <a:t>rsi</a:t>
            </a:r>
            <a:endParaRPr lang="en-US" sz="2200" dirty="0">
              <a:latin typeface="Courier New"/>
              <a:cs typeface="Courier New"/>
            </a:endParaRPr>
          </a:p>
        </p:txBody>
      </p:sp>
      <p:grpSp>
        <p:nvGrpSpPr>
          <p:cNvPr id="6" name="Group 5"/>
          <p:cNvGrpSpPr/>
          <p:nvPr>
            <p:custDataLst>
              <p:tags r:id="rId18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0x120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0x118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0x110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0x108 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1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10823" y="362767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rdi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5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96623" y="36276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33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26063" y="408487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rsi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11863" y="40848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35" name="Rectangle 5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796623" y="181466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0x110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91264" y="22713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0x8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796623" y="36276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0x100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8" name="Rectangle 5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11863" y="40848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0x1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321733"/>
            <a:ext cx="7264400" cy="573088"/>
          </a:xfrm>
        </p:spPr>
        <p:txBody>
          <a:bodyPr/>
          <a:lstStyle/>
          <a:p>
            <a:r>
              <a:rPr lang="en-US" dirty="0"/>
              <a:t>Some Arithmetic Operations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933445"/>
            <a:ext cx="8366125" cy="5691722"/>
          </a:xfrm>
        </p:spPr>
        <p:txBody>
          <a:bodyPr/>
          <a:lstStyle/>
          <a:p>
            <a:pPr marL="223838" indent="-223838" defTabSz="895350">
              <a:tabLst>
                <a:tab pos="2857500" algn="l"/>
                <a:tab pos="5600700" algn="l"/>
              </a:tabLst>
            </a:pPr>
            <a:r>
              <a:rPr lang="en-US" dirty="0" smtClean="0"/>
              <a:t>Two </a:t>
            </a:r>
            <a:r>
              <a:rPr lang="en-US" dirty="0"/>
              <a:t>Operand (Binary) </a:t>
            </a:r>
            <a:r>
              <a:rPr lang="en-US" dirty="0" smtClean="0"/>
              <a:t>Instructions:</a:t>
            </a:r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r>
              <a:rPr lang="en-US" b="1" i="1" dirty="0" smtClean="0">
                <a:solidFill>
                  <a:srgbClr val="C00000"/>
                </a:solidFill>
              </a:rPr>
              <a:t>Format</a:t>
            </a:r>
            <a:r>
              <a:rPr lang="en-US" dirty="0" smtClean="0"/>
              <a:t>	</a:t>
            </a:r>
            <a:r>
              <a:rPr lang="en-US" b="1" i="1" dirty="0" smtClean="0">
                <a:solidFill>
                  <a:srgbClr val="C00000"/>
                </a:solidFill>
              </a:rPr>
              <a:t>Computation</a:t>
            </a:r>
            <a:endParaRPr lang="en-US" b="1" i="1" dirty="0">
              <a:solidFill>
                <a:srgbClr val="C00000"/>
              </a:solidFill>
            </a:endParaRP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addq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/>
              <a:t> </a:t>
            </a:r>
            <a:r>
              <a:rPr lang="en-US" i="1" dirty="0" err="1" smtClean="0"/>
              <a:t>Src</a:t>
            </a:r>
            <a:r>
              <a:rPr lang="en-US" dirty="0" err="1" smtClean="0"/>
              <a:t>,</a:t>
            </a:r>
            <a:r>
              <a:rPr lang="en-US" i="1" dirty="0" err="1" smtClean="0"/>
              <a:t>Dest</a:t>
            </a:r>
            <a:r>
              <a:rPr lang="en-US" dirty="0"/>
              <a:t>	</a:t>
            </a:r>
            <a:r>
              <a:rPr lang="en-US" i="1" dirty="0" err="1"/>
              <a:t>Dest</a:t>
            </a:r>
            <a:r>
              <a:rPr lang="en-US" dirty="0">
                <a:latin typeface="Courier New" pitchFamily="49" charset="0"/>
              </a:rPr>
              <a:t> = </a:t>
            </a:r>
            <a:r>
              <a:rPr lang="en-US" i="1" dirty="0" err="1"/>
              <a:t>Dest</a:t>
            </a:r>
            <a:r>
              <a:rPr lang="en-US" dirty="0">
                <a:latin typeface="Courier New" pitchFamily="49" charset="0"/>
              </a:rPr>
              <a:t> + </a:t>
            </a:r>
            <a:r>
              <a:rPr lang="en-US" i="1" dirty="0" err="1"/>
              <a:t>Src</a:t>
            </a:r>
            <a:endParaRPr lang="en-US" i="1" dirty="0"/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subq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/>
              <a:t> </a:t>
            </a:r>
            <a:r>
              <a:rPr lang="en-US" i="1" dirty="0" err="1"/>
              <a:t>Src</a:t>
            </a:r>
            <a:r>
              <a:rPr lang="en-US" dirty="0" err="1"/>
              <a:t>,</a:t>
            </a:r>
            <a:r>
              <a:rPr lang="en-US" i="1" dirty="0" err="1"/>
              <a:t>Dest</a:t>
            </a:r>
            <a:r>
              <a:rPr lang="en-US" dirty="0"/>
              <a:t>	</a:t>
            </a:r>
            <a:r>
              <a:rPr lang="en-US" i="1" dirty="0" err="1"/>
              <a:t>Dest</a:t>
            </a:r>
            <a:r>
              <a:rPr lang="en-US" dirty="0">
                <a:latin typeface="Courier New" pitchFamily="49" charset="0"/>
              </a:rPr>
              <a:t> = </a:t>
            </a:r>
            <a:r>
              <a:rPr lang="en-US" i="1" dirty="0" err="1"/>
              <a:t>Dest</a:t>
            </a:r>
            <a:r>
              <a:rPr lang="en-US" dirty="0">
                <a:latin typeface="Courier New" pitchFamily="49" charset="0"/>
              </a:rPr>
              <a:t> - </a:t>
            </a:r>
            <a:r>
              <a:rPr lang="en-US" i="1" dirty="0" err="1"/>
              <a:t>Src</a:t>
            </a:r>
            <a:endParaRPr lang="en-US" i="1" dirty="0"/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imulq</a:t>
            </a:r>
            <a:r>
              <a:rPr lang="en-US" b="1" dirty="0" smtClean="0"/>
              <a:t> </a:t>
            </a:r>
            <a:r>
              <a:rPr lang="en-US" i="1" dirty="0" err="1"/>
              <a:t>Src,Dest</a:t>
            </a:r>
            <a:r>
              <a:rPr lang="en-US" i="1" dirty="0"/>
              <a:t>	</a:t>
            </a:r>
            <a:r>
              <a:rPr lang="en-US" i="1" dirty="0" err="1"/>
              <a:t>Dest</a:t>
            </a:r>
            <a:r>
              <a:rPr lang="en-US" i="1" dirty="0"/>
              <a:t> = </a:t>
            </a:r>
            <a:r>
              <a:rPr lang="en-US" i="1" dirty="0" err="1"/>
              <a:t>Dest</a:t>
            </a:r>
            <a:r>
              <a:rPr lang="en-US" i="1" dirty="0"/>
              <a:t> * </a:t>
            </a:r>
            <a:r>
              <a:rPr lang="en-US" i="1" dirty="0" err="1"/>
              <a:t>Src</a:t>
            </a:r>
            <a:endParaRPr lang="en-US" i="1" dirty="0"/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shlq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/>
              <a:t> </a:t>
            </a:r>
            <a:r>
              <a:rPr lang="en-US" i="1" dirty="0" err="1"/>
              <a:t>Src,Dest</a:t>
            </a:r>
            <a:r>
              <a:rPr lang="en-US" i="1" dirty="0"/>
              <a:t>	</a:t>
            </a:r>
            <a:r>
              <a:rPr lang="en-US" i="1" dirty="0" err="1"/>
              <a:t>Dest</a:t>
            </a:r>
            <a:r>
              <a:rPr lang="en-US" i="1" dirty="0"/>
              <a:t> = </a:t>
            </a:r>
            <a:r>
              <a:rPr lang="en-US" i="1" dirty="0" err="1"/>
              <a:t>Dest</a:t>
            </a:r>
            <a:r>
              <a:rPr lang="en-US" i="1" dirty="0"/>
              <a:t> &lt;&lt; </a:t>
            </a:r>
            <a:r>
              <a:rPr lang="en-US" i="1" dirty="0" err="1"/>
              <a:t>Src</a:t>
            </a:r>
            <a:r>
              <a:rPr lang="en-US" i="1" dirty="0"/>
              <a:t>	</a:t>
            </a:r>
            <a:r>
              <a:rPr lang="en-US" b="1" i="1" dirty="0">
                <a:solidFill>
                  <a:srgbClr val="C00000"/>
                </a:solidFill>
              </a:rPr>
              <a:t>Also called </a:t>
            </a:r>
            <a:r>
              <a:rPr lang="en-US" b="1" i="1" dirty="0" err="1" smtClean="0">
                <a:solidFill>
                  <a:srgbClr val="C00000"/>
                </a:solidFill>
              </a:rPr>
              <a:t>salq</a:t>
            </a:r>
            <a:endParaRPr lang="en-US" b="1" i="1" dirty="0">
              <a:solidFill>
                <a:srgbClr val="C00000"/>
              </a:solidFill>
            </a:endParaRP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sarq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/>
              <a:t> </a:t>
            </a:r>
            <a:r>
              <a:rPr lang="en-US" i="1" dirty="0" err="1"/>
              <a:t>Src,Dest</a:t>
            </a:r>
            <a:r>
              <a:rPr lang="en-US" i="1" dirty="0"/>
              <a:t>	</a:t>
            </a:r>
            <a:r>
              <a:rPr lang="en-US" i="1" dirty="0" err="1"/>
              <a:t>Dest</a:t>
            </a:r>
            <a:r>
              <a:rPr lang="en-US" i="1" dirty="0"/>
              <a:t> = </a:t>
            </a:r>
            <a:r>
              <a:rPr lang="en-US" i="1" dirty="0" err="1"/>
              <a:t>Dest</a:t>
            </a:r>
            <a:r>
              <a:rPr lang="en-US" i="1" dirty="0"/>
              <a:t> &gt;&gt; </a:t>
            </a:r>
            <a:r>
              <a:rPr lang="en-US" i="1" dirty="0" err="1"/>
              <a:t>Src</a:t>
            </a:r>
            <a:r>
              <a:rPr lang="en-US" i="1" dirty="0"/>
              <a:t>	</a:t>
            </a:r>
            <a:r>
              <a:rPr lang="en-US" b="1" i="1" dirty="0">
                <a:solidFill>
                  <a:srgbClr val="C00000"/>
                </a:solidFill>
              </a:rPr>
              <a:t>Arithmetic</a:t>
            </a: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shrq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/>
              <a:t> </a:t>
            </a:r>
            <a:r>
              <a:rPr lang="en-US" i="1" dirty="0" err="1"/>
              <a:t>Src,Dest</a:t>
            </a:r>
            <a:r>
              <a:rPr lang="en-US" i="1" dirty="0"/>
              <a:t>	</a:t>
            </a:r>
            <a:r>
              <a:rPr lang="en-US" i="1" dirty="0" err="1"/>
              <a:t>Dest</a:t>
            </a:r>
            <a:r>
              <a:rPr lang="en-US" i="1" dirty="0"/>
              <a:t> = </a:t>
            </a:r>
            <a:r>
              <a:rPr lang="en-US" i="1" dirty="0" err="1"/>
              <a:t>Dest</a:t>
            </a:r>
            <a:r>
              <a:rPr lang="en-US" i="1" dirty="0"/>
              <a:t> &gt;&gt; </a:t>
            </a:r>
            <a:r>
              <a:rPr lang="en-US" i="1" dirty="0" err="1"/>
              <a:t>Src</a:t>
            </a:r>
            <a:r>
              <a:rPr lang="en-US" i="1" dirty="0"/>
              <a:t>	</a:t>
            </a:r>
            <a:r>
              <a:rPr lang="en-US" b="1" i="1" dirty="0">
                <a:solidFill>
                  <a:srgbClr val="C00000"/>
                </a:solidFill>
              </a:rPr>
              <a:t>Logical</a:t>
            </a: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xorq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/>
              <a:t> </a:t>
            </a:r>
            <a:r>
              <a:rPr lang="en-US" i="1" dirty="0" err="1"/>
              <a:t>Src,Dest</a:t>
            </a:r>
            <a:r>
              <a:rPr lang="en-US" i="1" dirty="0"/>
              <a:t>	</a:t>
            </a:r>
            <a:r>
              <a:rPr lang="en-US" i="1" dirty="0" err="1"/>
              <a:t>Dest</a:t>
            </a:r>
            <a:r>
              <a:rPr lang="en-US" i="1" dirty="0"/>
              <a:t> = </a:t>
            </a:r>
            <a:r>
              <a:rPr lang="en-US" i="1" dirty="0" err="1"/>
              <a:t>Dest</a:t>
            </a:r>
            <a:r>
              <a:rPr lang="en-US" i="1" dirty="0"/>
              <a:t> ^ </a:t>
            </a:r>
            <a:r>
              <a:rPr lang="en-US" i="1" dirty="0" err="1"/>
              <a:t>Src</a:t>
            </a:r>
            <a:endParaRPr lang="en-US" i="1" dirty="0"/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andq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/>
              <a:t> </a:t>
            </a:r>
            <a:r>
              <a:rPr lang="en-US" i="1" dirty="0" err="1"/>
              <a:t>Src,Dest</a:t>
            </a:r>
            <a:r>
              <a:rPr lang="en-US" i="1" dirty="0"/>
              <a:t>	</a:t>
            </a:r>
            <a:r>
              <a:rPr lang="en-US" i="1" dirty="0" err="1"/>
              <a:t>Dest</a:t>
            </a:r>
            <a:r>
              <a:rPr lang="en-US" i="1" dirty="0"/>
              <a:t> = </a:t>
            </a:r>
            <a:r>
              <a:rPr lang="en-US" i="1" dirty="0" err="1"/>
              <a:t>Dest</a:t>
            </a:r>
            <a:r>
              <a:rPr lang="en-US" i="1" dirty="0"/>
              <a:t> &amp; </a:t>
            </a:r>
            <a:r>
              <a:rPr lang="en-US" i="1" dirty="0" err="1"/>
              <a:t>Src</a:t>
            </a:r>
            <a:endParaRPr lang="en-US" i="1" dirty="0"/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orq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/>
              <a:t> </a:t>
            </a:r>
            <a:r>
              <a:rPr lang="en-US" i="1" dirty="0" err="1"/>
              <a:t>Src,Dest</a:t>
            </a:r>
            <a:r>
              <a:rPr lang="en-US" i="1" dirty="0"/>
              <a:t>	</a:t>
            </a:r>
            <a:r>
              <a:rPr lang="en-US" i="1" dirty="0" err="1"/>
              <a:t>Dest</a:t>
            </a:r>
            <a:r>
              <a:rPr lang="en-US" i="1" dirty="0"/>
              <a:t> = </a:t>
            </a:r>
            <a:r>
              <a:rPr lang="en-US" i="1" dirty="0" err="1"/>
              <a:t>Dest</a:t>
            </a:r>
            <a:r>
              <a:rPr lang="en-US" i="1" dirty="0"/>
              <a:t> |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marL="160338" indent="-222250" defTabSz="895350">
              <a:lnSpc>
                <a:spcPct val="90000"/>
              </a:lnSpc>
              <a:tabLst>
                <a:tab pos="2857500" algn="l"/>
                <a:tab pos="5600700" algn="l"/>
              </a:tabLst>
            </a:pPr>
            <a:r>
              <a:rPr lang="en-US" dirty="0" smtClean="0"/>
              <a:t>Watch out for argument order!  (especially </a:t>
            </a:r>
            <a:r>
              <a:rPr lang="en-US" sz="2000" dirty="0" err="1" smtClean="0">
                <a:latin typeface="Courier New" pitchFamily="49" charset="0"/>
              </a:rPr>
              <a:t>subq</a:t>
            </a:r>
            <a:r>
              <a:rPr lang="en-US" dirty="0" smtClean="0"/>
              <a:t>)</a:t>
            </a:r>
          </a:p>
          <a:p>
            <a:pPr marL="160338" indent="-222250" defTabSz="895350">
              <a:lnSpc>
                <a:spcPct val="90000"/>
              </a:lnSpc>
              <a:tabLst>
                <a:tab pos="2857500" algn="l"/>
                <a:tab pos="5600700" algn="l"/>
              </a:tabLst>
            </a:pPr>
            <a:r>
              <a:rPr lang="en-US" dirty="0" smtClean="0"/>
              <a:t>No distinction between signed and unsigned </a:t>
            </a:r>
            <a:r>
              <a:rPr lang="en-US" dirty="0" err="1" smtClean="0"/>
              <a:t>int</a:t>
            </a:r>
            <a:r>
              <a:rPr lang="en-US" dirty="0" smtClean="0"/>
              <a:t> (why?)</a:t>
            </a:r>
          </a:p>
          <a:p>
            <a:pPr marL="560388" lvl="1" indent="-222250" defTabSz="895350">
              <a:lnSpc>
                <a:spcPct val="90000"/>
              </a:lnSpc>
              <a:tabLst>
                <a:tab pos="2857500" algn="l"/>
                <a:tab pos="5600700" algn="l"/>
              </a:tabLst>
            </a:pPr>
            <a:r>
              <a:rPr lang="en-US" dirty="0" smtClean="0"/>
              <a:t>except arithmetic vs. logical shift 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09600"/>
            <a:ext cx="7188200" cy="573088"/>
          </a:xfrm>
        </p:spPr>
        <p:txBody>
          <a:bodyPr/>
          <a:lstStyle/>
          <a:p>
            <a:r>
              <a:rPr lang="en-US"/>
              <a:t>Some Arithmetic Operations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223838" indent="-223838" defTabSz="895350">
              <a:tabLst>
                <a:tab pos="2857500" algn="l"/>
                <a:tab pos="5600700" algn="l"/>
              </a:tabLst>
            </a:pPr>
            <a:r>
              <a:rPr lang="en-US" dirty="0" smtClean="0"/>
              <a:t>One </a:t>
            </a:r>
            <a:r>
              <a:rPr lang="en-US" dirty="0"/>
              <a:t>Operand (Unary) Instructions</a:t>
            </a: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incq</a:t>
            </a:r>
            <a:r>
              <a:rPr lang="en-US" dirty="0" smtClean="0"/>
              <a:t>   </a:t>
            </a:r>
            <a:r>
              <a:rPr lang="en-US" i="1" dirty="0" err="1" smtClean="0"/>
              <a:t>Dest</a:t>
            </a:r>
            <a:r>
              <a:rPr lang="en-US" dirty="0"/>
              <a:t>	</a:t>
            </a:r>
            <a:r>
              <a:rPr lang="en-US" i="1" dirty="0" err="1"/>
              <a:t>Dest</a:t>
            </a:r>
            <a:r>
              <a:rPr lang="en-US" dirty="0">
                <a:latin typeface="Courier New" pitchFamily="49" charset="0"/>
              </a:rPr>
              <a:t> = </a:t>
            </a:r>
            <a:r>
              <a:rPr lang="en-US" i="1" dirty="0" err="1"/>
              <a:t>Dest</a:t>
            </a:r>
            <a:r>
              <a:rPr lang="en-US" dirty="0">
                <a:latin typeface="Courier New" pitchFamily="49" charset="0"/>
              </a:rPr>
              <a:t> + </a:t>
            </a:r>
            <a:r>
              <a:rPr lang="en-US" dirty="0" smtClean="0">
                <a:latin typeface="Courier New" pitchFamily="49" charset="0"/>
              </a:rPr>
              <a:t>1	</a:t>
            </a:r>
            <a:r>
              <a:rPr lang="en-US" dirty="0" smtClean="0">
                <a:latin typeface="Calibri"/>
                <a:cs typeface="Calibri"/>
              </a:rPr>
              <a:t>increment</a:t>
            </a:r>
            <a:endParaRPr lang="en-US" dirty="0">
              <a:latin typeface="Calibri"/>
              <a:cs typeface="Calibri"/>
            </a:endParaRP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decq</a:t>
            </a:r>
            <a:r>
              <a:rPr lang="en-US" dirty="0" smtClean="0"/>
              <a:t>   </a:t>
            </a:r>
            <a:r>
              <a:rPr lang="en-US" i="1" dirty="0" err="1" smtClean="0"/>
              <a:t>Dest</a:t>
            </a:r>
            <a:r>
              <a:rPr lang="en-US" dirty="0"/>
              <a:t>	</a:t>
            </a:r>
            <a:r>
              <a:rPr lang="en-US" i="1" dirty="0" err="1"/>
              <a:t>Dest</a:t>
            </a:r>
            <a:r>
              <a:rPr lang="en-US" dirty="0">
                <a:latin typeface="Courier New" pitchFamily="49" charset="0"/>
              </a:rPr>
              <a:t> = </a:t>
            </a:r>
            <a:r>
              <a:rPr lang="en-US" i="1" dirty="0" err="1"/>
              <a:t>Dest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– 1	</a:t>
            </a:r>
            <a:r>
              <a:rPr lang="en-US" dirty="0" smtClean="0">
                <a:latin typeface="Calibri"/>
                <a:cs typeface="Calibri"/>
              </a:rPr>
              <a:t>decrement</a:t>
            </a:r>
            <a:endParaRPr lang="en-US" dirty="0">
              <a:latin typeface="Calibri"/>
              <a:cs typeface="Calibri"/>
            </a:endParaRP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negq</a:t>
            </a:r>
            <a:r>
              <a:rPr lang="en-US" dirty="0" smtClean="0"/>
              <a:t>   </a:t>
            </a:r>
            <a:r>
              <a:rPr lang="en-US" i="1" dirty="0" err="1" smtClean="0"/>
              <a:t>Dest</a:t>
            </a:r>
            <a:r>
              <a:rPr lang="en-US" dirty="0"/>
              <a:t>	</a:t>
            </a:r>
            <a:r>
              <a:rPr lang="en-US" i="1" dirty="0" err="1"/>
              <a:t>Dest</a:t>
            </a:r>
            <a:r>
              <a:rPr lang="en-US" dirty="0">
                <a:latin typeface="Courier New" pitchFamily="49" charset="0"/>
              </a:rPr>
              <a:t> = </a:t>
            </a:r>
            <a:r>
              <a:rPr lang="en-US" dirty="0" smtClean="0">
                <a:latin typeface="Courier New" pitchFamily="49" charset="0"/>
              </a:rPr>
              <a:t>-</a:t>
            </a:r>
            <a:r>
              <a:rPr lang="en-US" i="1" dirty="0" err="1" smtClean="0"/>
              <a:t>Dest</a:t>
            </a:r>
            <a:r>
              <a:rPr lang="en-US" i="1" dirty="0" smtClean="0"/>
              <a:t>	negate</a:t>
            </a:r>
            <a:endParaRPr lang="en-US" dirty="0">
              <a:latin typeface="Courier New" pitchFamily="49" charset="0"/>
            </a:endParaRP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Courier New" pitchFamily="49" charset="0"/>
              </a:rPr>
              <a:t>notq</a:t>
            </a:r>
            <a:r>
              <a:rPr lang="en-US" dirty="0" smtClean="0"/>
              <a:t>   </a:t>
            </a:r>
            <a:r>
              <a:rPr lang="en-US" i="1" dirty="0" err="1" smtClean="0"/>
              <a:t>Dest</a:t>
            </a:r>
            <a:r>
              <a:rPr lang="en-US" dirty="0"/>
              <a:t>	</a:t>
            </a:r>
            <a:r>
              <a:rPr lang="en-US" i="1" dirty="0" err="1"/>
              <a:t>Dest</a:t>
            </a:r>
            <a:r>
              <a:rPr lang="en-US" dirty="0">
                <a:latin typeface="Courier New" pitchFamily="49" charset="0"/>
              </a:rPr>
              <a:t> = </a:t>
            </a:r>
            <a:r>
              <a:rPr lang="en-US" dirty="0" smtClean="0">
                <a:latin typeface="Courier New" pitchFamily="49" charset="0"/>
              </a:rPr>
              <a:t>~</a:t>
            </a:r>
            <a:r>
              <a:rPr lang="en-US" i="1" dirty="0" err="1" smtClean="0"/>
              <a:t>Dest</a:t>
            </a:r>
            <a:r>
              <a:rPr lang="en-US" i="1" dirty="0" smtClean="0"/>
              <a:t>	bitwise complement</a:t>
            </a: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endParaRPr lang="en-US" i="1" dirty="0" smtClean="0"/>
          </a:p>
          <a:p>
            <a:pPr marL="160338" indent="-222250" defTabSz="895350">
              <a:lnSpc>
                <a:spcPct val="110000"/>
              </a:lnSpc>
              <a:tabLst>
                <a:tab pos="2857500" algn="l"/>
                <a:tab pos="5600700" algn="l"/>
              </a:tabLst>
            </a:pPr>
            <a:r>
              <a:rPr lang="en-US" dirty="0" smtClean="0"/>
              <a:t>See textbook section 3.5.5 for more instructions: </a:t>
            </a:r>
            <a:r>
              <a:rPr lang="en-US" sz="2000" dirty="0" err="1" smtClean="0">
                <a:latin typeface="Courier New"/>
                <a:cs typeface="Courier New"/>
              </a:rPr>
              <a:t>mulq</a:t>
            </a:r>
            <a:r>
              <a:rPr lang="en-US" dirty="0" smtClean="0"/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cqto</a:t>
            </a:r>
            <a:r>
              <a:rPr lang="en-US" dirty="0" smtClean="0"/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idivq</a:t>
            </a:r>
            <a:r>
              <a:rPr lang="en-US" dirty="0" smtClean="0"/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divq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>
                <a:latin typeface="Courier New" pitchFamily="49" charset="0"/>
              </a:rPr>
              <a:t>leaq</a:t>
            </a:r>
            <a:r>
              <a:rPr lang="en-US" dirty="0"/>
              <a:t> </a:t>
            </a:r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“lea” </a:t>
            </a:r>
            <a:r>
              <a:rPr lang="en-US" dirty="0"/>
              <a:t>stands for </a:t>
            </a:r>
            <a:r>
              <a:rPr lang="en-US" i="1" dirty="0"/>
              <a:t>load effective address </a:t>
            </a:r>
            <a:endParaRPr lang="en-US" i="1" dirty="0" smtClean="0"/>
          </a:p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dirty="0"/>
              <a:t>Example:</a:t>
            </a:r>
            <a:r>
              <a:rPr lang="en-US" sz="2200" dirty="0">
                <a:latin typeface="Courier New"/>
                <a:cs typeface="Courier New"/>
              </a:rPr>
              <a:t> </a:t>
            </a:r>
            <a:r>
              <a:rPr lang="en-US" sz="2200" b="1" dirty="0" err="1">
                <a:latin typeface="Courier New"/>
                <a:cs typeface="Courier New"/>
              </a:rPr>
              <a:t>leaq</a:t>
            </a:r>
            <a:r>
              <a:rPr lang="en-US" sz="2200" b="1" dirty="0">
                <a:latin typeface="Courier New"/>
                <a:cs typeface="Courier New"/>
              </a:rPr>
              <a:t> (%rdx,%rcx,4), %</a:t>
            </a:r>
            <a:r>
              <a:rPr lang="en-US" sz="2200" b="1" dirty="0" err="1">
                <a:latin typeface="Courier New"/>
                <a:cs typeface="Courier New"/>
              </a:rPr>
              <a:t>rax</a:t>
            </a:r>
            <a:endParaRPr lang="en-US" sz="2200" b="1" dirty="0">
              <a:latin typeface="Courier New"/>
              <a:cs typeface="Courier New"/>
            </a:endParaRPr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Does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dirty="0" smtClean="0"/>
              <a:t> instruction go to memory?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2283339" y="5015855"/>
            <a:ext cx="4554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3200" dirty="0"/>
              <a:t> – it just does math”</a:t>
            </a: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5690832" y="1931964"/>
            <a:ext cx="359265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Calibri" pitchFamily="34" charset="0"/>
              </a:rPr>
              <a:t>NO</a:t>
            </a:r>
            <a:endParaRPr lang="en-US" sz="32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smtClean="0"/>
              <a:t>Register (again)?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location in the CPU that stores a small amount of data, which can be accessed very quickly</a:t>
            </a:r>
            <a:r>
              <a:rPr lang="en-US" dirty="0">
                <a:solidFill>
                  <a:srgbClr val="A6A6A6"/>
                </a:solidFill>
              </a:rPr>
              <a:t> </a:t>
            </a:r>
            <a:r>
              <a:rPr lang="en-US" dirty="0" smtClean="0">
                <a:solidFill>
                  <a:srgbClr val="A6A6A6"/>
                </a:solidFill>
              </a:rPr>
              <a:t>(once </a:t>
            </a:r>
            <a:r>
              <a:rPr lang="en-US" dirty="0">
                <a:solidFill>
                  <a:srgbClr val="A6A6A6"/>
                </a:solidFill>
              </a:rPr>
              <a:t>every clock cycle)</a:t>
            </a:r>
          </a:p>
          <a:p>
            <a:endParaRPr lang="en-US" dirty="0" smtClean="0"/>
          </a:p>
          <a:p>
            <a:r>
              <a:rPr lang="en-US" dirty="0" smtClean="0"/>
              <a:t>Registers have names, not addresses.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Registers are at the heart of assembly programming</a:t>
            </a:r>
          </a:p>
          <a:p>
            <a:pPr lvl="1"/>
            <a:r>
              <a:rPr lang="en-US" dirty="0"/>
              <a:t>They are a precious commodity in all architectures, but </a:t>
            </a:r>
            <a:r>
              <a:rPr lang="en-US" i="1" dirty="0"/>
              <a:t>especially</a:t>
            </a:r>
            <a:r>
              <a:rPr lang="en-US" dirty="0"/>
              <a:t> </a:t>
            </a:r>
            <a:r>
              <a:rPr lang="en-US" dirty="0" smtClean="0"/>
              <a:t>x86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 smtClean="0">
                <a:latin typeface="Courier New" pitchFamily="49" charset="0"/>
              </a:rPr>
              <a:t>leaq</a:t>
            </a:r>
            <a:r>
              <a:rPr lang="en-US" dirty="0" smtClean="0"/>
              <a:t> </a:t>
            </a:r>
            <a:r>
              <a:rPr lang="en-US" dirty="0"/>
              <a:t>for Arithmetic Expressions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Interesting Instructions</a:t>
            </a:r>
          </a:p>
          <a:p>
            <a:pPr lvl="1" indent="-342900"/>
            <a:r>
              <a:rPr lang="en-US" b="1" dirty="0" err="1" smtClean="0">
                <a:latin typeface="Courier New"/>
                <a:cs typeface="Courier New"/>
              </a:rPr>
              <a:t>leaq</a:t>
            </a:r>
            <a:r>
              <a:rPr lang="en-US" dirty="0" smtClean="0"/>
              <a:t>: address computation</a:t>
            </a:r>
          </a:p>
          <a:p>
            <a:pPr lvl="1" indent="-342900"/>
            <a:r>
              <a:rPr lang="en-US" b="1" dirty="0" err="1" smtClean="0">
                <a:latin typeface="Courier New"/>
                <a:cs typeface="Courier New"/>
              </a:rPr>
              <a:t>salq</a:t>
            </a:r>
            <a:r>
              <a:rPr lang="en-US" dirty="0" smtClean="0"/>
              <a:t>: shift</a:t>
            </a:r>
          </a:p>
          <a:p>
            <a:pPr lvl="1" indent="-342900"/>
            <a:r>
              <a:rPr lang="en-US" b="1" dirty="0" err="1" smtClean="0">
                <a:latin typeface="Courier New"/>
                <a:cs typeface="Courier New"/>
              </a:rPr>
              <a:t>imulq</a:t>
            </a:r>
            <a:r>
              <a:rPr lang="en-US" dirty="0" smtClean="0"/>
              <a:t>: multiplication</a:t>
            </a:r>
          </a:p>
          <a:p>
            <a:pPr lvl="2" indent="-342900"/>
            <a:r>
              <a:rPr lang="en-US" dirty="0" smtClean="0"/>
              <a:t>But, only used once instead of twice</a:t>
            </a:r>
            <a:endParaRPr lang="en-US" dirty="0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err="1">
                <a:latin typeface="Courier New" pitchFamily="49" charset="0"/>
              </a:rPr>
              <a:t>arith</a:t>
            </a:r>
            <a:endParaRPr lang="en-US" dirty="0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$4, %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58282509"/>
              </p:ext>
            </p:extLst>
          </p:nvPr>
        </p:nvGraphicFramePr>
        <p:xfrm>
          <a:off x="4648200" y="3733800"/>
          <a:ext cx="3352800" cy="2667000"/>
        </p:xfrm>
        <a:graphic>
          <a:graphicData uri="http://schemas.openxmlformats.org/drawingml/2006/table">
            <a:tbl>
              <a:tblPr firstRow="1" bandRow="1"/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z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 smtClean="0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t4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Topics: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 codes</a:t>
            </a:r>
          </a:p>
          <a:p>
            <a:r>
              <a:rPr lang="en-US" dirty="0"/>
              <a:t>Conditional and unconditional branches</a:t>
            </a:r>
          </a:p>
          <a:p>
            <a:r>
              <a:rPr lang="en-US" dirty="0" smtClean="0"/>
              <a:t>Loops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57188" y="481013"/>
            <a:ext cx="8405812" cy="671512"/>
          </a:xfrm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Conditionals and Control Flow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96875" y="1362075"/>
            <a:ext cx="8366125" cy="49720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A conditional branch is sufficient to implement most control flow constructs offered in higher level languages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if (condition) then {...} else {…}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err="1"/>
              <a:t>while (condition</a:t>
            </a:r>
            <a:r>
              <a:rPr lang="en-US" dirty="0"/>
              <a:t>) {…}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do {…} while (condition)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for (initialization; condition;</a:t>
            </a:r>
            <a:r>
              <a:rPr lang="en-US" dirty="0" smtClean="0"/>
              <a:t> iterative) </a:t>
            </a:r>
            <a:r>
              <a:rPr lang="en-US" dirty="0"/>
              <a:t>{...</a:t>
            </a:r>
            <a:r>
              <a:rPr lang="en-US" dirty="0" smtClean="0"/>
              <a:t>}</a:t>
            </a:r>
            <a:br>
              <a:rPr lang="en-US" dirty="0" smtClean="0"/>
            </a:br>
            <a:endParaRPr lang="en-US" dirty="0" smtClean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Unconditional </a:t>
            </a:r>
            <a:r>
              <a:rPr lang="en-US" dirty="0"/>
              <a:t>branches implement some related control flow constructs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break, </a:t>
            </a:r>
            <a:r>
              <a:rPr lang="en-US" dirty="0" smtClean="0"/>
              <a:t>continue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/>
          </a:p>
          <a:p>
            <a:pPr marL="46355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In x86, we’ll refer to branches as “jumps” (either conditional or unconditional)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03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264000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</a:t>
            </a:r>
            <a:r>
              <a:rPr lang="en-US" dirty="0" smtClean="0"/>
              <a:t>codes</a:t>
            </a:r>
          </a:p>
          <a:p>
            <a:pPr marL="552450" lvl="1"/>
            <a:r>
              <a:rPr lang="en-US" dirty="0"/>
              <a:t>Takes address as argument</a:t>
            </a:r>
          </a:p>
          <a:p>
            <a:pPr marL="552450" lvl="1"/>
            <a:endParaRPr lang="en-US" dirty="0"/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02486924"/>
              </p:ext>
            </p:extLst>
          </p:nvPr>
        </p:nvGraphicFramePr>
        <p:xfrm>
          <a:off x="1511300" y="2566638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/>
                <a:gridCol w="2216150"/>
                <a:gridCol w="2770187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</a:t>
            </a:r>
            <a:r>
              <a:rPr lang="en-US" dirty="0" smtClean="0"/>
              <a:t>(x86-64, </a:t>
            </a:r>
            <a:r>
              <a:rPr lang="en-US" dirty="0"/>
              <a:t>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397000"/>
            <a:ext cx="3681186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r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79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33799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573855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>
            <p:custDataLst>
              <p:tags r:id="rId12"/>
            </p:custDataLst>
          </p:nvPr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>
            <p:custDataLst>
              <p:tags r:id="rId13"/>
            </p:custDataLst>
          </p:nvPr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Implicit</a:t>
            </a:r>
            <a:r>
              <a:rPr lang="en-US" dirty="0"/>
              <a:t>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240155"/>
            <a:ext cx="8630747" cy="497205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u="sng" dirty="0" smtClean="0"/>
              <a:t>Implicitly</a:t>
            </a:r>
            <a:r>
              <a:rPr lang="en-US" dirty="0" smtClean="0"/>
              <a:t> </a:t>
            </a:r>
            <a:r>
              <a:rPr lang="en-US" dirty="0"/>
              <a:t>set </a:t>
            </a:r>
            <a:r>
              <a:rPr lang="en-US" dirty="0" smtClean="0"/>
              <a:t>by </a:t>
            </a:r>
            <a:r>
              <a:rPr lang="en-US" dirty="0"/>
              <a:t>arithmetic </a:t>
            </a:r>
            <a:r>
              <a:rPr lang="en-US" dirty="0" smtClean="0"/>
              <a:t>operations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(think of it as side effect</a:t>
            </a:r>
            <a:r>
              <a:rPr lang="en-US" dirty="0" smtClean="0"/>
              <a:t>)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1000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</a:t>
            </a:r>
            <a:r>
              <a:rPr lang="en-US" dirty="0" smtClean="0"/>
              <a:t>         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 smtClean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↔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 smtClean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1100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40005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/>
              <a:t>Single </a:t>
            </a:r>
            <a:r>
              <a:rPr lang="en-US" b="1" dirty="0"/>
              <a:t>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1100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if carry out from most significant bit (unsigned overflow)</a:t>
            </a: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if two’s-complement (signed) overflow</a:t>
            </a:r>
            <a:br>
              <a:rPr lang="en-US" dirty="0"/>
            </a:b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 smtClean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 smtClean="0"/>
              <a:t>	Not </a:t>
            </a:r>
            <a:r>
              <a:rPr lang="en-US" dirty="0"/>
              <a:t>set by 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 smtClean="0"/>
              <a:t> instruction (beware!)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1463040" y="5974080"/>
            <a:ext cx="5334000" cy="47244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569912"/>
            <a:ext cx="8534400" cy="573088"/>
          </a:xfrm>
        </p:spPr>
        <p:txBody>
          <a:bodyPr/>
          <a:lstStyle/>
          <a:p>
            <a:r>
              <a:rPr lang="en-US" dirty="0" smtClean="0"/>
              <a:t>Condition </a:t>
            </a:r>
            <a:r>
              <a:rPr lang="en-US" dirty="0"/>
              <a:t>Codes </a:t>
            </a:r>
            <a:r>
              <a:rPr lang="en-US" dirty="0" smtClean="0"/>
              <a:t>(</a:t>
            </a:r>
            <a:r>
              <a:rPr lang="en-US" u="sng" dirty="0" smtClean="0"/>
              <a:t>Explicit</a:t>
            </a:r>
            <a:r>
              <a:rPr lang="en-US" dirty="0" smtClean="0"/>
              <a:t> Setting: Compare)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253471"/>
            <a:ext cx="8701087" cy="4799012"/>
          </a:xfrm>
        </p:spPr>
        <p:txBody>
          <a:bodyPr/>
          <a:lstStyle/>
          <a:p>
            <a:pPr marL="282575" indent="-282575"/>
            <a:r>
              <a:rPr lang="en-US" u="sng" dirty="0"/>
              <a:t>Explicit</a:t>
            </a:r>
            <a:r>
              <a:rPr lang="en-US" dirty="0"/>
              <a:t> Setting by Compare Instruction</a:t>
            </a:r>
          </a:p>
          <a:p>
            <a:pPr marL="631825" lvl="1" indent="-290513"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cmpq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/>
              <a:t>Src2</a:t>
            </a:r>
            <a:r>
              <a:rPr lang="en-US" dirty="0"/>
              <a:t>,</a:t>
            </a:r>
            <a:r>
              <a:rPr lang="en-US" i="1" dirty="0"/>
              <a:t>Src1</a:t>
            </a:r>
            <a:endParaRPr lang="en-US" dirty="0">
              <a:latin typeface="Courier New" pitchFamily="49" charset="0"/>
            </a:endParaRPr>
          </a:p>
          <a:p>
            <a:pPr marL="631825" lvl="1" indent="-290513">
              <a:buNone/>
            </a:pPr>
            <a:r>
              <a:rPr lang="en-US" dirty="0"/>
              <a:t> 	</a:t>
            </a:r>
            <a:r>
              <a:rPr lang="en-US" b="1" dirty="0" err="1">
                <a:latin typeface="Courier New" pitchFamily="49" charset="0"/>
              </a:rPr>
              <a:t>cmpq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b,a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like computing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223838" indent="-223838" defTabSz="895350">
              <a:tabLst>
                <a:tab pos="1085850" algn="l"/>
                <a:tab pos="4057650" algn="l"/>
                <a:tab pos="4743450" algn="l"/>
              </a:tabLst>
            </a:pPr>
            <a:endParaRPr lang="en-US" sz="1100" dirty="0" smtClean="0"/>
          </a:p>
          <a:p>
            <a:pPr marL="40005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 marL="631825" lvl="1" indent="-290513">
              <a:buNone/>
            </a:pPr>
            <a:endParaRPr lang="en-US" sz="1100" dirty="0" smtClean="0"/>
          </a:p>
          <a:p>
            <a:pPr marL="631825" lvl="1" indent="-290513"/>
            <a:r>
              <a:rPr lang="en-US" b="1" dirty="0" smtClean="0">
                <a:solidFill>
                  <a:srgbClr val="C00000"/>
                </a:solidFill>
              </a:rPr>
              <a:t>CF set </a:t>
            </a:r>
            <a:r>
              <a:rPr lang="en-US" dirty="0"/>
              <a:t>if carry out from most significant </a:t>
            </a:r>
            <a:r>
              <a:rPr lang="en-US" dirty="0" smtClean="0"/>
              <a:t>bit (used </a:t>
            </a:r>
            <a:r>
              <a:rPr lang="en-US" dirty="0"/>
              <a:t>for unsigned </a:t>
            </a:r>
            <a:r>
              <a:rPr lang="en-US" dirty="0" smtClean="0"/>
              <a:t>comparisons)</a:t>
            </a:r>
            <a:endParaRPr lang="en-US" dirty="0"/>
          </a:p>
          <a:p>
            <a:pPr marL="631825" lvl="1" indent="-290513"/>
            <a:r>
              <a:rPr lang="en-US" b="1" dirty="0" smtClean="0">
                <a:solidFill>
                  <a:srgbClr val="C00000"/>
                </a:solidFill>
              </a:rPr>
              <a:t>ZF set </a:t>
            </a:r>
            <a:r>
              <a:rPr lang="en-US" dirty="0"/>
              <a:t>if </a:t>
            </a:r>
            <a:r>
              <a:rPr lang="en-US" b="1" dirty="0">
                <a:latin typeface="Courier New" pitchFamily="49" charset="0"/>
              </a:rPr>
              <a:t>a == b</a:t>
            </a:r>
            <a:endParaRPr lang="en-US" b="1" dirty="0"/>
          </a:p>
          <a:p>
            <a:pPr marL="631825" lvl="1" indent="-290513"/>
            <a:r>
              <a:rPr lang="en-US" b="1" dirty="0" smtClean="0">
                <a:solidFill>
                  <a:srgbClr val="C00000"/>
                </a:solidFill>
              </a:rPr>
              <a:t>SF set </a:t>
            </a:r>
            <a:r>
              <a:rPr lang="en-US" dirty="0"/>
              <a:t>if </a:t>
            </a:r>
            <a:r>
              <a:rPr lang="en-US" b="1" dirty="0">
                <a:latin typeface="Courier New" pitchFamily="49" charset="0"/>
              </a:rPr>
              <a:t>(a-b) &lt; </a:t>
            </a:r>
            <a:r>
              <a:rPr lang="en-US" b="1" dirty="0" smtClean="0">
                <a:latin typeface="Courier New" pitchFamily="49" charset="0"/>
              </a:rPr>
              <a:t>0 </a:t>
            </a:r>
            <a:r>
              <a:rPr lang="en-US" dirty="0" smtClean="0"/>
              <a:t>(as signed)</a:t>
            </a:r>
            <a:endParaRPr lang="en-US" dirty="0"/>
          </a:p>
          <a:p>
            <a:pPr marL="631825" lvl="1" indent="-290513"/>
            <a:r>
              <a:rPr lang="en-US" b="1" dirty="0" smtClean="0">
                <a:solidFill>
                  <a:srgbClr val="C00000"/>
                </a:solidFill>
              </a:rPr>
              <a:t>OF set </a:t>
            </a:r>
            <a:r>
              <a:rPr lang="en-US" dirty="0"/>
              <a:t>if two’s complement </a:t>
            </a:r>
            <a:r>
              <a:rPr lang="en-US" dirty="0" smtClean="0"/>
              <a:t>(signed) overflow</a:t>
            </a:r>
            <a:br>
              <a:rPr lang="en-US" dirty="0" smtClean="0"/>
            </a:br>
            <a:r>
              <a:rPr lang="en-US" b="1" dirty="0" smtClean="0">
                <a:latin typeface="Courier New" pitchFamily="49" charset="0"/>
              </a:rPr>
              <a:t>(a&gt;0 </a:t>
            </a:r>
            <a:r>
              <a:rPr lang="en-US" b="1" dirty="0">
                <a:latin typeface="Courier New" pitchFamily="49" charset="0"/>
              </a:rPr>
              <a:t>&amp;&amp; b&lt;0 &amp;&amp; (a-b)&lt;0) || (a&lt;0 &amp;&amp; b&gt;0 &amp;&amp; (a-b)&gt;0)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09600"/>
            <a:ext cx="7607300" cy="573088"/>
          </a:xfrm>
        </p:spPr>
        <p:txBody>
          <a:bodyPr/>
          <a:lstStyle/>
          <a:p>
            <a:r>
              <a:rPr lang="en-US" dirty="0" smtClean="0"/>
              <a:t>Condition </a:t>
            </a:r>
            <a:r>
              <a:rPr lang="en-US" dirty="0"/>
              <a:t>Codes </a:t>
            </a:r>
            <a:r>
              <a:rPr lang="en-US" dirty="0" smtClean="0"/>
              <a:t>(</a:t>
            </a:r>
            <a:r>
              <a:rPr lang="en-US" u="sng" dirty="0" smtClean="0"/>
              <a:t>Explicit</a:t>
            </a:r>
            <a:r>
              <a:rPr lang="en-US" dirty="0" smtClean="0"/>
              <a:t> Setting: Test)</a:t>
            </a:r>
            <a:endParaRPr lang="en-US" dirty="0"/>
          </a:p>
        </p:txBody>
      </p:sp>
      <p:sp>
        <p:nvSpPr>
          <p:cNvPr id="192515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3959" y="1257201"/>
            <a:ext cx="7896225" cy="4972050"/>
          </a:xfrm>
        </p:spPr>
        <p:txBody>
          <a:bodyPr/>
          <a:lstStyle/>
          <a:p>
            <a:r>
              <a:rPr lang="en-US" u="sng" dirty="0"/>
              <a:t>Explicit</a:t>
            </a:r>
            <a:r>
              <a:rPr lang="en-US" dirty="0"/>
              <a:t> Setting by Test instruction</a:t>
            </a:r>
          </a:p>
          <a:p>
            <a:pPr marL="401638" lvl="1" indent="169863">
              <a:buNone/>
            </a:pPr>
            <a:r>
              <a:rPr lang="en-US" b="1" dirty="0" err="1">
                <a:latin typeface="Courier New" pitchFamily="49" charset="0"/>
              </a:rPr>
              <a:t>testq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/>
              <a:t>Src2</a:t>
            </a:r>
            <a:r>
              <a:rPr lang="en-US" dirty="0"/>
              <a:t>,</a:t>
            </a:r>
            <a:r>
              <a:rPr lang="en-US" i="1" dirty="0"/>
              <a:t>Src1</a:t>
            </a:r>
            <a:br>
              <a:rPr lang="en-US" i="1" dirty="0"/>
            </a:b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testq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b,a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like computing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a &amp; 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without setting destination </a:t>
            </a:r>
            <a:endParaRPr lang="en-US" i="1" dirty="0"/>
          </a:p>
          <a:p>
            <a:pPr lvl="2"/>
            <a:r>
              <a:rPr lang="en-US" dirty="0"/>
              <a:t>Sets condition codes based on value of </a:t>
            </a:r>
            <a:r>
              <a:rPr lang="en-US" i="1" dirty="0"/>
              <a:t>Src1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</a:rPr>
              <a:t>&amp;</a:t>
            </a:r>
            <a:r>
              <a:rPr lang="en-US" dirty="0"/>
              <a:t> </a:t>
            </a:r>
            <a:r>
              <a:rPr lang="en-US" i="1" dirty="0"/>
              <a:t>Src2</a:t>
            </a:r>
          </a:p>
          <a:p>
            <a:pPr lvl="2"/>
            <a:r>
              <a:rPr lang="en-US" dirty="0"/>
              <a:t>Useful to have one of the operands be a </a:t>
            </a:r>
            <a:r>
              <a:rPr lang="en-US" dirty="0" smtClean="0"/>
              <a:t>mask</a:t>
            </a:r>
          </a:p>
          <a:p>
            <a:pPr lvl="2"/>
            <a:endParaRPr lang="en-US" sz="1050" dirty="0"/>
          </a:p>
          <a:p>
            <a:pPr marL="40005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 lvl="1"/>
            <a:endParaRPr lang="en-US" sz="1050" b="1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ZF </a:t>
            </a:r>
            <a:r>
              <a:rPr lang="en-US" b="1" dirty="0">
                <a:solidFill>
                  <a:srgbClr val="C00000"/>
                </a:solidFill>
              </a:rPr>
              <a:t>set</a:t>
            </a:r>
            <a:r>
              <a:rPr lang="en-US" dirty="0"/>
              <a:t> if </a:t>
            </a:r>
            <a:r>
              <a:rPr lang="en-US" b="1" dirty="0" err="1" smtClean="0">
                <a:latin typeface="Courier New" pitchFamily="49" charset="0"/>
              </a:rPr>
              <a:t>a&amp;b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== 0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SF set</a:t>
            </a:r>
            <a:r>
              <a:rPr lang="en-US" dirty="0"/>
              <a:t> if </a:t>
            </a:r>
            <a:r>
              <a:rPr lang="en-US" b="1" dirty="0" err="1" smtClean="0">
                <a:latin typeface="Courier New" pitchFamily="49" charset="0"/>
              </a:rPr>
              <a:t>a&amp;b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&lt; </a:t>
            </a:r>
            <a:r>
              <a:rPr lang="en-US" b="1" dirty="0" smtClean="0">
                <a:latin typeface="Courier New" pitchFamily="49" charset="0"/>
              </a:rPr>
              <a:t>0</a:t>
            </a:r>
          </a:p>
          <a:p>
            <a:pPr lvl="1"/>
            <a:endParaRPr lang="en-US" b="1" dirty="0" err="1" smtClean="0">
              <a:latin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</a:rPr>
              <a:t>testq</a:t>
            </a:r>
            <a:r>
              <a:rPr lang="en-US" b="1" dirty="0" smtClean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</a:t>
            </a:r>
            <a:r>
              <a:rPr lang="en-US" b="1" dirty="0" err="1" smtClean="0">
                <a:latin typeface="Courier New" pitchFamily="49" charset="0"/>
              </a:rPr>
              <a:t>ax</a:t>
            </a:r>
            <a:r>
              <a:rPr lang="en-US" b="1" dirty="0" smtClean="0">
                <a:latin typeface="Courier New" pitchFamily="49" charset="0"/>
              </a:rPr>
              <a:t>, %</a:t>
            </a:r>
            <a:r>
              <a:rPr lang="en-US" b="1" dirty="0" err="1">
                <a:latin typeface="Courier New" pitchFamily="49" charset="0"/>
              </a:rPr>
              <a:t>r</a:t>
            </a:r>
            <a:r>
              <a:rPr lang="en-US" b="1" dirty="0" err="1" smtClean="0">
                <a:latin typeface="Courier New" pitchFamily="49" charset="0"/>
              </a:rPr>
              <a:t>ax</a:t>
            </a:r>
            <a:endParaRPr lang="en-US" b="1" dirty="0" smtClean="0">
              <a:latin typeface="Courier New" pitchFamily="49" charset="0"/>
            </a:endParaRPr>
          </a:p>
          <a:p>
            <a:pPr lvl="2"/>
            <a:r>
              <a:rPr lang="en-US" dirty="0" smtClean="0"/>
              <a:t>Sets SF and ZF, check if </a:t>
            </a:r>
            <a:r>
              <a:rPr lang="en-US" dirty="0" err="1"/>
              <a:t>r</a:t>
            </a:r>
            <a:r>
              <a:rPr lang="en-US" dirty="0" err="1" smtClean="0"/>
              <a:t>ax</a:t>
            </a:r>
            <a:r>
              <a:rPr lang="en-US" dirty="0" smtClean="0"/>
              <a:t> is +,0,-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09600"/>
            <a:ext cx="6743700" cy="573088"/>
          </a:xfrm>
        </p:spPr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371600"/>
            <a:ext cx="8563495" cy="1219200"/>
          </a:xfrm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</a:t>
            </a:r>
            <a:r>
              <a:rPr lang="en-US" dirty="0" smtClean="0"/>
              <a:t> a low-order </a:t>
            </a:r>
            <a:r>
              <a:rPr lang="en-US" dirty="0"/>
              <a:t>byte to 0 or 1 based on combinations of condition </a:t>
            </a:r>
            <a:r>
              <a:rPr lang="en-US" dirty="0" smtClean="0"/>
              <a:t>codes</a:t>
            </a:r>
          </a:p>
          <a:p>
            <a:pPr lvl="1"/>
            <a:r>
              <a:rPr lang="en-US" dirty="0"/>
              <a:t>Does not alter remaining 7 bytes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36967593"/>
              </p:ext>
            </p:extLst>
          </p:nvPr>
        </p:nvGraphicFramePr>
        <p:xfrm>
          <a:off x="1295400" y="2793470"/>
          <a:ext cx="6096000" cy="3449380"/>
        </p:xfrm>
        <a:graphic>
          <a:graphicData uri="http://schemas.openxmlformats.org/drawingml/2006/table">
            <a:tbl>
              <a:tblPr/>
              <a:tblGrid>
                <a:gridCol w="1110074"/>
                <a:gridCol w="2215967"/>
                <a:gridCol w="2769959"/>
              </a:tblGrid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alibri"/>
                          <a:ea typeface="Times New Roman"/>
                          <a:cs typeface="Times New Roman"/>
                        </a:rPr>
                        <a:t>SetX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Condition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/>
                          <a:ea typeface="Times New Roman"/>
                          <a:cs typeface="Times New Roman"/>
                        </a:rPr>
                        <a:t>sete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ourier New"/>
                          <a:ea typeface="Times New Roman"/>
                          <a:cs typeface="Times New Roman"/>
                        </a:rPr>
                        <a:t>ZF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Equal / Zero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/>
                          <a:ea typeface="Times New Roman"/>
                          <a:cs typeface="Times New Roman"/>
                        </a:rPr>
                        <a:t>setne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ourier New"/>
                          <a:ea typeface="Times New Roman"/>
                          <a:cs typeface="Times New Roman"/>
                        </a:rPr>
                        <a:t>~ZF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Not Equal / Not Zero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ourier New"/>
                          <a:ea typeface="Times New Roman"/>
                          <a:cs typeface="Times New Roman"/>
                        </a:rPr>
                        <a:t>sets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ourier New"/>
                          <a:ea typeface="Times New Roman"/>
                          <a:cs typeface="Times New Roman"/>
                        </a:rPr>
                        <a:t>SF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/>
                          <a:ea typeface="Times New Roman"/>
                          <a:cs typeface="Times New Roman"/>
                        </a:rPr>
                        <a:t>setns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ourier New"/>
                          <a:ea typeface="Times New Roman"/>
                          <a:cs typeface="Times New Roman"/>
                        </a:rPr>
                        <a:t>~SF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Nonnegative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/>
                          <a:ea typeface="Times New Roman"/>
                          <a:cs typeface="Times New Roman"/>
                        </a:rPr>
                        <a:t>setg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ourier New"/>
                          <a:ea typeface="Times New Roman"/>
                          <a:cs typeface="Times New Roman"/>
                        </a:rPr>
                        <a:t>~(SF^OF)&amp;~ZF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Greater (Signed)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/>
                          <a:ea typeface="Times New Roman"/>
                          <a:cs typeface="Times New Roman"/>
                        </a:rPr>
                        <a:t>setge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ourier New"/>
                          <a:ea typeface="Times New Roman"/>
                          <a:cs typeface="Times New Roman"/>
                        </a:rPr>
                        <a:t>~(SF^OF)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Greater or Equal (Signed)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/>
                          <a:ea typeface="Times New Roman"/>
                          <a:cs typeface="Times New Roman"/>
                        </a:rPr>
                        <a:t>setl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ourier New"/>
                          <a:ea typeface="Times New Roman"/>
                          <a:cs typeface="Times New Roman"/>
                        </a:rPr>
                        <a:t>(SF^OF)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Less (Signed)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/>
                          <a:ea typeface="Times New Roman"/>
                          <a:cs typeface="Times New Roman"/>
                        </a:rPr>
                        <a:t>setle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ourier New"/>
                          <a:ea typeface="Times New Roman"/>
                          <a:cs typeface="Times New Roman"/>
                        </a:rPr>
                        <a:t>(SF^OF)|ZF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Less or Equal (Signed)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ourier New"/>
                          <a:ea typeface="Times New Roman"/>
                          <a:cs typeface="Times New Roman"/>
                        </a:rPr>
                        <a:t>seta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ourier New"/>
                          <a:ea typeface="Times New Roman"/>
                          <a:cs typeface="Times New Roman"/>
                        </a:rPr>
                        <a:t>~CF&amp;~ZF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Above (unsigned)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/>
                          <a:ea typeface="Times New Roman"/>
                          <a:cs typeface="Times New Roman"/>
                        </a:rPr>
                        <a:t>setb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ourier New"/>
                          <a:ea typeface="Times New Roman"/>
                          <a:cs typeface="Times New Roman"/>
                        </a:rPr>
                        <a:t>CF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Below (unsigned)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Integer </a:t>
            </a:r>
            <a:r>
              <a:rPr lang="en-US" dirty="0" smtClean="0"/>
              <a:t>Registers – 64 bits wide</a:t>
            </a: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 smtClean="0"/>
              <a:t>Can reference low-order 4 bytes (also low-order 1 &amp; 2 bytes)</a:t>
            </a: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52700" y="1181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552700" y="1790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552700" y="2400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552700" y="3009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552700" y="3619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552700" y="4229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552700" y="4838700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552700" y="54356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515100" y="1181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515100" y="1790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515100" y="2400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6515100" y="3009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6515100" y="3619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515100" y="4229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515100" y="4838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515100" y="5448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 smtClean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5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7" name="Rectangle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8" name="Rectangle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r8b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3" name="Rectangle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r9b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4" name="Rectangle 16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r10b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5" name="Rectangle 17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r11b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6" name="Rectangle 18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r12b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7" name="Rectangle 1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r13b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8" name="Rectangle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r14b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9" name="Rectangle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r15b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0" name="Rectangle 22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&gt;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al,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0999" y="1050770"/>
            <a:ext cx="8268326" cy="3327400"/>
          </a:xfrm>
          <a:ln/>
        </p:spPr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Instructions</a:t>
            </a:r>
            <a:r>
              <a:rPr lang="en-US" dirty="0"/>
              <a:t>: </a:t>
            </a:r>
          </a:p>
          <a:p>
            <a:pPr marL="552450" lvl="1"/>
            <a:r>
              <a:rPr lang="en-US" dirty="0"/>
              <a:t>Set single byte </a:t>
            </a:r>
            <a:r>
              <a:rPr lang="en-US" dirty="0" smtClean="0"/>
              <a:t>to </a:t>
            </a:r>
            <a:r>
              <a:rPr lang="en-US" dirty="0"/>
              <a:t>0 or 1 </a:t>
            </a:r>
            <a:r>
              <a:rPr lang="en-US" dirty="0" smtClean="0"/>
              <a:t>based </a:t>
            </a:r>
            <a:r>
              <a:rPr lang="en-US" dirty="0"/>
              <a:t>on combination of condition </a:t>
            </a:r>
            <a:r>
              <a:rPr lang="en-US" dirty="0" smtClean="0"/>
              <a:t>codes</a:t>
            </a:r>
          </a:p>
          <a:p>
            <a:pPr marL="552450" lvl="1"/>
            <a:r>
              <a:rPr lang="en-US" sz="2000" dirty="0" smtClean="0"/>
              <a:t>Operand </a:t>
            </a:r>
            <a:r>
              <a:rPr lang="en-US" sz="2000" dirty="0"/>
              <a:t>is one of </a:t>
            </a:r>
            <a:r>
              <a:rPr lang="en-US" sz="2000" dirty="0" smtClean="0"/>
              <a:t>the byte registers (</a:t>
            </a:r>
            <a:r>
              <a:rPr lang="en-US" sz="2000" dirty="0" err="1" smtClean="0"/>
              <a:t>eg</a:t>
            </a:r>
            <a:r>
              <a:rPr lang="en-US" sz="2000" dirty="0" smtClean="0"/>
              <a:t>. </a:t>
            </a:r>
            <a:r>
              <a:rPr lang="en-US" dirty="0">
                <a:latin typeface="Courier New Bold" charset="0"/>
                <a:cs typeface="Courier New Bold" charset="0"/>
              </a:rPr>
              <a:t>al</a:t>
            </a:r>
            <a:r>
              <a:rPr lang="en-US" sz="2000" dirty="0" smtClean="0"/>
              <a:t>, </a:t>
            </a:r>
            <a:r>
              <a:rPr lang="en-US" dirty="0">
                <a:latin typeface="Courier New Bold" charset="0"/>
                <a:cs typeface="Courier New Bold" charset="0"/>
              </a:rPr>
              <a:t>dl</a:t>
            </a:r>
            <a:r>
              <a:rPr lang="en-US" sz="2000" dirty="0" smtClean="0"/>
              <a:t>) or a byte in memory</a:t>
            </a:r>
            <a:endParaRPr lang="en-US" sz="2000" dirty="0"/>
          </a:p>
          <a:p>
            <a:pPr marL="152400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dirty="0" smtClean="0"/>
              <a:t> instruction does </a:t>
            </a:r>
            <a:r>
              <a:rPr lang="en-US" dirty="0"/>
              <a:t>not alter remaining </a:t>
            </a:r>
            <a:r>
              <a:rPr lang="en-US" dirty="0" smtClean="0"/>
              <a:t>bytes in register</a:t>
            </a:r>
            <a:endParaRPr lang="en-US" dirty="0"/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 -  Sets upper 32 bits to zero</a:t>
            </a:r>
          </a:p>
          <a:p>
            <a:pPr marL="838200" lvl="2"/>
            <a:r>
              <a:rPr lang="en-US" dirty="0"/>
              <a:t>Aside: In x86-64, any instruction that generates a 32-bit value for a register also sets the high-order portion of the register to 0.</a:t>
            </a:r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x,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&gt;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34395742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3581400" y="5421149"/>
            <a:ext cx="3124200" cy="11977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What does each of these instructions do?</a:t>
            </a:r>
          </a:p>
        </p:txBody>
      </p:sp>
    </p:spTree>
    <p:extLst>
      <p:ext uri="{BB962C8B-B14F-4D97-AF65-F5344CB8AC3E}">
        <p14:creationId xmlns:p14="http://schemas.microsoft.com/office/powerpoint/2010/main" val="11405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setg   %al          #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al = 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&gt;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al,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1000" y="1050770"/>
            <a:ext cx="8073452" cy="3327400"/>
          </a:xfrm>
          <a:ln/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Instructions</a:t>
            </a:r>
            <a:r>
              <a:rPr lang="en-US" dirty="0"/>
              <a:t>: </a:t>
            </a:r>
          </a:p>
          <a:p>
            <a:pPr marL="552450" lvl="1"/>
            <a:r>
              <a:rPr lang="en-US" dirty="0"/>
              <a:t>Set single byte to 0 or 1 based on combination of condition codes</a:t>
            </a:r>
          </a:p>
          <a:p>
            <a:pPr marL="552450" lvl="1"/>
            <a:r>
              <a:rPr lang="en-US" dirty="0"/>
              <a:t>Operand is one of the byte registers 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>
                <a:latin typeface="Courier New Bold" charset="0"/>
                <a:cs typeface="Courier New Bold" charset="0"/>
              </a:rPr>
              <a:t>al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</a:rPr>
              <a:t>dl</a:t>
            </a:r>
            <a:r>
              <a:rPr lang="en-US" dirty="0"/>
              <a:t>) or a byte in memory</a:t>
            </a:r>
          </a:p>
          <a:p>
            <a:pPr marL="152400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dirty="0" smtClean="0"/>
              <a:t> </a:t>
            </a:r>
            <a:r>
              <a:rPr lang="en-US" dirty="0"/>
              <a:t>instruction does not alter remaining bytes in register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</a:t>
            </a:r>
            <a:r>
              <a:rPr lang="en-US" dirty="0" smtClean="0"/>
              <a:t>job -  Sets upper 32 bits to zero</a:t>
            </a:r>
          </a:p>
          <a:p>
            <a:pPr marL="838200" lvl="2"/>
            <a:r>
              <a:rPr lang="en-US" dirty="0" smtClean="0"/>
              <a:t>Aside</a:t>
            </a:r>
            <a:r>
              <a:rPr lang="en-US" dirty="0"/>
              <a:t>: </a:t>
            </a:r>
            <a:r>
              <a:rPr lang="en-US" dirty="0" smtClean="0"/>
              <a:t>In x86-64, any instruction that generates a 32-bit value for a register also sets the high-order portion of the register to 0.</a:t>
            </a:r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x,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&gt;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16844673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Aside: 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movs</a:t>
            </a:r>
            <a:r>
              <a:rPr lang="en-US" dirty="0">
                <a:sym typeface="Courier New Bold" charset="0"/>
              </a:rPr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sz="2400" dirty="0" smtClean="0"/>
              <a:t> 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Register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	Move with zero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Courier New Bold" charset="0"/>
                <a:cs typeface="Courier New Bold" charset="0"/>
                <a:sym typeface="Courier New Bold" charset="0"/>
              </a:rPr>
              <a:t>movsbl</a:t>
            </a:r>
            <a:r>
              <a:rPr lang="en-US" sz="2400" dirty="0" smtClean="0"/>
              <a:t> 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sz="2400" dirty="0"/>
              <a:t>, </a:t>
            </a:r>
            <a:r>
              <a:rPr lang="en-US" sz="2400" i="1" dirty="0" err="1"/>
              <a:t>Register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Move 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with </a:t>
            </a:r>
            <a:r>
              <a:rPr lang="en-US" sz="24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 extension</a:t>
            </a:r>
            <a:endParaRPr lang="en-US" sz="2400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dirty="0" smtClean="0"/>
              <a:t>For use when copying a smaller source value to a larger destination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dirty="0" smtClean="0"/>
              <a:t>Source can be memory or register;   Destination must be a register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movz</a:t>
            </a:r>
            <a:r>
              <a:rPr lang="en-US" i="1" u="sng" dirty="0" err="1" smtClean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SD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>
                <a:sym typeface="Courier New Bold" charset="0"/>
              </a:rPr>
              <a:t>– fills out remaining bytes of the destination with </a:t>
            </a:r>
            <a:r>
              <a:rPr lang="en-US" dirty="0" smtClean="0">
                <a:sym typeface="Courier New Bold" charset="0"/>
              </a:rPr>
              <a:t>zeroes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movs</a:t>
            </a:r>
            <a:r>
              <a:rPr lang="en-US" i="1" u="sng" dirty="0" err="1" smtClean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SD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>
                <a:sym typeface="Courier New Bold" charset="0"/>
              </a:rPr>
              <a:t>– fills out remaining bytes of the destination </a:t>
            </a:r>
            <a:r>
              <a:rPr lang="en-US" dirty="0" smtClean="0">
                <a:sym typeface="Courier New Bold" charset="0"/>
              </a:rPr>
              <a:t>by sign extension, 	      replicating the most significant bit of the source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S</a:t>
            </a:r>
            <a:r>
              <a:rPr lang="en-US" dirty="0" smtClean="0">
                <a:sym typeface="Courier New Bold" charset="0"/>
              </a:rPr>
              <a:t> – can be b=byte, w=16-bit word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dirty="0" smtClean="0">
                <a:sym typeface="Courier New Bold" charset="0"/>
              </a:rPr>
              <a:t> – can be w=16-bit word, l=32-bit long word, q=64-bit quad word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 smtClean="0"/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b="1" dirty="0" smtClean="0"/>
              <a:t>Note</a:t>
            </a:r>
            <a:r>
              <a:rPr lang="en-US" dirty="0" smtClean="0"/>
              <a:t>: In </a:t>
            </a:r>
            <a:r>
              <a:rPr lang="en-US" dirty="0"/>
              <a:t>x86-64, </a:t>
            </a:r>
            <a:r>
              <a:rPr lang="en-US" b="1" i="1" u="sng" dirty="0"/>
              <a:t>any instruction </a:t>
            </a:r>
            <a:r>
              <a:rPr lang="en-US" dirty="0"/>
              <a:t>that generates a 32-bit </a:t>
            </a:r>
            <a:r>
              <a:rPr lang="en-US" dirty="0" smtClean="0"/>
              <a:t>(long word) value </a:t>
            </a:r>
            <a:r>
              <a:rPr lang="en-US" dirty="0"/>
              <a:t>for a register also sets the high-order portion of the register to 0</a:t>
            </a:r>
            <a:r>
              <a:rPr lang="en-US" dirty="0" smtClean="0"/>
              <a:t>.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dirty="0"/>
              <a:t>Good example in the “Aside” on p. 184 in 3e CS-APP (our text)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213360" y="5455920"/>
            <a:ext cx="8778240" cy="109728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264000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</a:t>
            </a:r>
            <a:r>
              <a:rPr lang="en-US" dirty="0" smtClean="0"/>
              <a:t>codes</a:t>
            </a:r>
          </a:p>
          <a:p>
            <a:pPr marL="552450" lvl="1"/>
            <a:r>
              <a:rPr lang="en-US" dirty="0"/>
              <a:t>Takes address as argument</a:t>
            </a:r>
          </a:p>
          <a:p>
            <a:pPr marL="552450" lvl="1"/>
            <a:endParaRPr lang="en-US" dirty="0"/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27452506"/>
              </p:ext>
            </p:extLst>
          </p:nvPr>
        </p:nvGraphicFramePr>
        <p:xfrm>
          <a:off x="1511300" y="2566638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/>
                <a:gridCol w="2216150"/>
                <a:gridCol w="2770187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</a:t>
            </a:r>
            <a:r>
              <a:rPr lang="en-US" dirty="0" smtClean="0"/>
              <a:t>Example (Old Style)</a:t>
            </a:r>
            <a:endParaRPr lang="en-US" dirty="0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445000" y="1968500"/>
            <a:ext cx="4394200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       # x &lt;= y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 smtClean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 smtClean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 smtClean="0"/>
              <a:t>Generation</a:t>
            </a:r>
          </a:p>
          <a:p>
            <a:pPr marL="279400" lvl="1" indent="0">
              <a:buNone/>
            </a:pPr>
            <a:r>
              <a:rPr lang="en-US" b="1" dirty="0" smtClean="0">
                <a:solidFill>
                  <a:srgbClr val="800000"/>
                </a:solidFill>
                <a:latin typeface="Courier New"/>
                <a:cs typeface="Courier New"/>
              </a:rPr>
              <a:t>    </a:t>
            </a:r>
            <a:r>
              <a:rPr lang="en-US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 smtClean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 smtClean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 smtClean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24913236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4345920" y="2631600"/>
              <a:ext cx="2514960" cy="1371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9440" y="2625120"/>
                <a:ext cx="2527560" cy="13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43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245178"/>
            <a:ext cx="8405982" cy="762000"/>
          </a:xfrm>
          <a:ln/>
        </p:spPr>
        <p:txBody>
          <a:bodyPr/>
          <a:lstStyle/>
          <a:p>
            <a:pPr marL="119063" indent="-119063"/>
            <a:r>
              <a:rPr lang="en-US" dirty="0" smtClean="0"/>
              <a:t>Expressing with </a:t>
            </a:r>
            <a:r>
              <a:rPr lang="en-US" dirty="0" err="1" smtClean="0"/>
              <a:t>Goto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08000" y="12827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895850" y="933450"/>
            <a:ext cx="3657600" cy="35814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 &lt;=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4495800" y="4705351"/>
            <a:ext cx="4203543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/>
              <a:t>C allows “</a:t>
            </a:r>
            <a:r>
              <a:rPr lang="en-US" sz="1800" dirty="0" err="1"/>
              <a:t>goto</a:t>
            </a:r>
            <a:r>
              <a:rPr lang="en-US" sz="1800" dirty="0"/>
              <a:t>” as means of transferring control</a:t>
            </a:r>
          </a:p>
          <a:p>
            <a:pPr lvl="1"/>
            <a:r>
              <a:rPr lang="en-US" sz="1800" dirty="0"/>
              <a:t>Closer to machine-level programming style</a:t>
            </a:r>
          </a:p>
          <a:p>
            <a:r>
              <a:rPr lang="en-US" sz="1800" dirty="0"/>
              <a:t>Generally considered bad coding style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7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8300" y="1416050"/>
            <a:ext cx="2920788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 Code</a:t>
            </a:r>
          </a:p>
        </p:txBody>
      </p:sp>
      <p:sp>
        <p:nvSpPr>
          <p:cNvPr id="2693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888455"/>
            <a:ext cx="4800600" cy="397545"/>
          </a:xfrm>
          <a:prstGeom prst="rect">
            <a:avLst/>
          </a:prstGeom>
          <a:solidFill>
            <a:srgbClr val="F6F5BD"/>
          </a:solidFill>
          <a:ln w="127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val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i="1" dirty="0">
                <a:latin typeface="Calibri" pitchFamily="34" charset="0"/>
              </a:rPr>
              <a:t>Test</a:t>
            </a:r>
            <a:r>
              <a:rPr lang="en-US" sz="2000" dirty="0">
                <a:latin typeface="Courier New" pitchFamily="49" charset="0"/>
              </a:rPr>
              <a:t> ? </a:t>
            </a:r>
            <a:r>
              <a:rPr lang="en-US" sz="2000" i="1" dirty="0">
                <a:latin typeface="Calibri" pitchFamily="34" charset="0"/>
              </a:rPr>
              <a:t>Then-</a:t>
            </a:r>
            <a:r>
              <a:rPr lang="en-US" sz="2000" i="1" dirty="0" err="1">
                <a:latin typeface="Calibri" pitchFamily="34" charset="0"/>
              </a:rPr>
              <a:t>Expr</a:t>
            </a:r>
            <a:r>
              <a:rPr lang="en-US" sz="2000" dirty="0">
                <a:latin typeface="Courier New" pitchFamily="49" charset="0"/>
              </a:rPr>
              <a:t> : </a:t>
            </a:r>
            <a:r>
              <a:rPr lang="en-US" sz="2000" i="1" dirty="0">
                <a:latin typeface="Calibri" pitchFamily="34" charset="0"/>
              </a:rPr>
              <a:t>Else-</a:t>
            </a:r>
            <a:r>
              <a:rPr lang="en-US" sz="2000" i="1" dirty="0" err="1">
                <a:latin typeface="Calibri" pitchFamily="34" charset="0"/>
              </a:rPr>
              <a:t>Expr</a:t>
            </a:r>
            <a:r>
              <a:rPr lang="en-US" sz="2000" dirty="0">
                <a:latin typeface="Courier New" pitchFamily="49" charset="0"/>
              </a:rPr>
              <a:t>;</a:t>
            </a:r>
          </a:p>
        </p:txBody>
      </p:sp>
      <p:sp>
        <p:nvSpPr>
          <p:cNvPr id="269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397250"/>
            <a:ext cx="22987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 err="1">
                <a:solidFill>
                  <a:schemeClr val="tx2"/>
                </a:solidFill>
                <a:latin typeface="Calibri" pitchFamily="34" charset="0"/>
              </a:rPr>
              <a:t>Goto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Version</a:t>
            </a:r>
          </a:p>
        </p:txBody>
      </p:sp>
      <p:sp>
        <p:nvSpPr>
          <p:cNvPr id="2693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816350"/>
            <a:ext cx="3733800" cy="233653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i="1" dirty="0"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i="1" dirty="0" err="1"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i="1" dirty="0" err="1"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81000" y="556950"/>
            <a:ext cx="8534400" cy="573087"/>
          </a:xfrm>
        </p:spPr>
        <p:txBody>
          <a:bodyPr/>
          <a:lstStyle/>
          <a:p>
            <a:r>
              <a:rPr lang="en-US" dirty="0"/>
              <a:t>General Conditional Expression </a:t>
            </a:r>
            <a:r>
              <a:rPr lang="en-US" dirty="0" smtClean="0"/>
              <a:t>Translation (Using Branches)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495800" y="3049132"/>
            <a:ext cx="4572000" cy="3339142"/>
          </a:xfrm>
        </p:spPr>
        <p:txBody>
          <a:bodyPr/>
          <a:lstStyle/>
          <a:p>
            <a:pPr marL="560388" lvl="1" indent="-222250" defTabSz="895350">
              <a:tabLst>
                <a:tab pos="3660775" algn="l"/>
              </a:tabLst>
            </a:pPr>
            <a:r>
              <a:rPr lang="en-US" i="1" dirty="0"/>
              <a:t>Test</a:t>
            </a:r>
            <a:r>
              <a:rPr lang="en-US" dirty="0"/>
              <a:t> is expression returning integer</a:t>
            </a:r>
          </a:p>
          <a:p>
            <a:pPr marL="839788" lvl="2" indent="-165100" defTabSz="895350">
              <a:buFont typeface="Wingdings" pitchFamily="2" charset="2"/>
              <a:buNone/>
              <a:tabLst>
                <a:tab pos="3660775" algn="l"/>
              </a:tabLst>
            </a:pPr>
            <a:r>
              <a:rPr lang="en-US" dirty="0"/>
              <a:t>= 0 interpreted as false</a:t>
            </a:r>
          </a:p>
          <a:p>
            <a:pPr marL="839788" lvl="2" indent="-165100" defTabSz="895350">
              <a:buFont typeface="Wingdings" pitchFamily="2" charset="2"/>
              <a:buNone/>
              <a:tabLst>
                <a:tab pos="3660775" algn="l"/>
              </a:tabLst>
            </a:pPr>
            <a:r>
              <a:rPr lang="en-US" dirty="0">
                <a:sym typeface="Symbol" pitchFamily="18" charset="2"/>
              </a:rPr>
              <a:t></a:t>
            </a:r>
            <a:r>
              <a:rPr lang="en-US" dirty="0"/>
              <a:t>0 interpreted as true</a:t>
            </a:r>
          </a:p>
          <a:p>
            <a:pPr marL="560388" lvl="1" indent="-222250" defTabSz="895350">
              <a:tabLst>
                <a:tab pos="3660775" algn="l"/>
              </a:tabLst>
            </a:pPr>
            <a:r>
              <a:rPr lang="en-US" dirty="0"/>
              <a:t>Create separate code regions for then &amp; else expressions</a:t>
            </a:r>
          </a:p>
          <a:p>
            <a:pPr marL="560388" lvl="1" indent="-222250" defTabSz="895350">
              <a:tabLst>
                <a:tab pos="3660775" algn="l"/>
              </a:tabLst>
            </a:pPr>
            <a:r>
              <a:rPr lang="en-US" dirty="0"/>
              <a:t>Execute appropriate </a:t>
            </a:r>
            <a:r>
              <a:rPr lang="en-US" dirty="0" smtClean="0"/>
              <a:t>one</a:t>
            </a:r>
          </a:p>
          <a:p>
            <a:pPr marL="560388" lvl="1" indent="-222250" defTabSz="895350">
              <a:tabLst>
                <a:tab pos="3660775" algn="l"/>
              </a:tabLst>
            </a:pPr>
            <a:endParaRPr lang="en-US" dirty="0"/>
          </a:p>
        </p:txBody>
      </p:sp>
      <p:sp>
        <p:nvSpPr>
          <p:cNvPr id="26932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12715" y="2444750"/>
            <a:ext cx="3615484" cy="366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85750" algn="l"/>
              </a:tabLst>
            </a:pPr>
            <a:r>
              <a:rPr lang="en-US" sz="1800" dirty="0">
                <a:latin typeface="Courier New" pitchFamily="49" charset="0"/>
              </a:rPr>
              <a:t>result = x&gt;y ? x-y : y-x;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57887" y="1341125"/>
            <a:ext cx="2655999" cy="1320874"/>
          </a:xfrm>
          <a:prstGeom prst="rect">
            <a:avLst/>
          </a:prstGeom>
          <a:solidFill>
            <a:srgbClr val="F6F5BD"/>
          </a:solidFill>
          <a:ln w="127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if (</a:t>
            </a:r>
            <a:r>
              <a:rPr lang="en-US" sz="2000" dirty="0" err="1">
                <a:latin typeface="Calibri"/>
                <a:cs typeface="Calibri"/>
              </a:rPr>
              <a:t>Test</a:t>
            </a:r>
            <a:r>
              <a:rPr lang="en-US" sz="2000" dirty="0" err="1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  val = </a:t>
            </a:r>
            <a:r>
              <a:rPr lang="en-US" sz="2000" i="1" dirty="0" err="1">
                <a:latin typeface="Calibri"/>
                <a:cs typeface="Calibri"/>
              </a:rPr>
              <a:t>Then-Expr</a:t>
            </a:r>
            <a:r>
              <a:rPr lang="en-US" sz="2000" dirty="0" err="1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  val = </a:t>
            </a:r>
            <a:r>
              <a:rPr lang="en-US" sz="2000" i="1" dirty="0" err="1">
                <a:latin typeface="Calibri"/>
                <a:cs typeface="Calibri"/>
              </a:rPr>
              <a:t>Else-Expr</a:t>
            </a:r>
            <a:r>
              <a:rPr lang="en-US" sz="2000" dirty="0" err="1">
                <a:latin typeface="Courier New" pitchFamily="49" charset="0"/>
              </a:rPr>
              <a:t>;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>
            <a:stCxn id="269315" idx="3"/>
          </p:cNvCxnSpPr>
          <p:nvPr>
            <p:custDataLst>
              <p:tags r:id="rId10"/>
            </p:custDataLst>
          </p:nvPr>
        </p:nvCxnSpPr>
        <p:spPr bwMode="auto">
          <a:xfrm flipV="1">
            <a:off x="5257800" y="2086231"/>
            <a:ext cx="612502" cy="99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13"/>
            </p:custDataLst>
          </p:nvPr>
        </p:nvSpPr>
        <p:spPr>
          <a:xfrm>
            <a:off x="259080" y="2354317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860963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 smtClean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: </a:t>
            </a:r>
            <a:r>
              <a:rPr lang="en-US" sz="2000" b="1" i="1" dirty="0" err="1" smtClean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105400" y="4495800"/>
            <a:ext cx="3933669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result = </a:t>
            </a:r>
            <a:r>
              <a:rPr lang="en-US" sz="1800" b="1" i="1" dirty="0" err="1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else_val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else_val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return result;</a:t>
            </a:r>
            <a:endParaRPr lang="en-US" sz="2400" b="1" dirty="0" smtClean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Using Conditional Moves</a:t>
            </a:r>
            <a:endParaRPr lang="en-US" dirty="0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3500" y="12192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 smtClean="0"/>
              <a:t>Conditional Move Instructions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cmov</a:t>
            </a:r>
            <a:r>
              <a:rPr lang="en-US" b="1" i="1" dirty="0" err="1">
                <a:latin typeface="Courier New" pitchFamily="49" charset="0"/>
              </a:rPr>
              <a:t>C</a:t>
            </a:r>
            <a:r>
              <a:rPr lang="en-US" dirty="0"/>
              <a:t> 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dest</a:t>
            </a:r>
            <a:endParaRPr lang="en-US" dirty="0"/>
          </a:p>
          <a:p>
            <a:pPr lvl="1"/>
            <a:r>
              <a:rPr lang="en-US" dirty="0"/>
              <a:t>Move value from </a:t>
            </a:r>
            <a:r>
              <a:rPr lang="en-US" dirty="0" err="1"/>
              <a:t>src</a:t>
            </a:r>
            <a:r>
              <a:rPr lang="en-US" dirty="0"/>
              <a:t> to </a:t>
            </a:r>
            <a:r>
              <a:rPr lang="en-US" dirty="0" err="1"/>
              <a:t>dest</a:t>
            </a:r>
            <a:r>
              <a:rPr lang="en-US" dirty="0"/>
              <a:t> if condition </a:t>
            </a:r>
            <a:r>
              <a:rPr lang="en-US" b="1" i="1" dirty="0">
                <a:latin typeface="Courier New" pitchFamily="49" charset="0"/>
              </a:rPr>
              <a:t>C</a:t>
            </a:r>
            <a:r>
              <a:rPr lang="en-US" dirty="0"/>
              <a:t> holds</a:t>
            </a:r>
          </a:p>
          <a:p>
            <a:pPr marL="552450" lvl="1"/>
            <a:r>
              <a:rPr lang="en-US" dirty="0" smtClean="0"/>
              <a:t>Instruction supports:</a:t>
            </a:r>
          </a:p>
          <a:p>
            <a:pPr marL="838200" lvl="2">
              <a:buNone/>
            </a:pPr>
            <a:r>
              <a:rPr lang="en-US" dirty="0" smtClean="0"/>
              <a:t>if (Test) </a:t>
            </a:r>
            <a:r>
              <a:rPr lang="en-US" dirty="0" err="1" smtClean="0"/>
              <a:t>Dest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err="1" smtClean="0">
                <a:sym typeface="Wingdings" pitchFamily="2" charset="2"/>
              </a:rPr>
              <a:t>Src</a:t>
            </a:r>
            <a:endParaRPr lang="en-US" dirty="0" smtClean="0">
              <a:sym typeface="Wingdings" pitchFamily="2" charset="2"/>
            </a:endParaRPr>
          </a:p>
          <a:p>
            <a:pPr marL="552450" lvl="1"/>
            <a:r>
              <a:rPr lang="en-US" dirty="0" smtClean="0"/>
              <a:t>Supported in post-1995 x86 processors</a:t>
            </a:r>
          </a:p>
          <a:p>
            <a:pPr marL="552450" lvl="1"/>
            <a:r>
              <a:rPr lang="en-US" dirty="0" smtClean="0"/>
              <a:t>GCC tries to use them</a:t>
            </a:r>
          </a:p>
          <a:p>
            <a:pPr marL="838200" lvl="2"/>
            <a:r>
              <a:rPr lang="en-US" dirty="0" smtClean="0"/>
              <a:t>But, only when known to be </a:t>
            </a:r>
            <a:r>
              <a:rPr lang="en-US" b="1" dirty="0" smtClean="0"/>
              <a:t>safe </a:t>
            </a:r>
            <a:endParaRPr lang="en-US" b="1" dirty="0"/>
          </a:p>
          <a:p>
            <a:pPr marL="292100"/>
            <a:r>
              <a:rPr lang="en-US" dirty="0" smtClean="0"/>
              <a:t>Why is this useful?</a:t>
            </a:r>
          </a:p>
          <a:p>
            <a:pPr marL="552450" lvl="1"/>
            <a:r>
              <a:rPr lang="en-US" dirty="0" smtClean="0"/>
              <a:t>Branches are very disruptive to instruction flow through pipelines</a:t>
            </a:r>
          </a:p>
          <a:p>
            <a:pPr marL="552450" lvl="1"/>
            <a:r>
              <a:rPr lang="en-US" dirty="0" smtClean="0"/>
              <a:t>Conditional moves do not require control transfer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Conditional Move Example</a:t>
            </a:r>
            <a:endParaRPr lang="en-US" dirty="0"/>
          </a:p>
        </p:txBody>
      </p:sp>
      <p:sp>
        <p:nvSpPr>
          <p:cNvPr id="50186" name="Rectangle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963711" y="4267200"/>
            <a:ext cx="6964389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tr-TR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 smtClean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 smtClean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 smtClean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 smtClean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 smtClean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 smtClean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  <a:endParaRPr lang="tr-TR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smtClean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    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%rdi, %</a:t>
            </a:r>
            <a:r>
              <a:rPr lang="tr-TR" sz="1800" b="1" dirty="0" smtClean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  # e</a:t>
            </a:r>
            <a:r>
              <a:rPr lang="en-US" sz="1800" b="1" dirty="0" err="1" smtClean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lse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_</a:t>
            </a:r>
            <a:r>
              <a:rPr lang="tr-TR" sz="1800" b="1" dirty="0" smtClean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val = y-x</a:t>
            </a:r>
            <a:endParaRPr lang="tr-TR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cmovle  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%rdx, %</a:t>
            </a: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  # if &lt;=, result = e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lse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_</a:t>
            </a: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2954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27971061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1852920" y="4440600"/>
              <a:ext cx="6619680" cy="1989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5360" y="4433040"/>
                <a:ext cx="6633360" cy="20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3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Some History: IA32 Registers – 32 bits wide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>
            <p:custDataLst>
              <p:tags r:id="rId3"/>
            </p:custDataLst>
          </p:nvPr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>
              <p:custDataLst>
                <p:tags r:id="rId49"/>
              </p:custDataLst>
            </p:nvPr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>
              <p:custDataLst>
                <p:tags r:id="rId50"/>
              </p:custDataLst>
            </p:nvPr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>
            <p:custDataLst>
              <p:tags r:id="rId4"/>
            </p:custDataLst>
          </p:nvPr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>
              <p:custDataLst>
                <p:tags r:id="rId47"/>
              </p:custDataLst>
            </p:nvPr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>
              <p:custDataLst>
                <p:tags r:id="rId48"/>
              </p:custDataLst>
            </p:nvPr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>
            <p:custDataLst>
              <p:tags r:id="rId5"/>
            </p:custDataLst>
          </p:nvPr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>
              <p:custDataLst>
                <p:tags r:id="rId45"/>
              </p:custDataLst>
            </p:nvPr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>
              <p:custDataLst>
                <p:tags r:id="rId46"/>
              </p:custDataLst>
            </p:nvPr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>
            <p:custDataLst>
              <p:tags r:id="rId6"/>
            </p:custDataLst>
          </p:nvPr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>
              <p:custDataLst>
                <p:tags r:id="rId43"/>
              </p:custDataLst>
            </p:nvPr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>
              <p:custDataLst>
                <p:tags r:id="rId44"/>
              </p:custDataLst>
            </p:nvPr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>
            <p:custDataLst>
              <p:tags r:id="rId7"/>
            </p:custDataLst>
          </p:nvPr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8"/>
            </p:custDataLst>
          </p:nvPr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>
            <p:custDataLst>
              <p:tags r:id="rId10"/>
            </p:custDataLst>
          </p:nvPr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" name="TextBox 52"/>
          <p:cNvSpPr txBox="1"/>
          <p:nvPr>
            <p:custDataLst>
              <p:tags r:id="rId11"/>
            </p:custDataLst>
          </p:nvPr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>
            <p:custDataLst>
              <p:tags r:id="rId12"/>
            </p:custDataLst>
          </p:nvPr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3"/>
            </p:custDataLst>
          </p:nvPr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>
            <p:custDataLst>
              <p:tags r:id="rId14"/>
            </p:custDataLst>
          </p:nvPr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>
            <p:custDataLst>
              <p:tags r:id="rId15"/>
            </p:custDataLst>
          </p:nvPr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16"/>
            </p:custDataLst>
          </p:nvPr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>
            <p:custDataLst>
              <p:tags r:id="rId17"/>
            </p:custDataLst>
          </p:nvPr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>
            <p:custDataLst>
              <p:tags r:id="rId18"/>
            </p:custDataLst>
          </p:nvPr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>
            <p:custDataLst>
              <p:tags r:id="rId19"/>
            </p:custDataLst>
          </p:nvPr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>
            <p:custDataLst>
              <p:tags r:id="rId20"/>
            </p:custDataLst>
          </p:nvPr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>
            <p:custDataLst>
              <p:tags r:id="rId21"/>
            </p:custDataLst>
          </p:nvPr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>
            <p:custDataLst>
              <p:tags r:id="rId22"/>
            </p:custDataLst>
          </p:nvPr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3"/>
            </p:custDataLst>
          </p:nvPr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>
            <p:custDataLst>
              <p:tags r:id="rId24"/>
            </p:custDataLst>
          </p:nvPr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5"/>
            </p:custDataLst>
          </p:nvPr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>
            <p:custDataLst>
              <p:tags r:id="rId26"/>
            </p:custDataLst>
          </p:nvPr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8"/>
            </p:custDataLst>
          </p:nvPr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30"/>
            </p:custDataLst>
          </p:nvPr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>
            <p:custDataLst>
              <p:tags r:id="rId31"/>
            </p:custDataLst>
          </p:nvPr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>
            <p:custDataLst>
              <p:tags r:id="rId32"/>
            </p:custDataLst>
          </p:nvPr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>
            <p:custDataLst>
              <p:tags r:id="rId33"/>
            </p:custDataLst>
          </p:nvPr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>
            <p:custDataLst>
              <p:tags r:id="rId34"/>
            </p:custDataLst>
          </p:nvPr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>
            <p:custDataLst>
              <p:tags r:id="rId35"/>
            </p:custDataLst>
          </p:nvPr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>
            <p:custDataLst>
              <p:tags r:id="rId36"/>
            </p:custDataLst>
          </p:nvPr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>
            <p:custDataLst>
              <p:tags r:id="rId37"/>
            </p:custDataLst>
          </p:nvPr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>
            <p:custDataLst>
              <p:tags r:id="rId38"/>
            </p:custDataLst>
          </p:nvPr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>
            <p:custDataLst>
              <p:tags r:id="rId39"/>
            </p:custDataLst>
          </p:nvPr>
        </p:nvSpPr>
        <p:spPr>
          <a:xfrm>
            <a:off x="7244401" y="6090000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Name Origin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(mostly obsolete)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40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  <p:custDataLst>
              <p:tags r:id="rId41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  <p:custDataLst>
              <p:tags r:id="rId4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1430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Bad Cases for </a:t>
            </a:r>
            <a:r>
              <a:rPr lang="en-US" dirty="0"/>
              <a:t>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2151062"/>
            <a:ext cx="4724400" cy="609600"/>
          </a:xfrm>
          <a:ln/>
        </p:spPr>
        <p:txBody>
          <a:bodyPr/>
          <a:lstStyle/>
          <a:p>
            <a:r>
              <a:rPr lang="en-US" sz="2000" dirty="0"/>
              <a:t>Both values get </a:t>
            </a:r>
            <a:r>
              <a:rPr lang="en-US" sz="2000" dirty="0" smtClean="0"/>
              <a:t>computed</a:t>
            </a:r>
          </a:p>
          <a:p>
            <a:r>
              <a:rPr lang="en-US" sz="2000" dirty="0" smtClean="0"/>
              <a:t>Only makes sense when computations are very simple</a:t>
            </a:r>
            <a:endParaRPr lang="en-US" sz="2000" dirty="0"/>
          </a:p>
        </p:txBody>
      </p:sp>
      <p:sp>
        <p:nvSpPr>
          <p:cNvPr id="52232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33400" y="16176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?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32766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Risky Computations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4284662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rPr>
              <a:t>Both values get computed</a:t>
            </a:r>
          </a:p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rPr>
              <a:t>May have undesirable effects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 Bold" charset="0"/>
            </a:endParaRPr>
          </a:p>
        </p:txBody>
      </p:sp>
      <p:sp>
        <p:nvSpPr>
          <p:cNvPr id="1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33400" y="37512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?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*p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0;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3" name="Rectangle 3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7200" y="50292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Computations with side effects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6037262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rPr>
              <a:t>Both values get computed</a:t>
            </a:r>
          </a:p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rPr>
              <a:t>Must be side-effect free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 Bold" charset="0"/>
            </a:endParaRPr>
          </a:p>
        </p:txBody>
      </p:sp>
      <p:sp>
        <p:nvSpPr>
          <p:cNvPr id="15" name="Rectangle 8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33400" y="55038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=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x &gt; 0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?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x*=7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x+=3;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>
                <p:custDataLst>
                  <p:tags r:id="rId14"/>
                </p:custDataLst>
              </p14:nvPr>
            </p14:nvContentPartPr>
            <p14:xfrm>
              <a:off x="1847880" y="1136160"/>
              <a:ext cx="5000400" cy="4740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4640" y="1131480"/>
                <a:ext cx="5008320" cy="47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0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Compiling Loops</a:t>
            </a: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2094" y="4219862"/>
            <a:ext cx="8366125" cy="1675187"/>
          </a:xfrm>
        </p:spPr>
        <p:txBody>
          <a:bodyPr/>
          <a:lstStyle/>
          <a:p>
            <a:r>
              <a:rPr lang="en-US" dirty="0" smtClean="0"/>
              <a:t>How to compile other loops should be straightforward</a:t>
            </a:r>
          </a:p>
          <a:p>
            <a:pPr lvl="1"/>
            <a:r>
              <a:rPr lang="en-US" dirty="0" smtClean="0"/>
              <a:t>The only slightly tricky part is to be sure where the conditional branch occurs: top or bottom of the loop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7100" y="1846263"/>
            <a:ext cx="2924175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dirty="0" smtClean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while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( sum != 0 ) {</a:t>
            </a:r>
          </a:p>
          <a:p>
            <a:r>
              <a:rPr lang="en-US" sz="1800" dirty="0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   &lt;loop body&gt;</a:t>
            </a:r>
          </a:p>
          <a:p>
            <a:r>
              <a:rPr lang="en-US" sz="1800" dirty="0">
                <a:solidFill>
                  <a:srgbClr val="FF6600"/>
                </a:solidFill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5603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19588" y="1840922"/>
            <a:ext cx="4432300" cy="13944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dirty="0" err="1" smtClean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loopTop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: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cmpl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  $0, %eax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           je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loopDone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+mn-ea"/>
              <a:cs typeface="+mn-cs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            </a:t>
            </a:r>
            <a:r>
              <a:rPr lang="en-US" sz="1800" dirty="0" smtClean="0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 &lt;</a:t>
            </a:r>
            <a:r>
              <a:rPr lang="en-US" sz="1800" dirty="0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loop body code&gt;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dirty="0">
                <a:solidFill>
                  <a:srgbClr val="FF6600"/>
                </a:solidFill>
                <a:latin typeface="Courier New" pitchFamily="49" charset="0"/>
                <a:ea typeface="+mn-ea"/>
                <a:cs typeface="+mn-cs"/>
              </a:rPr>
              <a:t>           </a:t>
            </a:r>
            <a:r>
              <a:rPr lang="en-US" sz="1800" dirty="0" err="1">
                <a:solidFill>
                  <a:srgbClr val="FF6600"/>
                </a:solidFill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en-US" sz="1800" dirty="0" smtClean="0">
                <a:solidFill>
                  <a:srgbClr val="FF6600"/>
                </a:solidFill>
                <a:latin typeface="Courier New" pitchFamily="49" charset="0"/>
                <a:ea typeface="+mn-ea"/>
                <a:cs typeface="+mn-cs"/>
              </a:rPr>
              <a:t>   </a:t>
            </a:r>
            <a:r>
              <a:rPr lang="en-US" sz="1800" dirty="0" err="1" smtClean="0">
                <a:solidFill>
                  <a:srgbClr val="FF6600"/>
                </a:solidFill>
                <a:latin typeface="Courier New" pitchFamily="49" charset="0"/>
                <a:ea typeface="+mn-ea"/>
                <a:cs typeface="+mn-cs"/>
              </a:rPr>
              <a:t>loopTop</a:t>
            </a:r>
            <a:endParaRPr lang="en-US" sz="1800" dirty="0">
              <a:solidFill>
                <a:srgbClr val="FF6600"/>
              </a:solidFill>
              <a:latin typeface="Courier New" pitchFamily="49" charset="0"/>
              <a:ea typeface="+mn-ea"/>
              <a:cs typeface="+mn-cs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loopDone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rPr>
              <a:t>: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213442" y="1422672"/>
            <a:ext cx="1749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 smtClean="0">
                <a:latin typeface="Calibri"/>
                <a:cs typeface="Calibri"/>
              </a:rPr>
              <a:t>Machine code: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843331" y="1422673"/>
            <a:ext cx="1515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C/Java code: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/>
              <p14:cNvContentPartPr/>
              <p14:nvPr>
                <p:custDataLst>
                  <p:tags r:id="rId10"/>
                </p:custDataLst>
              </p14:nvPr>
            </p14:nvContentPartPr>
            <p14:xfrm>
              <a:off x="607320" y="1592640"/>
              <a:ext cx="8367120" cy="194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0120" y="1586520"/>
                <a:ext cx="8380440" cy="19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598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21920" y="1863724"/>
            <a:ext cx="4160520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long x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(x);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63110" y="1863725"/>
            <a:ext cx="4428490" cy="26320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long x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u="sng" dirty="0" smtClean="0"/>
              <a:t>Do-While Loop</a:t>
            </a:r>
            <a:r>
              <a:rPr lang="en-US" dirty="0" smtClean="0"/>
              <a:t> </a:t>
            </a:r>
            <a:r>
              <a:rPr lang="en-US" dirty="0"/>
              <a:t>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81000" y="4953000"/>
            <a:ext cx="8382000" cy="1282700"/>
          </a:xfrm>
          <a:ln/>
        </p:spPr>
        <p:txBody>
          <a:bodyPr/>
          <a:lstStyle/>
          <a:p>
            <a:r>
              <a:rPr lang="en-US" dirty="0" smtClean="0"/>
              <a:t>Count number of 1’s in argument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(“</a:t>
            </a:r>
            <a:r>
              <a:rPr lang="en-US" dirty="0" err="1" smtClean="0"/>
              <a:t>popcount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Use </a:t>
            </a:r>
            <a:r>
              <a:rPr lang="en-US" dirty="0"/>
              <a:t>backward branch to continue looping</a:t>
            </a:r>
          </a:p>
          <a:p>
            <a:r>
              <a:rPr lang="en-US" dirty="0"/>
              <a:t>Only take branch when “while” condition holds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>
                <p:custDataLst>
                  <p:tags r:id="rId10"/>
                </p:custDataLst>
              </p14:nvPr>
            </p14:nvContentPartPr>
            <p14:xfrm>
              <a:off x="273240" y="2746080"/>
              <a:ext cx="7659720" cy="133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5680" y="2739600"/>
                <a:ext cx="7676640" cy="13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87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90513" y="1066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u="sng" dirty="0"/>
              <a:t>Do-While </a:t>
            </a:r>
            <a:r>
              <a:rPr lang="en-US" u="sng" dirty="0" smtClean="0"/>
              <a:t>Loop</a:t>
            </a:r>
            <a:r>
              <a:rPr lang="en-US" dirty="0" smtClean="0"/>
              <a:t> Compilation</a:t>
            </a:r>
            <a:endParaRPr lang="en-US" dirty="0"/>
          </a:p>
        </p:txBody>
      </p:sp>
      <p:sp>
        <p:nvSpPr>
          <p:cNvPr id="55307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33600" y="4343400"/>
            <a:ext cx="5791200" cy="2057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$0,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#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0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L2:			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%rdi,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andl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$1,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edx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	#  t =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&amp; 0x1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#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+= 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shrq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		#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&gt;&gt;= 1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jne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L2		#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(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goto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loop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7640" y="1524001"/>
            <a:ext cx="4480560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x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1493108"/>
              </p:ext>
            </p:extLst>
          </p:nvPr>
        </p:nvGraphicFramePr>
        <p:xfrm>
          <a:off x="5105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result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2076480" y="1806840"/>
              <a:ext cx="2882160" cy="4856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69280" y="1800000"/>
                <a:ext cx="2895120" cy="48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1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500" y="1416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 Code</a:t>
            </a:r>
          </a:p>
        </p:txBody>
      </p:sp>
      <p:sp>
        <p:nvSpPr>
          <p:cNvPr id="2007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828800"/>
            <a:ext cx="2514600" cy="9823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Courier New" pitchFamily="49" charset="0"/>
              </a:rPr>
              <a:t>do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2000" i="1" dirty="0">
                <a:solidFill>
                  <a:srgbClr val="0000FF"/>
                </a:solidFill>
                <a:latin typeface="Calibri" pitchFamily="34" charset="0"/>
              </a:rPr>
              <a:t>Body</a:t>
            </a:r>
            <a:endParaRPr lang="en-US" sz="1800" i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  while (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Test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2007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1406709"/>
            <a:ext cx="22987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 err="1">
                <a:solidFill>
                  <a:schemeClr val="tx2"/>
                </a:solidFill>
                <a:latin typeface="Calibri" pitchFamily="34" charset="0"/>
              </a:rPr>
              <a:t>Goto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Version</a:t>
            </a:r>
          </a:p>
        </p:txBody>
      </p:sp>
      <p:sp>
        <p:nvSpPr>
          <p:cNvPr id="2007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86200" y="1819459"/>
            <a:ext cx="2438400" cy="1259319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i="1" dirty="0">
                <a:solidFill>
                  <a:srgbClr val="FF6600"/>
                </a:solidFill>
                <a:latin typeface="Courier New" pitchFamily="49" charset="0"/>
              </a:rPr>
              <a:t>loop:</a:t>
            </a:r>
          </a:p>
          <a:p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000" i="1" dirty="0">
                <a:solidFill>
                  <a:srgbClr val="0000FF"/>
                </a:solidFill>
                <a:latin typeface="Calibri" pitchFamily="34" charset="0"/>
              </a:rPr>
              <a:t>Body</a:t>
            </a:r>
            <a:endParaRPr lang="en-US" sz="1800" i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if (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Test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goto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800" i="1" dirty="0">
                <a:solidFill>
                  <a:srgbClr val="C00000"/>
                </a:solidFill>
                <a:latin typeface="Courier New" pitchFamily="49" charset="0"/>
              </a:rPr>
              <a:t>loop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469900" y="569912"/>
            <a:ext cx="7607300" cy="573088"/>
          </a:xfrm>
        </p:spPr>
        <p:txBody>
          <a:bodyPr/>
          <a:lstStyle/>
          <a:p>
            <a:r>
              <a:rPr lang="en-US" dirty="0"/>
              <a:t>General </a:t>
            </a:r>
            <a:r>
              <a:rPr lang="en-US" u="sng" dirty="0" smtClean="0"/>
              <a:t>Do-While Loop</a:t>
            </a:r>
            <a:r>
              <a:rPr lang="en-US" dirty="0" smtClean="0"/>
              <a:t> Translation</a:t>
            </a:r>
            <a:endParaRPr lang="en-US" dirty="0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57200" y="3200400"/>
            <a:ext cx="8255000" cy="3352800"/>
          </a:xfrm>
        </p:spPr>
        <p:txBody>
          <a:bodyPr/>
          <a:lstStyle/>
          <a:p>
            <a:pPr marL="160338" indent="-222250" defTabSz="895350">
              <a:tabLst>
                <a:tab pos="3660775" algn="l"/>
              </a:tabLst>
            </a:pPr>
            <a:r>
              <a:rPr lang="en-US" sz="2000" b="1" i="1" dirty="0" smtClean="0"/>
              <a:t>Body:</a:t>
            </a:r>
            <a:endParaRPr lang="en-US" sz="2000" b="1" dirty="0"/>
          </a:p>
          <a:p>
            <a:pPr marL="439738" lvl="1" indent="-165100" defTabSz="895350">
              <a:tabLst>
                <a:tab pos="3660775" algn="l"/>
              </a:tabLst>
            </a:pPr>
            <a:endParaRPr lang="en-US" dirty="0"/>
          </a:p>
          <a:p>
            <a:pPr marL="439738" lvl="1" indent="-165100" defTabSz="895350">
              <a:buFont typeface="Wingdings" pitchFamily="2" charset="2"/>
              <a:buNone/>
              <a:tabLst>
                <a:tab pos="3660775" algn="l"/>
              </a:tabLst>
            </a:pPr>
            <a:endParaRPr lang="en-US" dirty="0"/>
          </a:p>
          <a:p>
            <a:pPr marL="439738" lvl="1" indent="-165100" defTabSz="895350">
              <a:buFont typeface="Wingdings" pitchFamily="2" charset="2"/>
              <a:buNone/>
              <a:tabLst>
                <a:tab pos="3660775" algn="l"/>
              </a:tabLst>
            </a:pPr>
            <a:endParaRPr lang="en-US" dirty="0"/>
          </a:p>
          <a:p>
            <a:pPr marL="439738" lvl="1" indent="-165100" defTabSz="895350">
              <a:buFont typeface="Wingdings" pitchFamily="2" charset="2"/>
              <a:buNone/>
              <a:tabLst>
                <a:tab pos="3660775" algn="l"/>
              </a:tabLst>
            </a:pPr>
            <a:endParaRPr lang="en-US" dirty="0"/>
          </a:p>
          <a:p>
            <a:pPr marL="160338" indent="-222250" defTabSz="895350">
              <a:buNone/>
              <a:tabLst>
                <a:tab pos="3660775" algn="l"/>
              </a:tabLst>
            </a:pPr>
            <a:endParaRPr lang="en-US" sz="2000" i="1" dirty="0" smtClean="0"/>
          </a:p>
          <a:p>
            <a:pPr marL="160338" indent="-222250" defTabSz="895350">
              <a:tabLst>
                <a:tab pos="3660775" algn="l"/>
              </a:tabLst>
            </a:pPr>
            <a:r>
              <a:rPr lang="en-US" sz="2000" b="1" i="1" dirty="0" smtClean="0"/>
              <a:t>Test</a:t>
            </a:r>
            <a:r>
              <a:rPr lang="en-US" sz="2000" dirty="0" smtClean="0"/>
              <a:t> returns integer</a:t>
            </a:r>
            <a:endParaRPr lang="en-US" sz="2000" dirty="0"/>
          </a:p>
          <a:p>
            <a:pPr marL="439738" lvl="1" indent="-165100" defTabSz="895350">
              <a:buFont typeface="Wingdings" pitchFamily="2" charset="2"/>
              <a:buNone/>
              <a:tabLst>
                <a:tab pos="3660775" algn="l"/>
              </a:tabLst>
            </a:pPr>
            <a:r>
              <a:rPr lang="en-US" dirty="0"/>
              <a:t>= 0 interpreted as false	</a:t>
            </a:r>
            <a:endParaRPr lang="en-US" dirty="0" smtClean="0"/>
          </a:p>
          <a:p>
            <a:pPr marL="439738" lvl="1" indent="-165100" defTabSz="895350">
              <a:buFont typeface="Wingdings" pitchFamily="2" charset="2"/>
              <a:buNone/>
              <a:tabLst>
                <a:tab pos="3660775" algn="l"/>
              </a:tabLst>
            </a:pPr>
            <a:r>
              <a:rPr lang="en-US" dirty="0" smtClean="0">
                <a:sym typeface="Symbol" pitchFamily="18" charset="2"/>
              </a:rPr>
              <a:t> </a:t>
            </a:r>
            <a:r>
              <a:rPr lang="en-US" dirty="0"/>
              <a:t>0 interpreted as true</a:t>
            </a:r>
          </a:p>
        </p:txBody>
      </p:sp>
      <p:sp>
        <p:nvSpPr>
          <p:cNvPr id="2007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0" y="3235794"/>
            <a:ext cx="2209800" cy="1974850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i="1" dirty="0">
                <a:latin typeface="Calibri" pitchFamily="34" charset="0"/>
              </a:rPr>
              <a:t>Statement</a:t>
            </a:r>
            <a:r>
              <a:rPr lang="en-US" sz="2000" baseline="-25000" dirty="0">
                <a:latin typeface="Calibri" pitchFamily="34" charset="0"/>
              </a:rPr>
              <a:t>1</a:t>
            </a:r>
            <a:r>
              <a:rPr lang="en-US" sz="2000" dirty="0">
                <a:latin typeface="Calibri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i="1" dirty="0">
                <a:latin typeface="Calibri" pitchFamily="34" charset="0"/>
              </a:rPr>
              <a:t>Statement</a:t>
            </a:r>
            <a:r>
              <a:rPr lang="en-US" sz="2000" baseline="-25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i="1" dirty="0" err="1">
                <a:latin typeface="Calibri" pitchFamily="34" charset="0"/>
              </a:rPr>
              <a:t>Statement</a:t>
            </a:r>
            <a:r>
              <a:rPr lang="en-US" sz="2000" i="1" baseline="-25000" dirty="0" err="1">
                <a:latin typeface="Calibri" pitchFamily="34" charset="0"/>
              </a:rPr>
              <a:t>n</a:t>
            </a:r>
            <a:r>
              <a:rPr lang="en-US" sz="2000" dirty="0">
                <a:latin typeface="Calibri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>
                <p:custDataLst>
                  <p:tags r:id="rId11"/>
                </p:custDataLst>
              </p14:nvPr>
            </p14:nvContentPartPr>
            <p14:xfrm>
              <a:off x="3823920" y="2275560"/>
              <a:ext cx="2751480" cy="854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7080" y="2269080"/>
                <a:ext cx="2766960" cy="8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68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</a:t>
            </a:r>
            <a:r>
              <a:rPr lang="en-US" u="sng" dirty="0" smtClean="0"/>
              <a:t>While Loop</a:t>
            </a:r>
            <a:r>
              <a:rPr lang="en-US" dirty="0" smtClean="0"/>
              <a:t> - Translation #1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“Jump-to-middle” translation</a:t>
            </a:r>
          </a:p>
          <a:p>
            <a:r>
              <a:rPr lang="en-US" dirty="0" smtClean="0"/>
              <a:t>Used with </a:t>
            </a:r>
            <a:r>
              <a:rPr lang="en-US" b="1" dirty="0" smtClean="0">
                <a:latin typeface="Courier New"/>
                <a:cs typeface="Courier New"/>
              </a:rPr>
              <a:t>-</a:t>
            </a:r>
            <a:r>
              <a:rPr lang="en-US" b="1" dirty="0" err="1" smtClean="0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>
                <p:custDataLst>
                  <p:tags r:id="rId11"/>
                </p:custDataLst>
              </p14:nvPr>
            </p14:nvContentPartPr>
            <p14:xfrm>
              <a:off x="2137680" y="2067840"/>
              <a:ext cx="830880" cy="28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33000" y="2063160"/>
                <a:ext cx="840240" cy="2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long x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Version</a:t>
            </a:r>
          </a:p>
        </p:txBody>
      </p:sp>
      <p:sp>
        <p:nvSpPr>
          <p:cNvPr id="5427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long x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0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&gt;&gt;= 1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u="sng" dirty="0" smtClean="0"/>
              <a:t>While Loop</a:t>
            </a:r>
            <a:r>
              <a:rPr lang="en-US" dirty="0" smtClean="0"/>
              <a:t> Example – Translation #1</a:t>
            </a:r>
            <a:endParaRPr lang="en-US" dirty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Used with </a:t>
            </a:r>
            <a:r>
              <a:rPr lang="en-US" dirty="0">
                <a:latin typeface="Courier New"/>
                <a:cs typeface="Courier New"/>
              </a:rPr>
              <a:t>-</a:t>
            </a:r>
            <a:r>
              <a:rPr lang="en-US" dirty="0" err="1">
                <a:latin typeface="Courier New"/>
                <a:cs typeface="Courier New"/>
              </a:rPr>
              <a:t>Og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/>
              <a:t>Compare to do-while version of function</a:t>
            </a:r>
          </a:p>
          <a:p>
            <a:r>
              <a:rPr lang="en-US" dirty="0" smtClean="0"/>
              <a:t>Initial </a:t>
            </a:r>
            <a:r>
              <a:rPr lang="en-US" dirty="0" err="1" smtClean="0"/>
              <a:t>goto</a:t>
            </a:r>
            <a:r>
              <a:rPr lang="en-US" dirty="0" smtClean="0"/>
              <a:t> starts loop at test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>
                <p:custDataLst>
                  <p:tags r:id="rId10"/>
                </p:custDataLst>
              </p14:nvPr>
            </p14:nvContentPartPr>
            <p14:xfrm>
              <a:off x="670680" y="2635560"/>
              <a:ext cx="7832520" cy="3873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840" y="2630520"/>
                <a:ext cx="7845480" cy="38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7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</a:t>
            </a:r>
            <a:r>
              <a:rPr lang="en-US" u="sng" dirty="0" smtClean="0"/>
              <a:t>While Loop</a:t>
            </a:r>
            <a:r>
              <a:rPr lang="en-US" dirty="0" smtClean="0"/>
              <a:t> - Translation #2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 smtClean="0"/>
              <a:t>“Do-while” conversion</a:t>
            </a:r>
          </a:p>
          <a:p>
            <a:r>
              <a:rPr lang="en-US" dirty="0" smtClean="0"/>
              <a:t>Used with </a:t>
            </a:r>
            <a:r>
              <a:rPr lang="en-US" b="1" dirty="0" smtClean="0">
                <a:latin typeface="Courier New"/>
                <a:cs typeface="Courier New"/>
              </a:rPr>
              <a:t>–O1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long x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5427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long x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0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if (!x)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&gt;&gt;= 1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u="sng" dirty="0" smtClean="0"/>
              <a:t>While </a:t>
            </a:r>
            <a:r>
              <a:rPr lang="en-US" u="sng" dirty="0"/>
              <a:t>Loop</a:t>
            </a:r>
            <a:r>
              <a:rPr lang="en-US" dirty="0"/>
              <a:t> </a:t>
            </a:r>
            <a:r>
              <a:rPr lang="en-US" dirty="0" smtClean="0"/>
              <a:t>Example – Translation #2</a:t>
            </a:r>
            <a:endParaRPr lang="en-US" dirty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Used with </a:t>
            </a:r>
            <a:r>
              <a:rPr lang="en-US" dirty="0">
                <a:latin typeface="Courier New"/>
                <a:cs typeface="Courier New"/>
              </a:rPr>
              <a:t>–O1</a:t>
            </a:r>
          </a:p>
          <a:p>
            <a:r>
              <a:rPr lang="en-US" dirty="0" smtClean="0"/>
              <a:t>Compare to do-while version of function</a:t>
            </a:r>
          </a:p>
          <a:p>
            <a:r>
              <a:rPr lang="en-US" dirty="0" smtClean="0"/>
              <a:t>Initial conditional guards entrance to loop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>
                <p:custDataLst>
                  <p:tags r:id="rId10"/>
                </p:custDataLst>
              </p14:nvPr>
            </p14:nvContentPartPr>
            <p14:xfrm>
              <a:off x="607320" y="2593800"/>
              <a:ext cx="8285760" cy="4067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120" y="2586240"/>
                <a:ext cx="8298720" cy="40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07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u="sng" dirty="0" smtClean="0"/>
              <a:t>For </a:t>
            </a:r>
            <a:r>
              <a:rPr lang="en-US" u="sng" dirty="0"/>
              <a:t>Loop</a:t>
            </a:r>
            <a:r>
              <a:rPr lang="en-US" dirty="0"/>
              <a:t> </a:t>
            </a:r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long x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for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 = 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&gt;&gt;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29200" y="419100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(x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&gt;&gt;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bit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>
                <p:custDataLst>
                  <p:tags r:id="rId16"/>
                </p:custDataLst>
              </p14:nvPr>
            </p14:nvContentPartPr>
            <p14:xfrm>
              <a:off x="1329840" y="4725360"/>
              <a:ext cx="2977200" cy="187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23000" y="4717440"/>
                <a:ext cx="2990160" cy="2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15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Integer” data of 1, 2</a:t>
            </a:r>
            <a:r>
              <a:rPr lang="en-US" dirty="0" smtClean="0"/>
              <a:t>, 4, or 8 </a:t>
            </a:r>
            <a:r>
              <a:rPr lang="en-US" dirty="0"/>
              <a:t>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 smtClean="0"/>
          </a:p>
          <a:p>
            <a:r>
              <a:rPr lang="en-US" dirty="0" smtClean="0"/>
              <a:t>Floating </a:t>
            </a:r>
            <a:r>
              <a:rPr lang="en-US" dirty="0"/>
              <a:t>point data of 4, 8, or 10 </a:t>
            </a:r>
            <a:r>
              <a:rPr lang="en-US" dirty="0" smtClean="0"/>
              <a:t>bytes</a:t>
            </a:r>
          </a:p>
          <a:p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aggregate types such as arrays or structures</a:t>
            </a:r>
          </a:p>
          <a:p>
            <a:pPr lvl="1"/>
            <a:r>
              <a:rPr lang="en-US" dirty="0"/>
              <a:t>Just contiguously allocated bytes in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u="sng" dirty="0"/>
              <a:t>For </a:t>
            </a:r>
            <a:r>
              <a:rPr lang="en-US" u="sng" dirty="0" smtClean="0"/>
              <a:t>Loop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35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For Version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 smtClean="0">
                <a:latin typeface="+mj-lt"/>
              </a:rPr>
              <a:t>Init</a:t>
            </a:r>
            <a:r>
              <a:rPr lang="en-US" sz="2400" i="1" dirty="0" smtClean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 smtClean="0">
                <a:latin typeface="Courier New" charset="0"/>
              </a:rPr>
              <a:t>while (</a:t>
            </a:r>
            <a:r>
              <a:rPr lang="en-US" sz="2400" i="1" dirty="0" smtClean="0">
                <a:latin typeface="+mj-lt"/>
              </a:rPr>
              <a:t>Test </a:t>
            </a:r>
            <a:r>
              <a:rPr lang="en-US" sz="2400" dirty="0" smtClean="0">
                <a:latin typeface="Courier New" charset="0"/>
              </a:rPr>
              <a:t>) {</a:t>
            </a:r>
            <a:endParaRPr lang="en-US" sz="2400" dirty="0">
              <a:latin typeface="Courier New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 smtClean="0">
                <a:latin typeface="+mj-lt"/>
              </a:rPr>
              <a:t>Body</a:t>
            </a:r>
            <a:endParaRPr lang="en-US" sz="2400" i="1" dirty="0" smtClean="0"/>
          </a:p>
          <a:p>
            <a:pPr algn="l">
              <a:spcBef>
                <a:spcPct val="50000"/>
              </a:spcBef>
            </a:pP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 smtClean="0">
                <a:latin typeface="+mj-lt"/>
              </a:rPr>
              <a:t>Update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05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While Version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AutoShap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384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>
                <p:custDataLst>
                  <p:tags r:id="rId10"/>
                </p:custDataLst>
              </p14:nvPr>
            </p14:nvContentPartPr>
            <p14:xfrm>
              <a:off x="764640" y="4045320"/>
              <a:ext cx="1436760" cy="18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8880" y="4037040"/>
                <a:ext cx="1450080" cy="18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u="sng" dirty="0"/>
              <a:t>For </a:t>
            </a:r>
            <a:r>
              <a:rPr lang="en-US" u="sng" dirty="0" smtClean="0"/>
              <a:t>Loop</a:t>
            </a:r>
            <a:r>
              <a:rPr lang="en-US" dirty="0" smtClean="0"/>
              <a:t>-While Conversion</a:t>
            </a:r>
            <a:endParaRPr lang="en-US" dirty="0"/>
          </a:p>
        </p:txBody>
      </p:sp>
      <p:sp>
        <p:nvSpPr>
          <p:cNvPr id="24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419600" y="1143000"/>
            <a:ext cx="4495800" cy="4343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pcount_for_while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long x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0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while (</a:t>
            </a:r>
            <a:r>
              <a:rPr lang="en-US" sz="1800" b="1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 = </a:t>
            </a:r>
            <a:endParaRPr lang="en-US" sz="1800" b="1" dirty="0" smtClean="0">
              <a:solidFill>
                <a:srgbClr val="CC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&gt;&gt; </a:t>
            </a:r>
            <a:r>
              <a:rPr lang="en-US" sz="1800" b="1" dirty="0" err="1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bit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81000" y="18605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81000" y="27749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38100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28600" y="475615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 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=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(x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&gt;&gt; </a:t>
            </a:r>
            <a:r>
              <a:rPr lang="en-US" sz="1800" b="1" dirty="0" err="1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bit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8150" y="14033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8150" y="2362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33528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6250" y="43434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>
                <p:custDataLst>
                  <p:tags r:id="rId14"/>
                </p:custDataLst>
              </p14:nvPr>
            </p14:nvContentPartPr>
            <p14:xfrm>
              <a:off x="2246760" y="2012760"/>
              <a:ext cx="4595040" cy="2412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39560" y="2005560"/>
                <a:ext cx="4607640" cy="24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19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161358"/>
            <a:ext cx="8405982" cy="762000"/>
          </a:xfrm>
          <a:ln/>
        </p:spPr>
        <p:txBody>
          <a:bodyPr/>
          <a:lstStyle/>
          <a:p>
            <a:r>
              <a:rPr lang="en-US" u="sng" dirty="0" smtClean="0"/>
              <a:t>For Loop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1000" y="5676900"/>
            <a:ext cx="4191000" cy="876300"/>
          </a:xfrm>
          <a:ln/>
        </p:spPr>
        <p:txBody>
          <a:bodyPr/>
          <a:lstStyle/>
          <a:p>
            <a:r>
              <a:rPr lang="en-US" dirty="0" smtClean="0"/>
              <a:t>Initial test can be optimized away</a:t>
            </a:r>
            <a:endParaRPr lang="en-US" dirty="0"/>
          </a:p>
        </p:txBody>
      </p:sp>
      <p:sp>
        <p:nvSpPr>
          <p:cNvPr id="1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851358" y="9096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long x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= 0;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 = 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+= bit;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Init</a:t>
            </a:r>
            <a:endParaRPr lang="en-US" sz="1800" i="1" dirty="0"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 smtClean="0">
                <a:latin typeface="+mj-lt"/>
              </a:rPr>
              <a:t>Test</a:t>
            </a:r>
            <a:endParaRPr lang="en-US" sz="1800" i="1" dirty="0">
              <a:latin typeface="+mj-lt"/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Body</a:t>
            </a:r>
            <a:endParaRPr lang="en-US" sz="1800" i="1" dirty="0">
              <a:latin typeface="+mj-lt"/>
            </a:endParaRPr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Update</a:t>
            </a:r>
            <a:endParaRPr lang="en-US" sz="1800" i="1" dirty="0">
              <a:latin typeface="+mj-lt"/>
            </a:endParaRPr>
          </a:p>
        </p:txBody>
      </p: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Test</a:t>
            </a:r>
            <a:endParaRPr lang="en-US" sz="1800" i="1" dirty="0">
              <a:latin typeface="+mj-lt"/>
            </a:endParaRPr>
          </a:p>
        </p:txBody>
      </p:sp>
      <p:grpSp>
        <p:nvGrpSpPr>
          <p:cNvPr id="20" name="Group 19"/>
          <p:cNvGrpSpPr/>
          <p:nvPr>
            <p:custDataLst>
              <p:tags r:id="rId12"/>
            </p:custDataLst>
          </p:nvPr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>
              <p:custDataLst>
                <p:tags r:id="rId17"/>
              </p:custDataLst>
            </p:nvPr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>
              <p:custDataLst>
                <p:tags r:id="rId18"/>
              </p:custDataLst>
            </p:nvPr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/>
              <p14:cNvContentPartPr/>
              <p14:nvPr>
                <p:custDataLst>
                  <p:tags r:id="rId16"/>
                </p:custDataLst>
              </p14:nvPr>
            </p14:nvContentPartPr>
            <p14:xfrm>
              <a:off x="4906080" y="2405880"/>
              <a:ext cx="2262240" cy="701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7800" y="2398320"/>
                <a:ext cx="2279160" cy="7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8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53000" y="1803400"/>
            <a:ext cx="3810000" cy="5029200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706320" y="865800"/>
              <a:ext cx="2808360" cy="5028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8760" y="858600"/>
                <a:ext cx="2822760" cy="50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6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3111500" y="1701800"/>
            <a:ext cx="8463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 err="1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sz="2000" dirty="0" err="1" smtClean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tab</a:t>
            </a:r>
            <a:r>
              <a:rPr lang="en-US" sz="20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:</a:t>
            </a:r>
          </a:p>
        </p:txBody>
      </p:sp>
      <p:sp>
        <p:nvSpPr>
          <p:cNvPr id="22547" name="Rectangle 1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04800" y="5092700"/>
            <a:ext cx="2667000" cy="79375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 target </a:t>
            </a:r>
            <a:r>
              <a:rPr lang="en-US" sz="1800" dirty="0">
                <a:latin typeface="Courier New" pitchFamily="49" charset="0"/>
              </a:rPr>
              <a:t>= </a:t>
            </a:r>
            <a:r>
              <a:rPr lang="en-US" sz="1800" dirty="0" err="1">
                <a:latin typeface="Courier New" pitchFamily="49" charset="0"/>
              </a:rPr>
              <a:t>JTab</a:t>
            </a:r>
            <a:r>
              <a:rPr lang="en-US" sz="1800" dirty="0">
                <a:latin typeface="Courier New" pitchFamily="49" charset="0"/>
              </a:rPr>
              <a:t>[x];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goto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target;</a:t>
            </a:r>
          </a:p>
        </p:txBody>
      </p:sp>
      <p:sp>
        <p:nvSpPr>
          <p:cNvPr id="22548" name="Rectangle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71463" y="4724400"/>
            <a:ext cx="2832827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Approximate Translation 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2551" name="Rectangle 23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" name="Ink 4"/>
              <p14:cNvContentPartPr/>
              <p14:nvPr>
                <p:custDataLst>
                  <p:tags r:id="rId26"/>
                </p:custDataLst>
              </p14:nvPr>
            </p14:nvContentPartPr>
            <p14:xfrm>
              <a:off x="18000" y="811440"/>
              <a:ext cx="8758080" cy="5877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080" y="804960"/>
                <a:ext cx="8774640" cy="589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7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6113637" y="1447800"/>
            <a:ext cx="1676400" cy="5181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"/>
            </p:custDataLst>
          </p:nvPr>
        </p:nvSpPr>
        <p:spPr bwMode="auto">
          <a:xfrm>
            <a:off x="6107301" y="2865450"/>
            <a:ext cx="1676400" cy="381000"/>
          </a:xfrm>
          <a:prstGeom prst="rect">
            <a:avLst/>
          </a:prstGeom>
          <a:solidFill>
            <a:srgbClr val="3366F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3"/>
            </p:custDataLst>
          </p:nvPr>
        </p:nvSpPr>
        <p:spPr bwMode="auto">
          <a:xfrm>
            <a:off x="6107545" y="59436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>
            <p:custDataLst>
              <p:tags r:id="rId4"/>
            </p:custDataLst>
          </p:nvPr>
        </p:nvSpPr>
        <p:spPr bwMode="auto">
          <a:xfrm>
            <a:off x="6107545" y="61722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28600" y="417513"/>
            <a:ext cx="6451600" cy="573088"/>
          </a:xfrm>
        </p:spPr>
        <p:txBody>
          <a:bodyPr>
            <a:normAutofit fontScale="90000"/>
          </a:bodyPr>
          <a:lstStyle/>
          <a:p>
            <a:r>
              <a:rPr lang="en-US"/>
              <a:t>Jump Table Structure</a:t>
            </a:r>
          </a:p>
        </p:txBody>
      </p:sp>
      <p:sp>
        <p:nvSpPr>
          <p:cNvPr id="210969" name="Rectangle 2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1431392"/>
            <a:ext cx="3276600" cy="31367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switch(x) 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4DB23A"/>
                </a:solidFill>
                <a:latin typeface="Courier New" pitchFamily="49" charset="0"/>
              </a:rPr>
              <a:t>  case</a:t>
            </a:r>
            <a:r>
              <a:rPr lang="en-US" sz="1800" dirty="0" smtClean="0">
                <a:solidFill>
                  <a:srgbClr val="4DB23A"/>
                </a:solidFill>
                <a:latin typeface="Courier New" pitchFamily="49" charset="0"/>
              </a:rPr>
              <a:t> 1: &lt;some code&gt;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4DB23A"/>
                </a:solidFill>
                <a:latin typeface="Courier New" pitchFamily="49" charset="0"/>
              </a:rPr>
              <a:t>          break;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FF6600"/>
                </a:solidFill>
                <a:latin typeface="Courier New" pitchFamily="49" charset="0"/>
              </a:rPr>
              <a:t>  case 2: &lt;some code&gt;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3366FF"/>
                </a:solidFill>
                <a:latin typeface="Courier New" pitchFamily="49" charset="0"/>
              </a:rPr>
              <a:t>  case 3: &lt;some code&gt;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3366FF"/>
                </a:solidFill>
                <a:latin typeface="Courier New" pitchFamily="49" charset="0"/>
              </a:rPr>
              <a:t>          break;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CC00DF"/>
                </a:solidFill>
                <a:latin typeface="Courier New" pitchFamily="49" charset="0"/>
              </a:rPr>
              <a:t>  case 5: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CC00DF"/>
                </a:solidFill>
                <a:latin typeface="Courier New" pitchFamily="49" charset="0"/>
              </a:rPr>
              <a:t>  case 6: &lt;some code&gt;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CC00DF"/>
                </a:solidFill>
                <a:latin typeface="Courier New" pitchFamily="49" charset="0"/>
              </a:rPr>
              <a:t>          break;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default: &lt;some code&gt;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294967295"/>
            <p:custDataLst>
              <p:tags r:id="rId7"/>
            </p:custDataLst>
          </p:nvPr>
        </p:nvSpPr>
        <p:spPr>
          <a:xfrm>
            <a:off x="8534400" y="6569077"/>
            <a:ext cx="609600" cy="365125"/>
          </a:xfrm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3" name="Rectangle 32"/>
          <p:cNvSpPr/>
          <p:nvPr>
            <p:custDataLst>
              <p:tags r:id="rId8"/>
            </p:custDataLst>
          </p:nvPr>
        </p:nvSpPr>
        <p:spPr bwMode="auto">
          <a:xfrm>
            <a:off x="6113637" y="48006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9"/>
            </p:custDataLst>
          </p:nvPr>
        </p:nvSpPr>
        <p:spPr bwMode="auto">
          <a:xfrm>
            <a:off x="6113637" y="50292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0"/>
            </p:custDataLst>
          </p:nvPr>
        </p:nvSpPr>
        <p:spPr bwMode="auto">
          <a:xfrm>
            <a:off x="6113637" y="52578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1"/>
            </p:custDataLst>
          </p:nvPr>
        </p:nvSpPr>
        <p:spPr bwMode="auto">
          <a:xfrm>
            <a:off x="6113637" y="54864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2"/>
            </p:custDataLst>
          </p:nvPr>
        </p:nvSpPr>
        <p:spPr bwMode="auto">
          <a:xfrm>
            <a:off x="6113637" y="57150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3"/>
            </p:custDataLst>
          </p:nvPr>
        </p:nvSpPr>
        <p:spPr bwMode="auto">
          <a:xfrm>
            <a:off x="6113637" y="4800602"/>
            <a:ext cx="1676400" cy="1607127"/>
          </a:xfrm>
          <a:prstGeom prst="rect">
            <a:avLst/>
          </a:prstGeom>
          <a:noFill/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>
          <a:xfrm>
            <a:off x="5808839" y="474287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0</a:t>
            </a:r>
          </a:p>
        </p:txBody>
      </p:sp>
      <p:sp>
        <p:nvSpPr>
          <p:cNvPr id="41" name="TextBox 40"/>
          <p:cNvSpPr txBox="1"/>
          <p:nvPr>
            <p:custDataLst>
              <p:tags r:id="rId15"/>
            </p:custDataLst>
          </p:nvPr>
        </p:nvSpPr>
        <p:spPr>
          <a:xfrm>
            <a:off x="5808839" y="498004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>
            <p:custDataLst>
              <p:tags r:id="rId16"/>
            </p:custDataLst>
          </p:nvPr>
        </p:nvSpPr>
        <p:spPr>
          <a:xfrm>
            <a:off x="5811150" y="51954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>
            <p:custDataLst>
              <p:tags r:id="rId17"/>
            </p:custDataLst>
          </p:nvPr>
        </p:nvSpPr>
        <p:spPr>
          <a:xfrm>
            <a:off x="5811150" y="543263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</a:p>
        </p:txBody>
      </p:sp>
      <p:sp>
        <p:nvSpPr>
          <p:cNvPr id="46" name="TextBox 45"/>
          <p:cNvSpPr txBox="1"/>
          <p:nvPr>
            <p:custDataLst>
              <p:tags r:id="rId18"/>
            </p:custDataLst>
          </p:nvPr>
        </p:nvSpPr>
        <p:spPr>
          <a:xfrm>
            <a:off x="5813466" y="565430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</a:p>
        </p:txBody>
      </p:sp>
      <p:sp>
        <p:nvSpPr>
          <p:cNvPr id="73" name="Freeform 72"/>
          <p:cNvSpPr/>
          <p:nvPr>
            <p:custDataLst>
              <p:tags r:id="rId19"/>
            </p:custDataLst>
          </p:nvPr>
        </p:nvSpPr>
        <p:spPr bwMode="auto">
          <a:xfrm>
            <a:off x="7796432" y="2170546"/>
            <a:ext cx="405059" cy="2962619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323" h="2759364">
                <a:moveTo>
                  <a:pt x="77453" y="2759364"/>
                </a:moveTo>
                <a:cubicBezTo>
                  <a:pt x="685323" y="1966576"/>
                  <a:pt x="683877" y="2039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4DB23A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>
            <p:custDataLst>
              <p:tags r:id="rId20"/>
            </p:custDataLst>
          </p:nvPr>
        </p:nvSpPr>
        <p:spPr bwMode="auto">
          <a:xfrm>
            <a:off x="6113637" y="1981200"/>
            <a:ext cx="1676400" cy="533400"/>
          </a:xfrm>
          <a:prstGeom prst="rect">
            <a:avLst/>
          </a:prstGeom>
          <a:solidFill>
            <a:srgbClr val="4DB23A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>
            <p:custDataLst>
              <p:tags r:id="rId21"/>
            </p:custDataLst>
          </p:nvPr>
        </p:nvSpPr>
        <p:spPr bwMode="auto">
          <a:xfrm>
            <a:off x="6113637" y="2514600"/>
            <a:ext cx="1676400" cy="381000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>
            <p:custDataLst>
              <p:tags r:id="rId22"/>
            </p:custDataLst>
          </p:nvPr>
        </p:nvSpPr>
        <p:spPr bwMode="auto">
          <a:xfrm>
            <a:off x="6113637" y="3239580"/>
            <a:ext cx="1676400" cy="685800"/>
          </a:xfrm>
          <a:prstGeom prst="rect">
            <a:avLst/>
          </a:prstGeom>
          <a:solidFill>
            <a:srgbClr val="CC00D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Rectangle 77"/>
          <p:cNvSpPr/>
          <p:nvPr>
            <p:custDataLst>
              <p:tags r:id="rId23"/>
            </p:custDataLst>
          </p:nvPr>
        </p:nvSpPr>
        <p:spPr bwMode="auto">
          <a:xfrm>
            <a:off x="6113637" y="3925380"/>
            <a:ext cx="16764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Freeform 81"/>
          <p:cNvSpPr/>
          <p:nvPr>
            <p:custDataLst>
              <p:tags r:id="rId24"/>
            </p:custDataLst>
          </p:nvPr>
        </p:nvSpPr>
        <p:spPr bwMode="auto">
          <a:xfrm>
            <a:off x="7798741" y="2727039"/>
            <a:ext cx="667315" cy="264426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Freeform 82"/>
          <p:cNvSpPr/>
          <p:nvPr>
            <p:custDataLst>
              <p:tags r:id="rId25"/>
            </p:custDataLst>
          </p:nvPr>
        </p:nvSpPr>
        <p:spPr bwMode="auto">
          <a:xfrm>
            <a:off x="7801051" y="3572049"/>
            <a:ext cx="1342951" cy="2754862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Freeform 83"/>
          <p:cNvSpPr/>
          <p:nvPr>
            <p:custDataLst>
              <p:tags r:id="rId26"/>
            </p:custDataLst>
          </p:nvPr>
        </p:nvSpPr>
        <p:spPr bwMode="auto">
          <a:xfrm>
            <a:off x="7795179" y="4097588"/>
            <a:ext cx="247575" cy="82390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525" h="1532006">
                <a:moveTo>
                  <a:pt x="126198" y="1532006"/>
                </a:moveTo>
                <a:cubicBezTo>
                  <a:pt x="3707525" y="868212"/>
                  <a:pt x="1707527" y="28828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27"/>
            </p:custDataLst>
          </p:nvPr>
        </p:nvSpPr>
        <p:spPr>
          <a:xfrm>
            <a:off x="4880594" y="5022275"/>
            <a:ext cx="884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Jump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Table</a:t>
            </a:r>
          </a:p>
        </p:txBody>
      </p:sp>
      <p:sp>
        <p:nvSpPr>
          <p:cNvPr id="88" name="TextBox 87"/>
          <p:cNvSpPr txBox="1"/>
          <p:nvPr>
            <p:custDataLst>
              <p:tags r:id="rId28"/>
            </p:custDataLst>
          </p:nvPr>
        </p:nvSpPr>
        <p:spPr>
          <a:xfrm>
            <a:off x="4718831" y="2621082"/>
            <a:ext cx="99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Code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Blocks</a:t>
            </a:r>
          </a:p>
        </p:txBody>
      </p:sp>
      <p:sp>
        <p:nvSpPr>
          <p:cNvPr id="90" name="TextBox 89"/>
          <p:cNvSpPr txBox="1"/>
          <p:nvPr>
            <p:custDataLst>
              <p:tags r:id="rId29"/>
            </p:custDataLst>
          </p:nvPr>
        </p:nvSpPr>
        <p:spPr>
          <a:xfrm>
            <a:off x="6300685" y="946729"/>
            <a:ext cx="127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94" name="Rectangle 2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3" y="4624920"/>
            <a:ext cx="400422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We can use the jump table when </a:t>
            </a:r>
            <a:r>
              <a:rPr lang="en-US" sz="1800" dirty="0" err="1" smtClean="0">
                <a:latin typeface="Calibri" pitchFamily="34" charset="0"/>
              </a:rPr>
              <a:t>x</a:t>
            </a:r>
            <a:r>
              <a:rPr lang="en-US" sz="1800" dirty="0" smtClean="0">
                <a:latin typeface="Calibri" pitchFamily="34" charset="0"/>
              </a:rPr>
              <a:t> &lt;= 6: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62000" y="5017532"/>
            <a:ext cx="32766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if (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&lt;= 6)</a:t>
            </a:r>
            <a:endParaRPr lang="en-US" sz="1800" i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  target = </a:t>
            </a:r>
            <a:r>
              <a:rPr lang="en-US" sz="1800" dirty="0" err="1" smtClean="0">
                <a:latin typeface="Courier New" pitchFamily="49" charset="0"/>
              </a:rPr>
              <a:t>JTab[x</a:t>
            </a:r>
            <a:r>
              <a:rPr lang="en-US" sz="1800" dirty="0" smtClean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goto</a:t>
            </a:r>
            <a:r>
              <a:rPr lang="en-US" sz="1800" dirty="0" smtClean="0">
                <a:latin typeface="Courier New" pitchFamily="49" charset="0"/>
              </a:rPr>
              <a:t> target;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goto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default;</a:t>
            </a:r>
            <a:endParaRPr lang="en-US" sz="1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6" name="Rectangle 2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1002" y="1050390"/>
            <a:ext cx="88347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C code: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33"/>
            </p:custDataLst>
          </p:nvPr>
        </p:nvSpPr>
        <p:spPr>
          <a:xfrm>
            <a:off x="5818026" y="586740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>
            <p:custDataLst>
              <p:tags r:id="rId34"/>
            </p:custDataLst>
          </p:nvPr>
        </p:nvSpPr>
        <p:spPr>
          <a:xfrm>
            <a:off x="5820342" y="608907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</a:p>
        </p:txBody>
      </p:sp>
      <p:sp>
        <p:nvSpPr>
          <p:cNvPr id="51" name="Freeform 50"/>
          <p:cNvSpPr/>
          <p:nvPr>
            <p:custDataLst>
              <p:tags r:id="rId35"/>
            </p:custDataLst>
          </p:nvPr>
        </p:nvSpPr>
        <p:spPr bwMode="auto">
          <a:xfrm>
            <a:off x="7805632" y="3051429"/>
            <a:ext cx="858845" cy="251832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Freeform 52"/>
          <p:cNvSpPr/>
          <p:nvPr>
            <p:custDataLst>
              <p:tags r:id="rId36"/>
            </p:custDataLst>
          </p:nvPr>
        </p:nvSpPr>
        <p:spPr bwMode="auto">
          <a:xfrm>
            <a:off x="7790504" y="4114471"/>
            <a:ext cx="397761" cy="175293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  <a:gd name="connsiteX0" fmla="*/ 0 w 3581327"/>
              <a:gd name="connsiteY0" fmla="*/ 1717180 h 1717180"/>
              <a:gd name="connsiteX1" fmla="*/ 190644 w 3581327"/>
              <a:gd name="connsiteY1" fmla="*/ 0 h 1717180"/>
              <a:gd name="connsiteX0" fmla="*/ 0 w 3581327"/>
              <a:gd name="connsiteY0" fmla="*/ 1717180 h 1717180"/>
              <a:gd name="connsiteX1" fmla="*/ 190645 w 3581327"/>
              <a:gd name="connsiteY1" fmla="*/ 0 h 1717180"/>
              <a:gd name="connsiteX0" fmla="*/ 5536913 w 9118240"/>
              <a:gd name="connsiteY0" fmla="*/ 5387982 h 5387982"/>
              <a:gd name="connsiteX1" fmla="*/ 0 w 9118240"/>
              <a:gd name="connsiteY1" fmla="*/ 0 h 5387982"/>
              <a:gd name="connsiteX0" fmla="*/ 0 w 3581327"/>
              <a:gd name="connsiteY0" fmla="*/ 1738965 h 1738965"/>
              <a:gd name="connsiteX1" fmla="*/ 166272 w 3581327"/>
              <a:gd name="connsiteY1" fmla="*/ 0 h 173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1327" h="1738965">
                <a:moveTo>
                  <a:pt x="0" y="1738965"/>
                </a:moveTo>
                <a:cubicBezTo>
                  <a:pt x="3581327" y="1075171"/>
                  <a:pt x="1873799" y="28828"/>
                  <a:pt x="166272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Freeform 53"/>
          <p:cNvSpPr/>
          <p:nvPr>
            <p:custDataLst>
              <p:tags r:id="rId37"/>
            </p:custDataLst>
          </p:nvPr>
        </p:nvSpPr>
        <p:spPr bwMode="auto">
          <a:xfrm>
            <a:off x="7794715" y="3572047"/>
            <a:ext cx="1342951" cy="247397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" name="Straight Arrow Connector 2"/>
          <p:cNvCxnSpPr>
            <a:endCxn id="40" idx="1"/>
          </p:cNvCxnSpPr>
          <p:nvPr>
            <p:custDataLst>
              <p:tags r:id="rId38"/>
            </p:custDataLst>
          </p:nvPr>
        </p:nvCxnSpPr>
        <p:spPr bwMode="auto">
          <a:xfrm>
            <a:off x="3976962" y="4171815"/>
            <a:ext cx="1831877" cy="72495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46" idx="1"/>
          </p:cNvCxnSpPr>
          <p:nvPr>
            <p:custDataLst>
              <p:tags r:id="rId39"/>
            </p:custDataLst>
          </p:nvPr>
        </p:nvCxnSpPr>
        <p:spPr bwMode="auto">
          <a:xfrm>
            <a:off x="3869793" y="4203696"/>
            <a:ext cx="1943673" cy="160449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0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41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" name="Ink 4"/>
              <p14:cNvContentPartPr/>
              <p14:nvPr>
                <p:custDataLst>
                  <p:tags r:id="rId42"/>
                </p:custDataLst>
              </p14:nvPr>
            </p14:nvContentPartPr>
            <p14:xfrm>
              <a:off x="1013760" y="2073600"/>
              <a:ext cx="6791040" cy="387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07280" y="2065680"/>
                <a:ext cx="6806520" cy="38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79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2" grpId="0" animBg="1"/>
      <p:bldP spid="83" grpId="0" animBg="1"/>
      <p:bldP spid="84" grpId="0" animBg="1"/>
      <p:bldP spid="94" grpId="0"/>
      <p:bldP spid="95" grpId="0" animBg="1"/>
      <p:bldP spid="51" grpId="0" animBg="1"/>
      <p:bldP spid="53" grpId="0" animBg="1"/>
      <p:bldP spid="5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3562" name="Rectangle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93700" y="381635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Setup:</a:t>
            </a:r>
          </a:p>
        </p:txBody>
      </p:sp>
      <p:sp>
        <p:nvSpPr>
          <p:cNvPr id="23563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6362"/>
            <a:ext cx="5414212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$6, %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   # x:6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</a:t>
            </a:r>
          </a:p>
          <a:p>
            <a:pPr algn="l"/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5"/>
            </p:custDataLst>
          </p:nvPr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>
            <p:custDataLst>
              <p:tags r:id="rId6"/>
            </p:custDataLst>
          </p:nvPr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range of values takes default?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89467784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z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2103120" y="4133880"/>
              <a:ext cx="2174760" cy="173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95560" y="4127760"/>
                <a:ext cx="2187720" cy="17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8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580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50962"/>
            <a:ext cx="5366084" cy="246538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x, long y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long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6200" y="5334000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2" name="AutoShap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66800" y="5410200"/>
            <a:ext cx="631825" cy="3810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00000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.quad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.quad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.quad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.quad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4586" name="Rectangle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93700" y="381635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23838" indent="-2238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Setup:</a:t>
            </a:r>
          </a:p>
        </p:txBody>
      </p:sp>
      <p:sp>
        <p:nvSpPr>
          <p:cNvPr id="12" name="Rectangle 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143000" y="4241800"/>
            <a:ext cx="5867400" cy="208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      # x:6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L8        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#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0775" y="4163436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</a:rPr>
              <a:t>jump above</a:t>
            </a:r>
          </a:p>
          <a:p>
            <a:r>
              <a:rPr lang="en-US" sz="1600" b="0" dirty="0" smtClean="0">
                <a:solidFill>
                  <a:srgbClr val="0000FF"/>
                </a:solidFill>
                <a:latin typeface="Calibri" pitchFamily="34" charset="0"/>
              </a:rPr>
              <a:t>(like </a:t>
            </a:r>
            <a:r>
              <a:rPr lang="en-US" sz="1600" b="0" dirty="0" err="1" smtClean="0">
                <a:solidFill>
                  <a:srgbClr val="0000FF"/>
                </a:solidFill>
                <a:latin typeface="Calibri" pitchFamily="34" charset="0"/>
              </a:rPr>
              <a:t>jg</a:t>
            </a:r>
            <a:r>
              <a:rPr lang="en-US" sz="1600" b="0" dirty="0" smtClean="0">
                <a:solidFill>
                  <a:srgbClr val="0000FF"/>
                </a:solidFill>
                <a:latin typeface="Calibri" pitchFamily="34" charset="0"/>
              </a:rPr>
              <a:t>, but</a:t>
            </a:r>
          </a:p>
          <a:p>
            <a:r>
              <a:rPr lang="en-US" sz="1600" b="0" dirty="0" smtClean="0">
                <a:solidFill>
                  <a:srgbClr val="0000FF"/>
                </a:solidFill>
                <a:latin typeface="Calibri" pitchFamily="34" charset="0"/>
              </a:rPr>
              <a:t>unsigned)</a:t>
            </a:r>
          </a:p>
        </p:txBody>
      </p:sp>
      <p:cxnSp>
        <p:nvCxnSpPr>
          <p:cNvPr id="16" name="Straight Arrow Connector 15"/>
          <p:cNvCxnSpPr/>
          <p:nvPr>
            <p:custDataLst>
              <p:tags r:id="rId13"/>
            </p:custDataLst>
          </p:nvPr>
        </p:nvCxnSpPr>
        <p:spPr bwMode="auto">
          <a:xfrm>
            <a:off x="1135402" y="4515723"/>
            <a:ext cx="584029" cy="806551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1206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</a:t>
            </a:r>
            <a:r>
              <a:rPr lang="en-US" dirty="0" smtClean="0"/>
              <a:t>8 </a:t>
            </a:r>
            <a:r>
              <a:rPr lang="en-US" dirty="0"/>
              <a:t>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Courier New Bold" charset="0"/>
              </a:rPr>
              <a:t>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Courier New Bold" charset="0"/>
              </a:rPr>
              <a:t>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L4</a:t>
            </a:r>
            <a:endParaRPr lang="en-US" dirty="0"/>
          </a:p>
          <a:p>
            <a:pPr marL="552450" lvl="1"/>
            <a:r>
              <a:rPr lang="en-US" dirty="0"/>
              <a:t>Must scale by factor of </a:t>
            </a:r>
            <a:r>
              <a:rPr lang="en-US" dirty="0" smtClean="0"/>
              <a:t>8 (addresses are 8 bytes)</a:t>
            </a:r>
            <a:endParaRPr lang="en-US" dirty="0"/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L4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+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130300" y="1981200"/>
            <a:ext cx="2832100" cy="28194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sym typeface="Courier New Bold" charset="0"/>
              </a:rPr>
              <a:t>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4DB23A"/>
                </a:solidFill>
                <a:latin typeface="Courier New" pitchFamily="49" charset="0"/>
                <a:sym typeface="Courier New Bold" charset="0"/>
              </a:rPr>
              <a:t>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6600"/>
                </a:solidFill>
                <a:latin typeface="Courier New" pitchFamily="49" charset="0"/>
                <a:sym typeface="Courier New Bold" charset="0"/>
              </a:rPr>
              <a:t>.quad	.L5	# x = 2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3366FF"/>
                </a:solidFill>
                <a:latin typeface="Courier New" pitchFamily="49" charset="0"/>
                <a:sym typeface="Courier New Bold" charset="0"/>
              </a:rPr>
              <a:t>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sym typeface="Courier New Bold" charset="0"/>
              </a:rPr>
              <a:t>.quad	.L8	# x = 4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CC00DF"/>
                </a:solidFill>
                <a:latin typeface="Courier New" pitchFamily="49" charset="0"/>
                <a:sym typeface="Courier New Bold" charset="0"/>
              </a:rPr>
              <a:t>.quad	.L7	# x = 5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CC00DF"/>
                </a:solidFill>
                <a:latin typeface="Courier New" pitchFamily="49" charset="0"/>
                <a:sym typeface="Courier New Bold" charset="0"/>
              </a:rPr>
              <a:t>	.quad	.L7	# x = 6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 algn="r"/>
            <a:r>
              <a:rPr lang="en-US" dirty="0"/>
              <a:t>Jump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26629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92100" y="1567548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4DB23A"/>
                </a:solidFill>
                <a:latin typeface="Courier New" pitchFamily="49" charset="0"/>
                <a:sym typeface="Courier New Bold" charset="0"/>
              </a:rPr>
              <a:t>case 1:      // .L3</a:t>
            </a:r>
            <a:endParaRPr lang="en-US" sz="1800" dirty="0">
              <a:solidFill>
                <a:srgbClr val="4DB23A"/>
              </a:solidFill>
              <a:latin typeface="Courier New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itchFamily="49" charset="0"/>
                <a:sym typeface="Courier New Bold" charset="0"/>
              </a:rPr>
              <a:t>        w = y*z;</a:t>
            </a:r>
            <a:endParaRPr lang="en-US" sz="1800" dirty="0">
              <a:solidFill>
                <a:srgbClr val="4DB23A"/>
              </a:solidFill>
              <a:latin typeface="Courier New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4DB23A"/>
              </a:solidFill>
              <a:latin typeface="Courier New" pitchFamily="49" charset="0"/>
              <a:sym typeface="Arial Narrow Bold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6600"/>
                </a:solidFill>
                <a:latin typeface="Courier New" pitchFamily="49" charset="0"/>
                <a:sym typeface="Courier New Bold" charset="0"/>
              </a:rPr>
              <a:t>case 2:      // .L5</a:t>
            </a:r>
            <a:endParaRPr lang="en-US" sz="1800" dirty="0">
              <a:solidFill>
                <a:srgbClr val="FF6600"/>
              </a:solidFill>
              <a:latin typeface="Courier New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itchFamily="49" charset="0"/>
                <a:sym typeface="Courier New Bold" charset="0"/>
              </a:rPr>
              <a:t>        w = y/z;</a:t>
            </a:r>
            <a:endParaRPr lang="en-US" sz="1800" dirty="0">
              <a:solidFill>
                <a:srgbClr val="FF6600"/>
              </a:solidFill>
              <a:latin typeface="Courier New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itchFamily="49" charset="0"/>
                <a:sym typeface="Courier New Bold" charset="0"/>
              </a:rPr>
              <a:t>        /* Fall Through */</a:t>
            </a:r>
            <a:endParaRPr lang="en-US" sz="1800" dirty="0">
              <a:solidFill>
                <a:srgbClr val="FF6600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3366FF"/>
                </a:solidFill>
                <a:latin typeface="Courier New" pitchFamily="49" charset="0"/>
                <a:sym typeface="Courier New Bold" charset="0"/>
              </a:rPr>
              <a:t>case 3:      // .L9</a:t>
            </a:r>
            <a:endParaRPr lang="en-US" sz="1800" dirty="0">
              <a:solidFill>
                <a:srgbClr val="3366F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itchFamily="49" charset="0"/>
                <a:sym typeface="Courier New Bold" charset="0"/>
              </a:rPr>
              <a:t>        w += z;</a:t>
            </a:r>
            <a:endParaRPr lang="en-US" sz="1800" dirty="0">
              <a:solidFill>
                <a:srgbClr val="3366F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3366F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CC00DF"/>
                </a:solidFill>
                <a:latin typeface="Courier New" pitchFamily="49" charset="0"/>
                <a:sym typeface="Courier New Bold" charset="0"/>
              </a:rPr>
              <a:t>case 5:</a:t>
            </a:r>
            <a:endParaRPr lang="en-US" sz="1800" dirty="0">
              <a:solidFill>
                <a:srgbClr val="CC00D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itchFamily="49" charset="0"/>
                <a:sym typeface="Courier New Bold" charset="0"/>
              </a:rPr>
              <a:t>    case 6:      // .L7</a:t>
            </a:r>
            <a:endParaRPr lang="en-US" sz="1800" dirty="0">
              <a:solidFill>
                <a:srgbClr val="CC00D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itchFamily="49" charset="0"/>
                <a:sym typeface="Courier New Bold" charset="0"/>
              </a:rPr>
              <a:t>        w -= z;</a:t>
            </a:r>
            <a:endParaRPr lang="en-US" sz="1800" dirty="0">
              <a:solidFill>
                <a:srgbClr val="CC00D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CC00D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sym typeface="Courier New Bold" charset="0"/>
              </a:rPr>
              <a:t>default:     // .L8</a:t>
            </a:r>
            <a:endParaRPr lang="en-US" sz="1800" dirty="0">
              <a:solidFill>
                <a:srgbClr val="FF0000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ourier New" pitchFamily="49" charset="0"/>
                <a:sym typeface="Courier New Bold" charset="0"/>
              </a:rPr>
              <a:t>        w = 2;</a:t>
            </a:r>
            <a:endParaRPr lang="en-US" sz="1800" dirty="0">
              <a:solidFill>
                <a:srgbClr val="FF0000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962400" y="2906712"/>
            <a:ext cx="990600" cy="2560638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0800000" flipH="1">
            <a:off x="3962400" y="2146300"/>
            <a:ext cx="996950" cy="1119414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0800000" flipH="1">
            <a:off x="3962400" y="2906712"/>
            <a:ext cx="1000125" cy="632618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962400" y="3675063"/>
            <a:ext cx="1003300" cy="129494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962400" y="4105274"/>
            <a:ext cx="992188" cy="13620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62400" y="4376056"/>
            <a:ext cx="914400" cy="195943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62400" y="4686300"/>
            <a:ext cx="914400" cy="114300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350359" y="643963"/>
            <a:ext cx="321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declaring data, not instructions</a:t>
            </a:r>
            <a:endParaRPr lang="en-US" sz="1800" i="1" dirty="0" smtClean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>
            <p:custDataLst>
              <p:tags r:id="rId16"/>
            </p:custDataLst>
          </p:nvPr>
        </p:nvCxnSpPr>
        <p:spPr bwMode="auto">
          <a:xfrm>
            <a:off x="1502229" y="1013295"/>
            <a:ext cx="1195670" cy="109062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4409616" y="931504"/>
            <a:ext cx="165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</a:t>
            </a:r>
            <a:r>
              <a:rPr lang="en-US" sz="1800" dirty="0" smtClean="0">
                <a:latin typeface="Calibri" pitchFamily="34" charset="0"/>
              </a:rPr>
              <a:t>-byte memory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 alignment</a:t>
            </a:r>
            <a:endParaRPr lang="en-US" sz="1800" i="1" dirty="0" smtClean="0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>
            <p:custDataLst>
              <p:tags r:id="rId18"/>
            </p:custDataLst>
          </p:nvPr>
        </p:nvCxnSpPr>
        <p:spPr bwMode="auto">
          <a:xfrm rot="10800000" flipV="1">
            <a:off x="2520954" y="1377434"/>
            <a:ext cx="1936747" cy="108427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613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 smtClean="0"/>
              <a:t>Three Basic Kinds of Instructions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i="1" dirty="0">
                <a:solidFill>
                  <a:srgbClr val="000090"/>
                </a:solidFill>
              </a:rPr>
              <a:t>Load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data from memory into register</a:t>
            </a:r>
          </a:p>
          <a:p>
            <a:pPr lvl="2"/>
            <a:r>
              <a:rPr lang="en-US" dirty="0"/>
              <a:t>%</a:t>
            </a:r>
            <a:r>
              <a:rPr lang="en-US" dirty="0" err="1"/>
              <a:t>reg</a:t>
            </a:r>
            <a:r>
              <a:rPr lang="en-US" dirty="0"/>
              <a:t> = </a:t>
            </a:r>
            <a:r>
              <a:rPr lang="en-US" dirty="0" err="1"/>
              <a:t>Mem</a:t>
            </a:r>
            <a:r>
              <a:rPr lang="en-US" dirty="0"/>
              <a:t>[address] </a:t>
            </a:r>
          </a:p>
          <a:p>
            <a:pPr lvl="1"/>
            <a:r>
              <a:rPr lang="en-US" i="1" dirty="0">
                <a:solidFill>
                  <a:srgbClr val="000090"/>
                </a:solidFill>
              </a:rPr>
              <a:t>Store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register data into memory</a:t>
            </a:r>
          </a:p>
          <a:p>
            <a:pPr lvl="2"/>
            <a:r>
              <a:rPr lang="en-US" dirty="0" err="1"/>
              <a:t>Mem</a:t>
            </a:r>
            <a:r>
              <a:rPr lang="en-US" dirty="0"/>
              <a:t>[address] = %</a:t>
            </a:r>
            <a:r>
              <a:rPr lang="en-US" dirty="0" err="1"/>
              <a:t>reg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Perform </a:t>
            </a:r>
            <a:r>
              <a:rPr lang="en-US" dirty="0"/>
              <a:t>arithmetic function on register or memory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 = a + b;		z = x &lt;&lt; y;	</a:t>
            </a:r>
            <a:r>
              <a:rPr lang="en-US" dirty="0" err="1" smtClean="0"/>
              <a:t>i</a:t>
            </a:r>
            <a:r>
              <a:rPr lang="en-US" dirty="0" smtClean="0"/>
              <a:t> = h &amp; g;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Transfer control: what instruction to execute next</a:t>
            </a:r>
            <a:endParaRPr lang="en-US" dirty="0"/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54178" y="2108659"/>
            <a:ext cx="2184864" cy="13234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eaLnBrk="1" hangingPunct="1">
              <a:spcBef>
                <a:spcPct val="20000"/>
              </a:spcBef>
              <a:buSzPct val="80000"/>
            </a:pPr>
            <a:r>
              <a:rPr lang="en-US" sz="2000" b="0" kern="0" dirty="0">
                <a:solidFill>
                  <a:srgbClr val="000000"/>
                </a:solidFill>
                <a:latin typeface="Calibri" pitchFamily="34" charset="0"/>
              </a:rPr>
              <a:t>Remember: memory is indexed just like an array[</a:t>
            </a:r>
            <a:r>
              <a:rPr lang="en-US" sz="2000" b="0" kern="0" dirty="0" smtClean="0">
                <a:solidFill>
                  <a:srgbClr val="000000"/>
                </a:solidFill>
                <a:latin typeface="Calibri" pitchFamily="34" charset="0"/>
              </a:rPr>
              <a:t>] of bytes!</a:t>
            </a:r>
            <a:endParaRPr lang="en-US" sz="2000" b="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(x == 1)</a:t>
            </a:r>
            <a:endParaRPr lang="en-US" dirty="0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itchFamily="49" charset="0"/>
                <a:sym typeface="Courier New Bold" charset="0"/>
              </a:rPr>
              <a:t>  case 1:	  // .L3</a:t>
            </a:r>
            <a:endParaRPr lang="en-US" sz="1800" dirty="0">
              <a:solidFill>
                <a:srgbClr val="4DB23A"/>
              </a:solidFill>
              <a:latin typeface="Courier New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itchFamily="49" charset="0"/>
                <a:sym typeface="Courier New Bold" charset="0"/>
              </a:rPr>
              <a:t>        w = y*z;</a:t>
            </a:r>
            <a:endParaRPr lang="en-US" sz="1800" dirty="0">
              <a:solidFill>
                <a:srgbClr val="4DB23A"/>
              </a:solidFill>
              <a:latin typeface="Courier New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01204165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z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Handling Fall-Through</a:t>
            </a:r>
            <a:endParaRPr lang="en-US" dirty="0"/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w = 1;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6600"/>
                </a:solidFill>
                <a:latin typeface="Courier New" pitchFamily="49" charset="0"/>
                <a:sym typeface="Courier New Bold" charset="0"/>
              </a:rPr>
              <a:t>case 2: 	// .L5</a:t>
            </a:r>
            <a:endParaRPr lang="en-US" sz="1800" dirty="0">
              <a:solidFill>
                <a:srgbClr val="FF6600"/>
              </a:solidFill>
              <a:latin typeface="Courier New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itchFamily="49" charset="0"/>
                <a:sym typeface="Courier New Bold" charset="0"/>
              </a:rPr>
              <a:t>        w = y/z;</a:t>
            </a:r>
            <a:endParaRPr lang="en-US" sz="1800" dirty="0">
              <a:solidFill>
                <a:srgbClr val="FF6600"/>
              </a:solidFill>
              <a:latin typeface="Courier New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itchFamily="49" charset="0"/>
                <a:sym typeface="Courier New Bold" charset="0"/>
              </a:rPr>
              <a:t>        /* Fall Through */</a:t>
            </a:r>
            <a:endParaRPr lang="en-US" sz="1800" dirty="0">
              <a:solidFill>
                <a:srgbClr val="FF6600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itchFamily="49" charset="0"/>
                <a:sym typeface="Courier New Bold" charset="0"/>
              </a:rPr>
              <a:t>case 3:	// .L9</a:t>
            </a:r>
            <a:endParaRPr lang="en-US" sz="1800" dirty="0">
              <a:solidFill>
                <a:srgbClr val="0000F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itchFamily="49" charset="0"/>
                <a:sym typeface="Courier New Bold" charset="0"/>
              </a:rPr>
              <a:t>        w += z;</a:t>
            </a:r>
            <a:endParaRPr lang="en-US" sz="1800" dirty="0">
              <a:solidFill>
                <a:srgbClr val="0000F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0000F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itchFamily="49" charset="0"/>
                <a:sym typeface="Courier New Bold" charset="0"/>
              </a:rPr>
              <a:t> 	</a:t>
            </a:r>
            <a:r>
              <a:rPr lang="en-US" sz="1800" dirty="0">
                <a:latin typeface="Courier New" pitchFamily="49" charset="0"/>
                <a:sym typeface="Courier New Bold" charset="0"/>
              </a:rPr>
              <a:t>. . .</a:t>
            </a:r>
            <a:endParaRPr lang="en-US" sz="1800" dirty="0"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3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>
            <p:custDataLst>
              <p:tags r:id="rId6"/>
            </p:custDataLst>
          </p:nvPr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>
            <p:custDataLst>
              <p:tags r:id="rId7"/>
            </p:custDataLst>
          </p:nvPr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>
            <p:custDataLst>
              <p:tags r:id="rId8"/>
            </p:custDataLst>
          </p:nvPr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(x == 2, x == 3)</a:t>
            </a:r>
            <a:endParaRPr lang="en-US" dirty="0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                  # Case 2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movq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%rsi, %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y in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    #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Div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prep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L6        #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                  # Case 3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$1,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                  #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w = 1;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6600"/>
                </a:solidFill>
                <a:latin typeface="Courier New" pitchFamily="49" charset="0"/>
                <a:sym typeface="Courier New Bold" charset="0"/>
              </a:rPr>
              <a:t>case 2:	// .L5</a:t>
            </a:r>
            <a:endParaRPr lang="en-US" sz="1800" dirty="0">
              <a:solidFill>
                <a:srgbClr val="FF6600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FF6600"/>
                </a:solidFill>
                <a:latin typeface="Courier New" pitchFamily="49" charset="0"/>
                <a:sym typeface="Courier New Bold" charset="0"/>
              </a:rPr>
              <a:t>        w = y/z;</a:t>
            </a:r>
            <a:endParaRPr lang="en-US" sz="1800" dirty="0">
              <a:solidFill>
                <a:srgbClr val="FF6600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FF6600"/>
                </a:solidFill>
                <a:latin typeface="Courier New" pitchFamily="49" charset="0"/>
                <a:sym typeface="Courier New Bold" charset="0"/>
              </a:rPr>
              <a:t>        /* Fall Through */</a:t>
            </a:r>
            <a:endParaRPr lang="en-US" sz="1800" dirty="0">
              <a:solidFill>
                <a:srgbClr val="FF6600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itchFamily="49" charset="0"/>
                <a:sym typeface="Courier New Bold" charset="0"/>
              </a:rPr>
              <a:t>    case 3:	// .L9</a:t>
            </a:r>
            <a:endParaRPr lang="en-US" sz="1800" dirty="0">
              <a:solidFill>
                <a:srgbClr val="0000F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itchFamily="49" charset="0"/>
                <a:sym typeface="Courier New Bold" charset="0"/>
              </a:rPr>
              <a:t>        w += z;</a:t>
            </a:r>
            <a:endParaRPr lang="en-US" sz="1800" dirty="0">
              <a:solidFill>
                <a:srgbClr val="0000F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0000F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7813035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z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(x == 5, x == 6, default)</a:t>
            </a:r>
            <a:endParaRPr lang="en-US" dirty="0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               # Case 5,6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1, %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               # Default: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$2, %</a:t>
            </a:r>
            <a:r>
              <a:rPr lang="cs-CZ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itchFamily="49" charset="0"/>
                <a:sym typeface="Courier New Bold" charset="0"/>
              </a:rPr>
              <a:t>    case 6:  // .L7</a:t>
            </a:r>
            <a:endParaRPr lang="en-US" sz="1800" dirty="0">
              <a:solidFill>
                <a:srgbClr val="CC00D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itchFamily="49" charset="0"/>
                <a:sym typeface="Courier New Bold" charset="0"/>
              </a:rPr>
              <a:t>        w -= z;</a:t>
            </a:r>
            <a:endParaRPr lang="en-US" sz="1800" dirty="0">
              <a:solidFill>
                <a:srgbClr val="CC00DF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sym typeface="Courier New Bold" charset="0"/>
              </a:rPr>
              <a:t>default: // .L8</a:t>
            </a:r>
            <a:endParaRPr lang="en-US" sz="1800" dirty="0">
              <a:solidFill>
                <a:srgbClr val="FF0000"/>
              </a:solidFill>
              <a:latin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8542586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y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z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96876" y="1352550"/>
            <a:ext cx="84423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Would you implement this with a jump table?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lang="en-US" kern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Probably not: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sz="2000" b="0" kern="0" dirty="0" smtClean="0">
                <a:latin typeface="Calibri" pitchFamily="34" charset="0"/>
              </a:rPr>
              <a:t>Don’t want 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jump table with 52001 entries for only 4 cases (too big)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sz="2000" b="0" kern="0" dirty="0" smtClean="0">
                <a:latin typeface="Calibri" pitchFamily="34" charset="0"/>
              </a:rPr>
              <a:t>about 200KB = 200,000 bytes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sz="2000" b="0" kern="0" noProof="0" dirty="0" smtClean="0">
                <a:latin typeface="Calibri" pitchFamily="34" charset="0"/>
              </a:rPr>
              <a:t>text of this switch statement = about 200 bytes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417513"/>
            <a:ext cx="6451600" cy="573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210969" name="Rectangle 2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9403" y="1999122"/>
            <a:ext cx="3816927" cy="2859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switch(x) 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case</a:t>
            </a:r>
            <a:r>
              <a:rPr lang="en-US" sz="1800" dirty="0" smtClean="0">
                <a:latin typeface="Courier New" pitchFamily="49" charset="0"/>
              </a:rPr>
              <a:t> 0:     &lt;some code&gt;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              break;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  case 10:    &lt;some code&gt;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              break;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  case 52000: &lt;some code&gt;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              break;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  default:    &lt;some code&gt;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              break;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534400" y="6569077"/>
            <a:ext cx="609600" cy="365125"/>
          </a:xfrm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 smtClean="0">
                <a:latin typeface="Courier New" pitchFamily="49" charset="0"/>
              </a:rPr>
              <a:t>movq</a:t>
            </a:r>
            <a:r>
              <a:rPr lang="en-US" b="1" dirty="0" smtClean="0"/>
              <a:t> </a:t>
            </a:r>
            <a:r>
              <a:rPr lang="en-US" b="1" i="1" dirty="0"/>
              <a:t>Source</a:t>
            </a:r>
            <a:r>
              <a:rPr lang="en-US" b="1" dirty="0" smtClean="0"/>
              <a:t>, </a:t>
            </a:r>
            <a:r>
              <a:rPr lang="en-US" b="1" i="1" dirty="0" err="1" smtClean="0"/>
              <a:t>Dest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Operand </a:t>
            </a:r>
            <a:r>
              <a:rPr lang="en-US" dirty="0"/>
              <a:t>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 smtClean="0"/>
              <a:t>Example: </a:t>
            </a:r>
            <a:r>
              <a:rPr lang="en-US" b="1" dirty="0" smtClean="0">
                <a:latin typeface="Courier New" pitchFamily="49" charset="0"/>
              </a:rPr>
              <a:t>$0x400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 pitchFamily="49" charset="0"/>
              </a:rPr>
              <a:t>$-533</a:t>
            </a:r>
            <a:endParaRPr lang="en-US" dirty="0" smtClean="0"/>
          </a:p>
          <a:p>
            <a:pPr lvl="2"/>
            <a:r>
              <a:rPr lang="en-US" dirty="0" smtClean="0"/>
              <a:t>Like </a:t>
            </a:r>
            <a:r>
              <a:rPr lang="en-US" dirty="0"/>
              <a:t>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 smtClean="0"/>
              <a:t>Encoded </a:t>
            </a:r>
            <a:r>
              <a:rPr lang="en-US" dirty="0"/>
              <a:t>with 1, 2</a:t>
            </a:r>
            <a:r>
              <a:rPr lang="en-US" dirty="0" smtClean="0"/>
              <a:t>, or 4 </a:t>
            </a:r>
            <a:r>
              <a:rPr lang="en-US" dirty="0"/>
              <a:t>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</a:t>
            </a:r>
            <a:r>
              <a:rPr lang="en-US" dirty="0" smtClean="0"/>
              <a:t>16 </a:t>
            </a:r>
            <a:r>
              <a:rPr lang="en-US" dirty="0"/>
              <a:t>integer </a:t>
            </a:r>
            <a:r>
              <a:rPr lang="en-US" dirty="0" smtClean="0"/>
              <a:t>registers</a:t>
            </a:r>
          </a:p>
          <a:p>
            <a:pPr lvl="2"/>
            <a:r>
              <a:rPr lang="en-US" dirty="0" smtClean="0"/>
              <a:t>Example: </a:t>
            </a:r>
            <a:r>
              <a:rPr lang="en-US" b="1" dirty="0" smtClean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</a:t>
            </a:r>
            <a:r>
              <a:rPr lang="en-US" b="1" dirty="0" err="1" smtClean="0">
                <a:latin typeface="Courier New" pitchFamily="49" charset="0"/>
              </a:rPr>
              <a:t>ax</a:t>
            </a:r>
            <a:r>
              <a:rPr lang="en-US" b="1" dirty="0" smtClean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 smtClean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</a:t>
            </a:r>
            <a:r>
              <a:rPr lang="en-US" b="1" dirty="0" err="1" smtClean="0">
                <a:latin typeface="Courier New" pitchFamily="49" charset="0"/>
              </a:rPr>
              <a:t>sp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 smtClean="0"/>
              <a:t>reserved </a:t>
            </a:r>
            <a:r>
              <a:rPr lang="en-US" dirty="0"/>
              <a:t>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</a:t>
            </a:r>
            <a:r>
              <a:rPr lang="en-US" dirty="0" smtClean="0"/>
              <a:t>8 </a:t>
            </a:r>
            <a:r>
              <a:rPr lang="en-US" dirty="0"/>
              <a:t>consecutive bytes of </a:t>
            </a:r>
            <a:r>
              <a:rPr lang="en-US" dirty="0" smtClean="0"/>
              <a:t>memory at address given by register</a:t>
            </a:r>
          </a:p>
          <a:p>
            <a:pPr lvl="2"/>
            <a:r>
              <a:rPr lang="en-US" dirty="0" smtClean="0"/>
              <a:t>Simplest example: </a:t>
            </a:r>
            <a:r>
              <a:rPr lang="en-US" b="1" dirty="0" smtClean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</a:t>
            </a:r>
            <a:r>
              <a:rPr lang="en-US" b="1" dirty="0" err="1" smtClean="0">
                <a:latin typeface="Courier New" pitchFamily="49" charset="0"/>
              </a:rPr>
              <a:t>ax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  <a:p>
            <a:pPr lvl="2"/>
            <a:r>
              <a:rPr lang="en-US" dirty="0"/>
              <a:t>Various </a:t>
            </a:r>
            <a:r>
              <a:rPr lang="en-US" dirty="0" smtClean="0"/>
              <a:t>other “address </a:t>
            </a:r>
            <a:r>
              <a:rPr lang="en-US" dirty="0"/>
              <a:t>modes”</a:t>
            </a:r>
          </a:p>
        </p:txBody>
      </p:sp>
      <p:grpSp>
        <p:nvGrpSpPr>
          <p:cNvPr id="3" name="Group 2"/>
          <p:cNvGrpSpPr/>
          <p:nvPr>
            <p:custDataLst>
              <p:tags r:id="rId3"/>
            </p:custDataLst>
          </p:nvPr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457200"/>
            <a:ext cx="6970222" cy="573088"/>
          </a:xfrm>
        </p:spPr>
        <p:txBody>
          <a:bodyPr/>
          <a:lstStyle/>
          <a:p>
            <a:r>
              <a:rPr lang="en-US" dirty="0" err="1" smtClean="0">
                <a:latin typeface="Courier New" pitchFamily="49" charset="0"/>
              </a:rPr>
              <a:t>movq</a:t>
            </a:r>
            <a:r>
              <a:rPr lang="en-US" dirty="0" smtClean="0">
                <a:latin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</a:rPr>
              <a:t>movl</a:t>
            </a:r>
            <a:r>
              <a:rPr lang="en-US" dirty="0" smtClean="0">
                <a:latin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</a:rPr>
              <a:t>movw</a:t>
            </a:r>
            <a:r>
              <a:rPr lang="en-US" dirty="0" smtClean="0">
                <a:latin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</a:rPr>
              <a:t>movb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movx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r>
              <a:rPr lang="en-US" b="1" dirty="0">
                <a:latin typeface="Courier New" pitchFamily="49" charset="0"/>
              </a:rPr>
              <a:t> </a:t>
            </a:r>
          </a:p>
          <a:p>
            <a:pPr lvl="1"/>
            <a:r>
              <a:rPr lang="en-US" b="1" dirty="0">
                <a:latin typeface="Courier New" pitchFamily="49" charset="0"/>
              </a:rPr>
              <a:t>x</a:t>
            </a:r>
            <a:r>
              <a:rPr lang="en-US" dirty="0"/>
              <a:t> is one of {</a:t>
            </a:r>
            <a:r>
              <a:rPr lang="en-US" b="1" dirty="0">
                <a:latin typeface="Courier New" pitchFamily="49" charset="0"/>
              </a:rPr>
              <a:t>b, w, </a:t>
            </a:r>
            <a:r>
              <a:rPr lang="en-US" b="1" dirty="0" smtClean="0">
                <a:latin typeface="Courier New" pitchFamily="49" charset="0"/>
              </a:rPr>
              <a:t>l, q</a:t>
            </a:r>
            <a:r>
              <a:rPr lang="en-US" dirty="0" smtClean="0"/>
              <a:t>}</a:t>
            </a:r>
            <a:endParaRPr lang="en-US" dirty="0"/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</a:rPr>
              <a:t>movq</a:t>
            </a:r>
            <a:r>
              <a:rPr lang="en-US" b="1" dirty="0" smtClean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r>
              <a:rPr lang="en-US" b="1" dirty="0"/>
              <a:t>:</a:t>
            </a:r>
          </a:p>
          <a:p>
            <a:pPr lvl="1">
              <a:buNone/>
            </a:pPr>
            <a:r>
              <a:rPr lang="en-US" dirty="0"/>
              <a:t>	Move </a:t>
            </a:r>
            <a:r>
              <a:rPr lang="en-US" dirty="0" smtClean="0"/>
              <a:t>8-byte “quad </a:t>
            </a:r>
            <a:r>
              <a:rPr lang="en-US" dirty="0"/>
              <a:t>word”</a:t>
            </a:r>
          </a:p>
          <a:p>
            <a:pPr lvl="1"/>
            <a:r>
              <a:rPr lang="en-US" b="1" dirty="0" err="1" smtClean="0">
                <a:latin typeface="Courier New" pitchFamily="49" charset="0"/>
              </a:rPr>
              <a:t>movl</a:t>
            </a:r>
            <a:r>
              <a:rPr lang="en-US" b="1" dirty="0" smtClean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r>
              <a:rPr lang="en-US" b="1" dirty="0"/>
              <a:t>:</a:t>
            </a:r>
          </a:p>
          <a:p>
            <a:pPr lvl="1">
              <a:buNone/>
            </a:pPr>
            <a:r>
              <a:rPr lang="en-US" dirty="0"/>
              <a:t>	Move 4-byte “long word”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movw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r>
              <a:rPr lang="en-US" b="1" dirty="0"/>
              <a:t>:</a:t>
            </a:r>
          </a:p>
          <a:p>
            <a:pPr lvl="1">
              <a:buNone/>
            </a:pPr>
            <a:r>
              <a:rPr lang="en-US" dirty="0"/>
              <a:t>	Move 2-byte “word”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movb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r>
              <a:rPr lang="en-US" b="1" dirty="0"/>
              <a:t>:</a:t>
            </a:r>
          </a:p>
          <a:p>
            <a:pPr lvl="1">
              <a:buNone/>
            </a:pPr>
            <a:r>
              <a:rPr lang="en-US" dirty="0"/>
              <a:t>	Move 1-byte “byte”</a:t>
            </a:r>
          </a:p>
          <a:p>
            <a:pPr lvl="1"/>
            <a:endParaRPr lang="en-US" dirty="0"/>
          </a:p>
          <a:p>
            <a:r>
              <a:rPr lang="en-US" dirty="0"/>
              <a:t>Lots of these in typical code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Autumn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x86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4773083" y="4646083"/>
            <a:ext cx="3841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confusing historical terms…</a:t>
            </a:r>
          </a:p>
          <a:p>
            <a:r>
              <a:rPr lang="en-US" sz="2000" dirty="0" smtClean="0">
                <a:latin typeface="Calibri" pitchFamily="34" charset="0"/>
              </a:rPr>
              <a:t>not the current machine word size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7"/>
            </p:custDataLst>
          </p:nvPr>
        </p:nvCxnSpPr>
        <p:spPr bwMode="auto">
          <a:xfrm>
            <a:off x="3704167" y="3990109"/>
            <a:ext cx="1051983" cy="65597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9" name="Straight Arrow Connector 18"/>
          <p:cNvCxnSpPr/>
          <p:nvPr>
            <p:custDataLst>
              <p:tags r:id="rId8"/>
            </p:custDataLst>
          </p:nvPr>
        </p:nvCxnSpPr>
        <p:spPr bwMode="auto">
          <a:xfrm>
            <a:off x="3206750" y="4646083"/>
            <a:ext cx="1549400" cy="17356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2" name="Straight Arrow Connector 21"/>
          <p:cNvCxnSpPr/>
          <p:nvPr>
            <p:custDataLst>
              <p:tags r:id="rId9"/>
            </p:custDataLst>
          </p:nvPr>
        </p:nvCxnSpPr>
        <p:spPr bwMode="auto">
          <a:xfrm>
            <a:off x="3734820" y="3262091"/>
            <a:ext cx="1259416" cy="124340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9769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2010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01-overview</Template>
  <TotalTime>25404</TotalTime>
  <Words>5961</Words>
  <Application>Microsoft Office PowerPoint</Application>
  <PresentationFormat>On-screen Show (4:3)</PresentationFormat>
  <Paragraphs>1915</Paragraphs>
  <Slides>74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template2010</vt:lpstr>
      <vt:lpstr>Roadmap</vt:lpstr>
      <vt:lpstr>Next x86 topics</vt:lpstr>
      <vt:lpstr>What Is A Register (again)?</vt:lpstr>
      <vt:lpstr>x86-64 Integer Registers – 64 bits wide</vt:lpstr>
      <vt:lpstr>Some History: IA32 Registers – 32 bits wide</vt:lpstr>
      <vt:lpstr>Assembly Data Types</vt:lpstr>
      <vt:lpstr>Three Basic Kinds of Instructions</vt:lpstr>
      <vt:lpstr>Moving Data</vt:lpstr>
      <vt:lpstr>movq, movl, movw, movb</vt:lpstr>
      <vt:lpstr>movq Operand Combinations</vt:lpstr>
      <vt:lpstr>Memory vs. registers</vt:lpstr>
      <vt:lpstr>Memory Addressing Modes: Basic</vt:lpstr>
      <vt:lpstr>Example of Basic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Memory Addressing Modes: Basic</vt:lpstr>
      <vt:lpstr>Complete Memory Addressing Modes</vt:lpstr>
      <vt:lpstr>Address Computation Examples</vt:lpstr>
      <vt:lpstr>Address Computation Examples</vt:lpstr>
      <vt:lpstr>Address Computation Instruction</vt:lpstr>
      <vt:lpstr>leaq vs. movq example</vt:lpstr>
      <vt:lpstr>leaq vs. movq example (solution)</vt:lpstr>
      <vt:lpstr>Some Arithmetic Operations</vt:lpstr>
      <vt:lpstr>Some Arithmetic Operations</vt:lpstr>
      <vt:lpstr>The leaq Instruction</vt:lpstr>
      <vt:lpstr>Using leaq for Arithmetic Expressions</vt:lpstr>
      <vt:lpstr>Understanding arith</vt:lpstr>
      <vt:lpstr>Topics: control flow</vt:lpstr>
      <vt:lpstr>Conditionals and Control Flow</vt:lpstr>
      <vt:lpstr>Jumping</vt:lpstr>
      <vt:lpstr>Processor State (x86-64, Partial)</vt:lpstr>
      <vt:lpstr>Condition Codes (Implicit Setting)</vt:lpstr>
      <vt:lpstr>Condition Codes (Explicit Setting: Compare)</vt:lpstr>
      <vt:lpstr>Condition Codes (Explicit Setting: Test)</vt:lpstr>
      <vt:lpstr>Reading Condition Codes</vt:lpstr>
      <vt:lpstr>x86-64 Integer Registers</vt:lpstr>
      <vt:lpstr>Reading Condition Codes (Cont.)</vt:lpstr>
      <vt:lpstr>Reading Condition Codes (Cont.)</vt:lpstr>
      <vt:lpstr>Aside: movz and movs examples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Compiling Loops</vt:lpstr>
      <vt:lpstr>Do-While Loop Example</vt:lpstr>
      <vt:lpstr>Do-While Loop Compilation</vt:lpstr>
      <vt:lpstr>General Do-While Loop Translation</vt:lpstr>
      <vt:lpstr>General While Loop - Translation #1</vt:lpstr>
      <vt:lpstr>While Loop Example – Translation #1</vt:lpstr>
      <vt:lpstr>General While Loop - Translation #2</vt:lpstr>
      <vt:lpstr>While Loop Example – Translation #2</vt:lpstr>
      <vt:lpstr>For Loop Form</vt:lpstr>
      <vt:lpstr>For Loop  While Loop</vt:lpstr>
      <vt:lpstr>For Loop-While Conversion</vt:lpstr>
      <vt:lpstr>For Loop Do-While Conversion</vt:lpstr>
      <vt:lpstr>Switch Statement Example</vt:lpstr>
      <vt:lpstr>Jump Table Structure</vt:lpstr>
      <vt:lpstr>Jump Table Structure</vt:lpstr>
      <vt:lpstr>Switch Statement Example</vt:lpstr>
      <vt:lpstr>Switch Statement Example</vt:lpstr>
      <vt:lpstr>Assembly Setup Explanation</vt:lpstr>
      <vt:lpstr>Jump Table</vt:lpstr>
      <vt:lpstr>Code Blocks (x == 1)</vt:lpstr>
      <vt:lpstr>Handling Fall-Through</vt:lpstr>
      <vt:lpstr>Code Blocks (x == 2, x == 3)</vt:lpstr>
      <vt:lpstr>Code Blocks (x == 5, x == 6, default)</vt:lpstr>
      <vt:lpstr>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CSE</cp:lastModifiedBy>
  <cp:revision>622</cp:revision>
  <cp:lastPrinted>2015-10-19T18:19:36Z</cp:lastPrinted>
  <dcterms:created xsi:type="dcterms:W3CDTF">2012-04-20T08:37:20Z</dcterms:created>
  <dcterms:modified xsi:type="dcterms:W3CDTF">2015-10-24T00:43:44Z</dcterms:modified>
</cp:coreProperties>
</file>