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53840bd68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53840bd6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53840bd68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753840bd6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51f1e31b9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751f1e31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466540fa2_2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8466540fa2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ff8a41127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7ff8a4112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ff8a41127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7ff8a4112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ff8a41127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7ff8a4112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ff8a41127_0_1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7ff8a4112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685800" y="2561840"/>
            <a:ext cx="77724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" sz="6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CSE 341</a:t>
            </a:r>
            <a:br>
              <a:rPr b="1" i="0" lang="en" sz="6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i="0" lang="en" sz="6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Section 5</a:t>
            </a:r>
            <a:endParaRPr b="1" i="0" sz="6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1143000" y="4296143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HW2 Debrief, Currying, Modules</a:t>
            </a:r>
            <a:endParaRPr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360" y="521906"/>
            <a:ext cx="5669280" cy="600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360" y="521906"/>
            <a:ext cx="5669280" cy="600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Modules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9" name="Google Shape;189;p34"/>
          <p:cNvSpPr txBox="1"/>
          <p:nvPr>
            <p:ph idx="1" type="body"/>
          </p:nvPr>
        </p:nvSpPr>
        <p:spPr>
          <a:xfrm>
            <a:off x="628650" y="1588225"/>
            <a:ext cx="7886700" cy="4351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Remember: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structure Foo :&gt; BAR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is allowed if Foo provides: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every non-abstract type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(as specified)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every abstract type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(in some way)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every val-binding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(can have more general types)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every exception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Foo can also define things that are not defined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/>
          <p:nvPr>
            <p:ph type="title"/>
          </p:nvPr>
        </p:nvSpPr>
        <p:spPr>
          <a:xfrm>
            <a:off x="628650" y="23325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Modules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35"/>
          <p:cNvSpPr txBox="1"/>
          <p:nvPr>
            <p:ph idx="1" type="body"/>
          </p:nvPr>
        </p:nvSpPr>
        <p:spPr>
          <a:xfrm>
            <a:off x="628650" y="142997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Let’s practice! (a) on Worksheet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Question Time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1" name="Google Shape;201;p36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Feel free to ask questions about material, review questions, etc.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Agenda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HW2 Debrief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Currying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Modules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Q&amp;A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Homework 2 Recap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If-then-else vs. case expression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If-then-else is prefered:</a:t>
            </a:r>
            <a:endParaRPr/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match x with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   0 =&gt; “zero”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| _ =&gt;  “not-zero”</a:t>
            </a:r>
            <a:endParaRPr sz="2400">
              <a:solidFill>
                <a:srgbClr val="FF0000"/>
              </a:solidFill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Case statement is preferred:</a:t>
            </a:r>
            <a:endParaRPr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if null xs </a:t>
            </a:r>
            <a:endParaRPr sz="2400">
              <a:solidFill>
                <a:srgbClr val="FF0000"/>
              </a:solidFill>
            </a:endParaRPr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then “empty”</a:t>
            </a:r>
            <a:endParaRPr sz="2400">
              <a:solidFill>
                <a:srgbClr val="FF0000"/>
              </a:solidFill>
            </a:endParaRPr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else if null (tl xs)</a:t>
            </a:r>
            <a:endParaRPr sz="2400">
              <a:solidFill>
                <a:srgbClr val="FF0000"/>
              </a:solidFill>
            </a:endParaRPr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	  then “one elt”</a:t>
            </a:r>
            <a:endParaRPr sz="2400">
              <a:solidFill>
                <a:srgbClr val="FF0000"/>
              </a:solidFill>
            </a:endParaRPr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	  else “more than one elt”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Homework 2 Recap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Wildcards</a:t>
            </a:r>
            <a:endParaRPr/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Use wildcards when we don’t use the value in the pattern</a:t>
            </a:r>
            <a:endParaRPr/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match arith with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   Const </a:t>
            </a:r>
            <a:r>
              <a:rPr lang="en" sz="2400">
                <a:solidFill>
                  <a:srgbClr val="FF0000"/>
                </a:solidFill>
              </a:rPr>
              <a:t>x</a:t>
            </a:r>
            <a:r>
              <a:rPr lang="en" sz="2400">
                <a:solidFill>
                  <a:srgbClr val="FF0000"/>
                </a:solidFill>
              </a:rPr>
              <a:t> =&gt; Const 1 (* we don’t use x! *)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| Mult(x, y)  =&gt;  Const x (* we don’t use y! *)</a:t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93C47D"/>
                </a:solidFill>
              </a:rPr>
              <a:t>match arith with</a:t>
            </a:r>
            <a:endParaRPr sz="2400">
              <a:solidFill>
                <a:srgbClr val="93C47D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3C47D"/>
                </a:solidFill>
              </a:rPr>
              <a:t>   Const _ =&gt; Const 1 </a:t>
            </a:r>
            <a:endParaRPr sz="2400">
              <a:solidFill>
                <a:srgbClr val="93C47D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3C47D"/>
                </a:solidFill>
              </a:rPr>
              <a:t>| Mult(x,_)  =&gt;  Const x 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Key Concepts Review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Currying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ave a function take the first conceptual argument and return another function that takes the second conceptual argument and so on.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Modules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powerful tool for enforcing abstraction and safety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Keep type representation opaque to outside client =&gt; guaranteed that invariants are protected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628650" y="23325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Currying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628650" y="1337650"/>
            <a:ext cx="7886700" cy="10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Recall every ML function takes exactly one argument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63" name="Google Shape;16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5875" y="2190077"/>
            <a:ext cx="5492252" cy="212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5875" y="4312625"/>
            <a:ext cx="5681224" cy="242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628650" y="61800"/>
            <a:ext cx="76536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Currying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283500" y="902400"/>
            <a:ext cx="8249400" cy="56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Currying is particularly convenient for creating similar functions with iterators. Here is a curried version of a fold function for lists: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816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Now we could use this fold to define a function that sums a list elements like this: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176"/>
              </a:spcBef>
              <a:spcAft>
                <a:spcPts val="0"/>
              </a:spcAft>
              <a:buSzPts val="1100"/>
              <a:buNone/>
            </a:pP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fun sum1 xs = fold (fn (x,y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=&gt; x+y) 0 xs </a:t>
            </a: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b="1" sz="2000">
              <a:solidFill>
                <a:srgbClr val="AAE2CA"/>
              </a:solidFill>
              <a:highlight>
                <a:srgbClr val="AAE2C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447800" rtl="0" algn="l">
              <a:lnSpc>
                <a:spcPct val="115000"/>
              </a:lnSpc>
              <a:spcBef>
                <a:spcPts val="1176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But that is unnecessarily complicated compared to just using partial application: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6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" sz="21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val sum2 = fold (fn (x,y) =&gt; x+y) 0 </a:t>
            </a:r>
            <a:r>
              <a:rPr b="1" lang="en" sz="21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" sz="21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1" sz="2100">
              <a:highlight>
                <a:srgbClr val="AAE2CA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71" name="Google Shape;17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925" y="1976025"/>
            <a:ext cx="591502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628650" y="23325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Currying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628650" y="142997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Let’s practice! (a), (b), (e), (i) on Worksheet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628650" y="23325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Modules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628650" y="1258550"/>
            <a:ext cx="7886700" cy="55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Can group bindings into separate modules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Good for maintaining invariants by hiding implementation details from client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structure MyModule = struct </a:t>
            </a:r>
            <a:r>
              <a:rPr b="1" i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bindings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end </a:t>
            </a: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b="1" sz="2000">
              <a:solidFill>
                <a:srgbClr val="AAE2CA"/>
              </a:solidFill>
              <a:highlight>
                <a:srgbClr val="AAE2C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Inside a module, can use earlier bindings as usual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241300" lvl="1" marL="8001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Can have any kind of binding (val, datatype, exception, ...)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Outside a module, refer to earlier modules’ bindings via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" sz="2000"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 ModuleName.bindingName </a:t>
            </a:r>
            <a:r>
              <a:rPr b="1" lang="en" sz="2000">
                <a:solidFill>
                  <a:srgbClr val="AAE2CA"/>
                </a:solidFill>
                <a:highlight>
                  <a:srgbClr val="AAE2CA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b="1" sz="2000">
              <a:solidFill>
                <a:srgbClr val="AAE2CA"/>
              </a:solidFill>
              <a:highlight>
                <a:srgbClr val="AAE2C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Open Sans"/>
              <a:buChar char="•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Just like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List.foldl</a:t>
            </a: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Char.toLower</a:t>
            </a: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; now you can define your own modules</a:t>
            </a:r>
            <a:endParaRPr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