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Wortzman" userId="f28ab72c354ddfd1" providerId="LiveId" clId="{57CA8F5A-67E9-4475-A930-69164378EF2D}"/>
    <pc:docChg chg="delSld">
      <pc:chgData name="Brett Wortzman" userId="f28ab72c354ddfd1" providerId="LiveId" clId="{57CA8F5A-67E9-4475-A930-69164378EF2D}" dt="2020-04-16T17:55:14.272" v="0" actId="47"/>
      <pc:docMkLst>
        <pc:docMk/>
      </pc:docMkLst>
      <pc:sldChg chg="del">
        <pc:chgData name="Brett Wortzman" userId="f28ab72c354ddfd1" providerId="LiveId" clId="{57CA8F5A-67E9-4475-A930-69164378EF2D}" dt="2020-04-16T17:55:14.272" v="0" actId="47"/>
        <pc:sldMkLst>
          <pc:docMk/>
          <pc:sldMk cId="0" sldId="266"/>
        </pc:sldMkLst>
      </pc:sldChg>
      <pc:sldChg chg="del">
        <pc:chgData name="Brett Wortzman" userId="f28ab72c354ddfd1" providerId="LiveId" clId="{57CA8F5A-67E9-4475-A930-69164378EF2D}" dt="2020-04-16T17:55:14.272" v="0" actId="47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38d18bdf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38d18bdf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346b977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7346b977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346b977bb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7346b977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685800" y="1361300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CSE 341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Section 3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143000" y="3840975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HW1 Tips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Tail Recursion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Pattern-Matching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7360" y="518859"/>
            <a:ext cx="5669280" cy="60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7360" y="521906"/>
            <a:ext cx="5669280" cy="60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Tail Recursion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Was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length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tail recursive?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Was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all_positive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tail recursive?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Why tail recursion?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28650" y="1780450"/>
            <a:ext cx="7886700" cy="4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HW1 tips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Avoid reimplementation of functions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Pattern-matching over expression trees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 little tail recursion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What is and isn’t tail recursive?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How can we make functions tail recursive?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1 Check-In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628650" y="1615250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Things to keep in mind: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Easy to miss things when learning a new language!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Test as you go &amp; design your tests </a:t>
            </a:r>
            <a:r>
              <a:rPr lang="en" sz="2400" i="1">
                <a:latin typeface="Open Sans"/>
                <a:ea typeface="Open Sans"/>
                <a:cs typeface="Open Sans"/>
                <a:sym typeface="Open Sans"/>
              </a:rPr>
              <a:t>carefully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Read the spec before, during, and after each problem. It’s worth the extra time!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○"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Check for correctness </a:t>
            </a:r>
            <a:r>
              <a:rPr lang="en" sz="2200" i="1"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 redundancy/style (and review the CSE 341 Style Guide before submitting!)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Functional programming emphasizes code reuse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void re-implementing functionality where possible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1000"/>
              </a:spcAft>
              <a:buSzPts val="2200"/>
              <a:buFont typeface="Open Sans"/>
              <a:buChar char="○"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Will become even more important later with higher-order function</a:t>
            </a:r>
            <a:endParaRPr sz="220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Key Concepts Review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Custom datatypes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all of (records), one of (variants)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Pattern matching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Powerful way to break apart data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Tail recursion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Space efficiency of loops with recursive functions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latin typeface="Open Sans"/>
                <a:ea typeface="Open Sans"/>
                <a:cs typeface="Open Sans"/>
                <a:sym typeface="Open Sans"/>
              </a:rPr>
              <a:t>4</a:t>
            </a:fld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val-Pattern Matching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628650" y="2110277"/>
            <a:ext cx="7886700" cy="4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Remember our unit test?</a:t>
            </a:r>
            <a:endParaRPr sz="24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en" sz="24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Just a pattern match!</a:t>
            </a:r>
            <a:endParaRPr sz="24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“Match the left hand side against the value ‘template’ true, binding any variables (there aren’t any!)”</a:t>
            </a:r>
            <a:endParaRPr sz="240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933450" y="2874525"/>
            <a:ext cx="7277100" cy="1310400"/>
          </a:xfrm>
          <a:prstGeom prst="rect">
            <a:avLst/>
          </a:prstGeom>
          <a:solidFill>
            <a:srgbClr val="AAE2CA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1E4E79"/>
                </a:solidFill>
                <a:latin typeface="Courier New"/>
                <a:ea typeface="Courier New"/>
                <a:cs typeface="Courier New"/>
                <a:sym typeface="Courier New"/>
              </a:rPr>
              <a:t>(* Neat trick for creating hard-fail tests: *)</a:t>
            </a:r>
            <a:endParaRPr sz="2000" b="1" i="0" u="none" strike="noStrike" cap="none">
              <a:solidFill>
                <a:srgbClr val="1E4E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7030A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C"/>
              </a:buClr>
              <a:buSzPts val="2000"/>
              <a:buFont typeface="Courier New"/>
              <a:buNone/>
            </a:pPr>
            <a:r>
              <a:rPr lang="en" sz="2000" b="1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b="1" i="0" u="none" strike="noStrike" cap="none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b="1" i="0" u="none" strike="noStrike" cap="non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((4 </a:t>
            </a:r>
            <a:r>
              <a:rPr lang="en" sz="2000" b="1" i="0" u="none" strike="noStrike" cap="non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div</a:t>
            </a:r>
            <a:r>
              <a:rPr lang="en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4) </a:t>
            </a:r>
            <a:r>
              <a:rPr lang="en" sz="2000" b="1" i="0" u="none" strike="noStrike" cap="non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1);</a:t>
            </a:r>
            <a:endParaRPr sz="2000" b="1" i="0" u="none" strike="noStrike" cap="none">
              <a:solidFill>
                <a:srgbClr val="00664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CSE 341: Programming Languages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822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Adventures in pattern matching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Char char="•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Shape example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Font typeface="Open Sans"/>
              <a:buChar char="•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Function-pattern syntax if we get to it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CSE 341: Programming Languages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Pattern Matching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We can pattern match over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datatypes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Beware “non-exhaustive matching”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Pattern matching can avoid “empty list” exceptions!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Most functions pattern match over a single argument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SML has special syntax for this common case!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Use is a matter of taste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Let’s work through some examples!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Tail Recursion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What is it?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Briefly: if a function will immediately return after making a call, we can reuse the stack space of the current function.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4250" y="940625"/>
            <a:ext cx="2681100" cy="31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Tail Recursion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Quickcheck!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Discuss the problems with your breakout rooms!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Courier New</vt:lpstr>
      <vt:lpstr>Calibri</vt:lpstr>
      <vt:lpstr>Open Sans</vt:lpstr>
      <vt:lpstr>Arial</vt:lpstr>
      <vt:lpstr>Office Theme</vt:lpstr>
      <vt:lpstr>CSE 341 Section 3</vt:lpstr>
      <vt:lpstr>Agenda</vt:lpstr>
      <vt:lpstr>Homework 1 Check-In</vt:lpstr>
      <vt:lpstr>Key Concepts Review</vt:lpstr>
      <vt:lpstr>val-Pattern Matching</vt:lpstr>
      <vt:lpstr>Adventures in pattern matching</vt:lpstr>
      <vt:lpstr>Pattern Matching</vt:lpstr>
      <vt:lpstr>Tail Recursion</vt:lpstr>
      <vt:lpstr>Tail Recursion</vt:lpstr>
      <vt:lpstr>Tail Recursion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341 Section 3</dc:title>
  <cp:lastModifiedBy>Brett Wortzman</cp:lastModifiedBy>
  <cp:revision>1</cp:revision>
  <dcterms:modified xsi:type="dcterms:W3CDTF">2020-04-16T17:55:22Z</dcterms:modified>
</cp:coreProperties>
</file>