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521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95" r:id="rId13"/>
    <p:sldId id="488" r:id="rId14"/>
    <p:sldId id="514" r:id="rId15"/>
    <p:sldId id="513" r:id="rId16"/>
    <p:sldId id="519" r:id="rId17"/>
    <p:sldId id="518" r:id="rId18"/>
    <p:sldId id="517" r:id="rId19"/>
    <p:sldId id="516" r:id="rId20"/>
    <p:sldId id="490" r:id="rId21"/>
    <p:sldId id="489" r:id="rId22"/>
    <p:sldId id="491" r:id="rId23"/>
    <p:sldId id="496" r:id="rId24"/>
    <p:sldId id="520" r:id="rId25"/>
    <p:sldId id="497" r:id="rId26"/>
    <p:sldId id="498" r:id="rId27"/>
    <p:sldId id="499" r:id="rId28"/>
    <p:sldId id="500" r:id="rId29"/>
    <p:sldId id="501" r:id="rId30"/>
    <p:sldId id="502" r:id="rId31"/>
    <p:sldId id="503" r:id="rId32"/>
    <p:sldId id="504" r:id="rId33"/>
    <p:sldId id="505" r:id="rId34"/>
    <p:sldId id="506" r:id="rId35"/>
    <p:sldId id="507" r:id="rId36"/>
    <p:sldId id="508" r:id="rId37"/>
    <p:sldId id="509" r:id="rId38"/>
    <p:sldId id="510" r:id="rId39"/>
    <p:sldId id="511" r:id="rId40"/>
    <p:sldId id="512" r:id="rId41"/>
    <p:sldId id="492" r:id="rId42"/>
    <p:sldId id="493" r:id="rId43"/>
    <p:sldId id="494" r:id="rId4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3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18</a:t>
            </a:r>
            <a:br>
              <a:rPr lang="en-US" sz="3200" i="0" dirty="0"/>
            </a:br>
            <a:r>
              <a:rPr lang="en-US" sz="3200" i="0" dirty="0"/>
              <a:t>Static vs. Dynamic Typing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7391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"bar"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2065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72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486400" y="3200400"/>
            <a:ext cx="10668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0439" y="490311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sound but incomplete (common goal)</a:t>
            </a:r>
            <a:endParaRPr lang="en-US" sz="2000" b="0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6553200" y="417588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205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815087" y="3404230"/>
            <a:ext cx="10668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9126" y="510694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unsound and incomplete</a:t>
            </a:r>
            <a:endParaRPr lang="en-US" sz="2000" b="0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5881887" y="437971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3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3281363" y="2354908"/>
            <a:ext cx="3521192" cy="3048849"/>
          </a:xfrm>
          <a:custGeom>
            <a:avLst/>
            <a:gdLst>
              <a:gd name="connsiteX0" fmla="*/ 0 w 3067050"/>
              <a:gd name="connsiteY0" fmla="*/ 0 h 3028950"/>
              <a:gd name="connsiteX1" fmla="*/ 3067050 w 3067050"/>
              <a:gd name="connsiteY1" fmla="*/ 19050 h 3028950"/>
              <a:gd name="connsiteX2" fmla="*/ 3028950 w 3067050"/>
              <a:gd name="connsiteY2" fmla="*/ 3028950 h 3028950"/>
              <a:gd name="connsiteX3" fmla="*/ 1200150 w 3067050"/>
              <a:gd name="connsiteY3" fmla="*/ 3019425 h 3028950"/>
              <a:gd name="connsiteX4" fmla="*/ 800100 w 3067050"/>
              <a:gd name="connsiteY4" fmla="*/ 495300 h 3028950"/>
              <a:gd name="connsiteX5" fmla="*/ 0 w 3067050"/>
              <a:gd name="connsiteY5" fmla="*/ 0 h 302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7050" h="3028950">
                <a:moveTo>
                  <a:pt x="0" y="0"/>
                </a:moveTo>
                <a:lnTo>
                  <a:pt x="3067050" y="19050"/>
                </a:lnTo>
                <a:lnTo>
                  <a:pt x="3028950" y="3028950"/>
                </a:lnTo>
                <a:lnTo>
                  <a:pt x="1200150" y="3019425"/>
                </a:lnTo>
                <a:lnTo>
                  <a:pt x="800100" y="495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9126" y="510694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unsound and is complete</a:t>
            </a:r>
            <a:endParaRPr lang="en-US" sz="2000" b="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5881887" y="437971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4986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3733" y="2354908"/>
            <a:ext cx="1568067" cy="305305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895725" y="2333625"/>
            <a:ext cx="1343025" cy="2314575"/>
          </a:xfrm>
          <a:custGeom>
            <a:avLst/>
            <a:gdLst>
              <a:gd name="connsiteX0" fmla="*/ 19050 w 1295400"/>
              <a:gd name="connsiteY0" fmla="*/ 57150 h 2343150"/>
              <a:gd name="connsiteX1" fmla="*/ 723900 w 1295400"/>
              <a:gd name="connsiteY1" fmla="*/ 352425 h 2343150"/>
              <a:gd name="connsiteX2" fmla="*/ 819150 w 1295400"/>
              <a:gd name="connsiteY2" fmla="*/ 581025 h 2343150"/>
              <a:gd name="connsiteX3" fmla="*/ 476250 w 1295400"/>
              <a:gd name="connsiteY3" fmla="*/ 1085850 h 2343150"/>
              <a:gd name="connsiteX4" fmla="*/ 438150 w 1295400"/>
              <a:gd name="connsiteY4" fmla="*/ 1276350 h 2343150"/>
              <a:gd name="connsiteX5" fmla="*/ 476250 w 1295400"/>
              <a:gd name="connsiteY5" fmla="*/ 1428750 h 2343150"/>
              <a:gd name="connsiteX6" fmla="*/ 828675 w 1295400"/>
              <a:gd name="connsiteY6" fmla="*/ 1819275 h 2343150"/>
              <a:gd name="connsiteX7" fmla="*/ 1295400 w 1295400"/>
              <a:gd name="connsiteY7" fmla="*/ 2343150 h 2343150"/>
              <a:gd name="connsiteX8" fmla="*/ 1295400 w 1295400"/>
              <a:gd name="connsiteY8" fmla="*/ 0 h 2343150"/>
              <a:gd name="connsiteX9" fmla="*/ 0 w 1295400"/>
              <a:gd name="connsiteY9" fmla="*/ 19050 h 2343150"/>
              <a:gd name="connsiteX10" fmla="*/ 19050 w 1295400"/>
              <a:gd name="connsiteY10" fmla="*/ 57150 h 234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400" h="2343150">
                <a:moveTo>
                  <a:pt x="19050" y="57150"/>
                </a:moveTo>
                <a:lnTo>
                  <a:pt x="723900" y="352425"/>
                </a:lnTo>
                <a:lnTo>
                  <a:pt x="819150" y="581025"/>
                </a:lnTo>
                <a:lnTo>
                  <a:pt x="476250" y="1085850"/>
                </a:lnTo>
                <a:lnTo>
                  <a:pt x="438150" y="1276350"/>
                </a:lnTo>
                <a:lnTo>
                  <a:pt x="476250" y="1428750"/>
                </a:lnTo>
                <a:lnTo>
                  <a:pt x="828675" y="1819275"/>
                </a:lnTo>
                <a:lnTo>
                  <a:pt x="1295400" y="2343150"/>
                </a:lnTo>
                <a:lnTo>
                  <a:pt x="1295400" y="0"/>
                </a:lnTo>
                <a:lnTo>
                  <a:pt x="0" y="19050"/>
                </a:lnTo>
                <a:lnTo>
                  <a:pt x="19050" y="5715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5010150" y="5019675"/>
            <a:ext cx="247650" cy="390525"/>
          </a:xfrm>
          <a:custGeom>
            <a:avLst/>
            <a:gdLst>
              <a:gd name="connsiteX0" fmla="*/ 209550 w 247650"/>
              <a:gd name="connsiteY0" fmla="*/ 0 h 390525"/>
              <a:gd name="connsiteX1" fmla="*/ 0 w 247650"/>
              <a:gd name="connsiteY1" fmla="*/ 390525 h 390525"/>
              <a:gd name="connsiteX2" fmla="*/ 247650 w 247650"/>
              <a:gd name="connsiteY2" fmla="*/ 381000 h 390525"/>
              <a:gd name="connsiteX3" fmla="*/ 209550 w 247650"/>
              <a:gd name="connsiteY3" fmla="*/ 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390525">
                <a:moveTo>
                  <a:pt x="209550" y="0"/>
                </a:moveTo>
                <a:lnTo>
                  <a:pt x="0" y="390525"/>
                </a:lnTo>
                <a:lnTo>
                  <a:pt x="247650" y="381000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5954" y="4636745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sound and complete (impossible if type-checker always terminates)</a:t>
            </a:r>
            <a:endParaRPr lang="en-US" sz="20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5917578" y="3881437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82689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programs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f3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only called with true *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shortly…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about how static v. dynamic typing affects: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Convenience of syntax/constructs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Not preventing useful programs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Catching bugs early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Performance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Code </a:t>
            </a:r>
            <a:r>
              <a:rPr lang="en-US" dirty="0" smtClean="0"/>
              <a:t>reuse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Prototyping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Maintenance/Evolution/Extensibility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mtClean="0"/>
              <a:t>Other?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0647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questions: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65674</TotalTime>
  <Words>3636</Words>
  <Application>Microsoft Office PowerPoint</Application>
  <PresentationFormat>On-screen Show (4:3)</PresentationFormat>
  <Paragraphs>564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Courier New</vt:lpstr>
      <vt:lpstr>Times New Roman</vt:lpstr>
      <vt:lpstr>Wingdings</vt:lpstr>
      <vt:lpstr>dan_design_template</vt:lpstr>
      <vt:lpstr>CSE341: Programming Languages  Lecture 18 Static vs. Dynamic Typing</vt:lpstr>
      <vt:lpstr>Key differences</vt:lpstr>
      <vt:lpstr>The plan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Another misconception</vt:lpstr>
      <vt:lpstr>Correctness</vt:lpstr>
      <vt:lpstr>Venn Diagrams</vt:lpstr>
      <vt:lpstr>Venn Diagrams</vt:lpstr>
      <vt:lpstr>Venn Diagrams</vt:lpstr>
      <vt:lpstr>Venn Diagrams</vt:lpstr>
      <vt:lpstr>Venn Diagrams</vt:lpstr>
      <vt:lpstr>Venn Diagrams</vt:lpstr>
      <vt:lpstr>Why incompleteness</vt:lpstr>
      <vt:lpstr>Incompleteness</vt:lpstr>
      <vt:lpstr>What about unsoundness?</vt:lpstr>
      <vt:lpstr>Now can argue…</vt:lpstr>
      <vt:lpstr>Perspectives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  <vt:lpstr>Why weak typing (C/C++)</vt:lpstr>
      <vt:lpstr>What weak typing has caused</vt:lpstr>
      <vt:lpstr>Example: Racket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876</cp:revision>
  <cp:lastPrinted>2011-09-27T20:26:28Z</cp:lastPrinted>
  <dcterms:created xsi:type="dcterms:W3CDTF">2009-03-13T20:43:19Z</dcterms:created>
  <dcterms:modified xsi:type="dcterms:W3CDTF">2020-05-20T18:16:35Z</dcterms:modified>
</cp:coreProperties>
</file>