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436" r:id="rId3"/>
    <p:sldId id="437" r:id="rId4"/>
    <p:sldId id="438" r:id="rId5"/>
    <p:sldId id="439" r:id="rId6"/>
    <p:sldId id="440" r:id="rId7"/>
    <p:sldId id="442" r:id="rId8"/>
    <p:sldId id="443" r:id="rId9"/>
    <p:sldId id="444" r:id="rId10"/>
    <p:sldId id="445" r:id="rId11"/>
    <p:sldId id="446" r:id="rId12"/>
    <p:sldId id="447" r:id="rId13"/>
    <p:sldId id="448" r:id="rId14"/>
    <p:sldId id="449" r:id="rId15"/>
    <p:sldId id="450" r:id="rId16"/>
    <p:sldId id="451" r:id="rId17"/>
    <p:sldId id="452" r:id="rId18"/>
    <p:sldId id="453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5DFEA6-8FFD-4751-AEFF-7D766C507ED0}" v="1" dt="2020-05-04T02:45:09.1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11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tt Wortzman" userId="f28ab72c354ddfd1" providerId="LiveId" clId="{4B5DFEA6-8FFD-4751-AEFF-7D766C507ED0}"/>
    <pc:docChg chg="modSld modMainMaster">
      <pc:chgData name="Brett Wortzman" userId="f28ab72c354ddfd1" providerId="LiveId" clId="{4B5DFEA6-8FFD-4751-AEFF-7D766C507ED0}" dt="2020-05-04T02:45:09.199" v="15"/>
      <pc:docMkLst>
        <pc:docMk/>
      </pc:docMkLst>
      <pc:sldChg chg="modSp mod">
        <pc:chgData name="Brett Wortzman" userId="f28ab72c354ddfd1" providerId="LiveId" clId="{4B5DFEA6-8FFD-4751-AEFF-7D766C507ED0}" dt="2020-05-04T02:45:09.199" v="15"/>
        <pc:sldMkLst>
          <pc:docMk/>
          <pc:sldMk cId="0" sldId="256"/>
        </pc:sldMkLst>
        <pc:spChg chg="mod">
          <ac:chgData name="Brett Wortzman" userId="f28ab72c354ddfd1" providerId="LiveId" clId="{4B5DFEA6-8FFD-4751-AEFF-7D766C507ED0}" dt="2020-05-04T02:44:54.197" v="0" actId="114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Brett Wortzman" userId="f28ab72c354ddfd1" providerId="LiveId" clId="{4B5DFEA6-8FFD-4751-AEFF-7D766C507ED0}" dt="2020-05-04T02:45:09.199" v="15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Brett Wortzman" userId="f28ab72c354ddfd1" providerId="LiveId" clId="{4B5DFEA6-8FFD-4751-AEFF-7D766C507ED0}" dt="2020-05-04T02:45:09.199" v="15"/>
        <pc:sldMkLst>
          <pc:docMk/>
          <pc:sldMk cId="3818335382" sldId="436"/>
        </pc:sldMkLst>
        <pc:spChg chg="mod">
          <ac:chgData name="Brett Wortzman" userId="f28ab72c354ddfd1" providerId="LiveId" clId="{4B5DFEA6-8FFD-4751-AEFF-7D766C507ED0}" dt="2020-05-04T02:45:09.199" v="15"/>
          <ac:spMkLst>
            <pc:docMk/>
            <pc:sldMk cId="3818335382" sldId="436"/>
            <ac:spMk id="4" creationId="{00000000-0000-0000-0000-000000000000}"/>
          </ac:spMkLst>
        </pc:spChg>
      </pc:sldChg>
      <pc:sldChg chg="modSp">
        <pc:chgData name="Brett Wortzman" userId="f28ab72c354ddfd1" providerId="LiveId" clId="{4B5DFEA6-8FFD-4751-AEFF-7D766C507ED0}" dt="2020-05-04T02:45:09.199" v="15"/>
        <pc:sldMkLst>
          <pc:docMk/>
          <pc:sldMk cId="1133381154" sldId="437"/>
        </pc:sldMkLst>
        <pc:spChg chg="mod">
          <ac:chgData name="Brett Wortzman" userId="f28ab72c354ddfd1" providerId="LiveId" clId="{4B5DFEA6-8FFD-4751-AEFF-7D766C507ED0}" dt="2020-05-04T02:45:09.199" v="15"/>
          <ac:spMkLst>
            <pc:docMk/>
            <pc:sldMk cId="1133381154" sldId="437"/>
            <ac:spMk id="4" creationId="{00000000-0000-0000-0000-000000000000}"/>
          </ac:spMkLst>
        </pc:spChg>
      </pc:sldChg>
      <pc:sldChg chg="modSp">
        <pc:chgData name="Brett Wortzman" userId="f28ab72c354ddfd1" providerId="LiveId" clId="{4B5DFEA6-8FFD-4751-AEFF-7D766C507ED0}" dt="2020-05-04T02:45:09.199" v="15"/>
        <pc:sldMkLst>
          <pc:docMk/>
          <pc:sldMk cId="4133556691" sldId="438"/>
        </pc:sldMkLst>
        <pc:spChg chg="mod">
          <ac:chgData name="Brett Wortzman" userId="f28ab72c354ddfd1" providerId="LiveId" clId="{4B5DFEA6-8FFD-4751-AEFF-7D766C507ED0}" dt="2020-05-04T02:45:09.199" v="15"/>
          <ac:spMkLst>
            <pc:docMk/>
            <pc:sldMk cId="4133556691" sldId="438"/>
            <ac:spMk id="4" creationId="{00000000-0000-0000-0000-000000000000}"/>
          </ac:spMkLst>
        </pc:spChg>
      </pc:sldChg>
      <pc:sldChg chg="modSp">
        <pc:chgData name="Brett Wortzman" userId="f28ab72c354ddfd1" providerId="LiveId" clId="{4B5DFEA6-8FFD-4751-AEFF-7D766C507ED0}" dt="2020-05-04T02:45:09.199" v="15"/>
        <pc:sldMkLst>
          <pc:docMk/>
          <pc:sldMk cId="193989831" sldId="439"/>
        </pc:sldMkLst>
        <pc:spChg chg="mod">
          <ac:chgData name="Brett Wortzman" userId="f28ab72c354ddfd1" providerId="LiveId" clId="{4B5DFEA6-8FFD-4751-AEFF-7D766C507ED0}" dt="2020-05-04T02:45:09.199" v="15"/>
          <ac:spMkLst>
            <pc:docMk/>
            <pc:sldMk cId="193989831" sldId="439"/>
            <ac:spMk id="4" creationId="{00000000-0000-0000-0000-000000000000}"/>
          </ac:spMkLst>
        </pc:spChg>
      </pc:sldChg>
      <pc:sldChg chg="modSp">
        <pc:chgData name="Brett Wortzman" userId="f28ab72c354ddfd1" providerId="LiveId" clId="{4B5DFEA6-8FFD-4751-AEFF-7D766C507ED0}" dt="2020-05-04T02:45:09.199" v="15"/>
        <pc:sldMkLst>
          <pc:docMk/>
          <pc:sldMk cId="1473413996" sldId="440"/>
        </pc:sldMkLst>
        <pc:spChg chg="mod">
          <ac:chgData name="Brett Wortzman" userId="f28ab72c354ddfd1" providerId="LiveId" clId="{4B5DFEA6-8FFD-4751-AEFF-7D766C507ED0}" dt="2020-05-04T02:45:09.199" v="15"/>
          <ac:spMkLst>
            <pc:docMk/>
            <pc:sldMk cId="1473413996" sldId="440"/>
            <ac:spMk id="4" creationId="{00000000-0000-0000-0000-000000000000}"/>
          </ac:spMkLst>
        </pc:spChg>
      </pc:sldChg>
      <pc:sldChg chg="modSp">
        <pc:chgData name="Brett Wortzman" userId="f28ab72c354ddfd1" providerId="LiveId" clId="{4B5DFEA6-8FFD-4751-AEFF-7D766C507ED0}" dt="2020-05-04T02:45:09.199" v="15"/>
        <pc:sldMkLst>
          <pc:docMk/>
          <pc:sldMk cId="3059254215" sldId="442"/>
        </pc:sldMkLst>
        <pc:spChg chg="mod">
          <ac:chgData name="Brett Wortzman" userId="f28ab72c354ddfd1" providerId="LiveId" clId="{4B5DFEA6-8FFD-4751-AEFF-7D766C507ED0}" dt="2020-05-04T02:45:09.199" v="15"/>
          <ac:spMkLst>
            <pc:docMk/>
            <pc:sldMk cId="3059254215" sldId="442"/>
            <ac:spMk id="4" creationId="{00000000-0000-0000-0000-000000000000}"/>
          </ac:spMkLst>
        </pc:spChg>
      </pc:sldChg>
      <pc:sldChg chg="modSp">
        <pc:chgData name="Brett Wortzman" userId="f28ab72c354ddfd1" providerId="LiveId" clId="{4B5DFEA6-8FFD-4751-AEFF-7D766C507ED0}" dt="2020-05-04T02:45:09.199" v="15"/>
        <pc:sldMkLst>
          <pc:docMk/>
          <pc:sldMk cId="3648890861" sldId="443"/>
        </pc:sldMkLst>
        <pc:spChg chg="mod">
          <ac:chgData name="Brett Wortzman" userId="f28ab72c354ddfd1" providerId="LiveId" clId="{4B5DFEA6-8FFD-4751-AEFF-7D766C507ED0}" dt="2020-05-04T02:45:09.199" v="15"/>
          <ac:spMkLst>
            <pc:docMk/>
            <pc:sldMk cId="3648890861" sldId="443"/>
            <ac:spMk id="4" creationId="{00000000-0000-0000-0000-000000000000}"/>
          </ac:spMkLst>
        </pc:spChg>
      </pc:sldChg>
      <pc:sldChg chg="modSp">
        <pc:chgData name="Brett Wortzman" userId="f28ab72c354ddfd1" providerId="LiveId" clId="{4B5DFEA6-8FFD-4751-AEFF-7D766C507ED0}" dt="2020-05-04T02:45:09.199" v="15"/>
        <pc:sldMkLst>
          <pc:docMk/>
          <pc:sldMk cId="4155584796" sldId="444"/>
        </pc:sldMkLst>
        <pc:spChg chg="mod">
          <ac:chgData name="Brett Wortzman" userId="f28ab72c354ddfd1" providerId="LiveId" clId="{4B5DFEA6-8FFD-4751-AEFF-7D766C507ED0}" dt="2020-05-04T02:45:09.199" v="15"/>
          <ac:spMkLst>
            <pc:docMk/>
            <pc:sldMk cId="4155584796" sldId="444"/>
            <ac:spMk id="4" creationId="{00000000-0000-0000-0000-000000000000}"/>
          </ac:spMkLst>
        </pc:spChg>
      </pc:sldChg>
      <pc:sldChg chg="modSp">
        <pc:chgData name="Brett Wortzman" userId="f28ab72c354ddfd1" providerId="LiveId" clId="{4B5DFEA6-8FFD-4751-AEFF-7D766C507ED0}" dt="2020-05-04T02:45:09.199" v="15"/>
        <pc:sldMkLst>
          <pc:docMk/>
          <pc:sldMk cId="3832907846" sldId="445"/>
        </pc:sldMkLst>
        <pc:spChg chg="mod">
          <ac:chgData name="Brett Wortzman" userId="f28ab72c354ddfd1" providerId="LiveId" clId="{4B5DFEA6-8FFD-4751-AEFF-7D766C507ED0}" dt="2020-05-04T02:45:09.199" v="15"/>
          <ac:spMkLst>
            <pc:docMk/>
            <pc:sldMk cId="3832907846" sldId="445"/>
            <ac:spMk id="4" creationId="{00000000-0000-0000-0000-000000000000}"/>
          </ac:spMkLst>
        </pc:spChg>
      </pc:sldChg>
      <pc:sldChg chg="modSp">
        <pc:chgData name="Brett Wortzman" userId="f28ab72c354ddfd1" providerId="LiveId" clId="{4B5DFEA6-8FFD-4751-AEFF-7D766C507ED0}" dt="2020-05-04T02:45:09.199" v="15"/>
        <pc:sldMkLst>
          <pc:docMk/>
          <pc:sldMk cId="3719976442" sldId="446"/>
        </pc:sldMkLst>
        <pc:spChg chg="mod">
          <ac:chgData name="Brett Wortzman" userId="f28ab72c354ddfd1" providerId="LiveId" clId="{4B5DFEA6-8FFD-4751-AEFF-7D766C507ED0}" dt="2020-05-04T02:45:09.199" v="15"/>
          <ac:spMkLst>
            <pc:docMk/>
            <pc:sldMk cId="3719976442" sldId="446"/>
            <ac:spMk id="4" creationId="{00000000-0000-0000-0000-000000000000}"/>
          </ac:spMkLst>
        </pc:spChg>
      </pc:sldChg>
      <pc:sldChg chg="modSp">
        <pc:chgData name="Brett Wortzman" userId="f28ab72c354ddfd1" providerId="LiveId" clId="{4B5DFEA6-8FFD-4751-AEFF-7D766C507ED0}" dt="2020-05-04T02:45:09.199" v="15"/>
        <pc:sldMkLst>
          <pc:docMk/>
          <pc:sldMk cId="1139583564" sldId="447"/>
        </pc:sldMkLst>
        <pc:spChg chg="mod">
          <ac:chgData name="Brett Wortzman" userId="f28ab72c354ddfd1" providerId="LiveId" clId="{4B5DFEA6-8FFD-4751-AEFF-7D766C507ED0}" dt="2020-05-04T02:45:09.199" v="15"/>
          <ac:spMkLst>
            <pc:docMk/>
            <pc:sldMk cId="1139583564" sldId="447"/>
            <ac:spMk id="4" creationId="{00000000-0000-0000-0000-000000000000}"/>
          </ac:spMkLst>
        </pc:spChg>
      </pc:sldChg>
      <pc:sldChg chg="modSp">
        <pc:chgData name="Brett Wortzman" userId="f28ab72c354ddfd1" providerId="LiveId" clId="{4B5DFEA6-8FFD-4751-AEFF-7D766C507ED0}" dt="2020-05-04T02:45:09.199" v="15"/>
        <pc:sldMkLst>
          <pc:docMk/>
          <pc:sldMk cId="3346518207" sldId="448"/>
        </pc:sldMkLst>
        <pc:spChg chg="mod">
          <ac:chgData name="Brett Wortzman" userId="f28ab72c354ddfd1" providerId="LiveId" clId="{4B5DFEA6-8FFD-4751-AEFF-7D766C507ED0}" dt="2020-05-04T02:45:09.199" v="15"/>
          <ac:spMkLst>
            <pc:docMk/>
            <pc:sldMk cId="3346518207" sldId="448"/>
            <ac:spMk id="4" creationId="{00000000-0000-0000-0000-000000000000}"/>
          </ac:spMkLst>
        </pc:spChg>
      </pc:sldChg>
      <pc:sldChg chg="modSp">
        <pc:chgData name="Brett Wortzman" userId="f28ab72c354ddfd1" providerId="LiveId" clId="{4B5DFEA6-8FFD-4751-AEFF-7D766C507ED0}" dt="2020-05-04T02:45:09.199" v="15"/>
        <pc:sldMkLst>
          <pc:docMk/>
          <pc:sldMk cId="2793237067" sldId="449"/>
        </pc:sldMkLst>
        <pc:spChg chg="mod">
          <ac:chgData name="Brett Wortzman" userId="f28ab72c354ddfd1" providerId="LiveId" clId="{4B5DFEA6-8FFD-4751-AEFF-7D766C507ED0}" dt="2020-05-04T02:45:09.199" v="15"/>
          <ac:spMkLst>
            <pc:docMk/>
            <pc:sldMk cId="2793237067" sldId="449"/>
            <ac:spMk id="4" creationId="{00000000-0000-0000-0000-000000000000}"/>
          </ac:spMkLst>
        </pc:spChg>
      </pc:sldChg>
      <pc:sldChg chg="modSp">
        <pc:chgData name="Brett Wortzman" userId="f28ab72c354ddfd1" providerId="LiveId" clId="{4B5DFEA6-8FFD-4751-AEFF-7D766C507ED0}" dt="2020-05-04T02:45:09.199" v="15"/>
        <pc:sldMkLst>
          <pc:docMk/>
          <pc:sldMk cId="3268845052" sldId="450"/>
        </pc:sldMkLst>
        <pc:spChg chg="mod">
          <ac:chgData name="Brett Wortzman" userId="f28ab72c354ddfd1" providerId="LiveId" clId="{4B5DFEA6-8FFD-4751-AEFF-7D766C507ED0}" dt="2020-05-04T02:45:09.199" v="15"/>
          <ac:spMkLst>
            <pc:docMk/>
            <pc:sldMk cId="3268845052" sldId="450"/>
            <ac:spMk id="4" creationId="{00000000-0000-0000-0000-000000000000}"/>
          </ac:spMkLst>
        </pc:spChg>
      </pc:sldChg>
      <pc:sldChg chg="modSp">
        <pc:chgData name="Brett Wortzman" userId="f28ab72c354ddfd1" providerId="LiveId" clId="{4B5DFEA6-8FFD-4751-AEFF-7D766C507ED0}" dt="2020-05-04T02:45:09.199" v="15"/>
        <pc:sldMkLst>
          <pc:docMk/>
          <pc:sldMk cId="117758741" sldId="451"/>
        </pc:sldMkLst>
        <pc:spChg chg="mod">
          <ac:chgData name="Brett Wortzman" userId="f28ab72c354ddfd1" providerId="LiveId" clId="{4B5DFEA6-8FFD-4751-AEFF-7D766C507ED0}" dt="2020-05-04T02:45:09.199" v="15"/>
          <ac:spMkLst>
            <pc:docMk/>
            <pc:sldMk cId="117758741" sldId="451"/>
            <ac:spMk id="4" creationId="{00000000-0000-0000-0000-000000000000}"/>
          </ac:spMkLst>
        </pc:spChg>
      </pc:sldChg>
      <pc:sldChg chg="modSp">
        <pc:chgData name="Brett Wortzman" userId="f28ab72c354ddfd1" providerId="LiveId" clId="{4B5DFEA6-8FFD-4751-AEFF-7D766C507ED0}" dt="2020-05-04T02:45:09.199" v="15"/>
        <pc:sldMkLst>
          <pc:docMk/>
          <pc:sldMk cId="3630463750" sldId="452"/>
        </pc:sldMkLst>
        <pc:spChg chg="mod">
          <ac:chgData name="Brett Wortzman" userId="f28ab72c354ddfd1" providerId="LiveId" clId="{4B5DFEA6-8FFD-4751-AEFF-7D766C507ED0}" dt="2020-05-04T02:45:09.199" v="15"/>
          <ac:spMkLst>
            <pc:docMk/>
            <pc:sldMk cId="3630463750" sldId="452"/>
            <ac:spMk id="4" creationId="{00000000-0000-0000-0000-000000000000}"/>
          </ac:spMkLst>
        </pc:spChg>
      </pc:sldChg>
      <pc:sldChg chg="modSp">
        <pc:chgData name="Brett Wortzman" userId="f28ab72c354ddfd1" providerId="LiveId" clId="{4B5DFEA6-8FFD-4751-AEFF-7D766C507ED0}" dt="2020-05-04T02:45:09.199" v="15"/>
        <pc:sldMkLst>
          <pc:docMk/>
          <pc:sldMk cId="2143596313" sldId="453"/>
        </pc:sldMkLst>
        <pc:spChg chg="mod">
          <ac:chgData name="Brett Wortzman" userId="f28ab72c354ddfd1" providerId="LiveId" clId="{4B5DFEA6-8FFD-4751-AEFF-7D766C507ED0}" dt="2020-05-04T02:45:09.199" v="15"/>
          <ac:spMkLst>
            <pc:docMk/>
            <pc:sldMk cId="2143596313" sldId="453"/>
            <ac:spMk id="4" creationId="{00000000-0000-0000-0000-000000000000}"/>
          </ac:spMkLst>
        </pc:spChg>
      </pc:sldChg>
      <pc:sldMasterChg chg="modSp modSldLayout">
        <pc:chgData name="Brett Wortzman" userId="f28ab72c354ddfd1" providerId="LiveId" clId="{4B5DFEA6-8FFD-4751-AEFF-7D766C507ED0}" dt="2020-05-04T02:45:09.199" v="15"/>
        <pc:sldMasterMkLst>
          <pc:docMk/>
          <pc:sldMasterMk cId="0" sldId="2147483649"/>
        </pc:sldMasterMkLst>
        <pc:spChg chg="mod">
          <ac:chgData name="Brett Wortzman" userId="f28ab72c354ddfd1" providerId="LiveId" clId="{4B5DFEA6-8FFD-4751-AEFF-7D766C507ED0}" dt="2020-05-04T02:45:09.199" v="15"/>
          <ac:spMkLst>
            <pc:docMk/>
            <pc:sldMasterMk cId="0" sldId="2147483649"/>
            <ac:spMk id="6148" creationId="{00000000-0000-0000-0000-000000000000}"/>
          </ac:spMkLst>
        </pc:spChg>
        <pc:sldLayoutChg chg="modSp">
          <pc:chgData name="Brett Wortzman" userId="f28ab72c354ddfd1" providerId="LiveId" clId="{4B5DFEA6-8FFD-4751-AEFF-7D766C507ED0}" dt="2020-05-04T02:45:09.199" v="15"/>
          <pc:sldLayoutMkLst>
            <pc:docMk/>
            <pc:sldMasterMk cId="0" sldId="2147483649"/>
            <pc:sldLayoutMk cId="0" sldId="2147483651"/>
          </pc:sldLayoutMkLst>
          <pc:spChg chg="mod">
            <ac:chgData name="Brett Wortzman" userId="f28ab72c354ddfd1" providerId="LiveId" clId="{4B5DFEA6-8FFD-4751-AEFF-7D766C507ED0}" dt="2020-05-04T02:45:09.199" v="15"/>
            <ac:spMkLst>
              <pc:docMk/>
              <pc:sldMasterMk cId="0" sldId="2147483649"/>
              <pc:sldLayoutMk cId="0" sldId="2147483651"/>
              <ac:spMk id="7" creationId="{00000000-0000-0000-0000-000000000000}"/>
            </ac:spMkLst>
          </pc:spChg>
        </pc:sldLayoutChg>
        <pc:sldLayoutChg chg="modSp">
          <pc:chgData name="Brett Wortzman" userId="f28ab72c354ddfd1" providerId="LiveId" clId="{4B5DFEA6-8FFD-4751-AEFF-7D766C507ED0}" dt="2020-05-04T02:45:09.199" v="15"/>
          <pc:sldLayoutMkLst>
            <pc:docMk/>
            <pc:sldMasterMk cId="0" sldId="2147483649"/>
            <pc:sldLayoutMk cId="0" sldId="2147483652"/>
          </pc:sldLayoutMkLst>
          <pc:spChg chg="mod">
            <ac:chgData name="Brett Wortzman" userId="f28ab72c354ddfd1" providerId="LiveId" clId="{4B5DFEA6-8FFD-4751-AEFF-7D766C507ED0}" dt="2020-05-04T02:45:09.199" v="15"/>
            <ac:spMkLst>
              <pc:docMk/>
              <pc:sldMasterMk cId="0" sldId="2147483649"/>
              <pc:sldLayoutMk cId="0" sldId="2147483652"/>
              <ac:spMk id="4" creationId="{00000000-0000-0000-0000-000000000000}"/>
            </ac:spMkLst>
          </pc:spChg>
        </pc:sldLayoutChg>
        <pc:sldLayoutChg chg="modSp">
          <pc:chgData name="Brett Wortzman" userId="f28ab72c354ddfd1" providerId="LiveId" clId="{4B5DFEA6-8FFD-4751-AEFF-7D766C507ED0}" dt="2020-05-04T02:45:09.199" v="15"/>
          <pc:sldLayoutMkLst>
            <pc:docMk/>
            <pc:sldMasterMk cId="0" sldId="2147483649"/>
            <pc:sldLayoutMk cId="0" sldId="2147483653"/>
          </pc:sldLayoutMkLst>
          <pc:spChg chg="mod">
            <ac:chgData name="Brett Wortzman" userId="f28ab72c354ddfd1" providerId="LiveId" clId="{4B5DFEA6-8FFD-4751-AEFF-7D766C507ED0}" dt="2020-05-04T02:45:09.199" v="15"/>
            <ac:spMkLst>
              <pc:docMk/>
              <pc:sldMasterMk cId="0" sldId="2147483649"/>
              <pc:sldLayoutMk cId="0" sldId="2147483653"/>
              <ac:spMk id="5" creationId="{00000000-0000-0000-0000-000000000000}"/>
            </ac:spMkLst>
          </pc:spChg>
        </pc:sldLayoutChg>
        <pc:sldLayoutChg chg="modSp">
          <pc:chgData name="Brett Wortzman" userId="f28ab72c354ddfd1" providerId="LiveId" clId="{4B5DFEA6-8FFD-4751-AEFF-7D766C507ED0}" dt="2020-05-04T02:45:09.199" v="15"/>
          <pc:sldLayoutMkLst>
            <pc:docMk/>
            <pc:sldMasterMk cId="0" sldId="2147483649"/>
            <pc:sldLayoutMk cId="0" sldId="2147483654"/>
          </pc:sldLayoutMkLst>
          <pc:spChg chg="mod">
            <ac:chgData name="Brett Wortzman" userId="f28ab72c354ddfd1" providerId="LiveId" clId="{4B5DFEA6-8FFD-4751-AEFF-7D766C507ED0}" dt="2020-05-04T02:45:09.199" v="15"/>
            <ac:spMkLst>
              <pc:docMk/>
              <pc:sldMasterMk cId="0" sldId="2147483649"/>
              <pc:sldLayoutMk cId="0" sldId="2147483654"/>
              <ac:spMk id="7" creationId="{00000000-0000-0000-0000-000000000000}"/>
            </ac:spMkLst>
          </pc:spChg>
        </pc:sldLayoutChg>
        <pc:sldLayoutChg chg="modSp">
          <pc:chgData name="Brett Wortzman" userId="f28ab72c354ddfd1" providerId="LiveId" clId="{4B5DFEA6-8FFD-4751-AEFF-7D766C507ED0}" dt="2020-05-04T02:45:09.199" v="15"/>
          <pc:sldLayoutMkLst>
            <pc:docMk/>
            <pc:sldMasterMk cId="0" sldId="2147483649"/>
            <pc:sldLayoutMk cId="0" sldId="2147483655"/>
          </pc:sldLayoutMkLst>
          <pc:spChg chg="mod">
            <ac:chgData name="Brett Wortzman" userId="f28ab72c354ddfd1" providerId="LiveId" clId="{4B5DFEA6-8FFD-4751-AEFF-7D766C507ED0}" dt="2020-05-04T02:45:09.199" v="15"/>
            <ac:spMkLst>
              <pc:docMk/>
              <pc:sldMasterMk cId="0" sldId="2147483649"/>
              <pc:sldLayoutMk cId="0" sldId="2147483655"/>
              <ac:spMk id="3" creationId="{00000000-0000-0000-0000-000000000000}"/>
            </ac:spMkLst>
          </pc:spChg>
        </pc:sldLayoutChg>
        <pc:sldLayoutChg chg="modSp">
          <pc:chgData name="Brett Wortzman" userId="f28ab72c354ddfd1" providerId="LiveId" clId="{4B5DFEA6-8FFD-4751-AEFF-7D766C507ED0}" dt="2020-05-04T02:45:09.199" v="15"/>
          <pc:sldLayoutMkLst>
            <pc:docMk/>
            <pc:sldMasterMk cId="0" sldId="2147483649"/>
            <pc:sldLayoutMk cId="0" sldId="2147483656"/>
          </pc:sldLayoutMkLst>
          <pc:spChg chg="mod">
            <ac:chgData name="Brett Wortzman" userId="f28ab72c354ddfd1" providerId="LiveId" clId="{4B5DFEA6-8FFD-4751-AEFF-7D766C507ED0}" dt="2020-05-04T02:45:09.199" v="15"/>
            <ac:spMkLst>
              <pc:docMk/>
              <pc:sldMasterMk cId="0" sldId="2147483649"/>
              <pc:sldLayoutMk cId="0" sldId="2147483656"/>
              <ac:spMk id="2" creationId="{00000000-0000-0000-0000-000000000000}"/>
            </ac:spMkLst>
          </pc:spChg>
        </pc:sldLayoutChg>
        <pc:sldLayoutChg chg="modSp">
          <pc:chgData name="Brett Wortzman" userId="f28ab72c354ddfd1" providerId="LiveId" clId="{4B5DFEA6-8FFD-4751-AEFF-7D766C507ED0}" dt="2020-05-04T02:45:09.199" v="15"/>
          <pc:sldLayoutMkLst>
            <pc:docMk/>
            <pc:sldMasterMk cId="0" sldId="2147483649"/>
            <pc:sldLayoutMk cId="0" sldId="2147483657"/>
          </pc:sldLayoutMkLst>
          <pc:spChg chg="mod">
            <ac:chgData name="Brett Wortzman" userId="f28ab72c354ddfd1" providerId="LiveId" clId="{4B5DFEA6-8FFD-4751-AEFF-7D766C507ED0}" dt="2020-05-04T02:45:09.199" v="15"/>
            <ac:spMkLst>
              <pc:docMk/>
              <pc:sldMasterMk cId="0" sldId="2147483649"/>
              <pc:sldLayoutMk cId="0" sldId="2147483657"/>
              <ac:spMk id="5" creationId="{00000000-0000-0000-0000-000000000000}"/>
            </ac:spMkLst>
          </pc:spChg>
        </pc:sldLayoutChg>
        <pc:sldLayoutChg chg="modSp">
          <pc:chgData name="Brett Wortzman" userId="f28ab72c354ddfd1" providerId="LiveId" clId="{4B5DFEA6-8FFD-4751-AEFF-7D766C507ED0}" dt="2020-05-04T02:45:09.199" v="15"/>
          <pc:sldLayoutMkLst>
            <pc:docMk/>
            <pc:sldMasterMk cId="0" sldId="2147483649"/>
            <pc:sldLayoutMk cId="0" sldId="2147483658"/>
          </pc:sldLayoutMkLst>
          <pc:spChg chg="mod">
            <ac:chgData name="Brett Wortzman" userId="f28ab72c354ddfd1" providerId="LiveId" clId="{4B5DFEA6-8FFD-4751-AEFF-7D766C507ED0}" dt="2020-05-04T02:45:09.199" v="15"/>
            <ac:spMkLst>
              <pc:docMk/>
              <pc:sldMasterMk cId="0" sldId="2147483649"/>
              <pc:sldLayoutMk cId="0" sldId="2147483658"/>
              <ac:spMk id="5" creationId="{00000000-0000-0000-0000-000000000000}"/>
            </ac:spMkLst>
          </pc:spChg>
        </pc:sldLayoutChg>
        <pc:sldLayoutChg chg="modSp">
          <pc:chgData name="Brett Wortzman" userId="f28ab72c354ddfd1" providerId="LiveId" clId="{4B5DFEA6-8FFD-4751-AEFF-7D766C507ED0}" dt="2020-05-04T02:45:09.199" v="15"/>
          <pc:sldLayoutMkLst>
            <pc:docMk/>
            <pc:sldMasterMk cId="0" sldId="2147483649"/>
            <pc:sldLayoutMk cId="0" sldId="2147483659"/>
          </pc:sldLayoutMkLst>
          <pc:spChg chg="mod">
            <ac:chgData name="Brett Wortzman" userId="f28ab72c354ddfd1" providerId="LiveId" clId="{4B5DFEA6-8FFD-4751-AEFF-7D766C507ED0}" dt="2020-05-04T02:45:09.199" v="15"/>
            <ac:spMkLst>
              <pc:docMk/>
              <pc:sldMasterMk cId="0" sldId="2147483649"/>
              <pc:sldLayoutMk cId="0" sldId="2147483659"/>
              <ac:spMk id="4" creationId="{00000000-0000-0000-0000-000000000000}"/>
            </ac:spMkLst>
          </pc:spChg>
        </pc:sldLayoutChg>
        <pc:sldLayoutChg chg="modSp">
          <pc:chgData name="Brett Wortzman" userId="f28ab72c354ddfd1" providerId="LiveId" clId="{4B5DFEA6-8FFD-4751-AEFF-7D766C507ED0}" dt="2020-05-04T02:45:09.199" v="15"/>
          <pc:sldLayoutMkLst>
            <pc:docMk/>
            <pc:sldMasterMk cId="0" sldId="2147483649"/>
            <pc:sldLayoutMk cId="0" sldId="2147483660"/>
          </pc:sldLayoutMkLst>
          <pc:spChg chg="mod">
            <ac:chgData name="Brett Wortzman" userId="f28ab72c354ddfd1" providerId="LiveId" clId="{4B5DFEA6-8FFD-4751-AEFF-7D766C507ED0}" dt="2020-05-04T02:45:09.199" v="15"/>
            <ac:spMkLst>
              <pc:docMk/>
              <pc:sldMasterMk cId="0" sldId="2147483649"/>
              <pc:sldLayoutMk cId="0" sldId="2147483660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97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/>
              <a:t>Spring 2020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/>
              <a:t>CSE341: Programming Languages</a:t>
            </a:r>
            <a:br>
              <a:rPr lang="en-US" sz="3200" i="0" dirty="0"/>
            </a:br>
            <a:r>
              <a:rPr lang="en-US" sz="1400" i="0" dirty="0"/>
              <a:t/>
            </a:r>
            <a:br>
              <a:rPr lang="en-US" sz="1400" i="0" dirty="0"/>
            </a:br>
            <a:r>
              <a:rPr lang="en-US" sz="3200" i="0" dirty="0"/>
              <a:t>Lecture 14</a:t>
            </a:r>
            <a:br>
              <a:rPr lang="en-US" sz="3200" i="0" dirty="0"/>
            </a:br>
            <a:r>
              <a:rPr lang="en-US" sz="3200" dirty="0" err="1"/>
              <a:t>Thunks</a:t>
            </a:r>
            <a:r>
              <a:rPr lang="en-US" sz="3200" dirty="0"/>
              <a:t>, Laziness, Streams, </a:t>
            </a:r>
            <a:r>
              <a:rPr lang="en-US" sz="3200" dirty="0" err="1"/>
              <a:t>Memoization</a:t>
            </a:r>
            <a:endParaRPr lang="en-US" sz="3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/>
              <a:t>Brett Wortzman</a:t>
            </a:r>
          </a:p>
          <a:p>
            <a:r>
              <a:rPr lang="en-US" sz="2400" dirty="0"/>
              <a:t>Spring 2020</a:t>
            </a:r>
          </a:p>
          <a:p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/>
              <a:t>A stream is an </a:t>
            </a:r>
            <a:r>
              <a:rPr lang="en-US" i="1" dirty="0"/>
              <a:t>infinite sequence</a:t>
            </a:r>
            <a:r>
              <a:rPr lang="en-US" dirty="0"/>
              <a:t> of values</a:t>
            </a:r>
          </a:p>
          <a:p>
            <a:pPr lvl="1"/>
            <a:r>
              <a:rPr lang="en-US" dirty="0"/>
              <a:t>So cannot make a stream by making all the values</a:t>
            </a:r>
          </a:p>
          <a:p>
            <a:pPr lvl="1"/>
            <a:r>
              <a:rPr lang="en-US" dirty="0"/>
              <a:t>Key idea: Use a </a:t>
            </a:r>
            <a:r>
              <a:rPr lang="en-US" dirty="0" err="1"/>
              <a:t>thunk</a:t>
            </a:r>
            <a:r>
              <a:rPr lang="en-US" dirty="0"/>
              <a:t> to delay creating most of the sequence</a:t>
            </a:r>
          </a:p>
          <a:p>
            <a:pPr lvl="1"/>
            <a:r>
              <a:rPr lang="en-US" dirty="0"/>
              <a:t>Just a programming idiom</a:t>
            </a:r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dirty="0"/>
              <a:t>A powerful concept for division of labor:</a:t>
            </a:r>
          </a:p>
          <a:p>
            <a:pPr lvl="1"/>
            <a:r>
              <a:rPr lang="en-US" dirty="0"/>
              <a:t>Stream producer knows how to create any number of values</a:t>
            </a:r>
          </a:p>
          <a:p>
            <a:pPr lvl="1"/>
            <a:r>
              <a:rPr lang="en-US" dirty="0"/>
              <a:t>Stream consumer decides how many values to ask for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/>
              <a:t>Some examples of streams you might (not) be familiar with:</a:t>
            </a:r>
          </a:p>
          <a:p>
            <a:pPr lvl="1"/>
            <a:r>
              <a:rPr lang="en-US" dirty="0"/>
              <a:t>User actions (mouse clicks, etc.)</a:t>
            </a:r>
          </a:p>
          <a:p>
            <a:pPr lvl="1"/>
            <a:r>
              <a:rPr lang="en-US" dirty="0"/>
              <a:t>UNIX pipes: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cmd1 | cmd2</a:t>
            </a:r>
            <a:r>
              <a:rPr lang="en-US" dirty="0"/>
              <a:t> has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cmd2</a:t>
            </a:r>
            <a:r>
              <a:rPr lang="en-US" dirty="0"/>
              <a:t> “pull” data from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cmd1</a:t>
            </a:r>
          </a:p>
          <a:p>
            <a:pPr lvl="1"/>
            <a:r>
              <a:rPr lang="en-US" dirty="0"/>
              <a:t>Output values from a sequential feedback circuit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83290784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will represent streams using pairs and </a:t>
            </a:r>
            <a:r>
              <a:rPr lang="en-US" dirty="0" err="1"/>
              <a:t>thunks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Let a stream be a </a:t>
            </a:r>
            <a:r>
              <a:rPr lang="en-US" dirty="0" err="1"/>
              <a:t>thunk</a:t>
            </a:r>
            <a:r>
              <a:rPr lang="en-US" dirty="0"/>
              <a:t> that </a:t>
            </a:r>
            <a:r>
              <a:rPr lang="en-US" i="1" dirty="0"/>
              <a:t>when called</a:t>
            </a:r>
            <a:r>
              <a:rPr lang="en-US" dirty="0"/>
              <a:t> returns a pair:</a:t>
            </a:r>
          </a:p>
          <a:p>
            <a:pPr marL="0" indent="0" algn="ctr">
              <a:buNone/>
            </a:pPr>
            <a:r>
              <a:rPr lang="en-US" dirty="0">
                <a:latin typeface="Courier New" pitchFamily="49" charset="0"/>
              </a:rPr>
              <a:t>'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(next-answer . next-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thunk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 given a stream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/>
              <a:t>, the client can get any number of elements</a:t>
            </a:r>
          </a:p>
          <a:p>
            <a:pPr lvl="1"/>
            <a:r>
              <a:rPr lang="en-US" dirty="0"/>
              <a:t>First: 	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(car (s))</a:t>
            </a:r>
          </a:p>
          <a:p>
            <a:pPr lvl="1"/>
            <a:r>
              <a:rPr lang="en-US" dirty="0"/>
              <a:t>Second: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(car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(s))))</a:t>
            </a:r>
          </a:p>
          <a:p>
            <a:pPr lvl="1"/>
            <a:r>
              <a:rPr lang="en-US" dirty="0"/>
              <a:t>Third: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(car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(s))))))</a:t>
            </a:r>
          </a:p>
          <a:p>
            <a:pPr marL="457200" lvl="1" indent="0">
              <a:buNone/>
            </a:pPr>
            <a:r>
              <a:rPr lang="en-US" dirty="0"/>
              <a:t>(Usually bind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(s))</a:t>
            </a:r>
            <a:r>
              <a:rPr lang="en-US" dirty="0"/>
              <a:t> to a variable or pass to a recursive function)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71997644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using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This function returns how many stream elements it takes to find one for which tester does not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#f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Happens to be written with a tail-recursive helper function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(stream)</a:t>
            </a:r>
            <a:r>
              <a:rPr lang="en-US" dirty="0">
                <a:latin typeface="+mj-lt"/>
                <a:cs typeface="Courier New" pitchFamily="49" charset="0"/>
              </a:rPr>
              <a:t> generates the pair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So recursively pass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latin typeface="+mj-lt"/>
                <a:cs typeface="Courier New" pitchFamily="49" charset="0"/>
              </a:rPr>
              <a:t>, the </a:t>
            </a:r>
            <a:r>
              <a:rPr lang="en-US" dirty="0" err="1">
                <a:latin typeface="+mj-lt"/>
                <a:cs typeface="Courier New" pitchFamily="49" charset="0"/>
              </a:rPr>
              <a:t>thunk</a:t>
            </a:r>
            <a:r>
              <a:rPr lang="en-US" dirty="0">
                <a:latin typeface="+mj-lt"/>
                <a:cs typeface="Courier New" pitchFamily="49" charset="0"/>
              </a:rPr>
              <a:t> for the rest of the infinite sequence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819400"/>
            <a:ext cx="8001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number-until stream tester</a:t>
            </a:r>
            <a:r>
              <a:rPr lang="en-US" sz="2000" kern="0" dirty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>
                <a:latin typeface="Courier New" pitchFamily="49" charset="0"/>
              </a:rPr>
              <a:t> 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stream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ans</a:t>
            </a:r>
            <a:r>
              <a:rPr lang="en-US" sz="2000" kern="0" dirty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sz="2000" kern="0" dirty="0">
                <a:latin typeface="Courier New" pitchFamily="49" charset="0"/>
              </a:rPr>
              <a:t> ([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(stream)])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(tester (car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         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ans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         (f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) (+ </a:t>
            </a:r>
            <a:r>
              <a:rPr lang="en-US" sz="2000" kern="0" dirty="0" err="1">
                <a:latin typeface="Courier New" pitchFamily="49" charset="0"/>
              </a:rPr>
              <a:t>ans</a:t>
            </a:r>
            <a:r>
              <a:rPr lang="en-US" sz="2000" kern="0" dirty="0">
                <a:latin typeface="Courier New" pitchFamily="49" charset="0"/>
              </a:rPr>
              <a:t> 1)))))])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(f stream 1)))</a:t>
            </a:r>
          </a:p>
        </p:txBody>
      </p:sp>
    </p:spTree>
    <p:extLst>
      <p:ext uri="{BB962C8B-B14F-4D97-AF65-F5344CB8AC3E}">
        <p14:creationId xmlns:p14="http://schemas.microsoft.com/office/powerpoint/2010/main" val="113958356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Coding up a stream in your program is easy </a:t>
            </a:r>
          </a:p>
          <a:p>
            <a:pPr lvl="1"/>
            <a:r>
              <a:rPr lang="en-US" dirty="0"/>
              <a:t>We will do functional streams using pairs and </a:t>
            </a:r>
            <a:r>
              <a:rPr lang="en-US" dirty="0" err="1"/>
              <a:t>thunks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Let a stream be a </a:t>
            </a:r>
            <a:r>
              <a:rPr lang="en-US" dirty="0" err="1"/>
              <a:t>thunk</a:t>
            </a:r>
            <a:r>
              <a:rPr lang="en-US" dirty="0"/>
              <a:t> that </a:t>
            </a:r>
            <a:r>
              <a:rPr lang="en-US" i="1" dirty="0"/>
              <a:t>when called</a:t>
            </a:r>
            <a:r>
              <a:rPr lang="en-US" dirty="0"/>
              <a:t> returns a pair:</a:t>
            </a:r>
          </a:p>
          <a:p>
            <a:pPr marL="0" indent="0" algn="ctr">
              <a:buNone/>
            </a:pPr>
            <a:r>
              <a:rPr lang="en-US" dirty="0">
                <a:latin typeface="Courier New" pitchFamily="49" charset="0"/>
              </a:rPr>
              <a:t>'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(next-answer . next-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thunk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Saw how to use them, now how to make them…</a:t>
            </a:r>
          </a:p>
          <a:p>
            <a:pPr lvl="1"/>
            <a:r>
              <a:rPr lang="en-US" dirty="0"/>
              <a:t>Admittedly mind-bending, but uses what we know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34651820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676400"/>
          </a:xfrm>
        </p:spPr>
        <p:txBody>
          <a:bodyPr/>
          <a:lstStyle/>
          <a:p>
            <a:r>
              <a:rPr lang="en-US" dirty="0"/>
              <a:t>How can one </a:t>
            </a:r>
            <a:r>
              <a:rPr lang="en-US" dirty="0" err="1"/>
              <a:t>thunk</a:t>
            </a:r>
            <a:r>
              <a:rPr lang="en-US" dirty="0"/>
              <a:t> create the right next </a:t>
            </a:r>
            <a:r>
              <a:rPr lang="en-US" dirty="0" err="1"/>
              <a:t>thunk</a:t>
            </a:r>
            <a:r>
              <a:rPr lang="en-US" dirty="0"/>
              <a:t>?  Recursion!</a:t>
            </a:r>
          </a:p>
          <a:p>
            <a:pPr lvl="1"/>
            <a:r>
              <a:rPr lang="en-US" dirty="0"/>
              <a:t>Make a </a:t>
            </a:r>
            <a:r>
              <a:rPr lang="en-US" dirty="0" err="1"/>
              <a:t>thunk</a:t>
            </a:r>
            <a:r>
              <a:rPr lang="en-US" dirty="0"/>
              <a:t> that produces a pair where </a:t>
            </a:r>
            <a:r>
              <a:rPr lang="en-US" dirty="0" err="1"/>
              <a:t>cdr</a:t>
            </a:r>
            <a:r>
              <a:rPr lang="en-US" dirty="0"/>
              <a:t> is next </a:t>
            </a:r>
            <a:r>
              <a:rPr lang="en-US" dirty="0" err="1"/>
              <a:t>thunk</a:t>
            </a:r>
            <a:endParaRPr lang="en-US" dirty="0"/>
          </a:p>
          <a:p>
            <a:pPr lvl="1"/>
            <a:r>
              <a:rPr lang="en-US" dirty="0"/>
              <a:t>A recursive function can return a </a:t>
            </a:r>
            <a:r>
              <a:rPr lang="en-US" dirty="0" err="1"/>
              <a:t>thunk</a:t>
            </a:r>
            <a:r>
              <a:rPr lang="en-US" dirty="0"/>
              <a:t> where recursive call does not happen until </a:t>
            </a:r>
            <a:r>
              <a:rPr lang="en-US" dirty="0" err="1"/>
              <a:t>thunk</a:t>
            </a:r>
            <a:r>
              <a:rPr lang="en-US" dirty="0"/>
              <a:t> is called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971800"/>
            <a:ext cx="8001000" cy="312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>
                <a:latin typeface="Courier New" pitchFamily="49" charset="0"/>
              </a:rPr>
              <a:t> () (cons 1 ones)))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nats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>
                <a:latin typeface="Courier New" pitchFamily="49" charset="0"/>
              </a:rPr>
              <a:t> 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(cons x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(f (+ x 1)))))])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(f 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powers-of-two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>
                <a:latin typeface="Courier New" pitchFamily="49" charset="0"/>
              </a:rPr>
              <a:t> 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(cons x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(f (* x 2)))))])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(f 2))))</a:t>
            </a:r>
          </a:p>
        </p:txBody>
      </p:sp>
    </p:spTree>
    <p:extLst>
      <p:ext uri="{BB962C8B-B14F-4D97-AF65-F5344CB8AC3E}">
        <p14:creationId xmlns:p14="http://schemas.microsoft.com/office/powerpoint/2010/main" val="279323706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it wrong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/>
              <a:t>This uses a variable before it is defined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goes into an infinite loop making an infinite-length list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is a stream: </a:t>
            </a:r>
            <a:r>
              <a:rPr lang="en-US" dirty="0" err="1"/>
              <a:t>thunk</a:t>
            </a:r>
            <a:r>
              <a:rPr lang="en-US" dirty="0"/>
              <a:t> that returns a pair with </a:t>
            </a:r>
            <a:r>
              <a:rPr lang="en-US" dirty="0" err="1"/>
              <a:t>cdr</a:t>
            </a:r>
            <a:r>
              <a:rPr lang="en-US" dirty="0"/>
              <a:t> a </a:t>
            </a:r>
            <a:r>
              <a:rPr lang="en-US" dirty="0" err="1"/>
              <a:t>thunk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4343400"/>
            <a:ext cx="6324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>
                <a:latin typeface="Courier New" pitchFamily="49" charset="0"/>
              </a:rPr>
              <a:t> () (cons 1 ones)))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(cons 1 ones))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828800"/>
            <a:ext cx="78669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ones-really-bad</a:t>
            </a:r>
            <a:r>
              <a:rPr lang="en-US" sz="2000" kern="0" dirty="0">
                <a:latin typeface="Courier New" pitchFamily="49" charset="0"/>
              </a:rPr>
              <a:t> (cons 1 ones-really-bad))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1" y="2895600"/>
            <a:ext cx="7467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ones-bad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>
                <a:latin typeface="Courier New" pitchFamily="49" charset="0"/>
              </a:rPr>
              <a:t> () cons 1 (ones-bad)))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ones-bad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(cons 1 (ones-bad)))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4505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Memoization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function has no side effects and does not read mutable memory, no point in computing it twice for the same arguments</a:t>
            </a:r>
          </a:p>
          <a:p>
            <a:pPr lvl="1"/>
            <a:r>
              <a:rPr lang="en-US" dirty="0"/>
              <a:t>Can keep a </a:t>
            </a:r>
            <a:r>
              <a:rPr lang="en-US" i="1" dirty="0"/>
              <a:t>cache</a:t>
            </a:r>
            <a:r>
              <a:rPr lang="en-US" dirty="0"/>
              <a:t> of previous results</a:t>
            </a:r>
          </a:p>
          <a:p>
            <a:pPr lvl="1"/>
            <a:r>
              <a:rPr lang="en-US" dirty="0"/>
              <a:t>Net win if (1) maintaining cache is cheaper than </a:t>
            </a:r>
            <a:r>
              <a:rPr lang="en-US" dirty="0" err="1"/>
              <a:t>recomputing</a:t>
            </a:r>
            <a:r>
              <a:rPr lang="en-US" dirty="0"/>
              <a:t> and (2) cached results are reused</a:t>
            </a:r>
          </a:p>
          <a:p>
            <a:pPr lvl="1"/>
            <a:endParaRPr lang="en-US" dirty="0"/>
          </a:p>
          <a:p>
            <a:r>
              <a:rPr lang="en-US" dirty="0"/>
              <a:t>Similar to promises, but if the function takes arguments, then there are multiple “previous results”</a:t>
            </a:r>
          </a:p>
          <a:p>
            <a:endParaRPr lang="en-US" dirty="0"/>
          </a:p>
          <a:p>
            <a:r>
              <a:rPr lang="en-US" dirty="0"/>
              <a:t>For recursive functions, this </a:t>
            </a:r>
            <a:r>
              <a:rPr lang="en-US" i="1" dirty="0" err="1"/>
              <a:t>memoization</a:t>
            </a:r>
            <a:r>
              <a:rPr lang="en-US" dirty="0"/>
              <a:t> can lead to </a:t>
            </a:r>
            <a:r>
              <a:rPr lang="en-US" i="1" dirty="0"/>
              <a:t>exponentially</a:t>
            </a:r>
            <a:r>
              <a:rPr lang="en-US" dirty="0"/>
              <a:t> faster programs</a:t>
            </a:r>
          </a:p>
          <a:p>
            <a:pPr lvl="1"/>
            <a:r>
              <a:rPr lang="en-US" dirty="0"/>
              <a:t>Related to algorithmic technique of dynamic programming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1775874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do </a:t>
            </a:r>
            <a:r>
              <a:rPr lang="en-US" dirty="0" err="1"/>
              <a:t>memoization</a:t>
            </a:r>
            <a:r>
              <a:rPr lang="en-US" dirty="0"/>
              <a:t>: see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a (mutable) cache that all calls using the cache share</a:t>
            </a:r>
          </a:p>
          <a:p>
            <a:pPr lvl="1"/>
            <a:r>
              <a:rPr lang="en-US" dirty="0"/>
              <a:t>So must be defined </a:t>
            </a:r>
            <a:r>
              <a:rPr lang="en-US" i="1" dirty="0"/>
              <a:t>outside</a:t>
            </a:r>
            <a:r>
              <a:rPr lang="en-US" dirty="0"/>
              <a:t> the function(s) using it</a:t>
            </a:r>
          </a:p>
          <a:p>
            <a:pPr lvl="1"/>
            <a:endParaRPr lang="en-US" dirty="0"/>
          </a:p>
          <a:p>
            <a:r>
              <a:rPr lang="en-US" dirty="0"/>
              <a:t>See code for an example with Fibonacci numbers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Good demonstration of the idea because it is short, but, as shown in the code, there are also easier less-general ways to make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dirty="0"/>
              <a:t> efficient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(An association list (list of pairs) is a simple but sub-optimal data structure for a cache; okay for our example)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63046375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assoc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uses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dirty="0"/>
              <a:t>, which is just a library function you could look up in the Racket reference manual: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v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/>
              <a:t> takes a list of pairs and locates the first element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/>
              <a:t> whose car is equal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/>
              <a:t> according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is-equal?</a:t>
            </a:r>
            <a:r>
              <a:rPr lang="en-US" dirty="0"/>
              <a:t>.  If such an element exists, the pair (i.e., an element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/>
              <a:t>) is returned.  Otherwise, the result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Returns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/>
              <a:t> for not found to distinguish from finding a pair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/>
              <a:t> in </a:t>
            </a:r>
            <a:r>
              <a:rPr lang="en-US" dirty="0" err="1"/>
              <a:t>cdr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14359631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Delayed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2362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 each language construct, the semantics specifies when </a:t>
            </a:r>
            <a:r>
              <a:rPr lang="en-US" dirty="0" err="1"/>
              <a:t>subexpressions</a:t>
            </a:r>
            <a:r>
              <a:rPr lang="en-US" dirty="0"/>
              <a:t> get evaluated.  In ML, Racket, Java, C:</a:t>
            </a:r>
          </a:p>
          <a:p>
            <a:pPr lvl="1"/>
            <a:r>
              <a:rPr lang="en-US" dirty="0"/>
              <a:t>Function arguments are </a:t>
            </a:r>
            <a:r>
              <a:rPr lang="en-US" i="1" dirty="0"/>
              <a:t>eager</a:t>
            </a:r>
            <a:r>
              <a:rPr lang="en-US" dirty="0"/>
              <a:t> (call-by-value)</a:t>
            </a:r>
          </a:p>
          <a:p>
            <a:pPr lvl="2"/>
            <a:r>
              <a:rPr lang="en-US" dirty="0"/>
              <a:t>Evaluated once before calling the function</a:t>
            </a:r>
          </a:p>
          <a:p>
            <a:pPr lvl="1"/>
            <a:r>
              <a:rPr lang="en-US" dirty="0"/>
              <a:t>Conditional branches are not eager</a:t>
            </a:r>
          </a:p>
          <a:p>
            <a:pPr lvl="1"/>
            <a:endParaRPr lang="en-US" sz="800" dirty="0"/>
          </a:p>
          <a:p>
            <a:pPr marL="0" indent="0">
              <a:buNone/>
            </a:pPr>
            <a:r>
              <a:rPr lang="en-US" dirty="0"/>
              <a:t>It matters: calling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factorial-bad</a:t>
            </a:r>
            <a:r>
              <a:rPr lang="en-US" dirty="0"/>
              <a:t>  never terminates: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3846786"/>
            <a:ext cx="6934200" cy="2325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my-if-bad x y z</a:t>
            </a:r>
            <a:r>
              <a:rPr lang="en-US" sz="2000" kern="0" dirty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x y z))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factorial-bad n</a:t>
            </a:r>
            <a:r>
              <a:rPr lang="en-US" sz="2000" kern="0" dirty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(my-if-bad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(= n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(* n (factorial-bad (- n 1)))))</a:t>
            </a:r>
          </a:p>
        </p:txBody>
      </p:sp>
    </p:spTree>
    <p:extLst>
      <p:ext uri="{BB962C8B-B14F-4D97-AF65-F5344CB8AC3E}">
        <p14:creationId xmlns:p14="http://schemas.microsoft.com/office/powerpoint/2010/main" val="381833538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Thunks</a:t>
            </a:r>
            <a:r>
              <a:rPr lang="en-US" dirty="0"/>
              <a:t> delay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30964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know how to delay evaluation: put expression in a function!</a:t>
            </a:r>
          </a:p>
          <a:p>
            <a:pPr lvl="1"/>
            <a:r>
              <a:rPr lang="en-US" dirty="0"/>
              <a:t>Thanks to closures, can use all the same variables later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/>
              <a:t>A zero-argument function used to delay evaluation is called a </a:t>
            </a:r>
            <a:r>
              <a:rPr lang="en-US" i="1" dirty="0" err="1"/>
              <a:t>thunk</a:t>
            </a:r>
            <a:endParaRPr lang="en-US" i="1" dirty="0"/>
          </a:p>
          <a:p>
            <a:pPr lvl="1"/>
            <a:r>
              <a:rPr lang="en-US" dirty="0"/>
              <a:t>As a verb:</a:t>
            </a:r>
            <a:r>
              <a:rPr lang="en-US" i="1" dirty="0"/>
              <a:t> </a:t>
            </a:r>
            <a:r>
              <a:rPr lang="en-US" i="1" dirty="0" err="1"/>
              <a:t>thunk</a:t>
            </a:r>
            <a:r>
              <a:rPr lang="en-US" i="1" dirty="0"/>
              <a:t> the expression</a:t>
            </a:r>
          </a:p>
          <a:p>
            <a:pPr marL="0" indent="0">
              <a:buNone/>
            </a:pPr>
            <a:endParaRPr lang="en-US" sz="1000" i="1" dirty="0"/>
          </a:p>
          <a:p>
            <a:pPr marL="0" indent="0">
              <a:buNone/>
            </a:pPr>
            <a:r>
              <a:rPr lang="en-US" dirty="0"/>
              <a:t>This works (but it is silly to wrap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/>
              <a:t> like this):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999186"/>
            <a:ext cx="7162800" cy="2325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my-if x y z</a:t>
            </a:r>
            <a:r>
              <a:rPr lang="en-US" sz="2000" kern="0" dirty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(if x </a:t>
            </a: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z</a:t>
            </a: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(my-if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(= n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</a:t>
            </a: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(lambda() </a:t>
            </a:r>
            <a:r>
              <a:rPr lang="en-US" sz="2000" kern="0" dirty="0">
                <a:latin typeface="Courier New" pitchFamily="49" charset="0"/>
              </a:rPr>
              <a:t>1</a:t>
            </a: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</a:t>
            </a: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(lambda() </a:t>
            </a:r>
            <a:r>
              <a:rPr lang="en-US" sz="2000" kern="0" dirty="0">
                <a:latin typeface="Courier New" pitchFamily="49" charset="0"/>
              </a:rPr>
              <a:t>(* n (fact (- n 1)))</a:t>
            </a: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>
                <a:latin typeface="Courier New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13338115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key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Evaluate an expression </a:t>
            </a:r>
            <a:r>
              <a:rPr lang="en-US" b="1" dirty="0">
                <a:latin typeface="Courier New" pitchFamily="49" charset="0"/>
              </a:rPr>
              <a:t>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to get a result: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function that </a:t>
            </a:r>
            <a:r>
              <a:rPr lang="en-US" i="1" dirty="0"/>
              <a:t>when called</a:t>
            </a:r>
            <a:r>
              <a:rPr lang="en-US" dirty="0"/>
              <a:t>, evaluates </a:t>
            </a:r>
            <a:r>
              <a:rPr lang="en-US" b="1" dirty="0">
                <a:latin typeface="Courier New" pitchFamily="49" charset="0"/>
              </a:rPr>
              <a:t>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and returns result</a:t>
            </a:r>
          </a:p>
          <a:p>
            <a:pPr lvl="1"/>
            <a:r>
              <a:rPr lang="en-US" dirty="0"/>
              <a:t>Zero-argument function for “</a:t>
            </a:r>
            <a:r>
              <a:rPr lang="en-US" dirty="0" err="1"/>
              <a:t>thunking</a:t>
            </a:r>
            <a:r>
              <a:rPr lang="en-US" dirty="0"/>
              <a:t>”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Evaluate </a:t>
            </a:r>
            <a:r>
              <a:rPr lang="en-US" b="1" dirty="0">
                <a:latin typeface="Courier New" pitchFamily="49" charset="0"/>
              </a:rPr>
              <a:t>e</a:t>
            </a:r>
            <a:r>
              <a:rPr lang="en-US" dirty="0"/>
              <a:t> to some </a:t>
            </a:r>
            <a:r>
              <a:rPr lang="en-US" dirty="0" err="1"/>
              <a:t>thunk</a:t>
            </a:r>
            <a:r>
              <a:rPr lang="en-US" dirty="0"/>
              <a:t> and then call the </a:t>
            </a:r>
            <a:r>
              <a:rPr lang="en-US" dirty="0" err="1"/>
              <a:t>thunk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Next: Powerful idioms related to delaying evaluation and/or avoided repeated or unnecessary computations</a:t>
            </a:r>
          </a:p>
          <a:p>
            <a:pPr lvl="1"/>
            <a:r>
              <a:rPr lang="en-US" dirty="0"/>
              <a:t>Some idioms also use mutation in encapsulated ways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33800" y="2137186"/>
            <a:ext cx="1828800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e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34103" y="3646394"/>
            <a:ext cx="22281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e)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0" y="4724400"/>
            <a:ext cx="1828800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(e)</a:t>
            </a:r>
          </a:p>
        </p:txBody>
      </p:sp>
    </p:spTree>
    <p:extLst>
      <p:ext uri="{BB962C8B-B14F-4D97-AF65-F5344CB8AC3E}">
        <p14:creationId xmlns:p14="http://schemas.microsoft.com/office/powerpoint/2010/main" val="413355669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expensive computations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Thunks</a:t>
            </a:r>
            <a:r>
              <a:rPr lang="en-US" dirty="0"/>
              <a:t> let you skip expensive computations if they are not needed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Great if take the true-branch: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But worse if you end up using the </a:t>
            </a:r>
            <a:r>
              <a:rPr lang="en-US" dirty="0" err="1"/>
              <a:t>thunk</a:t>
            </a:r>
            <a:r>
              <a:rPr lang="en-US" dirty="0"/>
              <a:t> more than once: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In general, might not know many times a result is needed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03786"/>
            <a:ext cx="4572000" cy="801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(…) 0 (…  (</a:t>
            </a:r>
            <a:r>
              <a:rPr lang="en-US" sz="2000" kern="0" dirty="0" err="1">
                <a:latin typeface="Courier New" pitchFamily="49" charset="0"/>
              </a:rPr>
              <a:t>th</a:t>
            </a:r>
            <a:r>
              <a:rPr lang="en-US" sz="2000" kern="0" dirty="0">
                <a:latin typeface="Courier New" pitchFamily="49" charset="0"/>
              </a:rPr>
              <a:t>) …)))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4114800"/>
            <a:ext cx="45720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(…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(…) 0 (… (</a:t>
            </a:r>
            <a:r>
              <a:rPr lang="en-US" sz="2000" kern="0" dirty="0" err="1">
                <a:latin typeface="Courier New" pitchFamily="49" charset="0"/>
              </a:rPr>
              <a:t>th</a:t>
            </a:r>
            <a:r>
              <a:rPr lang="en-US" sz="2000" kern="0" dirty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(…) 0 (… (</a:t>
            </a:r>
            <a:r>
              <a:rPr lang="en-US" sz="2000" kern="0" dirty="0" err="1">
                <a:latin typeface="Courier New" pitchFamily="49" charset="0"/>
              </a:rPr>
              <a:t>th</a:t>
            </a:r>
            <a:r>
              <a:rPr lang="en-US" sz="2000" kern="0" dirty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(…) 0 (… (</a:t>
            </a:r>
            <a:r>
              <a:rPr lang="en-US" sz="2000" kern="0" dirty="0" err="1">
                <a:latin typeface="Courier New" pitchFamily="49" charset="0"/>
              </a:rPr>
              <a:t>th</a:t>
            </a:r>
            <a:r>
              <a:rPr lang="en-US" sz="2000" kern="0" dirty="0">
                <a:latin typeface="Courier New" pitchFamily="49" charset="0"/>
              </a:rPr>
              <a:t>) 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8983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of both worlds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Assuming some expensive computation has no side effects, ideally we would:</a:t>
            </a:r>
          </a:p>
          <a:p>
            <a:pPr lvl="1"/>
            <a:r>
              <a:rPr lang="en-US" dirty="0"/>
              <a:t>Not compute it </a:t>
            </a:r>
            <a:r>
              <a:rPr lang="en-US" i="1" dirty="0"/>
              <a:t>until needed</a:t>
            </a:r>
          </a:p>
          <a:p>
            <a:pPr lvl="1"/>
            <a:r>
              <a:rPr lang="en-US" i="1" dirty="0"/>
              <a:t>Remember the answer</a:t>
            </a:r>
            <a:r>
              <a:rPr lang="en-US" dirty="0"/>
              <a:t> so future uses complete immediately</a:t>
            </a:r>
          </a:p>
          <a:p>
            <a:pPr marL="0" indent="0">
              <a:buNone/>
            </a:pPr>
            <a:r>
              <a:rPr lang="en-US" dirty="0"/>
              <a:t>Called </a:t>
            </a:r>
            <a:r>
              <a:rPr lang="en-US" i="1" dirty="0"/>
              <a:t>lazy evaluation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Languages where most constructs, including function arguments, work this way are </a:t>
            </a:r>
            <a:r>
              <a:rPr lang="en-US" i="1" dirty="0"/>
              <a:t>lazy languages</a:t>
            </a:r>
          </a:p>
          <a:p>
            <a:pPr lvl="1"/>
            <a:r>
              <a:rPr lang="en-US" dirty="0"/>
              <a:t>Haskell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Racket predefines support for </a:t>
            </a:r>
            <a:r>
              <a:rPr lang="en-US" i="1" dirty="0"/>
              <a:t>promises</a:t>
            </a:r>
            <a:r>
              <a:rPr lang="en-US" dirty="0"/>
              <a:t>, but we can make our own</a:t>
            </a:r>
          </a:p>
          <a:p>
            <a:pPr lvl="1"/>
            <a:r>
              <a:rPr lang="en-US" dirty="0" err="1"/>
              <a:t>Thunks</a:t>
            </a:r>
            <a:r>
              <a:rPr lang="en-US" dirty="0"/>
              <a:t> and mutable pairs are enough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47341399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 and force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40571" y="1447800"/>
            <a:ext cx="5979429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my-delay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 err="1">
                <a:latin typeface="Courier New" pitchFamily="49" charset="0"/>
              </a:rPr>
              <a:t>mcons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#f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th</a:t>
            </a:r>
            <a:r>
              <a:rPr lang="en-US" sz="2000" kern="0" dirty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my-force p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15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mcar</a:t>
            </a:r>
            <a:r>
              <a:rPr lang="en-US" sz="2000" kern="0" dirty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15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</a:t>
            </a:r>
            <a:r>
              <a:rPr lang="en-US" sz="2000" kern="0" dirty="0">
                <a:latin typeface="Courier New" pitchFamily="49" charset="0"/>
              </a:rPr>
              <a:t> (set-</a:t>
            </a:r>
            <a:r>
              <a:rPr lang="en-US" sz="2000" kern="0" dirty="0" err="1">
                <a:latin typeface="Courier New" pitchFamily="49" charset="0"/>
              </a:rPr>
              <a:t>mcar</a:t>
            </a:r>
            <a:r>
              <a:rPr lang="en-US" sz="2000" kern="0" dirty="0">
                <a:latin typeface="Courier New" pitchFamily="49" charset="0"/>
              </a:rPr>
              <a:t>! p 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15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(set-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! p ((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p)))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</a:t>
            </a:r>
            <a:r>
              <a:rPr lang="en-US" sz="15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     </a:t>
            </a:r>
            <a:r>
              <a:rPr lang="en-US" sz="4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p))))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38200" y="45720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ADT represented by a mutable pair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#f </a:t>
            </a:r>
            <a:r>
              <a:rPr lang="en-US" dirty="0"/>
              <a:t>in </a:t>
            </a:r>
            <a:r>
              <a:rPr lang="en-US" i="1" dirty="0">
                <a:latin typeface="+mj-lt"/>
                <a:cs typeface="Courier New" pitchFamily="49" charset="0"/>
              </a:rPr>
              <a:t>car</a:t>
            </a:r>
            <a:r>
              <a:rPr lang="en-US" dirty="0"/>
              <a:t> means </a:t>
            </a:r>
            <a:r>
              <a:rPr lang="en-US" i="1" dirty="0" err="1">
                <a:latin typeface="+mj-lt"/>
                <a:cs typeface="Courier New" pitchFamily="49" charset="0"/>
              </a:rPr>
              <a:t>cdr</a:t>
            </a:r>
            <a:r>
              <a:rPr lang="en-US" dirty="0"/>
              <a:t> is unevaluated </a:t>
            </a:r>
            <a:r>
              <a:rPr lang="en-US" dirty="0" err="1"/>
              <a:t>thunk</a:t>
            </a:r>
            <a:endParaRPr lang="en-US" dirty="0"/>
          </a:p>
          <a:p>
            <a:pPr lvl="1"/>
            <a:r>
              <a:rPr lang="en-US" dirty="0"/>
              <a:t>Really a one-of type: </a:t>
            </a:r>
            <a:r>
              <a:rPr lang="en-US" dirty="0" err="1"/>
              <a:t>thunk</a:t>
            </a:r>
            <a:r>
              <a:rPr lang="en-US" dirty="0"/>
              <a:t> or result-of-</a:t>
            </a:r>
            <a:r>
              <a:rPr lang="en-US" dirty="0" err="1"/>
              <a:t>thunk</a:t>
            </a:r>
            <a:endParaRPr lang="en-US" dirty="0"/>
          </a:p>
          <a:p>
            <a:r>
              <a:rPr lang="en-US" dirty="0"/>
              <a:t>Ideally hide representation in a module</a:t>
            </a:r>
          </a:p>
        </p:txBody>
      </p:sp>
    </p:spTree>
    <p:extLst>
      <p:ext uri="{BB962C8B-B14F-4D97-AF65-F5344CB8AC3E}">
        <p14:creationId xmlns:p14="http://schemas.microsoft.com/office/powerpoint/2010/main" val="305925421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promises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748659"/>
            <a:ext cx="58674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p</a:t>
            </a:r>
            <a:r>
              <a:rPr lang="en-US" sz="2000" kern="0" dirty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(…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(…) 0 (… (my-force p)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(…) 0 (… (my-force p)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(…) 0 (… (my-force p) 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29407" y="4076700"/>
            <a:ext cx="58857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(f (my-delay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e)))</a:t>
            </a:r>
          </a:p>
        </p:txBody>
      </p:sp>
    </p:spTree>
    <p:extLst>
      <p:ext uri="{BB962C8B-B14F-4D97-AF65-F5344CB8AC3E}">
        <p14:creationId xmlns:p14="http://schemas.microsoft.com/office/powerpoint/2010/main" val="364889086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From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See code file for example that does multiplication using a very slow addition helper function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With </a:t>
            </a:r>
            <a:r>
              <a:rPr lang="en-US" dirty="0" err="1"/>
              <a:t>thunking</a:t>
            </a:r>
            <a:r>
              <a:rPr lang="en-US" dirty="0"/>
              <a:t> second argument: </a:t>
            </a:r>
          </a:p>
          <a:p>
            <a:pPr lvl="1"/>
            <a:r>
              <a:rPr lang="en-US" i="1" dirty="0"/>
              <a:t>Great</a:t>
            </a:r>
            <a:r>
              <a:rPr lang="en-US" dirty="0"/>
              <a:t> if first argument 0</a:t>
            </a:r>
          </a:p>
          <a:p>
            <a:pPr lvl="1"/>
            <a:r>
              <a:rPr lang="en-US" dirty="0"/>
              <a:t>Okay if first argument 1</a:t>
            </a:r>
          </a:p>
          <a:p>
            <a:pPr lvl="1"/>
            <a:r>
              <a:rPr lang="en-US" i="1" dirty="0"/>
              <a:t>Worse</a:t>
            </a:r>
            <a:r>
              <a:rPr lang="en-US" dirty="0"/>
              <a:t> otherwise</a:t>
            </a:r>
          </a:p>
          <a:p>
            <a:endParaRPr lang="en-US" sz="1000" dirty="0"/>
          </a:p>
          <a:p>
            <a:r>
              <a:rPr lang="en-US" dirty="0"/>
              <a:t>With </a:t>
            </a:r>
            <a:r>
              <a:rPr lang="en-US" dirty="0" err="1"/>
              <a:t>precomputing</a:t>
            </a:r>
            <a:r>
              <a:rPr lang="en-US" dirty="0"/>
              <a:t> second argument: </a:t>
            </a:r>
          </a:p>
          <a:p>
            <a:pPr lvl="1"/>
            <a:r>
              <a:rPr lang="en-US" i="1" dirty="0"/>
              <a:t>Okay</a:t>
            </a:r>
            <a:r>
              <a:rPr lang="en-US" dirty="0"/>
              <a:t> in all cases</a:t>
            </a:r>
          </a:p>
          <a:p>
            <a:endParaRPr lang="en-US" sz="1000" dirty="0"/>
          </a:p>
          <a:p>
            <a:r>
              <a:rPr lang="en-US" dirty="0"/>
              <a:t>With </a:t>
            </a:r>
            <a:r>
              <a:rPr lang="en-US" dirty="0" err="1"/>
              <a:t>thunk</a:t>
            </a:r>
            <a:r>
              <a:rPr lang="en-US" dirty="0"/>
              <a:t> that uses a promise for second argument: </a:t>
            </a:r>
          </a:p>
          <a:p>
            <a:pPr lvl="1"/>
            <a:r>
              <a:rPr lang="en-US" i="1" dirty="0"/>
              <a:t>Great</a:t>
            </a:r>
            <a:r>
              <a:rPr lang="en-US" dirty="0"/>
              <a:t> if first argument 0</a:t>
            </a:r>
          </a:p>
          <a:p>
            <a:pPr lvl="1"/>
            <a:r>
              <a:rPr lang="en-US" i="1" dirty="0"/>
              <a:t>Okay</a:t>
            </a:r>
            <a:r>
              <a:rPr lang="en-US" dirty="0"/>
              <a:t> otherwise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415558479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63079</TotalTime>
  <Words>1618</Words>
  <Application>Microsoft Office PowerPoint</Application>
  <PresentationFormat>On-screen Show (4:3)</PresentationFormat>
  <Paragraphs>275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Courier New</vt:lpstr>
      <vt:lpstr>Times New Roman</vt:lpstr>
      <vt:lpstr>dan_design_template</vt:lpstr>
      <vt:lpstr>CSE341: Programming Languages  Lecture 14 Thunks, Laziness, Streams, Memoization</vt:lpstr>
      <vt:lpstr>Delayed evaluation</vt:lpstr>
      <vt:lpstr>Thunks delay</vt:lpstr>
      <vt:lpstr>The key point</vt:lpstr>
      <vt:lpstr>Avoiding expensive computations</vt:lpstr>
      <vt:lpstr>Best of both worlds</vt:lpstr>
      <vt:lpstr>Delay and force</vt:lpstr>
      <vt:lpstr>Using promises</vt:lpstr>
      <vt:lpstr>Lessons From Example</vt:lpstr>
      <vt:lpstr>Streams</vt:lpstr>
      <vt:lpstr>Using streams</vt:lpstr>
      <vt:lpstr>Example using streams</vt:lpstr>
      <vt:lpstr>Streams</vt:lpstr>
      <vt:lpstr>Making streams</vt:lpstr>
      <vt:lpstr>Getting it wrong</vt:lpstr>
      <vt:lpstr>Memoization</vt:lpstr>
      <vt:lpstr>How to do memoization: see example</vt:lpstr>
      <vt:lpstr>assoc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852</cp:revision>
  <cp:lastPrinted>2018-01-07T15:02:27Z</cp:lastPrinted>
  <dcterms:created xsi:type="dcterms:W3CDTF">2009-03-13T20:43:19Z</dcterms:created>
  <dcterms:modified xsi:type="dcterms:W3CDTF">2020-05-08T19:11:53Z</dcterms:modified>
</cp:coreProperties>
</file>