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2FC9B3-F5E1-4F1C-8741-16CC6FAAF503}" v="1" dt="2020-04-25T21:52:40.4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tt Wortzman" userId="f28ab72c354ddfd1" providerId="LiveId" clId="{A72FC9B3-F5E1-4F1C-8741-16CC6FAAF503}"/>
    <pc:docChg chg="modSld modMainMaster">
      <pc:chgData name="Brett Wortzman" userId="f28ab72c354ddfd1" providerId="LiveId" clId="{A72FC9B3-F5E1-4F1C-8741-16CC6FAAF503}" dt="2020-04-25T21:52:48.484" v="15" actId="20577"/>
      <pc:docMkLst>
        <pc:docMk/>
      </pc:docMkLst>
      <pc:sldChg chg="modSp">
        <pc:chgData name="Brett Wortzman" userId="f28ab72c354ddfd1" providerId="LiveId" clId="{A72FC9B3-F5E1-4F1C-8741-16CC6FAAF503}" dt="2020-04-25T21:52:48.484" v="15" actId="20577"/>
        <pc:sldMkLst>
          <pc:docMk/>
          <pc:sldMk cId="0" sldId="256"/>
        </pc:sldMkLst>
        <pc:spChg chg="mod">
          <ac:chgData name="Brett Wortzman" userId="f28ab72c354ddfd1" providerId="LiveId" clId="{A72FC9B3-F5E1-4F1C-8741-16CC6FAAF503}" dt="2020-04-25T21:52:45.175" v="1" actId="114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Brett Wortzman" userId="f28ab72c354ddfd1" providerId="LiveId" clId="{A72FC9B3-F5E1-4F1C-8741-16CC6FAAF503}" dt="2020-04-25T21:52:48.484" v="15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Brett Wortzman" userId="f28ab72c354ddfd1" providerId="LiveId" clId="{A72FC9B3-F5E1-4F1C-8741-16CC6FAAF503}" dt="2020-04-25T21:52:40.454" v="0"/>
        <pc:sldMkLst>
          <pc:docMk/>
          <pc:sldMk cId="2541746791" sldId="349"/>
        </pc:sldMkLst>
        <pc:spChg chg="mod">
          <ac:chgData name="Brett Wortzman" userId="f28ab72c354ddfd1" providerId="LiveId" clId="{A72FC9B3-F5E1-4F1C-8741-16CC6FAAF503}" dt="2020-04-25T21:52:40.454" v="0"/>
          <ac:spMkLst>
            <pc:docMk/>
            <pc:sldMk cId="2541746791" sldId="349"/>
            <ac:spMk id="4" creationId="{00000000-0000-0000-0000-000000000000}"/>
          </ac:spMkLst>
        </pc:spChg>
      </pc:sldChg>
      <pc:sldChg chg="modSp">
        <pc:chgData name="Brett Wortzman" userId="f28ab72c354ddfd1" providerId="LiveId" clId="{A72FC9B3-F5E1-4F1C-8741-16CC6FAAF503}" dt="2020-04-25T21:52:40.454" v="0"/>
        <pc:sldMkLst>
          <pc:docMk/>
          <pc:sldMk cId="620522334" sldId="350"/>
        </pc:sldMkLst>
        <pc:spChg chg="mod">
          <ac:chgData name="Brett Wortzman" userId="f28ab72c354ddfd1" providerId="LiveId" clId="{A72FC9B3-F5E1-4F1C-8741-16CC6FAAF503}" dt="2020-04-25T21:52:40.454" v="0"/>
          <ac:spMkLst>
            <pc:docMk/>
            <pc:sldMk cId="620522334" sldId="350"/>
            <ac:spMk id="4" creationId="{00000000-0000-0000-0000-000000000000}"/>
          </ac:spMkLst>
        </pc:spChg>
      </pc:sldChg>
      <pc:sldChg chg="modSp">
        <pc:chgData name="Brett Wortzman" userId="f28ab72c354ddfd1" providerId="LiveId" clId="{A72FC9B3-F5E1-4F1C-8741-16CC6FAAF503}" dt="2020-04-25T21:52:40.454" v="0"/>
        <pc:sldMkLst>
          <pc:docMk/>
          <pc:sldMk cId="606071009" sldId="351"/>
        </pc:sldMkLst>
        <pc:spChg chg="mod">
          <ac:chgData name="Brett Wortzman" userId="f28ab72c354ddfd1" providerId="LiveId" clId="{A72FC9B3-F5E1-4F1C-8741-16CC6FAAF503}" dt="2020-04-25T21:52:40.454" v="0"/>
          <ac:spMkLst>
            <pc:docMk/>
            <pc:sldMk cId="606071009" sldId="351"/>
            <ac:spMk id="4" creationId="{00000000-0000-0000-0000-000000000000}"/>
          </ac:spMkLst>
        </pc:spChg>
      </pc:sldChg>
      <pc:sldChg chg="modSp">
        <pc:chgData name="Brett Wortzman" userId="f28ab72c354ddfd1" providerId="LiveId" clId="{A72FC9B3-F5E1-4F1C-8741-16CC6FAAF503}" dt="2020-04-25T21:52:40.454" v="0"/>
        <pc:sldMkLst>
          <pc:docMk/>
          <pc:sldMk cId="758653532" sldId="352"/>
        </pc:sldMkLst>
        <pc:spChg chg="mod">
          <ac:chgData name="Brett Wortzman" userId="f28ab72c354ddfd1" providerId="LiveId" clId="{A72FC9B3-F5E1-4F1C-8741-16CC6FAAF503}" dt="2020-04-25T21:52:40.454" v="0"/>
          <ac:spMkLst>
            <pc:docMk/>
            <pc:sldMk cId="758653532" sldId="352"/>
            <ac:spMk id="4" creationId="{00000000-0000-0000-0000-000000000000}"/>
          </ac:spMkLst>
        </pc:spChg>
      </pc:sldChg>
      <pc:sldChg chg="modSp">
        <pc:chgData name="Brett Wortzman" userId="f28ab72c354ddfd1" providerId="LiveId" clId="{A72FC9B3-F5E1-4F1C-8741-16CC6FAAF503}" dt="2020-04-25T21:52:40.454" v="0"/>
        <pc:sldMkLst>
          <pc:docMk/>
          <pc:sldMk cId="1409305325" sldId="353"/>
        </pc:sldMkLst>
        <pc:spChg chg="mod">
          <ac:chgData name="Brett Wortzman" userId="f28ab72c354ddfd1" providerId="LiveId" clId="{A72FC9B3-F5E1-4F1C-8741-16CC6FAAF503}" dt="2020-04-25T21:52:40.454" v="0"/>
          <ac:spMkLst>
            <pc:docMk/>
            <pc:sldMk cId="1409305325" sldId="353"/>
            <ac:spMk id="4" creationId="{00000000-0000-0000-0000-000000000000}"/>
          </ac:spMkLst>
        </pc:spChg>
      </pc:sldChg>
      <pc:sldChg chg="modSp">
        <pc:chgData name="Brett Wortzman" userId="f28ab72c354ddfd1" providerId="LiveId" clId="{A72FC9B3-F5E1-4F1C-8741-16CC6FAAF503}" dt="2020-04-25T21:52:40.454" v="0"/>
        <pc:sldMkLst>
          <pc:docMk/>
          <pc:sldMk cId="2427544963" sldId="354"/>
        </pc:sldMkLst>
        <pc:spChg chg="mod">
          <ac:chgData name="Brett Wortzman" userId="f28ab72c354ddfd1" providerId="LiveId" clId="{A72FC9B3-F5E1-4F1C-8741-16CC6FAAF503}" dt="2020-04-25T21:52:40.454" v="0"/>
          <ac:spMkLst>
            <pc:docMk/>
            <pc:sldMk cId="2427544963" sldId="354"/>
            <ac:spMk id="4" creationId="{00000000-0000-0000-0000-000000000000}"/>
          </ac:spMkLst>
        </pc:spChg>
      </pc:sldChg>
      <pc:sldChg chg="modSp">
        <pc:chgData name="Brett Wortzman" userId="f28ab72c354ddfd1" providerId="LiveId" clId="{A72FC9B3-F5E1-4F1C-8741-16CC6FAAF503}" dt="2020-04-25T21:52:40.454" v="0"/>
        <pc:sldMkLst>
          <pc:docMk/>
          <pc:sldMk cId="623708957" sldId="355"/>
        </pc:sldMkLst>
        <pc:spChg chg="mod">
          <ac:chgData name="Brett Wortzman" userId="f28ab72c354ddfd1" providerId="LiveId" clId="{A72FC9B3-F5E1-4F1C-8741-16CC6FAAF503}" dt="2020-04-25T21:52:40.454" v="0"/>
          <ac:spMkLst>
            <pc:docMk/>
            <pc:sldMk cId="623708957" sldId="355"/>
            <ac:spMk id="4" creationId="{00000000-0000-0000-0000-000000000000}"/>
          </ac:spMkLst>
        </pc:spChg>
      </pc:sldChg>
      <pc:sldChg chg="modSp">
        <pc:chgData name="Brett Wortzman" userId="f28ab72c354ddfd1" providerId="LiveId" clId="{A72FC9B3-F5E1-4F1C-8741-16CC6FAAF503}" dt="2020-04-25T21:52:40.454" v="0"/>
        <pc:sldMkLst>
          <pc:docMk/>
          <pc:sldMk cId="1942584583" sldId="356"/>
        </pc:sldMkLst>
        <pc:spChg chg="mod">
          <ac:chgData name="Brett Wortzman" userId="f28ab72c354ddfd1" providerId="LiveId" clId="{A72FC9B3-F5E1-4F1C-8741-16CC6FAAF503}" dt="2020-04-25T21:52:40.454" v="0"/>
          <ac:spMkLst>
            <pc:docMk/>
            <pc:sldMk cId="1942584583" sldId="356"/>
            <ac:spMk id="4" creationId="{00000000-0000-0000-0000-000000000000}"/>
          </ac:spMkLst>
        </pc:spChg>
      </pc:sldChg>
      <pc:sldChg chg="modSp">
        <pc:chgData name="Brett Wortzman" userId="f28ab72c354ddfd1" providerId="LiveId" clId="{A72FC9B3-F5E1-4F1C-8741-16CC6FAAF503}" dt="2020-04-25T21:52:40.454" v="0"/>
        <pc:sldMkLst>
          <pc:docMk/>
          <pc:sldMk cId="2849973868" sldId="357"/>
        </pc:sldMkLst>
        <pc:spChg chg="mod">
          <ac:chgData name="Brett Wortzman" userId="f28ab72c354ddfd1" providerId="LiveId" clId="{A72FC9B3-F5E1-4F1C-8741-16CC6FAAF503}" dt="2020-04-25T21:52:40.454" v="0"/>
          <ac:spMkLst>
            <pc:docMk/>
            <pc:sldMk cId="2849973868" sldId="357"/>
            <ac:spMk id="4" creationId="{00000000-0000-0000-0000-000000000000}"/>
          </ac:spMkLst>
        </pc:spChg>
      </pc:sldChg>
      <pc:sldChg chg="modSp">
        <pc:chgData name="Brett Wortzman" userId="f28ab72c354ddfd1" providerId="LiveId" clId="{A72FC9B3-F5E1-4F1C-8741-16CC6FAAF503}" dt="2020-04-25T21:52:40.454" v="0"/>
        <pc:sldMkLst>
          <pc:docMk/>
          <pc:sldMk cId="2456866919" sldId="358"/>
        </pc:sldMkLst>
        <pc:spChg chg="mod">
          <ac:chgData name="Brett Wortzman" userId="f28ab72c354ddfd1" providerId="LiveId" clId="{A72FC9B3-F5E1-4F1C-8741-16CC6FAAF503}" dt="2020-04-25T21:52:40.454" v="0"/>
          <ac:spMkLst>
            <pc:docMk/>
            <pc:sldMk cId="2456866919" sldId="358"/>
            <ac:spMk id="4" creationId="{00000000-0000-0000-0000-000000000000}"/>
          </ac:spMkLst>
        </pc:spChg>
      </pc:sldChg>
      <pc:sldChg chg="modSp">
        <pc:chgData name="Brett Wortzman" userId="f28ab72c354ddfd1" providerId="LiveId" clId="{A72FC9B3-F5E1-4F1C-8741-16CC6FAAF503}" dt="2020-04-25T21:52:40.454" v="0"/>
        <pc:sldMkLst>
          <pc:docMk/>
          <pc:sldMk cId="3096259432" sldId="359"/>
        </pc:sldMkLst>
        <pc:spChg chg="mod">
          <ac:chgData name="Brett Wortzman" userId="f28ab72c354ddfd1" providerId="LiveId" clId="{A72FC9B3-F5E1-4F1C-8741-16CC6FAAF503}" dt="2020-04-25T21:52:40.454" v="0"/>
          <ac:spMkLst>
            <pc:docMk/>
            <pc:sldMk cId="3096259432" sldId="359"/>
            <ac:spMk id="4" creationId="{00000000-0000-0000-0000-000000000000}"/>
          </ac:spMkLst>
        </pc:spChg>
      </pc:sldChg>
      <pc:sldChg chg="modSp">
        <pc:chgData name="Brett Wortzman" userId="f28ab72c354ddfd1" providerId="LiveId" clId="{A72FC9B3-F5E1-4F1C-8741-16CC6FAAF503}" dt="2020-04-25T21:52:40.454" v="0"/>
        <pc:sldMkLst>
          <pc:docMk/>
          <pc:sldMk cId="3083427306" sldId="360"/>
        </pc:sldMkLst>
        <pc:spChg chg="mod">
          <ac:chgData name="Brett Wortzman" userId="f28ab72c354ddfd1" providerId="LiveId" clId="{A72FC9B3-F5E1-4F1C-8741-16CC6FAAF503}" dt="2020-04-25T21:52:40.454" v="0"/>
          <ac:spMkLst>
            <pc:docMk/>
            <pc:sldMk cId="3083427306" sldId="360"/>
            <ac:spMk id="4" creationId="{00000000-0000-0000-0000-000000000000}"/>
          </ac:spMkLst>
        </pc:spChg>
      </pc:sldChg>
      <pc:sldChg chg="modSp">
        <pc:chgData name="Brett Wortzman" userId="f28ab72c354ddfd1" providerId="LiveId" clId="{A72FC9B3-F5E1-4F1C-8741-16CC6FAAF503}" dt="2020-04-25T21:52:40.454" v="0"/>
        <pc:sldMkLst>
          <pc:docMk/>
          <pc:sldMk cId="2370027152" sldId="361"/>
        </pc:sldMkLst>
        <pc:spChg chg="mod">
          <ac:chgData name="Brett Wortzman" userId="f28ab72c354ddfd1" providerId="LiveId" clId="{A72FC9B3-F5E1-4F1C-8741-16CC6FAAF503}" dt="2020-04-25T21:52:40.454" v="0"/>
          <ac:spMkLst>
            <pc:docMk/>
            <pc:sldMk cId="2370027152" sldId="361"/>
            <ac:spMk id="4" creationId="{00000000-0000-0000-0000-000000000000}"/>
          </ac:spMkLst>
        </pc:spChg>
      </pc:sldChg>
      <pc:sldChg chg="modSp">
        <pc:chgData name="Brett Wortzman" userId="f28ab72c354ddfd1" providerId="LiveId" clId="{A72FC9B3-F5E1-4F1C-8741-16CC6FAAF503}" dt="2020-04-25T21:52:40.454" v="0"/>
        <pc:sldMkLst>
          <pc:docMk/>
          <pc:sldMk cId="3123845848" sldId="362"/>
        </pc:sldMkLst>
        <pc:spChg chg="mod">
          <ac:chgData name="Brett Wortzman" userId="f28ab72c354ddfd1" providerId="LiveId" clId="{A72FC9B3-F5E1-4F1C-8741-16CC6FAAF503}" dt="2020-04-25T21:52:40.454" v="0"/>
          <ac:spMkLst>
            <pc:docMk/>
            <pc:sldMk cId="3123845848" sldId="362"/>
            <ac:spMk id="4" creationId="{00000000-0000-0000-0000-000000000000}"/>
          </ac:spMkLst>
        </pc:spChg>
      </pc:sldChg>
      <pc:sldChg chg="modSp">
        <pc:chgData name="Brett Wortzman" userId="f28ab72c354ddfd1" providerId="LiveId" clId="{A72FC9B3-F5E1-4F1C-8741-16CC6FAAF503}" dt="2020-04-25T21:52:40.454" v="0"/>
        <pc:sldMkLst>
          <pc:docMk/>
          <pc:sldMk cId="405116058" sldId="363"/>
        </pc:sldMkLst>
        <pc:spChg chg="mod">
          <ac:chgData name="Brett Wortzman" userId="f28ab72c354ddfd1" providerId="LiveId" clId="{A72FC9B3-F5E1-4F1C-8741-16CC6FAAF503}" dt="2020-04-25T21:52:40.454" v="0"/>
          <ac:spMkLst>
            <pc:docMk/>
            <pc:sldMk cId="405116058" sldId="363"/>
            <ac:spMk id="4" creationId="{00000000-0000-0000-0000-000000000000}"/>
          </ac:spMkLst>
        </pc:spChg>
      </pc:sldChg>
      <pc:sldChg chg="modSp">
        <pc:chgData name="Brett Wortzman" userId="f28ab72c354ddfd1" providerId="LiveId" clId="{A72FC9B3-F5E1-4F1C-8741-16CC6FAAF503}" dt="2020-04-25T21:52:40.454" v="0"/>
        <pc:sldMkLst>
          <pc:docMk/>
          <pc:sldMk cId="1397355285" sldId="364"/>
        </pc:sldMkLst>
        <pc:spChg chg="mod">
          <ac:chgData name="Brett Wortzman" userId="f28ab72c354ddfd1" providerId="LiveId" clId="{A72FC9B3-F5E1-4F1C-8741-16CC6FAAF503}" dt="2020-04-25T21:52:40.454" v="0"/>
          <ac:spMkLst>
            <pc:docMk/>
            <pc:sldMk cId="1397355285" sldId="364"/>
            <ac:spMk id="4" creationId="{00000000-0000-0000-0000-000000000000}"/>
          </ac:spMkLst>
        </pc:spChg>
      </pc:sldChg>
      <pc:sldChg chg="modSp">
        <pc:chgData name="Brett Wortzman" userId="f28ab72c354ddfd1" providerId="LiveId" clId="{A72FC9B3-F5E1-4F1C-8741-16CC6FAAF503}" dt="2020-04-25T21:52:40.454" v="0"/>
        <pc:sldMkLst>
          <pc:docMk/>
          <pc:sldMk cId="2394969692" sldId="365"/>
        </pc:sldMkLst>
        <pc:spChg chg="mod">
          <ac:chgData name="Brett Wortzman" userId="f28ab72c354ddfd1" providerId="LiveId" clId="{A72FC9B3-F5E1-4F1C-8741-16CC6FAAF503}" dt="2020-04-25T21:52:40.454" v="0"/>
          <ac:spMkLst>
            <pc:docMk/>
            <pc:sldMk cId="2394969692" sldId="365"/>
            <ac:spMk id="4" creationId="{00000000-0000-0000-0000-000000000000}"/>
          </ac:spMkLst>
        </pc:spChg>
      </pc:sldChg>
      <pc:sldChg chg="modSp">
        <pc:chgData name="Brett Wortzman" userId="f28ab72c354ddfd1" providerId="LiveId" clId="{A72FC9B3-F5E1-4F1C-8741-16CC6FAAF503}" dt="2020-04-25T21:52:40.454" v="0"/>
        <pc:sldMkLst>
          <pc:docMk/>
          <pc:sldMk cId="1952884450" sldId="366"/>
        </pc:sldMkLst>
        <pc:spChg chg="mod">
          <ac:chgData name="Brett Wortzman" userId="f28ab72c354ddfd1" providerId="LiveId" clId="{A72FC9B3-F5E1-4F1C-8741-16CC6FAAF503}" dt="2020-04-25T21:52:40.454" v="0"/>
          <ac:spMkLst>
            <pc:docMk/>
            <pc:sldMk cId="1952884450" sldId="366"/>
            <ac:spMk id="4" creationId="{00000000-0000-0000-0000-000000000000}"/>
          </ac:spMkLst>
        </pc:spChg>
      </pc:sldChg>
      <pc:sldChg chg="modSp">
        <pc:chgData name="Brett Wortzman" userId="f28ab72c354ddfd1" providerId="LiveId" clId="{A72FC9B3-F5E1-4F1C-8741-16CC6FAAF503}" dt="2020-04-25T21:52:40.454" v="0"/>
        <pc:sldMkLst>
          <pc:docMk/>
          <pc:sldMk cId="4294815740" sldId="367"/>
        </pc:sldMkLst>
        <pc:spChg chg="mod">
          <ac:chgData name="Brett Wortzman" userId="f28ab72c354ddfd1" providerId="LiveId" clId="{A72FC9B3-F5E1-4F1C-8741-16CC6FAAF503}" dt="2020-04-25T21:52:40.454" v="0"/>
          <ac:spMkLst>
            <pc:docMk/>
            <pc:sldMk cId="4294815740" sldId="367"/>
            <ac:spMk id="4" creationId="{00000000-0000-0000-0000-000000000000}"/>
          </ac:spMkLst>
        </pc:spChg>
      </pc:sldChg>
      <pc:sldChg chg="modSp">
        <pc:chgData name="Brett Wortzman" userId="f28ab72c354ddfd1" providerId="LiveId" clId="{A72FC9B3-F5E1-4F1C-8741-16CC6FAAF503}" dt="2020-04-25T21:52:40.454" v="0"/>
        <pc:sldMkLst>
          <pc:docMk/>
          <pc:sldMk cId="2570665710" sldId="368"/>
        </pc:sldMkLst>
        <pc:spChg chg="mod">
          <ac:chgData name="Brett Wortzman" userId="f28ab72c354ddfd1" providerId="LiveId" clId="{A72FC9B3-F5E1-4F1C-8741-16CC6FAAF503}" dt="2020-04-25T21:52:40.454" v="0"/>
          <ac:spMkLst>
            <pc:docMk/>
            <pc:sldMk cId="2570665710" sldId="368"/>
            <ac:spMk id="4" creationId="{00000000-0000-0000-0000-000000000000}"/>
          </ac:spMkLst>
        </pc:spChg>
      </pc:sldChg>
      <pc:sldChg chg="modSp">
        <pc:chgData name="Brett Wortzman" userId="f28ab72c354ddfd1" providerId="LiveId" clId="{A72FC9B3-F5E1-4F1C-8741-16CC6FAAF503}" dt="2020-04-25T21:52:40.454" v="0"/>
        <pc:sldMkLst>
          <pc:docMk/>
          <pc:sldMk cId="3886773393" sldId="369"/>
        </pc:sldMkLst>
        <pc:spChg chg="mod">
          <ac:chgData name="Brett Wortzman" userId="f28ab72c354ddfd1" providerId="LiveId" clId="{A72FC9B3-F5E1-4F1C-8741-16CC6FAAF503}" dt="2020-04-25T21:52:40.454" v="0"/>
          <ac:spMkLst>
            <pc:docMk/>
            <pc:sldMk cId="3886773393" sldId="369"/>
            <ac:spMk id="4" creationId="{00000000-0000-0000-0000-000000000000}"/>
          </ac:spMkLst>
        </pc:spChg>
      </pc:sldChg>
      <pc:sldChg chg="modSp">
        <pc:chgData name="Brett Wortzman" userId="f28ab72c354ddfd1" providerId="LiveId" clId="{A72FC9B3-F5E1-4F1C-8741-16CC6FAAF503}" dt="2020-04-25T21:52:40.454" v="0"/>
        <pc:sldMkLst>
          <pc:docMk/>
          <pc:sldMk cId="3728443570" sldId="370"/>
        </pc:sldMkLst>
        <pc:spChg chg="mod">
          <ac:chgData name="Brett Wortzman" userId="f28ab72c354ddfd1" providerId="LiveId" clId="{A72FC9B3-F5E1-4F1C-8741-16CC6FAAF503}" dt="2020-04-25T21:52:40.454" v="0"/>
          <ac:spMkLst>
            <pc:docMk/>
            <pc:sldMk cId="3728443570" sldId="370"/>
            <ac:spMk id="4" creationId="{00000000-0000-0000-0000-000000000000}"/>
          </ac:spMkLst>
        </pc:spChg>
      </pc:sldChg>
      <pc:sldChg chg="modSp">
        <pc:chgData name="Brett Wortzman" userId="f28ab72c354ddfd1" providerId="LiveId" clId="{A72FC9B3-F5E1-4F1C-8741-16CC6FAAF503}" dt="2020-04-25T21:52:40.454" v="0"/>
        <pc:sldMkLst>
          <pc:docMk/>
          <pc:sldMk cId="1395448324" sldId="371"/>
        </pc:sldMkLst>
        <pc:spChg chg="mod">
          <ac:chgData name="Brett Wortzman" userId="f28ab72c354ddfd1" providerId="LiveId" clId="{A72FC9B3-F5E1-4F1C-8741-16CC6FAAF503}" dt="2020-04-25T21:52:40.454" v="0"/>
          <ac:spMkLst>
            <pc:docMk/>
            <pc:sldMk cId="1395448324" sldId="371"/>
            <ac:spMk id="4" creationId="{00000000-0000-0000-0000-000000000000}"/>
          </ac:spMkLst>
        </pc:spChg>
      </pc:sldChg>
      <pc:sldChg chg="modSp">
        <pc:chgData name="Brett Wortzman" userId="f28ab72c354ddfd1" providerId="LiveId" clId="{A72FC9B3-F5E1-4F1C-8741-16CC6FAAF503}" dt="2020-04-25T21:52:40.454" v="0"/>
        <pc:sldMkLst>
          <pc:docMk/>
          <pc:sldMk cId="2239370844" sldId="372"/>
        </pc:sldMkLst>
        <pc:spChg chg="mod">
          <ac:chgData name="Brett Wortzman" userId="f28ab72c354ddfd1" providerId="LiveId" clId="{A72FC9B3-F5E1-4F1C-8741-16CC6FAAF503}" dt="2020-04-25T21:52:40.454" v="0"/>
          <ac:spMkLst>
            <pc:docMk/>
            <pc:sldMk cId="2239370844" sldId="372"/>
            <ac:spMk id="4" creationId="{00000000-0000-0000-0000-000000000000}"/>
          </ac:spMkLst>
        </pc:spChg>
      </pc:sldChg>
      <pc:sldChg chg="modSp">
        <pc:chgData name="Brett Wortzman" userId="f28ab72c354ddfd1" providerId="LiveId" clId="{A72FC9B3-F5E1-4F1C-8741-16CC6FAAF503}" dt="2020-04-25T21:52:40.454" v="0"/>
        <pc:sldMkLst>
          <pc:docMk/>
          <pc:sldMk cId="2727841111" sldId="373"/>
        </pc:sldMkLst>
        <pc:spChg chg="mod">
          <ac:chgData name="Brett Wortzman" userId="f28ab72c354ddfd1" providerId="LiveId" clId="{A72FC9B3-F5E1-4F1C-8741-16CC6FAAF503}" dt="2020-04-25T21:52:40.454" v="0"/>
          <ac:spMkLst>
            <pc:docMk/>
            <pc:sldMk cId="2727841111" sldId="373"/>
            <ac:spMk id="4" creationId="{00000000-0000-0000-0000-000000000000}"/>
          </ac:spMkLst>
        </pc:spChg>
      </pc:sldChg>
      <pc:sldChg chg="modSp">
        <pc:chgData name="Brett Wortzman" userId="f28ab72c354ddfd1" providerId="LiveId" clId="{A72FC9B3-F5E1-4F1C-8741-16CC6FAAF503}" dt="2020-04-25T21:52:40.454" v="0"/>
        <pc:sldMkLst>
          <pc:docMk/>
          <pc:sldMk cId="3223218177" sldId="374"/>
        </pc:sldMkLst>
        <pc:spChg chg="mod">
          <ac:chgData name="Brett Wortzman" userId="f28ab72c354ddfd1" providerId="LiveId" clId="{A72FC9B3-F5E1-4F1C-8741-16CC6FAAF503}" dt="2020-04-25T21:52:40.454" v="0"/>
          <ac:spMkLst>
            <pc:docMk/>
            <pc:sldMk cId="3223218177" sldId="374"/>
            <ac:spMk id="4" creationId="{00000000-0000-0000-0000-000000000000}"/>
          </ac:spMkLst>
        </pc:spChg>
      </pc:sldChg>
      <pc:sldMasterChg chg="modSp modSldLayout">
        <pc:chgData name="Brett Wortzman" userId="f28ab72c354ddfd1" providerId="LiveId" clId="{A72FC9B3-F5E1-4F1C-8741-16CC6FAAF503}" dt="2020-04-25T21:52:40.454" v="0"/>
        <pc:sldMasterMkLst>
          <pc:docMk/>
          <pc:sldMasterMk cId="0" sldId="2147483649"/>
        </pc:sldMasterMkLst>
        <pc:spChg chg="mod">
          <ac:chgData name="Brett Wortzman" userId="f28ab72c354ddfd1" providerId="LiveId" clId="{A72FC9B3-F5E1-4F1C-8741-16CC6FAAF503}" dt="2020-04-25T21:52:40.454" v="0"/>
          <ac:spMkLst>
            <pc:docMk/>
            <pc:sldMasterMk cId="0" sldId="2147483649"/>
            <ac:spMk id="6148" creationId="{00000000-0000-0000-0000-000000000000}"/>
          </ac:spMkLst>
        </pc:spChg>
        <pc:sldLayoutChg chg="modSp">
          <pc:chgData name="Brett Wortzman" userId="f28ab72c354ddfd1" providerId="LiveId" clId="{A72FC9B3-F5E1-4F1C-8741-16CC6FAAF503}" dt="2020-04-25T21:52:40.454" v="0"/>
          <pc:sldLayoutMkLst>
            <pc:docMk/>
            <pc:sldMasterMk cId="0" sldId="2147483649"/>
            <pc:sldLayoutMk cId="0" sldId="2147483651"/>
          </pc:sldLayoutMkLst>
          <pc:spChg chg="mod">
            <ac:chgData name="Brett Wortzman" userId="f28ab72c354ddfd1" providerId="LiveId" clId="{A72FC9B3-F5E1-4F1C-8741-16CC6FAAF503}" dt="2020-04-25T21:52:40.454" v="0"/>
            <ac:spMkLst>
              <pc:docMk/>
              <pc:sldMasterMk cId="0" sldId="2147483649"/>
              <pc:sldLayoutMk cId="0" sldId="2147483651"/>
              <ac:spMk id="7" creationId="{00000000-0000-0000-0000-000000000000}"/>
            </ac:spMkLst>
          </pc:spChg>
        </pc:sldLayoutChg>
        <pc:sldLayoutChg chg="modSp">
          <pc:chgData name="Brett Wortzman" userId="f28ab72c354ddfd1" providerId="LiveId" clId="{A72FC9B3-F5E1-4F1C-8741-16CC6FAAF503}" dt="2020-04-25T21:52:40.454" v="0"/>
          <pc:sldLayoutMkLst>
            <pc:docMk/>
            <pc:sldMasterMk cId="0" sldId="2147483649"/>
            <pc:sldLayoutMk cId="0" sldId="2147483652"/>
          </pc:sldLayoutMkLst>
          <pc:spChg chg="mod">
            <ac:chgData name="Brett Wortzman" userId="f28ab72c354ddfd1" providerId="LiveId" clId="{A72FC9B3-F5E1-4F1C-8741-16CC6FAAF503}" dt="2020-04-25T21:52:40.454" v="0"/>
            <ac:spMkLst>
              <pc:docMk/>
              <pc:sldMasterMk cId="0" sldId="2147483649"/>
              <pc:sldLayoutMk cId="0" sldId="2147483652"/>
              <ac:spMk id="4" creationId="{00000000-0000-0000-0000-000000000000}"/>
            </ac:spMkLst>
          </pc:spChg>
        </pc:sldLayoutChg>
        <pc:sldLayoutChg chg="modSp">
          <pc:chgData name="Brett Wortzman" userId="f28ab72c354ddfd1" providerId="LiveId" clId="{A72FC9B3-F5E1-4F1C-8741-16CC6FAAF503}" dt="2020-04-25T21:52:40.454" v="0"/>
          <pc:sldLayoutMkLst>
            <pc:docMk/>
            <pc:sldMasterMk cId="0" sldId="2147483649"/>
            <pc:sldLayoutMk cId="0" sldId="2147483653"/>
          </pc:sldLayoutMkLst>
          <pc:spChg chg="mod">
            <ac:chgData name="Brett Wortzman" userId="f28ab72c354ddfd1" providerId="LiveId" clId="{A72FC9B3-F5E1-4F1C-8741-16CC6FAAF503}" dt="2020-04-25T21:52:40.454" v="0"/>
            <ac:spMkLst>
              <pc:docMk/>
              <pc:sldMasterMk cId="0" sldId="2147483649"/>
              <pc:sldLayoutMk cId="0" sldId="2147483653"/>
              <ac:spMk id="5" creationId="{00000000-0000-0000-0000-000000000000}"/>
            </ac:spMkLst>
          </pc:spChg>
        </pc:sldLayoutChg>
        <pc:sldLayoutChg chg="modSp">
          <pc:chgData name="Brett Wortzman" userId="f28ab72c354ddfd1" providerId="LiveId" clId="{A72FC9B3-F5E1-4F1C-8741-16CC6FAAF503}" dt="2020-04-25T21:52:40.454" v="0"/>
          <pc:sldLayoutMkLst>
            <pc:docMk/>
            <pc:sldMasterMk cId="0" sldId="2147483649"/>
            <pc:sldLayoutMk cId="0" sldId="2147483654"/>
          </pc:sldLayoutMkLst>
          <pc:spChg chg="mod">
            <ac:chgData name="Brett Wortzman" userId="f28ab72c354ddfd1" providerId="LiveId" clId="{A72FC9B3-F5E1-4F1C-8741-16CC6FAAF503}" dt="2020-04-25T21:52:40.454" v="0"/>
            <ac:spMkLst>
              <pc:docMk/>
              <pc:sldMasterMk cId="0" sldId="2147483649"/>
              <pc:sldLayoutMk cId="0" sldId="2147483654"/>
              <ac:spMk id="7" creationId="{00000000-0000-0000-0000-000000000000}"/>
            </ac:spMkLst>
          </pc:spChg>
        </pc:sldLayoutChg>
        <pc:sldLayoutChg chg="modSp">
          <pc:chgData name="Brett Wortzman" userId="f28ab72c354ddfd1" providerId="LiveId" clId="{A72FC9B3-F5E1-4F1C-8741-16CC6FAAF503}" dt="2020-04-25T21:52:40.454" v="0"/>
          <pc:sldLayoutMkLst>
            <pc:docMk/>
            <pc:sldMasterMk cId="0" sldId="2147483649"/>
            <pc:sldLayoutMk cId="0" sldId="2147483655"/>
          </pc:sldLayoutMkLst>
          <pc:spChg chg="mod">
            <ac:chgData name="Brett Wortzman" userId="f28ab72c354ddfd1" providerId="LiveId" clId="{A72FC9B3-F5E1-4F1C-8741-16CC6FAAF503}" dt="2020-04-25T21:52:40.454" v="0"/>
            <ac:spMkLst>
              <pc:docMk/>
              <pc:sldMasterMk cId="0" sldId="2147483649"/>
              <pc:sldLayoutMk cId="0" sldId="2147483655"/>
              <ac:spMk id="3" creationId="{00000000-0000-0000-0000-000000000000}"/>
            </ac:spMkLst>
          </pc:spChg>
        </pc:sldLayoutChg>
        <pc:sldLayoutChg chg="modSp">
          <pc:chgData name="Brett Wortzman" userId="f28ab72c354ddfd1" providerId="LiveId" clId="{A72FC9B3-F5E1-4F1C-8741-16CC6FAAF503}" dt="2020-04-25T21:52:40.454" v="0"/>
          <pc:sldLayoutMkLst>
            <pc:docMk/>
            <pc:sldMasterMk cId="0" sldId="2147483649"/>
            <pc:sldLayoutMk cId="0" sldId="2147483656"/>
          </pc:sldLayoutMkLst>
          <pc:spChg chg="mod">
            <ac:chgData name="Brett Wortzman" userId="f28ab72c354ddfd1" providerId="LiveId" clId="{A72FC9B3-F5E1-4F1C-8741-16CC6FAAF503}" dt="2020-04-25T21:52:40.454" v="0"/>
            <ac:spMkLst>
              <pc:docMk/>
              <pc:sldMasterMk cId="0" sldId="2147483649"/>
              <pc:sldLayoutMk cId="0" sldId="2147483656"/>
              <ac:spMk id="2" creationId="{00000000-0000-0000-0000-000000000000}"/>
            </ac:spMkLst>
          </pc:spChg>
        </pc:sldLayoutChg>
        <pc:sldLayoutChg chg="modSp">
          <pc:chgData name="Brett Wortzman" userId="f28ab72c354ddfd1" providerId="LiveId" clId="{A72FC9B3-F5E1-4F1C-8741-16CC6FAAF503}" dt="2020-04-25T21:52:40.454" v="0"/>
          <pc:sldLayoutMkLst>
            <pc:docMk/>
            <pc:sldMasterMk cId="0" sldId="2147483649"/>
            <pc:sldLayoutMk cId="0" sldId="2147483657"/>
          </pc:sldLayoutMkLst>
          <pc:spChg chg="mod">
            <ac:chgData name="Brett Wortzman" userId="f28ab72c354ddfd1" providerId="LiveId" clId="{A72FC9B3-F5E1-4F1C-8741-16CC6FAAF503}" dt="2020-04-25T21:52:40.454" v="0"/>
            <ac:spMkLst>
              <pc:docMk/>
              <pc:sldMasterMk cId="0" sldId="2147483649"/>
              <pc:sldLayoutMk cId="0" sldId="2147483657"/>
              <ac:spMk id="5" creationId="{00000000-0000-0000-0000-000000000000}"/>
            </ac:spMkLst>
          </pc:spChg>
        </pc:sldLayoutChg>
        <pc:sldLayoutChg chg="modSp">
          <pc:chgData name="Brett Wortzman" userId="f28ab72c354ddfd1" providerId="LiveId" clId="{A72FC9B3-F5E1-4F1C-8741-16CC6FAAF503}" dt="2020-04-25T21:52:40.454" v="0"/>
          <pc:sldLayoutMkLst>
            <pc:docMk/>
            <pc:sldMasterMk cId="0" sldId="2147483649"/>
            <pc:sldLayoutMk cId="0" sldId="2147483658"/>
          </pc:sldLayoutMkLst>
          <pc:spChg chg="mod">
            <ac:chgData name="Brett Wortzman" userId="f28ab72c354ddfd1" providerId="LiveId" clId="{A72FC9B3-F5E1-4F1C-8741-16CC6FAAF503}" dt="2020-04-25T21:52:40.454" v="0"/>
            <ac:spMkLst>
              <pc:docMk/>
              <pc:sldMasterMk cId="0" sldId="2147483649"/>
              <pc:sldLayoutMk cId="0" sldId="2147483658"/>
              <ac:spMk id="5" creationId="{00000000-0000-0000-0000-000000000000}"/>
            </ac:spMkLst>
          </pc:spChg>
        </pc:sldLayoutChg>
        <pc:sldLayoutChg chg="modSp">
          <pc:chgData name="Brett Wortzman" userId="f28ab72c354ddfd1" providerId="LiveId" clId="{A72FC9B3-F5E1-4F1C-8741-16CC6FAAF503}" dt="2020-04-25T21:52:40.454" v="0"/>
          <pc:sldLayoutMkLst>
            <pc:docMk/>
            <pc:sldMasterMk cId="0" sldId="2147483649"/>
            <pc:sldLayoutMk cId="0" sldId="2147483659"/>
          </pc:sldLayoutMkLst>
          <pc:spChg chg="mod">
            <ac:chgData name="Brett Wortzman" userId="f28ab72c354ddfd1" providerId="LiveId" clId="{A72FC9B3-F5E1-4F1C-8741-16CC6FAAF503}" dt="2020-04-25T21:52:40.454" v="0"/>
            <ac:spMkLst>
              <pc:docMk/>
              <pc:sldMasterMk cId="0" sldId="2147483649"/>
              <pc:sldLayoutMk cId="0" sldId="2147483659"/>
              <ac:spMk id="4" creationId="{00000000-0000-0000-0000-000000000000}"/>
            </ac:spMkLst>
          </pc:spChg>
        </pc:sldLayoutChg>
        <pc:sldLayoutChg chg="modSp">
          <pc:chgData name="Brett Wortzman" userId="f28ab72c354ddfd1" providerId="LiveId" clId="{A72FC9B3-F5E1-4F1C-8741-16CC6FAAF503}" dt="2020-04-25T21:52:40.454" v="0"/>
          <pc:sldLayoutMkLst>
            <pc:docMk/>
            <pc:sldMasterMk cId="0" sldId="2147483649"/>
            <pc:sldLayoutMk cId="0" sldId="2147483660"/>
          </pc:sldLayoutMkLst>
          <pc:spChg chg="mod">
            <ac:chgData name="Brett Wortzman" userId="f28ab72c354ddfd1" providerId="LiveId" clId="{A72FC9B3-F5E1-4F1C-8741-16CC6FAAF503}" dt="2020-04-25T21:52:40.454" v="0"/>
            <ac:spMkLst>
              <pc:docMk/>
              <pc:sldMasterMk cId="0" sldId="2147483649"/>
              <pc:sldLayoutMk cId="0" sldId="2147483660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/>
              <a:t>CSE341: Programming Languages</a:t>
            </a:r>
            <a:br>
              <a:rPr lang="en-US" sz="3200" i="0" dirty="0"/>
            </a:br>
            <a:r>
              <a:rPr lang="en-US" sz="1400" i="0" dirty="0"/>
              <a:t/>
            </a:r>
            <a:br>
              <a:rPr lang="en-US" sz="1400" i="0" dirty="0"/>
            </a:br>
            <a:r>
              <a:rPr lang="en-US" sz="3200" i="0" dirty="0"/>
              <a:t>Lecture 10</a:t>
            </a:r>
            <a:br>
              <a:rPr lang="en-US" sz="3200" i="0" dirty="0"/>
            </a:br>
            <a:r>
              <a:rPr lang="en-US" sz="3200" dirty="0"/>
              <a:t> ML Modules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/>
              <a:t>Brett Wortzman</a:t>
            </a:r>
          </a:p>
          <a:p>
            <a:r>
              <a:rPr lang="en-US" sz="2400" dirty="0"/>
              <a:t>Spring 2020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Outside the module,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MyMathLib.doubler</a:t>
            </a:r>
            <a:r>
              <a:rPr lang="en-US" dirty="0"/>
              <a:t> is simply unbound</a:t>
            </a:r>
          </a:p>
          <a:p>
            <a:pPr lvl="1"/>
            <a:r>
              <a:rPr lang="en-US" dirty="0"/>
              <a:t>So cannot be used [directly]</a:t>
            </a:r>
          </a:p>
          <a:p>
            <a:pPr lvl="1"/>
            <a:r>
              <a:rPr lang="en-US" dirty="0"/>
              <a:t>Fairly powerful, very simple idea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2743200"/>
            <a:ext cx="56388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MATHLIB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-&gt;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>
                <a:latin typeface="Courier New" pitchFamily="49" charset="0"/>
              </a:rPr>
              <a:t>real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>
                <a:latin typeface="Courier New" pitchFamily="49" charset="0"/>
              </a:rPr>
              <a:t>MATHLIB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Math.pi</a:t>
            </a:r>
            <a:r>
              <a:rPr lang="en-US" sz="2000" kern="0" dirty="0">
                <a:latin typeface="Courier New" pitchFamily="49" charset="0"/>
              </a:rPr>
              <a:t> / 2.0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97386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larger example [mostly see the code]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Now consider a module that defines an Abstract Data Type (ADT)</a:t>
            </a:r>
          </a:p>
          <a:p>
            <a:pPr lvl="1"/>
            <a:r>
              <a:rPr lang="en-US" dirty="0"/>
              <a:t>A type of data and operations on it</a:t>
            </a:r>
          </a:p>
          <a:p>
            <a:pPr marL="0" indent="0">
              <a:buNone/>
            </a:pPr>
            <a:r>
              <a:rPr lang="en-US" dirty="0"/>
              <a:t>Our example: rational numbers supporting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971800"/>
            <a:ext cx="8077200" cy="312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(*internal functions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gcd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and reduce not on slide*)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r1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r2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86691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Library spec and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Properties [externally visible guarantees, up to library writer]</a:t>
            </a:r>
          </a:p>
          <a:p>
            <a:pPr lvl="1"/>
            <a:r>
              <a:rPr lang="en-US" dirty="0"/>
              <a:t>Disallow denominators of 0</a:t>
            </a:r>
          </a:p>
          <a:p>
            <a:pPr lvl="1"/>
            <a:r>
              <a:rPr lang="en-US" dirty="0"/>
              <a:t>Return strings in reduced form (“4” not “4/1”, “3/2” not “9/6”)</a:t>
            </a:r>
          </a:p>
          <a:p>
            <a:pPr lvl="1"/>
            <a:r>
              <a:rPr lang="en-US" dirty="0"/>
              <a:t>No infinite loops or exceptions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Invariants [part of the implementation, not the module’s spec]</a:t>
            </a:r>
          </a:p>
          <a:p>
            <a:pPr lvl="1"/>
            <a:r>
              <a:rPr lang="en-US" dirty="0"/>
              <a:t>All denominators are greater than 0</a:t>
            </a:r>
          </a:p>
          <a:p>
            <a:pPr lvl="1"/>
            <a:r>
              <a:rPr lang="en-US" dirty="0"/>
              <a:t>All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/>
              <a:t> values returned from functions are reduced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09625943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Our code maintains the invariants and relies on them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Maintain: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make_frac</a:t>
            </a:r>
            <a:r>
              <a:rPr lang="en-US" dirty="0"/>
              <a:t> disallows 0 denominator, removes negative denominator, and reduces result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/>
              <a:t> assumes invariants on inputs, calls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/>
              <a:t> if needed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Rely: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/>
              <a:t> does not work with negative arguments, but no denominator can be negative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/>
              <a:t> uses math properties to avoid calling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reduce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/>
              <a:t> assumes its argument is already reduced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08342730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first signature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With what we know so far, this signature makes sense: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/>
              <a:t> not visible outside the module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590800"/>
            <a:ext cx="79248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RATIONAL_A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>
                <a:latin typeface="Courier New" pitchFamily="49" charset="0"/>
              </a:rPr>
              <a:t>rational * rational 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>
                <a:latin typeface="Courier New" pitchFamily="49" charset="0"/>
              </a:rPr>
              <a:t>rational -&gt; 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>
                <a:latin typeface="Courier New" pitchFamily="49" charset="0"/>
              </a:rPr>
              <a:t>RATIONAL_A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02715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By revealing the </a:t>
            </a:r>
            <a:r>
              <a:rPr lang="en-US" dirty="0" err="1"/>
              <a:t>datatype</a:t>
            </a:r>
            <a:r>
              <a:rPr lang="en-US" dirty="0"/>
              <a:t> definition, we let clients violate our invariants by directly creating values of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Rational1.rational</a:t>
            </a:r>
          </a:p>
          <a:p>
            <a:pPr lvl="1"/>
            <a:r>
              <a:rPr lang="en-US" dirty="0"/>
              <a:t>At best a comment saying “must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Rational1.make_frac</a:t>
            </a:r>
            <a:r>
              <a:rPr lang="en-US" dirty="0"/>
              <a:t>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Any of these would lead to exceptions, infinite loops, or wrong results, which is why the module’s code would never return them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Rational1.Frac(1,0)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Rational1.Frac(3,~2)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Rational1.Frac(9,6)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781300"/>
            <a:ext cx="7924800" cy="1485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RATIONAL_A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2384584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hide 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Key idea:  An ADT must hide the concrete type definition so clients cannot create invariant-violating values of the type directly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Alas, this attempt doesn’t work because the signature now uses a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/>
              <a:t> that is not known to exist: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505200"/>
            <a:ext cx="67818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RATIONAL_WRONG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>
                <a:latin typeface="Courier New" pitchFamily="49" charset="0"/>
              </a:rPr>
              <a:t>rational * rational 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>
                <a:latin typeface="Courier New" pitchFamily="49" charset="0"/>
              </a:rPr>
              <a:t>rational -&gt; 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>
                <a:latin typeface="Courier New" pitchFamily="49" charset="0"/>
              </a:rPr>
              <a:t>RATIONAL_WRONG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1605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 ML has a feature for exactly this situation: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In a signature:</a:t>
            </a:r>
          </a:p>
          <a:p>
            <a:pPr marL="0" indent="0" algn="ctr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type foo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means the type exists, but clients do not know its definition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352800"/>
            <a:ext cx="64770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RATIONAL_B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>
                <a:latin typeface="Courier New" pitchFamily="49" charset="0"/>
              </a:rPr>
              <a:t>rational * rational 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>
                <a:latin typeface="Courier New" pitchFamily="49" charset="0"/>
              </a:rPr>
              <a:t>rational -&gt; 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>
                <a:latin typeface="Courier New" pitchFamily="49" charset="0"/>
              </a:rPr>
              <a:t>RATIONAL_B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35528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works! (And is a Really Big Deal)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86200"/>
            <a:ext cx="7772400" cy="2590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Nothing a client can do to violate invariants and properties:</a:t>
            </a:r>
          </a:p>
          <a:p>
            <a:pPr lvl="1"/>
            <a:r>
              <a:rPr lang="en-US" dirty="0"/>
              <a:t>Only way to make first rational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Rational1.make_frac</a:t>
            </a:r>
          </a:p>
          <a:p>
            <a:pPr lvl="1"/>
            <a:r>
              <a:rPr lang="en-US" dirty="0"/>
              <a:t>After that can use only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Rational1.make_frac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Rational1.add</a:t>
            </a:r>
            <a:r>
              <a:rPr lang="en-US" dirty="0"/>
              <a:t>,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Rational1.toString</a:t>
            </a:r>
          </a:p>
          <a:p>
            <a:pPr lvl="1"/>
            <a:r>
              <a:rPr lang="en-US" dirty="0"/>
              <a:t>Hides constructors and patterns – don’t even know whether or not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Rational1.rational</a:t>
            </a:r>
            <a:r>
              <a:rPr lang="en-US" dirty="0"/>
              <a:t> is a </a:t>
            </a:r>
            <a:r>
              <a:rPr lang="en-US" dirty="0" err="1"/>
              <a:t>datatype</a:t>
            </a:r>
            <a:endParaRPr lang="en-US" dirty="0"/>
          </a:p>
          <a:p>
            <a:pPr lvl="1"/>
            <a:r>
              <a:rPr lang="en-US" dirty="0"/>
              <a:t>But clients can still pass around fractions in any way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295400"/>
            <a:ext cx="64770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RATIONAL_B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>
                <a:latin typeface="Courier New" pitchFamily="49" charset="0"/>
              </a:rPr>
              <a:t>rational * rational 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>
                <a:latin typeface="Courier New" pitchFamily="49" charset="0"/>
              </a:rPr>
              <a:t>rational -&gt; 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96969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key restrictions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 we have two powerful ways to use signatures for hiding: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Deny bindings exist (</a:t>
            </a:r>
            <a:r>
              <a:rPr lang="en-US" dirty="0" err="1"/>
              <a:t>val</a:t>
            </a:r>
            <a:r>
              <a:rPr lang="en-US" dirty="0"/>
              <a:t>-bindings, fun-bindings, constructors)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Make types abstract (so clients cannot create values of them or access their pieces directly)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(Later we will see a signature can also make a binding’s type more specific than it is within the module, but this is less important)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95288445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 larger programs, one “top-level” sequence of bindings is poor</a:t>
            </a:r>
          </a:p>
          <a:p>
            <a:pPr lvl="1"/>
            <a:r>
              <a:rPr lang="en-US" dirty="0"/>
              <a:t>Especially because a binding can use </a:t>
            </a:r>
            <a:r>
              <a:rPr lang="en-US" i="1" dirty="0"/>
              <a:t>all</a:t>
            </a:r>
            <a:r>
              <a:rPr lang="en-US" dirty="0"/>
              <a:t> earlier (non-shadowed) bindings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/>
              <a:t>So ML has </a:t>
            </a:r>
            <a:r>
              <a:rPr lang="en-US" i="1" dirty="0"/>
              <a:t>structures</a:t>
            </a:r>
            <a:r>
              <a:rPr lang="en-US" dirty="0"/>
              <a:t> to define </a:t>
            </a:r>
            <a:r>
              <a:rPr lang="en-US" i="1" dirty="0"/>
              <a:t>modules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Inside a module, can use earlier bindings as usual</a:t>
            </a:r>
          </a:p>
          <a:p>
            <a:pPr lvl="1"/>
            <a:r>
              <a:rPr lang="en-US" dirty="0"/>
              <a:t>Can have any kind of binding (</a:t>
            </a:r>
            <a:r>
              <a:rPr lang="en-US" dirty="0" err="1"/>
              <a:t>val</a:t>
            </a:r>
            <a:r>
              <a:rPr lang="en-US" dirty="0"/>
              <a:t>, </a:t>
            </a:r>
            <a:r>
              <a:rPr lang="en-US" dirty="0" err="1"/>
              <a:t>datatype</a:t>
            </a:r>
            <a:r>
              <a:rPr lang="en-US" dirty="0"/>
              <a:t>, exception, ...)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/>
              <a:t>Outside a module, refer to earlier modules’ bindings via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ModuleName.bindingName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Just like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List.foldl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Char.toLower</a:t>
            </a:r>
            <a:r>
              <a:rPr lang="en-US" dirty="0"/>
              <a:t>; now you can define your own modules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352800"/>
            <a:ext cx="64008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MyModule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>
                <a:latin typeface="Courier New" pitchFamily="49" charset="0"/>
              </a:rPr>
              <a:t>bindings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746791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cute twist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our example, exposing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/>
              <a:t> constructor is no problem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In SML we can expose it as a function since the </a:t>
            </a:r>
            <a:r>
              <a:rPr lang="en-US" dirty="0" err="1"/>
              <a:t>datatype</a:t>
            </a:r>
            <a:r>
              <a:rPr lang="en-US" dirty="0"/>
              <a:t> binding in the module does create such a function</a:t>
            </a:r>
          </a:p>
          <a:p>
            <a:pPr lvl="1"/>
            <a:r>
              <a:rPr lang="en-US" dirty="0"/>
              <a:t>Still hiding the rest of the </a:t>
            </a:r>
            <a:r>
              <a:rPr lang="en-US" dirty="0" err="1"/>
              <a:t>datatype</a:t>
            </a:r>
            <a:endParaRPr lang="en-US" dirty="0"/>
          </a:p>
          <a:p>
            <a:pPr lvl="1"/>
            <a:r>
              <a:rPr lang="en-US" dirty="0"/>
              <a:t>Still does not allow using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/>
              <a:t> as a pattern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581400"/>
            <a:ext cx="64770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RATIONAL_C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>
                <a:latin typeface="Courier New" pitchFamily="49" charset="0"/>
              </a:rPr>
              <a:t>rational * rational 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>
                <a:latin typeface="Courier New" pitchFamily="49" charset="0"/>
              </a:rPr>
              <a:t>rational -&gt; 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81574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Signature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Have so far relied on an informal notion of, “does a module type-check given a signature?”  As usual, there are precise rules…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structure Foo :&gt; BAR</a:t>
            </a:r>
            <a:r>
              <a:rPr lang="en-US" dirty="0"/>
              <a:t> is allowed if: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Every non-abstract type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/>
              <a:t>, as specified</a:t>
            </a:r>
          </a:p>
          <a:p>
            <a:r>
              <a:rPr lang="en-US" dirty="0"/>
              <a:t>Every abstract type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/>
              <a:t> in some way</a:t>
            </a:r>
          </a:p>
          <a:p>
            <a:pPr lvl="1"/>
            <a:r>
              <a:rPr lang="en-US" dirty="0"/>
              <a:t>Can be a </a:t>
            </a:r>
            <a:r>
              <a:rPr lang="en-US" dirty="0" err="1"/>
              <a:t>datatype</a:t>
            </a:r>
            <a:r>
              <a:rPr lang="en-US" dirty="0"/>
              <a:t> or a type synonym</a:t>
            </a:r>
          </a:p>
          <a:p>
            <a:r>
              <a:rPr lang="en-US" dirty="0"/>
              <a:t>Every </a:t>
            </a:r>
            <a:r>
              <a:rPr lang="en-US" dirty="0" err="1"/>
              <a:t>val</a:t>
            </a:r>
            <a:r>
              <a:rPr lang="en-US" dirty="0"/>
              <a:t>-binding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/>
              <a:t>, possibly with a </a:t>
            </a:r>
            <a:r>
              <a:rPr lang="en-US" i="1" dirty="0"/>
              <a:t>more general</a:t>
            </a:r>
            <a:r>
              <a:rPr lang="en-US" dirty="0"/>
              <a:t> and/or </a:t>
            </a:r>
            <a:r>
              <a:rPr lang="en-US" i="1" dirty="0"/>
              <a:t>less abstract</a:t>
            </a:r>
            <a:r>
              <a:rPr lang="en-US" dirty="0"/>
              <a:t> internal type</a:t>
            </a:r>
          </a:p>
          <a:p>
            <a:pPr lvl="1"/>
            <a:r>
              <a:rPr lang="en-US" dirty="0"/>
              <a:t>Discussed “more general types” earlier in course</a:t>
            </a:r>
          </a:p>
          <a:p>
            <a:pPr lvl="1"/>
            <a:r>
              <a:rPr lang="en-US" dirty="0"/>
              <a:t>Will see example soon</a:t>
            </a:r>
          </a:p>
          <a:p>
            <a:r>
              <a:rPr lang="en-US" dirty="0"/>
              <a:t>Every exception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endParaRPr lang="en-US" dirty="0"/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/>
              <a:t>Of course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dirty="0"/>
              <a:t>can have more bindings (implicit in above rules)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57066571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Equivalent implementations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A key purpose of abstraction is to allow </a:t>
            </a:r>
            <a:r>
              <a:rPr lang="en-US" i="1" dirty="0">
                <a:solidFill>
                  <a:schemeClr val="accent2"/>
                </a:solidFill>
              </a:rPr>
              <a:t>different</a:t>
            </a:r>
            <a:r>
              <a:rPr lang="en-US" dirty="0"/>
              <a:t> </a:t>
            </a:r>
            <a:r>
              <a:rPr lang="en-US" i="1" dirty="0">
                <a:solidFill>
                  <a:schemeClr val="accent2"/>
                </a:solidFill>
              </a:rPr>
              <a:t>implementations</a:t>
            </a:r>
            <a:r>
              <a:rPr lang="en-US" dirty="0"/>
              <a:t> to be </a:t>
            </a:r>
            <a:r>
              <a:rPr lang="en-US" i="1" dirty="0">
                <a:solidFill>
                  <a:schemeClr val="accent2"/>
                </a:solidFill>
              </a:rPr>
              <a:t>equivalent</a:t>
            </a:r>
          </a:p>
          <a:p>
            <a:pPr lvl="1"/>
            <a:r>
              <a:rPr lang="en-US" i="1" dirty="0"/>
              <a:t>No</a:t>
            </a:r>
            <a:r>
              <a:rPr lang="en-US" dirty="0"/>
              <a:t> client can tell which you are using</a:t>
            </a:r>
          </a:p>
          <a:p>
            <a:pPr lvl="1"/>
            <a:r>
              <a:rPr lang="en-US" dirty="0"/>
              <a:t>So can improve/replace/choose implementations later</a:t>
            </a:r>
          </a:p>
          <a:p>
            <a:pPr lvl="1"/>
            <a:r>
              <a:rPr lang="en-US" dirty="0"/>
              <a:t>Easier to do if you </a:t>
            </a:r>
            <a:r>
              <a:rPr lang="en-US" i="1" dirty="0"/>
              <a:t>start</a:t>
            </a:r>
            <a:r>
              <a:rPr lang="en-US" dirty="0"/>
              <a:t> with more abstract signatures (reveal only what you must)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dirty="0"/>
              <a:t>Now: </a:t>
            </a:r>
          </a:p>
          <a:p>
            <a:pPr marL="0" indent="0">
              <a:buNone/>
            </a:pPr>
            <a:r>
              <a:rPr lang="en-US" dirty="0"/>
              <a:t>   Another structure that can also have signature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RATIONAL_A</a:t>
            </a:r>
            <a:r>
              <a:rPr lang="en-US" dirty="0">
                <a:latin typeface="+mj-lt"/>
                <a:cs typeface="Courier New" pitchFamily="49" charset="0"/>
              </a:rPr>
              <a:t>,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>
                <a:latin typeface="+mj-lt"/>
                <a:cs typeface="Courier New" pitchFamily="49" charset="0"/>
              </a:rPr>
              <a:t>,</a:t>
            </a:r>
            <a:r>
              <a:rPr lang="en-US" dirty="0"/>
              <a:t> 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/>
          </a:p>
          <a:p>
            <a:pPr lvl="1"/>
            <a:r>
              <a:rPr lang="en-US" dirty="0"/>
              <a:t>But only </a:t>
            </a:r>
            <a:r>
              <a:rPr lang="en-US" i="1" dirty="0">
                <a:solidFill>
                  <a:schemeClr val="accent2"/>
                </a:solidFill>
              </a:rPr>
              <a:t>equivalent</a:t>
            </a:r>
            <a:r>
              <a:rPr lang="en-US" dirty="0"/>
              <a:t> under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/>
              <a:t> 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/>
          </a:p>
          <a:p>
            <a:pPr marL="0" indent="0">
              <a:buNone/>
            </a:pPr>
            <a:r>
              <a:rPr lang="en-US" sz="1400" dirty="0"/>
              <a:t>	(</a:t>
            </a:r>
            <a:r>
              <a:rPr lang="en-US" sz="1400"/>
              <a:t>ignoring overflow)</a:t>
            </a:r>
            <a:endParaRPr lang="en-US" sz="1400" dirty="0"/>
          </a:p>
          <a:p>
            <a:pPr marL="0" indent="0">
              <a:buNone/>
            </a:pPr>
            <a:r>
              <a:rPr lang="en-US" dirty="0"/>
              <a:t>Next: </a:t>
            </a:r>
          </a:p>
          <a:p>
            <a:pPr marL="0" indent="0">
              <a:buNone/>
            </a:pPr>
            <a:r>
              <a:rPr lang="en-US" dirty="0"/>
              <a:t>    A third equivalent structure implemented very differently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88677339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Equivalent implementations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Example (see code file):</a:t>
            </a:r>
          </a:p>
          <a:p>
            <a:pPr lvl="1"/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structure Rational2</a:t>
            </a:r>
            <a:r>
              <a:rPr lang="en-US" dirty="0"/>
              <a:t> does not keep </a:t>
            </a:r>
            <a:r>
              <a:rPr lang="en-US" dirty="0" err="1"/>
              <a:t>rationals</a:t>
            </a:r>
            <a:r>
              <a:rPr lang="en-US" dirty="0"/>
              <a:t> in reduced form, instead reducing them “at last moment”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Also make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>
                <a:latin typeface="+mj-lt"/>
                <a:cs typeface="Courier New" pitchFamily="49" charset="0"/>
              </a:rPr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>
                <a:latin typeface="+mj-lt"/>
                <a:cs typeface="Courier New" pitchFamily="49" charset="0"/>
              </a:rPr>
              <a:t> local functions</a:t>
            </a:r>
          </a:p>
          <a:p>
            <a:pPr lvl="1"/>
            <a:endParaRPr lang="en-US" sz="1600" dirty="0"/>
          </a:p>
          <a:p>
            <a:r>
              <a:rPr lang="en-US" dirty="0"/>
              <a:t>Not equivalent under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RATIONAL_A</a:t>
            </a:r>
            <a:endParaRPr lang="en-US" dirty="0"/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Rational1.toString(Rational1.Frac(9,6))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"9/6"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Rational2.toString(Rational2.Frac(9,6))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"3/2"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dirty="0"/>
              <a:t>Equivalent under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/>
              <a:t> 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RATIONAL_C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Different invariants, but same properties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Essential that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>
                <a:latin typeface="+mj-lt"/>
                <a:cs typeface="Courier New" pitchFamily="49" charset="0"/>
              </a:rPr>
              <a:t> is abstract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72844357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interesting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Given a signature with an abstract type, different structures can:</a:t>
            </a:r>
          </a:p>
          <a:p>
            <a:pPr lvl="1" algn="just"/>
            <a:r>
              <a:rPr lang="en-US" dirty="0"/>
              <a:t>Have that signature</a:t>
            </a:r>
          </a:p>
          <a:p>
            <a:pPr lvl="1" algn="just"/>
            <a:r>
              <a:rPr lang="en-US" dirty="0"/>
              <a:t>But implement the abstract type differently</a:t>
            </a:r>
          </a:p>
          <a:p>
            <a:pPr lvl="1" algn="just"/>
            <a:endParaRPr lang="en-US" dirty="0"/>
          </a:p>
          <a:p>
            <a:pPr marL="0" indent="0" algn="just">
              <a:buNone/>
            </a:pPr>
            <a:r>
              <a:rPr lang="en-US" dirty="0"/>
              <a:t>Such structures might or might not be equivalent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Example (see code):</a:t>
            </a:r>
          </a:p>
          <a:p>
            <a:pPr lvl="1" algn="just"/>
            <a:r>
              <a:rPr lang="en-US" b="1" dirty="0">
                <a:latin typeface="Courier New" pitchFamily="49" charset="0"/>
                <a:cs typeface="Courier New" pitchFamily="49" charset="0"/>
              </a:rPr>
              <a:t>type rational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 algn="just"/>
            <a:r>
              <a:rPr lang="en-US" dirty="0"/>
              <a:t>Does </a:t>
            </a:r>
            <a:r>
              <a:rPr lang="en-US" i="1" dirty="0"/>
              <a:t>not</a:t>
            </a:r>
            <a:r>
              <a:rPr lang="en-US" dirty="0"/>
              <a:t> have signature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RATIONAL_A</a:t>
            </a:r>
            <a:endParaRPr lang="en-US" dirty="0"/>
          </a:p>
          <a:p>
            <a:pPr lvl="1" algn="just"/>
            <a:r>
              <a:rPr lang="en-US" i="1" dirty="0"/>
              <a:t>Equivalent</a:t>
            </a:r>
            <a:r>
              <a:rPr lang="en-US" dirty="0"/>
              <a:t> to both previous examples under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/>
              <a:t> 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44832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interesting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Rational3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(i,1)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needed for RATIONAL_C *)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latin typeface="Courier New" pitchFamily="49" charset="0"/>
              </a:rPr>
              <a:t>((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>
                <a:latin typeface="Courier New" pitchFamily="49" charset="0"/>
              </a:rPr>
              <a:t>)(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</a:t>
            </a:r>
            <a:r>
              <a:rPr lang="en-US" sz="2000" kern="0" dirty="0">
                <a:latin typeface="Courier New" pitchFamily="49" charset="0"/>
              </a:rPr>
              <a:t>))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(a*</a:t>
            </a:r>
            <a:r>
              <a:rPr lang="en-US" sz="2000" kern="0" dirty="0" err="1">
                <a:latin typeface="Courier New" pitchFamily="49" charset="0"/>
              </a:rPr>
              <a:t>d+b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c,b</a:t>
            </a:r>
            <a:r>
              <a:rPr lang="en-US" sz="2000" kern="0" dirty="0">
                <a:latin typeface="Courier New" pitchFamily="49" charset="0"/>
              </a:rPr>
              <a:t>*d)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…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reduce at last minute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7084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interesting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Internally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make_frac</a:t>
            </a:r>
            <a:r>
              <a:rPr lang="en-US" dirty="0"/>
              <a:t> has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but externally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rational</a:t>
            </a:r>
          </a:p>
          <a:p>
            <a:pPr lvl="1"/>
            <a:r>
              <a:rPr lang="en-US" dirty="0"/>
              <a:t>Client cannot tell if we return argument unchanged</a:t>
            </a:r>
          </a:p>
          <a:p>
            <a:pPr lvl="1"/>
            <a:r>
              <a:rPr lang="en-US" dirty="0"/>
              <a:t>Could give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 -&gt; rational</a:t>
            </a:r>
            <a:r>
              <a:rPr lang="en-US" dirty="0"/>
              <a:t> in signature, but this is awful: makes entire module unusable – why?</a:t>
            </a:r>
          </a:p>
          <a:p>
            <a:pPr lvl="1"/>
            <a:endParaRPr lang="en-US" dirty="0"/>
          </a:p>
          <a:p>
            <a:r>
              <a:rPr lang="en-US" dirty="0"/>
              <a:t>Internally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/>
              <a:t> 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-&gt; 'a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but externally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rational</a:t>
            </a:r>
          </a:p>
          <a:p>
            <a:pPr lvl="1"/>
            <a:r>
              <a:rPr lang="en-US" dirty="0"/>
              <a:t>This matches because we can specialize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/>
              <a:t> 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and then abstract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/>
              <a:t> cannot have types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                   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-&gt; rational </a:t>
            </a:r>
            <a:r>
              <a:rPr lang="en-US" dirty="0">
                <a:latin typeface="+mj-lt"/>
                <a:cs typeface="Courier New" pitchFamily="49" charset="0"/>
              </a:rPr>
              <a:t>(must specialize all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>
                <a:latin typeface="+mj-lt"/>
                <a:cs typeface="Courier New" pitchFamily="49" charset="0"/>
              </a:rPr>
              <a:t>uses)</a:t>
            </a:r>
          </a:p>
          <a:p>
            <a:pPr lvl="1"/>
            <a:r>
              <a:rPr lang="en-US" dirty="0"/>
              <a:t>Type-checker figures all this out for 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727841111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Can’t mix-and-match module bindings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Modules with the </a:t>
            </a:r>
            <a:r>
              <a:rPr lang="en-US" i="1" dirty="0"/>
              <a:t>same signatures</a:t>
            </a:r>
            <a:r>
              <a:rPr lang="en-US" dirty="0"/>
              <a:t> still define </a:t>
            </a:r>
            <a:r>
              <a:rPr lang="en-US" i="1" dirty="0"/>
              <a:t>different types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So things like this do not type-check: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Rational1.toString(Rational2.make_frac(9,6))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Rational3.toString(Rational2.make_frac(9,6))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This is a crucial feature for type system and module properties: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Different modules have different internal invariants!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In fact, they have different type definitions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Rational1.rational</a:t>
            </a:r>
            <a:r>
              <a:rPr lang="en-US" dirty="0">
                <a:latin typeface="+mj-lt"/>
                <a:cs typeface="Courier New" pitchFamily="49" charset="0"/>
              </a:rPr>
              <a:t> looks like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Rational2.rational</a:t>
            </a:r>
            <a:r>
              <a:rPr lang="en-US" dirty="0">
                <a:latin typeface="+mj-lt"/>
                <a:cs typeface="Courier New" pitchFamily="49" charset="0"/>
              </a:rPr>
              <a:t>, but clients and the type-checker do not know that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Rational3.rational </a:t>
            </a:r>
            <a:r>
              <a:rPr lang="en-US" dirty="0">
                <a:cs typeface="Courier New" pitchFamily="49" charset="0"/>
              </a:rPr>
              <a:t>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not a </a:t>
            </a:r>
            <a:r>
              <a:rPr lang="en-US" dirty="0" err="1">
                <a:cs typeface="Courier New" pitchFamily="49" charset="0"/>
              </a:rPr>
              <a:t>datatype</a:t>
            </a:r>
            <a:r>
              <a:rPr lang="en-US" dirty="0">
                <a:cs typeface="Courier New" pitchFamily="49" charset="0"/>
              </a:rPr>
              <a:t>!</a:t>
            </a:r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22321817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600200"/>
            <a:ext cx="43434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>
                <a:latin typeface="Courier New" pitchFamily="49" charset="0"/>
              </a:rPr>
              <a:t>x=0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>
                <a:latin typeface="Courier New" pitchFamily="49" charset="0"/>
              </a:rPr>
              <a:t>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>
                <a:latin typeface="Courier New" pitchFamily="49" charset="0"/>
              </a:rPr>
              <a:t>x * fact(x-1)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Math.pi</a:t>
            </a:r>
            <a:r>
              <a:rPr lang="en-US" sz="2000" kern="0" dirty="0">
                <a:latin typeface="Courier New" pitchFamily="49" charset="0"/>
              </a:rPr>
              <a:t> /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2233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So far</a:t>
            </a:r>
            <a:r>
              <a:rPr lang="en-US" dirty="0"/>
              <a:t>, this is just </a:t>
            </a:r>
            <a:r>
              <a:rPr lang="en-US" i="1" dirty="0"/>
              <a:t>namespace management</a:t>
            </a:r>
          </a:p>
          <a:p>
            <a:pPr lvl="1"/>
            <a:r>
              <a:rPr lang="en-US" dirty="0"/>
              <a:t>Giving a hierarchy to names to avoid shadowing</a:t>
            </a:r>
          </a:p>
          <a:p>
            <a:pPr lvl="1"/>
            <a:r>
              <a:rPr lang="en-US" dirty="0"/>
              <a:t>Allows different modules to reuse names, 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map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Very important, but not very interesting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60607100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Optional: Open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  <a:cs typeface="Courier New" pitchFamily="49" charset="0"/>
              </a:rPr>
              <a:t>Can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open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ModuleName</a:t>
            </a:r>
            <a:r>
              <a:rPr lang="en-US" dirty="0">
                <a:latin typeface="+mj-lt"/>
                <a:cs typeface="Courier New" pitchFamily="49" charset="0"/>
              </a:rPr>
              <a:t> to get “direct” access to a module’s bindings</a:t>
            </a:r>
          </a:p>
          <a:p>
            <a:pPr lvl="1"/>
            <a:r>
              <a:rPr lang="en-US" dirty="0">
                <a:cs typeface="Courier New" pitchFamily="49" charset="0"/>
              </a:rPr>
              <a:t>Never necessary; just a convenience; often bad style</a:t>
            </a:r>
            <a:endParaRPr lang="en-US" dirty="0">
              <a:latin typeface="+mj-lt"/>
              <a:cs typeface="Courier New" pitchFamily="49" charset="0"/>
            </a:endParaRP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Often better to create local </a:t>
            </a:r>
            <a:r>
              <a:rPr lang="en-US" dirty="0" err="1">
                <a:latin typeface="+mj-lt"/>
                <a:cs typeface="Courier New" pitchFamily="49" charset="0"/>
              </a:rPr>
              <a:t>val</a:t>
            </a:r>
            <a:r>
              <a:rPr lang="en-US" dirty="0">
                <a:latin typeface="+mj-lt"/>
                <a:cs typeface="Courier New" pitchFamily="49" charset="0"/>
              </a:rPr>
              <a:t>-bindings for just the bindings you use a lot, e.g.,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map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List.map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>
                <a:latin typeface="+mj-lt"/>
                <a:cs typeface="Courier New" pitchFamily="49" charset="0"/>
              </a:rPr>
              <a:t>But doesn’t work for patterns</a:t>
            </a:r>
          </a:p>
          <a:p>
            <a:pPr lvl="2"/>
            <a:r>
              <a:rPr lang="en-US" dirty="0">
                <a:latin typeface="+mj-lt"/>
                <a:cs typeface="Courier New" pitchFamily="49" charset="0"/>
              </a:rPr>
              <a:t>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dirty="0">
                <a:latin typeface="+mj-lt"/>
                <a:cs typeface="Courier New" pitchFamily="49" charset="0"/>
              </a:rPr>
              <a:t> can be useful, e.g., for testing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75865353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6002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signature</a:t>
            </a:r>
            <a:r>
              <a:rPr lang="en-US" dirty="0"/>
              <a:t> is a type for a module</a:t>
            </a:r>
          </a:p>
          <a:p>
            <a:pPr lvl="1"/>
            <a:r>
              <a:rPr lang="en-US" dirty="0"/>
              <a:t>What bindings does it have and what are their types</a:t>
            </a:r>
          </a:p>
          <a:p>
            <a:r>
              <a:rPr lang="en-US" dirty="0"/>
              <a:t>Can define a signature and ascribe it to modules – example: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2438400"/>
            <a:ext cx="56388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MATHLIB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-&gt;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>
                <a:latin typeface="Courier New" pitchFamily="49" charset="0"/>
              </a:rPr>
              <a:t>real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-&gt;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>
                <a:latin typeface="Courier New" pitchFamily="49" charset="0"/>
              </a:rPr>
              <a:t>MATHLIB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Math.pi</a:t>
            </a:r>
            <a:r>
              <a:rPr lang="en-US" sz="2000" kern="0" dirty="0">
                <a:latin typeface="Courier New" pitchFamily="49" charset="0"/>
              </a:rPr>
              <a:t> / 2.0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30532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general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r>
              <a:rPr lang="en-US" dirty="0"/>
              <a:t>Signatures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sz="800" dirty="0"/>
          </a:p>
          <a:p>
            <a:pPr lvl="1"/>
            <a:r>
              <a:rPr lang="en-US" dirty="0"/>
              <a:t>Can include variables, types, </a:t>
            </a:r>
            <a:r>
              <a:rPr lang="en-US" dirty="0" err="1"/>
              <a:t>datatypes</a:t>
            </a:r>
            <a:r>
              <a:rPr lang="en-US" dirty="0"/>
              <a:t>, and exceptions defined in module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/>
              <a:t>Ascribing a signature to a module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sz="1000" dirty="0"/>
          </a:p>
          <a:p>
            <a:pPr lvl="1"/>
            <a:r>
              <a:rPr lang="en-US" dirty="0"/>
              <a:t>Module will not type-check unless it matches the signature, meaning it has all the bindings at the right types</a:t>
            </a:r>
          </a:p>
          <a:p>
            <a:pPr lvl="1"/>
            <a:endParaRPr lang="en-US" sz="1000" dirty="0"/>
          </a:p>
          <a:p>
            <a:pPr lvl="1"/>
            <a:r>
              <a:rPr lang="en-US" sz="1600" dirty="0"/>
              <a:t>Note: SML has other forms of ascription; we will stick with these                [opaque signatures]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4038600"/>
            <a:ext cx="51054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MyModule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:&gt; </a:t>
            </a:r>
            <a:r>
              <a:rPr lang="en-US" sz="2000" kern="0" dirty="0">
                <a:latin typeface="Courier New" pitchFamily="49" charset="0"/>
              </a:rPr>
              <a:t>SIGNAME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>
                <a:latin typeface="Courier New" pitchFamily="49" charset="0"/>
              </a:rPr>
              <a:t>bindings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2057400"/>
            <a:ext cx="51054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SIGNAME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r>
              <a:rPr lang="en-US" sz="2000" i="1" kern="0" dirty="0">
                <a:latin typeface="Courier New" pitchFamily="49" charset="0"/>
              </a:rPr>
              <a:t>types-for-bindings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54496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Hiding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Real value of signatures is to to </a:t>
            </a:r>
            <a:r>
              <a:rPr lang="en-US" i="1" dirty="0"/>
              <a:t>hide</a:t>
            </a:r>
            <a:r>
              <a:rPr lang="en-US" dirty="0"/>
              <a:t> bindings and type definitions</a:t>
            </a:r>
          </a:p>
          <a:p>
            <a:pPr lvl="1"/>
            <a:r>
              <a:rPr lang="en-US" dirty="0"/>
              <a:t>So far, just documenting and checking the types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Hiding implementation details is the most important strategy for writing correct, robust, reusable software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 first remind ourselves that functions already do well for some forms of hiding…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62370895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Hiding with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These three functions are totally equivalent: no client can tell which we are using (so we can change our choice later):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Defining helper functions locally is also powerful</a:t>
            </a:r>
          </a:p>
          <a:p>
            <a:pPr lvl="1"/>
            <a:r>
              <a:rPr lang="en-US" dirty="0"/>
              <a:t>Can change/remove functions later and know it affects no other code</a:t>
            </a:r>
          </a:p>
          <a:p>
            <a:pPr marL="457200" lvl="1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Would be convenient to have “private” top-level functions too</a:t>
            </a:r>
          </a:p>
          <a:p>
            <a:pPr lvl="1"/>
            <a:r>
              <a:rPr lang="en-US" dirty="0"/>
              <a:t>So two functions could easily share a helper function</a:t>
            </a:r>
          </a:p>
          <a:p>
            <a:pPr lvl="1"/>
            <a:r>
              <a:rPr lang="en-US" dirty="0"/>
              <a:t>ML does this via signatures that omit bindings…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00400" y="2362200"/>
            <a:ext cx="30480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x*2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x+x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x*y</a:t>
            </a:r>
          </a:p>
        </p:txBody>
      </p:sp>
    </p:spTree>
    <p:extLst>
      <p:ext uri="{BB962C8B-B14F-4D97-AF65-F5344CB8AC3E}">
        <p14:creationId xmlns:p14="http://schemas.microsoft.com/office/powerpoint/2010/main" val="1942584583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58253</TotalTime>
  <Words>2147</Words>
  <Application>Microsoft Office PowerPoint</Application>
  <PresentationFormat>On-screen Show (4:3)</PresentationFormat>
  <Paragraphs>409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Courier New</vt:lpstr>
      <vt:lpstr>Times New Roman</vt:lpstr>
      <vt:lpstr>dan_design_template</vt:lpstr>
      <vt:lpstr>CSE341: Programming Languages  Lecture 10  ML Modules</vt:lpstr>
      <vt:lpstr>Modules</vt:lpstr>
      <vt:lpstr>Example</vt:lpstr>
      <vt:lpstr>Namespace management</vt:lpstr>
      <vt:lpstr>Optional: Open</vt:lpstr>
      <vt:lpstr>Signatures</vt:lpstr>
      <vt:lpstr>In general</vt:lpstr>
      <vt:lpstr>Hiding things</vt:lpstr>
      <vt:lpstr>Hiding with functions</vt:lpstr>
      <vt:lpstr>Example</vt:lpstr>
      <vt:lpstr>A larger example [mostly see the code]</vt:lpstr>
      <vt:lpstr>Library spec and invariants</vt:lpstr>
      <vt:lpstr>More on invariants</vt:lpstr>
      <vt:lpstr>A first signature</vt:lpstr>
      <vt:lpstr>The problem</vt:lpstr>
      <vt:lpstr>So hide more</vt:lpstr>
      <vt:lpstr>Abstract types</vt:lpstr>
      <vt:lpstr>This works! (And is a Really Big Deal)</vt:lpstr>
      <vt:lpstr>Two key restrictions</vt:lpstr>
      <vt:lpstr>A cute twist</vt:lpstr>
      <vt:lpstr>Signature matching</vt:lpstr>
      <vt:lpstr>Equivalent implementations</vt:lpstr>
      <vt:lpstr>Equivalent implementations</vt:lpstr>
      <vt:lpstr>More interesting example</vt:lpstr>
      <vt:lpstr>More interesting example</vt:lpstr>
      <vt:lpstr>Some interesting details</vt:lpstr>
      <vt:lpstr>Can’t mix-and-match module bindings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839</cp:revision>
  <cp:lastPrinted>2018-01-07T05:41:31Z</cp:lastPrinted>
  <dcterms:created xsi:type="dcterms:W3CDTF">2009-03-13T20:43:19Z</dcterms:created>
  <dcterms:modified xsi:type="dcterms:W3CDTF">2020-04-27T19:12:59Z</dcterms:modified>
</cp:coreProperties>
</file>