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5" r:id="rId3"/>
    <p:sldId id="324" r:id="rId4"/>
    <p:sldId id="327" r:id="rId5"/>
    <p:sldId id="326" r:id="rId6"/>
    <p:sldId id="328" r:id="rId7"/>
    <p:sldId id="310" r:id="rId8"/>
    <p:sldId id="311" r:id="rId9"/>
    <p:sldId id="314" r:id="rId10"/>
    <p:sldId id="312" r:id="rId11"/>
    <p:sldId id="313" r:id="rId12"/>
    <p:sldId id="316" r:id="rId13"/>
    <p:sldId id="317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6"/>
    <p:restoredTop sz="94660"/>
  </p:normalViewPr>
  <p:slideViewPr>
    <p:cSldViewPr>
      <p:cViewPr varScale="1">
        <p:scale>
          <a:sx n="63" d="100"/>
          <a:sy n="63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198570E4-8BA9-4458-B0C2-1DB135019AE2}"/>
    <pc:docChg chg="modShowInfo">
      <pc:chgData name="Brett Wortzman" userId="f28ab72c354ddfd1" providerId="LiveId" clId="{198570E4-8BA9-4458-B0C2-1DB135019AE2}" dt="2020-04-03T19:09:41.525" v="3" actId="2744"/>
      <pc:docMkLst>
        <pc:docMk/>
      </pc:docMkLst>
    </pc:docChg>
  </pc:docChgLst>
  <pc:docChgLst>
    <pc:chgData name="Brett Wortzman" userId="f28ab72c354ddfd1" providerId="LiveId" clId="{FE96C063-EFEB-45C3-BB52-A497843C9B85}"/>
    <pc:docChg chg="undo custSel addSld delSld modSld sldOrd">
      <pc:chgData name="Brett Wortzman" userId="f28ab72c354ddfd1" providerId="LiveId" clId="{FE96C063-EFEB-45C3-BB52-A497843C9B85}" dt="2020-04-01T01:16:38.347" v="484"/>
      <pc:docMkLst>
        <pc:docMk/>
      </pc:docMkLst>
      <pc:sldChg chg="modSp">
        <pc:chgData name="Brett Wortzman" userId="f28ab72c354ddfd1" providerId="LiveId" clId="{FE96C063-EFEB-45C3-BB52-A497843C9B85}" dt="2020-04-01T01:04:10.482" v="2" actId="6549"/>
        <pc:sldMkLst>
          <pc:docMk/>
          <pc:sldMk cId="0" sldId="256"/>
        </pc:sldMkLst>
        <pc:spChg chg="mod">
          <ac:chgData name="Brett Wortzman" userId="f28ab72c354ddfd1" providerId="LiveId" clId="{FE96C063-EFEB-45C3-BB52-A497843C9B85}" dt="2020-04-01T01:04:10.482" v="2" actId="6549"/>
          <ac:spMkLst>
            <pc:docMk/>
            <pc:sldMk cId="0" sldId="256"/>
            <ac:spMk id="2050" creationId="{00000000-0000-0000-0000-000000000000}"/>
          </ac:spMkLst>
        </pc:spChg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1778349159" sldId="290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1928420850" sldId="291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2145769193" sldId="292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1787568877" sldId="293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1639511325" sldId="294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2981383333" sldId="297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2981383333" sldId="298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981874191" sldId="299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313491290" sldId="300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4141473874" sldId="301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2733202867" sldId="302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808806098" sldId="303"/>
        </pc:sldMkLst>
      </pc:sldChg>
      <pc:sldChg chg="del">
        <pc:chgData name="Brett Wortzman" userId="f28ab72c354ddfd1" providerId="LiveId" clId="{FE96C063-EFEB-45C3-BB52-A497843C9B85}" dt="2020-04-01T01:04:22.939" v="3" actId="47"/>
        <pc:sldMkLst>
          <pc:docMk/>
          <pc:sldMk cId="256188858" sldId="304"/>
        </pc:sldMkLst>
      </pc:sldChg>
      <pc:sldChg chg="del">
        <pc:chgData name="Brett Wortzman" userId="f28ab72c354ddfd1" providerId="LiveId" clId="{FE96C063-EFEB-45C3-BB52-A497843C9B85}" dt="2020-04-01T01:04:30.242" v="5" actId="47"/>
        <pc:sldMkLst>
          <pc:docMk/>
          <pc:sldMk cId="2282286535" sldId="307"/>
        </pc:sldMkLst>
      </pc:sldChg>
      <pc:sldChg chg="ord">
        <pc:chgData name="Brett Wortzman" userId="f28ab72c354ddfd1" providerId="LiveId" clId="{FE96C063-EFEB-45C3-BB52-A497843C9B85}" dt="2020-04-01T01:16:38.347" v="484"/>
        <pc:sldMkLst>
          <pc:docMk/>
          <pc:sldMk cId="922264646" sldId="314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427824879" sldId="319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3060352744" sldId="320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1943406003" sldId="322"/>
        </pc:sldMkLst>
      </pc:sldChg>
      <pc:sldChg chg="del">
        <pc:chgData name="Brett Wortzman" userId="f28ab72c354ddfd1" providerId="LiveId" clId="{FE96C063-EFEB-45C3-BB52-A497843C9B85}" dt="2020-04-01T01:04:24.906" v="4" actId="47"/>
        <pc:sldMkLst>
          <pc:docMk/>
          <pc:sldMk cId="219602067" sldId="323"/>
        </pc:sldMkLst>
      </pc:sldChg>
      <pc:sldChg chg="modSp">
        <pc:chgData name="Brett Wortzman" userId="f28ab72c354ddfd1" providerId="LiveId" clId="{FE96C063-EFEB-45C3-BB52-A497843C9B85}" dt="2020-04-01T01:05:20.244" v="8" actId="6549"/>
        <pc:sldMkLst>
          <pc:docMk/>
          <pc:sldMk cId="2984785367" sldId="324"/>
        </pc:sldMkLst>
        <pc:spChg chg="mod">
          <ac:chgData name="Brett Wortzman" userId="f28ab72c354ddfd1" providerId="LiveId" clId="{FE96C063-EFEB-45C3-BB52-A497843C9B85}" dt="2020-04-01T01:05:20.244" v="8" actId="6549"/>
          <ac:spMkLst>
            <pc:docMk/>
            <pc:sldMk cId="2984785367" sldId="324"/>
            <ac:spMk id="3" creationId="{00000000-0000-0000-0000-000000000000}"/>
          </ac:spMkLst>
        </pc:spChg>
      </pc:sldChg>
      <pc:sldChg chg="modSp ord">
        <pc:chgData name="Brett Wortzman" userId="f28ab72c354ddfd1" providerId="LiveId" clId="{FE96C063-EFEB-45C3-BB52-A497843C9B85}" dt="2020-04-01T01:08:07.185" v="297" actId="21"/>
        <pc:sldMkLst>
          <pc:docMk/>
          <pc:sldMk cId="4162391727" sldId="327"/>
        </pc:sldMkLst>
        <pc:spChg chg="mod">
          <ac:chgData name="Brett Wortzman" userId="f28ab72c354ddfd1" providerId="LiveId" clId="{FE96C063-EFEB-45C3-BB52-A497843C9B85}" dt="2020-04-01T01:05:47.097" v="45" actId="20577"/>
          <ac:spMkLst>
            <pc:docMk/>
            <pc:sldMk cId="4162391727" sldId="327"/>
            <ac:spMk id="2" creationId="{00000000-0000-0000-0000-000000000000}"/>
          </ac:spMkLst>
        </pc:spChg>
        <pc:spChg chg="mod">
          <ac:chgData name="Brett Wortzman" userId="f28ab72c354ddfd1" providerId="LiveId" clId="{FE96C063-EFEB-45C3-BB52-A497843C9B85}" dt="2020-04-01T01:08:07.185" v="297" actId="21"/>
          <ac:spMkLst>
            <pc:docMk/>
            <pc:sldMk cId="4162391727" sldId="327"/>
            <ac:spMk id="3" creationId="{00000000-0000-0000-0000-000000000000}"/>
          </ac:spMkLst>
        </pc:spChg>
      </pc:sldChg>
      <pc:sldChg chg="add del">
        <pc:chgData name="Brett Wortzman" userId="f28ab72c354ddfd1" providerId="LiveId" clId="{FE96C063-EFEB-45C3-BB52-A497843C9B85}" dt="2020-04-01T01:12:37.358" v="299"/>
        <pc:sldMkLst>
          <pc:docMk/>
          <pc:sldMk cId="1123982672" sldId="328"/>
        </pc:sldMkLst>
      </pc:sldChg>
      <pc:sldChg chg="modSp add">
        <pc:chgData name="Brett Wortzman" userId="f28ab72c354ddfd1" providerId="LiveId" clId="{FE96C063-EFEB-45C3-BB52-A497843C9B85}" dt="2020-04-01T01:16:06.561" v="482" actId="113"/>
        <pc:sldMkLst>
          <pc:docMk/>
          <pc:sldMk cId="1194866064" sldId="328"/>
        </pc:sldMkLst>
        <pc:spChg chg="mod">
          <ac:chgData name="Brett Wortzman" userId="f28ab72c354ddfd1" providerId="LiveId" clId="{FE96C063-EFEB-45C3-BB52-A497843C9B85}" dt="2020-04-01T01:16:06.561" v="482" actId="113"/>
          <ac:spMkLst>
            <pc:docMk/>
            <pc:sldMk cId="1194866064" sldId="328"/>
            <ac:spMk id="3" creationId="{00000000-0000-0000-0000-000000000000}"/>
          </ac:spMkLst>
        </pc:spChg>
      </pc:sldChg>
      <pc:sldChg chg="add del">
        <pc:chgData name="Brett Wortzman" userId="f28ab72c354ddfd1" providerId="LiveId" clId="{FE96C063-EFEB-45C3-BB52-A497843C9B85}" dt="2020-04-01T01:12:38.898" v="301"/>
        <pc:sldMkLst>
          <pc:docMk/>
          <pc:sldMk cId="1462615486" sldId="328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1893616828" sldId="328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4168175169" sldId="329"/>
        </pc:sldMkLst>
      </pc:sldChg>
      <pc:sldChg chg="del">
        <pc:chgData name="Brett Wortzman" userId="f28ab72c354ddfd1" providerId="LiveId" clId="{FE96C063-EFEB-45C3-BB52-A497843C9B85}" dt="2020-04-01T01:04:04.899" v="0" actId="47"/>
        <pc:sldMkLst>
          <pc:docMk/>
          <pc:sldMk cId="532581454" sldId="3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3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2884B81-6372-4314-A9FF-3FEEA5BA7FD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1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91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</a:t>
            </a:r>
            <a:br>
              <a:rPr lang="en-US" sz="3200" i="0" dirty="0"/>
            </a:br>
            <a:r>
              <a:rPr lang="en-US" sz="3200" dirty="0"/>
              <a:t>ML Variable Bindings </a:t>
            </a:r>
            <a:br>
              <a:rPr lang="en-US" sz="3200" dirty="0"/>
            </a:br>
            <a:r>
              <a:rPr lang="en-US" sz="3200" dirty="0"/>
              <a:t>Semantics</a:t>
            </a:r>
            <a:br>
              <a:rPr lang="en-US" sz="3200" dirty="0"/>
            </a:br>
            <a:r>
              <a:rPr lang="en-US" sz="3200" dirty="0"/>
              <a:t>Expressions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Brett Wortzman</a:t>
            </a:r>
          </a:p>
          <a:p>
            <a:r>
              <a:rPr lang="en-US" sz="2400" dirty="0"/>
              <a:t>Spring 2020</a:t>
            </a:r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Syntax: </a:t>
            </a:r>
          </a:p>
          <a:p>
            <a:pPr marL="457200" lvl="1" indent="0">
              <a:buNone/>
            </a:pPr>
            <a:r>
              <a:rPr lang="en-US" dirty="0"/>
              <a:t>	sequence of letters, digits, _, not starting with digit</a:t>
            </a:r>
          </a:p>
          <a:p>
            <a:endParaRPr lang="en-US" dirty="0"/>
          </a:p>
          <a:p>
            <a:r>
              <a:rPr lang="en-US" dirty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Look up type in current static environment</a:t>
            </a:r>
          </a:p>
          <a:p>
            <a:pPr lvl="3"/>
            <a:r>
              <a:rPr lang="en-US" dirty="0"/>
              <a:t>If not there fail</a:t>
            </a:r>
          </a:p>
          <a:p>
            <a:pPr lvl="1"/>
            <a:endParaRPr lang="en-US" dirty="0"/>
          </a:p>
          <a:p>
            <a:r>
              <a:rPr lang="en-US" dirty="0"/>
              <a:t>Evaluation: </a:t>
            </a:r>
          </a:p>
          <a:p>
            <a:pPr marL="0" indent="0">
              <a:buNone/>
            </a:pPr>
            <a:r>
              <a:rPr lang="en-US" dirty="0"/>
              <a:t>	Look up value in current dynamic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are expressions</a:t>
            </a:r>
          </a:p>
          <a:p>
            <a:endParaRPr lang="en-US" dirty="0"/>
          </a:p>
          <a:p>
            <a:r>
              <a:rPr lang="en-US" dirty="0"/>
              <a:t>Type-checking: </a:t>
            </a:r>
          </a:p>
          <a:p>
            <a:pPr marL="0" indent="0">
              <a:buNone/>
            </a:pPr>
            <a:r>
              <a:rPr lang="en-US" dirty="0"/>
              <a:t>	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have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	</a:t>
            </a:r>
          </a:p>
          <a:p>
            <a:pPr marL="0" indent="0">
              <a:buNone/>
            </a:pPr>
            <a:r>
              <a:rPr lang="en-US" dirty="0"/>
              <a:t>	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  <a:p>
            <a:endParaRPr lang="en-US" dirty="0"/>
          </a:p>
          <a:p>
            <a:r>
              <a:rPr lang="en-US" dirty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/>
              <a:t>,</a:t>
            </a:r>
          </a:p>
          <a:p>
            <a:pPr marL="457200" lvl="1" indent="0">
              <a:buNone/>
            </a:pPr>
            <a:r>
              <a:rPr lang="en-US" dirty="0"/>
              <a:t>	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v2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Slightly tougher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</a:p>
          <a:p>
            <a:pPr marL="0" indent="0" algn="ctr">
              <a:buNone/>
            </a:pPr>
            <a:r>
              <a:rPr lang="en-US" i="1" dirty="0"/>
              <a:t>less-than expressions?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we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For Homework 1: functions, pairs, conditionals, lists, options, and local bindings</a:t>
            </a:r>
          </a:p>
          <a:p>
            <a:pPr lvl="1"/>
            <a:r>
              <a:rPr lang="en-US" dirty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Will not add (or need):</a:t>
            </a:r>
          </a:p>
          <a:p>
            <a:pPr lvl="1"/>
            <a:r>
              <a:rPr lang="en-US" dirty="0"/>
              <a:t>Mutation (a.k.a. assignment): use new bindings instead</a:t>
            </a:r>
          </a:p>
          <a:p>
            <a:pPr lvl="1"/>
            <a:r>
              <a:rPr lang="en-US" dirty="0"/>
              <a:t>Statements: everything is an expression</a:t>
            </a:r>
          </a:p>
          <a:p>
            <a:pPr lvl="1"/>
            <a:r>
              <a:rPr lang="en-US" dirty="0"/>
              <a:t>Loops: use recursion instead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strange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4-5 weeks will use</a:t>
            </a:r>
          </a:p>
          <a:p>
            <a:pPr lvl="1"/>
            <a:r>
              <a:rPr lang="en-US" dirty="0"/>
              <a:t>ML language</a:t>
            </a:r>
          </a:p>
          <a:p>
            <a:pPr lvl="1"/>
            <a:r>
              <a:rPr lang="en-US" dirty="0" err="1"/>
              <a:t>Emacs</a:t>
            </a:r>
            <a:r>
              <a:rPr lang="en-US" dirty="0"/>
              <a:t> editor</a:t>
            </a:r>
          </a:p>
          <a:p>
            <a:pPr lvl="1"/>
            <a:r>
              <a:rPr lang="en-US" dirty="0"/>
              <a:t>Read-</a:t>
            </a:r>
            <a:r>
              <a:rPr lang="en-US" dirty="0" err="1"/>
              <a:t>eval</a:t>
            </a:r>
            <a:r>
              <a:rPr lang="en-US" dirty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dirty="0"/>
              <a:t>Need to get things installed and configured</a:t>
            </a:r>
          </a:p>
          <a:p>
            <a:pPr lvl="1"/>
            <a:r>
              <a:rPr lang="en-US" dirty="0"/>
              <a:t>Either in the department labs or your own machine</a:t>
            </a:r>
          </a:p>
          <a:p>
            <a:pPr lvl="1"/>
            <a:r>
              <a:rPr lang="en-US" dirty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/>
              <a:t>Working in strange environments is a CSE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r>
              <a:rPr lang="en-US" dirty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/>
              <a:t>For now, treat ML as a “totally new thing”</a:t>
            </a:r>
          </a:p>
          <a:p>
            <a:pPr lvl="1"/>
            <a:r>
              <a:rPr lang="en-US" dirty="0"/>
              <a:t>Time later to compare/contrast to what you know</a:t>
            </a:r>
          </a:p>
          <a:p>
            <a:pPr lvl="1"/>
            <a:r>
              <a:rPr lang="en-US" dirty="0"/>
              <a:t>Lots of subtle, non-obvious differences that pop up at unexpected times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might </a:t>
            </a:r>
            <a:r>
              <a:rPr lang="en-US" dirty="0"/>
              <a:t>be able to get away with “oh that seems kind of like this thing in [Java]” for a while</a:t>
            </a:r>
          </a:p>
          <a:p>
            <a:pPr lvl="1"/>
            <a:r>
              <a:rPr lang="en-US" dirty="0"/>
              <a:t>But this will eventually confuse you, slow you down, and cause you to learn less</a:t>
            </a:r>
          </a:p>
          <a:p>
            <a:pPr lvl="1"/>
            <a:endParaRPr lang="en-US" dirty="0"/>
          </a:p>
          <a:p>
            <a:r>
              <a:rPr lang="en-US" dirty="0"/>
              <a:t>Start with a blank file…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Syntax</a:t>
            </a:r>
            <a:r>
              <a:rPr lang="en-US" dirty="0"/>
              <a:t> is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Semantics</a:t>
            </a:r>
            <a:r>
              <a:rPr lang="en-US" dirty="0"/>
              <a:t> is what that something means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Type-checking</a:t>
            </a:r>
            <a:r>
              <a:rPr lang="en-US" dirty="0"/>
              <a:t> (before program runs)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Evaluation</a:t>
            </a:r>
            <a:r>
              <a:rPr lang="en-US" dirty="0"/>
              <a:t> (as program runs)</a:t>
            </a:r>
          </a:p>
          <a:p>
            <a:pPr lvl="1"/>
            <a:endParaRPr lang="en-US" dirty="0"/>
          </a:p>
          <a:p>
            <a:r>
              <a:rPr lang="en-US" dirty="0"/>
              <a:t>We will define all ML constructs in terms of these properties</a:t>
            </a:r>
          </a:p>
          <a:p>
            <a:endParaRPr lang="en-US" dirty="0"/>
          </a:p>
          <a:p>
            <a:r>
              <a:rPr lang="en-US" dirty="0"/>
              <a:t>Side note: I claim </a:t>
            </a:r>
            <a:r>
              <a:rPr lang="en-US" i="1" dirty="0"/>
              <a:t>semantics</a:t>
            </a:r>
            <a:r>
              <a:rPr lang="en-US" dirty="0"/>
              <a:t> are what primarily define a PL and its pros/cons</a:t>
            </a:r>
          </a:p>
          <a:p>
            <a:pPr lvl="1"/>
            <a:r>
              <a:rPr lang="en-US" dirty="0"/>
              <a:t>But lots of programmers focus on </a:t>
            </a:r>
            <a:r>
              <a:rPr lang="en-US" i="1" dirty="0"/>
              <a:t>syntax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variable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/>
              <a:t>Syntax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Keyword</a:t>
            </a:r>
            <a:r>
              <a:rPr lang="en-US" dirty="0"/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i="1" dirty="0">
                <a:cs typeface="Courier New" pitchFamily="49" charset="0"/>
              </a:rPr>
              <a:t>punctuation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>
                <a:cs typeface="Courier New" pitchFamily="49" charset="0"/>
              </a:rPr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>
                <a:cs typeface="Courier New" pitchFamily="49" charset="0"/>
              </a:rPr>
              <a:t>Variable</a:t>
            </a:r>
            <a:r>
              <a:rPr lang="en-US" dirty="0">
                <a:cs typeface="Courier New" pitchFamily="49" charset="0"/>
              </a:rPr>
              <a:t>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>
                <a:cs typeface="Courier New" pitchFamily="49" charset="0"/>
              </a:rPr>
              <a:t>Expression</a:t>
            </a:r>
            <a:r>
              <a:rPr lang="en-US" dirty="0">
                <a:cs typeface="Courier New" pitchFamily="49" charset="0"/>
              </a:rPr>
              <a:t>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Many forms of these, most containing </a:t>
            </a:r>
            <a:r>
              <a:rPr lang="en-US" i="1" dirty="0" err="1">
                <a:cs typeface="Courier New" pitchFamily="49" charset="0"/>
              </a:rPr>
              <a:t>subexpressions</a:t>
            </a:r>
            <a:endParaRPr lang="en-US" i="1" dirty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comment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/>
              <a:t>More generally: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>
                <a:latin typeface="Courier New" pitchFamily="49" charset="0"/>
              </a:rPr>
              <a:t>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variable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/>
              <a:t>Semantics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Type-checking: if expression type checks, extend </a:t>
            </a:r>
            <a:r>
              <a:rPr lang="en-US" i="1" dirty="0">
                <a:solidFill>
                  <a:schemeClr val="accent2"/>
                </a:solidFill>
              </a:rPr>
              <a:t>static environment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>
                <a:cs typeface="Courier New" pitchFamily="49" charset="0"/>
              </a:rPr>
              <a:t>Evaluation: evaluate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i="1" dirty="0">
                <a:cs typeface="Courier New" pitchFamily="49" charset="0"/>
              </a:rPr>
              <a:t> and extend </a:t>
            </a:r>
            <a:r>
              <a:rPr lang="en-US" i="1" dirty="0">
                <a:solidFill>
                  <a:schemeClr val="accent2"/>
                </a:solidFill>
                <a:cs typeface="Courier New" pitchFamily="49" charset="0"/>
              </a:rPr>
              <a:t>dynamic environment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comment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/>
              <a:t>More generally: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>
                <a:latin typeface="Courier New" pitchFamily="49" charset="0"/>
              </a:rPr>
              <a:t>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660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ML, carefully,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is a sequence of </a:t>
            </a:r>
            <a:r>
              <a:rPr lang="en-US" i="1" dirty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Type-check</a:t>
            </a:r>
            <a:r>
              <a:rPr lang="en-US" dirty="0"/>
              <a:t> each binding in order using the </a:t>
            </a:r>
            <a:r>
              <a:rPr lang="en-US" i="1" dirty="0"/>
              <a:t>static environment</a:t>
            </a:r>
            <a:r>
              <a:rPr lang="en-US" dirty="0"/>
              <a:t> produced by the previous bindings</a:t>
            </a:r>
          </a:p>
          <a:p>
            <a:endParaRPr lang="en-US" dirty="0"/>
          </a:p>
          <a:p>
            <a:r>
              <a:rPr lang="en-US" i="1" dirty="0"/>
              <a:t>Evaluate</a:t>
            </a:r>
            <a:r>
              <a:rPr lang="en-US" dirty="0"/>
              <a:t> each binding in order using the </a:t>
            </a:r>
            <a:r>
              <a:rPr lang="en-US" i="1" dirty="0"/>
              <a:t>dynamic environment</a:t>
            </a:r>
            <a:r>
              <a:rPr lang="en-US" dirty="0"/>
              <a:t> produced by the previous bindings</a:t>
            </a:r>
          </a:p>
          <a:p>
            <a:pPr lvl="1"/>
            <a:r>
              <a:rPr lang="en-US" dirty="0"/>
              <a:t>Dynamic environment holds </a:t>
            </a:r>
            <a:r>
              <a:rPr lang="en-US" i="1" dirty="0"/>
              <a:t>values</a:t>
            </a:r>
            <a:r>
              <a:rPr lang="en-US" dirty="0"/>
              <a:t>, the results of evaluating expressions</a:t>
            </a:r>
          </a:p>
          <a:p>
            <a:endParaRPr lang="en-US" dirty="0"/>
          </a:p>
          <a:p>
            <a:r>
              <a:rPr lang="en-US" dirty="0"/>
              <a:t>So far, the only kind of binding is a </a:t>
            </a:r>
            <a:r>
              <a:rPr lang="en-US" i="1" dirty="0"/>
              <a:t>variable binding</a:t>
            </a:r>
          </a:p>
          <a:p>
            <a:pPr lvl="1"/>
            <a:r>
              <a:rPr lang="en-US" dirty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/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    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  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/>
              <a:t>Can get arbitrarily large since any </a:t>
            </a:r>
            <a:r>
              <a:rPr lang="en-US" dirty="0" err="1"/>
              <a:t>subexpression</a:t>
            </a:r>
            <a:r>
              <a:rPr lang="en-US" dirty="0"/>
              <a:t> can contain </a:t>
            </a:r>
            <a:r>
              <a:rPr lang="en-US" dirty="0" err="1"/>
              <a:t>subsubexpressions</a:t>
            </a:r>
            <a:r>
              <a:rPr lang="en-US" dirty="0"/>
              <a:t>, etc.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Type-checking rules</a:t>
            </a:r>
          </a:p>
          <a:p>
            <a:pPr lvl="2"/>
            <a:r>
              <a:rPr lang="en-US" dirty="0"/>
              <a:t>Produces a type or fails (with a bad error message </a:t>
            </a:r>
            <a:r>
              <a:rPr lang="en-US" dirty="0">
                <a:sym typeface="Wingdings" pitchFamily="2" charset="2"/>
              </a:rPr>
              <a:t>)</a:t>
            </a:r>
            <a:endParaRPr lang="en-US" dirty="0"/>
          </a:p>
          <a:p>
            <a:pPr lvl="2"/>
            <a:r>
              <a:rPr lang="en-US" dirty="0"/>
              <a:t>Types so far: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Evaluation rules (used only on things that type-check)</a:t>
            </a:r>
          </a:p>
          <a:p>
            <a:pPr lvl="2"/>
            <a:r>
              <a:rPr lang="en-US" dirty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values are expressions</a:t>
            </a:r>
          </a:p>
          <a:p>
            <a:endParaRPr lang="en-US" dirty="0"/>
          </a:p>
          <a:p>
            <a:r>
              <a:rPr lang="en-US" dirty="0"/>
              <a:t>Not all expressions are values</a:t>
            </a:r>
          </a:p>
          <a:p>
            <a:endParaRPr lang="en-US" dirty="0"/>
          </a:p>
          <a:p>
            <a:r>
              <a:rPr lang="en-US" dirty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/>
              <a:t>Examples: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 have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 have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029200" y="487878"/>
            <a:ext cx="3581400" cy="2362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90299" y="1402278"/>
            <a:ext cx="1447800" cy="1219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2252" y="821860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Expressions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1781045"/>
            <a:ext cx="1159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59209</TotalTime>
  <Words>842</Words>
  <Application>Microsoft Office PowerPoint</Application>
  <PresentationFormat>On-screen Show (4:3)</PresentationFormat>
  <Paragraphs>169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Times New Roman</vt:lpstr>
      <vt:lpstr>Wingdings</vt:lpstr>
      <vt:lpstr>dan_design_template</vt:lpstr>
      <vt:lpstr>CSE341: Programming Languages  Lecture 1 ML Variable Bindings  Semantics Expressions</vt:lpstr>
      <vt:lpstr>A strange environment</vt:lpstr>
      <vt:lpstr>Mindset</vt:lpstr>
      <vt:lpstr>Syntax and semantics</vt:lpstr>
      <vt:lpstr>A variable binding</vt:lpstr>
      <vt:lpstr>A variable binding</vt:lpstr>
      <vt:lpstr>ML, carefully, so far</vt:lpstr>
      <vt:lpstr>Expressions</vt:lpstr>
      <vt:lpstr>Values</vt:lpstr>
      <vt:lpstr>Variables</vt:lpstr>
      <vt:lpstr>Addition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833</cp:revision>
  <cp:lastPrinted>2020-04-01T19:06:12Z</cp:lastPrinted>
  <dcterms:created xsi:type="dcterms:W3CDTF">2009-03-13T20:43:19Z</dcterms:created>
  <dcterms:modified xsi:type="dcterms:W3CDTF">2020-04-08T18:07:52Z</dcterms:modified>
</cp:coreProperties>
</file>