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06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9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90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6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04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4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7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33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86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23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26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25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69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22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9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Due to module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58179</TotalTime>
  <Words>1289</Words>
  <Application>Microsoft Office PowerPoint</Application>
  <PresentationFormat>On-screen Show (4:3)</PresentationFormat>
  <Paragraphs>248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Times New Roman</vt:lpstr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842</cp:revision>
  <cp:lastPrinted>2011-09-27T20:26:28Z</cp:lastPrinted>
  <dcterms:created xsi:type="dcterms:W3CDTF">2009-03-13T20:43:19Z</dcterms:created>
  <dcterms:modified xsi:type="dcterms:W3CDTF">2019-04-19T17:59:57Z</dcterms:modified>
</cp:coreProperties>
</file>