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443" r:id="rId3"/>
    <p:sldId id="440" r:id="rId4"/>
    <p:sldId id="441" r:id="rId5"/>
    <p:sldId id="442" r:id="rId6"/>
    <p:sldId id="444" r:id="rId7"/>
    <p:sldId id="445" r:id="rId8"/>
    <p:sldId id="446" r:id="rId9"/>
    <p:sldId id="447" r:id="rId10"/>
    <p:sldId id="448" r:id="rId11"/>
    <p:sldId id="425" r:id="rId12"/>
    <p:sldId id="426" r:id="rId13"/>
    <p:sldId id="449" r:id="rId14"/>
    <p:sldId id="450" r:id="rId15"/>
    <p:sldId id="451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5" d="100"/>
          <a:sy n="115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1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6</a:t>
            </a:r>
            <a:br>
              <a:rPr lang="en-US" sz="3200" i="0" dirty="0" smtClean="0"/>
            </a:br>
            <a:r>
              <a:rPr lang="en-US" sz="3200" i="0" dirty="0" smtClean="0"/>
              <a:t>What does mutation mean?</a:t>
            </a:r>
            <a:br>
              <a:rPr lang="en-US" sz="3200" i="0" dirty="0" smtClean="0"/>
            </a:br>
            <a:r>
              <a:rPr lang="en-US" sz="3200" i="0" dirty="0" smtClean="0"/>
              <a:t>When do function bodies run?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181600"/>
            <a:ext cx="6629400" cy="1447800"/>
          </a:xfrm>
        </p:spPr>
        <p:txBody>
          <a:bodyPr/>
          <a:lstStyle/>
          <a:p>
            <a:r>
              <a:rPr lang="en-US" sz="2400" smtClean="0"/>
              <a:t>Winter 2018</a:t>
            </a:r>
          </a:p>
          <a:p>
            <a:endParaRPr lang="en-US" sz="2400" dirty="0"/>
          </a:p>
          <a:p>
            <a:r>
              <a:rPr lang="en-US" sz="2400" dirty="0" smtClean="0"/>
              <a:t>With thanks to: Dan Grossman / Eric Mullen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4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675228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255943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66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Expressions</a:t>
            </a:r>
          </a:p>
          <a:p>
            <a:endParaRPr lang="en-US" dirty="0" smtClean="0"/>
          </a:p>
          <a:p>
            <a:r>
              <a:rPr lang="en-US" smtClean="0"/>
              <a:t>Mutation: Set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Delayed Evaluations: </a:t>
            </a:r>
            <a:r>
              <a:rPr lang="en-US" dirty="0" err="1" smtClean="0"/>
              <a:t>Thunks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0262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4160403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82768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354541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27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enough… [Friday]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8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673987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881578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99197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1600881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196975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9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27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66860</TotalTime>
  <Words>2146</Words>
  <Application>Microsoft Macintosh PowerPoint</Application>
  <PresentationFormat>On-screen Show (4:3)</PresentationFormat>
  <Paragraphs>404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Courier New</vt:lpstr>
      <vt:lpstr>Symbol</vt:lpstr>
      <vt:lpstr>Times New Roman</vt:lpstr>
      <vt:lpstr>Wingdings</vt:lpstr>
      <vt:lpstr>Arial</vt:lpstr>
      <vt:lpstr>dan_design_template</vt:lpstr>
      <vt:lpstr>CSE341: Programming Languages  Section 6 What does mutation mean? When do function bodies run?</vt:lpstr>
      <vt:lpstr>Agenda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  <vt:lpstr>Delayed evaluation</vt:lpstr>
      <vt:lpstr>Thunks delay</vt:lpstr>
      <vt:lpstr>The key point</vt:lpstr>
      <vt:lpstr>Avoiding expensive computations</vt:lpstr>
      <vt:lpstr>Best of both worlds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JIFAN ZHANG</cp:lastModifiedBy>
  <cp:revision>861</cp:revision>
  <cp:lastPrinted>2011-09-27T20:26:28Z</cp:lastPrinted>
  <dcterms:created xsi:type="dcterms:W3CDTF">2009-03-13T20:43:19Z</dcterms:created>
  <dcterms:modified xsi:type="dcterms:W3CDTF">2018-02-08T05:47:41Z</dcterms:modified>
</cp:coreProperties>
</file>