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501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() (+ x y z)) 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x y z))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0]) (+ x y z)))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 y z) (+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y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z]) (+ y y))))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  <a:endParaRPr lang="en-US" b="1" dirty="0">
              <a:solidFill>
                <a:srgbClr val="99663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9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58447</TotalTime>
  <Words>2350</Words>
  <Application>Microsoft Macintosh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Courier New</vt:lpstr>
      <vt:lpstr>Times New Roman</vt:lpstr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863</cp:revision>
  <cp:lastPrinted>2011-09-27T20:26:28Z</cp:lastPrinted>
  <dcterms:created xsi:type="dcterms:W3CDTF">2009-03-13T20:43:19Z</dcterms:created>
  <dcterms:modified xsi:type="dcterms:W3CDTF">2018-01-07T20:34:31Z</dcterms:modified>
</cp:coreProperties>
</file>