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15" d="100"/>
          <a:sy n="115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0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smtClean="0"/>
              <a:t>Racket </a:t>
            </a:r>
            <a:r>
              <a:rPr lang="en-US" sz="3200" i="0" smtClean="0"/>
              <a:t>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35814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let*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target: notes may become outdated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66792</TotalTime>
  <Words>3610</Words>
  <Application>Microsoft Macintosh PowerPoint</Application>
  <PresentationFormat>On-screen Show (4:3)</PresentationFormat>
  <Paragraphs>646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Courier New</vt:lpstr>
      <vt:lpstr>Symbol</vt:lpstr>
      <vt:lpstr>Times New Roman</vt:lpstr>
      <vt:lpstr>Wingdings</vt:lpstr>
      <vt:lpstr>Arial</vt:lpstr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JIFAN ZHANG</cp:lastModifiedBy>
  <cp:revision>854</cp:revision>
  <cp:lastPrinted>2011-09-27T20:26:28Z</cp:lastPrinted>
  <dcterms:created xsi:type="dcterms:W3CDTF">2009-03-13T20:43:19Z</dcterms:created>
  <dcterms:modified xsi:type="dcterms:W3CDTF">2018-02-07T21:19:40Z</dcterms:modified>
</cp:coreProperties>
</file>