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90" r:id="rId11"/>
    <p:sldId id="384" r:id="rId12"/>
    <p:sldId id="385" r:id="rId13"/>
    <p:sldId id="386" r:id="rId14"/>
    <p:sldId id="387" r:id="rId15"/>
    <p:sldId id="388" r:id="rId16"/>
    <p:sldId id="389" r:id="rId1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8"/>
    <p:restoredTop sz="94660"/>
  </p:normalViewPr>
  <p:slideViewPr>
    <p:cSldViewPr>
      <p:cViewPr varScale="1">
        <p:scale>
          <a:sx n="108" d="100"/>
          <a:sy n="108" d="100"/>
        </p:scale>
        <p:origin x="122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2018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tags" Target="../tags/tag5.xml"/><Relationship Id="rId3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tags" Target="../tags/tag8.xml"/><Relationship Id="rId3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11</a:t>
            </a:r>
            <a:br>
              <a:rPr lang="en-US" sz="3200" i="0" dirty="0" smtClean="0"/>
            </a:br>
            <a:r>
              <a:rPr lang="en-US" sz="3200" i="0" dirty="0" smtClean="0"/>
              <a:t>Type Inference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/>
              <a:t>Zach Tatlock</a:t>
            </a:r>
          </a:p>
          <a:p>
            <a:r>
              <a:rPr lang="en-US" sz="2400" dirty="0"/>
              <a:t>Winter 2018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Material after here is optional,</a:t>
            </a:r>
          </a:p>
          <a:p>
            <a:pPr marL="0" indent="0" algn="ctr">
              <a:buNone/>
            </a:pPr>
            <a:r>
              <a:rPr lang="en-US" dirty="0" smtClean="0"/>
              <a:t> but is an important part of the full story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83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 type-inference story so far is too lenient</a:t>
            </a:r>
          </a:p>
          <a:p>
            <a:pPr lvl="1"/>
            <a:r>
              <a:rPr lang="en-US" dirty="0" smtClean="0"/>
              <a:t>Value restriction limits where polymorphic types can occur</a:t>
            </a:r>
          </a:p>
          <a:p>
            <a:pPr lvl="1"/>
            <a:r>
              <a:rPr lang="en-US" dirty="0" smtClean="0"/>
              <a:t>See why and then what</a:t>
            </a:r>
          </a:p>
          <a:p>
            <a:pPr lvl="1"/>
            <a:endParaRPr lang="en-US" dirty="0"/>
          </a:p>
          <a:p>
            <a:r>
              <a:rPr lang="en-US" dirty="0" smtClean="0"/>
              <a:t>ML is in a “sweet spot”</a:t>
            </a:r>
          </a:p>
          <a:p>
            <a:pPr lvl="1"/>
            <a:r>
              <a:rPr lang="en-US" dirty="0"/>
              <a:t>Type inference more difficult without </a:t>
            </a:r>
            <a:r>
              <a:rPr lang="en-US" dirty="0" smtClean="0"/>
              <a:t>polymorphism</a:t>
            </a:r>
          </a:p>
          <a:p>
            <a:pPr lvl="1"/>
            <a:r>
              <a:rPr lang="en-US" dirty="0" smtClean="0"/>
              <a:t>Type inference more difficult with subtyping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Important to “finish the story” but these topics are:</a:t>
            </a:r>
          </a:p>
          <a:p>
            <a:pPr lvl="1"/>
            <a:r>
              <a:rPr lang="en-US" dirty="0" smtClean="0"/>
              <a:t>A bit more advanced </a:t>
            </a:r>
          </a:p>
          <a:p>
            <a:pPr lvl="1"/>
            <a:r>
              <a:rPr lang="en-US" dirty="0" smtClean="0"/>
              <a:t>A bit less elegant</a:t>
            </a:r>
          </a:p>
          <a:p>
            <a:pPr lvl="1"/>
            <a:r>
              <a:rPr lang="en-US" dirty="0" smtClean="0"/>
              <a:t>Will not be on the exam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81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presented so far, the ML type system is </a:t>
            </a:r>
            <a:r>
              <a:rPr lang="en-US" i="1" dirty="0" smtClean="0"/>
              <a:t>unsound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Allows putting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(e.g.,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 where we expect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)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 smtClean="0"/>
              <a:t>A combination of polymorphism and mutation is to blame: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sz="600" dirty="0" smtClean="0"/>
          </a:p>
          <a:p>
            <a:r>
              <a:rPr lang="en-US" dirty="0" smtClean="0"/>
              <a:t>Assignment type-checks because (infix)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/>
              <a:t> has type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ref *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-&gt; unit</a:t>
            </a:r>
            <a:r>
              <a:rPr lang="en-US" dirty="0" smtClean="0"/>
              <a:t>, so instantiate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r>
              <a:rPr lang="en-US" dirty="0" smtClean="0"/>
              <a:t>Dereference </a:t>
            </a:r>
            <a:r>
              <a:rPr lang="en-US" dirty="0"/>
              <a:t>type-checks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 smtClean="0"/>
              <a:t> </a:t>
            </a:r>
            <a:r>
              <a:rPr lang="en-US" dirty="0"/>
              <a:t>has </a:t>
            </a:r>
            <a:r>
              <a:rPr lang="en-US" dirty="0" smtClean="0"/>
              <a:t>type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ref </a:t>
            </a:r>
            <a:r>
              <a:rPr lang="en-US" b="1" dirty="0" smtClean="0">
                <a:latin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</a:t>
            </a:r>
            <a:r>
              <a:rPr lang="en-US" dirty="0" smtClean="0"/>
              <a:t>, so </a:t>
            </a:r>
            <a:r>
              <a:rPr lang="en-US" dirty="0"/>
              <a:t>instantiate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200400"/>
            <a:ext cx="6934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26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restore soundness, need a stricter type system that rejects at least one of these three lines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And cannot make special rules for reference types because type-checker cannot know the definition of all type synonyms</a:t>
            </a:r>
          </a:p>
          <a:p>
            <a:pPr lvl="1"/>
            <a:r>
              <a:rPr lang="en-US" dirty="0" smtClean="0"/>
              <a:t>Due to module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209800"/>
            <a:ext cx="6934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4724400"/>
            <a:ext cx="6248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'a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'a ref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ref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-&gt;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foo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 NONE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929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r>
              <a:rPr lang="en-US" dirty="0" smtClean="0"/>
              <a:t>Value restriction: a variable-binding can have a polymorphic type only if the expression is a variable or value</a:t>
            </a:r>
          </a:p>
          <a:p>
            <a:pPr lvl="1"/>
            <a:r>
              <a:rPr lang="en-US" dirty="0" smtClean="0"/>
              <a:t>Function calls like </a:t>
            </a:r>
            <a:r>
              <a:rPr lang="en-US" b="1" dirty="0">
                <a:latin typeface="Courier New" pitchFamily="49" charset="0"/>
              </a:rPr>
              <a:t>ref NONE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/>
              <a:t>are neither</a:t>
            </a:r>
          </a:p>
          <a:p>
            <a:pPr lvl="1"/>
            <a:endParaRPr lang="en-US" dirty="0"/>
          </a:p>
          <a:p>
            <a:r>
              <a:rPr lang="en-US" dirty="0" smtClean="0"/>
              <a:t>Else get a warning and unconstrained types are filled in with dummy types (basically unusable)</a:t>
            </a:r>
          </a:p>
          <a:p>
            <a:endParaRPr lang="en-US" dirty="0"/>
          </a:p>
          <a:p>
            <a:r>
              <a:rPr lang="en-US" dirty="0" smtClean="0"/>
              <a:t>Not obvious this suffices to make type system sound, but it does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447800"/>
            <a:ext cx="7239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?.X1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239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downside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we saw previously, the value restriction can cause problems when it is unnecessary because we are not using mutation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type-checker does not know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r>
              <a:rPr lang="en-US" dirty="0" smtClean="0"/>
              <a:t> is not making a mutable reference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Saw workarounds in previous segment on partial application</a:t>
            </a:r>
          </a:p>
          <a:p>
            <a:pPr lvl="1"/>
            <a:r>
              <a:rPr lang="en-US" dirty="0" smtClean="0"/>
              <a:t>Common one: wrap in a function binding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514600"/>
            <a:ext cx="7543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pairWithOne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List.map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(x,1))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does not get type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list -&gt; (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list *)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5105400"/>
            <a:ext cx="7543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pairWithOne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List.map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(x,1))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list -&gt; (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list *)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748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local optimum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Despite the value restriction, ML type inference is elegant and fairly easy to understand</a:t>
            </a:r>
          </a:p>
          <a:p>
            <a:endParaRPr lang="en-US" sz="1400" dirty="0"/>
          </a:p>
          <a:p>
            <a:r>
              <a:rPr lang="en-US" dirty="0" smtClean="0"/>
              <a:t>More difficult </a:t>
            </a:r>
            <a:r>
              <a:rPr lang="en-US" i="1" dirty="0" smtClean="0"/>
              <a:t>without</a:t>
            </a:r>
            <a:r>
              <a:rPr lang="en-US" dirty="0" smtClean="0"/>
              <a:t> </a:t>
            </a:r>
            <a:r>
              <a:rPr lang="en-US" dirty="0" err="1" smtClean="0"/>
              <a:t>polymorpism</a:t>
            </a:r>
            <a:endParaRPr lang="en-US" dirty="0" smtClean="0"/>
          </a:p>
          <a:p>
            <a:pPr lvl="1"/>
            <a:r>
              <a:rPr lang="en-US" dirty="0" smtClean="0"/>
              <a:t>What type should length-of-list have?</a:t>
            </a:r>
          </a:p>
          <a:p>
            <a:pPr lvl="1"/>
            <a:endParaRPr lang="en-US" sz="1400" dirty="0"/>
          </a:p>
          <a:p>
            <a:r>
              <a:rPr lang="en-US" dirty="0" smtClean="0"/>
              <a:t>More difficult </a:t>
            </a:r>
            <a:r>
              <a:rPr lang="en-US" i="1" dirty="0" smtClean="0"/>
              <a:t>with</a:t>
            </a:r>
            <a:r>
              <a:rPr lang="en-US" dirty="0" smtClean="0"/>
              <a:t> subtyping</a:t>
            </a:r>
          </a:p>
          <a:p>
            <a:pPr lvl="1"/>
            <a:r>
              <a:rPr lang="en-US" dirty="0" smtClean="0"/>
              <a:t>Suppose pairs are </a:t>
            </a:r>
            <a:r>
              <a:rPr lang="en-US" dirty="0" err="1" smtClean="0"/>
              <a:t>supertypes</a:t>
            </a:r>
            <a:r>
              <a:rPr lang="en-US" dirty="0" smtClean="0"/>
              <a:t> of wider tuples</a:t>
            </a:r>
          </a:p>
          <a:p>
            <a:pPr lvl="1"/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y,z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x</a:t>
            </a:r>
            <a:r>
              <a:rPr lang="en-US" dirty="0" smtClean="0"/>
              <a:t> constrains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to have at least two fields, not exactly two fields</a:t>
            </a:r>
          </a:p>
          <a:p>
            <a:pPr lvl="1"/>
            <a:r>
              <a:rPr lang="en-US" dirty="0" smtClean="0"/>
              <a:t>Depending on details, languages can support this, but types often more difficult to infer and understand</a:t>
            </a:r>
          </a:p>
          <a:p>
            <a:pPr lvl="1"/>
            <a:endParaRPr lang="en-US" sz="1600" dirty="0"/>
          </a:p>
          <a:p>
            <a:pPr lvl="1"/>
            <a:r>
              <a:rPr lang="en-US" dirty="0" smtClean="0"/>
              <a:t>Will study subtyping later, but not with type inference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90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(Static) </a:t>
            </a:r>
            <a:r>
              <a:rPr lang="en-US" dirty="0" smtClean="0">
                <a:solidFill>
                  <a:schemeClr val="accent2"/>
                </a:solidFill>
              </a:rPr>
              <a:t>type-checking</a:t>
            </a:r>
            <a:r>
              <a:rPr lang="en-US" dirty="0" smtClean="0"/>
              <a:t> can reject a program before it runs to prevent the possibility of some errors</a:t>
            </a:r>
          </a:p>
          <a:p>
            <a:pPr lvl="1"/>
            <a:r>
              <a:rPr lang="en-US" dirty="0" smtClean="0"/>
              <a:t>A feature of </a:t>
            </a:r>
            <a:r>
              <a:rPr lang="en-US" dirty="0" smtClean="0">
                <a:solidFill>
                  <a:schemeClr val="accent2"/>
                </a:solidFill>
              </a:rPr>
              <a:t>statically typed languages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Dynamically typed languages</a:t>
            </a:r>
            <a:r>
              <a:rPr lang="en-US" dirty="0" smtClean="0"/>
              <a:t> do little (none?) such checking</a:t>
            </a:r>
          </a:p>
          <a:p>
            <a:pPr lvl="1"/>
            <a:r>
              <a:rPr lang="en-US" dirty="0" smtClean="0"/>
              <a:t>So might try to treat a number as a function at run-time</a:t>
            </a:r>
          </a:p>
          <a:p>
            <a:pPr lvl="1"/>
            <a:endParaRPr lang="en-US" dirty="0"/>
          </a:p>
          <a:p>
            <a:r>
              <a:rPr lang="en-US" dirty="0" smtClean="0"/>
              <a:t>Will study relative advantages after some Racket</a:t>
            </a:r>
          </a:p>
          <a:p>
            <a:pPr lvl="1"/>
            <a:r>
              <a:rPr lang="en-US" dirty="0" smtClean="0"/>
              <a:t>Racket, Ruby (and Python, </a:t>
            </a:r>
            <a:r>
              <a:rPr lang="en-US" dirty="0" err="1" smtClean="0"/>
              <a:t>Javascript</a:t>
            </a:r>
            <a:r>
              <a:rPr lang="en-US" dirty="0" smtClean="0"/>
              <a:t>, …) dynamically typed</a:t>
            </a:r>
          </a:p>
          <a:p>
            <a:pPr lvl="1"/>
            <a:endParaRPr lang="en-US" dirty="0"/>
          </a:p>
          <a:p>
            <a:r>
              <a:rPr lang="en-US" dirty="0" smtClean="0"/>
              <a:t>ML (and Java, C#, </a:t>
            </a:r>
            <a:r>
              <a:rPr lang="en-US" dirty="0" err="1" smtClean="0"/>
              <a:t>Scala</a:t>
            </a:r>
            <a:r>
              <a:rPr lang="en-US" dirty="0" smtClean="0"/>
              <a:t>, C, C++) is statically typed</a:t>
            </a:r>
          </a:p>
          <a:p>
            <a:pPr lvl="1"/>
            <a:r>
              <a:rPr lang="en-US" dirty="0" smtClean="0"/>
              <a:t>Every binding has one type, determined “at compile-time”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70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Implicitly typed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ML is statically typed</a:t>
            </a:r>
          </a:p>
          <a:p>
            <a:r>
              <a:rPr lang="en-US" dirty="0" smtClean="0"/>
              <a:t>ML is </a:t>
            </a:r>
            <a:r>
              <a:rPr lang="en-US" dirty="0" smtClean="0">
                <a:solidFill>
                  <a:schemeClr val="accent2"/>
                </a:solidFill>
              </a:rPr>
              <a:t>implicitly typed</a:t>
            </a:r>
            <a:r>
              <a:rPr lang="en-US" dirty="0" smtClean="0"/>
              <a:t>: rarely need to write down types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Statically typed:  Much more like Java than </a:t>
            </a:r>
            <a:r>
              <a:rPr lang="en-US" dirty="0" err="1" smtClean="0"/>
              <a:t>Javascript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362200"/>
            <a:ext cx="64008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infer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f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x &gt;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42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report type error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x &gt;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true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>
                <a:latin typeface="Courier New" pitchFamily="49" charset="0"/>
              </a:rPr>
              <a:t>x *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593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Type inference</a:t>
            </a:r>
            <a:r>
              <a:rPr lang="en-US" dirty="0" smtClean="0"/>
              <a:t> problem: Give every binding/expression a type such that type-checking succeeds</a:t>
            </a:r>
          </a:p>
          <a:p>
            <a:pPr lvl="1"/>
            <a:r>
              <a:rPr lang="en-US" dirty="0" smtClean="0"/>
              <a:t>Fail if and only if no solution exists</a:t>
            </a:r>
          </a:p>
          <a:p>
            <a:pPr lvl="1"/>
            <a:endParaRPr lang="en-US" dirty="0"/>
          </a:p>
          <a:p>
            <a:r>
              <a:rPr lang="en-US" dirty="0" smtClean="0"/>
              <a:t>In principle, could be a pass before the type-checker</a:t>
            </a:r>
          </a:p>
          <a:p>
            <a:pPr lvl="1"/>
            <a:r>
              <a:rPr lang="en-US" dirty="0" smtClean="0"/>
              <a:t>But often implemented together</a:t>
            </a:r>
          </a:p>
          <a:p>
            <a:pPr lvl="1"/>
            <a:endParaRPr lang="en-US" dirty="0"/>
          </a:p>
          <a:p>
            <a:r>
              <a:rPr lang="en-US" dirty="0" smtClean="0"/>
              <a:t>Type inference can be easy, difficult, or </a:t>
            </a:r>
            <a:r>
              <a:rPr lang="en-US" i="1" dirty="0" smtClean="0"/>
              <a:t>impossible</a:t>
            </a:r>
          </a:p>
          <a:p>
            <a:pPr lvl="1"/>
            <a:r>
              <a:rPr lang="en-US" dirty="0" smtClean="0"/>
              <a:t>Easy: Accept all programs</a:t>
            </a:r>
          </a:p>
          <a:p>
            <a:pPr lvl="1"/>
            <a:r>
              <a:rPr lang="en-US" dirty="0" smtClean="0"/>
              <a:t>Easy: Reject all programs</a:t>
            </a:r>
          </a:p>
          <a:p>
            <a:pPr lvl="1"/>
            <a:r>
              <a:rPr lang="en-US" dirty="0" smtClean="0"/>
              <a:t>Subtle, elegant, and </a:t>
            </a:r>
            <a:r>
              <a:rPr lang="en-US" i="1" dirty="0" smtClean="0"/>
              <a:t>not magic</a:t>
            </a:r>
            <a:r>
              <a:rPr lang="en-US" dirty="0" smtClean="0"/>
              <a:t>: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1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describe ML type inference via several examples</a:t>
            </a:r>
          </a:p>
          <a:p>
            <a:pPr lvl="1"/>
            <a:r>
              <a:rPr lang="en-US" dirty="0" smtClean="0"/>
              <a:t>General algorithm is a slightly more advanced topic</a:t>
            </a:r>
          </a:p>
          <a:p>
            <a:pPr lvl="1"/>
            <a:r>
              <a:rPr lang="en-US" dirty="0" smtClean="0"/>
              <a:t>Supporting nested functions also a bit more advanced</a:t>
            </a:r>
          </a:p>
          <a:p>
            <a:endParaRPr lang="en-US" dirty="0" smtClean="0"/>
          </a:p>
          <a:p>
            <a:r>
              <a:rPr lang="en-US" dirty="0" smtClean="0"/>
              <a:t>Enough to help you “do type inference in your head” </a:t>
            </a:r>
          </a:p>
          <a:p>
            <a:pPr lvl="1"/>
            <a:r>
              <a:rPr lang="en-US" dirty="0" smtClean="0"/>
              <a:t>And appreciate it is not magic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54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Determine types of bindings in order </a:t>
            </a:r>
          </a:p>
          <a:p>
            <a:pPr lvl="1"/>
            <a:r>
              <a:rPr lang="en-US" dirty="0" smtClean="0"/>
              <a:t>(Except for mutual recursion)</a:t>
            </a:r>
          </a:p>
          <a:p>
            <a:pPr lvl="1"/>
            <a:r>
              <a:rPr lang="en-US" dirty="0" smtClean="0"/>
              <a:t>So you cannot use later bindings: will not type-check</a:t>
            </a:r>
          </a:p>
          <a:p>
            <a:pPr lvl="1"/>
            <a:endParaRPr lang="en-US" sz="1200" dirty="0"/>
          </a:p>
          <a:p>
            <a:r>
              <a:rPr lang="en-US" dirty="0" smtClean="0"/>
              <a:t>For each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dirty="0" smtClean="0"/>
              <a:t> binding:</a:t>
            </a:r>
          </a:p>
          <a:p>
            <a:pPr lvl="1"/>
            <a:r>
              <a:rPr lang="en-US" dirty="0" smtClean="0"/>
              <a:t>Analyze definition for all necessary facts (constraints)</a:t>
            </a:r>
          </a:p>
          <a:p>
            <a:pPr lvl="1"/>
            <a:r>
              <a:rPr lang="en-US" dirty="0" smtClean="0"/>
              <a:t>Example: If see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 0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must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Type error if no way for all facts to hold (over-constrained)</a:t>
            </a:r>
            <a:endParaRPr lang="en-US" dirty="0"/>
          </a:p>
          <a:p>
            <a:endParaRPr lang="en-US" sz="1200" dirty="0" smtClean="0"/>
          </a:p>
          <a:p>
            <a:r>
              <a:rPr lang="en-US" dirty="0" smtClean="0"/>
              <a:t>Afterward, use type variables (e.g</a:t>
            </a:r>
            <a:r>
              <a:rPr lang="en-US" dirty="0"/>
              <a:t>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/>
              <a:t>) </a:t>
            </a:r>
            <a:r>
              <a:rPr lang="en-US" dirty="0" smtClean="0"/>
              <a:t>for any unconstrained types</a:t>
            </a:r>
          </a:p>
          <a:p>
            <a:pPr lvl="1"/>
            <a:r>
              <a:rPr lang="en-US" dirty="0" smtClean="0"/>
              <a:t>Example: An unused argument can have any type</a:t>
            </a:r>
          </a:p>
          <a:p>
            <a:pPr lvl="1"/>
            <a:endParaRPr lang="en-US" sz="1200" dirty="0"/>
          </a:p>
          <a:p>
            <a:r>
              <a:rPr lang="en-US" dirty="0" smtClean="0"/>
              <a:t>(Finally, enforce the </a:t>
            </a:r>
            <a:r>
              <a:rPr lang="en-US" i="1" dirty="0" smtClean="0"/>
              <a:t>value restriction</a:t>
            </a:r>
            <a:r>
              <a:rPr lang="en-US" dirty="0" smtClean="0"/>
              <a:t>, discussed later)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58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After this example, will go much more step-by-step</a:t>
            </a:r>
          </a:p>
          <a:p>
            <a:pPr lvl="1"/>
            <a:r>
              <a:rPr lang="en-US" dirty="0" smtClean="0"/>
              <a:t>Like the automated algorithm does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743200"/>
            <a:ext cx="7239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42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x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w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y must be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z + x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z must be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both branches have same type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f must return an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f must take a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ANYTHING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so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f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433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feature of ML type inference: it can infer types with type variables</a:t>
            </a:r>
          </a:p>
          <a:p>
            <a:pPr lvl="1"/>
            <a:r>
              <a:rPr lang="en-US" dirty="0" smtClean="0"/>
              <a:t>Great for code reuse and understanding functions</a:t>
            </a:r>
          </a:p>
          <a:p>
            <a:pPr lvl="1"/>
            <a:endParaRPr lang="en-US" dirty="0"/>
          </a:p>
          <a:p>
            <a:r>
              <a:rPr lang="en-US" dirty="0" smtClean="0"/>
              <a:t>But remember there are two orthogonal concepts</a:t>
            </a:r>
          </a:p>
          <a:p>
            <a:pPr lvl="1"/>
            <a:r>
              <a:rPr lang="en-US" dirty="0" smtClean="0"/>
              <a:t>Languages can have type inference without type variables</a:t>
            </a:r>
          </a:p>
          <a:p>
            <a:pPr lvl="1"/>
            <a:r>
              <a:rPr lang="en-US" dirty="0" smtClean="0"/>
              <a:t>Languages can have type variables without type inference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40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all the facts needed for type-checking</a:t>
            </a:r>
          </a:p>
          <a:p>
            <a:endParaRPr lang="en-US" dirty="0"/>
          </a:p>
          <a:p>
            <a:r>
              <a:rPr lang="en-US" dirty="0" smtClean="0"/>
              <a:t>These facts constrain the type of the function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See code and/or reading notes for:</a:t>
            </a:r>
          </a:p>
          <a:p>
            <a:pPr lvl="1"/>
            <a:r>
              <a:rPr lang="en-US" dirty="0" smtClean="0"/>
              <a:t>Two examples without type variables</a:t>
            </a:r>
          </a:p>
          <a:p>
            <a:pPr lvl="1"/>
            <a:r>
              <a:rPr lang="en-US" dirty="0" smtClean="0"/>
              <a:t>And one example that does not type-check</a:t>
            </a:r>
          </a:p>
          <a:p>
            <a:pPr lvl="1"/>
            <a:r>
              <a:rPr lang="en-US" dirty="0" smtClean="0"/>
              <a:t>Then examples for polymorphic functions</a:t>
            </a:r>
          </a:p>
          <a:p>
            <a:pPr lvl="2"/>
            <a:r>
              <a:rPr lang="en-US" dirty="0" smtClean="0"/>
              <a:t>Nothing changes, just under-constrained: some types can “be anything” but may still need to be the same as other types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 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58179</TotalTime>
  <Words>1289</Words>
  <Application>Microsoft Macintosh PowerPoint</Application>
  <PresentationFormat>On-screen Show (4:3)</PresentationFormat>
  <Paragraphs>233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Courier New</vt:lpstr>
      <vt:lpstr>Times New Roman</vt:lpstr>
      <vt:lpstr>dan_design_template</vt:lpstr>
      <vt:lpstr>CSE341: Programming Languages  Lecture 11 Type Inference</vt:lpstr>
      <vt:lpstr>Type-checking</vt:lpstr>
      <vt:lpstr>Implicitly typed</vt:lpstr>
      <vt:lpstr>Type inference</vt:lpstr>
      <vt:lpstr>Overview</vt:lpstr>
      <vt:lpstr>Key steps</vt:lpstr>
      <vt:lpstr>Very simple example</vt:lpstr>
      <vt:lpstr>Relation to Polymorphism</vt:lpstr>
      <vt:lpstr>Key Idea</vt:lpstr>
      <vt:lpstr>PowerPoint Presentation</vt:lpstr>
      <vt:lpstr>Two more topics</vt:lpstr>
      <vt:lpstr>The Problem</vt:lpstr>
      <vt:lpstr>What to do</vt:lpstr>
      <vt:lpstr>The fix</vt:lpstr>
      <vt:lpstr>The downside</vt:lpstr>
      <vt:lpstr>A local optimum</vt:lpstr>
    </vt:vector>
  </TitlesOfParts>
  <Company>UW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Zachary L. Tatlock</cp:lastModifiedBy>
  <cp:revision>841</cp:revision>
  <cp:lastPrinted>2011-09-27T20:26:28Z</cp:lastPrinted>
  <dcterms:created xsi:type="dcterms:W3CDTF">2009-03-13T20:43:19Z</dcterms:created>
  <dcterms:modified xsi:type="dcterms:W3CDTF">2018-01-07T05:41:05Z</dcterms:modified>
</cp:coreProperties>
</file>