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15"/>
  </p:normalViewPr>
  <p:slideViewPr>
    <p:cSldViewPr snapToGrid="0" snapToObjects="1">
      <p:cViewPr varScale="1">
        <p:scale>
          <a:sx n="115" d="100"/>
          <a:sy n="115" d="100"/>
        </p:scale>
        <p:origin x="1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1D7A7-ACE5-554B-9229-39987E4F2FB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74C33-26E2-3A49-A38A-620598C9C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0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closure overall is “closed” — it has everything it needs to produce a function result given a function argument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74C33-26E2-3A49-A38A-620598C9C2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8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9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6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6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8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0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3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7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919A6-33EB-49BD-A62F-1FA56B9F971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91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1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5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4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EC12-3D64-524D-B54D-A46A0BEB1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341 midterm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69822F-2405-434D-AC4B-29F6D1465D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Xinrong</a:t>
            </a:r>
            <a:r>
              <a:rPr lang="en-US" dirty="0"/>
              <a:t> Zhao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314547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5B65-3868-0843-BF5B-547E6D02E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C0D9-C266-AB44-8AE9-72263D800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Macros:</a:t>
            </a:r>
          </a:p>
          <a:p>
            <a:pPr lvl="1"/>
            <a:r>
              <a:rPr lang="en-US" dirty="0"/>
              <a:t>You can bring one side of one 8.5x11in piece of paper </a:t>
            </a:r>
          </a:p>
          <a:p>
            <a:r>
              <a:rPr lang="en-US" dirty="0"/>
              <a:t>Brief Review + (Practice Questions)</a:t>
            </a:r>
          </a:p>
          <a:p>
            <a:pPr lvl="1"/>
            <a:r>
              <a:rPr lang="en-US" dirty="0"/>
              <a:t>Module 8.5 + Signature 2</a:t>
            </a:r>
          </a:p>
          <a:p>
            <a:pPr lvl="1"/>
            <a:r>
              <a:rPr lang="en-US" dirty="0"/>
              <a:t>Type Inference 5</a:t>
            </a:r>
          </a:p>
          <a:p>
            <a:pPr lvl="1"/>
            <a:r>
              <a:rPr lang="en-US" dirty="0"/>
              <a:t>Lexical Scope 4.5</a:t>
            </a:r>
          </a:p>
          <a:p>
            <a:pPr lvl="1"/>
            <a:r>
              <a:rPr lang="en-US" dirty="0"/>
              <a:t>Currying 4</a:t>
            </a:r>
          </a:p>
          <a:p>
            <a:pPr lvl="1"/>
            <a:r>
              <a:rPr lang="en-US" dirty="0"/>
              <a:t>Higher order function 3.5</a:t>
            </a:r>
          </a:p>
          <a:p>
            <a:pPr lvl="1"/>
            <a:r>
              <a:rPr lang="en-US" dirty="0"/>
              <a:t>Tail recursion 2</a:t>
            </a:r>
          </a:p>
          <a:p>
            <a:pPr lvl="1"/>
            <a:r>
              <a:rPr lang="en-US" dirty="0"/>
              <a:t>Datatypes, pattern matching 0.5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5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09FEC-B581-CE4A-94D8-494D68323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THINK-PAIR-Share-Report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2421-4CF9-8245-88DB-4452A15E7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individually</a:t>
            </a:r>
          </a:p>
          <a:p>
            <a:r>
              <a:rPr lang="en-US" dirty="0"/>
              <a:t>pair with person next to you</a:t>
            </a:r>
          </a:p>
          <a:p>
            <a:r>
              <a:rPr lang="en-US" dirty="0"/>
              <a:t>share with your neighbor</a:t>
            </a:r>
          </a:p>
          <a:p>
            <a:r>
              <a:rPr lang="en-US" dirty="0"/>
              <a:t>get together to this question for report</a:t>
            </a:r>
          </a:p>
        </p:txBody>
      </p:sp>
    </p:spTree>
    <p:extLst>
      <p:ext uri="{BB962C8B-B14F-4D97-AF65-F5344CB8AC3E}">
        <p14:creationId xmlns:p14="http://schemas.microsoft.com/office/powerpoint/2010/main" val="125961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FE7ED-F69D-3643-9181-7E847C9B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&amp; SIGNATURE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84F17-D496-AE4E-9427-92387C21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Signature specifies </a:t>
            </a:r>
          </a:p>
          <a:p>
            <a:pPr lvl="1"/>
            <a:r>
              <a:rPr lang="en-US" dirty="0"/>
              <a:t>things with certain (or more general) types must exist in module</a:t>
            </a:r>
          </a:p>
          <a:p>
            <a:pPr lvl="1"/>
            <a:r>
              <a:rPr lang="en-US" dirty="0"/>
              <a:t>things can be accessible outside module</a:t>
            </a:r>
          </a:p>
          <a:p>
            <a:r>
              <a:rPr lang="en-US" dirty="0"/>
              <a:t>Module can have no signature or contain more things than its signature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Question: Spring 2016 #6</a:t>
            </a:r>
          </a:p>
          <a:p>
            <a:r>
              <a:rPr lang="en-US" dirty="0"/>
              <a:t>(e’) What if having S1 with signature INTERVAL1 and S2 with signature INTERVAL2?</a:t>
            </a:r>
          </a:p>
          <a:p>
            <a:r>
              <a:rPr lang="en-US" dirty="0"/>
              <a:t>(f’) What if having S1 with signature INTERVAL2 and S2 with signature INTERVAL1?</a:t>
            </a:r>
          </a:p>
          <a:p>
            <a:pPr lvl="1"/>
            <a:r>
              <a:rPr lang="en-US" dirty="0"/>
              <a:t>Would S2.size (S1.make (5,~5)) type-check? </a:t>
            </a:r>
          </a:p>
        </p:txBody>
      </p:sp>
    </p:spTree>
    <p:extLst>
      <p:ext uri="{BB962C8B-B14F-4D97-AF65-F5344CB8AC3E}">
        <p14:creationId xmlns:p14="http://schemas.microsoft.com/office/powerpoint/2010/main" val="396386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A7CB-AAAB-CB4C-9AE4-A09C9550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784D4-ED74-5D46-879A-AD0466326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up formula</a:t>
            </a:r>
          </a:p>
          <a:p>
            <a:r>
              <a:rPr lang="en-US" dirty="0"/>
              <a:t>Collect facts</a:t>
            </a:r>
          </a:p>
          <a:p>
            <a:r>
              <a:rPr lang="en-US" dirty="0"/>
              <a:t>If there is a conflict then type inference fails (the thing doesn’t type-check) </a:t>
            </a:r>
          </a:p>
          <a:p>
            <a:endParaRPr lang="en-US" dirty="0"/>
          </a:p>
          <a:p>
            <a:r>
              <a:rPr lang="en-US" dirty="0"/>
              <a:t>Question: (g) &amp; (h) on the same question</a:t>
            </a:r>
          </a:p>
        </p:txBody>
      </p:sp>
    </p:spTree>
    <p:extLst>
      <p:ext uri="{BB962C8B-B14F-4D97-AF65-F5344CB8AC3E}">
        <p14:creationId xmlns:p14="http://schemas.microsoft.com/office/powerpoint/2010/main" val="180223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0EE98-806A-5F4A-93DE-2A16D43C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64722-753F-9240-8AF6-1CFC19C9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body of a function is evaluated in the environment where the function is defined.</a:t>
            </a:r>
          </a:p>
          <a:p>
            <a:r>
              <a:rPr lang="en-US" dirty="0"/>
              <a:t>Function Closure = code + environment when we define the function </a:t>
            </a:r>
          </a:p>
          <a:p>
            <a:endParaRPr lang="en-US" dirty="0"/>
          </a:p>
          <a:p>
            <a:r>
              <a:rPr lang="en-US" dirty="0"/>
              <a:t>Question: Spring 2013 #3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6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900F3-9E58-E54A-8676-8C19FC109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order function &amp; Currying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8E3E0-DD79-F040-8824-2061BC83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4050792"/>
          </a:xfrm>
        </p:spPr>
        <p:txBody>
          <a:bodyPr/>
          <a:lstStyle/>
          <a:p>
            <a:r>
              <a:rPr lang="en-US" dirty="0"/>
              <a:t>Higher order function:</a:t>
            </a:r>
          </a:p>
          <a:p>
            <a:pPr lvl="1"/>
            <a:r>
              <a:rPr lang="en-US" dirty="0"/>
              <a:t>Function that takes functions as argument or returns function</a:t>
            </a:r>
          </a:p>
          <a:p>
            <a:endParaRPr lang="en-US" dirty="0"/>
          </a:p>
          <a:p>
            <a:r>
              <a:rPr lang="en-US" dirty="0"/>
              <a:t>Currying:</a:t>
            </a:r>
          </a:p>
          <a:p>
            <a:pPr lvl="1"/>
            <a:r>
              <a:rPr lang="en-US" dirty="0"/>
              <a:t>Currying function takes “multiple arguments” and returns function closure except on the last argument</a:t>
            </a:r>
          </a:p>
          <a:p>
            <a:endParaRPr lang="en-US" dirty="0"/>
          </a:p>
          <a:p>
            <a:r>
              <a:rPr lang="en-US" dirty="0"/>
              <a:t>Question: Spring 2016 #4 </a:t>
            </a:r>
          </a:p>
        </p:txBody>
      </p:sp>
    </p:spTree>
    <p:extLst>
      <p:ext uri="{BB962C8B-B14F-4D97-AF65-F5344CB8AC3E}">
        <p14:creationId xmlns:p14="http://schemas.microsoft.com/office/powerpoint/2010/main" val="384672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813CB-1FC9-704C-B313-F8233CB0D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DATATYPES &amp; Pattern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7E17F-68C2-0446-83E6-8869746E3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Datatype bindings have “One-of” Types</a:t>
            </a:r>
          </a:p>
          <a:p>
            <a:pPr lvl="1"/>
            <a:r>
              <a:rPr lang="en-US" dirty="0"/>
              <a:t>Constructors taking some arguments to get this datatype</a:t>
            </a:r>
          </a:p>
          <a:p>
            <a:pPr lvl="1"/>
            <a:endParaRPr lang="en-US" dirty="0"/>
          </a:p>
          <a:p>
            <a:r>
              <a:rPr lang="en-US" dirty="0"/>
              <a:t>Pattern-matching example for </a:t>
            </a:r>
          </a:p>
          <a:p>
            <a:pPr lvl="1"/>
            <a:r>
              <a:rPr lang="en-US" dirty="0"/>
              <a:t>One-of types (datatypes)</a:t>
            </a:r>
          </a:p>
          <a:p>
            <a:pPr lvl="2"/>
            <a:r>
              <a:rPr lang="en-US" dirty="0"/>
              <a:t>(* need to match each constructor option has *)</a:t>
            </a:r>
          </a:p>
          <a:p>
            <a:pPr lvl="2"/>
            <a:r>
              <a:rPr lang="en-US" dirty="0"/>
              <a:t>case opt of NONE =&gt; … | SOME </a:t>
            </a:r>
            <a:r>
              <a:rPr lang="en-US" dirty="0" err="1"/>
              <a:t>i</a:t>
            </a:r>
            <a:r>
              <a:rPr lang="en-US" dirty="0"/>
              <a:t> =&gt; …</a:t>
            </a:r>
          </a:p>
          <a:p>
            <a:pPr lvl="1"/>
            <a:r>
              <a:rPr lang="en-US" dirty="0"/>
              <a:t>Each-of types (tuple, record)</a:t>
            </a:r>
          </a:p>
          <a:p>
            <a:pPr lvl="2"/>
            <a:r>
              <a:rPr lang="en-US" dirty="0"/>
              <a:t>case triple of (0, 0, _) =&gt; 0 | (a, b, _) =&gt; a + b</a:t>
            </a:r>
          </a:p>
          <a:p>
            <a:pPr lvl="1"/>
            <a:r>
              <a:rPr lang="en-US" dirty="0"/>
              <a:t>Self-reference types (list)</a:t>
            </a:r>
          </a:p>
          <a:p>
            <a:pPr lvl="2"/>
            <a:r>
              <a:rPr lang="en-US" dirty="0"/>
              <a:t>case </a:t>
            </a:r>
            <a:r>
              <a:rPr lang="en-US" dirty="0" err="1"/>
              <a:t>int_tuple_list</a:t>
            </a:r>
            <a:r>
              <a:rPr lang="en-US" dirty="0"/>
              <a:t> of [] =&gt; 0 | (a, b) :: c =&gt; a + b</a:t>
            </a:r>
          </a:p>
        </p:txBody>
      </p:sp>
    </p:spTree>
    <p:extLst>
      <p:ext uri="{BB962C8B-B14F-4D97-AF65-F5344CB8AC3E}">
        <p14:creationId xmlns:p14="http://schemas.microsoft.com/office/powerpoint/2010/main" val="405283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3FE8-723C-444A-AD7A-62F41F3C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C63A5-F842-3743-8E54-A3D10506D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more to do after recursive call except return the result</a:t>
            </a:r>
          </a:p>
          <a:p>
            <a:pPr lvl="1"/>
            <a:r>
              <a:rPr lang="en-US" dirty="0"/>
              <a:t>(there is nothing more for the caller to do after the </a:t>
            </a:r>
            <a:r>
              <a:rPr lang="en-US" dirty="0" err="1"/>
              <a:t>callee</a:t>
            </a:r>
            <a:r>
              <a:rPr lang="en-US" dirty="0"/>
              <a:t> returns except return the </a:t>
            </a:r>
            <a:r>
              <a:rPr lang="en-US" dirty="0" err="1"/>
              <a:t>callee’s</a:t>
            </a:r>
            <a:r>
              <a:rPr lang="en-US" dirty="0"/>
              <a:t> result)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(* assume n &gt;= 0, f1 is not tail-recursive, but f2 is, why? *)</a:t>
            </a:r>
          </a:p>
          <a:p>
            <a:pPr lvl="1"/>
            <a:r>
              <a:rPr lang="en-US" dirty="0"/>
              <a:t>fun f1 (n) = if n = 0 then 0 else f1(n-1) + 1</a:t>
            </a:r>
          </a:p>
          <a:p>
            <a:pPr lvl="1"/>
            <a:r>
              <a:rPr lang="en-US" dirty="0"/>
              <a:t>fun f2 (n) = if n = 0 then 0 else f2(n-1)</a:t>
            </a:r>
          </a:p>
          <a:p>
            <a:endParaRPr lang="en-US" dirty="0"/>
          </a:p>
          <a:p>
            <a:r>
              <a:rPr lang="en-US" dirty="0"/>
              <a:t>Question: Spring 2013 #1</a:t>
            </a:r>
          </a:p>
        </p:txBody>
      </p:sp>
    </p:spTree>
    <p:extLst>
      <p:ext uri="{BB962C8B-B14F-4D97-AF65-F5344CB8AC3E}">
        <p14:creationId xmlns:p14="http://schemas.microsoft.com/office/powerpoint/2010/main" val="382612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478</TotalTime>
  <Words>484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Rockwell</vt:lpstr>
      <vt:lpstr>Rockwell Condensed</vt:lpstr>
      <vt:lpstr>Rockwell Extra Bold</vt:lpstr>
      <vt:lpstr>Wingdings</vt:lpstr>
      <vt:lpstr>Wood Type</vt:lpstr>
      <vt:lpstr>341 midterm review</vt:lpstr>
      <vt:lpstr>Today’s content</vt:lpstr>
      <vt:lpstr>THINK-PAIR-Share-Report</vt:lpstr>
      <vt:lpstr>Module &amp; SIGNATURE</vt:lpstr>
      <vt:lpstr>Type INFERENCE</vt:lpstr>
      <vt:lpstr>Lexical scope</vt:lpstr>
      <vt:lpstr>Higher order function &amp; Currying</vt:lpstr>
      <vt:lpstr>DATATYPES &amp; Pattern matching</vt:lpstr>
      <vt:lpstr>Tail recursion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341 midterm review</dc:title>
  <dc:creator>Microsoft Office User</dc:creator>
  <cp:lastModifiedBy>Dan Grossman</cp:lastModifiedBy>
  <cp:revision>21</cp:revision>
  <dcterms:created xsi:type="dcterms:W3CDTF">2018-10-24T23:21:23Z</dcterms:created>
  <dcterms:modified xsi:type="dcterms:W3CDTF">2018-10-25T17:37:15Z</dcterms:modified>
</cp:coreProperties>
</file>