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411" r:id="rId3"/>
    <p:sldId id="409" r:id="rId4"/>
    <p:sldId id="410" r:id="rId5"/>
    <p:sldId id="412" r:id="rId6"/>
    <p:sldId id="414" r:id="rId7"/>
    <p:sldId id="415" r:id="rId8"/>
    <p:sldId id="416" r:id="rId9"/>
    <p:sldId id="413" r:id="rId10"/>
    <p:sldId id="417" r:id="rId11"/>
    <p:sldId id="418" r:id="rId12"/>
    <p:sldId id="419" r:id="rId13"/>
    <p:sldId id="420" r:id="rId14"/>
    <p:sldId id="423" r:id="rId15"/>
    <p:sldId id="421" r:id="rId16"/>
    <p:sldId id="422" r:id="rId17"/>
    <p:sldId id="424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Tail Recursion, Accumulators, Exceptions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also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to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13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01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98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The 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 (cf. CSE332)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is constant-time (and fast), so the accumulator version rocks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8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[See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dirty="0" smtClean="0"/>
              <a:t> example for arithmetic expressions]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 smtClean="0"/>
              <a:t>is the “immediate result” for the enclosing function body,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 smtClean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this notion more precisely…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is a function call in </a:t>
            </a:r>
            <a:r>
              <a:rPr lang="en-US" i="1" dirty="0" smtClean="0"/>
              <a:t>tail position</a:t>
            </a:r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arguments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8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4572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(7,9)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5410200"/>
            <a:ext cx="8001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SOME(f x)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NONE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SOME(f x)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(x,_)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SOME x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01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makes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dirty="0" smtClean="0"/>
              <a:t>Handle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4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unrelated topics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Tail recursion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4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two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03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to 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82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85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2482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34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(Reasonable to assume all functional-language implementations do tail-call optimization)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30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29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71889</TotalTime>
  <Words>1156</Words>
  <Application>Microsoft Office PowerPoint</Application>
  <PresentationFormat>On-screen Show (4:3)</PresentationFormat>
  <Paragraphs>262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6 Tail Recursion, Accumulators, Exceptions</vt:lpstr>
      <vt:lpstr>PowerPoint Presentation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</vt:lpstr>
      <vt:lpstr>Another example</vt:lpstr>
      <vt:lpstr>And another</vt:lpstr>
      <vt:lpstr>Actually much better</vt:lpstr>
      <vt:lpstr>Always tail-recursive?</vt:lpstr>
      <vt:lpstr>Precise definition</vt:lpstr>
      <vt:lpstr>Exceptions</vt:lpstr>
      <vt:lpstr>Actually…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1064</cp:revision>
  <dcterms:created xsi:type="dcterms:W3CDTF">2009-03-13T20:43:19Z</dcterms:created>
  <dcterms:modified xsi:type="dcterms:W3CDTF">2011-10-11T00:01:44Z</dcterms:modified>
</cp:coreProperties>
</file>