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590" r:id="rId3"/>
    <p:sldId id="591" r:id="rId4"/>
    <p:sldId id="592" r:id="rId5"/>
    <p:sldId id="593" r:id="rId6"/>
    <p:sldId id="594" r:id="rId7"/>
    <p:sldId id="595" r:id="rId8"/>
    <p:sldId id="596" r:id="rId9"/>
    <p:sldId id="597" r:id="rId10"/>
    <p:sldId id="598" r:id="rId11"/>
    <p:sldId id="599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27</a:t>
            </a:r>
            <a:br>
              <a:rPr lang="en-US" sz="3200" i="0" dirty="0" smtClean="0"/>
            </a:br>
            <a:r>
              <a:rPr lang="en-US" sz="3200" i="0" dirty="0" smtClean="0"/>
              <a:t>Generics vs. Subtyping; Bounded Polymorphism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[also see Lec27.java]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 dirty="0" smtClean="0"/>
              <a:t>Only bounded polymorphism lets us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with a list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callee</a:t>
            </a:r>
            <a:r>
              <a:rPr lang="en-US" dirty="0" smtClean="0"/>
              <a:t> can't put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or the result list!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438400"/>
            <a:ext cx="8305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static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&lt;=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0970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backward-compatibility and implementation reasons, in Java there is always a way to use casts to get around the static checking with generics</a:t>
            </a:r>
          </a:p>
          <a:p>
            <a:pPr lvl="1"/>
            <a:r>
              <a:rPr lang="en-US" dirty="0" smtClean="0"/>
              <a:t>With or without bounded polymorphism</a:t>
            </a:r>
          </a:p>
          <a:p>
            <a:pPr lvl="1"/>
            <a:endParaRPr lang="en-US" dirty="0"/>
          </a:p>
          <a:p>
            <a:r>
              <a:rPr lang="en-US" dirty="0" smtClean="0"/>
              <a:t>Oh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492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Compare </a:t>
            </a:r>
            <a:r>
              <a:rPr lang="en-US" dirty="0"/>
              <a:t>generics and </a:t>
            </a:r>
            <a:r>
              <a:rPr lang="en-US" dirty="0" smtClean="0"/>
              <a:t>subtyping</a:t>
            </a:r>
          </a:p>
          <a:p>
            <a:pPr marL="857250" lvl="1" indent="-457200"/>
            <a:r>
              <a:rPr lang="en-US" dirty="0" smtClean="0"/>
              <a:t>What each is good for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Combine generics and subtyping to get even more </a:t>
            </a:r>
            <a:r>
              <a:rPr lang="en-US" dirty="0" smtClean="0"/>
              <a:t>benefit</a:t>
            </a:r>
          </a:p>
          <a:p>
            <a:pPr marL="857250" lvl="1" indent="-457200"/>
            <a:r>
              <a:rPr lang="en-US" dirty="0" smtClean="0"/>
              <a:t>Example in Java, but as always, ideas more general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10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"be anything" but multiple things need to be "the same type"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76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lecture on closures in Java/C</a:t>
            </a:r>
          </a:p>
          <a:p>
            <a:r>
              <a:rPr lang="en-US" dirty="0" smtClean="0"/>
              <a:t>Simple example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18098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downcast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has the type of data you think it does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1804596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"needs a Foo" but fine to have "more than a Foo"</a:t>
            </a:r>
          </a:p>
          <a:p>
            <a:pPr lvl="1"/>
            <a:r>
              <a:rPr lang="en-US" dirty="0" smtClean="0"/>
              <a:t>Geometry on points works fine for colored points</a:t>
            </a:r>
          </a:p>
          <a:p>
            <a:pPr lvl="1"/>
            <a:r>
              <a:rPr lang="en-US" dirty="0" smtClean="0"/>
              <a:t>GUI widgets specialize the basic idea of "being on the screen" and "responding to user actions"</a:t>
            </a:r>
          </a:p>
          <a:p>
            <a:pPr lvl="1"/>
            <a:endParaRPr lang="en-US" dirty="0"/>
          </a:p>
          <a:p>
            <a:r>
              <a:rPr lang="en-US" dirty="0" smtClean="0"/>
              <a:t>Related perspective: Writing code in terms of what it expects of arguments (but more is fine)</a:t>
            </a:r>
          </a:p>
          <a:p>
            <a:pPr lvl="1"/>
            <a:r>
              <a:rPr lang="en-US" dirty="0" smtClean="0"/>
              <a:t>Static checking makes sure arguments have what is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59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4384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 : {</a:t>
            </a:r>
            <a:r>
              <a:rPr lang="en-US" sz="2000" kern="0" dirty="0" err="1" smtClean="0">
                <a:latin typeface="Courier New" pitchFamily="49" charset="0"/>
              </a:rPr>
              <a:t>x:real,y:real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</p:spTree>
    <p:extLst>
      <p:ext uri="{BB962C8B-B14F-4D97-AF65-F5344CB8AC3E}">
        <p14:creationId xmlns:p14="http://schemas.microsoft.com/office/powerpoint/2010/main" val="30755919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write reusable code in ML a la subtyping if you plan ahead and use generics in awkward ways </a:t>
            </a:r>
          </a:p>
          <a:p>
            <a:endParaRPr lang="en-US" dirty="0"/>
          </a:p>
          <a:p>
            <a:r>
              <a:rPr lang="en-US" dirty="0" smtClean="0"/>
              <a:t>See example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lec27.sml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841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"Any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This is bounded polymorphism</a:t>
            </a:r>
          </a:p>
          <a:p>
            <a:pPr lvl="1"/>
            <a:r>
              <a:rPr lang="en-US" dirty="0" smtClean="0"/>
              <a:t>Lets you do things naturally you can't do with generics or subtyping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429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100837</TotalTime>
  <Words>778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dan_design_template</vt:lpstr>
      <vt:lpstr>CSE341: Programming Languages  Lecture 27 Generics vs. Subtyping; Bounded Polymorphism</vt:lpstr>
      <vt:lpstr>Today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Higher-order workaround</vt:lpstr>
      <vt:lpstr>Wanting both</vt:lpstr>
      <vt:lpstr>Example [also see Lec27.java]</vt:lpstr>
      <vt:lpstr>One caveat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1677</cp:revision>
  <dcterms:created xsi:type="dcterms:W3CDTF">2009-03-13T20:43:19Z</dcterms:created>
  <dcterms:modified xsi:type="dcterms:W3CDTF">2011-12-08T17:50:28Z</dcterms:modified>
</cp:coreProperties>
</file>