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EB541-7D68-42BF-8352-F70EB40E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1F2D0-DB3D-4B09-85E1-46938FA5A6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E455B-D9A6-4EFF-8432-2C2A0DE4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54A24A-972D-4ADE-93BC-13A1F928E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ED507-DD1A-4613-BE6B-B7A1B0B4C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93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E2452-6E8F-4B03-903B-F03BBBF8E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F74F49-EF7E-461F-86A3-3F4A049D2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B3E50E-25B1-4995-A021-28BE32023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B818DF-5F6F-4BCE-8EC7-329AD7F99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4C8B1-249B-4A77-9D13-2AF4AA628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92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96CAB-0A84-4BCC-8D62-D6A444B42E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D67404-5B27-4847-8171-F6A386A99F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1D3F9-6C85-46F9-A063-262F6A2C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4F79D-7A87-4307-AA93-EBBFE8C15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4DD95-91E2-435B-85C9-67434FC46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7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EE480-FDED-4557-A04D-1A39CED22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974BC-7C03-4CE3-BE68-340D1DCFAA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BC8DA-D310-4757-BB65-15E7ACE07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B9788-5265-46A3-9892-888049E5F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EBF48-DD5F-4069-8707-6116AEB2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37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12984-482F-4DF0-9FC9-02A778E86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9902E-4164-4172-BD43-A634E266E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8DEF6-083F-40B7-B81A-751414DA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27560-B77A-4B7D-90C8-4F06BA4C1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05F34-DF81-4ADE-8AC6-FB45FFF1C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59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92A21-1DF8-4381-BCB5-377F3AA64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F2D5A-C964-48CB-86B2-B913B0FC33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DB9D8-CCDF-40EF-BD02-7D275EEE2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3C40D-D458-4E53-B309-C2647AB9B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C0CB8-5D25-46AC-A56E-958A338AB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28132-D617-443E-952B-07A46D5D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1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5E064-7D9F-47F8-A235-6C6906D7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C7178-00C2-42BD-92FB-53275B9E0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B5B37F-622B-4994-A613-ED6A05A8E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A83F06-28D7-456A-8FB7-A28CE2E6D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6373D9-0D1B-4732-87E0-E5AD82DEBE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67674-0F7F-4D1E-AC53-170126DDC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104283-9B29-4790-8512-9E4A97E47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0B0138-A013-4539-A312-27BA6715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100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FE6DD-5588-48EE-ADE2-CC1E9A0CA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F7B65-0999-4411-A605-394CA87F5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7DA661-DDD6-4056-85F8-1AB6B018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4194DF-BF25-4E64-8330-0A5FDC1C5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6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BE1E6A-AFE3-4F3B-AA5E-678E7F2F2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880573-3846-464D-B469-93CB74A0E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451A8C-9655-4059-883A-BA6ABF934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8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96382-B8ED-48F3-8D9F-AD11A5E98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BAC41-81C2-484C-AA31-1C2366880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BD4D5E-F08E-4796-B0B5-163A79B57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B62BA-4070-468B-864D-32C957F2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E3FAC-1524-4CDC-A02A-36F4F28DA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0083B7-CCB4-4C2D-85FD-BE0615421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1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67FB7-A6B2-4C8F-919D-E459C91C7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689A4E-436D-49AF-99BD-F9781C2AB3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6A60B-C737-4D78-A283-A601AA903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1D373-715E-483E-8C53-F013FCF82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B76036-0FEE-491A-B636-EB564CC2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C8A9C3-79D6-409E-8517-14CFF052C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1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7713F-A400-4447-B48A-6CD3D8EB5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557933-4668-4DFB-80CE-68CF95576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2D7DDA-6AB0-4971-AF2D-21CF97F70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4DE1F-2166-404D-A4A3-7D5C8223C757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F2A59-D23C-42D8-B2E6-39CF49A25F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ED573-1CE2-4116-AE61-BC67DBB7D6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08744-960E-496F-B8D3-C9983331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612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A44E562-32EB-42F1-91E8-41BE4A88C3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561363"/>
              </p:ext>
            </p:extLst>
          </p:nvPr>
        </p:nvGraphicFramePr>
        <p:xfrm>
          <a:off x="1564041" y="5120388"/>
          <a:ext cx="905256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8640">
                  <a:extLst>
                    <a:ext uri="{9D8B030D-6E8A-4147-A177-3AD203B41FA5}">
                      <a16:colId xmlns:a16="http://schemas.microsoft.com/office/drawing/2014/main" val="304172079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82621876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16471820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88244478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8625261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65582008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87660018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63901109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41090467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5397833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9118974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8031171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847756638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05799095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42403501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11330608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77142428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83834827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13979629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28651195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05397295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46611527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39974552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14098616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13473794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65158458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05888263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73972401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4678125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48051093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6818374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39556526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● ● ●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86462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59379F2-9459-44A2-B866-6765BA38AD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5196568"/>
              </p:ext>
            </p:extLst>
          </p:nvPr>
        </p:nvGraphicFramePr>
        <p:xfrm>
          <a:off x="3651921" y="2885188"/>
          <a:ext cx="4389120" cy="274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4320">
                  <a:extLst>
                    <a:ext uri="{9D8B030D-6E8A-4147-A177-3AD203B41FA5}">
                      <a16:colId xmlns:a16="http://schemas.microsoft.com/office/drawing/2014/main" val="377142428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838348275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13979629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28651195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1053972956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466115277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399745529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14098616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13473794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651584581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405888263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739724014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46781250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480510932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2568183743"/>
                    </a:ext>
                  </a:extLst>
                </a:gridCol>
                <a:gridCol w="274320">
                  <a:extLst>
                    <a:ext uri="{9D8B030D-6E8A-4147-A177-3AD203B41FA5}">
                      <a16:colId xmlns:a16="http://schemas.microsoft.com/office/drawing/2014/main" val="3395565267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50000" t="50000" r="50000" b="50000"/>
                      </a:path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864624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CB71F77-4382-4072-B4C6-5BA0C8BDA29E}"/>
              </a:ext>
            </a:extLst>
          </p:cNvPr>
          <p:cNvSpPr txBox="1"/>
          <p:nvPr/>
        </p:nvSpPr>
        <p:spPr>
          <a:xfrm>
            <a:off x="3560481" y="2519428"/>
            <a:ext cx="256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Internal buffer (module)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D29B82-CB0B-4E2A-A070-D575AC7E2FB0}"/>
              </a:ext>
            </a:extLst>
          </p:cNvPr>
          <p:cNvSpPr txBox="1"/>
          <p:nvPr/>
        </p:nvSpPr>
        <p:spPr>
          <a:xfrm>
            <a:off x="1564041" y="4754628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Bytes of the file (disk)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A75E7A-B9C2-4F46-8EDE-A7812408CE44}"/>
              </a:ext>
            </a:extLst>
          </p:cNvPr>
          <p:cNvSpPr txBox="1"/>
          <p:nvPr/>
        </p:nvSpPr>
        <p:spPr>
          <a:xfrm>
            <a:off x="9141950" y="5989942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end of file (EOF)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9EE5AE-C95B-41B7-A074-7833984AF058}"/>
              </a:ext>
            </a:extLst>
          </p:cNvPr>
          <p:cNvSpPr txBox="1"/>
          <p:nvPr/>
        </p:nvSpPr>
        <p:spPr>
          <a:xfrm>
            <a:off x="2054986" y="4134441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buffer position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010CD6-6223-417E-96B0-2025ACF6782C}"/>
              </a:ext>
            </a:extLst>
          </p:cNvPr>
          <p:cNvSpPr txBox="1"/>
          <p:nvPr/>
        </p:nvSpPr>
        <p:spPr>
          <a:xfrm>
            <a:off x="8062811" y="3526771"/>
            <a:ext cx="173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buffer end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764E72-21F5-47BF-BDF9-1E39DDF0AD22}"/>
              </a:ext>
            </a:extLst>
          </p:cNvPr>
          <p:cNvSpPr txBox="1"/>
          <p:nvPr/>
        </p:nvSpPr>
        <p:spPr>
          <a:xfrm>
            <a:off x="4016973" y="3626123"/>
            <a:ext cx="14110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/>
              <a:t>buffer index</a:t>
            </a:r>
          </a:p>
          <a:p>
            <a:r>
              <a:rPr lang="en-US"/>
              <a:t>(next byte to read/flush)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81A1D4C-F2A9-40C0-875E-22F6BD34006A}"/>
              </a:ext>
            </a:extLst>
          </p:cNvPr>
          <p:cNvCxnSpPr/>
          <p:nvPr/>
        </p:nvCxnSpPr>
        <p:spPr>
          <a:xfrm flipV="1">
            <a:off x="5868252" y="1402945"/>
            <a:ext cx="0" cy="109728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2F43BE0-EE4E-4364-8DEB-85ED9709FEE0}"/>
              </a:ext>
            </a:extLst>
          </p:cNvPr>
          <p:cNvCxnSpPr/>
          <p:nvPr/>
        </p:nvCxnSpPr>
        <p:spPr>
          <a:xfrm flipV="1">
            <a:off x="5883492" y="3904370"/>
            <a:ext cx="0" cy="109728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DC7F9F3-F557-4E06-B83F-8B4BD9D1ACE3}"/>
              </a:ext>
            </a:extLst>
          </p:cNvPr>
          <p:cNvSpPr txBox="1"/>
          <p:nvPr/>
        </p:nvSpPr>
        <p:spPr>
          <a:xfrm>
            <a:off x="5937920" y="1879348"/>
            <a:ext cx="1737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flushing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683C507-AD22-4860-90E6-22CAD9F4E4C1}"/>
              </a:ext>
            </a:extLst>
          </p:cNvPr>
          <p:cNvSpPr txBox="1"/>
          <p:nvPr/>
        </p:nvSpPr>
        <p:spPr>
          <a:xfrm>
            <a:off x="6020289" y="4282698"/>
            <a:ext cx="1737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/>
              <a:t>filling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CE1EDF-03B1-4DE1-BA44-84D7FFFD450E}"/>
              </a:ext>
            </a:extLst>
          </p:cNvPr>
          <p:cNvSpPr/>
          <p:nvPr/>
        </p:nvSpPr>
        <p:spPr>
          <a:xfrm>
            <a:off x="7318665" y="5092956"/>
            <a:ext cx="3328416" cy="3291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7A760BE-E520-4EA2-9B65-B7D9FF918843}"/>
              </a:ext>
            </a:extLst>
          </p:cNvPr>
          <p:cNvCxnSpPr>
            <a:cxnSpLocks/>
            <a:stCxn id="10" idx="1"/>
          </p:cNvCxnSpPr>
          <p:nvPr/>
        </p:nvCxnSpPr>
        <p:spPr>
          <a:xfrm flipH="1" flipV="1">
            <a:off x="6962049" y="3226750"/>
            <a:ext cx="1100762" cy="48468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DCB0E46-70CB-455E-9D5B-5F6D95F788B6}"/>
              </a:ext>
            </a:extLst>
          </p:cNvPr>
          <p:cNvCxnSpPr>
            <a:cxnSpLocks/>
          </p:cNvCxnSpPr>
          <p:nvPr/>
        </p:nvCxnSpPr>
        <p:spPr>
          <a:xfrm>
            <a:off x="3560481" y="4457833"/>
            <a:ext cx="3691709" cy="61874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1D6A8D6F-50A4-4A80-BC11-809FD9C6E163}"/>
              </a:ext>
            </a:extLst>
          </p:cNvPr>
          <p:cNvCxnSpPr>
            <a:cxnSpLocks/>
          </p:cNvCxnSpPr>
          <p:nvPr/>
        </p:nvCxnSpPr>
        <p:spPr>
          <a:xfrm flipV="1">
            <a:off x="3132946" y="3254182"/>
            <a:ext cx="454977" cy="883832"/>
          </a:xfrm>
          <a:prstGeom prst="straightConnector1">
            <a:avLst/>
          </a:prstGeom>
          <a:ln w="254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498AFE71-2955-4A99-94B1-75862EC0E706}"/>
              </a:ext>
            </a:extLst>
          </p:cNvPr>
          <p:cNvSpPr txBox="1"/>
          <p:nvPr/>
        </p:nvSpPr>
        <p:spPr>
          <a:xfrm>
            <a:off x="7232451" y="3938360"/>
            <a:ext cx="3384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bytes currently copied into buffer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458F60E-C7F1-41E7-815C-307D016E2395}"/>
              </a:ext>
            </a:extLst>
          </p:cNvPr>
          <p:cNvCxnSpPr>
            <a:cxnSpLocks/>
          </p:cNvCxnSpPr>
          <p:nvPr/>
        </p:nvCxnSpPr>
        <p:spPr>
          <a:xfrm flipV="1">
            <a:off x="10637284" y="5470997"/>
            <a:ext cx="1" cy="527443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96314117-6ECC-48DC-B60C-9A7B281740BB}"/>
              </a:ext>
            </a:extLst>
          </p:cNvPr>
          <p:cNvSpPr/>
          <p:nvPr/>
        </p:nvSpPr>
        <p:spPr>
          <a:xfrm>
            <a:off x="3633633" y="2857756"/>
            <a:ext cx="3328416" cy="3291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95A8007-B962-4088-A36A-8F2B5E392B9B}"/>
              </a:ext>
            </a:extLst>
          </p:cNvPr>
          <p:cNvCxnSpPr>
            <a:cxnSpLocks/>
          </p:cNvCxnSpPr>
          <p:nvPr/>
        </p:nvCxnSpPr>
        <p:spPr>
          <a:xfrm flipH="1" flipV="1">
            <a:off x="6653223" y="3254182"/>
            <a:ext cx="866755" cy="743883"/>
          </a:xfrm>
          <a:prstGeom prst="straightConnector1">
            <a:avLst/>
          </a:prstGeom>
          <a:ln w="254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FF221D7-68FD-44BA-B3E4-8CCA9F1ED56A}"/>
              </a:ext>
            </a:extLst>
          </p:cNvPr>
          <p:cNvCxnSpPr>
            <a:cxnSpLocks/>
          </p:cNvCxnSpPr>
          <p:nvPr/>
        </p:nvCxnSpPr>
        <p:spPr>
          <a:xfrm>
            <a:off x="7712291" y="4282698"/>
            <a:ext cx="0" cy="793876"/>
          </a:xfrm>
          <a:prstGeom prst="straightConnector1">
            <a:avLst/>
          </a:prstGeom>
          <a:ln w="254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Brace 34">
            <a:extLst>
              <a:ext uri="{FF2B5EF4-FFF2-40B4-BE49-F238E27FC236}">
                <a16:creationId xmlns:a16="http://schemas.microsoft.com/office/drawing/2014/main" id="{021499B5-73B6-419B-B5FE-F6FEBD75D4AF}"/>
              </a:ext>
            </a:extLst>
          </p:cNvPr>
          <p:cNvSpPr/>
          <p:nvPr/>
        </p:nvSpPr>
        <p:spPr>
          <a:xfrm rot="16200000">
            <a:off x="5689156" y="195333"/>
            <a:ext cx="278074" cy="4389120"/>
          </a:xfrm>
          <a:prstGeom prst="rightBrace">
            <a:avLst>
              <a:gd name="adj1" fmla="val 8333"/>
              <a:gd name="adj2" fmla="val 2503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595AC43-75FC-4397-A52C-FFC65E4AF769}"/>
              </a:ext>
            </a:extLst>
          </p:cNvPr>
          <p:cNvSpPr txBox="1"/>
          <p:nvPr/>
        </p:nvSpPr>
        <p:spPr>
          <a:xfrm>
            <a:off x="3861217" y="1837709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buffer size (fixed)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9D8EB7F-A441-4373-98A3-365FDDAA0C6C}"/>
              </a:ext>
            </a:extLst>
          </p:cNvPr>
          <p:cNvCxnSpPr>
            <a:cxnSpLocks/>
          </p:cNvCxnSpPr>
          <p:nvPr/>
        </p:nvCxnSpPr>
        <p:spPr>
          <a:xfrm flipH="1" flipV="1">
            <a:off x="4760677" y="3230864"/>
            <a:ext cx="155186" cy="465234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3EBEB3DF-03C7-4806-B53F-50264F46D2B5}"/>
              </a:ext>
            </a:extLst>
          </p:cNvPr>
          <p:cNvSpPr txBox="1"/>
          <p:nvPr/>
        </p:nvSpPr>
        <p:spPr>
          <a:xfrm>
            <a:off x="4728025" y="1053866"/>
            <a:ext cx="2291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To user buffer (client)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17146A0-FAB7-462E-BA4C-5ED0A5FA13A3}"/>
              </a:ext>
            </a:extLst>
          </p:cNvPr>
          <p:cNvSpPr txBox="1"/>
          <p:nvPr/>
        </p:nvSpPr>
        <p:spPr>
          <a:xfrm>
            <a:off x="1749969" y="2691194"/>
            <a:ext cx="1463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/>
              <a:t>previously flushed bytes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B96D995-E0E4-43F3-AA91-A8FB041AA18D}"/>
              </a:ext>
            </a:extLst>
          </p:cNvPr>
          <p:cNvCxnSpPr>
            <a:cxnSpLocks/>
          </p:cNvCxnSpPr>
          <p:nvPr/>
        </p:nvCxnSpPr>
        <p:spPr>
          <a:xfrm>
            <a:off x="3004215" y="2906276"/>
            <a:ext cx="788131" cy="116072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00883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jhsia</dc:creator>
  <cp:lastModifiedBy>jhsia</cp:lastModifiedBy>
  <cp:revision>8</cp:revision>
  <dcterms:created xsi:type="dcterms:W3CDTF">2022-01-16T15:01:40Z</dcterms:created>
  <dcterms:modified xsi:type="dcterms:W3CDTF">2022-01-16T19:42:45Z</dcterms:modified>
</cp:coreProperties>
</file>