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4.xml" ContentType="application/inkml+xml"/>
  <Override PartName="/ppt/notesSlides/notesSlide9.xml" ContentType="application/vnd.openxmlformats-officedocument.presentationml.notesSlide+xml"/>
  <Override PartName="/ppt/ink/ink5.xml" ContentType="application/inkml+xml"/>
  <Override PartName="/ppt/notesSlides/notesSlide10.xml" ContentType="application/vnd.openxmlformats-officedocument.presentationml.notesSlide+xml"/>
  <Override PartName="/ppt/ink/ink6.xml" ContentType="application/inkml+xml"/>
  <Override PartName="/ppt/notesSlides/notesSlide11.xml" ContentType="application/vnd.openxmlformats-officedocument.presentationml.notesSlide+xml"/>
  <Override PartName="/ppt/ink/ink7.xml" ContentType="application/inkml+xml"/>
  <Override PartName="/ppt/notesSlides/notesSlide12.xml" ContentType="application/vnd.openxmlformats-officedocument.presentationml.notesSlide+xml"/>
  <Override PartName="/ppt/ink/ink8.xml" ContentType="application/inkml+xml"/>
  <Override PartName="/ppt/notesSlides/notesSlide13.xml" ContentType="application/vnd.openxmlformats-officedocument.presentationml.notesSlide+xml"/>
  <Override PartName="/ppt/ink/ink9.xml" ContentType="application/inkml+xml"/>
  <Override PartName="/ppt/notesSlides/notesSlide14.xml" ContentType="application/vnd.openxmlformats-officedocument.presentationml.notesSlide+xml"/>
  <Override PartName="/ppt/ink/ink10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11.xml" ContentType="application/inkml+xml"/>
  <Override PartName="/ppt/notesSlides/notesSlide18.xml" ContentType="application/vnd.openxmlformats-officedocument.presentationml.notesSlide+xml"/>
  <Override PartName="/ppt/ink/ink12.xml" ContentType="application/inkml+xml"/>
  <Override PartName="/ppt/notesSlides/notesSlide19.xml" ContentType="application/vnd.openxmlformats-officedocument.presentationml.notesSlide+xml"/>
  <Override PartName="/ppt/ink/ink13.xml" ContentType="application/inkml+xml"/>
  <Override PartName="/ppt/notesSlides/notesSlide20.xml" ContentType="application/vnd.openxmlformats-officedocument.presentationml.notesSlide+xml"/>
  <Override PartName="/ppt/ink/ink14.xml" ContentType="application/inkml+xml"/>
  <Override PartName="/ppt/notesSlides/notesSlide21.xml" ContentType="application/vnd.openxmlformats-officedocument.presentationml.notesSlide+xml"/>
  <Override PartName="/ppt/ink/ink15.xml" ContentType="application/inkml+xml"/>
  <Override PartName="/ppt/notesSlides/notesSlide22.xml" ContentType="application/vnd.openxmlformats-officedocument.presentationml.notesSlide+xml"/>
  <Override PartName="/ppt/ink/ink16.xml" ContentType="application/inkml+xml"/>
  <Override PartName="/ppt/notesSlides/notesSlide23.xml" ContentType="application/vnd.openxmlformats-officedocument.presentationml.notesSlide+xml"/>
  <Override PartName="/ppt/ink/ink17.xml" ContentType="application/inkml+xml"/>
  <Override PartName="/ppt/notesSlides/notesSlide24.xml" ContentType="application/vnd.openxmlformats-officedocument.presentationml.notesSlide+xml"/>
  <Override PartName="/ppt/ink/ink18.xml" ContentType="application/inkml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3"/>
  </p:notesMasterIdLst>
  <p:handoutMasterIdLst>
    <p:handoutMasterId r:id="rId34"/>
  </p:handoutMasterIdLst>
  <p:sldIdLst>
    <p:sldId id="335" r:id="rId2"/>
    <p:sldId id="257" r:id="rId3"/>
    <p:sldId id="290" r:id="rId4"/>
    <p:sldId id="273" r:id="rId5"/>
    <p:sldId id="284" r:id="rId6"/>
    <p:sldId id="286" r:id="rId7"/>
    <p:sldId id="287" r:id="rId8"/>
    <p:sldId id="272" r:id="rId9"/>
    <p:sldId id="276" r:id="rId10"/>
    <p:sldId id="279" r:id="rId11"/>
    <p:sldId id="369" r:id="rId12"/>
    <p:sldId id="355" r:id="rId13"/>
    <p:sldId id="277" r:id="rId14"/>
    <p:sldId id="278" r:id="rId15"/>
    <p:sldId id="288" r:id="rId16"/>
    <p:sldId id="275" r:id="rId17"/>
    <p:sldId id="263" r:id="rId18"/>
    <p:sldId id="260" r:id="rId19"/>
    <p:sldId id="352" r:id="rId20"/>
    <p:sldId id="261" r:id="rId21"/>
    <p:sldId id="264" r:id="rId22"/>
    <p:sldId id="265" r:id="rId23"/>
    <p:sldId id="268" r:id="rId24"/>
    <p:sldId id="289" r:id="rId25"/>
    <p:sldId id="362" r:id="rId26"/>
    <p:sldId id="363" r:id="rId27"/>
    <p:sldId id="364" r:id="rId28"/>
    <p:sldId id="281" r:id="rId29"/>
    <p:sldId id="269" r:id="rId30"/>
    <p:sldId id="280" r:id="rId31"/>
    <p:sldId id="262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61A"/>
    <a:srgbClr val="0066FF"/>
    <a:srgbClr val="669900"/>
    <a:srgbClr val="5A5A5A"/>
    <a:srgbClr val="4B2A85"/>
    <a:srgbClr val="D94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8" autoAdjust="0"/>
    <p:restoredTop sz="73090" autoAdjust="0"/>
  </p:normalViewPr>
  <p:slideViewPr>
    <p:cSldViewPr snapToGrid="0">
      <p:cViewPr varScale="1">
        <p:scale>
          <a:sx n="112" d="100"/>
          <a:sy n="112" d="100"/>
        </p:scale>
        <p:origin x="35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147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25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6.554"/>
    </inkml:context>
    <inkml:brush xml:id="br0">
      <inkml:brushProperty name="width" value="0.12114" units="cm"/>
      <inkml:brushProperty name="height" value="0.12114" units="cm"/>
      <inkml:brushProperty name="color" value="#FF0000"/>
    </inkml:brush>
    <inkml:brush xml:id="br1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11364 7766 19689,'11'-16'-494,"4"-2"1,2-6 0,1 0-1,2 1 1,0 6 215,-1 7 253,3 5 1,-4 5-1009,4 0 645,6 5 0,-2-2-35,4 4 0,1-3 218,3 4 1,1-6-319,4 2 1,4-4 460,10-4 0,10 2-137,-25-2 0,1 0 0,3 3 1,2 0 132,-1-1 1,1 0 0,6-1-1,-1 1-298,1 0 0,-1 0 1,7-1-1,0 1 338,4 0 0,2 0 0,2 1 0,1 1 59,-20-1 0,-1-1 0,1 1 0,-1 0 0,1 1 0,0 0-311,0 0 0,-1 0 1,0 0-1,0 0 0,0 0 1,-1 0 302,20 0 1,0 0-1,0 0 1,-1 0-40,-2 0 0,-2 0 0,-1 0 0,-1 1-201,-6 1 1,-1 0 0,1 0 0,-1 1 209,4 0 0,1 1 1,-3 2-1,1-1-30,-3-1 0,1-1 0,0 2 0,1-1-77,-1 0 1,-1 0 0,-3 0-1,-1 1 58,0-3 0,-2-1 1,-2 2-1,-1-2-95,-1-1 0,-2 0 0,0 0 1,0 0-75,-2 0 1,-2 0 0,30 0-42,-6 0 0,-12 0 392,-10 0-128,-16 0 0,-9 4 0,-10 4 0</inkml:trace>
  <inkml:trace contextRef="#ctx0" brushRef="#br0" timeOffset="1">5162 8680 19790,'17'-12'-557,"2"1"0,-1 1 230,1 2 1,0 3-77,3 5 0,0 0 24,-3 0 1,3 0-227,-3 0 1,1 4 340,-1 0 1,3 0 78,-3-4 0,2 3-88,2 1 0,4 0-24,-1-4 1,5 4 49,-5 0 0,5-1 58,-4-3 1,-2 0 137,-6 0 0,-3 4-237,-4 0 313,-6 0-366,-1-4 378,-20 0 1,5 0-48,-13 0 1,-1 0 25,-3 0 1,-4 0-9,0 0 0,-1 0-8,2 0 1,-3 0 42,2 0 1,2 0 16,-1 0 0,4 0 39,0 0 0,-2 4 52,1-1 0,1 1-127,3-4 0,0 0 56,0 0 1,1 0-87,3 0 0,7 4 51,4 0 1,7 0-151,1-4 0,2 0 102,10 0 0,2 0 34,9 0 0,5 0-35,2 0 0,-1 0-5,2 0 0,-5 0 11,5 0 1,-1 0-10,4 0 0,-1 0-99,-2 0 1,2 1 143,-3 3 0,3-3-101,2 3 0,-6-3-6,-3-1 1,-3 0-67,-4 0 54,-7 0 0,-10 0-18,-9 0 0,-7 0 43,-13 0 0,2 0-383,-6 0 446,1 0 1,-4 0-1,-1 0 1</inkml:trace>
  <inkml:trace contextRef="#ctx0" brushRef="#br0" timeOffset="2">7549 8771 13413,'23'-29'-568,"1"6"560,3 8 493,2 2 1,7 7-86,2 2 1,1 3-555,3 1 1,7 0-390,1 0 1,13-4 584,-25 2 0,0 0 1,1-2-1,0-1-205,6 1 1,1 1 0,0 0 0,0-1 388,2 0 1,2 1-1,7 1 1,1 0-341,-16 0 1,2-1 0,-1 0 0,1 2 0,0 1 0,0-1 171,2 0 0,-1-1 1,1 1-1,0 0 1,1 1-1,0 0-101,2 0 0,0-1 0,1 2 0,3 0 0,1 0 0,0 1 55,3-1 0,0 0 1,1 0-1,-2 2 1,1 0-1,0-1-498,3 0 0,1-1 0,0 0 1,1 0-1,-1 1 0,0-1 435,-12-1 1,1 0-1,0 0 1,-1 0 0,2-1-1,-1 0 1,0 0 0,1 0 23,1 0 0,1 0 1,0 0-1,-1 0 1,-3-1-1,0 0 1,0 0-1,0 0 29,16 1 1,0 0 0,-1 0 0,-2-1 0,-1 1 0,-1 0 25,0 0 0,0 2 0,-1-1 0,-1 0 0,-1 0 0,-1 1-334,0 0 1,0 0 0,0 1 0,0 0 0,-1 0 0,0 0 305,-4 2 0,0-1 0,-1 2 0,3-1 0,0 1 0,-1 0 0,-4-1 0</inkml:trace>
  <inkml:trace contextRef="#ctx0" brushRef="#br1" timeOffset="3">22762 15761 8017,'-28'0'1275,"5"1"3188,0 3-3913,10-3 0,16 2-386,12-11 0,13-5 498,14-9 1,9-6-378,6-3 0,-28 15 0,0-1-804,3 0 0,1 0 688,4 0 0,1 0 0,4-1 0,2 1-39,5 0 0,1 0 1,2 0-1,-1 1-308,-1 1 1,-1 0 0,0 1-1,0 1 302,-7 3 1,-1 1 0,-2 1-1,-1 1 31,-5 3 1,-2 0 0,23-5-110,-20 5 0,-9 2-26,-17 6 1,-15 6-2,-12 5 0,-10 10-5,-13 2 0,-10 10-91,21-17 0,-2 2 1,-3 2-1,1 1 183,-1 2 1,-1 0-1,-3 2 1,-1 1-306,1 1 1,0-1 0,-2 1 0,0-1 4,0-1 1,1-1 0,0 3-1,0 0 84,-1 1 0,1 1 0,3 0 0,3 0 114,4-1 0,1 1 1,4-4-1,2-1-224,-11 21 1,6-3 65,2-4 1,5 0 86,3-8 1,2 2 22,6-10 1,4-4 282,4-7 0,3-7-725,3-5 1,7-8 483,6-6 1,4-8-539,-1-12 0,1 0 280,-1-11 1,3-5 112,-3-6 1,3-7-29,-11 26 1,0-1-1,1 2 1,-2-2 117,0-6 0,-1-2 0,2 2 0,0 0 36,-2-6 0,1-1 1,-1-3-1,-1-1-397,2-9 0,-1 0 0,-2 5 1,-1 0 433,0-1 0,0 0 0,-3 7 0,0 1 311,-3 4 1,0 2 0,0 6 0,0 1 112,0-21 0,-5 17-12,-3 18 0,-2 5-125,-1 13 0,0 2-6,4 6 1,2 3 521,5 8 0,0 8-334,0 8 1,5 4-365,2 7 0,4 0 48,0 7 0,2 4 261,2 0 1,-6-22 0,0 1-311,2 4 1,1 1-1,-2-2 1,0 1-257,1 3 1,1 2 0,-2 0-1,0 0 228,3 3 1,1 0 0,-2 1 0,1 1 0,0 2 1,1-1 0,-2-2 0,0 0-31,1 0 0,0-2 0,-1-5 0,1-1-26,-2-6 0,0-1 0,11 22-341,-3-7 0,-4-9 210,-7-9 1,1-8-86,-5-4 214,-1-3 1,-4-5 287,-3-3 0,-6-12-381,-5-3 0,-10-10 26,-2-2 1,-11-1-100,-8-6 0,-3-1 45,-5-3 1,26 14 0,0 0-243,1-3 1,1 0-1,1 0 1,1-1 156,0-2 0,2-1 0,-1-4 0,2-1-729,1-1 1,2-2-1,0 1 1,1 1 899,2 0 0,0 1 0,2-2 0,0-1 0,0-1 0,0 0 0,1 0 0,0 1 0,0 0 0,1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34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6281 8223 8370,'6'-16'0,"1"-2"56,3 0 0,-2 3 320,0 7-179,-1 3 1,6 9-222,2 0 1,3 5 0,6-2-3,3 3 1,8-3 176,11-4 1,11 3-216,-23-4 0,0-1 0,2 2 0,1-2 133,0-1 0,2 0 0,3 0 0,0 0 5,-1 0 0,1 0 0,7 1 0,1-1-381,3 2 1,1 0 0,-1-1-1,1 1 247,-1 1 0,0 1 0,4 0 0,2 0-221,1 1 1,1 1 0,-17-1-1,0 0 1,0 1 195,2-1 0,-1 0 0,2 0 0,2-1 0,0 0 0,1-1-240,-2 0 0,0 0 1,1-1-1,2 0 1,1 0-1,1 0 293,0 1 0,0 0 0,1-1 1,0 0-1,0 0 0,0-1 12,1-1 1,-1 0 0,1 0-1,-1 0 1,1 0 0,-1 0 38,-1 0 1,-2 0 0,2 0 0,1 0 0,1-1-1,1 1 84,0-1 1,1 0 0,1-1-1,0 0 1,0 0 0,1-2-30,0 0 0,1-2 0,0 1 0,0 0 1,0 1-1,0-1 65,-2-1 0,0-1 0,1 1 0,3 1 0,1 0 0,0 0-195,-1-1 1,0-1-1,1 1 1,0 1-1,2 0 1,-2 0 112,-1-2 1,-1 1 0,-1 0 0,-3 1 0,0 0 0,-1 1-13,-4-2 1,0 1-1,0 0 1,0 2-1,-1 0 1,1 0-19,-1 1 1,-1-1 0,1 1 0,0 1 0,-1 0 0,0 0-132,-1 0 0,-1 0 1,0 0-1,0 0 0,1 0 1,0 1 89,-2 0 1,0 0 0,0 0 0,-2 0 0,0 1 0,0 0-13,21 0 1,-2 1-1,-3 0 1,0 0-167,-5 3 0,-2 2 0,-6-4 0,-2 2 192,-11 2 0,-2 2 0,1-1 0,-2 1 0,23 10 0,-11 3 0,-8 1 0</inkml:trace>
  <inkml:trace contextRef="#ctx0" brushRef="#br0" timeOffset="1">7926 13328 8290,'46'-40'338,"1"7"42,2 10 0,3 11-569,5 12 1,-1 5 188,-3 7 0,6-2-382,2-2 1,-23-5-1,2-1 377,7-2 0,2 0 0,2-1 0,2 0 269,0 0 0,0-1 0,6-3 0,0-1-314,2-1 1,0-1 0,-19 2 0,1-1 0,0 1 294,1 1 1,1 0 0,0 0 0,3-2 0,1 0 0,1 1-100,-2-1 0,0 1 1,0 0-1,0 0 0,0 1 1,0 0-47,-4 1 1,1 0 0,-1 1 0,1 0 0,1 1 0,0 1-177,1 0 0,0 1 0,0 1 1,-2-1-1,0 0 0,-1 0 76,20-1 0,-2 2 0,0 0 0,0 1 0,-2 0 0,-2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34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11718 5139 8254,'-5'12'1660,"3"-5"318,-1 1 0,3-4-191,3 3 1,9-3-945,7 4 0,14-6-15,9 2 0,19-3-571,-24 0 1,2-2-1,5 1 1,2 0-470,5 0 1,1 0 0,4 0-1,2 0 352,4 1 1,2-2-1,-21 1 1,1-2-1,1 1-39,1 0 0,1 0 1,0-1-1,0-1 0,-1 0 1,0 0-426,1 1 1,0-1 0,0 0 0,-3 0 0,1-1 0,-1 0 335,-1-1 0,0 0 0,0 0 0,2 0 0,0 1 1,0-1-237,2-1 0,0-1 0,0 1 1,15-3-1,0 0 87,1 0 1,0-1-1,-6 0 1,0 0-284,-2 2 1,0 0 225,0 1 1,-2-1-116,-6 2 0,-1 1 185,-6-1 0,0 0 1,-6 3-1,-1 0-181,24-1 0,-5 3-756,-2 1 646,-9 0-132,-11 0 0,-13 5-329,-9 3 1,-7-2 19,-1 2-1435,-10-1 2291,-8 5 0,-15 4 0,-2 2 0</inkml:trace>
  <inkml:trace contextRef="#ctx0" brushRef="#br0" timeOffset="1">13225 4020 8254,'-7'0'2852,"-1"0"-1870,1 0 0,-1-4 237,0 1 0,6-6-556,-2 1 0,-1-2 15,1-2-238,0-4-251,4-2 0,0-5 49,0 1-18,0-1 1,0-4 157,0 0-56,0-4 0,5 5-142,3-4-59,2 4 0,2-7 131,-1 3 0,5 1-310,3-2 0,3 1-23,1-4 0,4-1-39,-1 1 1,10 5 25,-2 2 1,3 3 133,-3 1 1,-1 7 25,-3 4-1,-3 2-44,-8 6 1,1 1-392,-4 3 252,-1 0-1895,-4 5-454,1-4 0,-1 8 472,1-5-1339,-6-1 3334,4-3 0,-4 0 0,6 0 0</inkml:trace>
  <inkml:trace contextRef="#ctx0" brushRef="#br0" timeOffset="2">13796 3084 13400,'12'0'4061,"1"0"-3509,2 0 1,4 0-229,7 0 1,7 0-73,5 0 0,6 5 15,-2 2 1,-2 3 142,2 2-221,-5-1 0,-4 2 63,-10 2 0,-7-1 31,-8 5 1,-4 2-32,-8 5 0,-8-2-1957,-7 3 0,-4 1 1351,-3-1 0,-3 0 354,-6 0 0,5-4 0,-1 0 0,6-2-6540,-2-5 6540,3-1 0,1-4 0,1 1 0</inkml:trace>
  <inkml:trace contextRef="#ctx0" brushRef="#br0" timeOffset="3">15030 3027 8254,'-12'-11'0,"1"4"884,0 3 1,-2 3-210,-2 1 0,1 0 0,-5 2-99,-2 6 0,-1 5-175,-5 9 0,7 5 7,-3 0 0,9 3 195,2-3 0,6 1-16,6-2 0,1-2 121,3 3-60,8-3 0,5-5 97,6 0-310,5-5 410,-4 3-415,14-1 0,-11-4 238,7-1-331,-2 0-132,2-9 0,0 3-278,1-5 1,-1-1 120,0-3 0,0-8-787,1-7 495,4-7 58,-3-4 1,5-4-971,-6 0 769,-4 0 0,-9-1 44,-3 1 1,-4 0 211,-7 0 1,-9 4 80,-11 4 1,-4 2 0,-8 1-855,-3 0 553,-2 5 1,-6 2-41,1 4-123,0 6 1,4 1-202,-1 5 525,6 0-964,-3 0 1,6 5 3,3 3-1559,3 2 1259,-1 1 1450,4 6 0,-3 0 0,5 6 0</inkml:trace>
  <inkml:trace contextRef="#ctx0" brushRef="#br0" timeOffset="4">16857 8680 8254,'12'-17'0,"-1"2"0,2-1 568,2 4-158,-2 8-534,8-1 0,-6 5 139,8 0 174,-2 5 0,12-3-209,-3 1 1,8-1 134,4-2 1,14-5-209,-25 1 1,3 0 0,4-1 0,2 0 251,5-1 1,2 0 0,1 0 0,3 0 0,5-1 0,2 0 12,-16 2 0,2 0 1,-1 0-1,0-1 1,1 1-1,0-1-80,5 1 0,0 0 0,1 0 0,1 0 0,1 1 0,0-1-406,4-1 0,2-1 1,0 1-1,2 1 0,2 0 1,1 1 379,-13 0 1,0 0 0,1 0 0,0 1 0,13-2-1,0 1 1,0 0-314,-13 1 0,-1 0 0,1 0 1,-1 1-1,15-1 0,-1 1 0,0 0 251,0 1 1,-1-1-1,0 1 1,-14 1-1,0 0 1,0-1 0,0 1-29,15 0 0,-1 0 1,0 0-1,-1 0 1,0 1-1,-1-1-187,-2 2 0,0-1 0,-1 0 0,-2 0 0,0 0 0,-1 0 146,0 1 1,-1 1 0,1-1 0,-2 0-1,1-1 1,-1 0-53,-1 2 1,0-1 0,0 1-1,-5-2 1,0 0 0,-2 1 84,-1 0 1,-1 1-1,0-1 1,16 0-1,-1 0 134,-2 2 0,-2 0 1,-6-3-1,-2 0-270,-5 1 0,-2 0 1,-5 1-1,0-1 241,1 0 1,-1 0-1,20 2-2018,-4-4 1945,-13 5 0,-6-4 0,-4 3 0,0-3 0</inkml:trace>
  <inkml:trace contextRef="#ctx0" brushRef="#br0" timeOffset="5">3643 12860 8389,'0'-22'0,"2"3"465,1-7 1,7 2 137,6 1-759,4 10 1,-6 3 104,5 10 1,-4 0 318,4 0-250,0 0 0,8-1 329,0-3 0,8-3-91,-1-4 0,4-5 57,1-4 0,6 3-128,9-2 0,3 5-294,4-2 0,-29 10 0,0 0 138,4 0 1,1 0 0,-4 1 0,1-1-96,2 0 0,0 1 0,1 0 0,0 2-146,4-1 1,2 0 0,1 1 0,2 0 170,1-1 1,1 0 0,-3 1 0,0 1-258,-3 2 0,0 0 0,3 0 1,1 0 299,1 0 1,1 0 0,1 0-1,0 0-82,2 0 1,1 0 0,1 0 0,0 0 65,6 0 0,0 0 0,2 0 0,0 0-364,3 0 1,2 0 0,-21 0 0,1 0 0,1 0 357,2 0 1,1 0 0,-1 0 0,0 0 0,-1 0-1,0 0-163,1 0 1,1 0-1,-1 0 1,1 0-1,0 0 1,0 0 191,1 0 1,-1 0 0,2 0 0,1 0 0,1 0-1,0 0 45,1 0 0,2 0 0,-2 0 0,-3 0 0,0 0 0,0 0-52,4 0 0,0 0 1,0 0-1,-2 0 0,-1 0 1,1 0 8,1 0 0,1 0 0,0 0 0,2 1 0,-1-1 0,1 1 0,1 0 1,-1 0 0,0 0 0,-3 0 0,-1 0-1,1 0-149,1 1 0,0 1 0,-1-1 0,0 1 0,0-1 0,-1 1 113,0 1 1,1 0 0,0 0 0,1 0 0,2 0 0,-1 0 15,2 1 1,-1 0-1,0 0 1,-4 0 0,-1-1-1,0 0-8,2 1 0,0 0 0,-1 0 0,-3 0 0,0 0 0,0-1 32,0 1 0,0 1 0,0-1 0,-1-1 0,0 0 0,-1 2-22,-2-1 0,-2 2 0,0 0 1,0-2-1,0 1 0,-1 0 29,17 4 1,-1-1 0,3 2-1,0-1 13,0-3 0,0 1 0,-3 1 0,0 1-182,-2-2 0,-2-1 0,1-1 1,-2 0 25,-7-2 0,-1-1 0,2-1 0,0-1 213,-1 1 0,-1 0 1,-5-2-1,-1 1-242,23-1 0,-8 4-677,-14-1 827,-3 6 0,-9-9 0,-4 8 0,-2 2 0</inkml:trace>
  <inkml:trace contextRef="#ctx0" brushRef="#br0" timeOffset="6">4683 11512 8211,'16'-33'0,"7"-1"1146,7-8 1,7 14-456,1 13 0,5 9-273,-1 9 1,5 4-542,6 4 1,2 1-523,-23-6 0,1-1 0,0-1 1,1-2 461,0 1 0,1-2 0,0 0 0,1-1-1217,28 0 1400,-7 0 0,-24-2 0,0-1 0,26-3 0</inkml:trace>
  <inkml:trace contextRef="#ctx0" brushRef="#br0" timeOffset="7">9811 10404 8011,'0'-16'0,"0"3"0,0-2 0,1 2 0,3 2 0,-3 5 0,5 0 0,-2 6 0,4 0 0,6 4 0,1 0 0,10 4 0,2-5 0,7 5 0,8-4 0,2 0 0,14-4 0,-3 0-294,10 0 1,-32-2 0,1-1 497,4-1 0,0 0 0,4-1 0,0 0 637,7-1 0,1 0-1666,-3 0 1,0 1 848,1 2 1,1 0 20,-4-3 0,0 2 0,0 3 0,0 0-616,2-1 1,1 0 341,5 2 0,-1-1 160,-10 1 0,0 0 1,5 2-1,-1 0-88,-10 0 0,0 0 77,5 2 1,0 1 0,-3-3 0,1 1 61,3 0 1,-1 1 0,-5 1 0,-2 1-107,27 1 0,-9 3 7,-10 2 1,4-1 10,-1 1 0,-4-5-69,1 1 1,-5-2 355,-3 2 1,-4-2-384,1-2 1,-11-3 1760,-1 3-1327,-10-3 855,-4-1 1,-5-1-418,0-3-22,0 3-137,0-4-499,-5 5 63,-1 0 1,-6 0 87,1 0-110,-1 5 0,1-4-32,0 3 0,3-3-25,0-1 0,5 4 46,-5 0-106,5 0 15,-7-4-326,9 0 310,-4 0 1,5-2 22,0-1 1,0 0 16,0-5 1,0-3-8,0-4 0,4-6-41,-1 2 1,5-3 14,-4-5 0,1-3-57,-1-9 0,1 3-123,2-6 0,4 4 4,-4-4 1,0 4 135,0-4 0,-4 5 119,1-1 1,-3 6-45,-1 2 1,0 4 141,0 0 0,0-2-77,0 1 0,-1 6 89,-3 5 1,2 4 20,-1 0 1,0 5 367,-1-1-411,3 6 85,-4-4-348,5 6 359,0 0-161,-5 0-29,4 0 0,-6 4 28,3 0 0,2 0 22,-6-4 1,1 0 12,-5 0 0,0 4-14,-4 0 0,-1-1-107,-6-3 1,-6 0 30,-6 0 0,-4 2-118,-7 1 1,-10-1-249,-4 1 0,22-2 0,-2 0 281,-3-1 1,-1 0-1,-4 0 1,-1 0-236,-4 0 1,0 0 0,-2 0 0,0 0 290,-2 0 1,0 0 0,0 0-1,-1 0-326,-2 0 0,2 0 0,5-1 0,0 0 326,2 0 1,0-1 0,1 1 0,2 0 92,2-1 0,0 1 0,4 0 1,1 0-146,4 1 0,1 0 0,-27 0 189,6 0 0,5 4 158,6 0 1,-1 5-221,-2-2 1,3 2 15,0-1 1,8 1 1272,12-5-1097,4 4 522,16-1 0,6 4-815,7 1 0,3-1 319,2 1 1,1-5-377,2 1 1,-3 3 295,4 4 1,-4 1-198,0-5 0,-1 6 64,1 2 0,-1 2-58,1 2 1,-1 4-128,0-1 1,0 6-196,-4-2 1,3 7 340,-2 1 0,-3 11 0,0-2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35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19495 5105 8326,'0'-16'-1,"4"-2"0,0-5 1,5 5 237,-1 3 1,2 7-97,1 5 0,4 1-215,1 2 0,4 0 152,-1 0 1,6 4 189,2 0 1,8 0 33,0-4 0,12 0 305,2 0 0,4 0-638,1 0 0,3 4 115,0-1 1,-25 0 0,2-1-211,5 1 1,2-2 0,0 0 0,2 1-216,6 1 1,1 1-1,-3 0 1,1 0 224,1 2 0,1-1 0,0 1 0,0 0-18,4 0 0,-1-1 0,-6 1 0,-2 0-106,0-1 0,-2 1 0,-6 0 0,-2 0-126,26 5 366,-8 0 0,-2 0 0,-5-4 0,-1-2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9.25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14916 8509 8253,'21'-32'0,"-2"5"754,-4 8 0,-6 10 51,-1 5-612,-5 3 0,10 2 89,-1 3-714,7-2 277,4 8 88,6-9 0,6 4 396,4-5 0,9 0-159,13 0 1,-26 0 0,2 0-429,8 0 0,1 0 1,-3 0-1,1-1 384,5-1 1,1 0-1,1-1 1,0 0-243,6-3 0,1 0 1,1 0-1,2 1 236,-18 1 0,0 0 0,1 0 1,20 0-1,0 1-290,-20 0 0,1 0 0,-1 1 0,0 1 0,0 0 0,0-1 242,0 0 0,0-1 1,1 1-1,3 0 1,0 2-1,0-1-52,-1 0 1,0 0-1,0-1 1,0 1 0,1 1-1,0-1-58,-2 0 1,-1-1 0,1 1-1,2 0 1,1 1 0,0 0 3,0-1 1,0-1 0,1 1-1,3 0 1,1 1 0,-1 0-13,1 0 0,-1 0 0,0 0 0,0 0 0,-1 0 0,1 0-204,-3 0 1,1 0 0,0 0 0,0 0 0,0 0 0,0 0 184,0 0 1,0 0-1,0 0 1,-1 0 0,1 0-1,-1 0 17,-2 0 0,0 0 0,0 0 0,-1 0 0,0 0 0,-1 0-157,19 0 0,-1 0 1,1 0-1,0 0 154,-4 0 1,0 0 0,3 0 0,0 0 18,-3 0 1,0 0 0,-5 0 0,-1 0 100,-8 0 1,-2 0-1,-1 0 1,2 0 94,3 0 1,1 0-1,-7 0 1,0 0-25,-3 0 1,0 0 0,-4-2 0,-2 0-10,23-2 1,-25 2 0,2 0 207,0 2 0,0 0 0,1 0 1,-1 0-348,27 0 1,-8 0 9,-15 0 0,-6 0 599,-13 0 1,0-1-997,-8-3 1,-2 2 487,-9-6 1,0 4-94,0-3 0,-10-1 0,-3-3 0</inkml:trace>
  <inkml:trace contextRef="#ctx0" brushRef="#br0" timeOffset="1">13100 8863 8395,'0'-16'1002,"0"1"1,0-4 1368,0 4 1,0 0-1037,0 3 1392,5 1-498,-4-1-1298,9 6 1,-3 1-393,4 5 0,-5 5-532,-2 3 0,1 2 36,-1 1 0,0 6 52,-4 2 0,0 2-13,0 2 1,0 0 138,0 0 0,0-4 47,0 0 1,0-1-271,0 1 1,0-2-5,0-1 1,0-4 67,0 4 0,0-7-216,0-2 92,0-4 0,4 0 91,-1-6 0,5-5-125,-4-7 1,5 1 86,-2-5 1,4 0 329,0-4 0,-3 0-103,-1 0 0,1 4-128,3 0 1,-3 0-82,-1-4 1,1 4-164,3 0 1,-3 5-79,0-1 0,-2 6-70,2 2 452,2 4-181,-9-2 1,4 10 506,-5 3 1,4 2-228,0 1 0,0 1 147,-4-1 1,0 2-165,0 2 1,1-2-145,3 2 1,-3-2-307,3-2 1,1 2 139,-1 2 0,3-2-1186,-3 2 0,5-6 603,-1-2 0,2 1-1864,1 3 0,1-3 1253,-1 0 0,2-6-1427,2 2 1,-1-3 2698,5-1 0,0 0 0,4 0 0</inkml:trace>
  <inkml:trace contextRef="#ctx0" brushRef="#br0" timeOffset="2">13648 8851 8395,'0'-11'4323,"0"3"-3157,0 1 0,0 3 651,0-4 1,1 6-905,3-2 0,-1-1-257,4 1 1,1-4-743,3 4 1,2-3 105,2 3 1,-2-5-277,2 2 160,-2-4 160,-2 5 1,1-3-115,-1 5 136,-5-5-161,4 8-952,-8-9 447,3 9 336,-5-4 0,-5 5-1012,-3 0 568,-2 0 1,-3 0-240,-2 0 1,2 5 209,-2 2 343,2 4 107,2 0 67,5 0 1,-4 1 716,2-1 1,2 1-426,-2-1 0,4 0 423,-3 1 1,4-1-336,-1 1 1,-1-1 961,1 1 1,1-1-584,3 0 1,0-3-347,0 0 0,3-1-1384,1 5 1,5-1 676,-1 1 0,2-5-1558,1 1 1,1-4 886,-1 3 1,0-4-260,1 1 0,1-3 937,2-1 0,-3 0 487,4 0 0,0-5 0,-1-3 0,1-7 0,0 2 0,-3-8 0,2 2 0,3-3 0,-5-1 38,2 0 0,-3 4 37,0 0 62,-1 0 31,1-4 675,-6 6 1,-1 0 638,-5 6-535,5-1 9,-4 6-448,5 1-225,-6 5 0,0 5-154,0 3 1,-4 2 361,0 1 1,0 2-74,4 2 0,0 2 614,0 2 1,0 2-392,0-2 0,0-1 249,0 1 0,1-5-341,3 1 0,-1 0-61,4-3 1,1 2-180,3-7 0,5-2 63,-1-1-173,5-2 1,-6-4-294,5-2 0,-5-2 150,1-5 1,-2-1-353,-2 1 0,0-1 194,-4 1 1,2 0-82,-5-1-164,0 1-102,-4 4 17,0 2-97,0 5 1,0 5 66,0 3 1,-4 2-127,0 2 0,0-1-17,4 0 0,0-3 1636,0 0 0,0-1-1031,0 5 0,5-5 0,3 1 0,2-6 3847,2 2 0,-1-2-1510,0-2-2337,6 0 0,-4 0 0,8-6 0,-8 5 0,8-9 0,-4 2 0,2-7 0,-3 3 0,-4-5 0,-1 2-55,1 0-4989,4-6 3261,-8 3 0,6 1 117,-10 1-2864,-1-1 4530,-3 4 0,0-9 0,0 5 0</inkml:trace>
  <inkml:trace contextRef="#ctx0" brushRef="#br0" timeOffset="3">15304 8577 8395,'-5'-8'3749,"-3"1"-1126,3 4-1480,-5-2 0,5 10-625,-3 3 0,3 3-199,5 5 0,0 3-756,0 7 0,0 5 334,0 7 1,0 2-582,0 6 0,0 4 476,0-1 0,0 4-1184,0-3 0,2-6 503,1-6 1,0-5-1610,5-6 1285,-1 0 38,5-20 587,-1 8 588,0-13 0,1-2 0,-1-7 0</inkml:trace>
  <inkml:trace contextRef="#ctx0" brushRef="#br0" timeOffset="4">15407 8429 8395,'6'-5'1519,"4"3"-626,-3-3-379,-1 0 1,4 4 180,-2-3 1,3 7-653,4 0 0,-1 6 41,5-1 1,-3 6-409,3 1 0,-2 4 278,2-4 1,-1 4 9,-3-3 1,-2 3 235,2-4 0,-7 5-42,-4-1 0,-3-1 3,-1 1 1,-10 0-112,-5 4 0,-7-2-479,-5-2 0,2 3 282,-5-3 1,-1 3-966,-3 0 0,1 0 574,2-3 1,5 3-1462,7-3 1999,2-3 0,6 11 0,-1-3 0</inkml:trace>
  <inkml:trace contextRef="#ctx0" brushRef="#br0" timeOffset="5">15658 8954 9342,'6'5'1336,"1"-2"-808,-3 4 0,-3-3 747,3 4 1,1-5-539,-2 5 0,5-4 295,-4 3 1,5 0-417,-2 0 0,4 2 70,0-5 1,0 1 123,1-1-299,4-3-312,-3 4 1,9-5-64,-3 0-66,-3 0 196,6-5-67,-5-1 1,5-6-472,-3 1 0,-2-2-419,-6-2 1,-1 2 396,-2-2 1,-3-1-353,-5 1 1,-1-1 259,-3 5 1,-3-4-399,-4-1 0,-6 2 272,-2 7 0,-2-2-374,-2 5 0,0 0 52,0 4 167,0 0 1,4 5 149,0 3 1,4 2-421,-4 2 0,5-1 367,-1 0 1,7 1 569,5-1 0,-4 6 0,1 1 0</inkml:trace>
  <inkml:trace contextRef="#ctx0" brushRef="#br0" timeOffset="6">16138 8885 8395,'11'-6'1134,"-5"1"0,3 4 670,-5-3-695,5 3-809,-8-4 1,4 6-257,-5 3 1,0-2 78,0 6 0,0-1-16,0 5 0,0 1 117,0 2 1,0-3-337,0 4 1,-3 0 73,-1-1 1,0 4-1016,4-3 1,0-1-745,0-4 0,0 1 886,0-1 0,0-3 911,0-1 0,0-4 0,0 2 0</inkml:trace>
  <inkml:trace contextRef="#ctx0" brushRef="#br0" timeOffset="7">16195 8680 8395,'0'-12'1932,"0"1"-1295,0 0 461,0 4-848,0-3-777,0 9 1,1-3-2414,3 8 2940,-3 2 0,9 6 0,-3-1 0</inkml:trace>
  <inkml:trace contextRef="#ctx0" brushRef="#br0" timeOffset="8">16446 8748 8395,'0'-6'2790,"0"1"-2257,0 0-973,0 4-122,0-4 1,0 15 820,0 5 0,0 1-91,0 3 1,0-1 815,0 1 1,1 2-515,3-6 0,-1 5 788,4-1 1,-3-2-560,4-2 1,-1 0-143,5-4 1,3 3-537,0-6 0,4-3 42,-4-1 1,4-4 93,-3-4 1,3-3 83,-4-9 0,4-1-727,-4-6 0,0 1 240,-3 3 0,-1-2-1001,1 1 0,-2 4 529,-3 1 0,2 2-1615,-5 2 825,0 4 615,-4 2 1072,0 15 1,-1-2-232,-3 7 0,3 2 1486,-3-2-745,3 0-534,6-3 1,-3-1 1117,6 0-461,-1-4-397,5 3 1243,-1-9-707,6 4-216,-5-5-677,10 0 0,0-5 247,4-2-39,1-9-519,-4 4 0,3-14 310,1 3 22,0-2-609,-4-3 0,-4 4 329,0-3 1,-5-1-1013,1 2 506,-8-1 328,4 9-434,-10 2 78,4 4-130,-5 6 533,0 1 0,-4 6-164,0 3 867,0 2-375,-1 6 1,4 3 226,-3 0 0,3 6 1084,1-2-983,0-3 980,0 6-926,0-4 0,0 4 0,1 0 94,3-3 1,-3 3-28,3-3 0,1 2-691,-1 2 1,4-5-296,-5-3 0,6-2-1539,-1-2 1357,-3 1-3165,5-1 2092,-3-5 1796,-1-1 0,4-10 0,-4-1 0</inkml:trace>
  <inkml:trace contextRef="#ctx0" brushRef="#br0" timeOffset="9">16891 8691 8395,'-22'-5'0,"4"4"6582,3-3-3268,2 3-2412,7 1 1,6 0-145,7 0-313,8 0-244,3 0 15,5 0 0,5 0-578,2 0 0,3 0-1819,2 0 1802,-1 5-3715,0-4 2936,0 4 1,2-5-181,2 0 1,3 0 1337,4 0 0,6 0 0,1 0 0</inkml:trace>
  <inkml:trace contextRef="#ctx0" brushRef="#br0" timeOffset="10">17657 8703 8395,'6'-7'2512,"-1"-3"1,-4 9 1897,3-3-2074,-3-2-1162,4 5-418,1-5-2038,-5 6-2065,4 0 2820,-5 0 1,0 6 526,0 1 0,-5 8 0,-2 3 0</inkml:trace>
  <inkml:trace contextRef="#ctx0" brushRef="#br0" timeOffset="11">17759 8965 8395,'-6'5'1633,"1"-3"0,4 8-21,-3-3-1198,3 4 1,-8-4 134,5 1 0,-5 3-1856,1 5 1,-3 0 0,-3-1 1306,-1 4 0,-10 8 0,0 2 0</inkml:trace>
  <inkml:trace contextRef="#ctx0" brushRef="#br0" timeOffset="12">2832 16720 8096,'19'-15'0,"2"0"215,3 1 1,0 6 588,6 4-402,1 3 0,9 10 437,6 2 0,11 7-1050,-23-10 1,1-1 0,3 3 0,1-1 49,3-1 0,0 0 0,1 0 1,0 0-182,1 0 1,0-1 0,3 0-1,1-1 345,6 2 0,2-1 0,2-1 0,0 0-6,4-2 0,1-1 1,-18 0-1,1 1 0,-1-2-272,2 0 0,0-1 1,0 0-1,3 0 0,0 1 1,1-1 269,3-1 1,1 0 0,0 0 0,-2 0-1,0 0 1,1 0-302,3 0 0,2 0 0,0 0 0,0 0 0,1-1 0,0 1 355,0-2 1,1 1 0,0 0-1,-12 0 1,0 1 0,1-1-1,-1 0-3,1 0 0,1-1 0,0-1 0,-1 2 1,-1-1-1,1 0 0,-1 1 0,1-1 37,1 0 0,0 1 0,1-1 0,-1 0 0,0-1 0,0 1 0,0-1 0,1 0-158,2 1 0,2 0 0,-1 1 0,1-1 0,-1 0 0,-1 1 0,2-1 1,-1 0 192,5 1 0,0-1 0,1 0 0,-2 0 0,-3 0 0,0 1 0,-1-1 1,2 1-104,1-1 0,2 0 0,-1 0 0,0 0 0,-3-1 1,-1 1-1,1-1 0,0 1 62,2 0 1,0 0 0,0 0 0,0 0 0,-2 1 0,0-1 0,0 0 0,0 1-74,1-1 1,0 0 0,1 0 0,-2 0 0,-4 1-1,-1 1 1,0-1 0,-1 1-47,15-1 0,0-1 0,-1 1 0,-1-1 0,-2 0 0,1 1 19,-3-1 1,-1 1-1,0 0 1,-4 0-1,-1-1 1,0 1 21,-3 1 0,-1 0 1,0 0-1,-4 0 1,0 0-1,-2 0-242,19 0 0,-2 0 0,-7 1 0,-3-1-59,-7 2 0,-2 0 0,-3 1 0,-1 2 302,-5 2 0,0 1 0,1 0 0,-1 2 0,25 13 0,-2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9.30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18913 4888 8163,'0'8'1024,"0"-1"-1108,0 2 1,0-2-71,0 0 50,0-4 2555,0 2-1598,0-5 1,4-1 47,0-3-857,4-3 153,-1-9 0,4-3-436,1-8 223,-1-7 0,4-8-110,1-7 0,4-9-257,-10 27 0,-1-2 0,0-5 0,0-2 282,0-1 0,1-1 0,-1 0 0,-1 0-204,2 0 1,-1 0 0,2 0 0,-1-1 111,-2 1 0,-1 0 0,1-1 0,-1 0 38,-1 3 0,0 0 0,-1 2 0,0 0-101,-1 5 1,-1 1 0,6-30 154,-5 5 0,0-4 162,-4 0 0,0 0-45,0 4 1,0 1 174,0 3 0,0 0-87,0 7 1,0-1-49,0 9 0,0-4-22,0 4 1,0-3 367,0 7 1,0 6-242,0 9 1,4 5 402,0-1 0,-1 6-89,-3 2 567,0 4-151,0-7 100,0 9 219,0-5 1849,0 6-2786,0 6 1,-5 0 6,-2 5 0,-5 2-37,-3 2 0,1-1-209,-5 5 0,0 5-593,-4 7 1,0 7 389,0 4 1,-6 2-1560,-5 2 0,0-2 910,-4-2 1,3-3-1165,5-4 1,3-7-57,8-6 2038,3-9 0,13-8 0</inkml:trace>
  <inkml:trace contextRef="#ctx0" brushRef="#br0" timeOffset="1">19050 3015 8163,'16'-28'0,"-3"4"1405,9 1-860,-4 2 1,1 9 956,0 1-1029,0-1 1,0 11 375,0-3 1,-4 3-318,4 1 0,0 1-282,4 3 0,-4 4-7,0 7 0,0 3-857,4 5 1,-4 1 479,0 2 0,-1 5-1413,1 7 1,-2-3 106,-1 3 1331,-4-2 1,5 3-1,-6 2 1</inkml:trace>
  <inkml:trace contextRef="#ctx0" brushRef="#br0" timeOffset="2">17725 2090 8163,'-1'-11'0,"-3"-1"1629,3 1 1,-4-1-195,5 1-1012,0-1 1021,0 6-887,5 1 1,-3 5 257,6 0-986,-5 0 175,7 5 0,-8 7 242,6 7-603,-6 7 315,9 3 1,-10 2-1243,3-1 910,-3 1 0,-1 2 182,0-3 0,0 2-83,0-5 0,0 3 741,0-3 1,0-6-82,0-5 1346,0-4-759,0-5-440,0-18 0,5-6 43,3-14 0,6-1-18,1 6 1,0-6-502,-4 2 0,1 0 67,-1 0 0,1 1-734,-1-2 0,0 3 380,1 6 0,-2 4-1516,-2 3 1,3-1 172,1 5 1,-1-2-208,4 9 1,-2 1 927,-2 3 1,5 1 852,-1 3 0,0 7 0,-4 7 0</inkml:trace>
  <inkml:trace contextRef="#ctx0" brushRef="#br0" timeOffset="3">18171 2216 8163,'11'0'1604,"-3"-2"-1130,-1-1 0,-4 0-137,1-5 1,1 1 228,-2-5 1,3 1-130,-3 0 0,-1-2 15,1-2 0,-3 2-150,-3-2 1,0-2-486,-5 2 1,1 1-137,-5 6-80,1-2 1,0 5-458,-1-2 1,1 1 417,-1 6 1,1 6-21,-1 1 0,5 7 17,-1 1 0,4 6 417,-3-2 0,4-2-97,-1 3 0,3-1 696,1 3 1,0 1-62,0 0 1,0-4 197,0 0 1,0-4-308,0 4 1,1-3 74,3 3 1,3-5-219,4 1 1,0-2 35,1-2 1,3-3-441,0-1 1,6 0 108,-2 0 0,2-2-349,2-5 1,4-5 90,-1-2 1,2-7-95,-1-2 0,-3-5 163,3-2 1,-3-1 123,-1-7 1,0 5-42,-1-5 0,0 0 41,-3-8 1,-1 3 3,-3-6 1,-4 6 20,1 2 0,-2 1 129,-6 6 0,3 1-68,-3 3 0,0 1 99,-4 3 1,0 7 279,0 4-308,0 5 0,-1-2 64,-3 5 1,1 5-99,-4 3 1,4 2-199,-1 2 1,-1 0 107,2 4 1,-1-3 57,4 7 1,0-3 242,0 2 1,1 3-94,3-3 0,-2 2 115,6 2 1,-4-2-137,3 1 1,1-5 128,3 6 0,2-3-57,2 3 1,-1-4-526,5 0 0,-5-5-78,2 1 0,-4-6-1052,0-1-98,-1-6 1092,-5 3 1,-2-5 466,-8 0 0,-7 0 0,-7 0 0</inkml:trace>
  <inkml:trace contextRef="#ctx0" brushRef="#br0" timeOffset="4">18376 2101 8163,'-10'-1'1016,"2"-3"494,3 3-383,5-4-671,0 5 0,10 0-210,6 0 0,5 0-274,6 0 0,1-1 90,2-3 0,7-2-1459,-3-6 0,10 1 229,1-1 826,6-4 0,6-2 1,0-5-1</inkml:trace>
  <inkml:trace contextRef="#ctx0" brushRef="#br0" timeOffset="5">18947 1999 8163,'-6'0'1277,"-4"0"-266,8 0-259,-3 0 110,5 0 1,0 5-1364,0 2 434,0 3 0,0 2-133,0-1 1,2 5 188,1-1 0,-1 5-25,2-1 0,2 1-19,1-1 0,0 2 312,0-6 0,1 0-96,3-3 0,-2-5 266,3 1 0,-6-6-61,9 2 0,-4-4 44,4-4 1,-3-6-328,0-5 0,-1-5 154,1 1 1,-1-3-286,1-1 0,-5 2 66,1 2 1,-6-2-51,2 6 1,-3-4-169,-1 4 1,0 3-516,0 5 404,0 4 0,-1-2-530,-3 5 362,3 0 0,-8 5 98,5 3 1,1 2 534,3 1 0,0 1-146,0-1 0,3 1 153,1-1 1,4 2-67,-4 2 0,4-2 417,0 2 0,-2-1-196,2 1 0,-2-6-13,2 3 0,1-4-764,-5 4 0,5-5 71,-2 1-652,3-5 1,2 2 475,-1-5 0,-3-2-574,-1-1 1,-3-5 500,4-7 1,-4 1 638,3-5 0,0 2 0,0-6 0,3 3 0,-2-7 0,1 3-211,-2 1 1,4 4 210,-4 0 0,-2 2 607,-1-2 1,-3 2-337,-1 6 0,0 3 1590,0 0-611,0 6-777,0-3 0,4 10-220,0 3 1,0 2-196,-4 1 1,1 2-212,3 2 1,-2-1 202,6 5 1,-5-1-327,0 1 0,0 2 139,1-2 1,-3-1 499,3 1 0,-3-5 198,-1 1 1,0-6 325,0-1 0,1-6-55,3 2-91,-3-2 1,4-8-249,-5-1 1,0-7-86,0-1 0,4-6-411,0 2 1,0 2 112,-4-2 1,1-1-738,3-2 1,-1 4 464,4 3 0,-4-2-1602,0 2 1,4 0 242,0 3 0,4 5-61,0-1 0,0 6 768,1-2 1,-1 2 813,1 2 0,-1 6 0,1 0 0</inkml:trace>
  <inkml:trace contextRef="#ctx0" brushRef="#br0" timeOffset="6">19644 1987 8163,'8'4'114,"-1"0"1,1 1 808,3-1 1,-3-3-310,-1 3 0,-3-3-50,4-1 1,-4 0-192,3 0 0,-4-1-201,1-3 1,-3-2 100,-1-6 1,0 1-458,0-1 1,-1 5 1,-3-1 1,1 1-155,-4-5 0,-1 6-216,-3 2 1,-5-1 262,1 1 1,0 0-63,3 4 1,-3 2 47,0 1 1,4 0 624,3 5 1,2-1-212,-2 5 0,-1 3 252,5 0 0,1 1 122,3 0 1,1-4 383,3 4 1,-2 0-561,6-1 1,3 4-105,4-3 1,6-1-958,-2-4 1,4 1 472,3-1 0,3-3-1400,6-1 0,0-4 187,3 1 1492,3-3 0,5-6 0,-1-1 0</inkml:trace>
  <inkml:trace contextRef="#ctx0" brushRef="#br0" timeOffset="7">20466 1850 8163,'-18'0'2396,"7"0"-1219,-4 0 746,7 0-1306,-13 5 1,8 3-313,-2 7-212,7-2 0,-1 10 302,5-1-1235,1 6 683,3 7 1,0 4 175,0 3-2426,0 7 2042,5-2 0,-3 4-665,6-5 618,-1-1 1,4 1 51,-4 0 1,3-11-58,-2-4 0,2-6-167,2-2 1,-2-4 129,-3 0 1,0-6-401,-4-2 854,-1 1 0,3-11 0,-5 4 0</inkml:trace>
  <inkml:trace contextRef="#ctx0" brushRef="#br0" timeOffset="8">20489 2010 8163,'0'-16'-104,"0"-2"-52,0-5 0,0 5 1318,0 3-193,0 7-623,0-2 1,1 5-104,3-2 0,2 1-170,6 6 0,-1 6 123,1 1 1,-5 3-584,1 2 1,0-1 258,3 1 0,2 0-243,2 3 1,-6-2 102,2 2 0,-7-2-120,0-2 1,-3 2 93,-1 2 1,-1-2 32,-3 2 1,-2-2 10,-6-2 0,-3 1 95,0-1 0,0-3-90,3 0 1,5-6 21,-1 2 223,0-8 0,-3-2 0,-1-6 0</inkml:trace>
  <inkml:trace contextRef="#ctx0" brushRef="#br0" timeOffset="9">20638 1816 8163,'6'0'0,"0"-4"0,-2 0 621,-3 0-298,9 4 1,-7 0 298,5 0-328,-6 6 1,8 0-229,-2 5 0,-2 2-248,2 2 1,-6 3-240,2 5 1,-1 0 251,1 0 1,-3-2 401,3-2 1,-3 3-31,-1-3 1,0-3 2081,0-1-1454,0-2 1,1-6 31,3-4 1,-2-3-195,6-3 0,-4-8 77,4-4-1,-5-5-311,5 1 0,-4-2-191,3 2 0,-3-2-746,4 2 1,-4-3 402,3-1 1,0 2-1412,0 2 0,3-1 332,-2 4 1,6 1-225,1 4 0,2 4-261,-2 4 1,-1 1 1663,5 2 0,0 5 0,4 2 0</inkml:trace>
  <inkml:trace contextRef="#ctx0" brushRef="#br0" timeOffset="10">21071 1919 8163,'-11'0'756,"5"0"-366,-4 0 0,3 0 133,-4 0 427,-1 0-547,6 0 0,-4 4 798,2-1-755,3 6 1,0-6 99,5 4 1,0-3 674,0 4-556,0-1 1,1 5-212,3-1 0,3-3 293,4-1 0,0 0-222,1 0 1,-1 2-261,1-5 1,3 0-245,0-4 1,0 0-248,-3 0 1,3-1-177,0-3 1,0-3-512,-3-4 1,2-4-481,-3 0 0,3-6 604,-6 2 1,-3 2 212,-1-3 0,-3 1 165,-1-3 1,-6 3 44,-6 0 0,-4 5-3,-7-2 1,4 4-166,0 0 1,1 2-352,-1 2 265,-3 3 1,10 5-118,-3 0 1,7 7 736,4 4 0,3 6 0,1 5 0</inkml:trace>
  <inkml:trace contextRef="#ctx0" brushRef="#br0" timeOffset="11">21460 1850 8163,'-12'0'2106,"5"-4"-1782,-1 1 2146,6-1-373,-3 4-217,-1 0-1193,0 0-656,-5 0 0,1 6 249,2 6-1319,3-1 851,0 11 0,4-1 233,-3 6-1477,2 10 837,-3-2 0,4 16-418,-3 2 291,3 3 1,1 1-7,0 0 0,1-6 250,3-5 0,2-6-59,6-6 1,-5-4 152,1-4 0,-4-8-1041,4-6 667,-6-1 758,-2-5 0,-6-6 0</inkml:trace>
  <inkml:trace contextRef="#ctx0" brushRef="#br0" timeOffset="12">21437 1827 8163,'0'-11'94,"0"-1"312,0 1 0,1 5-63,3 2 1,-1 3-374,4 1 0,1 5 120,3 2 1,1 3-354,-1 2 1,4 1-20,1 2 0,-1-2-51,-4 2 0,1-3 45,-1 0 1,-5 1 163,-2 2 1,-3-3-9,-1 4 1,-1-5-17,-3-3 0,-2 2 11,-5-3 0,-2 2-20,-2-1 0,1 1 157,-5-5 0,3 3 0,-3-3 0,5 0 0,-2-4 0,5 0 0</inkml:trace>
  <inkml:trace contextRef="#ctx0" brushRef="#br0" timeOffset="13">21608 1953 8163,'12'0'999,"-1"0"-565,6 0 0,-3 0 244,5 0 178,0 0-483,3 0 1,5-1 220,0-3-146,-1-2-266,-3-6 0,-1 2 2,-3 2 0,1-2 15,-5 3 0,-3-4-269,-5 0 78,-4 0 1,1 0 46,-8 4 0,-2-3-157,-6 2 0,-4 2-228,-3-2 0,-3 6 146,-1-2 1,0-1-282,1 1 1,-5 0 199,0 4 1,4 5 95,4 3 1,5-2 174,-1 2 0,3 1-124,0 6 0,2-2 178,2 2 1,3 1 308,5-1 0,0 6 46,0-2 0,2-1-156,1 1 1,4-2-266,4 2 1,1 3 155,-1-3 1,4-2-828,0-2 1,2-3-28,-2 0 1,2-6-339,2-2 1,2-3 174,-2-1 1,-2-1 34,-2-3 364,-2-2 468,-2-6 0,1 1 0,-1 0 0,0-1 0</inkml:trace>
  <inkml:trace contextRef="#ctx0" brushRef="#br0" timeOffset="14">21997 1770 8163,'0'-6'982,"5"1"1,-4 6-607,3 3 1,1-2-494,-1 6 1,1 1 119,-1 6 0,-3-1-112,3 5 1,1-4 96,-2 4 0,3-1-327,-3 1 0,-1 3 260,1-3 1,-1-3 209,-2 0 1,0-4 177,0 0 526,0-6-272,0-1 0,3-6-174,1-3 1,4-4-194,-4-7 1,5-3 76,-2-4 0,7 1-103,1-2 0,2 7-56,-2-7 0,3 3-149,5-3 0,0 5 113,-1 3 0,-3 2-113,0 2 0,-1 3 52,1 1 0,2 4 76,-6-1 1,0 4-524,-4 4 0,1 2 228,-1 6 1,-1-1-1158,-2 1 1,1-5 319,-5 1 0,0-1 1039,-4 5 0,0-1 0,0 1 0</inkml:trace>
  <inkml:trace contextRef="#ctx0" brushRef="#br0" timeOffset="15">22945 1793 8163,'-7'-6'2653,"2"1"-700,5 0-1276,0 3-192,0-3-303,10 5 1,-1 0 242,10 0-660,0 0 237,9 0 1,3 0-1963,7 0 998,2 0 133,6 0 1,0-1-1672,-1-3 999,-4 3 1269,-2-9 1,-7 2 231,-5-7 0,-3 2 0,-13-2 0,-2 2 0,-9 2 0,-9 3 0,-2 1 0,-8 4 0,1-7 0,-5 9 0,0-3 0,0-2 0,-5 4 0,4-3-47,-2 5 347,2 0-154,1 5 595,0 2-453,0 4 0,0 0 157,0 1-87,6-1 148,0 1 1,7 3-195,2 0-205,-2 5 41,9-2 0,-4 1 476,5 0-257,0 0 52,5-1-163,1 4-114,6-5 0,-1 5 131,1-3 43,-1-2-125,0-1 1,1-3-71,-1 2 0,1-4-148,-1-3 1,-3 1 322,-1-5-1481,6-1 851,0-3 1,4 0-1880,-1 0 1052,-4 0 642,10-10 1,-4 3 518,5-9 0,-1-1 0,1-1 0</inkml:trace>
  <inkml:trace contextRef="#ctx0" brushRef="#br0" timeOffset="16">23401 1782 8163,'-3'-8'748,"-1"0"-191,-5 6-61,8-8 481,-10 8-565,10-8 0,-5 9 479,2-3-78,3 3-449,-4 1-362,5 0 75,0 5 0,1 1 318,3 6-1149,2-1 624,6 1 1,-1-1-886,0 0 647,6 1-54,-4-1-593,3 1 381,1-1 285,-5 1-66,5-6-132,-6 4 230,6-4 1,-5 2-386,4 0 430,-4-6 0,0 3-123,-1-5 523,-5 0-155,0-5 0,-5-1 418,3-6-348,-3 1 0,4-2 447,-5-2 0,4 2-285,0-2 1,-1 2 670,-3 2 1,0 0-385,0-1 0,-3 5 1055,-1-1-348,0 5-361,-1-2-313,-1 5-343,-6 0 1,4 5-119,1 3 240,4 2-122,-7 7 0,5 0-657,-3 6 298,3 5-181,0 1-1054,4 6 977,-9 4 1,9-1 41,-3 8-1068,-3-3 891,6 13 1,-8-9-1019,6 2 848,-1-2 371,4-11 0,0 1-572,0-11 941,0-4 0,0-1 0,-5-3 0,-2 5 0</inkml:trace>
  <inkml:trace contextRef="#ctx0" brushRef="#br0" timeOffset="17">23858 1736 8163,'7'-11'0,"-2"3"2162,-5 0-294,0 6-118,0-8-1361,0 8 1,0-1 12,0 6 0,0 4-144,0 4 0,0 2-223,0 2 1,0 4 73,0 8 1,0-2-565,0 6 0,0-4 41,0 8 1,0-6-326,0 9 1,0 0 203,0 8 1,1-1-276,3 1 0,-3-4-41,3 0 1,-2-7 336,2 0 1,-3-6-29,3-6 0,-3-6 219,-1-1 1,-1-5 322,-3-3 0,-2-3 0,-5-5 0</inkml:trace>
  <inkml:trace contextRef="#ctx0" brushRef="#br0" timeOffset="18">23927 1690 8163,'11'0'773,"-3"0"-408,-1 0 0,-3 0 36,4 0 1,-1 5-211,5 3 1,-1 3-193,1 5 0,3-2-25,0 5 1,0-4 141,-3 4 0,-2-1-95,-2 1 0,-3 1 146,-5-5 0,-5 4-150,-3-4 1,-7 1 21,-4-5 0,-3-3-612,-1-1 0,0-3-130,1 4 0,0-6-1226,3 2 1929,2-3 0,6-1 0,0 0 0</inkml:trace>
  <inkml:trace contextRef="#ctx0" brushRef="#br0" timeOffset="19">24281 1862 8163,'11'0'0,"1"0"252,-1 0 1,2 0 451,2 0 0,-2 0-257,2 0 0,1-2-24,0-1 0,-1 0-112,-4-5 1,4 1-69,1-5 0,-5 1-117,-3-1 0,-6 1 108,2 0 1,1-2-65,-1-2 0,-4 2 72,-4-2 1,-9 2-23,2 2 0,-7 3-114,3 0 0,-5 6-172,1-2 0,-2 3 119,2 1 0,-2 5-125,2 3 1,2 2-50,2 1 0,2 2 100,2 2 1,-1 3-114,1 5 0,3-1 37,1 1 0,4 0-96,-1 0 1,5 0 34,2 0 1,9-2-698,7-2 1,2-2 7,2-6 1,4-1-237,-1-2 0,5-3 1083,-4-5 0,4-5 0,-2-1 0</inkml:trace>
  <inkml:trace contextRef="#ctx0" brushRef="#br0" timeOffset="20">8737 5482 11978,'0'-6'7499,"0"1"-6109,0 5 0,0 5-1563,0 2 0,1 3-399,3 2 0,-1 1 471,4 2 1,2 3-645,6 4 0,-1 1 521,5 0 0,-3 4-1479,3-1 1,0 2 639,3-1 0,1-7-751,0 3 1,0-9 275,0-3 1538,0 1 0,-1-6 0,1 6 0</inkml:trace>
  <inkml:trace contextRef="#ctx0" brushRef="#br0" timeOffset="21">9125 5413 8163,'-5'-11'0,"-1"0"1571,-6-1 1,2 1-704,3-1 1,-3 6 2257,2 2-1498,-2-2-667,-2 5 0,6 1-573,2 7 1,3 3-462,1 2 0,5 4-845,3 3 1,2 3 697,1 1 1,6 3-1286,2 1 1,-2 5 692,2-2 0,1-1-361,2 2 0,1-1 528,0 5 0,2-5-1540,-2 1 2031,3-6 0,-9 8 0,6-4 0</inkml:trace>
  <inkml:trace contextRef="#ctx0" brushRef="#br0" timeOffset="22">8977 6030 8163,'-12'-5'848,"5"4"106,-1-3 0,4 3 2317,-3 1-1512,4 0-923,-2 0 1,6 4-331,3-1 1,6 6-306,6-1 1,5 1 41,2-2 0,0 4-299,3-4 1,2 3 88,-1 2 0,3-2 27,-3-2 0,1 2 272,-1-3 0,-7 0-278,3 0 1,-4-4-34,0 1 1,-3-3 73,-4-1 1,-1-5 470,1-3 1,-1-7-131,1-4 0,-5-4-1303,1-4 0,-1 1-258,5-9 0,3 4-797,0-7 1,-1 6 820,-6 2 1,2 0-1129,-2 0 2229,2 2 0,-4 0 0,-1-1 0</inkml:trace>
  <inkml:trace contextRef="#ctx0" brushRef="#br0" timeOffset="23">7800 7127 8163,'0'-7'2610,"0"1"-1022,0 2-63,-5 3-803,4-4-299,-4 5-780,5 5 0,0 1 308,0 6-1933,0-1 1363,0 6 0,0-4-333,0 7 1,1-1 459,3 3 1,-3-3-76,3 0 0,-3-1 89,-1 1 1,2 2 477,2-6 0,-3 0 0,9-4 0,-4 1 0</inkml:trace>
  <inkml:trace contextRef="#ctx0" brushRef="#br0" timeOffset="24">7835 7047 8163,'-5'-23'0,"3"0"0,-1 0 0,1 4 292,2 0-172,0 10 0,0-6-792,0 7 503,0 3 0,4 5-492,0 8 0,1 3 661,-1 5 0,-3 1 0,4 6 0</inkml:trace>
  <inkml:trace contextRef="#ctx0" brushRef="#br0" timeOffset="25">7926 7115 8163,'6'0'665,"0"0"-342,-6 0 1,3 1 586,1 3-170,0-2-441,-4 3-476,5-5 253,-4 0-603,4 5 1,-1-3 63,0 6 243,0-6 0,-3 9 65,3-4 1,-3-1 556,3 2 1,-2-4-204,2 4 0,-1-2 1476,4 1-888,1 4 0,3-10-276,1 3 0,3-3-196,0-1 1,2 0-73,-2 0 0,-1-1-368,5-3 1,-5-2 177,1-6 0,2 1-693,-2-1 290,0 1 1,-3-1-727,-1 1-122,-5 5 426,-1-4 48,-5 8 475,0 2 0,0 7 262,0 4 0,0 0-157,0 1 1,0-5 743,0 1 0,0-4 427,0 4 1,0-5-549,0 5 1,2-6-76,2 2 1,-2-2-17,6-2 0,-1-6-270,5-1 0,-1 1 88,1-2 0,-1-4-465,0-3 0,5-5 219,-1 1 1,0-3-582,-4 0 0,5-1 161,-1 0 1,0-4-21,-3 1 0,-5-1 100,1 4 0,-6 5-125,2 3 401,-3 2-23,-1 7 0,-1 7 107,-3 11 1,2 0-78,-6 7 1,6-3 484,-2 3 0,3-4-214,1 4 0,0 0 320,0 4 1,0-4-71,0 0 1,0-1-124,0 1 0,1 2-371,3-2 0,-2 3 138,6 1 0,-1-2-610,5-2 1,-1 3 296,1-3 1,-1-3-357,1 0 1,-4-7-246,4-2 1,-7-4-1850,6 1 2695,-2-3 0,-2-6 0,-2-2 0</inkml:trace>
  <inkml:trace contextRef="#ctx0" brushRef="#br0" timeOffset="26">8303 7104 8163,'-11'0'1338,"-1"0"1,2-1-171,2-3-998,3 2-192,5-3 0,5 5-158,3 0 1,3 0-227,5 0 0,5-1-668,6-3 0,6-1 136,1-2 1,2-5 539,6 1 0,-1-2 203,5-6 0,5 0 1,1-4-1</inkml:trace>
  <inkml:trace contextRef="#ctx0" brushRef="#br0" timeOffset="27">8794 6750 8163,'-1'-12'0,"-3"1"0,3 3 603,-3 1-56,-2 4-225,4-7 1,-4 9-386,2-3 171,3 3 1,-4 6-119,5 2 0,0 5 137,0 3 1,0-1-289,0 5 1,0 0 35,0 4 1,1-4-224,3 0 0,-2-4-182,6 4 0,-2-5 220,2 1 1,2-2-235,-2-2 1,-2-4 543,2-3 0,-1 1 0,5-2 0,-2 0 0,-2-7 0,7-2 0,-3-6 0</inkml:trace>
  <inkml:trace contextRef="#ctx0" brushRef="#br0" timeOffset="28">8885 6784 8163,'-11'0'-220,"0"0"288,-1 0 0,1 0 113,-1 0 0,1 1 62,-1 3 0,-3-1-160,0 4 1,0 0-123,3 0 0,-3 3-308,0-2 0,-2-2-332,2 2 0,3-6 355,-4 2 0,0-1-56,1 1 380,-1-3 0,5 4 0,5-6 0,2-3 0,2 3 0,2-6 890,0 3 226,0 3 0,4-5 256,0 2 0,5 3-646,-1-3 1,-1 3-407,5 1 1,-3 0-63,6 0 0,-1 0-687,1 0 1,-1 3 327,5 1 0,-4 4-1198,4-4 1,0 3 113,4-3 1185,0 5 0,0-8 0,0 4 0</inkml:trace>
  <inkml:trace contextRef="#ctx0" brushRef="#br0" timeOffset="29">9422 6670 8163,'0'-7'2694,"0"2"-1803,0 5 1,0 5-497,0 3 1,0 3-333,0 5 0,1 3-101,3 7 0,-2 4-69,1 4 0,-1 1 52,-2 3 1,0 2 50,0 2 0,-2-3 332,-1-5 0,1-1-116,-2-2 1,3-3 404,1-6-56,0-4-168,5-1 1,-2-11 13,4-2 0,-3-3-436,4-1 1,-6-1-168,2-3 1,1 2 145,-1-6 1,0 4-1179,-4-4 943,5 1 0,-4-1-2242,3 1 1105,-3 4-675,-1-7 2097,5 9 0,-3-4 0,3 5 0</inkml:trace>
  <inkml:trace contextRef="#ctx0" brushRef="#br0" timeOffset="30">9456 7047 8163,'-6'-7'0,"-4"-3"1322,9 9-283,-4-9-269,5 3-85,0-4-161,0 0-198,5-1-144,1 1 0,11-1 182,2 1-614,-3-1 277,6 6 1,-6-4 213,3 2-277,3 3 79,-10 0 0,9 5 128,-6 0-697,0 0 279,-3 0 0,-2 3-166,-3 4 186,4 1 141,-10 8 61,4-4-3,-5 4 1,0-3-42,0 2-256,0 3 300,0-5 0,-1 5-18,-3-3-507,3-3 83,-5 0 227,6 3 0,0-7-294,0 7-303,0-2 110,0-2-6,0-5-13,0 5 273,6-10 473,-5 9 0,4-9 0,0 4 0,1-5 0</inkml:trace>
  <inkml:trace contextRef="#ctx0" brushRef="#br0" timeOffset="31">9822 7207 8163,'-6'0'7694,"1"0"-5694,5 0-2944,5 0 1,1-2 682,5-2 0,1 3-1575,-1-3 0,4 3 974,1 1 0,4-4-1552,-1 1 2414,3-1 0,5-1 0,3-2 0</inkml:trace>
  <inkml:trace contextRef="#ctx0" brushRef="#br0" timeOffset="32">10245 6944 8163,'-8'-6'713,"0"2"0,4 1 332,-3-1 1267,-1 3-1794,-3-4-260,4 10 1,-1 5-987,4 5 0,0 2 455,4-2 0,0 3-785,0 5 0,0 0 329,0 0 0,4-2 29,0-2 1,3 3 233,-3-3 1,4 1 465,-5-1 0,5-2 0,-4-6 0,5 0 0,-3-4 0,6-2 0,-1-5 0</inkml:trace>
  <inkml:trace contextRef="#ctx0" brushRef="#br0" timeOffset="33">10267 6761 8163,'0'-11'-259,"-3"-1"215,-1 1 1,-1 1 859,1 2-157,3 3-1001,-10 5 0,10 1-142,-3 3 0,3 6-892,1 6 1376,0 4 0,5-2 0,2 4 0</inkml:trace>
  <inkml:trace contextRef="#ctx0" brushRef="#br0" timeOffset="34">10370 6944 8501,'-1'-8'1086,"-3"1"-397,3 4-580,-4-2-101,0 5-178,3 0 0,-3 5 315,5 3 0,0-2 172,0 2 1,0 3 345,0 4 1,0 1-209,0-5 1,0 4 219,0 0 0,4 1-236,0-5 1,5-1 466,-2-2-663,4 2 0,0-9-74,0 3 0,5-3-14,-1-1 1,1-5-207,0-2 0,-2-3-273,5-2 1,-4-4 283,4-3 0,-4-3-340,4-1 0,-5 2 190,1 2 0,-2-2-25,-2 6 1,1-4 94,-1 4 1,-4 3 189,-4 5-13,4 4 92,-6-2 1,4 10 5,-5 3 0,0 2-63,0 1 1,0 5 3,0-1 1,0 4-47,0-4 0,0 4 184,0-4 1,4 4-111,0-3 1,0 0 26,-4-1 0,1-2-138,3 2 0,-2-2 75,6-2 1,-4 0-490,3-4 1,-3 2 214,4-5 0,-5 0-377,5-4 1,0 0 218,3 0 0,-3-5-86,-1-3 1,1-2 286,3-2 0,1 0-72,-1-4 0,2-1 118,2-6 0,-2-1-115,2-3 0,-2 3 247,-2-3 1,1-1-38,-1 2 0,0-5 103,1 5 0,-2 0-24,-2 7 128,2 3 23,-9 4-278,4 1 30,-5 5 231,0 0-314,0 17 1,-4-4 105,0 8 0,-3 3 0,3 1-1,1 3 0,-2 1 184,2 0 0,-1-1-121,4 1 1,0 0 255,0 0-8,0 0-282,0-6 13,5 5 49,1-4-23,6 0 53,-1-2-656,0 1 0,1-6 276,-1 0 1,5 0-271,-1-8 0,1 2-225,-1-1 0,-2-2 1,1 0-480,-5-4 0,0-1 1231,-5-5 0,0 1 0,-4-5 0</inkml:trace>
  <inkml:trace contextRef="#ctx0" brushRef="#br0" timeOffset="35">10861 6875 8163,'-11'0'2400,"-1"-5"-1079,1 4-222,5-4 171,-5 0 1,10 2-139,-3-4-1046,8 4 48,3-2 1,9 5 230,3 0-2373,8 0 1486,-3 0 1,9 0-1695,-3 0 1209,3 0 883,2 0 1,-1 5 0,0 2 0</inkml:trace>
  <inkml:trace contextRef="#ctx0" brushRef="#br0" timeOffset="36">9068 8109 8127,'-11'-1'3892,"-1"-3"-3244,1 2-323,-1-3 2719,6 5-1611,1 0-925,5 0 73,5 0 0,3-1-1157,7-3 274,3 3 270,5-4 1,5 5-1876,-4-5 1,7 4 1028,-4-3 0,0 3-1227,-5 1 2105,1 0 0,0 0 0,0 0 0</inkml:trace>
  <inkml:trace contextRef="#ctx0" brushRef="#br0" timeOffset="37">9194 8349 8163,'-12'5'0,"1"-4"690,0 3 0,-1-3 2688,1-1-1644,4 0-1243,2 0 1,10-4-1091,3 0 0,7-4 435,4 0 0,3-2-1801,1-2 0,3 1-726,1 0 2691,5-1 0,-3 1 0,5-1 0</inkml:trace>
  <inkml:trace contextRef="#ctx0" brushRef="#br0" timeOffset="38">9856 7983 8163,'-5'-6'3342,"0"-4"-3036,-3 2 0,0 2 210,4-2 969,0 6-1000,4-3 0,1 6-426,3 3 0,-1 2 50,4 5 1,0 1-431,0-1 1,2 4 296,-5 1 1,1 3 89,-1-4 1,-3 1 60,3 0 0,-3-4 279,-1 4 0,4-4 587,0 0-684,-1-1 1,-1-1 455,2-2 1,-2-3-261,6-5 1,-4 0-524,3 0 0,1-5 89,3-3 1,1-3-1,-1-4 0,0 1-284,1-5 1,-5 3 216,1-3 0,-2 4-563,2-4 0,1 5 270,-5-1 0,1 2-534,-1 2 520,-3-1 0,5 6-480,-2 2 698,-3 3 0,4 2-61,-5 3 1,2 2 137,1 6 1,-1-1-110,2 1 0,1-1-240,-2 0 1,5 1 105,-4-1 1,5 1-169,-2-1 1,0-1 104,0-2 1,1 2-802,3-2 1,2-2 442,2 2 1,-2-5 671,2 5 0,3-5 0,0 2 0</inkml:trace>
  <inkml:trace contextRef="#ctx0" brushRef="#br0" timeOffset="39">10313 8075 8163,'0'-12'2586,"0"1"1,0-1-1376,0 1 0,0-1-566,0 1 1,4 3-202,0 1 0,-1-1-159,-3-3 0,2 3-1075,2 1 454,-3-1-16,4-3 4,-5 4 0,-1 2-658,-3 5 1,1 0-199,-4 0 1,-1 6 523,-3 6 0,-1 1 41,1 6 1,1-5 207,2 1 0,-1 1 385,5-1 0,1 5-109,3-5 0,0 0 814,0-4 0,0 1 30,0-1 1,0 1-444,0-1 0,5-1 417,2-2 1,3-3-186,2-5 1,-1 0-357,1 0 1,3 0-479,0 0 1,5-1 323,-1-3 0,3-3 1,1-5-735,0-3 430,-6 2 1,4-7 19,-6 4 0,0 0 73,-3 1 1,-2 2-112,-3-2 216,4 2-38,-10 7 0,4-1-188,-5 4 108,0 1 588,0-3-219,-5 5 20,4 0 896,-5 5 0,6-2-52,0 4 171,0 1 0,0 3 0,0 1 865,0-1-1357,0-4-319,0 3 0,4-8 564,0 6-344,5-6 1,-3 7-383,6-5-96,-1 0 0,1-3-517,-1 3 1,0-3 352,1 3 0,-1-3-1710,1-1 930,-1 0-1829,1 0 998,-1 0 799,0 0 589,1 0 0,-5-3 679,1-1-307,-5 0 793,7 4 972,-4-5 1097,5-1-1950,1-1 1,-5-2 355,1 6-15,0-6 1,-1 6-149,1-5-730,0 1-477,-2 1 0,0-3-1420,-2 5 1,-3-1 410,3 1-122,-3 3 1,3-9-3450,0 2 2038,0 3 0,0-5 297,-1 2 2283,6-2 0,-2-1 0,4-1 0</inkml:trace>
  <inkml:trace contextRef="#ctx0" brushRef="#br0" timeOffset="40">11592 7823 8163,'0'-11'0,"0"-1"0,0 5 0,0-1 2727,-5 6-848,4-8-498,-4 8-438,0-3-1900,3 5 569,-3 5 373,5 2 1,0 5-502,0 4 0,0 1 429,0 6 1,-3 0-1262,-1 0 1,0 0 519,4 0 1,0-2-110,0-2 0,0 1 937,0-4 0,1-1 0,3-4 0,-1-1 0,4-2 0,-4-3 0,7-5 0,-4 0 0</inkml:trace>
  <inkml:trace contextRef="#ctx0" brushRef="#br0" timeOffset="41">11626 7606 8163,'-6'-5'-842,"-4"4"792,9-4 0,-4 4-99,5-3-201,0 3 0,0 4 350,0 9 0,5 7 0,1-1 0</inkml:trace>
  <inkml:trace contextRef="#ctx0" brushRef="#br0" timeOffset="42">11741 7743 8302,'-7'0'1507,"2"0"-207,5 0-540,0 5 639,0 2-904,0 4 1,0 1 178,0-1 1,4 0-219,0 1 1,5-5 239,-2 1 1,0-4-220,0 4 1,1-6-71,3 2 0,1-3 14,-1-1-383,1 0 1,-1-1-518,0-3 0,-3-1 398,0-3 0,-5-1-370,5 6 1,-5-2 220,0 1 1,0 3-2145,1-3 856,-3 2 723,4 2 537,-5 6 0,0 0 616,0 5 1,0 1 1772,0-1-1696,0 1 1,5-2 410,3-3 0,3-2-341,4-5 1,-1 0-14,5 0 1,-3-1-164,3-3 0,0 1-459,4-9 0,-4 3-154,0-6 1,-2 1-278,2-1 1,-2-2-796,-6-2 0,1-2 633,-1 2 0,1-2-560,-1 2 1,-3-1 604,-1 5 1,-3-4 88,4 4 1,-4-1 184,3 5 1,-3 1 336,4 2 1,-5 2-149,5 2 1,-4 3 1006,3-3-342,-4 3 0,6 6 363,-5 2 1,-1 3 174,-3 2 0,0 1-399,0 2 0,0-1-482,0 5 0,0 0 71,0 4 1,0-4-689,0 0 0,0 0 241,0 4 0,0-1-64,0 1 1,2-1-314,2-3 0,-2 1 239,6-5 0,-1 4-219,5-3 1,-1-6 0,1-6-169,-1-3 0,0-1 224,1 0 1,-5 0 569,1 0 0,-5-5 0,2-1 0</inkml:trace>
  <inkml:trace contextRef="#ctx0" brushRef="#br0" timeOffset="43">12129 7743 8163,'-18'0'3812,"6"0"-3261,4 0 0,5-1-20,0-3-110,1 3 0,7-4 223,3 5 0,7-4-1183,4 0 1,4 1 395,4 3 1,3 0-2037,8 0 1,4-4 2178,8 0 0,7-5 0,6 3 0</inkml:trace>
  <inkml:trace contextRef="#ctx0" brushRef="#br0" timeOffset="44">12951 7492 8163,'-23'0'1250,"1"-5"-739,-1 4 1,-1-4 74,-3 5 0,3 1-184,-3 3 0,4 3 182,4 9 1,2-2-131,1 5 1,9-2-391,-1 2 0,2 4-10,2 0 1,0 0-156,4 4 0,4 0-49,0 0 0,5 1 139,-2-1 1,0-2-77,0 6 0,1-6-77,3 2 1,1-3-392,-1-1 1,1-4 260,-1 0 1,2-7-793,2 0 0,1-6 431,3-6 0,3 0-998,-3 0 1653,-2 0 0,4-5 0,-3-1 0</inkml:trace>
  <inkml:trace contextRef="#ctx0" brushRef="#br0" timeOffset="45">13077 7663 8163,'0'-11'1073,"0"3"-805,0 1 0,0 3 2751,0-4-1386,0 6-260,0-3-971,5 5 1,1 5-235,6 2 0,-1 5-196,1 3 0,0-1-357,3 5 0,-2-4-355,2 4 0,-2-3 527,-1 3 0,-1-4-737,0 4 0,1-4 268,-1 4 0,-1-4-3,-2 4 1,1-5 234,-5 2 0,-1-4-394,-3 0 89,0-1 455,-5 1 0,3-6 23,-6-2 1,6-4 276,-2-4 0,-2-8 0,-1-5 0</inkml:trace>
  <inkml:trace contextRef="#ctx0" brushRef="#br0" timeOffset="46">13237 7606 8163,'-7'0'0,"-3"0"0,3 0 346,-3 0-216,-2 0 0,4 2-44,1 1 762,-1-1-491,-3 8 0,3-4-1024,1 6 408,-1 4 1,-2-3-489,2 2 0,-1-1 332,6 1 0,-3-2 415,3 2 0,1 3 0,-3 0 0</inkml:trace>
  <inkml:trace contextRef="#ctx0" brushRef="#br0" timeOffset="47">13420 7458 8163,'16'-5'361,"1"3"44,2-1 1,2 1 2061,-2 2-1619,-2 0 1,0 5 123,-1 3 0,-4 6-401,4 1 0,-4 6-565,0-2 0,-5 3 59,1 5 0,-6-2-205,2 6 0,-2-1 176,-2 5 1,0-1-683,0 0 0,-6 0-88,-1 1 0,-3-1-701,-2 0 1,1-1 351,-1-2 1,1-3 1082,0-6 0,-1 1 0,1 0 0</inkml:trace>
  <inkml:trace contextRef="#ctx0" brushRef="#br0" timeOffset="48">14128 7526 8163,'0'-6'4432,"0"1"-4741,0 0 319,0 4 216,0-4-1012,0 5 1,0 5 0,0 1 0</inkml:trace>
  <inkml:trace contextRef="#ctx0" brushRef="#br0" timeOffset="49">14333 7743 8163,'0'12'2763,"0"-1"1,1 2-2081,3 2 1,-2-1-461,1 5 0,-3-1 20,-3 1 0,-5 2-2696,-7-1 2453,-3 6 0,-10 3 0,-1 6 0</inkml:trace>
  <inkml:trace contextRef="#ctx0" brushRef="#br0" timeOffset="50">16686 10953 8163,'0'-12'6407,"5"1"-5125,-4-1 1030,4 6-1484,0 1 1,-2 1 52,5 0-81,-1 1-432,5 3 0,-1 3 142,0 1-328,6 5 0,1-3-589,5 6 1,3 4 309,1 3 0,3 3-421,-3 1 0,1 1 0,-3 1-1648,2 2 1446,-6 5 1,0-8-331,-6 2 1,0 2-1,-5-1-833,-2-2 1236,-3-6 313,-5-2 1,-1-3-164,-3-3 0,-2 3-652,-6-6 502,-4 2-430,3-4 525,-3-1 552,4-5 0,6 0 0,-4-5 0,3-1 0</inkml:trace>
  <inkml:trace contextRef="#ctx0" brushRef="#br0" timeOffset="51">17086 10964 8163,'-7'0'0,"-3"-4"513,3 0 0,-4-1 728,0 2 1,0 1-582,-1-2 1,3 3 74,-2 1-523,2 0 1,-9 5-105,3 3-55,2 7 1,-7 3-754,5 5 1,-6 1 0,4 1-163,-1 2 1,-1 0-1568,7-5 2429,-2 1 0,13 0 0,-4 0 0</inkml:trace>
  <inkml:trace contextRef="#ctx0" brushRef="#br0" timeOffset="52">17508 10850 8163,'0'-7'2003,"0"2"-539,0 5 688,0-5-1126,0 4-111,0-4-605,0 5 0,0 5 55,0 3-268,0 2 0,1 6-102,3 3 48,-2 8-251,3 2 0,-4 7 261,3 2-1064,-3 2-479,9 11 1361,-9-4 109,10 4 1,-6-7-1318,2-2 1,3-4-143,-2-7-1360,-3-8 1485,5-7 691,-3-10 663,-1-1 0,-1-5 0,-5 0 0</inkml:trace>
  <inkml:trace contextRef="#ctx0" brushRef="#br0" timeOffset="53">17554 10873 8163,'-12'-30'0,"5"4"0,-1 7 0,6-3 2406,-3 4-1518,5 1 1,5 0 97,2 6 1,5-3-1,3 0 173,4 0-733,3 9 0,2-13-389,2 10 0,9-4 29,6 4 131,4 3 0,6 0-344,2 5 1,-2-4 318,-2 0 0,-3 1 116,-4 3-76,-8 0 1,-4 3 149,-7 1 1,-2 5-151,-10-1 1,-3 1 0,-2-1 404,-1 0 1,-1 0-147,-4 3-224,0 6-50,0-5 1,0 6 185,0-3 0,0 3-466,0 5 1,0 0-58,0 0 179,0-1 1,0 6-53,0 3 1,0-2 38,0 1 0,-4 1-861,0 3 1,0 5-225,4 3 1,0-1 0,0 0 391,0-2 1,0 3-1418,0-4 1027,0 0-18,-5-9-1327,4 4 1529,-4-9 1,0 2-66,-3-4 938,-2-6 0,-1 10 0,-1-8 0</inkml:trace>
  <inkml:trace contextRef="#ctx0" brushRef="#br0" timeOffset="54">17622 11364 8163,'-19'-8'0,"2"2"2328,0 1-700,2 1 1957,3 4-1753,1 0-409,5 0-966,16 0 0,4 0-1029,12 0 1,1 0 422,4 0 1,0 0-665,11 0 1,5-1-453,6-3 1,3 1 900,1-4 0,0-6 0,1-5 0</inkml:trace>
  <inkml:trace contextRef="#ctx0" brushRef="#br0" timeOffset="55">18148 11067 8163,'-12'1'600,"1"3"0,-1-3 1875,1 3-531,5-3 1102,1-1-2414,5 0 1,5 0-110,2 0 0,9-4 14,3 1-35,12-6-320,0 7 1,18-6 181,1 4-2462,4-5 2034,3 3 0,-24 0 1,0 0-758,1 0 0,1 1 616,5-1 0,1 0 1,0 1-1,2 0-453,6 1 0,1 1 0,-1-2 0,1 1 265,3 2 0,0 0 0,-2-2 1,-1 0-26,-1 2 0,1 0 0,-1 0 1,1 1 160,1 0 0,0 2 0,-2-1 0,-1 0 80,-2 0 0,-1 0 1,-1 0-1,0 0-125,-2 0 0,0 0 0,0 0 0,1 0 298,0 0 1,1 0 0,-2 0 0,0 0 133,-4 0 1,0 0 0,1 0 0,1 0-140,-2 0 0,0 0 1,3 0-1,0 0 185,1-1 0,0 2 1,-3 0-1,0 1-53,-5 0 1,0 0 270,0 0 0,1 0-222,28-2 1,-27 0 0,0 0-41,1 0 1,-1 0 0,-3 0 0,0 0 17,24 0 1,-8 0-70,-11 0 0,0 0 56,-7 0 1,-3 0 0,-3 0-245,-5 0 0,-7 0-82,-5 0 273,-6 0-357,-7 0 0,-9 0 0,-12 0-838,-5 0 0,-2 4 1111,-1 0 0,0-6 0,-1-4 0</inkml:trace>
  <inkml:trace contextRef="#ctx0" brushRef="#br0" timeOffset="56">17874 11078 8163,'-7'0'4287,"2"0"-1856,5 0-1821,5 0 1,2 0-456,4 0 0,6 0 55,2 0 0,3 0-391,5 0 0,7 4 227,8 0 1,15 0-769,-23-4 1,1 0 0,4 0 0,2 0-345,6 0 0,1 0 0,3-1 1,2 0 1065,3 0 0,2-1 0,-15-1 0,0-1 0,1-1 0,2-1 0,0 0 0,0 0 0</inkml:trace>
  <inkml:trace contextRef="#ctx0" brushRef="#br0" timeOffset="57">20980 10724 10882,'0'-6'1948,"0"1"0,1 5-472,3 0-976,3 0 0,10 1-227,6 3 1,8 2-31,10 6 0,8 0-512,12 4 0,-30-8 1,1 1 22,2 2 0,1 1 1,-2-1-1,0 1 1,-3-1-1,0 1 150,24 11 1,-16 0 164,-8-1-139,-9 6 691,-10-4-463,-11 4 0,-16-1-275,-11 0 0,-11 4 657,-8 0 0,19-13 1,-2 1-515,-3 0 1,0 0-1,-2 0 1,0 0-400,0-2 1,0 0 0,0 0 0,1-1 0,0-1 0,1 0 372,1-1 0,1-1 0,-1-1 0,1 0 0,-27 11 0,5 0 0,4 0 0</inkml:trace>
  <inkml:trace contextRef="#ctx0" brushRef="#br0" timeOffset="58">22659 10267 8163,'18'-11'846,"-7"0"0,-6 5 1116,-5 6 1,-5 8 110,-2 11 0,-7 1-1100,-2 11 1,1 4 80,4 7-1111,-6 13 1,11-23-1,0 3 118,-2 8 0,0 2 0,2 4 1,1 2-366,1 9 1,0 2 0,1-19 0,0 2 0,0 0 254,2 4 0,0 0 0,0 1 0,-1 2 0,1-1 1,0 1 66,0 3 1,2 0-1,-1-1 1,0-4-1,0 0 1,0 0-437,0-2 0,0 1 0,0-2 0,0 18 0,0-3-240,0-6 0,0-1 0,0-7 0,0-2-858,-1-5 0,2-3 0,4 23 302,2-7 0,7-17-304,2-15 0,3-9 1518,-4-9 0,5 2 0,-2 1 0</inkml:trace>
  <inkml:trace contextRef="#ctx0" brushRef="#br0" timeOffset="59">22602 10256 8128,'18'-38'1286,"-3"0"0,0 5-672,4 6 1,8 1-348,15 3 1,8-3 93,11 7 0,-28 11 0,0 0-8,-1 0 1,1 1-1,6-1 1,2 2-489,4-2 0,1 0 0,6 2 0,0 0 254,5-2 1,1 0 0,1 2 0,1 0-333,-1 0 0,0 0 1,-17 3-1,2-1 1,-1 1 278,4 0 1,0 1 0,0 0 0,4-2-1,0 1 1,-1 1-148,0 0 0,0 1 0,-1 0 0,-1-1 0,-1 1 1,0 0 51,17 1 0,-2 0 0,-2 0 0,0 0-222,-2 0 1,-2 0 0,-3 2 0,-1 1 371,-6 1 1,-1 0-1,-6 0 1,-3 2 67,17 5 0,-5 1-103,2-1 1,-6 4 415,-6 1 1,-6 3-402,-13-4 0,-4 5 1029,-7-1 0,-4 7-909,-8 0 0,-8 11-94,-7 1 1,-7 8-129,-5 7 0,13-25 0,0 1 130,-2 3 1,1 1 0,0 1-1,0 0-66,2 0 0,0 1 0,0 2 0,1 1-55,0 3 1,2 2 0,-1 3-1,3 3-278,2 2 0,1 1 0,0 3 1,1 2 127,2 2 0,1 1 1,-1 2-1,-1 1-199,2-18 0,0 1 0,0 0 0,1 1 0,0 0 0,-1 0 189,0 0 0,0 0 0,0 0 0,2-3 0,0 0 0,0-1 43,-1 18 1,1-1 0,1-1 0,1-2 27,-1-2 1,0 0-1,2-2 1,-1 0-605,1-5 1,0-1-1,0-4 1,0-1 374,0-6 0,0 0 1,0-1-1,0 0-406,0-1 1,0 0-1,0 0 1,0-2-70,0 29 1,-6-9 784,-6-10 0,0-6 0,-10-2 0,-6-6 0,-6-4 0</inkml:trace>
  <inkml:trace contextRef="#ctx0" brushRef="#br0" timeOffset="60">22065 12609 7639,'-10'-8'321,"2"0"0,3 5 470,5-5 1,12 0 371,7-3 1,14 1-553,12 2 0,18-2-289,-26 6 1,2 0 0,5-1 0,2 0-741,4-1 1,3 1 0,7 1 0,3 0 646,-18 1 1,0 1 0,2 0 0,1 0 0,1 2 0,1-1-121,2 0 1,0 0 0,0-1 0,-2 1 0,1-1 0,-1 0-291,2 1 1,0 0 0,0-1-1,-2 1 1,-1-1 0,1 0 20,-1 1 1,1 0 0,-1 0 0,-2-1 0,0 0 0,0-1 117,1 0 1,1-1 0,-1 0-1,15-2 1,-2 0-543,-3 1 1,-2-1 0,-4 0 0,-1 0 402,-4 1 1,-3-1-1,-4 1 1,-4-1-1067,18-6 1,-15 5 319,-16-1 0,-10 4 701,-10-3 1,-9 3 225,-9-4 0,-3-5 0,-10-4 0</inkml:trace>
  <inkml:trace contextRef="#ctx0" brushRef="#br0" timeOffset="61">22967 10370 7639,'8'0'1105,"0"0"1,-5 0-272,5 0 0,0 1-39,3 3 1,0 3-430,1 4 0,1 4-36,2 0 0,3 6-174,4-2 1,1 2 33,0 2 1,0 0-253,0 0 1,-4 4 124,0-1 0,-1 5-338,1-5 0,-4 2-63,-8-1 0,2-3-268,-5 3 1,0 1 58,-4-2 1,0-4-291,0-7 0,-5 1 103,-3 0 0,-2-5 319,-1-3 1,-1-6 15,1 2 0,-1-3 86,1-1 1,0 0 105,-1 0 1,1 0 206,-1 0 0,1 0 0,0-10 0,-1-2 0</inkml:trace>
  <inkml:trace contextRef="#ctx0" brushRef="#br0" timeOffset="62">23333 10553 7639,'5'-12'-255,"-4"1"653,3 0 666,-3 4-763,-1 2 0,-5 6-138,-2 3 0,-4 4-434,0 7 1,-6 2 192,-2 2 0,-2 3-190,-2 1 1,0 1 148,0 7 0,1-4-1089,-1 3 1208,0 0 0,0 5 0,0-1 0</inkml:trace>
  <inkml:trace contextRef="#ctx0" brushRef="#br0" timeOffset="63">23504 10838 7639,'12'-5'533,"-5"0"67,1-2 1,-4-2 278,3 5 1,1 0-382,3 4 1,1-4-183,-1 1 0,2-1-114,2 4 1,-2 0-1089,2 0 1,1 0 121,0 0 0,3 1 764,-4 3 0,5 7 0,-2 7 0</inkml:trace>
  <inkml:trace contextRef="#ctx0" brushRef="#br0" timeOffset="64">22979 11558 7639,'0'-12'2503,"0"1"-1659,0 0 0,0 3 507,0 0-559,0 6-494,0-3 1,1 6-252,3 3 1,1 2 42,3 6 1,2-1-954,-3 0 1,7 2 63,1 2 0,5-1-529,-5 5 1,5-3 515,-1 3 1,3-4 232,1 4 0,-1-5 579,1 1 0,-5-2 0,-3-2 0,3 1 0,0-1 0</inkml:trace>
  <inkml:trace contextRef="#ctx0" brushRef="#br0" timeOffset="65">23287 11546 7639,'-5'-11'1313,"0"3"-877,-3 1 0,-2 4-41,3 0 1,-4 1 99,0 2 0,0 2 210,-1 1 1,-3 4-288,0 4 1,0 7-148,3 5 0,2 5-665,2 6 1,-2 1 291,3 3 1,0 3-842,0 5 0,0 3 423,0 1 0,2-1-1087,5-3 1,0-2 877,0-2 1,0 1 728,0-5 0,0 0 0,0-3 0</inkml:trace>
  <inkml:trace contextRef="#ctx0" brushRef="#br0" timeOffset="66">23424 11935 7639,'-6'-8'2696,"2"1"-1940,3 4 1,1-3-162,0 2 1,1 3-686,3-3 0,6 3-723,5 1 0,6 0-450,-2 0 1,7 0 1262,5 0 0,2 0 0,1 0 0</inkml:trace>
  <inkml:trace contextRef="#ctx0" brushRef="#br0" timeOffset="67">24189 10519 7639,'-5'-7'219,"-1"2"0,-5 1 740,-1 1 1,5-1-296,-1 4 1,4 0-132,-4 0 0,6 9-273,-2 2 0,2 9-229,-2 3 0,3 5-421,-3 6 0,2 6 296,2 2 1,-3 2-1019,-1 2 1,0-6 636,4-2 1,0-2-1219,0-2 1693,0-10 0,5 3 0,1-9 0</inkml:trace>
  <inkml:trace contextRef="#ctx0" brushRef="#br0" timeOffset="68">24224 10473 7639,'0'-11'634,"0"-1"1,5 2-109,2 2 0,5-1-169,3 6 0,4-5-96,8 4 0,1-3-47,2 3 1,7-5-431,-3 1 1,3-1 34,-3 2 1,4-2-99,0 5 1,-1-4 166,-6 5 1,-4-1 67,-4 4 1,-1 0 251,-3 0 1,-3 0-110,-4 0 0,-6 1 249,-2 3-169,2-3 0,-4 9 260,1-2 1,-1-2-126,-2 2 0,0 0-79,0 3 1,0 0-137,0 1 0,0 3-166,0 0 1,-4 7-3,0 1 0,-4 5-274,5 6 1,-5 1-621,4 3 1,-5 3 456,2 5 1,-3 3-344,-2 1 0,2-1 580,2-3 1,-7 0-1,2-1 1</inkml:trace>
  <inkml:trace contextRef="#ctx0" brushRef="#br0" timeOffset="69">24178 10998 7721,'-11'-6'0,"-5"-3"999,1 5 0,0 0 214,3 4 716,1 0-1325,5 0 1,3 0-91,11 0 1,2 0-273,13 0 0,2 0-46,9 0 1,2 0-141,2 0 0,-1 0-207,5 0 0,-4 2-517,4 2 0,1-3 405,6 3 1,-1-3-1276,6-1 0,-7 4 501,-2-1 0,-5 1-450,-10-4 987,-7 0 1,-13 0 151,-10 0 0,-6 0 348,-9 0 0,-8 0 0,-6 0 0</inkml:trace>
  <inkml:trace contextRef="#ctx0" brushRef="#br0" timeOffset="70">24475 10553 7721,'-12'-6'779,"1"2"0,3 2 224,1 2-475,4 0 1,-2 2-205,5 2 0,-4 3-308,1 8 0,-1 4-322,4 8 1,0 4-1490,0 7 1795,0 2 0,-5 11 0,-2 1 0</inkml:trace>
  <inkml:trace contextRef="#ctx0" brushRef="#br0" timeOffset="71">24075 11569 7748,'-11'-6'0,"-4"-3"1072,-1 5 1,1 0-475,4 4 0,3 0 187,0 0 1,6 2-392,-2 2 0,-1 2-242,1 5 0,0 2-255,4 2 0,0 7-374,0 4 1,0 6-842,0-1 0,0 2 722,0 1 1,4-4 595,0 1 0,5-1 0,-3 5 0</inkml:trace>
  <inkml:trace contextRef="#ctx0" brushRef="#br0" timeOffset="72">24109 11432 7748,'7'-11'0,"2"-1"0,-6 1 0,6 1 0,-1 2 0,6-1 0,1 6 0,5-3 0,-1 3 0,3 1 0,1-1 0,5 1 1968,2 2 0,-1 0-944,2 0 1,-4 0-602,3 0 0,-5 0-73,2 0 1,-3 5-137,-1 3 0,-5-2 172,-3 2 1,-4 0-62,-3 3 0,-2-3-170,-2-1 1,-3 1-78,3 3 1,-2 1-173,-2-1 0,0 2 119,0 2 0,0-2-150,0 2 1,-4 3-630,0 1 0,-5 2 364,1 2 1,-2 1-855,-1 3 0,3-2 515,1 6 1,-1-5-754,-3 5 1,0-6 1481,4 2 0,-3 2 0,3 0 0</inkml:trace>
  <inkml:trace contextRef="#ctx0" brushRef="#br0" timeOffset="73">24041 11901 7748,'-12'-12'0,"1"1"0,0-1 2056,-1 1-864,6-1 1256,1 1-1651,5 0 0,5 4-114,3 3 0,7 3-360,4 1 0,2 0-282,2 0 0,4 4-257,-1 0 1,5 3 249,-4-3 1,4 1-1306,0-1 1,-3-3 586,-2 3 0,1-3-1416,-4-1 1,2 0 2099,-6 0 0,-2 6 0,-1 0 0</inkml:trace>
  <inkml:trace contextRef="#ctx0" brushRef="#br0" timeOffset="74">24246 11524 7748,'0'-12'552,"0"1"1,0 3 251,0 1-308,0 4 1,2-2-128,2 5 1,-2 0-138,6 0 0,-4 5-151,3 3 1,-4 3-207,0 4 1,3-2-17,-3 2 0,1 2-214,-4-2 0,0 4 23,0-4 1,0 0 112,0-3 0,-4 3 237,1 0 1,-3 1-11,3-5 0,0 0 129,-4 1 0,3-5 70,-4 1 1,4-4 736,-3 3-293,4-4-157,-2 2-598,5-5 1,5-1 117,3-3 1,3 1-626,4-4 0,-1 3 79,5-4 1,0 5-635,4-5 1166,0 5 0,0-7 0,0 4 0</inkml:trace>
  <inkml:trace contextRef="#ctx0" brushRef="#br0" timeOffset="75">16743 12529 7748,'-6'0'3560,"-5"0"-3055,10 0 1,-5 0 1040,2 0-840,3 5-637,-4 1 40,5 6 1,5 3-634,2 0 0,5 5 1,2 1 254,1 4-1558,5-1 1419,-2 4 1,5-5 0,0-2-865,0-2 1,-1-2 646,1-6 1,-4 1 624,0-1 0,-5-4 0,3-2 0,-11-5 0,4 5 0,-3 1 0</inkml:trace>
  <inkml:trace contextRef="#ctx0" brushRef="#br0" timeOffset="76">17063 12574 7748,'-12'-6'841,"1"1"249,0 5 0,3 0-492,0 0 1,2 1-99,-2 3 0,-2 7-121,3 8 1,0 8-582,0 4 1,3 3 201,-4 4 0,4 3-880,-3 4 1,3 5 19,-4-1 0,1 2-614,-5-2 0,1 2 1474,-1 2 0,-4 8 0,-2-2 0</inkml:trace>
  <inkml:trace contextRef="#ctx0" brushRef="#br0" timeOffset="77">17794 12460 7748,'-12'0'0,"-4"0"0,2 0 0,-5 0 3350,5 0-2215,-3 5 0,10 2-45,-1 4 322,6 6-858,-4 0 1,6 11-575,0 3-7,0 7 1,2 2-1201,2 6 1,1 0 773,2-1 1,3 0-475,-2-3 1,2-7 378,2-4 0,-2-9-2176,-3 5 2724,-2-10 0,-5 9 0,0-8 0</inkml:trace>
  <inkml:trace contextRef="#ctx0" brushRef="#br0" timeOffset="78">17759 12437 7748,'0'-11'1151,"0"-1"0,-3 1-493,-1 0 0,1-1 84,7 1 1,8-1-283,7 1 0,3 0-305,5-1 0,2 4 46,5 1 1,5 3-122,-1-4 1,0 6-271,-4-2 1,-1 4 219,-3 4 1,-2 1-173,-5 3 0,0 6 88,0-3 0,-9 3 147,-3-3 0,-3 2-120,-1 2 0,-1-2 254,-6 2 0,0 2-58,0-2 1,0 5-13,0-1 1,-2 3-124,-2 1 0,2 0 88,-6-1 0,5 6-399,-5 3 0,4 6 157,-4 1 1,5 1-829,-5-1 0,2-2 428,-2 2 0,2 0-832,2-4 0,3 1 642,-3-8 1,3 0 709,1-4 0,-5 5 0,-2 1 0</inkml:trace>
  <inkml:trace contextRef="#ctx0" brushRef="#br0" timeOffset="79">17817 12986 7748,'-18'-12'0,"-4"2"0,3 2 0,3-2 3794,0 3-1820,4 1-765,5 1 1,7 5-744,8 0 1,9 0-499,5 0 0,6 0-489,7 0 0,3 0 407,0 0 0,1 0-3344,-1 0 3304,-2 0 0,3-5 1,-5-1-1</inkml:trace>
  <inkml:trace contextRef="#ctx0" brushRef="#br0" timeOffset="80">18034 12597 7748,'0'-6'1936,"0"1"0,0 4-800,0-3 610,0 2-749,5-3-96,-4 5-690,9 5 0,-4-2-266,6 5 0,3-6-65,0 2 1,7 1 162,1-1 0,10 3-543,9-3 1,7 4 162,4-4 1,2 1-548,-2-1 1,2-2 441,-6 6 1,5-4 72,-5 3 0,2-3 176,-2 4 1,0-2 140,4 2 1,3 2 118,1-3 0,-4 2-70,-11-1 1,2 2-13,-2-2 1,10-2-54,2 1 1,9-3-15,-2 4 1,0-4-52,0 3 1,-3-3-9,-1 4 0,-3-4 99,-1 3 0,5 1 58,-26-2 1,1-1 0,0-1 0,0 0 118,-1 0 1,1-1-1,25 4-23,-5 0 1,-3 4 16,3-4 0,8 3-93,-29-4 0,1 0 1,-1-2-1,0-1 207,26 5 0,-6-2-5,-3 2 0,-2 1-208,-1-5 0,4 3-21,4-3 1,3 0-95,4-4 1,0 0-37,0 0 1,-6 0 83,-9 0 1,-3 4 78,3-1 0,-3 3-44,7-3 1,-4 0 21,0 4 1,-5-3-10,-3 4 1,-4-2 15,-3 2 1,-4 1-32,-4-5 0,1 1-1,3-2 1,1-1-18,2 2 1,3-3 29,-2-1 1,1 0 123,-2 0 0,2 0-141,-6 0 1,1 0 249,-4 0 0,-5 4-45,-3-1 1,1 2-126,0-1 1,-1 1 1,-4 3 1,1 2 11,-1-2 0,4-3 115,1-1 0,-1 1-68,-4-1 0,1-1 365,-1-3-175,1 0-81,-1 0-429,-5 0-685,-1-5-553,-5 4 748,-5-4-858,-1 5 1,-5-4 160,-1 0 1375,6 0 0,-9-1 0,2-1 0</inkml:trace>
  <inkml:trace contextRef="#ctx0" brushRef="#br0" timeOffset="81">22099 12780 7748,'-11'0'0,"0"0"617,-1 0 1,1 0 2306,-1 0-1839,6 0 1,2 0-537,8 0 1,4 0-110,7 0 0,4 0-257,7 0 0,5 5-267,7 3 1,-2-2-105,2 2 0,-3-1-292,-1 5 1,-6 3 311,-5 0 1,-5 2-228,-7-2 0,-4-2 263,-4 2 0,-9 2 110,-9 3 1,-9-3 35,-14 2 0,-3-1-69,-5 1 0,-3 1-142,-1-4 1,5 0-305,3-1 1,6-2-531,2 2 0,6-6 438,9-1 593,3-6 0,4 8 0,1-3 0</inkml:trace>
  <inkml:trace contextRef="#ctx0" brushRef="#br0" timeOffset="82">22830 12986 7748,'-11'-16'0,"-1"1"0,2 0 1023,3 3 0,-3 6 22,2 2 247,3 3 0,-4 6-552,5 3 0,0 7-237,4 4 0,0 4-265,0 3 0,0 4-86,0 4 1,2 0-301,1 0 1,0 6 199,5 2 0,-1 6-896,5 1 1,-5 2 322,1-1 0,-4-3-1314,3 2 0,-4 1 575,1-5 0,-3-3 360,-1-11 0,0-4 900,0-4 0,0-4 0,0-2 0,0-4 0,0-5 0</inkml:trace>
  <inkml:trace contextRef="#ctx0" brushRef="#br0" timeOffset="83">22853 12974 7748,'0'-23'0,"0"5"802,0 3 0,0-1-193,0 1 1,5-1-64,3 5 1,7-1-97,4 1 1,3 1 34,1 2 1,6-1-353,5 6 1,7-1 80,8 4 0,3 0-526,5 0 1,0 1 379,0 3 1,-3-2-489,-1 6 0,-10-5 13,-1 0 0,-5 2-170,-3-1 1,-5 1 517,-2-1 0,-4-3-71,-4 3 1,-3 1 609,-4-1 1,-1 4 1,1-4 770,-6 4-667,-1-1-373,0 4 0,-4 1-58,3-1 1,1-3-238,-1-1 0,0 1 121,-4 3 0,4 4-7,-1 1 0,1 4-178,-4-1 0,0 4 45,0 4 1,-1 2 221,-3 5 1,-2 0-54,-6 1 1,5 4-346,-1 3 0,1-2-116,-5 2 1,1-4-311,-1 4 1,1-4-1,-1 4 0,6-5-413,2 1 0,3-8 1117,1-3 0,0-3 0,0-1 0</inkml:trace>
  <inkml:trace contextRef="#ctx0" brushRef="#br0" timeOffset="84">22796 13739 7748,'-8'-4'3179,"1"1"-2571,-1-6 0,2 6 297,2-4 0,9 3 27,7-4 1,5 6-418,10-2 0,2 3-313,5 1 1,6 0 23,2 0 1,3 0-591,5 0 1,6 0-337,5 0 1,-2 0-26,-6 0 1,1 3 171,-9 1 1,-6 0-1756,-13-4 145,-7 0 1648,-2 0 1,-12 0 253,-5 0 69,-5 0 1,-7-1 191,1-3 0,-1 3 0,1-4 0</inkml:trace>
  <inkml:trace contextRef="#ctx0" brushRef="#br0" timeOffset="85">23162 13111 7748,'0'-11'890,"-2"-1"-452,-2 1 0,2 3 1215,-6 1-476,6-1-795,-3 2 0,6-3-3,3 5 1,3 0-165,9 4 1,0 0-128,3 0 0,3 1-145,-3 3 1,6-1-317,2 4 0,-2 1 315,-6 3 0,1 0-544,-4-4 1,-1 7 205,-4-2 0,-4 2 117,-3-3 1,-8 4 197,-4 0 0,-7 4 311,-4-3 0,-3-1 117,-1-4 0,-3 1-188,-1-1 1,2 1 374,6-1 0,-2-5-171,6-2 1,4-3 45,3-1-251,6 0-283,12 0 0,0 0 63,13 0 0,-3-3-240,3-1 1,0 0 122,0 4 1,-2 0-29,-2 0 0,1 0 234,-4 0 0,-1 0-110,-4 0 1,1 1 362,-1 3 0,-3-1 524,-1 4-124,-4 1 0,1 3-99,-8 1 1,0 3 276,-7 0 0,-2 0-424,-6-3 1,-6-1-113,2 1 1,-3 3-417,4 0 0,-1-3 130,0-5 1,0 1-1167,0 3 1,2-4-356,2-4 0,6-1 1485,5-2 0,6-5 0,-3-2 0</inkml:trace>
  <inkml:trace contextRef="#ctx0" brushRef="#br0" timeOffset="86">22922 8600 7748,'-12'0'160,"1"0"1,-2 0-65,-2 0 1,6 1-23,-2 3 0,2 4 12,-3 7 0,6 3 24,2 4 1,3 8-216,1 4 1,1 1-233,3 7 1,2-1-333,6 1 1,0-4 668,4-8 0,-4-2 0,5-5 0</inkml:trace>
  <inkml:trace contextRef="#ctx0" brushRef="#br0" timeOffset="87">22945 8931 7748,'-11'-11'0,"4"-1"0,-3 1 332,2-1 0,2 1 516,-2 0 101,0-1-343,2 1 25,1-1-626,5 1 0,5 3 91,3 1 1,3 4-221,4-1 1,-1 3 155,5 1 1,0 0-254,4 0 1,0 0-155,0 0 1,5 0-304,2 0 1,3 0 137,2 0 0,-1-1-210,0-3 0,0 1 750,1-4 0,-8-1 0,-4-3 0,-1 3 0,-7 1 0,-5-1 0,-5-9 0,-5 0 0</inkml:trace>
  <inkml:trace contextRef="#ctx0" brushRef="#br0" timeOffset="88">23390 8588 7748,'-1'-11'-47,"-3"0"265,3-1 302,-10 1 1,9 1-46,-6 2 1,4 3 404,-3 5-658,4 0 1,-6 5-132,6 3 1,-1 3 62,4 4 1,0-1-120,0 5 1,0 2-326,0 5 0,0 0 210,0 4 1,0 1-614,0 3 0,0 0 94,0 0 0,0 1-131,0-1 0,0 0 310,0 0 0,1-4 420,3-4 0,2-2 0,6-1 0</inkml:trace>
  <inkml:trace contextRef="#ctx0" brushRef="#br0" timeOffset="89">23493 8885 7748,'-5'-6'0,"2"-3"641,-5 5 1,6-1-143,-2 2 0,3 0-19,1-5 0,5 5-331,3-5 0,7 4-206,4-3 1,2-1 4,2-4 1,4-3-295,0 0 0,3 0-1,-3 3 1,-2 1 217,-6 0 0,-2-1-39,-6 1 1,-6 4 57,-5 4 1,-5 1 106,-6 2 1,-6 0 9,-2 0 1,-3 4 103,0 0 1,3 5-117,0-2 0,5 4 35,-2 0 1,1 0-86,4 1 0,-3 3 63,6 0 0,-1 2 37,2-2 0,-2-1-10,5 5 1,0-5-10,4 1 1,0 2 9,0-2 1,0 0 12,0-3 0,5-5-73,3 1 1,2-4-126,1 3 1,5-4-216,-1 1 0,4-3 142,-4-1 1,5 0-419,-1 0 1,3-1 313,1-3 0,-2 1 326,-2-4 0,3-1 0,-4-3 0,5-1 0</inkml:trace>
  <inkml:trace contextRef="#ctx0" brushRef="#br0" timeOffset="90">23950 8760 7941,'0'-12'49,"-2"2"139,-2 3 0,3 0 418,-3 3-371,-2 3 0,4-4-217,-6 5 0,4 0-4,-4 0 0,5 0-180,-5 0 0,4 1 157,-3 3 1,0 3-96,0 4 0,-3 0 49,2 1 0,2-1 68,-2 1 0,4 0 35,-3 4 0,4-4-21,-1 3-5,3-2 1,1-1 23,0-1 1,1-3 127,3-1 0,1-3-136,3 4 1,6-6 3,-3 2 0,3-3-51,-3-1 0,1-4-16,-1 1 0,1-6-9,-1 1 1,1 2 66,-1-2 0,-3 1-185,-1-5 1,-3 1-83,4-1-81,-6 1 71,3-1-100,-5 6 246,0-4 49,0 9 0,-1-4 104,-3 5-187,3 5 456,-4 1 0,1 5-55,0 1 1,0-4 53,4-1 1,0-3-92,0 4-188,0-6 0,2 7-46,1-5 0,0 0-215,5-4 1,-1 0-21,5 0 0,-1-2 90,0-1 0,5-5 12,-1-7 0,4 2 17,-4-2 1,0-2-96,-3 2 0,-1 0 162,1 3 1,-5 1 8,1 0 0,-4-1-7,3 1 220,-4 4 92,2 2 1,-6 7-79,-3 1 0,-1 4-7,-3 4 0,-2 2-63,2 2 0,-2 7-52,-1 4 0,3 6-2,1-2 1,0 3-111,0 2 0,2 3-27,5 0 0,0 4-228,0-4 1,5 0-192,2-4 1,9-1 184,3-2 0,6-7-64,2-5 374,-1-10 0,-3 6 0,0-9 0</inkml:trace>
  <inkml:trace contextRef="#ctx0" brushRef="#br0" timeOffset="91">24178 8703 7997,'1'-13'99,"3"-2"1,-1 6 256,4-3 0,-3 5 87,4-1 1,3 3-104,4 5 0,4 3-192,-3 4 0,4 2-8,-1 10 0,-1 0-200,1 4 0,-5 4-65,1-1 0,-8 10-324,-3-2 1,-5 7 448,-7-3 0,-14 10 0,-14-1 0</inkml:trace>
  <inkml:trace contextRef="#ctx0" brushRef="#br0" timeOffset="92">22008 9913 8044,'6'-17'0,"-2"1"2125,-3 9-1688,-1 2 0,0 6-561,0 3 0,0 3 191,0 9 1,0 3-2,0 7 1,0 3 76,0 6 1,0 5-129,0 6 1,0 6-403,0 9 1,0 4 444,1-30 0,-2 2 1,1 0-1,-1 1-126,-1 1 0,0 2 0,2 2 0,-1 1 40,-1 4 1,0 0-1,0-2 1,-1 0-349,2 3 1,-2 1-1,-1 0 1,0-1 347,0 0 1,0 1 0,-1 2 0,1 0-76,0 3 1,0 1 0,-1-6 0,0 1 35,1 2 1,1 1-1,0-3 1,1-1-46,-1 1 0,2 1 1,-1 0-1,1 0 46,-1 2 1,0-1 0,2-5 0,-1-1 14,-1 0 0,0 1 0,1-1 0,1 0 83,0 0 0,0 1 0,2 0 0,0 0-19,0 0 1,0 0 0,1-3 0,1 0-11,-2 2 1,0 1 0,1-4 0,-1 1-217,0 0 1,0 1 0,-1 0 0,-1 1 209,2-1 1,0-1 0,1-1 0,-1 0 4,0 2 1,0-1 0,0-3 0,0 0-9,-2 0 0,0 0 0,0 1 0,0 0-60,0 1 1,0-1 0,0 0 0,0-1 47,0 0 0,0 0 0,0-2 0,0 0-56,0-2 0,0 0 0,0 0 0,0-1-109,0-1 1,0 0 0,1-1 0,2 0 68,-2 2 0,1-1 0,2 27 232,-4-6 1,4-1-156,0-7 1,0-4 64,-4-7 0,5-3 455,2 0 0,0-5-260,0 1 1,0-10 377,0 2 0,3-6-315,-2 2 0,2-5 346,2 1 0,0-6-433,3-2 1,-1-4 88,5 1 1,6-3-206,5-1 1,4-1-34,4-3 1,3-4-8,5-7 0,3-2-396,1-2 1,4-2 360,-1 2 0,-20 10 0,0 0-159,3-1 0,1 1 0,4 0 1,2 0 231,-2 0 0,1-1 0,0 0 0,-1 0-129,-5 2 1,0 1-1,4-1 1,0 0 173,3 3 0,2-1 1,1-1-1,0-1 58,0 0 0,0 1 1,-2-1-1,0 0-63,-3 2 0,-2 1 0,2 1 0,0 0 5,0 0 0,1 1 0,0 1 1,-1 0-134,-1-2 0,0 0 0,-3 3 1,-2 0-103,22-3 1,-2-1-248,2 1 0,1-4 153,-25 7 1,-1-1 0,29-6-204,-8 4 0,-7-1 138,-8 1 0,-4 3 170,-3-3 1,-3-1 4,-6 1 1,1-3 457,0 3 0,2-4-189,-2 5 1,7-6 438,-8 1 0,4-2-540,-3-1 0,-2-5 219,-2 1 1,-2-1-227,-6 0 1,1 2 26,-1-5 1,-3 0 137,-1-4 0,0 1-91,0-1 0,3-5 100,-2-3 0,1-5-299,-2-2 1,4-2 143,-4 2 1,0 1-145,0-5 1,1-2 35,3-2 1,-1-3-164,-2 3 1,2-1 143,-2-6 1,6 2-27,1 2 1,1-1 46,0 8 0,-2-6 18,5-1 1,-2-10 154,2 2 1,3-3-404,-3 3 0,1 0 245,-1 0 1,-8 26-1,-1 0 13,-2-1 1,-1-1 0,1 0-1,0-1 1,0 0 0,0-1 0,-4 1 1,0 0 12,2 0 0,0-1 1,-2 2-1,0-1-6,-1 2 0,1-1 0,-1 0 0,-1 0 50,-2-27 0,0 27 1,0 0 34,0-32 1,0 3 75,0 1 1,0 2-115,0 2 1,0-2-112,0-6 1,0 1 88,0 30 0,0 0 0,0 0 0,0 1 36,0-28 0,0-1 2,0 1 1,0-1-35,0-3 0,0 32 0,0 0-12,0-28 1,0 28 0,0 0 11,0-32 0,0 3 39,0 1 1,0-2-36,0-2 0,0 31 0,0 1-65,0-2 1,0 1-1,0-28 43,0 5 0,-1-4-96,-3 4 0,3-8 53,-1 33 1,0-1 0,1-29-24,1 1 0,0 3 41,0 1 0,0 4-150,0-1 1,0 7 380,0 2 0,0-1-70,0 4 0,0 1 54,0 0 0,0 8-124,0-2 1,4 9 142,-1-1 1,1 3-123,-4 1 1,0 5 313,0 3 0,0 2-383,0 2 1,-1 5 323,-3 2-371,3 3 51,-9 1 1,7 1-145,-4 3 0,3 1 43,-4 2 0,4 3-165,-3-2 0,3 2 102,-4 2 1,-3-1 11,-4 0 0,-6 1 113,2-1 0,-9 2-64,-6 2 0,0-2 70,-4 2 0,-3-3-66,-1-5 0,-12 3-212,-7-2 0,25-3 1,0 0 217,-4 1 1,0 0 0,-3-2 0,-1-1-381,-3 1 1,-1 0-1,-4 0 1,-2 1 385,-7 2 1,0 1 0,0-2 0,0 1-278,17-2 0,-1 0 0,1 0 0,-1-1 0,0 0 0,0 0 302,0 0 1,-1 0 0,0 0 0,0 1 0,0 1 0,0-1 20,-2 2 0,-1-1 0,1 0 0,3 0 0,-1 0 0,1 0-8,-1 1 0,0-1 0,1 0 0,-17 1 0,1 0-233,2 1 1,0-1 0,1-2 0,-1-2 241,2-1 1,0 0 0,5-1 0,0-1-176,0 0 1,1 0 0,5 0-1,1-1-207,1-1 1,0 0 0,-1-2-1,0-2 38,-1-1 0,1-1 0,5-2 1,3 1-815,-24-7 1,14-3 1147,12 4 0,6-3 0,6 7 0,1 2 0</inkml:trace>
  <inkml:trace contextRef="#ctx0" brushRef="#br0" timeOffset="93">16218 10462 7951,'-7'0'1254,"-3"0"-1781,4 0 0,-4 1 1400,2 3 0,3 7-489,5 8 1,-4 10-1,0 12 1,2 16-97,1-21 1,1 2 0,-1 6 0,2 3-273,-1 5 1,0 3-1,0 5 1,0 3-349,0-19 1,0 2-1,0 1 1,-2 2-1,1 2 1,-2 0 263,1-2 1,0 1 0,-1-1 0,0 2 0,-1 1 0,1-1-283,-1-3 1,0 0 0,0 0-1,0 1 1,0 0 0,0 1 269,-1-1 0,-1 1 0,1-1 0,1 0 1,-1-1-1,0 0 28,-1-2 0,-1 0 0,1-1 0,0 18 0,0-1-223,0-6 1,0-1 0,0-3 0,1 0 400,1 0 1,0-1 0,1-5-1,1-1-165,0-5 1,0 0 0,1-2 0,1-1 130,0-3 1,0 0 0,0 30 517,0-3 1,4-5-475,0-7 1,5-8-159,-2-11 1,5-6 985,3-1 1,1-1-1085,3-7 1,4-5 719,0-6 1,5-3-696,6-1 0,11-5 47,4-3 0,7 2 31,5-2 1,2 5 7,-29-1 1,1 0 0,1 2 0,0 0-3,0-2 0,0 1 0,6 1 0,2 0-72,1-2 0,1 0 1,2 1-1,0-1-203,5-2 1,1 0 0,1-2 0,0 0 261,2-2 1,1 1-1,0-2 1,2 0-397,0 0 1,1-1-1,2-1 1,0-2 658,0 0 0,0 0-186,-18 4 1,0 0-1,0 0 1,-2 0-1,-2 0 1,1 0 6,21-5 0,0 1 0,-4 1 0,1 0-55,1 3 0,0 0 222,-4-1 0,0 1 1,-4 1-1,-1 2-83,-4 0 0,-1 1 0,1 0 0,-2 1-183,-3 0 0,-2 1 3,-3-1 0,-2 0 1,25-9 229,-16 0 0,-9 0 1,-11 2 50,-4-2 0,-5 1 0,-6-5 114,-2-2-299,-3-5 1,-5-5 0,0-8 0,0-8 33,0-9 1,0 23 0,0-1-82,0-4 1,0 0 0,0-6 0,0-1-208,0-2 1,0-1-1,0-6 1,1-1 165,1-6 1,0 0 0,1 0-1,2-1-258,-1 17 1,1-1-1,1 0 1,-1-1-1,1 1 1,1-1 181,0-1 1,1 0 0,-1-1 0,1 1 0,0 0 0,-1 0-12,1-2 1,-1 0 0,1 1 0,-1 5 0,1 1 0,-1 1 57,2-22 1,1 2-1,-2 5 1,0 2 109,-2 6 0,0-1 0,-3 2 0,0-1-158,-1 1 0,0 1 1,-1 5-1,0 2 146,1 2 0,0 0 0,-1 3 0,-1 0 357,4-25 0,-3-3-109,-1 2 1,4 8-25,0 0 0,5 10-53,-1 5 1,-2 6 985,2 1 1,-2 11-694,1 1 1692,-1 10-1860,-6-1 0,-2 10 683,-2 0 0,-3 5-596,-8 7 1,-3-1 42,-5 0 1,-1 1-461,-3-1 1,-7 1 99,-8-1 1,-4 2-152,-3 2 0,-4-6-232,-8 2 0,28-6 0,-1-1 134,-6 2 0,0 0 0,-6 1 0,-2 1-395,-9-1 1,-1 1 0,-2 2 0,-1 0 459,17-3 0,-1-1 0,0 0 0,-1 2 1,-2-1-1,0 1-283,-2 1 1,-1 0 0,0 0-1,-3 0 1,-1 1 0,0 0 325,-1 1 0,0 1 0,1-1 0,1 1 0,1-1 0,0 1 6,-1-1 1,1 1 0,0-1 0,2-1 0,1 0 0,0 0 3,1 1 0,1-1 0,0 0 0,2-1 0,0-1 0,0 0-115,1 1 1,0 0-1,2 0 1,-17 3-1,2 0-189,0 0 1,2-1 0,8-2 0,3 1-319,3 0 0,0-1 0,3-2 0,-1-1 100,0-1 0,1 1 0,4-1 0,1 0-755,-27-1 0,14-2 1301,13-5 0,3-2 0,12-3 0,5 3 0</inkml:trace>
  <inkml:trace contextRef="#ctx0" brushRef="#br0" timeOffset="94">16732 8726 7951,'22'-17'759,"0"8"-378,-3-2 1,-2 6 844,-6-3-233,-5 6 0,-2-4-456,-8 6 0,-2 0 48,-5 0 0,-6 2-139,-2 2 0,-4 2-93,-4 5 1,3 5-133,-2-1 1,-3 5 203,-2-1 1,-2 3-29,-1 0 1,3 1-1,1 0 0,1-1-121,-2-3 1,1 2-56,7-2 1,4-2-489,11-2 1,5-3 271,6-5 1,5 2-562,7-5 1,4 1 37,8-1 0,-3-3-233,3 3 1,-3 1 323,-1-1 1,-2 5-78,-2-2 1,-2 3 275,-6 2 0,3-1 6,-3 1 0,2-1 280,-9 0 1,4 5-140,-5-1 0,1 1 544,-4 0 1,0-4-225,0 4 1,0-4 119,0 0 0,0 0-212,0 4 0,-5-4-180,-2 3 0,-5 3-965,-3 1 0,-3 2 491,-5-2 1,-3 2-507,-1-2 1,0-2-5,4-2 1017,6-7 0,-5 2 0,4-4 0</inkml:trace>
  <inkml:trace contextRef="#ctx0" brushRef="#br0" timeOffset="95">16560 9171 7951,'5'-11'0,"-3"3"924,1 0 0,4 2-273,0-2 0,0-1-102,0 6 1,5-5-625,3 4 1,5-3 109,-1 3 0,4 0-555,4 4 1,3-5 416,8-3 1,3 2-676,5-2 0,-5 1 448,1-5 0,-5-3-187,1 0 1,-12 0-44,-7 3 1,-7 1 559,-4-1 0,-3 5 0,-5-1 0,-1 6 0,-3-2 0,-2 1 0,-6-1 0,1 3 0,-1-3 0,5-1-262,-1 2 1,1-1 239,-5 4 1,1 0 220,-1 0 1,5 0-5,-1 0 1,2 1 73,-2 3 0,-2 2 0,2 6 0,2-1-116,-2 0 0,5 5 147,-5-1 1,4 5-94,-4-1 1,5 7-180,-5 0 1,4 2 81,-3-1 1,4 3-528,-1 8 0,3-1 137,1 5 1,0-6-9,0-2 0,5-1-636,3-7 924,7 1 0,3-4 0,5 0 0</inkml:trace>
  <inkml:trace contextRef="#ctx0" brushRef="#br0" timeOffset="96">17200 9114 7951,'-7'-5'-98,"-3"0"49,3-3 1,0 3 48,0 5 1423,-1-5-882,2 4 1,-4-3 454,2 8-609,3-3 0,-4 9-156,5-2 1,-3 2-11,3 1 1,-1 4-93,1 1 0,3-1 52,-3-4 1,3 5-74,1-1 1,1 0 140,3-4 1,2 0-348,5-4 1,1 2 37,-1-5 0,2 0-7,2-4 1,-1 0 305,5 0 0,-5 0-29,1 0 0,-2-2 86,-1-1 0,-1-2-65,0-3 1,-3-2-119,0 2 0,-5-2 107,5-1 0,-5-1-501,0 1 0,2-1-237,-1 1 124,0 0 1,-4-1 182,0 1 0,-1 4-22,-3 4 0,3 0-347,-3-1 341,-2 3 0,4-3-69,-2 8 0,3 2 92,1 6 1,0-1-377,0 1 0,1-1-69,3 0 1,3 2-250,4 2 1,4-2 284,0 2 625,6-2 0,2-2 0,6 1 0</inkml:trace>
  <inkml:trace contextRef="#ctx0" brushRef="#br0" timeOffset="97">17611 9114 7951,'-11'-6'377,"-1"0"1,5 3-45,-1-1 148,0 0-287,-3 4 0,3 0 139,1 0-504,-1 0 190,2 0 0,-4 1-23,2 3 21,3 2 0,-2 6-151,4-1 0,1 1 104,-1-1 1,-2 1 34,1-1 0,-4 4-52,4 0 1,1 2-24,3-2 1,0-1-36,0 5 0,0-5-68,0 1 0,1 2 5,3-2 1,2 2 148,5-2 1,1-6-118,-1 2 0,1-3 34,-1-1 0,4 2-58,0-5 0,1 0 65,-5-4 0,4 0-152,1 0 0,-1-5 0,-4-3 0,4-2-72,1-1 1,0-6 318,-1-2 0,-2-3 0,2 0 0,-2-1 0,4-5 0,0-1 0</inkml:trace>
  <inkml:trace contextRef="#ctx0" brushRef="#br0" timeOffset="98">17817 8965 7951,'-12'-6'181,"5"1"54,-1 5 1,4 0-89,-4 0 1,5 0 74,-5 0 0,6 5-154,-2 3 1,2 6-120,2 1 1,0 5-287,0-1 1,0 7-195,0 0 0,0 6 290,0-2 1,0 3-51,0 2 1,0 3 44,0 0 0,0 0 246,0-4 0,4-5 0,0-2 0,0-8 0,1 8 0,1-3 0</inkml:trace>
  <inkml:trace contextRef="#ctx0" brushRef="#br0" timeOffset="99">18171 9034 7951,'0'-12'510,"-5"1"189,-2 0 1,-4 4-104,-1 3 1,1 8-181,-1 4 1,1 2-354,0 1 1,-1 6 96,1 2 0,1-1-108,2 1 0,-2 0 60,2 4 1,2 0-92,-2-1 0,6-3-247,-2 0 0,3 0 123,1 4 0,0 0-127,0 0 1,5-5 82,2-3 0,4 1 236,0 0 0,4 0-94,0-1 0,4-6-62,-3 3 0,4-3-123,-1 2 1,3-3-583,0-1 772,1-4 0,0 7 0,0-4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9.40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14996 4763 7951,'0'-12'1139,"0"1"-570,0-1-284,0 1 1967,0 4-1015,0 2 1007,0 5-1703,5 0-876,-4 0 1,4 5 266,-5 3 145,0 2-939,0 2 0,0 3 289,0 0 511,0 0-1591,0 2 799,5-4 140,-4 8 242,4-8 1,-5 5-677,0-3 168,0-3 324,0 0 287,0 3 369,0-12 0,0 12 0,0-9 0,0 1 0,0-2 0,6-10 0,0-2 0</inkml:trace>
  <inkml:trace contextRef="#ctx0" brushRef="#br0" timeOffset="1">15053 4740 7951,'-4'-16'0,"0"1"0,-1-4 108,1 4 1,3 0 140,-3 3 0,-1 1 56,1-1 1,-1 2-84,1 3 0,3 0-829,-3 4-1358,3 1 1156,1-3 446,5 15 363,-4-2 0,10 8 0,-5-4 0</inkml:trace>
  <inkml:trace contextRef="#ctx0" brushRef="#br0" timeOffset="2">15133 4705 7951,'6'0'377,"-1"-1"461,-5-3-266,0 3 25,0-4 27,5 5-263,-4 0-282,4 0-40,-5 0-937,6 0 769,-5 5 1,5 0 38,-2 3 0,-3 2-19,3-2 1,-1 0 333,0 0 1,-1 2 29,1-2 28,4 2-99,-6 1-51,9-4 0,-7 2 566,4-6-25,-4 1-81,7-4-345,-4 0 0,2 0-190,0 0-8,-6 0 28,8 0 0,-7 0-497,5 0 212,-6 0 153,3-5-935,0 4 762,-4-4 0,6 5-332,-3 0 84,-3 0 201,4 5 892,0-4-490,1 9 1,6-8 392,-1 1 0,2-1-256,2-2 1,-1-2 138,5-1 1,-4 0-27,4-5 1,0-3-91,4-4 1,0-2-173,0 2 0,0 1-243,0-5 1,-2 0-306,-2-4 1,2 0 215,-6 0 1,-4 1-177,-3-1 1,-4 4 148,3 0 0,-4 9-404,1-2 461,-3 8 1,-2-1 163,-3 5 0,1 5 29,-4 3 1,4 6-126,-1 1 0,3 2 251,1-2 1,0-2-60,0 2 1,0 1 394,0-1-230,0 1-112,0 0 1,0 1 260,0 2-86,0 2-373,0-3 0,0 1 117,0 0 0,0 0-318,0 4 1,4-4-1,1-1 118,1-2 1,-2 0-455,4-5 229,-6 0-692,3-4-791,0 3 944,-3-4 918,3 1 0,-5-2 0,0-5 0</inkml:trace>
  <inkml:trace contextRef="#ctx0" brushRef="#br0" timeOffset="3">15544 4774 7951,'-8'-6'729,"1"2"202,-1-3 1,-2 5 889,2-6-1301,3 6 1,6-3-385,3 5 1,3-4 45,4 0 1,5 0-787,3 4 0,7-1 442,1-3 0,4 2-2606,0-6 2768,2 5 0,6-7 0,2 4 0</inkml:trace>
  <inkml:trace contextRef="#ctx0" brushRef="#br0" timeOffset="4">16035 4386 7951,'0'-12'0,"0"1"1245,0-1-110,0 1 8,0 0-1077,-5 4 33,4 2 1,-5 6-190,6 3 0,0 3 101,0 4 0,-3 4-540,-1 0 0,-1 7 284,1 1 1,-1 0-192,-3 3 0,-1-2-176,6-1 0,-2 0 234,1 0 0,2-2-173,-1-1 0,3-5 551,3-8 0,0 4 0,5-4 0,-1-2 0,10 0 0,0-5 0</inkml:trace>
  <inkml:trace contextRef="#ctx0" brushRef="#br0" timeOffset="5">16149 4397 7951,'-11'0'69,"-1"-5"0,1 4 129,-1-3 1,-3 3 72,0 1 1,0 3 61,3 1-364,-4 10 82,-2-6 0,-6 8-540,-3-4 1,3 3 315,-2 0 1,0 4-488,0-4 1,3 1 150,0-5 509,5-5 0,2 5 0,-2-5 0</inkml:trace>
  <inkml:trace contextRef="#ctx0" brushRef="#br0" timeOffset="6">15818 4500 7951,'6'-12'317,"-1"5"428,-5-1-316,0 6-208,0-3 753,5 5-116,-3 0-469,8 0-223,-4 0 1,6 0-174,-1 0 0,4 5 75,0 2 0,6 3-1051,-2 2 0,2-1 337,2 1 646,5 4 0,1-3 0,6 3 0</inkml:trace>
  <inkml:trace contextRef="#ctx0" brushRef="#br0" timeOffset="7">16846 4740 7951,'-7'-12'0,"-4"1"0,0-1 0,-1 1 521,-3 0 0,2 3-108,2 0 0,-2 6-219,-2-2 0,2 3 28,-2 1 0,2 1-428,2 3 1,-1 2-265,1 6 1,1 0 306,2 3 1,-1-1 151,6 5 0,-5-3 14,4 3 1,-3-4 148,3 4 1,0-5-88,4 1 0,0-2 397,0-2 1,4 1-159,0-1 1,4-1 117,0-2 0,2 1-320,2-5 0,-1 1 51,0-2 1,1-1-279,-1 2 1,1-4 63,-1-4 0,4 1-26,1-4 1,-1-1 5,-4-3 1,1-1-84,-1 1 1,-1-2-80,-2-2 178,2 2 30,-4-3 1,2 0 140,0 1 35,-6 0-158,3 4 1,-1-1 167,0 1 1,0 3-135,-4 0-130,0 6 1,0-2 85,0 8 0,0-2-318,0 6 1,0 0 98,0 3 1,0 1 8,0-1 1,3-3-280,1-1 0,4 1-505,-4 3 472,5 1 250,-8-6 1,9 3 298,-2-5 0,2 3 0,1-3 0,1 0 0,-1-4 0,-5 0 0,4 0 0,-2 0 0,-3 0 0,5-5 0,-8 2 0,1-4 0,2-1 0,-1-3 0,-1-1 0,-2 1 0,-1-1 24,0 1 1,0 0 0,0-1 519,0 1-231,0 4-74,0-3-37,0 4-341,0-1 233,0 2 0,0 7 1,1 1-154,3 5-14,-3 2-26,5 2 118,-6 4 1,3-3 0,2 2 540,2-2-265,-5-2 0,3 1 270,-5-1 0,4 0 346,0 1-204,0-1-124,1-4-24,-4-2-281,4-5-57,-5 0-415,5 0 1,-3-5 234,1-3 1,-1-2-595,-2-2 0,1-3 200,3 0 361,-3 0-1015,4 3 1,-4 1 385,3 0 0,-3-1-872,3 1 920,3-1 573,-6 6 0,9-4 0,-4 3 0</inkml:trace>
  <inkml:trace contextRef="#ctx0" brushRef="#br0" timeOffset="8">17223 4705 7951,'0'12'737,"1"-5"-87,3 1-130,-3-5-88,4 7 1,-5-8 896,0 6-702,5-6-297,-4 9 0,6-10 47,-3 3-358,-3-3 46,4 4 212,0-4-748,-4 4 433,4-5 0,-3 0-464,1 0 1,0 2 124,5 1-152,-6-1 329,3 3 1,-5-4-84,0 3 0,0-2 9,0 6 0,4-4 629,0 3 1,0-3-181,-4 4 952,0-6-530,0 3-299,0 1 1132,0-5-613,0 4-143,0-5-477,0-5 0,0-2 1,1-4 113,3 0-277,-3-1 187,9 1 1,-4-6-654,6 5 383,-1-5 107,1 6-909,-6-6 0,4 8 108,-2-2-365,-3 2 0,5 1 32,-2 1 560,2 4-1048,-4-2 978,4 5 0,-7 1 127,4 3 0,-4-1 459,1 4 0,2 6 0,1 5 0</inkml:trace>
  <inkml:trace contextRef="#ctx0" brushRef="#br0" timeOffset="9">17531 4842 7951,'-11'-11'3413,"4"3"-2917,3 1 1,3 3 184,1-4 0,0 5-47,0-5-1395,0 5 492,5-2 245,2 5-480,4 0 1,4-3-1515,0-1 1764,6 0 1,-5 4-1866,3 0 2119,3 0 0,1 0 0,6 0 0</inkml:trace>
  <inkml:trace contextRef="#ctx0" brushRef="#br0" timeOffset="10">17919 4694 7951,'-11'-11'430,"-1"-1"1,5 5 1403,-1-1-1236,6 5 353,-8-2 1,7 5 174,-5 0-943,6 0-3,-3 5 0,5 2-199,0 4 1,0 6-665,0 2 650,0 2 1,0 2-950,0 5 572,0-4 106,5 9 1,-4-4-324,3 6 1,-3 4 81,-1 3 0,4-3-718,0-1 129,0 3 664,-4-6 276,0 0 0,1-4-671,3-4 467,-3 0 398,4-10 0,-5 0 0,0-6 0,0-6 0,0-5 0,0-5 0,0-6 0</inkml:trace>
  <inkml:trace contextRef="#ctx0" brushRef="#br0" timeOffset="11">17919 4842 7951,'7'-34'-27,"2"1"222,-6 3 27,1 7 0,1 1 358,2 10-252,-1-10 1,4 11-5,-2-1 1,-2 2-121,2 6 1,-1 0-120,5 4 97,-1 0-327,1 0 0,-1 6 197,0 1 1,-3 7-226,0 1 0,-6 4 61,2-3 0,-3 3-118,-1-4 0,0 4 78,0-4 0,-1 4-363,-3-4 1,-1 2 108,-3-2 0,-2-2-40,3 2 0,-2-2-288,1-2 734,-2-5 0,4 5 0,-6-5 0</inkml:trace>
  <inkml:trace contextRef="#ctx0" brushRef="#br0" timeOffset="12">18079 4728 7951,'0'-7'0,"0"-1"0,1 4 0,3-3 2238,-2 4-1588,3-7 1,0 7-418,2-4-39,3 4 0,2-2-1229,-1 5 732,6 0 0,2 0-710,8 0 1,-1 0 535,8 0 0,-2 0 75,6 0 1,-2 0 147,-2 0 1,-2-5 253,-6-3 0,0 2 0,-11-2 0,-5 1-18,-5-5 1,-11 2 20,-6 3 0,-3 2 411,-4 5 0,-2-4-186,2 0 1,1 0 43,-1 4 0,4 0-35,-4 0 1,5 1-244,-2 3 0,4-1 96,0 4 0,1 1-351,-1 3 1,2 1 118,3-1 1,0 5-57,3-1 1,3 4 151,-3-4 1,3 5 211,1-1 1,1-1 43,3 1 1,-1 0-78,4 4 0,1-5-259,3-3 0,1 0-69,-1-3 0,2 0 1,1-7 163,1 2 1,0-5-847,-3 2 429,-1-3 330,1-6 1,0-2 117,4-9 0,-4 4 0,5-9 0,-6 6 0,-3-5 0,-1 1 0,1-3 0,3 0 0,-3-1 0,0 0 0,-6 1 414,2 3 0,-2-1-38,2 5 1,-2-1 381,1 5 524,-1 5-827,3 1 0,-3 5-389,6 0 0,-4 8 58,3 4 1,-3 3-379,4 0 1,-4 2-120,3 2 304,-4 2 124,2-8 1,-1 9 224,-1-3 1,1-3-273,-4-1 1,0-2 1142,0-1-659,0 4 1,0-7 1378,0 2-1332,0-7 0,0 0-279,0-8 0,0-2-183,0-6 0,0-3-154,0 0 1,1-4-565,3 4 1,-1-6 457,4 2 1,0 2-487,0-2 1,4 5 337,-4-2 0,3 4 1,2 0-2508,-1 1 2838,1 5 0,4-5 0,2 5 0</inkml:trace>
  <inkml:trace contextRef="#ctx0" brushRef="#br0" timeOffset="13">19198 4717 7951,'-10'-12'2383,"7"2"-2016,-9 3 1833,3-4-1388,-2 10 0,3-8 15,1 6 156,4-1-175,-2-1-135,5 3-1260,5-3 500,1 5 1,11 0 115,2 0-1635,2 5 1,2-2-2760,0 5 2381,5-1 1984,-4-1 0,4 10 0,-5-4 0</inkml:trace>
  <inkml:trace contextRef="#ctx0" brushRef="#br0" timeOffset="14">19393 4797 7951,'-27'6'872,"0"-2"0,2 1 1711,6-1-1693,-3 0 1,10-4-1,-4 0-812,9 0 16,2 0 1,6 0-73,3 0 1,7-2-313,8-1 1,8 1-3350,3-2 1754,3-2 1802,2 0 1,4-6-1,2 1 1</inkml:trace>
  <inkml:trace contextRef="#ctx0" brushRef="#br0" timeOffset="15">19998 4568 8548,'-6'-1'2095,"2"-3"-1160,3 3-519,1-4 1,-4 4 210,0-3 1,0 4 19,4 0-675,5 0 97,-4 10 21,5-4 0,-3 7-395,1 2 1,1-1 271,-1 5-630,-3-5 511,4 3 0,-3-2 459,1 0 37,-1 0-411,3 2 0,-4-4 815,3 2-259,-3-2 73,4-2-301,0-5 0,-2-1 374,4-5-257,1 0 0,-2 0-598,5-5 259,-5-1 1,5-9 0,2-2 190,2-1 1,-2 3-964,2-4 443,-2 0 196,-2-4 1,1 6-1104,-1 1 603,1 4-61,-6 0 0,4 1-193,-2-1 222,-3 6 894,0 1-168,-5 10-133,0 1 0,1 2 487,3 0-260,-3-1-99,4 5 1,-1-1-121,0 0-14,5 1-928,-8-1 644,9 1 0,-4-5 95,6 1 1,-1-2-925,1 2 1,-1 1 1,1-5 268,4 4 441,-3-6 441,3 8 0,1-9 0,1 4 0</inkml:trace>
  <inkml:trace contextRef="#ctx0" brushRef="#br0" timeOffset="16">20500 4683 7868,'7'-8'0,"-3"0"0,-3 1 1843,-1-5-841,5 1 905,-4-1-847,4 1-636,0 0 1,-3-2-8,1-2 0,3 2-97,-3-2-404,1 2 1,-3 2-239,3-1 1,-3 5 303,3-1-1171,-2 5 674,-2-7 335,0 9-649,0-4 540,-6 10 0,0 1-83,-5 6 1,-2 3-1137,-2 0 1021,2 6 0,-3-4 157,4 6 1,5-4 245,-1 0 0,4-1 282,-3 1-206,4-2-206,-2-1 893,5-3-513,0 3 0,1-4 386,3-1 0,2 1-279,6-1 1,-1-5 28,1-2-68,4-3 40,-3-1-616,3 0 1,0 0 169,-1 0-300,5 0 0,-2-5 102,5-2-222,-6-3 372,5-2 1,-4-3-12,5 0 1,-4-2-114,0 2 235,-5 2-65,7-8 85,-8 8 1,3-4 151,-4 6 0,-5 1 74,1 2-202,0-2 1001,-2 9-379,-1-4 39,-5 10 0,0 2-207,0 9 1,0-4 412,0 4-405,0-4 411,0 0-297,0-1-149,0 1 53,0-1 20,0 0-164,0 1 0,5-5 49,3 1-46,2 0 0,-1-2 140,2-2-254,-2-3 0,8-1-153,-6 0 0,4 0 120,0 0-509,1 0 0,-5-5 204,1-3-1024,-1 3 809,0-5 0,-3 4-736,0-6 759,-1 6 0,0 0-272,-4 2-49,-1 3 579,-2-4 500,0 5-429,0 5 1,3-3 948,1 6 0,1-4-123,-1 3 1091,-3-4-1163,10 7 1,-9-9-17,6 3 0,-1 1-74,5-1 1,-1 0-274,1-4-83,4 0-107,-3 0 0,7-5-87,-5-3-37,6-2 1,-4-2-937,6 1 661,0 0 0,-5-5-420,-3 1 1,-2-1-497,-2 0 0,-3 0 1,-2-4-847,-1 1 0,-1 5 2001,-4-2 0,-5-1 0,-1-1 0</inkml:trace>
  <inkml:trace contextRef="#ctx0" brushRef="#br0" timeOffset="17">22134 4420 8104,'0'-12'2285,"-5"1"0,2 5-1402,-5 2 0,5 3-336,-5 1 1,5 1-740,0 3 0,-2 3-13,1 9 0,0 1-80,4 6 1,-4 1-224,0 3 1,1 1-572,3 2 0,0 2-520,0-5 1,0 3 798,0-3 0,5-4 800,2-4 0,0-5 0,0 1 0,-3-8 0,4-3 0,-6-2 0,3-2 0,-5 0 0</inkml:trace>
  <inkml:trace contextRef="#ctx0" brushRef="#br0" timeOffset="18">22122 4329 7951,'0'-27'-51,"0"0"0,0 2 207,0 6 408,0-3-84,0 10-326,5 0 1,-2 8 164,4 8-613,-4 2 225,7 6 1,-5-1 171,3 1-988,7 4 636,-7-3 1,13 7-14,-2-5-453,3 6 456,1-9 1,-4 5 33,0-6 1,-5 1 224,1-1 0,-2-1 0,-2-2 0,-5 2 0,1-9-117,-3 3 29,-3-3 1474,4-1-483,-5-5-201,-5-1 1,2-4 37,-4 2-321,4 3-144,-2 5 57,0-5 12,4 4-122,-4-4-42,5 10 0,0-3 356,0 6-139,0 0-185,0 3 1,0 0 68,0 1 1,1-1 78,3 1 21,2-1-135,5 1 0,0-1 7,-4 0 1,3-3-77,-2 0 0,2-2-151,2 2 77,-6-3 1,4-5-700,-2 0 444,-3 0-1216,5 0 1031,-9 0 1,6 0-277,-4 0 95,-1 0-16,3 0 208,-5 0 728,0 5-218,0-4-189,0 9 1,1-9 331,3 3 1,-2-2-193,6-2 1,0 0 238,3 0 0,0-2-138,1-2 0,3-2 2,0-5 0,2-2-14,-2-2-399,3 2 128,-1-9 5,5 5-709,-9-6 519,8-5 1,-8 4 34,2-3-859,3-2 662,-5 5 1,2-3-98,-7 8-114,2-2-102,-4 8 123,0-4 1086,-1 11-443,-5 1 1,0 6 490,0 3-310,0 2-219,0 6 0,0 1 1601,0 2-1024,0-3 1,-3 6 749,-1-3-900,-5-2 1,8 7-206,-3-4 0,1 0-294,0-1 0,1 2 263,-2 2-1113,3 3 685,1-5 0,0 6-1363,0 0 740,0 0 524,0 0 0,4-2-174,0-2 0,5 2-718,-2-6-112,9 0 810,-4-4 0,6 0-235,-3-4 744,-2-2 0,8-5 0,-3 0 0</inkml:trace>
  <inkml:trace contextRef="#ctx0" brushRef="#br0" timeOffset="19">22590 4397 7951,'-11'-4'404,"0"0"0,-1-1 601,1 2 1,3 1 560,1-2-760,4 3-445,-2 1 1,6 0-78,3 0 1,7 0 48,8 0-1162,3 0 649,11 0 1,0 0 97,13 0-2358,-3 0 147,8 0 2293,-1 0 0,2-5 0,6-1 0</inkml:trace>
  <inkml:trace contextRef="#ctx0" brushRef="#br0" timeOffset="20">23356 4249 7951,'-12'-7'1844,"1"2"-720,-1 5 387,1-5-599,0-1-679,4-1-278,2 2 0,14 5-282,2 0 0,8 2-887,1 1 1,1 0 744,2 5 1,4-6-1494,-1 2 1962,1 2 0,-4-5 0,0 5 0</inkml:trace>
  <inkml:trace contextRef="#ctx0" brushRef="#br0" timeOffset="21">23470 4271 7951,'-18'4'771,"3"0"0,-2 5-261,2-1 1,0-2 105,4 1 0,-1 1-165,1 4 0,-1 3-92,1 0 1,1 5-130,2-1 0,-1 7-94,5 0 0,1 6-81,3-1 0,0-2-196,0 1 1,0-3-304,0 3 1,0-4 196,0 0 1,3-5-186,1-2 0,0-4 136,-4 4 0,0-5 386,0 1 0,4-2 8,0-2 0,-1-3 495,-3-1 367,0 1-297,5-2-74,2-1 1,4-5-145,1 0 0,-1-3-472,1-1 0,-5-1-336,1 1 1,-1-1-463,5-3 1,0-1-994,4 6 0,-4-6 859,4 1 0,0-1 959,-1 2 0,6-9 0,-4 4 0</inkml:trace>
  <inkml:trace contextRef="#ctx0" brushRef="#br0" timeOffset="22">23835 4294 7951,'-1'-10'841,"-3"2"1210,3-2-506,-4 9-1078,5-4 0,5 6-288,3 3 0,2 0 43,1 7 0,1-2-497,-1 6 0,0-1 26,1 2 0,-2-4-170,-2 4 1,1 0 122,-6-1 0,1 2-292,-4-2 1,0-2 652,0 2 1,-1 1-104,-3 0 1,2-1 618,-6-4 0,4 1 13,-4-1-147,6 1 0,-4-2 236,2-3 668,3-2-878,-5-5-251,6 0 0,2-3-342,2-1 194,-3-5 0,8 6-473,-6-4 303,6 4 1,-6-2-234,5 5-3,-6 0 269,8 5 1,-9 2-106,3 4 0,-1 0-186,1 1 1,-3-1-285,3 1 0,-3-1 245,-1 0 1,0 1 54,0-1 0,0 1-204,0-1-983,0 1 561,-5-1-372,-1-5 1336,-6-1 0,1-10 0,-1-1 0</inkml:trace>
  <inkml:trace contextRef="#ctx0" brushRef="#br0" timeOffset="23">24087 4260 7951,'5'-10'206,"2"2"0,0-2-83,0 2 1,2 3 966,6 2 1,-1-3-454,5 3 0,-3-1-58,3 4 0,3 0-227,5 0 0,0 0-250,-4 0 1,3 4 78,1-1 0,0 5-164,-5-4 0,0 4 168,-3-5 1,-3 5 63,-4-4 1,-1 3 258,1-3-395,-6 5 1,-1-3 214,-5 6 0,0-5-100,0 1 0,0 0-24,0 3 1,-1-1-254,-3-2 0,2 6 73,-6-3 0,4 4-431,-3 1 1,0-2 253,0 5 1,-4 0-217,4 4 1,0 1 147,0 2 0,3 0-754,-4 4 0,6-4 358,-2 0 0,3-2-885,1-1 0,0-4 559,0 0 0,0-1 943,0 1 0,5 3 0,1-5 0</inkml:trace>
  <inkml:trace contextRef="#ctx0" brushRef="#br0" timeOffset="24">24144 4820 7951,'-8'-12'0,"0"1"0,2-1 2126,-1 1-468,1 5-863,6 1 1,6 1-347,1 0 1,8 0-201,4 4 0,3 0-538,1 0 0,1-4 262,3 0 1,-2 1-962,5 3 1,-3 0 675,4 0 1,-6 0-1535,2 0 0,-3 0 1846,-2 0 0,1 5 0,0 1 0</inkml:trace>
  <inkml:trace contextRef="#ctx0" brushRef="#br0" timeOffset="25">24897 4420 7951,'-7'-8'565,"-1"1"0,4 4 229,-3-1-938,4-2 0,-3 5-458,2-3 0,3 4 602,-3 4 0,-2 2 0,-1 5 0</inkml:trace>
  <inkml:trace contextRef="#ctx0" brushRef="#br0" timeOffset="26">24943 4728 7951,'0'12'793,"0"-1"197,0 1 0,-4-1-63,1 0 1,-5 1-411,4-1 1,-3 4-91,3 1 0,-5 3-129,1-4 0,-7 5-537,-4-1 1,-4 3-707,-4 1 1,-3 1 944,-8 2 0,-8 4 0,-6 4 0</inkml:trace>
  <inkml:trace contextRef="#ctx0" brushRef="#br0" timeOffset="27">22396 4466 7856,'0'-12'0,"0"1"1121,0-1 0,4 5-476,0-1 1,0 4 1640,-4-3-861,0 4-375,0-2-459,0 5 0,0 5-771,0 3 0,-4 6 209,0 1 0,-1 5-334,1-1 1,-1 3 271,-2 1 0,-4 0-364,4-1 0,0 1 108,0 0 1,4-1 70,-1-3 1,3 1 95,1-5 0,0 0 204,0-3 862,0-1-660,0-4 1,1-2 323,3-5 1,-1-2-212,4-1 0,0-4-26,0-4 1,4-4-74,-4-1 0,3 0-306,2 1 1,-1 2 37,1-2 1,-1-2-49,0 2 1,0 0-312,-4 3 0,3 1 183,-2 0 0,2-1-68,2 1 0,-5 4-34,1 4 486,-1 1 0,4 4-99,-4 1 0,-1 4 4,-2 4 1,-2 2 98,1 2 0,-1-2 160,-2 2 0,0 1-478,0 0 0,3 3 103,1-4 0,0 1-845,-4 0 0,0-4 397,0 4 1,4-8-1714,0 0 1,5-2 2133,-2 2 0,3-3 0,2-5 0</inkml:trace>
  <inkml:trace contextRef="#ctx0" brushRef="#br0" timeOffset="28">15064 3655 7951,'-11'-12'388,"-1"2"-324,1 2 1,-1 0 1051,1 4 1,3 0 997,1 4-1542,-1 0 0,-2 1-195,2 3 1,3 2-156,5 6 0,-3 3-180,-1 0 0,0 6 55,4-2 0,0 2-232,0 2 0,0 4 206,0-1 0,0 5-664,0-5 1,-1 5-191,-3-4 1,3-1-468,-3-3 0,2-1-1710,2-3 1903,6-8 1057,0-6 0,5-10 0,1-1 0</inkml:trace>
  <inkml:trace contextRef="#ctx0" brushRef="#br0" timeOffset="29">15030 3369 7951,'-5'-21'0,"-3"2"0,2 2 386,-2 6 0,4 3 42,-3 0 938,4 1-894,-2 0 0,5 4-1184,0 6 0,0 4-752,0 4 1,1 2 1463,3 2 0,8 3 0,5 5 0</inkml:trace>
  <inkml:trace contextRef="#ctx0" brushRef="#br0" timeOffset="30">15167 3472 7951,'6'0'1575,"-1"0"0,-5 1-1168,0 3 0,2-3-230,1 3 0,-1-1-68,1 0 1,-1 0-190,-2 5 1,0-5-270,0 5 0,4 1 287,-1 6 1,2-1 52,-1 5 0,-2-4 59,1 4 1,0 0 417,1 4 0,-3-1-184,3-3 1,1 1 313,-1-5 0,1 1-170,-1-5 0,-2-3 396,6-1-753,-1-4 1,5 2 50,-1-5 0,-1-5-260,-2-3 1,2-1 151,-2 2 0,-3-3-1005,-1 2 524,2-2-122,-5-2 0,4 5-193,-5-1 23,0 6 469,0-3 1,0 6 31,0 3 1,4-2 849,0 6-423,0-6 473,1 8 1,1-8-334,5 2 0,1-3 202,-1-1 0,5-1-114,-1-3 0,5 1-321,-1-4 0,3-2-126,1-7 1,-4 2 206,0-5 1,0 0-642,3-3 0,-2-5 248,-1 0 0,-5-1-315,1 2 0,-4 2 204,-3-3 1,-3 7-311,-5 1 445,0 5 1,0 1 286,0 5-14,-5 6 1,0 2-211,-3 7 165,3 4 0,5 0-19,0 0 1,0 2 179,0 2 1,0-2-31,0 2 1,0 3 110,0 1 0,4-1-88,0 1 0,1 0-140,-1 4 0,-3 0-538,3-1 0,1 1 248,-2 0 1,6-1 194,-1-3 1,-2 1 6,2-5 0,-6-3-54,2-5 112,-2 1 0,-2 3 0,0 1 0</inkml:trace>
  <inkml:trace contextRef="#ctx0" brushRef="#br0" timeOffset="31">15510 3518 7951,'-11'-2'-2032,"4"-1"4804,-3 1-1115,8-8-1247,-3 9 0,12-4-188,4 5 0,6 0-801,5 0 1,1-4 418,0 0 1,4-1-1071,-1 1 1230,6 3 0,2-9 0,7 4 0</inkml:trace>
  <inkml:trace contextRef="#ctx0" brushRef="#br0" timeOffset="32">16092 3198 7951,'-8'0'0,"1"0"563,4 0-204,-7 0 1,8 0-193,-6 0 0,5 5-285,0 3 1,1 3 80,2 4 0,0 3-398,0 5 1,0 0 196,0-1 1,0 1-252,0 0 0,0 1 159,0 3 0,4-8 330,0 0 0,4-5 0,-5-3 0,11 1 0,-1-1 0</inkml:trace>
  <inkml:trace contextRef="#ctx0" brushRef="#br0" timeOffset="33">16263 3232 7951,'-11'0'349,"-1"0"-132,1 0 1,0 0 191,-1 0 1,-3 0-211,0 0 1,-2 5-143,2 3 1,1 1-445,-5-2 1,0 6 241,-4-5 0,0 4-447,0-4 0,1 2 299,-1 1 1,0-3-230,0 0 1,0-6 521,0 2 0,1 2 0,-1 1 0</inkml:trace>
  <inkml:trace contextRef="#ctx0" brushRef="#br0" timeOffset="34">15886 3312 7951,'8'-6'-130,"0"2"0,-5-1 1013,5 1 1,0 0-340,3 4 1,1 0-55,-1 0 1,5 4-214,3 0 1,3 5-258,1-2 0,0 3-942,0 2 0,3-1 547,1 1 1,1-1 374,-2 1 0,-1-1 0,2 0 0</inkml:trace>
  <inkml:trace contextRef="#ctx0" brushRef="#br0" timeOffset="35">17120 3483 7951,'-12'-11'203,"1"0"0,0 3-81,-1 0 0,-3 4 708,0-3 0,-4 4-291,3 0 1,-3 1-164,4 2 0,0 5-127,4 3 1,-5 2-473,1 2 1,4 4 209,3 3 0,2-1-444,-2 1 0,-1 2 180,5 2 1,1 3 144,3-7 0,0-2 98,0 2 1,1-1-85,3 1 1,2-2 487,5-6 0,2 1-52,2-1 0,-2-5 59,2-2 0,2-3-203,-2-1 1,4 0-86,-4 0 1,4-1-272,-3-3 0,-1-2 98,-4-5 0,1-1-184,-1 1 0,-1-4 96,-2-1 0,1-3-35,-6 4 0,1-4 52,-4 4 1,4-4 15,0 4 0,0-1 108,-4 5 0,0-1 131,0 1 1,0 0 133,0-1 0,0 5-96,0-1 1,-2 5 99,-1 0-195,1 1 1,-3 4-164,5 1 0,0 4 112,0 4 1,0 1-157,0-1 1,0 0-388,0 1 1,2 3 216,1 0 1,0 1-353,5-5 1,-5 0 242,5 1 0,-6-1-373,2 1 816,3-1 0,-5-1 0,6-2 0,-6 2 0,3-4 0</inkml:trace>
  <inkml:trace contextRef="#ctx0" brushRef="#br0" timeOffset="36">17223 3495 7951,'6'-12'46,"-1"1"247,-5 0 395,0-1-126,0 6-370,0 1 0,0 6 43,0 3 1,1 2-243,3 6 0,-1-1 105,4 0 0,-3 6-310,4 2 1,-4-1 180,3 1 0,-3 0-135,4 4 1,-6-4 248,2 0 0,1-4 655,-1 4-82,0-5 1,-1 2 114,1-4 32,0-6-441,1-1 0,0-14-44,3-2 1,1-4-97,-6-1 0,5-1-292,-4-6 1,5-4 121,-2 1 1,2-1-588,-1 4 0,2 0-153,-2 0 1,-2 4-422,2 0 0,-5 5 190,5-1 1,-4 6 347,3 2 0,-3 4-150,4-1 1,-4 3 720,3 1 0,1 5 0,3 1 0,1 2 0,-1 0 0,-3-6 0,-1 2 0,-3-3 0,4-1 73,-6 0 0,3-1 60,-5-3 0,2 2 617,2-6 1,-3 4 123,3-3-331,-3 4 0,-1-3 214,0 2-256,0 3-549,0-4 164,0 5-285,5 5 0,-4-3 192,3 6 1,1 1-341,-1 6 1,0-1 169,-4 5 1,1-4 112,3 4 0,-3 0-40,3 4 0,-3-4 413,-1 0 0,-1-5 1608,-3 1-936,3 3 391,-9-5-441,8-2-818,-8-6 1,9-11 78,-3-6 0,3 0-232,1-7 1,4 1 75,-1-1 0,3-3-158,-3 3 1,2-1-319,3 1 1,2-1-593,-2 4 1,-2-3-361,2 4 0,-1 4 549,5 3 0,-1 2-192,1-2 0,-1 3 460,0 5 1,1 0 544,-1 0 0,1 5 0,-1 2 0</inkml:trace>
  <inkml:trace contextRef="#ctx0" brushRef="#br0" timeOffset="37">17040 3438 7951,'-6'7'0,"2"1"1426,3-6 1,6 4-372,2-6 0,8 0 562,4 0-1074,8 0-525,7 0 1,8 0 233,8 0-30,2 0-3321,10 0 2730,1-6 0,1 4 329,-3-6-1973,-3 1 1636,-11 0-2020,-8-3 1049,-11 9 589,-5-9-201,-10 8 1625,-3-3-1056,-25 10 391,-4 2 45,-16 9 403,-4 2 1,-7 5-432,-7 0 1,-4-2-1273,-4-2 1255,30-8 0,-1 0 0,0-2 0,0 0 199,-2 2 1,1 1-107,-20 5 1,-2 0 543,13-6-396,8-4-3,6 3 1603,5-9-882,5 9-362,7-9 0,7 5 872,8-6 733,2 0-1710,6 0 70,4 0 0,2 0 134,5 0-474,0 0-186,0 0 1,5-4 296,2 0-889,3-5 506,6 8 1,2-8-199,5 5 0,-1-4 16,1 5 0,-5-1 0,-2 3-1973,0-3 1334,-13 2-277,5-3 0,-24 7-175,-3 1 811,-18 4 146,-11 4 347,-14 1-132,-7 4 0,-6 1 1,-5 2-331,0-4 853,5 3 0,6-9-292,8 2 0,4-6 447,4 3-276,2-6 1303,10 3 1,7-6-104,7-3 0,8-1-464,3-2-570,3-4 1,7 6 572,2-2-769,2-3-615,2 3 368,0 1 0,5-3 127,3 5-573,2-5 404,6 8 1,-2-8 118,5 5-3460,-1 1 2574,5 3 1,-2-2 834,-2-2 0,4 7 0,-5-6 0,-2 0 0,3-4 0,1 0 0</inkml:trace>
  <inkml:trace contextRef="#ctx0" brushRef="#br0" timeOffset="38">17611 2912 7951,'0'-17'0,"-4"0"1064,0 6 0,-3 3 7,3 0 1,-1 6-502,1-2 1,2-1 408,-6 1-695,5 0 0,-2 9-228,5 3 0,-1 3 71,-3 5 1,3-2-797,-3 5 0,3 0 504,1 4 0,0 1-1062,0 2 1,0 2-656,0 3 1,0-2 627,0-2 1254,0-3 0,5 9 0,1-4 0</inkml:trace>
  <inkml:trace contextRef="#ctx0" brushRef="#br0" timeOffset="39">17565 2752 7951,'-6'-11'0,"0"3"-480,2 1 96,3 4 324,-5-7 106,6 9 0,2-3-482,2 8 0,-2 2 436,6 6 0,-1-1 0,5 6 0,-1 0 0</inkml:trace>
  <inkml:trace contextRef="#ctx0" brushRef="#br0" timeOffset="40">17725 2867 7951,'-5'-7'392,"4"2"140,-4 5-22,0 0-178,3 0-219,-3 0 1,5 1 99,0 3 1,0-1 132,0 4 0,0 1-124,0 3 0,2 1 227,1-1 1,0 1-108,5-1 0,-5 1-9,5-1 0,-2-3-47,2-1 1,2 0 27,-2 0 1,-2-2-228,2-5 1,-1 0 116,5 0 1,-5 0-374,1 0 207,0 0 0,3 0-545,0 0 0,-3-4-1,0 1-252,-6-6 1,5 8-353,-4-3 113,-1 2 811,3 2 0,-5 6-65,0 1 1,0-1 642,0 2 0,0 0-288,0 3 1,3-3 1497,1-1-949,5-4 0,-3 2 115,6-5 1,1 0-487,2 0 0,-2 0 1,3-1-2,1-3 1,-4-2-495,7-6 135,-7-4-322,4-2 362,-1 0 1,-3-3-12,2 1 0,-2-1-432,-2-2 1,-3 0-1,-2 0-796,0 1 776,-3-1 35,-3 5-143,0-4 83,5 10 790,-3-5-332,3 11 497,-5 1 0,0 6-280,0 3 1,-2 2 187,-1 6-166,1-1 1,-3 4 237,5 0-205,0 6 0,-1-7-12,-3 5-623,3 0 310,-4 4 0,5-2-564,0-2 1,0 3 301,0-3 0,1-1 0,2-1-658,1 0 0,1-2 313,-2-3 1,2-1-123,3 0 852,-3-4 0,-5 3 0,0-4 0</inkml:trace>
  <inkml:trace contextRef="#ctx0" brushRef="#br0" timeOffset="41">18022 2855 7951,'-11'-11'0,"1"3"1489,2 1-978,-2 4 0,9-3 477,-3 2-686,2 3 1,8-4-650,1 5 0,5 0 254,3 0 0,-1 3-1114,5 1 1,0 1 179,4-1 1027,-1-3 0,6 9 0,2-3 0</inkml:trace>
  <inkml:trace contextRef="#ctx0" brushRef="#br0" timeOffset="42">18273 3198 7951,'-16'0'0,"4"1"0,1 3 2068,0-3-553,9 4-693,-8-5-272,9 0 1,6-4-140,10 1-1392,6-1 754,1 4 0,2-4-2091,3 0 1619,-3 0 0,9 3-262,-2-3 0,-2 3 961,1-3 0,-4-2 0,2 0 0</inkml:trace>
  <inkml:trace contextRef="#ctx0" brushRef="#br0" timeOffset="43">18650 2912 7951,'-11'-10'239,"-1"3"1,5 1 1087,-1 6-7,1 0-903,-5 0 1,5 6-316,-1 1 0,5 8 7,0 4 1,1 8-355,2 4 1,0 3 260,0 4 1,0 2-210,0 6 0,5-4-259,3 0 1,2-5-645,2 1 0,-1 0 222,0-4 0,-3-2 498,0-9 0,-6-4 376,2 0 0,-3-5 0,-1 1 0,-5-2 0,-1-2 0</inkml:trace>
  <inkml:trace contextRef="#ctx0" brushRef="#br0" timeOffset="44">18616 2878 7951,'6'-11'0,"-1"4"0,-5-3 0,2 5 289,2-3 0,-2 3 471,6 5 1,-5 0-575,5 0 0,3 0-1,5 0 1,0 5-409,-1 3 0,3 3 168,5 5 0,0-2-176,0 5 1,-2-4 135,-2 4 1,-2-5 64,-6 1 1,-4 2-19,-4-2 0,-8 0-28,-6-3 1,-2 3-307,-6 0 0,-4 0 153,-3-3 0,-1-1-554,4 0 0,4-3 783,0 0 0,0-6 0,-4 3 0</inkml:trace>
  <inkml:trace contextRef="#ctx0" brushRef="#br0" timeOffset="45">18753 2924 7951,'8'-5'0,"-1"-3"224,-4-2 1,7 2 377,-2 1 0,2 3-240,1-4 0,2 6-338,2-2 0,-1 3-771,5 1 0,0 0 482,4 0 0,4 0-300,-1 0 1,2-2 284,-1-1 1,-3 1 86,3-2 1,-5-2 0,-1 0 192,-2-1 0,-5-3 0,-3 4 0,-1-5 0,-8-1 0,3 6 0,-7-3 0,-1 5 0,-4 0 0,-4 0 129,-1 1 0,1-1 72,0 4 1,-1-4 380,1 0 1,-1 0-239,1 4 0,-1 0-53,1 0 1,3 0-30,1 0 0,3 6-449,-4 1 1,6 3-180,-2 2 0,3-1 265,1 1 1,0 3-24,0 0 1,0 5 65,0-1 0,0 3 13,0 1 0,1 1 0,3 3 1,-2-3-112,6 2 1,0-3 16,3-4 0,-1 1-158,-2-4 1,2-2 195,-2-7 0,-2-2-349,1-5 450,1 0 0,4-5 0,-1-1 0</inkml:trace>
  <inkml:trace contextRef="#ctx0" brushRef="#br0" timeOffset="46">19153 2787 8281,'0'11'25,"1"1"289,3-1-309,2 0 0,6 2 726,-1 2-403,0-2 1,5 3 223,-1-4 1,0-1 899,-3 1-950,4-6 53,-3-1 0,-1-5 367,-4 0 0,0-1-284,3-3-1,-5-2-301,0-6 0,-3 1 128,1-1-1075,0 1 516,-4-5 1,4 3-694,0-2 664,-1-3 1,1 5-1783,0-2 1,4 2 849,-5 2 0,6 1 1056,-1 2 0,7-2 0,3 4 0</inkml:trace>
  <inkml:trace contextRef="#ctx0" brushRef="#br0" timeOffset="47">19792 2878 7951,'0'-11'0,"-3"-1"1877,-1 1 1,-4 3-873,4 1 1,1 3 918,3-4-839,0 6-921,0-3 0,5 5 26,2 0 1,7 0-1242,1 0 1,6 3-1398,-2 1 0,2 4 657,2-4 1791,-5 4 0,3 4 0,-3 6 0</inkml:trace>
  <inkml:trace contextRef="#ctx0" brushRef="#br0" timeOffset="48">19838 3084 7951,'-18'0'1950,"-2"0"-1650,5 0 1071,0-5-846,3-2 1,6 0-199,2-1 0,13 2-193,6-2 1,7-2 197,4 2-3324,9-2 2810,0 4 0,9-4 1,-3 3-1</inkml:trace>
  <inkml:trace contextRef="#ctx0" brushRef="#br0" timeOffset="49">20478 2775 7951,'-5'-11'1872,"-2"-1"-480,1 6-619,-4-4 661,8 9-343,-3-9-185,5 8-472,0 2 0,0 8-101,0 7-855,5-2 469,-3 8 1,7-7-327,-6 5 343,6 0 1,-7 0-390,1 0 0,2-3 161,-1 3 1,1-2-37,-1 3 1,-1-4 565,4-5 1,-4 1-28,1-1 294,2 1 0,0-6-193,6-2 0,-1-8 159,1-4-172,-1-7-1,0-3-184,1-4 54,-6-1-36,4 0 0,-3 0-216,4 0 102,-5 0 0,3 4-80,-5 0 1,4 5-261,-4-1 0,3 2 156,-3 2-903,0 5 274,1-4 357,-4 8 1,4-2-460,-5 8 407,5 3 174,-3 4 0,3 0-206,-5 1 113,5-1 214,-4 6 1,8-5-166,-5 4-52,5-4 0,-3 4-719,5-1 559,1 0 162,-1-9 121,1 5 1,0-5-926,3 5 662,-2 1 524,9-6 0,-10-1 0,9-1 0,-6 0 0,0 0 0,-3-4 0,-1 0 0,-3 0 0,-1 0 0,-4 0 0,3-4 0,-2 0 0,-3-5 0,6 4 105,-4-3 72,-1-2 0,4 5 1412,-2-2 0,-3 0 152,3 3 690,2-2-1789,1-5 1,0-1-169,1 1 1,-4 1-348,3 2 0,-4-2 64,1 2 1,-2-1-503,2 2 1,-3-3 259,3 2 0,-3 2-1160,-1-2 872,0 0 0,-5 1-600,-2-1 0,-5 6 391,-3-2 1,2 3-35,-2 1 1,1 3 202,-1 1 1,2 5 151,-2-1 0,6 2 550,1 1 1,1 2-267,-5 2 1,6-2 523,2 2 1,3 2-326,1-2 1,0 1-34,0 0 1,0-4 4,0 3 1,5-2-902,3-1 1,3-2-65,4-3 1,-1 2-402,5-5 0,0 0 688,4-4 1,0-1 449,0-3 0,0-3 0,-1-4 0,-1-2 0,2-2 0,-4-1 0,4-3 0,-2-3 0,-6 3 0,4-1 113,-3 1 0,-5-2 632,-3 6-51,-6-5 1,3 7-175,-5-2 0,0 6-101,0 1 0,-5 6-312,-2-2 1,0 7 68,0 0 0,3 6-279,-4-1 0,6 2 157,-2 1 1,3 5-94,1-1 0,0 1-1,0 0 0,0-4 518,0 4 1,1-4 13,3 0 0,2-1 105,5 0 0,1-3-106,-1 0 1,4-4-147,1 3 1,3-4-241,-4 0 0,4-3 144,-4-3 1,4 0-288,-4-4 1,1-1 103,-5-4 1,-3 1-366,-1 0 1,0 3-337,0 0-286,-2 1 274,-5 0 167,0 2 237,0 5 843,5 5 0,-3-2-301,2 5 0,1-5 834,-2 5 0,5-4 302,-4 3 1,3-3-756,-3 4 1,4-4 146,-4 3-606,5-4 1,-3 2-799,5-5 1,1 0 466,-1 0 0,4-1-443,1-3 0,3-3-455,-4-4 0,4-2-1122,-4-2 1,4 1 658,-4-5 1,4 4 1470,-3-4 0,-1 0 0,-4-4 0</inkml:trace>
  <inkml:trace contextRef="#ctx0" brushRef="#br0" timeOffset="50">22373 2627 7951,'-11'-8'0,"0"1"1936,4 4-1234,-3-2 1,8 5 114,-6 0-40,5 0-437,-2 5 0,2 1-190,-1 6-97,0 4 1,3 2-681,-3 5 1,3 0 460,-3 0 0,3-1-1126,1 1 1,0 1 730,0 3 1,0-3-406,0 3 0,5-7 602,2-1 1,3-5 363,2 1 0,-1-7 0,1-4 0,-1-4 0,0-4 0,-3-2 0,0-6 0,-2-4 0,2-3 0,-2-3 0,-2-1 0,-3-1 0,3-3 0,-3-2 0,-1-5 0,0-4 71,0 0 1,-1-5 255,-3 1 1,2 1-35,-6-1 0,4 11 151,-3 0 0,3 7-42,-4 5 0,4 4 300,-3 7-647,4 3 0,-6 10 140,5 3 1,1 3-658,3 4 1,0 3 312,0 5 0,1 0-675,3 0 0,2-4 50,5 0 774,1 0 0,-1 4 0,1 0 0</inkml:trace>
  <inkml:trace contextRef="#ctx0" brushRef="#br0" timeOffset="51">22522 2604 7951,'0'-11'0,"0"3"216,0 0 0,-1 5 380,-3-5 1,3 4 902,-3-4-581,3 6-757,1-3 0,0 6 34,0 3 1,0-2-124,0 6 1,0 4 39,0 3 0,3 1-62,1-1 1,5-2 161,-1 2 0,-2 2 12,2-2 0,-2 0 154,2-3 1,2-2 84,-3-2-189,3 2 1,2-8-52,-1 6 0,1-6-147,-1 2 1,-3-4-60,-1-4-522,1 3-595,-2-9 586,-1 4-257,-5-1 6,0 2 600,0 15 0,2-2 233,1 7 1,-1-6-73,2-1 1,2-5 123,2 5 1,3-5 60,4 0 0,-1-1 105,5-2 0,-4-2-123,4-1 1,0-4-89,4-4 0,0-6-219,0-2 1,0-2 72,0-2 1,-4-1-129,0-3 0,-5-1 6,1-2 1,-4-3 25,-3 2 0,1 3 104,-5 2 1,-1 5-86,-3 2 666,0 5-367,0-2 0,0 11 231,0 5 0,0 5-67,0 6 0,0 1 44,0-1 1,0 4-141,0 1 0,0 4-77,0-1 1,0-1-337,0 1 1,2 0 145,2 4 0,-3 3-78,3 1 0,1 0 31,-2-5 1,5-2-551,-4-1 1,5 0 246,-2 3 0,4-4-566,0-3 0,0-3-851,1-5-85,-1 4 812,1-10 1088,-6 4 0,-6-5 0,-6 0 0</inkml:trace>
  <inkml:trace contextRef="#ctx0" brushRef="#br0" timeOffset="52">22853 2570 7951,'-11'-12'2303,"-3"5"-1624,2-1 0,-2 4-44,7-3 1,2 3-239,1-4 1,4 6 840,4-2 0,2 3-691,5 1 1,6 0-516,2 0 1,3 0-360,0 0 1,5 0-618,0 0 0,3 0-1057,-3 0 0,3 1 1008,-3 3 1,6-3 992,1 3 0,0 2 0,6 0 0</inkml:trace>
  <inkml:trace contextRef="#ctx0" brushRef="#br0" timeOffset="53">23470 2501 7951,'-5'-6'317,"4"-4"1,-6 8 1343,3-1-1117,3 1 1,-5 2-1437,2 0 0,3 5 58,-3 3 834,3 2 0,-4 7 0,-2 0 0</inkml:trace>
  <inkml:trace contextRef="#ctx0" brushRef="#br0" timeOffset="54">23550 2878 7951,'-12'18'0,"1"-2"2399,0-4-1553,-1-1 1,1 1-530,-1-1 0,1 4-801,-1 0 484,1 1 0,-5 0 0,-2 2 0</inkml:trace>
  <inkml:trace contextRef="#ctx0" brushRef="#br0" timeOffset="55">11798 16161 8108,'12'-12'387,"4"1"-136,-9-1 1,10 2 44,-6 2 1,1 0 154,3 4 0,3-5 118,1 1-255,2 3 0,7-4-50,3 6 1,4-5-1,7 4 1,0-3-80,7 3 0,3 0-189,2 4 1,8-4 69,-28 2 1,0 0 0,3 0 0,0 0-200,3 2 1,0 0-1,0 0 1,0 0 160,0 1 0,0-2 0,3 1 1,1-1 29,4-1 0,0 0 0,0 2 0,0-1-409,3-1 0,1 0 1,0 1-1,0 1 380,-1 0 1,1 0 0,5 0-1,2 0-36,4 0 0,0 0 1,-1 0-1,0 0-372,-1 0 1,0 0 0,4 0 0,0 0 401,-21 0 1,0 0 0,1 0 0,2 0 0,0 0-1,1 0 50,0 0 1,1 0 0,-1 0 0,-3-1 0,-1 0 0,1-1-61,2 1 0,0 0 0,0-1 1,-3 1-1,0 0 0,0 0 12,21 0 1,-1 2 0,0 0 0,1 1 0,-21 0 1,1-1-1,-1 0 1,-1 2-1,0-1 1,0 1 3,2-2 1,-1 0-1,1 1 1,19 2 0,0 1-12,-21-3 1,0 1 0,0-1 0,4 0 0,0 0 0,1 1 9,2-1 1,0 1 0,-1-1 0,-3 0-1,0 0 1,0 0-21,0 1 1,0-1 0,-1 1-1,0 0 1,0 0 0,1 0 11,1-2 0,0 0 0,0 1 0,-1 0 1,-1 2-1,1-1 37,-1-1 1,-1 1-1,0-1 1,17 1 0,0 1-188,-2-1 1,0 1 0,-3-1-1,-2 1 183,-2-1 1,-1 1-1,3 1 1,0 0-8,2-1 0,-2 0 0,-7 1 1,-1 0 113,-4 1 1,0 0 0,-3-1 0,0 1-5,0 0 0,-1-1 0,0 1 0,1 0-232,0-1 1,-2 1 0,24 6-38,-15-1 0,-11-3-255,-12-1 1,-6-3-110,-6 4 476,-5-6 0</inkml:trace>
  <inkml:trace contextRef="#ctx0" brushRef="#br0" timeOffset="56">8292 8463 8437,'-32'-29'0,"1"1"0,-4 4 0,-2 2-80,-6 2 1,-2 2 0,-2 3 0,-2 2-907,-5 4 1,-2 3 0,-6 0 0,-2 2 915,20 3 0,0 1 0,-1 1 0,-2-1 0,0 0 1,0 0-208,-3 0 1,-1-1 0,0 2 0,-4 0 0,0 1-1,0 0 343,0 0 0,1 1 0,-1-1 0,-2 2 0,0 0 0,0 0-17,2 0 0,0 1 0,1 1 1,0 1-1,1 0 0,-1 2 274,-2 0 1,0 2 0,0-1 0,2 1 0,-1 0 0,2 0-177,2 1 0,0-1 0,1 1 0,0-1 0,1 1 0,2 0-134,3 1 1,1-1 0,0 1 0,0-1-1,-1 0 1,0 1-22,0 1 0,0 0 1,-1 0-1,1 0 1,1-1-1,0 2 67,0-1 0,2 2 0,-1-1 0,-1 2 1,0 1-1,1-1-126,0 2 1,0 0-1,0 1 1,1-2-1,0 1 1,1 1 42,-15 10 1,0 1 0,1-4-1,1-1 139,6-1 0,3-1 1,7-3-1,5 0-220,-2 17 0,11 2 614,16-2 0,2 9-602,5-2 0,11 4-60,8-4 1,10-4 640,13-3 1,-14-20 0,3-2-416,5 0 1,4-1 0,3-1 0,1 0 145,3-2 0,1-2 1,6 0-1,0-1-175,3 1 0,0-1 1,-14-4-1,2-1 1,-1 0-6,4 0 1,0 0 0,1 0 0,3-1 0,0 1 0,0-1-258,0-2 1,0 1-1,0-1 1,2 0-1,0 0 1,1 0 225,2 0 1,2-1-1,0-1 1,2 1-1,2 0 1,-1-1-9,-13 0 0,1 1 0,-1-1 0,1-1 1,1 0-1,1 0 0,-1-2 0,0 1-47,-3-1 0,1-1 0,-1 0 1,1 0-1,2 0 0,0 1 1,1 0-1,-1-1-171,1 0 1,-1 1 0,0-1 0,1 0 0,1 0 0,1-1-1,-1 0 1,0 0 205,-1 0 1,-1-1 0,1 0 0,-1 1-1,-2-1 1,0 0 0,0 0 0,-1 1 33,11-2 1,0 1-1,-2-1 1,-2 1-1,0-1 1,-1 0-30,-3 1 1,0 0-1,-1-2 1,0 0-1,-1-2 1,-1 0-189,-5 0 1,-1 0-1,-1-2 1,19-7 0,-3-1 137,-10 0 1,-3 0 0,-6-2 0,-4-3 50,-7 2 0,-4-1 1,-4-2-1,-2-1-58,5-25 1,-11-4 60,-15-4 0,-3 29 0,-3-1 286,-4-3 0,-2 0 1,-3 4-1,-2 1-113,0-1 0,-3 3 1,-8-1-1,-5 3-5,-5 1 0,-3 2 0,-9-1 0,-4 2-187,15 8 0,-2 1 0,0 1 0,-4-1 0,0 2 0,-2 0-501,-2 1 0,-2 1 1,0 0-1,-4 1 1,-1-1-1,-2 1 523,13 3 0,-2 0 0,1 1 0,-1 0 0,-1 0 0,1 0 0,-1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9.45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9217 5802 8521,'-12'0'4599,"1"0"1,3 4-3785,1-1 0,4 6-496,-1-1 0,2 3-41,-2 5 1,1-1-433,-4 8 122,4 2 0,-7 9-1170,2 1 932,-2-1 1,-1 0-1253,-1 0 0,2-1 792,3-2 0,-2-3-1177,5-5 1,0-6-124,4-1 490,0-4 1540,0-5 0,5-7 0,2-7 0</inkml:trace>
  <inkml:trace contextRef="#ctx0" brushRef="#br0" timeOffset="1">9422 5790 8521,'17'-6'0,"-5"-4"849,5 9 0,-9-8 81,-1 5-219,-4 0 0,6 5 1065,-6 3-1158,1 3 0,-4 4-105,-5 5-269,-1 2 0,-6 10-240,1 3 0,-2 5-343,-2 2 0,-3 7-376,-5 1-1098,1-1 1322,4 6 1,1-7 490,6-2 0,-6-2 0,0-6 0</inkml:trace>
  <inkml:trace contextRef="#ctx0" brushRef="#br0" timeOffset="2">10187 5916 8521,'0'-11'2045,"-5"4"1,3-3-186,-6 2-308,6 3 412,-9-5-1228,5 9-264,-5-4-165,4 5-98,-3 0 0,4 0-49,-6 0-45,1 5 0,0 5 108,-1 5 0,-3 4 56,0-3 0,0 3 152,3-4 0,1 4-153,-1-4 1,2 0-270,2-3 1,0-5 36,4 1 0,0 0-298,4 3 1,5-1 138,3-2 0,3 1-8,4-5 0,-1 4-493,5 0 1,0-3 246,4-1 0,-4-2-425,0 2 0,-1-2 266,1 1 0,-2 2 317,-6-1 1,0 1-125,1-1 1,-2-1 566,-2 4 0,0-3-228,-4 4 377,0-1 1,-4 5-153,0-1 0,-6 1-72,-6-1 1,0 0-854,-7 1 1,3-1 365,-3 1 0,0-1-1295,-4 0 0,1 1 674,-1-1 0,0-1-1974,0-2 2923,5 2 0,-3-8 0,3 3 0</inkml:trace>
  <inkml:trace contextRef="#ctx0" brushRef="#br0" timeOffset="3">10153 6076 8521,'12'-12'0,"-1"1"1517,0 5-619,-4-4-310,3 8-142,1-8 1,2 5-24,2-3 0,3 0-5,1 4-1119,3-5 0,2 6 321,2-4 225,4-1-1357,4-8 0,-4 3 223,1-2 296,-6 2 759,3-3 0,-8 7 234,-4-3 0,-1 8 0,-14-6 0,4 4 0</inkml:trace>
  <inkml:trace contextRef="#ctx0" brushRef="#br0" timeOffset="4">10553 5847 8521,'-12'0'136,"1"-5"1,3 4 281,1-3-69,-1 3 61,2 1 0,-4-4 37,2 0-238,3 1 0,-5 3-360,2 0 120,3 5 0,-5-3 290,2 6-860,3-1 398,-5 10 223,9-4 1,-8 8-117,5-2 15,0 3 0,1 4-202,-1 1 1,-1 5 60,1-2 0,3 0 98,-3 0 0,3-5-486,1 2 0,0-3-143,0-1 0,5-1 753,2-3 0,3-4 0,2-8 0,9 4 0,4-5 0</inkml:trace>
  <inkml:trace contextRef="#ctx0" brushRef="#br0" timeOffset="5">10781 5950 8521,'0'-17'96,"0"0"183,0 11-39,-5-4 0,-1 7 178,-6-5-209,6 6 0,-8 2 263,3 7 1,-4 5 97,-1 3-445,4-2 1,-4 8 292,9-2-240,-3-2 1,8 3-17,-1-5 117,-4 1 0,6 0 357,-4-3-275,5 3 0,1-8 181,3 0 54,-3-1-228,9 5 0,-3-6-171,4-2 46,1-3 1,-1 3-410,0 0 0,2-1 222,2-3 0,-2-1-539,2-3 1,-2-1 268,-2-2 0,-1-3-395,-2 2 0,2-2 243,-2-2 0,-3 1 75,-1-1 0,-3 5 227,-1-1-100,0 6 1,-5-3-53,-3 5 1,2 0-7,-2 0-451,1 0 488,-5 5 0,5 1-25,-1 5 1,6-3-29,-2 0 0,2-4 11,2 3 1,4-3-152,0 4 0,4-5 89,-5 5 1,6-5-163,-1 0 1,6 2 139,1-1 1,5 0-111,0-4 1,1 0 420,2 0 0,5-5 0,1-1 0</inkml:trace>
  <inkml:trace contextRef="#ctx0" brushRef="#br0" timeOffset="6">11124 5973 8521,'-11'-5'40,"4"4"1,-3-6 116,2 4 1,-2 1 260,-1-1 45,-1 1-145,1 2 0,2 0 135,-2 0-777,7 5 299,-11-3 0,13 8-398,-1-3 317,1 4 0,2-4 121,0 1 1,0-1 123,0 5 1,0 0 317,0 4 1,4-4-175,0 4 0,4-4 21,-5 0 1,5-1 206,-4 1-421,5-1 1,-4 0-770,2 1 1,3-5 433,-2 1 0,-2-5-839,2 0 0,0-1 557,3-2 1,1 0 0,0-2-843,3-1 1369,-2-4 0,4-9 0,-6-2 0</inkml:trace>
  <inkml:trace contextRef="#ctx0" brushRef="#br0" timeOffset="7">11329 5688 8521,'0'-12'347,"0"1"0,0 3 106,0 1-174,0-1 868,0 2-291,0 0-635,0 6-12,-5 6 0,4 1-345,-3 8 1,3 3 183,1 5 0,-4 1-525,0 3-1,1 2 332,3 5 0,0 0-490,0 1 0,0-1 235,0 0 1,0 1-28,0-1 0,1-1 90,3-3 1,-2-2 88,6-5 0,-4-5-50,3-3 0,0-2 97,0-2 0,3-5 202,-2-2 0,2-2 0,2-2 0</inkml:trace>
  <inkml:trace contextRef="#ctx0" brushRef="#br0" timeOffset="8">11581 5847 8521,'-12'0'0,"-3"4"1131,0 0 0,-2 5-78,2-1 0,1 2 59,-5 1 0,4 4-575,-4 1 1,5 3-170,-1-4 1,2 4-264,2-4 1,0 2 173,4-2 0,0-2-649,4 2 399,1-3 1,-3 0-1109,5-1 194,0-4 670,0 3 0,4-8 690,0 6 1,1-5 1,-1 0-139,2 4 0,6-5-53,-1 6 0,0-4-239,1 3 0,3-3-305,0 4 1,4-5-620,-3 5 1,4-5-1007,-1 0 1,-1 2 268,1-1 1615,0 5 0,4-2 0,-1 4 0</inkml:trace>
  <inkml:trace contextRef="#ctx0" brushRef="#br0" timeOffset="9">11958 6487 8521,'-12'6'0,"1"3"2563,-1-5-718,1 5-498,0-3 0,-3 10-668,2-1 0,-2 1-618,7-1 1,-4-1 94,0 5 0,3 1-850,1 2 0,0 1 490,0 0 0,-2 0-867,5 0 0,-1 0 351,1-1 0,3-3-154,-3 0 0,3-5-115,1 2 1,0-4-821,0 0 1809,0-6 0,0-1 0,0-5 0</inkml:trace>
  <inkml:trace contextRef="#ctx0" brushRef="#br0" timeOffset="10">12163 6567 8521,'0'-11'2156,"0"4"-1360,5-3 0,-3 8 2463,1-6-1909,-1 5-1167,-2-2 1,0 7-276,0 1 191,0 9 1,-5 6-449,-3 4 307,3 1 1,-7 5-1714,1 3 1,-2 7 477,-6 4 982,5 2 0,-7 7 1,3 1-1</inkml:trace>
  <inkml:trace contextRef="#ctx0" brushRef="#br0" timeOffset="11">12837 6533 8521,'6'-12'0,"5"1"0,-9-1 920,6 1 1,-4-3 2902,3 3-2693,-4-3 1251,2 7-1498,-5-4 1,0 3 1561,0 1-1769,0 4 0,-2-2-503,-1 5 1,-7 1 54,-6 3 1,-3 6-38,4 6 1,-5 0 104,1-1 0,1-1-292,-1 5 1,5-5-222,-1 1 0,2-2 226,2-1 1,3-1-574,0 0 0,2 1 252,-2-1 0,3-3-656,5-1 682,0 1 0,2 0-38,1-1 1,0-3 74,5 4 0,0-6 190,8 2 1,-4 1 55,4-1 1,-4 0-178,0-4 0,3 0-139,0 0 1,0 4 205,-3-1 1,-1 1 211,1-4 0,3 0-1,0 0 261,0 5-180,-3-3-221,-1 3-754,-4 0 538,-8 1 0,-6 4-1076,-8-2 1,2 2 574,-2-2 1,2-2-1263,2 2 1,-5-5 273,1 5 1747,0-6 0,-2 9 0,0-5 0</inkml:trace>
  <inkml:trace contextRef="#ctx0" brushRef="#br0" timeOffset="12">12734 6247 8521,'0'-11'940,"0"-1"1,0 5 1593,0-1-1113,-5 6-260,4-3-696,-4 5 1,5 1-68,0 3-189,0 7 0,0 7-271,0 5 0,0 1 143,0 2 1,0 7-154,0 5 1,0 6 157,0-3 0,-1 1-351,-3 4 1,2-7 113,-1 7 1,-2-9 96,1-3 0,0-1 286,4-6 1,0-2-26,0-6 1213,0-2-629,0-11-156,0-6-286,0-6 1,4-11 10,0-2-253,4-2 1,-1-1-38,4 3 1,-3-3 0,-1 3-244,2-2 248,2-7 1,0 5-113,0 0 0,1 2-313,-1 5 253,1 1-153,-1-1 115,0 8 1,1-6 14,-1 10-115,1 0-3,-1 10 215,-4 0 1,1 9-29,-4 0-88,5 6 1,-8-5-177,3 3 262,2 3 4,-4-10 1,8 9-101,-2-6 1,-2 1 58,1 0 0,0-4-325,0 4 1,4-4-690,-4 0 0,3-2 529,2-3 1,-1 2-2324,1-5 1416,-1 0 532,0-4-779,1 0 1729,-1 0 0,1-5 0,-1-1 0</inkml:trace>
  <inkml:trace contextRef="#ctx0" brushRef="#br0" timeOffset="13">13225 6658 8521,'0'-6'2293,"0"0"-1153,0 2 283,0 3-704,5-4 1,-2-1 545,5-1-799,-6 2 1,8-5-205,-3 3-61,-1 1 1,4-3-1,-2 4-486,2-1 1,-2-1 0,-2-2 311,-1 2-851,-1-1 427,-4-3 29,0 4-519,0 2 283,-5 5 323,-2 0 1,-4 0-120,-1 0 0,1 2 78,0 1 1,-5 4 272,1 4 1,0 1 269,4-1 0,3 0-180,0 1 0,2-1 1,-3 1 451,1-1-216,6 1 127,-8-1-205,8 0 61,-3 1-242,5-1-253,0 6 133,0-5 0,5 5 9,3-6 0,2-3-225,2 0 1,3-2-360,0 1 1,7-1-1,-1-6-996,5 0 844,5 0 314,-1 0 440,4-11 1,0 4-160,0-8 0,-1-2 153,-2 2 1,-1-4 594,-7 4-560,2-6 123,-17 9 1,6-5 96,-10 6 1,0-1-55,-4 1 525,0-1 0,-9 5-208,-3-1 0,-3 4 605,0-3-428,-3 4-214,0-2 35,-3 5 0,7 1 249,-5 3-582,0 3 79,1 4 1,2-1 0,5-1-69,4-1-56,-3-1 1,8 5 99,-1-1 1,1 1 44,2-1 0,2-3 292,1-1 0,5 0-142,7 0 0,-1 2 60,5-5 1,0 0-254,4-4 1,-1 0 0,-2 0 19,-1 0 1,0-2-393,4-1 1,-4-3 181,0-1 0,-5-3-740,1 2 556,-7 3 0,2-5-373,-3 2 88,-1 3-100,-1-5 0,-5 7 165,0-4 0,-5 4-141,-3 0 1054,3 6-206,-5-1 97,8 8 0,-3-8 1140,5 6-727,0-6 1,2 4-160,1-6-429,-1 0 258,8 0-213,-4 0-863,1 0 0,3 0 302,-3 0-683,3 0 0,2 0 193,-1 0 552,1 0 0,-1-4-1158,1 0 692,-1-5 251,-5 8 1,4-6 195,-2 4 0,-2-2 1,1-4-27,-2 1 26,4 0 834,-8 2-488,4-4 1,-4 7 1756,3-4-891,-3 4-493,5-7 988,-6 9 1,0-6-71,0 4-539,0 1 984,0-3-1437,0 15 0,-2-2-469,-2 7 0,3 2 159,-3-2 1,3 9-217,1-1 0,0 4 227,0-1 89,0 3 0,0 11 122,0 2 1,1 2-200,3 2 1,0-2-442,7-2 1,-2 0-438,7-8 1,0-2-1005,-1-9 967,6-5 0,-9-2 836,3-5 0,-7 1 0,-3-1 0</inkml:trace>
  <inkml:trace contextRef="#ctx0" brushRef="#br0" timeOffset="14">13979 6693 8521,'0'-12'2686,"0"1"-2153,0 4-100,5-3 0,-2 9 323,4-3-547,1 3 0,3 1-157,1 0 0,-1 4-241,1 0 0,3 4 265,0 0 1,0-2-79,-3 2 1,-1-2 262,1 2-360,-6 2 1,3-4 0,-7 7-126,-3 2 0,-5-1-121,-9 5 0,-3 0-381,-5 4 1,-5-1-1636,-2-3 2361,-3 2 0,-2-3 0,1 5 0</inkml:trace>
  <inkml:trace contextRef="#ctx0" brushRef="#br0" timeOffset="15">14927 6179 8521,'-30'1'527,"-1"3"1,5 2-105,-5 6 501,6 4 1,-3-2-289,5 5 1,5 4-6,3 4-895,-3 9 0,11-9 79,-1 7 406,5-2-2114,3 2 1606,0 0 0,2-1 0,0-2-887,2-4 639,5-8-279,-3-3 1,9-1-1,2-1 814,1-4 0,-4 2 0,12-6 0,-2 6 0</inkml:trace>
  <inkml:trace contextRef="#ctx0" brushRef="#br0" timeOffset="16">15487 6304 8521,'-23'-5'1289,"-5"-1"-506,4 0-251,-4 0-138,5 1 0,0 4-19,0-3 1,1 3-469,-1 1 97,0 5-97,5 1 0,3 10-186,7-1 252,-2 5 1,5-6 449,-3 5-214,3 0 1,5 4-64,0 0 0,0 0 699,0 0 1,0-4-359,0 0 1,2-4 0,0 3 660,2-2-1558,5-1 365,-3-8 1,9 2 116,1-6 0,4 1-178,-1-4-1334,3 0 1016,0 0 1,5-5 27,0-2 161,4-4-352,-6 0 1,2-4-170,-4 0 807,0-1 1,-5 0-317,-3-3 467,3-3 1,-9 1-1,1 0-239,-4 2 0,-2 0 320,-4-4 0,0 4 168,0 0-413,-5 5 0,-1-1-97,-6 8 1,5 1 128,-1 6 0,2 2-269,-2 2 1,-2 2 67,2 5 1,2 6-87,-2 2 0,4 2 163,-3 2 1,3 1-159,-4 3 1,6-2 0,-2 6-36,3 1 160,1 1-1,0 1 176,0 0 1,0 0-125,0 1 0,0 3 274,0 0 0,-4 0 81,0-4-90,0-5 0,1 3-69,-1-5-23,-10-6 1,5 1-1,-10-4 164,-1-1 1,-2-1 29,-1-9-227,0-2 0,-1-5 1,-2 0 1,3 0 20,0 0 7,0-5-512,10-1 1,-3-11 164,4-2 123,6-2-2038,1-2 1402,5-5 0,0-1-181,0-5 0,5-1 908,3 1 0,7 5 0,3 1 0</inkml:trace>
  <inkml:trace contextRef="#ctx0" brushRef="#br0" timeOffset="17">15852 6327 8521,'-5'-7'0,"-3"-1"1747,3 5-734,-5-2-491,4 0 0,-6 4 0,0-3 138,-3 3-566,2 1 1,-7 0 0,4 1 270,2 3 1,-2 2-488,1 6 1,-1 0-1,6 2-216,3 2 317,-3 4 1,8-6 156,-2 5 1,3-5 160,1 1 0,1 2-307,3-2 507,3-5-206,4 5-29,6-12-140,-5 12 0,6-14 95,-3 3 0,-1-1-68,5 0-105,0-1 138,-1 3-311,4-5 1,-8-2 117,5-1 1,-5 0-335,1-4 449,-3 4-74,0-7 0,-1 3-443,1-4 195,-6 0-347,4 4 335,-9-3 1,6 4 95,-3-6 0,-2 2-18,6 3 275,-6-4-343,3 10 66,-5-4 273,0 5-199,-5 5-243,4-4 1,-5 10-1,3-4 62,-1 3 1,1 2-1065,3-1 575,0 1-1173,0-6 903,0 4 210,5-9 430,1 10 0,5-10 380,1 3 0,-1-3 0,1-6 0,-1-2 0,0-4 0,-3 0 0,-2-1 0,0 1 0,1-1 0,-2 0 199,2-4-89,-5 4 0,3-5 108,0 1 0,-3 3 1,1-2 261,-1 2 1057,-2 2-212,0-1-250,0 1-715,0 5 1,1 0-186,3 6-241,-3 6 415,4 0-724,-5 5 365,0 1 1,1 0-1,2 4-272,1 3 194,-1-3 0,-3 6-24,0-3 143,0-3 0,4 5 0,0-5 1091,-1 2-749,-2-4 0,-1 2 2368,0-4-1400,0-6-130,0-1-209,0-5-767,5-10 1,-3 1 0,5-10 0,-1 0-65,0 1 1,1-3-486,0 2 0,4-3 28,-4-1 0,3 4 298,2 0 0,-2 5-1401,-2-1 0,6 4 571,-3 3 1,3-1-739,-3 5 0,-2 0 357,3 4 1,-6 4-21,9 0 1,-5 5 390,6-1 828,-4-3 0,5 10 0,1-2 0</inkml:trace>
  <inkml:trace contextRef="#ctx0" brushRef="#br0" timeOffset="18">16560 6042 8521,'-5'-12'1280,"4"1"0,-8-1-253,5 1 1,0 0 0,3 0 294,-3 4-748,3 2 1,-4 6-1548,5 3 1091,0 7 0,0 3 1,0 5-151,0 1 0,0 6 0,0 2-367,0 1 468,0 1 0,0 1-245,0-1 1,0-4-24,0 0 1,0 2-120,0-1 1,0 3 28,0-3 1960,0 0-1150,0-10 0,0 4 1049,0-6-728,-5 0-52,4-8 88,-4-2 0,6-7-543,3-1 0,2-9-580,5-7 288,1-2 0,-1 1-258,1 1 204,-1 0 1,2-2 165,2 2-1108,-2 2 1,3 6 448,-4-1 0,-1 1-240,0 0 1,1 4-111,-1 3 279,1 3 0,-5 1-238,1 0 354,-6 0 1157,9 5-481,-10 2-204,4 4 1,-5 4 16,0 1-88,-5-1 1,-1-3-224,-6 4 208,1-4 0,-1 5-232,1-6 0,-1 1 0,1-1-180,0 1-60,-1-1 0,1 0-230,-1 1 564,1-1-879,0-4 405,4 3-1066,-3-9 457,9 4 1294,-4-5 0,5 0 0,5 0 0,1 0 0</inkml:trace>
  <inkml:trace contextRef="#ctx0" brushRef="#br0" timeOffset="19">17051 6259 8521,'0'-12'123,"0"6"1,0-4 0,-1 3 788,-3 1-386,3 1-70,-14 0 121,7 4-298,-13-4-70,3 5 0,-1 5-144,0 2 1,0 3 0,-3 2 106,3-1 0,4 2 1,7 1 210,4 1 0,-1 2 192,2-2 0,-1-2 0,5 2 59,3-3 0,2 0 156,6-1-581,-1-4 0,0-2-72,1-5 89,4 0 0,-2 0-344,5 0 0,-3-5 1,1-3-1,0-2-1099,-3-2 720,-1 1 169,-2 0-580,0-1 347,-4 6 82,-2-4-779,-5 3 602,0-4 35,-5 5 268,-2 0 0,-4 6-41,0 0 225,4 0 1,-2 6-44,5 1 0,1 3-262,3 2 556,5-6 0,-3 4 1,6-3-76,1-1 0,2 3 1,3-5-1,3-2-121,0-1 19,2-1-41,-1 0 287,4 0 0,-4-5 0,4-1 0,0-3-63,-3-2 249,-2 2 1,-5-8-92,3 6 0,-7-1 168,0 1-384,-6 0 1,-4-1-13,-6 1 0,-1 4 0,-9 4-197,2 1 104,-4 2 1,3 4 183,-2 0-84,3 10 0,2-6 0,1 7 199,3-3 0,2 4 1,1 0 357,3 2-317,2-4-102,2 2 1,0 0-27,0-1 0,6 0 448,1-3-429,3-6 1,3-1-148,2-5 1,-1 0 193,5 0-442,0 0 213,-1-5 0,0-1 0,-4-6-9,1 1-133,0-1 256,-3-4-396,-1 3 0,-1-5 14,-2 3 223,-3 2 16,0-3 1,-4 8 295,3 1-281,-3-1 1,-1 2 258,0 1-229,0 5 0,-1 5 1,-2 2 258,0 3 1,-1 6-58,4-1 0,-4 5 54,0-1-192,-5 3 1,8 4-39,-3 1 73,3 5-308,1-3 288,0 0 1,0 4-135,0-2-22,0-3 75,0 5 0,0-5-156,0 2 1,0-2 207,0-5 738,5 0 1,-4-2-332,3-2 0,-3-2 120,-1-6-390,-5 1 127,-6-6-15,-2 4-295,-8-9 292,8 4-880,-9-5 1,10-1 402,-3-3 1,-2-2-1530,2-5 886,0-1 531,8-4 0,-2-2-2077,6-5 1176,-6 0 458,7 0 1,-3 0-234,5 1 1,2-5 978,1 0 0,4 1 0,4 3 0,1 0 0,-1 0 0</inkml:trace>
  <inkml:trace contextRef="#ctx0" brushRef="#br0" timeOffset="20">17394 6453 8521,'23'-17'-236,"-2"8"0,0-2 2313,-2 1-1429,0 0 0,0 2 1,-1 0 189,-2 0 1,3 1-1,-4 0 338,-1-2-385,-1 4-730,3-11 40,-3 9-1,4-10-287,-11 6 306,-1-1 1,-6 1-148,-3 0 40,-7 4 0,-3 2 7,-5 5 1,0 0-543,-4 0 378,0 0-134,0 5 1,1-2-200,3 4 0,3 1 247,5 3 0,0 1 111,4-1-10,-3 1 1,8-1 529,-1 1-252,1-1 1,2 4 111,0 0 0,2 1-233,1-5 1,4 4 0,4 1-616,1-2 335,4-2-896,-3-5 1,8 1 223,-2-4 0,3 0-829,1-4 1029,0-5 725,-1-1 0,6-11 0,1-1 0</inkml:trace>
  <inkml:trace contextRef="#ctx0" brushRef="#br0" timeOffset="21">18136 5882 8521,'7'5'2691,"3"2"0,-3 9-1194,4 3 0,1 4-355,4 3 146,1 3-747,6 11 1,0 2-329,0 7-1738,0-2 1642,-6 4 1,-1-6 311,-9 1 0,-2 0-274,-5 0-1807,-10-6 966,-3-1 482,-14-9-6033,-8-2 6237,-5-6 0,-6 1 0,0 0 0,1 0 0</inkml:trace>
  <inkml:trace contextRef="#ctx0" brushRef="#br0" timeOffset="22">14904 7298 8316,'10'-11'5,"-6"-1"884,8 1 1,-7 3-252,2 0 1,-4 5 1384,1-5-1016,-3 5-375,-1-2 926,0 5-1118,-5 5 1,-2 3-61,-4 7-186,0 3 0,-2 5-520,-2 0 0,1 5 276,-5 2 1,4 3-926,-5 1 1,5 1 572,-4-1 1,5 0-1159,-1 0 1,2-1 157,2-2 1,5-3-862,2-5 2263,2-6 0,2 0 0,0-6 0</inkml:trace>
  <inkml:trace contextRef="#ctx0" brushRef="#br0" timeOffset="23">15178 7241 8321,'7'-7'980,"-2"-3"0,-5 8 813,0-6-658,5 6-646,-4 2-295,-1 6 0,-2 12-468,-6 5 1,-1 6 254,-6 9-1824,2-3 1102,-8 15 0,3-7 373,-5 10-3099,0 1 3467,9-23 0,0 0 0,-10 27 0,10-27 0,0 0 0</inkml:trace>
  <inkml:trace contextRef="#ctx0" brushRef="#br0" timeOffset="24">15886 7264 8521,'0'-17'987,"0"4"-741,0-2 1,0 3 921,0 0 1,0 5-2,0-1-14,0 5 0,-1-2 254,-3 5-570,3 0-501,-9 5 1,9 6-551,-3 4 1,1 6 263,0 2 1,1 1-28,-2 7 1,-1 3 32,2 4 0,-5 0-275,4-4 192,0 1 0,1-2-66,-1-3 0,0 2 75,4-6 0,0-3 176,0-4 1,0-5-86,0 2 81,5-9 1,5-7-23,5-7 1,4-5 19,-3-3 1,3 1-300,-4-5 1,4 0 161,-4-4 0,4 1-96,-4 3 1,1-2 13,-5 2-197,0 2 0,1-3-76,-1 5 265,1 0-353,-6 3 1,-1 5-185,-5-1 442,5 5-453,-3-2 238,3 5 149,-5 5-363,5 2 298,-4 4 1,4 1-226,-5-1 77,0 0 95,0 1 0,1-1-808,3 1 730,-3-1 0,8 4-734,-5 1 1,4-1 4,-5-4 1161,6 1 0,-2-1 0,4 0 0</inkml:trace>
  <inkml:trace contextRef="#ctx0" brushRef="#br0" timeOffset="25">16320 7492 8521,'0'-11'1206,"0"-1"0,0 1 0,0-1-300,0 1 0,0 0 0,0-1 307,0 1-574,0 4-221,5-8-209,-3 8 0,7-10-338,-6 6 0,3-1 170,-3 1 0,-1 3-918,1 1 681,-1 4 0,-2-3-617,0 2 1,-2 3 258,-1-3 1,0 4 41,-5 4 1,0 3 132,-8 8 0,4-1 427,-4 5 1,4-3-211,0 3 218,1 0-52,-1-2 0,1 5 132,0-3-27,-1 3 0,5-3-288,-1 0 1,4-1 126,-3 1 0,4 1-322,-1-5 0,4 2-125,4-2-17,-3-3 0,9 4 200,-2-9 1,7 2-1,4-5-429,3-1 433,1-2 1,1-1-99,2 0 1,4-5 409,4-3 0,0-2 0,0-7 0,1 0 0</inkml:trace>
  <inkml:trace contextRef="#ctx0" brushRef="#br0" timeOffset="26">16617 7458 8521,'7'-12'-412,"-2"-4"384,0 3 0,-4-3 100,3 4 1,-3 5 98,-1-1 159,0 0-132,-5 2 0,-1 1-20,-6 5 0,1 0-296,0 0 396,-1 0-55,1 5-511,-1 1 244,1 6 0,-2 4 127,-2 3 107,7-2-100,-7 4 0,10-7 184,-3 5 0,0-3 26,4 3 69,0-5 1,4 2-138,0-4 1,0-1 614,0 0-424,5 1 1,3-2-247,7-2-64,-3-3 1,9-5-199,-6 0 0,4-2 30,-4-1-66,6 1 1,-7-8-1,3 1-196,0-5 402,-2 2 1,0-5-43,0 6 1,-3-1 0,-4 0 0,-1-2 16,-1-2-72,0 1 1,-6 8-4,0-1-152,0 0 202,0 2 0,-6 1-76,-1 5 61,-3 0-6,3 0 0,1 1 392,2 3-195,3 2-45,-4 6 1,5-5 0,0 1 199,0 1-9,0 1-182,0 2 1,0-5-1,0 1-121,0 1-3,5-4 0,-3 5 0,6-4-477,1 1 0,2 1 0,5-4-1713,3-1 1125,-3 3 457,6-5-476,-4 4 1,8-6 0,1-3-386,-2-3 1168,-1 2 0,-5-5 250,0 2 0,-5-2 0,3-2 0,-1 1 0,-3 0 0,0-2 0,-6-2 0,-4 2 740,2-4-606,-5 1 1,0 3-9,0-2 60,0 2 1221,0 2-269,0-1 666,0 1-908,0 0-502,-5 4-150,4 2 0,-4 10 35,5 3 0,0 3-184,0 5 0,0-3 157,0 7 0,0-1-219,0 3 0,0 5-264,0 0 0,0 1 225,0-2 0,0 3 39,0 6-742,0-1-287,0 0 852,5 6-408,-4-5 1,4 8 97,-5-5 1,4 0-48,0-3 0,-1-6-1600,-3-3 1030,0-1 341,0-8 730,0 0 0,5-1 0,2 2 0</inkml:trace>
  <inkml:trace contextRef="#ctx0" brushRef="#br0" timeOffset="27">17108 7424 8521,'0'-18'0,"0"0"1367,0 3-818,6 2 1,-4-3 228,6 4 0,-1 2 0,6 2 130,2 5-699,-2 1 1,8 2-66,-1 0 0,5 5-128,2 3 0,4 2 0,-2 3-580,1 2 290,-2-2-6,-6 8 187,-4-3 0,-6 5 43,-9 0 1,-3 0 106,-3 0 0,-10-1-1041,-10 1 0,-1 0 1,-7-1-107,0-3 736,3 2 288,-5-8 0,4 8 1,-6-3-1</inkml:trace>
  <inkml:trace contextRef="#ctx0" brushRef="#br0" timeOffset="28">18685 7092 8521,'-18'-5'1874,"-4"4"0,10-4-1310,-4 5 1,0 0-271,1 0 0,-1 4 125,5 0 947,-1 4-783,1-1 1,0 8 242,-1 0-887,6 6 270,-4-4 0,8 10-6,-1 0-137,1 4 1,2-5-354,0 4 0,0-3 274,0 3 0,4-1-887,0 2 1,5-3 438,-2-5 0,4 0-108,0-1 0,0-3 0,1-2-1837,-1-4 1311,1 1 408,-1-13-1152,6 4 831,-5-5 1008,10 0 0,-4-10 0,5-3 0</inkml:trace>
  <inkml:trace contextRef="#ctx0" brushRef="#br0" timeOffset="29">18959 7229 8521,'0'-11'0,"0"0"2329,0-1-1502,0 6 1,-2-3 1156,-1 5 702,1-5-1768,-3 8 239,5-4-288,0 5-792,0 5 201,0 1 1,5 6-1232,-3 4 777,3-3 0,-5 8 202,0-1-1948,0 1 1336,0 2 1,1 4-507,3-1 0,-3 0-882,3-7 0,-2 5 770,2-5-591,-3 5 1795,10-11 0,-10 8 0,4-3 0</inkml:trace>
  <inkml:trace contextRef="#ctx0" brushRef="#br0" timeOffset="30">19119 7172 8521,'0'-7'0,"0"-1"0,5 0 2370,-4 2-1171,9-4-155,-4 9-578,1-4 0,3 5-27,-3 0 1,0 0-649,0 0 174,1 5 0,3 1-1118,6 5 666,-4 1 364,3-1-455,-4 1 451,-1 4 1,-3-2 46,-1 5 0,-4-4-112,1 4 1,-3-5 173,-1 2 1,-4 0 352,0-1-345,-5 1 1,3-1 871,-5 0-558,-1 0 1,1-5 372,-1-2 0,1 2-263,-1-2 0,5-3 384,-1-1-352,6 2 257,-8-5-568,8 4 128,-3-5-161,5 0 0,1-3-432,3-1 1,3-4 162,4 4 151,0 1 0,1-1-1722,-1 0 1010,1 0 1,4 4 0,2-1-2727,0-3 2552,3 3 0,-3-4 902,5 5 0,5-5 0,1-2 0</inkml:trace>
  <inkml:trace contextRef="#ctx0" brushRef="#br0" timeOffset="31">19587 7115 12163,'1'-6'1587,"3"2"0,-2 3-815,6 1-723,5 5 160,-1 1 0,10 9 279,-3 1-1070,3 4 522,0-2 1,1 8-340,0 1 404,0 5 0,-3-2 30,-5 8 0,-4-2-170,-11 2 0,-12-1-278,-7 1 0,-14-3-152,-13 3 1,1-6 564,-5-1 0,3-1 0,2 4 0</inkml:trace>
  <inkml:trace contextRef="#ctx0" brushRef="#br0" timeOffset="32">9571 8212 8521,'-2'-7'4583,"-1"3"-3181,-4 3 0,-4 1 0,-1 1-625,1 3 1,1 4-541,2 7 1,-2-1-637,2 5 0,-3 5 0,-3 8 376,-1 5 0,-2 0-928,2 4-483,-3 1 831,1 4 0,-4 0-2098,6-1 1861,0-4-731,9-7 0,0-7 64,6-8 886,0-8 621,0-6 0,6-5 0,0 0 0</inkml:trace>
  <inkml:trace contextRef="#ctx0" brushRef="#br0" timeOffset="33">9765 8212 8521,'0'-8'2764,"0"0"-2246,0 6-216,0-3-225,0 20 1,-1 0-1,-3 17-600,-4 3 1,-3 5-1,-4 7-1682,-5 2 1236,4 3-91,5-21 0,0 0 1060,-1 28 0,1-28 0,0 0 0,-7 26 0</inkml:trace>
  <inkml:trace contextRef="#ctx0" brushRef="#br0" timeOffset="34">10393 8326 8521,'6'-18'0,"3"2"2149,-5 4 0,1 1-374,-1-1-1231,-3 1 0,3 5 562,-8 2-414,-2 2-862,-6 2 211,1 0 0,0 6 182,-1 1 0,-3 7-470,0 1 158,-6 6 133,9-4 1,-9 6 228,6 0 700,-5 0-525,7-5 0,-3 3-196,4-2-100,1-2 1,4 3 131,4-5-70,1 1 0,2-5-258,0 0-80,0-4 0,5 2 1,4-6-73,5 0 257,-1 3 0,4-4-736,-6 1 467,5-1 0,-3-2 0,2 1-610,-2 3 386,-2-3 1,1 5 0,-1-3-243,1 1 1,-5 5 0,1-2 410,0-2 1,-1 5 811,1-2-209,-1 2 174,0 2 1,2-1-32,-6 0-341,1-4 0,-9 3-400,-2-2 1,-5 0 0,-2 1 193,-1-1 0,-4 0-1971,4 3 1486,-6 0 1,9-3-1,-5-2-3126,1-1 3675,3-1 0,-3-4 0,4 0 0</inkml:trace>
  <inkml:trace contextRef="#ctx0" brushRef="#br0" timeOffset="35">10370 8497 8521,'12'-5'0,"0"3"1388,3-6-555,-2 0-374,9 2 0,-4 1 404,4 5-292,1-5-1469,5 4 739,1-10 1,6 9-408,-1-6 1,0 4-667,0-3 0,-4-2 697,-4-6 1,-3 6 534,-4-3 0,-2 3 0,-6-2 0</inkml:trace>
  <inkml:trace contextRef="#ctx0" brushRef="#br0" timeOffset="36">10816 8246 8521,'-7'-5'354,"-3"4"64,2-3 85,3 2 0,-5 2 195,3 0 0,0 2-280,0 2-373,4 7 164,-7 2 0,7 8-104,-4-2 0,4 7 173,-1 0-688,3 6 1,1-7 324,0 6-1003,0-1 597,0-1 337,0 4 0,0-7-496,0 4 1,0-4-1,0 2-3,0 0 0,4-8 1,0 3 652,-2-2 0,5-4 0,-1-1 0,5-4 0</inkml:trace>
  <inkml:trace contextRef="#ctx0" brushRef="#br0" timeOffset="37">11090 8486 8521,'0'-18'0,"0"-2"0,0 4 707,-5 1 1,0 4-197,-3-1 0,-2 2 0,2 3-30,-2 1-353,-7 6 0,5 0 1,-3 0-176,2 0 144,1 6 0,1 0-98,0 5 0,0 1 46,4-1 589,-3 1-195,8 4 62,-8-3-196,9 8 1,-5-7 69,2 5 231,3-5-264,-4 3 1,5-5-93,0 4 0,5-5-377,2 1 141,3-1 212,2-10 0,0 8-424,4-5 1,1 0 141,6-4-405,0-5 306,0 3 0,-4-8 385,0 3 1,-1-4-52,1 0 71,-3 0-228,-4-6 1,-5 4-30,1-2 1,-2 3-71,2 0 0,-3 1 184,-5-1 0,0 1-677,0-1 0,0 1 118,0 0-472,-5 4 395,4 2 210,-9 5-148,8-5 164,-3 4 0,4-3 208,-3 8 0,3 2 1,-3 6-227,3-1 0,1 0 85,0 1 1,1-1 30,3 1 0,-2-1-473,6 1 0,0-1-186,3 0-52,0 1 0,2-6 916,2-2 0,-2 2 0,9-4 0,-5 3 0</inkml:trace>
  <inkml:trace contextRef="#ctx0" brushRef="#br0" timeOffset="38">11478 8383 8521,'0'-12'0,"-4"0"0,0-3 594,-5 7-303,3-7 0,-5 10 1,-1-3 370,1 4-453,-6 3 0,5 1-256,-4 0 1,4 5 74,0 3-6,1 2 20,-1 6 0,5-3 359,-1 2-249,6-2 1,-3 2 0,5 2 275,0 0 0,-4-3 0,0 3 30,2-1-88,0-3 0,2 7-115,0-4 0,0 3 1,2-4-398,1-1 114,-1-2 19,3 5-1408,0-4 1022,-4-2 0,9-1-892,-2-2 898,2-3 0,3 4-679,2-5 0,-1-1 0,5-3-399,1 0 1467,-3-5 0,4-1 0,-2-5 0,2-1 0,-2-1 0,-4-2 0,3 3 0,-1-5 0</inkml:trace>
  <inkml:trace contextRef="#ctx0" brushRef="#br0" timeOffset="39">11718 8097 9787,'-5'-11'1937,"3"5"-1215,-3 1-426,0 5 0,4 5-168,-3 2-82,3 8 1,1 5-405,0 6 1,0 1 0,0 6-1295,0 2 909,0 2-279,0 2 426,0-3 1,-4 7 9,0-5-596,1 5 1012,3-12 1,0 6 169,0-11 0,0 0 0,0-7 0,0 2 0,0-8 0,0 3 0</inkml:trace>
  <inkml:trace contextRef="#ctx0" brushRef="#br0" timeOffset="40">11958 8246 8521,'-18'0'0,"0"1"1158,3 3-474,2-3-203,-8 9 102,8-3 0,-7 4 283,4 1-518,1 4 34,4-3 0,-1 8 36,1-2-280,5-2 0,0 3 33,6-5 0,2 4-195,2-3 14,2-1 0,5-8-156,1 1 1,-1-5 0,1 0-350,-1-1 282,0-2 0,1 0-762,-1 0 1,5 0 477,-1 0 1,0 0-1078,-4 0 0,1 0 1594,-1 0 0,1 5 0,-1 1 0</inkml:trace>
  <inkml:trace contextRef="#ctx0" brushRef="#br0" timeOffset="41">12666 8097 8521,'-5'-11'0,"2"0"1062,-4-1 1,-1 5-520,-4-1 1,1 5 0,-2 1 674,-2 4-690,2 5-29,-3 4-273,-1 6 1,3 0-472,-5 6 175,0 0 148,2 5 0,0 1 253,6 5-767,-1 1 384,1 4 0,5 0-1376,2 3 36,2-2 1052,2-6-1624,6 0 1273,5 0 0,3-4 166,5-4 0,-4-3-715,4-4 1240,5-2 0,-1-9 0,5 1 0,1 0 0,0-1 0</inkml:trace>
  <inkml:trace contextRef="#ctx0" brushRef="#br0" timeOffset="42">13054 8223 8521,'-11'-5'0,"-1"4"186,1-3 52,4-2 59,-3 4-202,4-3 0,-2 4 338,1-3-185,4 3 128,-7-4-161,9 10 0,-8 1 92,5 6 1,-4-1 0,5 0 548,0 1-670,-3-1 0,3 5-197,-4-1 0,4 0 127,-1-4 0,3 5 233,1-1-1005,0 0 518,0-4 1,1 1-152,3-1 1,2-1 0,6-1-80,-1-1 179,1-5 50,4 2 386,-3-5 1,8 0-5,-2 0-306,-2 0 0,3-5 1046,-4-3-693,4-2 1,-8-2-1,4 1 704,-4-1-684,0-4 1,-2 3-182,-2-2 1,0-1 230,-4 0-475,5 1 1,-8 4-1,3-2 14,-2-2-25,-2 7 290,0-7-494,0 9 214,0-1-44,0-3 99,0 9-102,0-4 1,-2 5 122,-2 0 0,3 5 61,-3 2-66,3 4 19,1 0 0,-4 4 118,0 0-114,1 6 1,1-2-124,-1 7 1,1-4 0,-1 3 0,1 1-234,2-2 235,0 5 1,0-1-196,0 2 0,0 0-172,0-4 555,0-2 0,0 8-143,0-5 177,0-1 0,0-3 566,0 0-563,0 0-36,-5 0 0,3-4 671,-6 0 1,0-5 0,-3 0 805,0-5-863,-6 1-229,-1-4-90,-5 1 0,-1-2-787,-2-5 1,-1 0 314,-7 0 127,7 0 219,-6-5 0,10-6-1677,0-4 0,6-5 118,1 1-1636,4-3 1262,5-1 719,2 1-154,10-1 1153,2 0 0,9-5 0,2-1 0</inkml:trace>
  <inkml:trace contextRef="#ctx0" brushRef="#br0" timeOffset="43">13511 8212 8521,'-6'0'447,"-5"-5"1,5 3-12,-5-2 1,-2 3 1192,-2 1-978,2 0-291,-9 0 1,5 1-262,-6 3 0,1 4 269,3 7-562,-2-2 216,8 3 1,-2 0-54,7-1 1,-1 4 191,5-4 0,1 4 431,3-4-396,5 0-72,1-3 0,7-1 58,2 1 0,-1-1 0,4-1-33,-2-2 22,4 2 68,-7-9-322,9 4 0,-8-1 122,5 0 1,-1 0 222,1-4-527,2-5 230,-8-2-132,8-4 111,-8 0 87,4-6 37,-6 4 173,0-8-114,1 3 1,-6-1 116,-2 0-81,2 5 1,-4-6 39,1 5-49,-1-1-830,-2 5 312,0 5-462,0 0-526,0 17 944,0-4 184,-5 10 1,3-6-1489,-1 1 476,1-1 637,2 0 1,0 1 0,0-1-661,0 1 885,5-1 1,-3-3 31,1-1 0,0-4 342,1 1 0,-3 2 0,4-5-12,0 4 12,-4-5 0,8-1 0,-5-3-2,0-2 0,-3-6 2,3 1 481,-3 0-319,4-1-52,0-4 0,-3 3-73,2-2 1,-3 2 1143,-1 2-722,5 4 1,-4-3 515,3 3-510,-3 2 0,3-2-226,0 3 0,1 3 97,-1-3-543,-3 8 228,4 2 0,-1 6-15,0-1 215,5 1-152,-8 4 302,4-3-218,-5 8 0,4-8 0,-1 4 703,0-1-516,-2-3 1,1 2 414,1-7 1,-1 2 281,1-3-352,-1-1-230,3-1 1,-3-10-1,5-4 334,-2-5-580,4 1 0,-7-7 87,6 4 0,-4-4 0,3 1 0,0 3-17,0 0 0,3 0 17,-2 1 0,-2 3 0,2 5 0,0 0-17,3 0 0,-3 0 139,-1 4-418,1 1 0,8 2 0,2 7 0</inkml:trace>
  <inkml:trace contextRef="#ctx0" brushRef="#br0" timeOffset="44">14173 7960 9147,'-1'-10'391,"-3"3"0,3-4-297,-3 4 1673,3 2-418,1 0-930,-5 5 1,4 6 33,-3 5-719,2 1 0,2 13 0,2-1-3,2 4 1,-3-1-1,3 3 146,-3 2 279,-1 1-1556,0 1 1089,0-4 0,4 3 58,-1-3 0,1-2-139,-4-1 1709,0-3-952,0-7 0,0 0 849,0-6-197,5-4 1,-2-4-584,5-6 0,-2-4 689,1-4 0,4-6-216,-4-2-384,3-2-174,2-2 0,-1 0-100,1 0 0,-2 4-9,-3 0 0,4 5 0,-4-2-190,3-1-49,2 5 1,-1-1-849,1 5 655,-6 6 0,4-3-1332,-2 5 524,-3 0 322,5 0 0,-5 5-29,3 2 299,-3 3-2,-5 2 139,0 4 0,-2-3-217,-1 2 62,-4-2 0,-4 2-114,-1 0 105,1 1 0,0-1-254,-1 0 136,-4 0 1,3-3 0,-2-1-430,2 1 703,2-1-302,4 0 0,-2-3-297,6 0 878,-1-1 0,4 0 0,5-2 0,6-5 0,7 0 0</inkml:trace>
  <inkml:trace contextRef="#ctx0" brushRef="#br0" timeOffset="45">14699 8166 8521,'0'-12'0,"0"5"848,0-1-426,0 1 1,-2-1 255,-1 0 1,0 2 92,-5-2-841,1 3 105,-5 5 0,0 0 278,-4 0 1,3 0 104,-7 0-610,7 5 0,-4 2 100,6 4-129,-1 6 1,6-5 24,2 4 386,3-4-128,1 0 1,0-1 42,0 1 1,5-1 0,2-1 34,4-2-84,0 2 133,0-9-100,1 4 13,4-5-236,-3 0 1,4 0 127,-6 0-115,5 0 1,-3-1 0,2-2-1287,-2 0 1325,-7-6 0,5 2-83,-4-4 0,2 0-372,-1-1 120,-3 6 167,-5 1 0,-2 1-597,-1 0 567,1 0 1,-8 4 363,3 0 1,2 5 329,1 3-354,2-3 1,2 5 82,0-2-26,6 2 39,0-4 0,5-1 267,1-5-82,4 0-199,-3 0 1,5 0-1,-4 0-66,1 0 1,4-1 16,-4-3 35,5-2-62,-7-5-10,4-1 0,-6 2-164,0 2 1,-3-2 228,0 3-70,-6-4 0,2 5-161,-8 2-54,-7-2 182,-2 5 0,-8-3-235,2 8 1,1 2 0,0 5-324,2 1 347,0-1 0,6 1-50,3-1 1,-2 2 35,5 2 424,0-7-338,4 7-16,0-9 582,5 6 1,1-2-257,6-3 1,3-1-24,0-6 0,6 0 193,-2 0 0,-2-2-102,2-2 0,-3 2-51,3-6 1,-4 1-1,3-5 385,-2 1-409,-6-6 0,1 5-151,-4-4 1,-1 4 169,2 0-372,-5 6 124,2-4-174,-5 9 231,0-5-414,0 6 1,0 7 252,0 4 0,0 2-265,0 6 190,0 0 165,0 4 1,0 4-1,0 0 211,0 3-62,0 0 1,0 1 219,0-1 1,-2-5 57,-1 2 482,1 2-546,-8-5 0,8 3 384,-6-8-354,6 3 0,-9-10 0,4 5-109,-8-6 1,1-1 0,-7-1-564,-3-1 187,1-6 129,-10 3 1,5-5-610,-2 0 0,2 0 315,5 0 1,0-1-1426,0-3 1166,11-2 0,-2-7-169,10-2 1,0 1-348,4-5 1,0 4 1092,0-4 0,5 0 0,2-4 0</inkml:trace>
  <inkml:trace contextRef="#ctx0" brushRef="#br0" timeOffset="46">15247 8292 9223,'19'-7'0,"-1"2"331,-2 0 0,3 3 553,-4-6 0,2 2 911,-2-2-910,-2-2-304,3 3-342,-4-4 39,-1 0 71,-4-1-470,3 1 0,-9-1 202,3 1 0,-9-1 41,-7 1 0,-4 0 215,-7-1-548,0 1 1,-4 4 98,1 4 181,-1 1-140,4 2 0,-2 0-102,2 0 0,3 2-235,8 1 0,1 5 159,-1 7 1,2-1 243,3 5 1,2-3-33,5 3 1,1-2 0,1 4 434,2-2-492,5 0-323,-3 4 9,11-6 347,-4 5-762,3-9 379,1 3 26,0-10 364,6 5 1,0-10-2160,0 3 829,0-3 589,5-1 795,-4-5 0,9-7 0,-4-5 0</inkml:trace>
  <inkml:trace contextRef="#ctx0" brushRef="#br0" timeOffset="47">15692 7995 8521,'8'1'1285,"-1"3"0,-3-2-6,4 6-785,0-1 350,3 5 1,0 1-381,1 2 0,-1 3 0,2 3 351,2-2-502,-2 8 1,3-8-176,-4 7 0,-5 2 174,1-1-447,-5 0 0,0-3 210,-6 2-2261,-4-1 1073,-9 2 630,-2-9-4098,-10-1 4581,-1-1 0,-5-3 0,-1 3 0</inkml:trace>
  <inkml:trace contextRef="#ctx0" brushRef="#br0" timeOffset="48">12791 9011 11538,'-11'0'1896,"3"0"-1289,1 0 1,-1 5-24,-3 3 0,3 3-15,0 4-291,1 3-706,-5 5 449,1 0 0,0 5-508,-1 2 1,5 3-763,-1 1 0,0 1-1415,-3-1 1850,-1 0 1,6-5-898,2-2 1711,3-8 0,-4 3 0,-1-5 0</inkml:trace>
  <inkml:trace contextRef="#ctx0" brushRef="#br0" timeOffset="49">13008 9057 8521,'7'-7'0,"3"1"1576,-3 2-691,-1 3-72,-1-4 0,-2 6 198,1 3 1,0 2-1,-4 7-407,0 2-541,-5-2 0,2 12-7,-4-2 0,-5 8 1,-3 0-882,1 6 1,-4 0-2211,-1 5 2090,-2 0 1,2 2 944,0-2 0,0 2 0,-4-3 0</inkml:trace>
  <inkml:trace contextRef="#ctx0" brushRef="#br0" timeOffset="50">13694 8988 8521,'0'-12'0,"0"-4"1796,0 4-1078,0-5 1,0 2 79,0 0 659,0 5-725,0-1 0,0 9 204,0-6-658,0 6 1,3 2-567,1 7 1,0 5 193,-4 3 1,4 3-22,0 5 0,-1-1-327,-3 1 0,0 5 228,0 3 0,0-2 192,0 1 1,0-4-120,0 0 0,0 2 415,0-1 1,0-4-105,0-4 1,0-5 231,0 1 0,4-6-74,0-2 1,5-4-21,-1 1 0,2-12-183,1-3 0,1-8 75,-1 0 0,2-3-300,2-1 0,-1 0 77,5 1 1,-4-4-157,4 3 0,-5-2-5,1 6 0,-2 2 136,-2 2 1,1 0 136,-1 4 0,-3-2-89,0 9 105,-6 0-90,8 4 0,-7 4 7,4 0 0,-4 5 34,1-2 0,1 7-279,-1 2 1,1-1 146,-2-4 0,0 2-563,5 2 0,-5-2-124,5 2 0,-4-2-1196,3-2 1061,-4 1 1,7-1-1326,-2 0 1637,2 1 0,0-5 586,-2 1 0,7-5 0,-2 2 0</inkml:trace>
  <inkml:trace contextRef="#ctx0" brushRef="#br0" timeOffset="51">14219 9114 8521,'6'-12'1388,"1"5"-834,-4-1 0,0 1 1,5-5 789,1 1-928,-4 4 1,5-7-58,-3 3 1,4-3 185,0 3-266,-5-1-1,4 1-252,-8-1 1,7 1 245,-6 0-804,1-1 405,-4 6 203,0-4-701,0 8 1,-5-7-240,-3 6 682,-7-1 1,3 5-53,-4 3 1,0 2-1,-1 7-336,0 2 0,3-1 333,-2 5 0,0-4 235,1 4 1,1-1 0,5 3 254,1-2-146,6 0 1,-3 0 104,5 0 1,0-4-208,0 4 1,1-5 0,3 1-46,3-2-238,3-7 0,7 3 174,2-5 0,-1 0-56,1-4 1,4 0-146,3 0 0,2-2 0,-2-1-776,0-5 512,6-2 147,-8-2 195,4 1 0,-5-2-152,0-2 535,-1 2 1,-2-4-1,-4 3 87,-3-2 0,1 1-193,-7 4 0,-2-4 518,-1-1 1,-3 1-267,-1 4 0,-5 3 49,-2 0 125,-3 6 1,-2-3 169,1 5-570,-1 0 92,-4 0 1,3 1-1,-2 3-60,2 3 0,2 0 1,1 0 268,2 2-251,-2 1 1,7 2 331,-4-1-71,4 1 0,-2-1-119,5 1 0,0-1 513,0 0-476,0 1 0,5-5-33,3 1-59,7-5 0,-1 5-267,5-4 69,-5 0 0,8-4 0,-5 0-436,1 0 305,4 0 0,-8-5-37,5-3 1,-5 2 0,1-2 0,-4 0-421,-3-3 338,2 0 6,-9 0-16,4-1 0,-5 5-66,0-1 18,0 5 163,0-7 1,-1 9 112,-3-3 124,3 3-210,-4 1 628,0 0-73,4 0-152,-4 5-148,5-4 376,0 9-263,0-8 0,0 8-67,0-3 0,1-1-33,3-3-36,2 4 176,0-6-710,4 9 278,-3-9 0,4 8 162,1-5 1,-1 0 0,0-4 67,1 0-233,4 0 0,-3 0-28,2 0 1,-2-5-333,-2-3 105,1-2 72,-1-1 1,1-1-206,-1 1 1,1-1 164,-1 1 1,0-2 1314,1-2 0,-5 2-962,1-2 0,-5 2 0,0 2 0,2 3 0,-1 1 914,0-1-59,-4-3-329,0-1 238,0 6-524,0 1 38,0 5 71,0 5-523,0-4 1,0 9 132,0-2-259,0 2 0,4 7 0,0 0 162,-2 1-324,-1 4 338,5-5 1,-5 11-19,3 3 1,-3 7-1,0 4-430,3 2 348,-3 2 0,4 3 76,-5 1 0,0 1-52,0-2-1058,0-2 1151,0-1 11,0-7-897,0-5 0,0-4-10,0-4-1430,0-7 1577,5-2 1,-2-7 906,5-2 0,-6 2 1,3-4-1</inkml:trace>
  <inkml:trace contextRef="#ctx0" brushRef="#br0" timeOffset="52">15076 9045 9181,'0'-15'951,"0"0"-481,0 0 139,5 3-331,1 1 1,5 1 821,1 2-885,4 3 1,-2 5 0,4 0 125,-1 0-115,3 5 1,-2 1-415,4 6 0,-3 3 0,-1 2-42,-1 0 100,-2-3 284,-4 8 36,-4-9 0,-3 8-159,-8-2-124,-3 3 1,-13-2-477,-3 3 453,-2-8 0,-3 10-1535,-3-9 0,2-1 1651,-1-4 0,-1 6 0,-3 1 0</inkml:trace>
  <inkml:trace contextRef="#ctx0" brushRef="#br0" timeOffset="53">16366 8817 8521,'0'-12'0,"-5"1"579,-3 0 0,1-1-72,-5 1 1,3 4 165,-6 4 1,3 1-141,0 2 0,-3 2-330,0 1 1,-1 5-58,5 7 1,0 3-183,-1 5 1,1 1 211,-1 3 0,2 1-60,3 2 0,2 3-291,5-3 1,0 0 95,0 0 0,1-1-782,3 2 1,2-3 418,5-5 1,6-1-705,2 1 1,2-5 281,2-3 1,5-6 863,3-1 0,2-6 0,1 3 0</inkml:trace>
  <inkml:trace contextRef="#ctx0" brushRef="#br0" timeOffset="54">16766 8943 8521,'0'-16'360,"0"1"0,-5 0-43,-3 3 1,-2 2 284,-1 3 0,-1-2-148,1 5 0,-2 1-379,-2 7 1,2 3 170,-2 4 0,-2 4-610,2 0 1,4 6 141,3-2 0,2-1-61,-2 1 0,-1 0 41,5 3 1,1-4 178,3-3 1,3 2-135,1-2 1,5 0 124,-1-3 1,3-5 39,4 1 0,-1-5-19,5 0 1,-1-1 67,1-2 1,3-2-50,-3-1 0,-1 0-137,1-5 1,-2 1-123,2-5 0,2 0 141,-6-3 1,0 2 214,-3-2 0,-2-2-101,-3 2 0,-2-2 319,-5 2 1,0 2-125,0-2 1,0 3-47,0 0 1,-5 2-122,-2 2 1,0 3 46,0 5 0,3 2-330,-4 1 1,6 4 117,-2 4 0,3 6-45,1 2 1,0-2 80,0 2 1,0 4 88,0 4 0,0 1-102,0-1 1,1 2 310,3 5 0,-3-2-25,3 2 0,-3-2 36,-1 6 0,0 0 229,0-4 0,0-1-120,0-6 0,-1-7 281,-3 3 0,-2-4-178,-6 0 1,-4-4 326,-3-7 0,-4 1-187,-4-6 1,3 1-392,-2-4 0,1 0 97,3 0 1,-5-1-431,0-3 0,2-3 78,6-9 1,-1 2-73,4-5 1,2 0-336,7-4 1,2 1-746,5-1 1,0 0-1306,0 0 2579,10 0 0,3-5 0,9-1 0</inkml:trace>
  <inkml:trace contextRef="#ctx0" brushRef="#br0" timeOffset="55">17154 8908 8521,'0'-7'815,"0"-1"0,-5 4-246,-3-3 1,2 4-198,-2-1 0,1 3-259,-5 1 0,1 0 104,0 0 1,-1 5-250,1 3 0,-1 2 131,1 1 1,5 1-142,2-1 1,3 1 176,1-1 0,0 0 555,0 1-409,0-1 0,5 1-44,2-1 1,3-3-211,2-1 0,-1-3 137,1 4 1,-1-6 46,0 2 0,2-3 42,2-1 0,-2 0-237,2 0 0,-2 0-31,-2 0 0,1-1-187,-1-3 1,-3-1-134,-1-2 1,0-4 167,0 4 1,0-3-231,-3-2 198,-3 1-224,4-1 127,-5 1-61,0 0 221,0 4 266,0 2 22,0 5-169,0 5 0,4 2-91,0 4 1,3 0 66,-3 1 1,5-1-634,-2 1 0,4-1 275,0 0 1,0 1-344,1-1 0,-1-3 248,1 0 0,3-6-399,0 2 1,2-3 892,-2-1 0,-2 0 0,8-5 0,-3-1 0</inkml:trace>
  <inkml:trace contextRef="#ctx0" brushRef="#br0" timeOffset="56">17600 8554 8521,'0'-18'554,"0"2"-345,0 5 0,0-1 209,0 1 693,0 4-217,0 2 479,0 5-1001,0 10 1,0 3-146,0 10-180,0 0 1,0 1 184,0 3 0,0 2-59,0 5 1,0 0-198,0 1 1,0-1 120,0 0 1,0 0-98,0 1 1,0-1-13,0 0 1,0-5 563,0-2 1,0-8-157,0-4 1,0-2 753,0-2-1041,0-4 0,1-7 138,3-8 0,2-3-385,5-5 0,1 2 182,-1-5 1,2 0-815,2-3 1,-2 3 383,2-1 1,-1 7-510,1-3 1,-2 4 285,2 0 1,-2 5-31,-2-1 1,1 5 219,-1 0 0,-3 1 360,-1 2 1,1 2-102,3 1 0,0 4-128,-4 4 0,3 1 207,-2-1 1,-2 0-94,2 1 0,-6 3 289,2 0 0,-3 1-80,-1-5 1,-8 0 539,-4 1 1,-7 0-203,0 4 0,-2-7-20,-2 2 0,0-2-655,0 2 0,0-3 158,0 0 1,2-6-349,2 2 1,-2-3-70,6-1 561,0 0 0,4 0 0,-1 0 0</inkml:trace>
  <inkml:trace contextRef="#ctx0" brushRef="#br0" timeOffset="57">17200 8794 8349,'0'-6'2812,"0"1"-2356,0 5 1,4 5-395,-1 2 1,6 5-404,-1 3 0,2 1 235,2 4 1,-1 1-205,0-2 0,-3-1 171,0 1 1,-5-4 421,5 4 1,-5-5-225,0 1 1,-1-2 1342,-2-2-178,0 1-440,0-6 0,0-2-232,0-8 1,1-2-168,3-6 0,2-4-336,5-3 0,1-3 174,-1 0 1,2-3-562,2-1 0,-2 3 300,2 0 0,-2 2-1167,-2 5 1,1-3-77,-1 4 1,1 5-532,-1 6 0,0-1 1812,1 1 0,4 5 0,2 6 0</inkml:trace>
  <inkml:trace contextRef="#ctx0" brushRef="#br0" timeOffset="58">18308 8874 8349,'-18'-11'1036,"-4"-1"0,8 1-595,-5-1 1,0 1-20,-4-1 0,4 6 1,2 2-333,0 3 1,2 1 3,3 0 1,1 3-173,0 4 0,4 1 104,3 7 0,3 2-204,1-2 1,0 4 98,0-4 0,0 2 359,0-2 0,0-1-28,0 5 0,4-5 127,0 1 0,5-2-8,-2-2 1,0-3 194,0-1-480,1 1 1,3-2 150,1-2-357,-1-3 379,1-1-789,-1 0 0,-1-5 45,-2-2 1,1-4-636,-6 0 648,1 5-394,-4-4 99,0 3 104,0-4 147,0-1-126,5 6 6,-3-4 440,3 9 0,0-8-368,2 5 131,-2 0 171,6 4 33,0 0 1,3 0 228,5 0 0,-4 0 0,4 0 0,2 0 0,1 4 0,5 0 0,-3 0-377,3-4 377,-3 0 0,-2 0 354,-3 0 0,2-4 1,-3-1 378,0-2-544,-2-5 0,-8-1 185,-1-2-44,-4-3 1,2 4 181,-5-5-358,0 5-153,-5-3 84,-1 6 0,-7 1 49,-2 2 0,1 3-133,-5 5 0,5 0 0,-3 1 329,1 3 0,7 3-185,-3 4 0,5 4 136,-1 1 1,-1 3-176,6-4 12,-1 5 1,4-6-43,0 5 1,0-5-159,0 1 0,5-2 44,2-2 1,4 1-268,0-1 1,2-3-83,2-1 1,-2 0 104,2 0 0,-3-2 138,0-5 1,-1-1-46,1-3 91,-1 3 20,1-9 1,-2 0-40,-3-5 0,2-4 20,-5 3 1,4-3 0,-5 3 249,0-2-240,-2 4 54,-1-2 191,0 4 0,0 5-79,0-1 48,0 5-176,0-2 257,0 15-213,0-2 1,0 10 11,0-3 1,0 3-37,0 5 52,0 0 1,0 1-105,0 2 1,0-2 81,0 3 1,0 1 14,0-1 1,0 4-25,0 0 0,0-3 368,0-2 0,-4 2-97,1-1 1,-2 0-1,2-6-25,-1-2 1,-5 1 74,2-4-150,-8-1-32,2-9-72,-4-1 1,6-5 0,-2 0 100,-2 0-1303,2-5 803,2-1 0,2-11 80,5-2-925,-5-7 0,8 0 1185,-3-4 0,8 5 0,2-3 0</inkml:trace>
  <inkml:trace contextRef="#ctx0" brushRef="#br0" timeOffset="59">18936 8943 8349,'11'-4'130,"1"0"1,3-4 414,0 5-387,0-6 1,-3 6 1263,-1-5-596,1 1-336,-1-5-212,0 1 1,-3 3-18,0 1 1,-6-1-119,2-3-39,-3-1 0,-2 1-240,-3-1 0,-2 1 94,-6 0 0,-4 4 0,-3 3-367,-3 3 340,-1 1 1,1 0-206,-1 0 1,1 5 72,3 3 0,3 2 288,4 1 1,5 5-52,-1-1 0,6 0 162,-2-3 1,4 3 70,4 0 0,6 4-80,5-4 0,4 1-498,-4-5 0,5 3 179,-1-3 1,3 2-743,1-9 1,-4 0 398,0-4 0,0 0-788,4 0 1,0-2 1260,0-1 0,-1-4 0,1-4 0</inkml:trace>
  <inkml:trace contextRef="#ctx0" brushRef="#br0" timeOffset="60">19655 8451 8349,'12'0'0,"-1"4"1389,1 0 0,-1 5-591,0-1 1,5 6 688,-1 1-673,5 5-129,-7-2-212,3 10-171,1 1 0,-6 6 91,1 4-1693,-1-4 1168,-5 9 1,1-3-1293,-3 5 843,-8-6-244,-8 5 144,-5-10 0,-15 3 681,-2-7 0,-13 2 0,0-4 0</inkml:trace>
  <inkml:trace contextRef="#ctx0" brushRef="#br0" timeOffset="61">16195 9936 9499,'6'-7'5991,"-2"-1"-5110,-3 5 0,-2-2-551,-3 5 0,2 5-62,-6 3 1,2 3-758,-2 5 0,-3 3 358,-1 7 0,1 5-475,-4 7 0,-3 4-44,-1 7 1,1 3-730,-1 5 0,1-5 40,-1-2 0,3-8 562,4-4 1,6-9-122,2-6 0,8-7 898,3-8 0,9-8 0,1-6 0</inkml:trace>
  <inkml:trace contextRef="#ctx0" brushRef="#br0" timeOffset="62">16309 10096 8321,'6'-11'1341,"4"-1"-573,-8 1 925,8 4-2289,-9 2 813,4 5-35,-5 5 1,-1 2-149,-3 4 1,2 6-292,-6 2 1,4 6-359,-3 2 0,-1 4 131,-3 0 173,-1 2 1,1 6 0,-1 2-45,1-1 1,3 0 0,2-7-1359,1-3 1713,1 3 0,-1-4 0,-1 6 0</inkml:trace>
  <inkml:trace contextRef="#ctx0" brushRef="#br0" timeOffset="63">16629 10050 8321,'6'-16'810,"3"-1"247,-5-2 0,0 3-114,-4 4 752,5 1 236,-4 5-1390,4 1 1,-5 11-493,0 5 0,0 2 1,0 6 299,0 1-1073,0 2 611,0 1 0,0 1 133,0 3-252,0 2 186,-5 5 1,4-1 425,-3-3-403,3 3 1,1-7 224,0 4 0,0-4-197,0 0 1,0-7 775,0-3-444,0-4 1,5-5-202,2-4 0,5-6 0,2-6-427,1-5 1,1-3 180,0-2 0,-4-2 340,4 2 1,-2 1-97,1-1 0,-3 1-197,4-1 0,-7-1 29,-2 4 0,0 1-190,0 4 0,3 1 221,-2 2 1,-3 2-421,-1 2-103,-3 3 195,-1 6 0,0 4-194,0 10 0,4-5 127,0 1 1,-1 3-722,-3 1 531,6-3-194,-5 1 375,9-1 1,-8-2 66,6 5 0,-4-5-602,4 1 1,-1-2 7,5-2 934,-6 1 0,9-1 0,-2 1 0</inkml:trace>
  <inkml:trace contextRef="#ctx0" brushRef="#br0" timeOffset="64">17108 10324 8321,'7'-11'0,"-2"3"0,-4 1 2569,3-2-1155,-3-1-527,4-2 1,0 1 0,2 0 303,-1-1-1251,4 1 110,-3-1 1,4 5 224,0-1 0,1 0-523,-1-3 1,-3 1 0,-2 1-151,-1 1 331,-1 6 162,-4-3 1,0 0-839,0 3 0,-9-3 288,-2 5 1,-3 0-606,2 0 674,-4 5 1,2 2-166,-5 4 1,4 1-167,-4-1 369,5 0 346,-3 6 1,6-4-260,-1 2-68,1 3 456,5-6-162,-5 10 1,10-9 665,-3 2 0,3 1-368,1-1 1,0 2 78,0-2 1,5-6 3,3 3-956,2-4 500,1 4 0,6-6 0,2-2-623,2-3 0,2-1 114,0 0-49,0 0 0,5-1-72,2-3 459,3-2 0,0-9 281,-2-1 0,2-4 34,-3 1 0,-2-1-41,-1 1-69,-8-3 1305,-3 4-718,-4 1 398,-1-5 1,-4 9-416,-4-2 0,-1 2-68,-2 2 0,-7 3 2,-4 1 1,-2 4 0,-5-1-298,2 3 0,-4 5-17,1 0 1,-2 5-194,2-2 106,-2 8 1,4-1-1,-3 4-446,1-1 250,5 3 0,-3-7 343,6 2 0,5 1-170,2 0 1,3 3 888,1-4-412,0 0-258,5-3 1,2-1 529,8 0-487,3-4-104,5-2 0,0-5 39,0 0 0,0 0-128,-1 0 118,1-5 1,0-2 47,0-4 0,-4 0-813,0-1 401,-5 1 0,2-5-463,-4 1 0,-5 0-175,1 4 1,-5-1 97,0 1 380,-1-1-109,-2 6-164,0-4 312,-5 9 227,-2-4 0,0 5 796,-1 0-423,6 5-184,-4-4-205,1 9 1,4-4 982,-3 6 1,3-5-71,1 1 5,0-5-451,0 7 0,1-8 329,3 6-1160,-3-6 331,10 9-777,-5-5 1,5 1 527,1 1 1,-1-5-387,1 0 1,-1 3-113,0-3 0,1 1 0,-1-4-389,1 0 0,-1-1 286,0-3 966,1-2 0,-1-6 0,1 1 0,-1-4 0,-1-2 0,-2-1-121,2-1 0,-5-3 121,3-1 803,-3 5-511,0 1-174,-4 1 1,4 3 948,-5-2-294,0 2 1311,0 7-1458,0 1 0,-1 6-180,-3 3 0,3 2-107,-3 6 0,3 3-321,1 0 0,-4 5-6,0 0 1,0 1-96,4 2 0,0 1-116,0 3 1,4-3 121,0 2 0,1 2-707,-1-1 0,2 5 347,6-2 1,-2 2-9,-3-2 0,4-2 61,-4-5 0,2 3-444,-1-4 0,1 2-40,-6-8 868,1-1 0,1-4 0,2 1 0</inkml:trace>
  <inkml:trace contextRef="#ctx0" brushRef="#br0" timeOffset="65">17954 10142 8321,'0'-12'1958,"0"1"-1336,0-1 1,1 5 13,3-1-129,-3 6-202,9-8 0,-4 8 190,6-2 0,3 3-417,0 1 1,2 5-193,-2 3 1,-2 2-462,2 1 0,-4 2 398,-3 2 1,1-1 30,-5 5 1,-1 2 53,-3 5 1,-8-2-566,-4 3 1,-7-3 22,0-1 1,-8-1-698,-3-3 1331,-3-3 0,-1-4 0,-1-1 0</inkml:trace>
  <inkml:trace contextRef="#ctx0" brushRef="#br0" timeOffset="66">19221 9731 8521,'-11'0'0,"-1"0"2014,1 0 1,-4 3-889,0 1 1,-2 5 158,2-1 0,2 6-594,-2 1 0,1 6 395,-1 2 0,2 4-432,-2 3 0,2 3-281,2-2 0,1 2-686,2 1 0,3 0 287,5 1 1,0-2-1195,0-3 0,0 3 663,0-2 0,5-4-1653,3 0 1,6-3 922,1-1 0,5-5 42,-1-3 0,3-7 366,1-5 1,1-1 878,2-2 0,9-10 0,5-3 0</inkml:trace>
  <inkml:trace contextRef="#ctx0" brushRef="#br0" timeOffset="67">19450 10039 8521,'-12'-6'0,"1"-3"334,-1 5 1,1-1 0,0 2 809,-1-1-714,1 1 1,-1 3 302,1 0 0,3 0 1,2 1 262,1 3 0,-3-2 0,4 6-270,2 1 1,1-3-168,1 2 1,1-1 67,3 5 1,-2-2 371,6-2-645,5 2 0,1-5 248,5 2-267,-5 4 1,7-10-397,-2 3 113,-2-3 1,4-1 0,-2 0-262,3 0 1,-1-1 0,-2-3-1233,-3-4 924,1-2 0,-5-5-399,-1 0 716,1-6 0,-7 5-314,2-3-164,-2-3 319,-5 9 1,-5-4 0,-3 3-458,-6-1 1,0 3 99,-5 5 0,3 4-690,-3-1 1024,5 3 1,-3 2-1234,1 3 1068,4-3 0,-4 13-229,9-2 1,-2 2-549,5-3 1324,0 0 0,4 1 0,0 4 0,0 2 0</inkml:trace>
  <inkml:trace contextRef="#ctx0" brushRef="#br0" timeOffset="68">19838 10085 8521,'11'0'1570,"1"0"-692,-1 5 523,1-4-326,-1 4-1086,-5 0 8,5 1-1614,-10 1 1195,4 3 1,-6-4 356,-3 6 0,-2-1 296,-6 1-2383,-4 4 1464,3-3 1,-9 7 29,3-5 0,3 6 658,1-2 0,-3-3 0,0 1 0</inkml:trace>
  <inkml:trace contextRef="#ctx0" brushRef="#br0" timeOffset="69">20192 9970 8521,'-11'0'2030,"-2"0"-1340,-2 0 1,2 0 820,-2 0-765,2 0-390,7 5 0,-4 2 0,2 4 228,-2 1 1,4-1-202,2 1 1,2-1 191,2 0 1,2 5-193,2-1 0,2-4-52,5-3 0,1-1 644,-1 5-584,1-1 1,3-3 157,0 0 1,4-6-411,-4 2 0,6-3 0,-4-1-106,1 0 1,2 0-71,-4 0 92,4-5 1,-7-1-580,2-6 0,-4-3 387,-3 0 1,-3-5-1,-5 1-527,0-3 1,-1 0 272,-3 3 1,-8-1-1365,-7 5 1062,-2 0 0,-2-1 0,0 2-819,0 4 0,-3 0 100,-1 6 1,2 0 660,6 4 1,2 2 54,6 2 1,3 6-163,0 5 858,6 5 0,-3-2 0,5 5 0</inkml:trace>
  <inkml:trace contextRef="#ctx0" brushRef="#br0" timeOffset="70">20603 10096 9161,'7'0'641,"-2"0"1852,-5 0-1593,0 5 1,0-2-170,0 4 0,0-3-285,0 4 1,0-1-984,0 5 1,-5-1-390,-3 1 0,-2 3-1000,-2 0 0,1 4-407,0-4 2333,-1 6 0,1-4 0,-1 6 0</inkml:trace>
  <inkml:trace contextRef="#ctx0" brushRef="#br0" timeOffset="71">20957 10028 8521,'-11'-2'0,"-1"-2"0,1 3 1939,0-3 0,-1 3-897,1 1 0,-1 1-122,1 3 0,-1-1-328,1 4 0,5 1-327,2 3 1,3-3-43,1 0 1,5-1 158,2 5 1,3-2-43,2-3 0,-1 2 122,1-5 1,3 4 75,0-4 0,4-1-125,-4-3 1,1 0 200,-5 0-388,1 0 0,-1-3 227,0-1-827,1-5 1,-1 2 360,1-4 1,-5-4-1037,1 0 580,-6-1-116,3 0 1,-5 2-1311,0-5 1471,-5 0 1,-2 0 0,-7 0-1401,-1-2 1245,-6 5-1238,4-6 1109,-11 10 1,-2-1-131,-4 5-472,5 6 0,-4-3 1310,3 5 0,2 0 0,0 0 0</inkml:trace>
  <inkml:trace contextRef="#ctx0" brushRef="#br0" timeOffset="72">21300 9651 8521,'15'1'682,"0"3"0,4-2 1021,-3 6 0,3 1-741,-4 6 1,4 3-441,-4 5 0,2-1-243,-2 1 0,-2 1-26,2 3 1,-4-2 25,-3 6 0,-3-6-840,-5 2 1,0 1-1933,0-2 1379,-10 6 805,-3-3 1,-15 2 308,-2-1 0,-13 6 0,-4 4 0</inkml:trace>
  <inkml:trace contextRef="#ctx0" brushRef="#br0" timeOffset="73">15704 11626 8378,'-2'-7'2811,"-1"-1"-634,1 6-1444,-3-3 0,4 5-164,-3 0 1,3 5-581,-3 2 0,2 10 80,-2 6 1,1 1-587,-4 6 0,3 2 344,-4 6 0,1 0-569,-5 8 1,1-4 13,-1 3 1,1 0-438,-1-7 0,5 0-1441,-1-4 2606,6-5 0,2-6 0,6-6 0</inkml:trace>
  <inkml:trace contextRef="#ctx0" brushRef="#br0" timeOffset="74">16012 11626 8378,'4'-7'0,"0"-1"2173,-1 6-1092,3-3-646,-5 5 466,4 0-447,-5 10 0,0-1-422,0 10-45,-5 5 72,-2 0 0,0 9-698,-1-3 0,1 8 475,-5 4 0,1 3-319,-1 0 1,1 1 250,0 0 1,3-2 231,0-2 0,6 2 0,-3-3 0</inkml:trace>
  <inkml:trace contextRef="#ctx0" brushRef="#br0" timeOffset="75">16595 11661 8521,'0'-18'0,"0"-2"1333,0 4 0,0 5 900,0 3-1103,0 1 1,3-1-342,1 1 389,0 4-163,-4-2-496,0 5-240,0 5 0,0 5-324,0 5 1,0 7 136,0 1 0,4 1-594,0 6 1,-1 2 378,-3 6 1,0-2-612,0 2 0,0-3 322,0 0 1,0-2 254,0-3 1,0-2 259,0-5 0,0-5-39,0-3 0,2-8 93,1-3 0,4-4-70,4-4 0,1-7 150,-1-8 0,0-3-105,1-1 1,-1 1-9,1-1-237,-1 5 180,1-4-22,-1 5 1,-3-2 25,-1 0-180,1 0 0,-1 1 78,1 3-160,-5 2 98,2 1 1,-2 1 4,1 0 77,5 4 36,-2 2-62,-1 5 12,4 0 260,-9 5-246,4 2 0,-5 4-6,0 0-444,5 1 280,-3-1 1,4 1 38,-2-1-1210,-3 1 855,4-1 1,0 0-1791,3 1 1506,-3-1 1,4 1-351,-5-1 0,5 1 1131,-2-1 0,3 5 0,2 2 0</inkml:trace>
  <inkml:trace contextRef="#ctx0" brushRef="#br0" timeOffset="76">17097 11843 8521,'0'-6'1486,"0"1"0,0 4-718,0-3 666,0 3-688,0-9 1,1 7-144,3-5-516,-3 1 0,10-1-128,-4 1 1,3-1 0,2-4-378,-1 1-360,1 0 674,-1-1 1,-1 0 65,-2-4 1,1 4-321,-6-4-23,1 4-204,-4 0 253,0 1 1,-5 5 96,-2 2 114,-4 2 1,0 2-8,0 0 1,-2 6 56,-2 1 1,2 7 185,-2 1 0,3 4-136,5-3 0,-3 4 173,2-1 0,-1-1-59,1 1 1,2-2 317,2 3 1,3 1-135,-3-2 0,3-2-200,1-2 0,1-1-620,3 1 1,2-2 280,6 2 0,0-6-562,4-2 1,-2-3-1083,5 4 1,4-6 1498,3 2 228,6-8 1,-3-2 178,5-5 0,1-1 0,-2-3 0,-3 0 0,-2-2 0,-5 2 0,-2 1 0,-2-5 0,2 1 0,-6-1 0,-5-1 25,-6 5 0,-3-4-60,-1 3 0,-1-3 527,-3 4 0,-2 0-168,-6 4 0,1 3 135,0 0 0,-2 6-62,-2-2 0,2 3-144,-2 1 0,-2 5 7,2 2 0,-4 4-9,4 0 1,-1 0 334,5 1 0,0 4-128,-1 3 0,2-2 188,2-2 0,3 2-124,5-2 1,0 4-32,0-4 1,2 0-220,1-3 0,5-1-192,7 1 1,-1-5 22,5 1 1,0-6 10,4 2 1,0-3 0,0-2-279,0-3 161,0-2-585,-6 0 303,5-10 203,-9 9-185,3-10 0,-5 5 78,1-4 1,-5 4-233,1-4 233,-5 4 1,2 0-96,-5 1-134,0-1 279,-5 1 41,3 5-283,-8 1 144,9 5 24,-9 0 527,9 0 0,-8 1-18,5 3-438,0-3 970,4 9 0,-4-7 490,0 4-577,1-4-501,3 7 0,0-4-452,0 6 257,5-6-702,-4-1 451,9 0 244,-9-3-25,10 8-1386,-5-9 1,5 5 667,1-2 0,-1-3 145,1 3-1857,-1-3 1539,5-1 0,-3 0-571,2 0 927,-2-5 521,-2-1 0,1-2 0,-1 1 0,1-1 0,-1-3 0,1-2 0,-1-2 0,0 2 0,-3-5-58,0 3 0,-5 2 38,5-2 2228,-5 3-209,2 0 289,-5 6-1672,0 1 0,-2 6-70,-1 3 0,1 2-264,-1 6 0,1 0 14,2 3 0,0 1-166,0 7 0,0-3 166,0 6 0,0 4-823,0 0 1,0 7 204,0 1 0,0 5-44,0-1 0,4 6-647,0 2 0,4-2 471,-5-6 1,6-4-1413,-1-8 1264,2 3 0,1-14-646,1 0 834,-6-5 502,-1-2 0,0-1 0,2 1 0</inkml:trace>
  <inkml:trace contextRef="#ctx0" brushRef="#br0" timeOffset="77">17874 11684 8521,'11'0'3238,"-3"0"-2538,-1 0 0,1 0 117,3 0 0,2 0-17,2 0-1046,3 0 258,5 5 1,-2-3-34,-2 6 111,3-6 0,-5 12 385,2-2 0,-7 2-171,-4-3 1,-6 4 0,2 2 427,-3 1-1037,-11-4 1,1 6-1386,-10-5 1351,-5 0-656,0-3 1,-9-1-2858,3 1 3852,-3-6 0,-7 4 0,0-4 0</inkml:trace>
  <inkml:trace contextRef="#ctx0" brushRef="#br0" timeOffset="78">19233 11501 8521,'-5'-18'111,"-3"3"0,-2 3 903,-2 5-368,1-3-245,0 8 1,-1-3 310,1 5 0,-4 2-213,-1 1 1,1 8-146,4 4 1,-1 5 63,1-1 9,-1 3-201,1 0 0,3 6 146,1 3 1,0-2 97,0 2 0,-2 0-127,5 7 5,0-2-760,4 8 21,0-8 349,0 3 0,2-5 293,1 1-1837,-1-1 459,8 0-834,-4-5 1,7 3 183,2-5 1216,-2-1-99,8-3 660,-3-5 0,1 4 0,0-3 0,1 2 0,2 2 0</inkml:trace>
  <inkml:trace contextRef="#ctx0" brushRef="#br0" timeOffset="79">19712 11478 8521,'-6'0'212,"-4"0"54,2 0 0,2 1-159,-2 3 1565,6-3-1011,-3 9 1,1-7-169,0 5 0,-1 0-279,1 8 1,2-2-302,-6 5 133,6 0 1,-9 7-260,4 1 1,-3 5 194,-2-2 0,2 2 446,2-2 0,-2 2-137,3-5 0,0-4-33,0-4 1,3-5 212,-4 1 28,6-2-250,-3-2 393,5-5-529,5-1-151,1-5 262,0 0 141,5-5 1,-5 3 143,5-6-537,-4 6 182,3-9 1,0 9 183,5-6-373,0 6 82,2-3 1,-3 1-478,5 0 1,-4-4 312,4 5 0,0-1 0,5 3-1074,3-3 0,-3 3-2118,3-3 1761,-3-3 621,-1 6 1,0-5-1093,-1 2 1340,-4-2 679,4-1 0,-10-3 0,5 4 0,-6-6 0</inkml:trace>
  <inkml:trace contextRef="#ctx0" brushRef="#br0" timeOffset="80">19849 11638 8521,'-11'0'0,"0"0"0,-1 0 0,1 0 2139,-1 0 1,2 1-993,3 3 1,2 2-603,5 6 0,0 4-565,0 3 0,0 4-533,0 4 0,0 3 587,0 8-2848,0-2 1915,5 13 1,-4-11 898,3 8 0,-8-3 0,-2 3 0</inkml:trace>
  <inkml:trace contextRef="#ctx0" brushRef="#br0" timeOffset="81">20341 11912 13213,'0'11'1784,"-2"-3"-1210,-2 0-1494,3-1 789,-9 5 1,5 3 99,-3 0-3480,-2 0 1714,4 2 1797,-11-4 0,5 8 0,-5-3 0</inkml:trace>
  <inkml:trace contextRef="#ctx0" brushRef="#br0" timeOffset="82">20877 11444 8521,'-6'-5'0,"-4"3"0,7-4 779,-4 2 1,3 3 2972,-4-3-2875,1 3 1,-5 5-340,1-1 1,3 6-935,1-1 0,3 6 355,-4 1 0,4 5-331,-3-1 1,4-1 298,-1 1 1,3 0-34,1 4 1,0-1 295,0-3 0,0 2 506,0-2 1,4-2 439,0-2 0,5-2-462,-2-2 0,3-1 620,2-2-820,-1 2 0,-1-7-213,-2 4 1,2-3 156,-2 4-372,2-6 0,1 7-140,1-5 1,-5 4-256,1-5 1,0 2 256,3-1 1,-3-1-1044,-1 4 609,1-4 256,3 2 1,1-1-305,-1 0 289,1 5 403,-1-8 1,0 5-197,1-2 0,-5-2 1,1 5 800,1-2-408,1 4-38,1-3-169,-4 0 0,-2 1-337,-5-3 351,0-3 1,-6 8-1456,-6-5 0,-1-1 634,-6-3 1,0 0-1570,-3 0 0,-3-1 344,-1-3 1924,-3-2 0,-6-5 0,1-1 0</inkml:trace>
  <inkml:trace contextRef="#ctx0" brushRef="#br0" timeOffset="83">20683 11421 8521,'7'-12'472,"-4"1"1,2 3 663,-1 1 1,6 4-157,2-1 0,8-1-408,7 2 0,6-1-852,1 4 1,5 1 244,7 3 1,0-2-3586,-1 6 3393,-4 0 1,3 3 0,-3 0-1</inkml:trace>
  <inkml:trace contextRef="#ctx0" brushRef="#br0" timeOffset="84">21540 11855 8521,'4'7'1571,"-1"1"0,1-4-74,-4 4 0,0-1-1009,0 5 1,-1-5-250,-3 1 0,-2 1-1803,-6 6 0,1-2 298,-1 2 1266,-4 3 0,-7-1 0,-6 6 0</inkml:trace>
  <inkml:trace contextRef="#ctx0" brushRef="#br0" timeOffset="85">22008 11569 7875,'-10'2'1005,"2"1"1,2-1 88,2 1-639,-2 4 0,-6-1-291,1 6 0,3-1 132,1 0 0,-1 2-68,-3 2 0,0 2 68,4 2 0,2 4 218,5 0 0,0-1-11,0 5 0,1-3 172,3-1 1,2-1-99,6-3 1,3 1-231,0-5 0,5-3-334,-1-5 0,-1 0 113,1 0 0,0-2-226,4-5 0,-1-1 169,-3-3 0,2-6-258,-2-5 0,2-4-196,-2 4 0,1-6-362,-5 2 1,0-4-48,-3-3 0,-6-2 335,-2-3 1,1-2 8,-1 3 0,-2-2 101,-5 2 1,-8 2 74,-4 5 1,-5 5-46,1 3 1,-4 0-110,-4 3 0,3 2-42,-2 6 1,3 3-197,4-3 1,-2 4 151,6 4 0,0 2-562,4 6 1076,4-1 0,-3 6 0,4 0 0</inkml:trace>
  <inkml:trace contextRef="#ctx0" brushRef="#br0" timeOffset="86">22533 11352 8521,'8'5'905,"0"3"0,-2 6 540,2 1 0,2 6-602,-3-2 0,5 6-8,3 2 0,-1 6-308,5 1 0,0 6-889,4 10 0,-2 1 230,-2 2 1,-7-2 487,-8-6 1,-6-3-115,-5 0 1,-7-5-177,-13 1 1,-3-6-1680,-8-2 1,1-4 1612,-5 0 0,-5 3 0,-5 1 0</inkml:trace>
  <inkml:trace contextRef="#ctx0" brushRef="#br0" timeOffset="87">2615 10199 8521,'0'-12'0,"0"0"1628,0-4 1,0 4-712,0-3 0,-1 6 198,-3 1 1,2 6-446,-6-2 0,1 2-193,-5 2 0,-3 0-263,0 0 1,-6 7-163,2 4 1,-2 6-145,-2 6 0,0 1 165,0 2 1,-3 0-134,-1 4 0,2-4-31,6 0 1,3-3-34,9-4-143,2-2 1,11-11-98,5-2 1,3-4 71,9-4 1,-3 3 161,7-3 0,-4 3-62,-4 1 1,3 0-1,-5 0 111,1 0 1,-1 3-29,-6 1 0,-3 5-90,-1-1 103,-4 7 1,1-1 43,-8 5 1,-3 0 11,-4 4 1,-2 3 76,-2 1 61,2 5-614,-8-3 841,8 0-213,-3-1 1,8-6 176,0-3-301,6 2 14,-3-8 509,5-2-293,5 0 1,0-5-81,3 5 0,0-2 742,-4 3-649,5-4 1,-8 10 398,3-3-400,-3 3 1,-1 5 0,0 0 31,0 0 0,0 0-765,0-1 266,0 1 220,0 0 0,0-5-1908,0-3 1325,0 3 1,6-5 83,1 2 252,-2-8-2906,5-1 1415,-3-6 1755,4 0 0,6 0 0,0 0 0</inkml:trace>
  <inkml:trace contextRef="#ctx0" brushRef="#br0" timeOffset="88">13648 13282 10695,'0'-6'4581,"0"1"-2067,0 0-1834,0 4 0,1-4 1232,3 5-1282,-3 0 0,6 0 1342,-4 0-771,-1 5-140,8 1 0,-5 2-7,3-1-1054,2 1 0,-4 3 0,5 1 0,1-1 0,-2-3 0,-2-1 0,2-4 0,-9 2 0,9-5 0,-2 0 0,2 0 0,1 0 0,1-5 0,-1-3 0,1-7 0,0-4 0,4-9 0,3-6 0,2-5-1191,-3-7 1075,4-5 1,-1 4-2553,6-2 2056,-1 2 1,-3 1-5498,0 0 2314,-5 11 3795,3-3 0,-5 14 0,1-3 0,-1 3 0,-1 1 0</inkml:trace>
  <inkml:trace contextRef="#ctx0" brushRef="#br0" timeOffset="89">13671 13933 8521,'-5'-6'0,"3"1"2407,-8 5-659,9 0-798,-4-5 407,5 4-196,-5-4-339,4 5-333,-4 0 98,5 0 0,3 1-682,1 3 0,4-2 166,-4 6 1,4-1-432,0 5 0,1-1 217,-1 1 0,2-1-462,-3 1 1,2 3 241,-1 0 1,2 4 28,-2-4 0,3 1 162,4-5 0,-2 0 273,2 1 1,-2-2 23,-2-2 1,4-3-74,1-5 1,-1 0 453,-4 0 1,1-9-176,-1-3 0,1-5-20,-1 1 0,0-8-132,1 1 1,4-3-507,3-1 0,-1-2-3,1-5-1798,5-6 1247,6 0 1,-1-2 48,-3 0 1,2 0 831,-1-4 0,2 1 0,-1-1 0,2 3 0,-2 5 0,-2 5 0</inkml:trace>
  <inkml:trace contextRef="#ctx0" brushRef="#br0" timeOffset="90">4797 14527 8521,'0'-6'2665,"0"1"-943,-5 5 373,3 0-1002,-3 0-865,5 0-408,5 0 1,2 0-1293,4 0 0,2 0 104,2 0 0,-1-4-345,5 0 0,-5-3 1713,1 3 0,3-5 0,0 3 0</inkml:trace>
  <inkml:trace contextRef="#ctx0" brushRef="#br0" timeOffset="91">4888 14516 8521,'-11'5'86,"-1"1"0,5 2 634,-1 0 0,0-5-168,-3 5 0,3-4 1234,1 3-1235,-1 1 1,-2 3-142,2 1 1,3 1-241,5 2 0,-3-3-207,-1 4 1,0-2-172,4 1 264,0-2 1,0 7 236,0-5-461,0 0 137,0-3 0,0 3-1,0 0 155,0 0-147,0-8 18,0 3 397,0-9 56,5 4 273,-4 0-393,9-3 1,-7 3 880,5-5-749,-6 0 0,4 0-78,-2 0-76,-2 0 1,4 0-484,-2 0 86,-3 0 1,5 0 11,-2 0 0,-1 0-159,4 0 0,-3 0-506,4 0 1,-5 0-592,5 0 1,-4-2-153,4-1-216,-1 1 1,5-7 781,-1 6 1,0-5-827,1 4 1748,-6-5 0,4 3 0,-3-5 0</inkml:trace>
  <inkml:trace contextRef="#ctx0" brushRef="#br0" timeOffset="92">5002 14459 8521,'-11'0'2720,"-1"0"-1057,1 0 501,5 0-1384,1 0 0,6 0-579,3 0 0,3 0-387,9 0 0,-4 0 260,3 0 0,2 0-49,-2 0 0,0-4-150,-3 0 0,-1 0-154,1 4 113,4 0 1,-3 0 11,2 0 0,-6 4 148,-1 0 0,-5 5-178,5-1 1,-5 3-266,0 4 0,-1-1-683,-2 5 0,0 0 557,0 4 0,0 0-606,0 0 1,0-2 451,0-2 0,0 3 729,0-3 0,0 8 0,0 2 0</inkml:trace>
  <inkml:trace contextRef="#ctx0" brushRef="#br0" timeOffset="93">5048 14813 8521,'-1'-6'2083,"-3"2"-502,3 2 300,-4-3 561,5 4-1943,0-9 0,1 9-203,3-3 0,3 3-531,9 1 0,-3-4 274,7 0 0,2 0-3045,5 4 3006,5 0 0,-3-5 0,5-1 0</inkml:trace>
  <inkml:trace contextRef="#ctx0" brushRef="#br0" timeOffset="94">13899 14459 8521,'-11'-5'0,"3"3"0,1-1 0,3 0 3989,-4-1-2562,6 3 0,-2-4-194,8 5 1,-2 0-615,6 0 0,-1 1 8,5 3 0,-1 2-254,1 6-270,-1-1 0,2 2 315,2 2-1011,-2-2 564,3 8 0,-1-3-348,1 5 0,4-4-617,-1 0 1,-1-4-1238,1 4 1492,5-5 0,-4 3-206,3-6 1,-4 1-259,0-1 0,-2-3-456,-6-1 1121,0 1 0,-4 0-399,-3-1 937,-3-4 0,-1 7 0,0-4 0</inkml:trace>
  <inkml:trace contextRef="#ctx0" brushRef="#br0" timeOffset="95">14208 14436 8521,'-16'0'1112,"1"0"1,4 0-820,3 0 0,-1 1 135,-6 3 0,1 2 378,-5 6 0,4 4-36,-4 3-1870,-5 8 49,-1 2 873,-13 11-2958,8-5 2496,-9 9 0,4-8 44,1 2 473,5-2 0,1-2 1,5 0-1</inkml:trace>
  <inkml:trace contextRef="#ctx0" brushRef="#br0" timeOffset="96">13842 15350 9440,'-11'-5'5248,"-1"3"-4797,6-3 0,0 5 1354,2 0-881,2 5-254,-3-3-26,5 8-298,0-4 0,4 5-315,0 1 1,5 1-377,-1 2 0,5-2 324,3 2-860,4 3 712,-7-6 0,8 8 33,-2-4 1,2 3-209,-2-4 1,2 0 497,-2-3-180,-2-6 0,4-1 661,-2-5 1,2-2-281,-2-6 0,1-10 156,-5-12 0,2-5 147,-2-3-212,-2-2-2284,3-6 1684,1 0 0,-3 1 201,5-1-2795,0-5 1852,4 4 1,1-7-3753,2 4 2394,9 1 2254,5 3 0,-17 21 0,0 1 0,1-1 0,0 0 0,2 1 0,1 0 0,3 0 0,-1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9.55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10804 6795 8521,'0'-11'5340,"0"5"-2495,0 1-2030,-5 5 1,-1 1-273,-6 3 0,5 6-697,-1 5 1,0 9 207,-3-1 0,-2 11-217,-2 1 0,1 8-657,-5 2 1,4 1-212,-4 4 1,1-4-808,-1 0 1,3-4 753,4 0 0,6-10 1084,2-2 0,-2-5 0,-1-2 0</inkml:trace>
  <inkml:trace contextRef="#ctx0" brushRef="#br0" timeOffset="1">11113 6784 15999,'-6'16'944,"-1"4"1,-3 7-1739,-2 8 0,-9 10 660,-6 12 1,11-23-1,-1 1-3828,-2 5 0,0 0 3962,1 0 0,0 0 0,-3 2 0,-2 1 0,3-3 0,-1 0 0</inkml:trace>
  <inkml:trace contextRef="#ctx0" brushRef="#br0" timeOffset="2">11729 6898 8521,'0'-11'1859,"5"-1"0,-3 1-628,1 0 1,-1 3 126,-2 0-851,-5 6 1,-2-3-156,-4 5 0,-1 1-173,1 3 0,-2 2-314,-2 6 1,1 4 171,-5 3 1,4 3 6,-4 0 0,5-3 85,-1 1 1,6-5 121,1 4 1,6-5-169,-2 1 1,2-2 42,2-2 1,2-3 2,2-1 1,6-4-14,5 1 1,4-3-30,-4-1 0,2 0-162,-2 0 1,-2 4-153,2 0 0,-1 1 80,1-2 1,-5 0-189,5 5 1,-8-2-204,4 2 131,-2 2 1,1-4-254,-2 5-352,2-4 818,-9 3 15,4-4 0,-6 6-326,-3-1 0,-2 1 80,-6-1 1,0 0-473,-3 1 0,2-1 316,-2 1 1,-2-2-1507,2-3 2087,0-1 0,3-1 0,1 1 0</inkml:trace>
  <inkml:trace contextRef="#ctx0" brushRef="#br0" timeOffset="3">11775 7081 8521,'6'-5'2225,"3"2"-1778,-5-4 0,5 3-32,-2-4-171,4 6 0,4-5-211,0 4 0,7 0 98,0-5 0,3 5-931,5-5 1,4 0 485,4-3 1,0 0-1148,-3-1 0,-2-1 1461,-3-2 0,3-3 0,-4-4 0</inkml:trace>
  <inkml:trace contextRef="#ctx0" brushRef="#br0" timeOffset="4">12163 6841 8521,'-11'0'0,"-1"0"0,1 0 628,0 0 52,-1 0-589,1 0 1,-1 0 144,1 0 1,1 1-262,2 3 1,2 4 93,2 7 0,3-1-550,-3 5 1,-1 0 265,1 4 1,0 4-52,4-1 0,0 1-79,0-4 1,0 3 61,0 1 1,1 0-108,3-5 1,-1-3-166,4 1 555,1-7 0,3 9 0,1-4 0</inkml:trace>
  <inkml:trace contextRef="#ctx0" brushRef="#br0" timeOffset="5">12472 6978 8521,'0'-11'895,"-5"-1"1,2 1 71,-5-1-604,6 1 1,-8 3 869,2 1-780,-2 4 0,-5-2-342,-1 5 1,1 1 44,4 3-1,-4 3-471,-1 4 0,5 4 279,3 0 0,1 2-91,-5-2 1,6-2 122,2 2 1,3-2 368,1-2 0,0 1 629,0-1-733,5 1 1,1-1 223,6 0 0,0-3-57,4 0 1,-2-6-262,5 2 0,-4-3 111,4-1 0,-4 0-370,4 0 0,-1 0 111,1 0 0,-1-5-277,-3-2 0,-5 0 87,5 0 0,-8-2-37,4-7 0,-7 4-243,0-3 0,-3 4 188,-1 0 1,0 6-458,0-7 1,-1 7 251,-3-2 1,1 4-33,-4-1 1,3-1-222,-4 2 726,6-1 0,-5 4-312,4 0 585,1 5-276,-3 1-158,5 6-470,0-1 0,4 0 221,0 1 0,5-5-1521,-2 1 1927,-2 0 0,11 3 0,-4 1 0</inkml:trace>
  <inkml:trace contextRef="#ctx0" brushRef="#br0" timeOffset="6">12837 6910 8521,'0'-12'1527,"-1"1"-415,-3-1-461,3 1 0,-8 0-175,5-1 0,-5 6-410,2 2 1,0 3 175,0 1 1,-1 5-373,-3 2 0,0 7 163,4 2 0,-3 3-270,2-4 1,2 4 142,-2-4 1,5 4-97,0-4 0,1 1 350,2-5 0,0 4-148,0 0 0,0 1-61,0-5 1,0 1 121,0-1 1,0 0-240,0 1 0,2-1-143,1 1 1,3-5-346,1 1 0,3-2 38,-2 2 0,-2 1-290,2-6 0,1 1 122,6-4 0,-1 0 784,5 0 0,-4-5-384,4-2 384,-5-4 0,13-5 0,-3-2 0</inkml:trace>
  <inkml:trace contextRef="#ctx0" brushRef="#br0" timeOffset="7">13134 6601 8521,'-6'-7'1061,"2"-1"1,-3 5-258,0 0 1,1 1-80,-2 2 0,4 2-337,-3 1 0,3 4-333,-4 4 0,4 6-780,-3 2 0,4 4 503,-1 3 1,-1 0-927,1 4 0,1 1 604,3 3 0,0 0-244,0 0 0,0 1 184,0-1 0,0-1 315,0-3 0,3-2 289,1-5 0,4-1 0,-4-3 0,5-4 0,-2-7 0,8 2 0,3-4 0</inkml:trace>
  <inkml:trace contextRef="#ctx0" brushRef="#br0" timeOffset="8">13294 6807 8521,'-5'-7'908,"-3"4"0,2 1-53,-2 2 0,-1 5 109,-6 3 0,2 2-249,-2 2 1,1 3-231,-1 0 1,2 5-212,-2-1 0,2-1 22,2 1 0,5-4-444,2 5 0,3-7 188,1 3 0,0-7-932,0-2 474,0 1 1,5-2-229,2-2 0,3 1 320,2-1 0,-1 0 118,1-4 0,-1 0 228,1 0 1,-5 1-92,1 3 1,-1-3-189,5 3 1,-1 1 195,1-1 0,-3 1-741,2-1 0,-6-3 31,6 3 773,-2-3 0,3 4 0,-1 1 0</inkml:trace>
  <inkml:trace contextRef="#ctx0" brushRef="#br0" timeOffset="9">12552 7047 8321,'-7'0'1689,"1"0"-554,2 0-975,3 0 0,-4 1 76,5 3 0,0-2-606,0 6 0,0-4 22,0 3 1,0 1-168,0 3 1,3 1-226,1-1 0,5-3 142,-1-1 598,7 1 0,-2 3 0,3 1 0</inkml:trace>
  <inkml:trace contextRef="#ctx0" brushRef="#br0" timeOffset="10">14584 6624 8521,'0'-11'1180,"0"-1"-450,0 6 28,0-4-335,0 8 1,-5-3 113,-2 5 378,-3 0-468,-2 0 1,1 5 199,-1 3-393,1 2-45,-1 7 0,-3-3 209,0 5-637,-5 0 276,7 9 1,-7-3-85,5 6 60,-6-1 0,10 4 90,-1 1 1,2 0-247,6 3 0,1-6-667,3 2 1,1-7 395,3-1 0,3-3-506,9-4 0,1-2 368,6-6 1,-4-3-556,0-1 0,0-4 12,4 1 1075,0-3 0,5 4 0,1 1 0</inkml:trace>
  <inkml:trace contextRef="#ctx0" brushRef="#br0" timeOffset="11">15053 6693 8521,'-7'0'1133,"2"0"-1133,5 0 744,-5 0 1,4-2 102,-3-1 790,3 1-1366,1-3-174,0 15 0,0-1-870,0 10 1,0 0 459,0 4 1,0 5-490,0 3 0,0 3 389,0 4 1,0-3-147,0 3 1,0-2-704,0-2 492,0-5 770,0 4 0,0-10 0,0 0 0,5-5 0,-4-7 0,9 6 0,-3 1 0</inkml:trace>
  <inkml:trace contextRef="#ctx0" brushRef="#br0" timeOffset="12">15247 6967 10683,'6'0'1569,"-1"1"-1349,-5 3 1,0 2-1172,0 6 0,0-1 554,0 0 1,-1 6 396,-3 2 0,-2 3 0,-6 0 0</inkml:trace>
  <inkml:trace contextRef="#ctx0" brushRef="#br0" timeOffset="13">15692 6670 8521,'12'0'0,"-1"0"0,-3 0 2598,-1 0-596,1 0-736,3 0-863,1 0 0,-1 1-587,1 3 109,-1-3 177,-5 9-329,5-3 1,-9 5-785,6 4 912,-6-4-262,3 10 0,-6-8 195,-3 5 1,-2 0 0,-6 4-641,1 0 1,0-1 660,-1 1 1,1-1 381,-1-3 1,1 1 901,0-5 0,-1 1-624,1-5 1,1-3 381,2-1 0,-1-3 346,5 4-367,0-6 0,4 2-288,0-8 1,0 2-473,0-6 1,0 4 102,0-3 0,4-1 94,0-3 1,4 3-520,-5 0 1,6 5 241,-1-5 1,2 4-1296,2-4 1,-1 5 638,0-5 1,5 6-1310,-1-2 1,4 2 839,-4 2 1,9-3-664,-1-1 1752,2 0 0,3-1 0,2-1 0</inkml:trace>
  <inkml:trace contextRef="#ctx0" brushRef="#br0" timeOffset="14">16263 6567 8521,'12'0'789,"-1"0"0,1 5 1086,-1 3 0,4 2-1136,0 1 0,6 2-272,-2 2 0,-1 3-1102,1 5 0,-2 3 481,2 1 0,-3 5-95,-9-2 0,-3 8-429,-8 4 1,-5 3 371,-10 0 1,-2-4-3908,-14-3 4213,4 3 0,-19-1 0,27-17 0,-1 0 0</inkml:trace>
  <inkml:trace contextRef="#ctx0" brushRef="#br0" timeOffset="15">14721 7698 8521,'0'-7'5418,"0"2"-3787,0 5 1,0 5-529,0 3 1,-1 2-1407,-3 2 207,-2 4 1,-5 3 148,-1 8-1140,1-3 886,-1 9 1,1-4 140,0 5-2796,-1-5 2012,1 4 0,1-8-965,2 1 1809,-2-2 0,3-1 0,-4 0 0</inkml:trace>
  <inkml:trace contextRef="#ctx0" brushRef="#br0" timeOffset="16">14881 7686 8521,'12'-6'2052,"-6"-4"-569,4 3-639,-3 1 839,4 1-352,-5 5-527,-1 0-839,-5 5 86,0 1 1,-1 7-340,-3 2 254,-2 8 0,-10 6 167,-3 6 1,1 0 162,-1 3 0,0 3-296,-4 5 0,0-1 0,0 1 0</inkml:trace>
  <inkml:trace contextRef="#ctx0" brushRef="#br0" timeOffset="17">15293 7629 8521,'0'-13'0,"0"-2"0,0 3 3221,0-4-963,0 9 1342,0-3-1870,0 3-1158,0 1 0,0 7-299,0 11 1,3 0-285,1 7 0,0 0-168,-4 4 0,0 1-408,0 3 1,0 2-505,0 5 1,0 1 493,0-1 0,0 0 58,0 0 1,-4 1 76,0-1 0,1-5 618,3-2 1,-4-3-295,0-1 1126,0-6 0,5-5 204,3-8 1,1-4-478,3-4 0,2-6-254,-2-5 1,2-6-135,1 2 0,1 1-373,-1-1 1,4 0 107,1-3 1,-1 2-531,-4 1 0,1 2 166,-1-2 0,0-2-4,1 6 1,-5 0 81,1 3 1,0 6-95,3 2 0,-3-1 415,-1 1 0,-3 1-136,4 3 1,-6 5 150,2 2 0,-1 0-80,0 0 0,-1 1-282,2 3 1,-2 1 175,2-1 0,-3 2-544,3 2 0,1-2 76,-1 2 0,3-6-152,-3-2 0,4 1-860,-4 4 1,5-5-122,-2 1 1675,3-6 0,7 8 0,1-3 0</inkml:trace>
  <inkml:trace contextRef="#ctx0" brushRef="#br0" timeOffset="18">15738 7869 8521,'6'-5'0,"-1"-1"0,-5-6 0,2 1 2586,1-1 0,-1 3-1228,2-2 0,2 6-259,1-7 0,0 4-605,0-4 1,1 1-446,3-1 0,1 1-304,-1 0 0,-1-1 284,-2 1 1,-2 4-1497,-2 4 1161,-2-4 1,-6 7-689,-8 0 0,-7 5 266,0 7 0,-2 4 132,-2 3 1,4 3 319,0 1 0,0-3 230,-4 3 0,5-4 148,3 4 1,6-1-100,1-2 1,6-3 13,-2 2 1,3-5-111,1 1 1,1-2 195,3-1 1,2-5-97,6 1 1,3-6-156,0 2 0,5-3-74,-1-1 0,4 0-282,4 0 1,-2-1-368,6-3 0,-1-2 350,4-5 0,-3-1-406,-1 1 439,-4-1 244,2 1 1,-6 0 243,1-1 0,-5-4 54,4-2 0,-10-1-54,4 0 0,-4 0 309,-5 1 0,-1-2-303,-2 4 0,-3 1 1638,3 4-1065,-8 4 0,1-1 659,-4 4 1,-1 0-522,-3 4 0,-2 0-198,-2 0 0,2 5 0,-3 3-25,-1 2 0,5 1-195,-4 1 0,4 3-3,0 0 0,1 2 0,-1-2 0,6-3-17,2 4 0,3 0 17,1-1 0,0 1 0,0-5 0,5 1-17,3-1 0,6-1 17,1-2 0,5 1-807,-1-6 0,1 1-913,0-4 1,0-1 1159,-5-3 0,4-2 264,-4-6 0,1-3 0,-5 0 0,0-2 0,1 2 0,-2 1 1049,-2-5-1716,-3 5 441,0-2 0,-4 0-438,3 1 522,-3 0 1,-2 5-145,-3 2 1,1 3-21,-4 5 224,-1 0 1,2 1 251,2 3 0,3-1-189,1 4 1,0-3 1016,0 4-419,0-1 59,5 0 1,1 2-229,6-6 0,-1 1-34,0-4 1,5 0-407,-1 0 1,0 0 170,-3 0 1,3-1-112,0-3 1,0 2 73,-3-6 0,-1 2-465,1-2 0,-5-2 173,1 2 1,-4-2-1023,3-1 532,-4-1-194,2 6 316,-5-4 198,0 4-185,0-1 1015,0 2 104,0 0 0,0 5-245,0 0 506,0 5 0,0 7 0,0 0-190,0 3 1,0 3 316,0 5-387,0 5-869,0 1 291,0 5 0,0 6 227,0 2 0,0 7-1579,0 4-706,0 3 1046,5 1 0,-3 0 1,6-1-764,1-2 0,1-5 224,1-7 1227,1-8 1,-1-11 324,1-8 0,0-7 0,4-4 0,1-3 0</inkml:trace>
  <inkml:trace contextRef="#ctx0" brushRef="#br0" timeOffset="19">16595 7789 8299,'0'-11'3597,"0"3"-993,0 0-1854,0 6 1,5-3-453,2 5 0,3 0-241,2 0 1,0 0-236,4 0 0,-4 1-1086,4 3 1,-4-2 689,0 6 0,-5 0-696,1 3 1,-7 0 606,-1 1 0,-9 4 663,-6 3 0,-10 3 0,1 1 0</inkml:trace>
  <inkml:trace contextRef="#ctx0" brushRef="#br0" timeOffset="20">18102 7401 8521,'-11'-10'1389,"-1"2"0,1 2-847,-1 2 1,1 3 353,0-3 1,-5 4-186,1 4 0,-4 3-212,4 8 0,-4-1-419,4 5 1,-4 4 58,3 4 0,1 5-114,4-2 0,4-1 52,4 2 0,1-1-198,2 4 0,7-4 27,4-4 0,2 2-315,6-1 1,-2-1-417,3-3 1,0-4 390,-5 0 0,0-5-461,-3 2 1,0-4 357,4 0 1,-4-6-533,4-2 1,-4-3 379,0-1 0,2-5-278,-3-3 967,3-2 0,-3-6 0,7-2 0</inkml:trace>
  <inkml:trace contextRef="#ctx0" brushRef="#br0" timeOffset="21">18410 7492 8521,'-7'-4'0,"-1"0"3676,1 1-2680,-5-2 1,5 3-203,-1-1 1,5 3-521,0 3 0,1 1-477,2 8 1,0-2-200,0 9 1,0 0 387,0 4 1,0 1-914,0 2 1,0 2 550,0 3 0,2 2-532,1-3 0,0 6 244,5-2 0,-5 2 305,5-10 0,-4 1 45,3-4 1,-4-2-268,1-2 1,-3-2-201,-1-6 781,0-4 0,5-2 0,1-5 0</inkml:trace>
  <inkml:trace contextRef="#ctx0" brushRef="#br0" timeOffset="22">18719 7743 8521,'6'-5'5457,"-1"-1"-4309,-5 0-595,0-5 178,0 10-1871,0 6 905,-5 3 0,3 10-2654,-6-3 2027,5 3 0,-7 1 862,3 0 0,-9 5 0,-1 5 0</inkml:trace>
  <inkml:trace contextRef="#ctx0" brushRef="#br0" timeOffset="23">19004 7515 8521,'12'-6'0,"-1"-3"1606,1 5-983,-1 0 1,-3 4 26,-1 0 0,2 0-30,6 0 0,-2 0-718,2 0 0,-1 4 158,1 0 0,-2 5-473,2-2 1,-2 2 342,-2-1 1,0 2-577,-4-3 0,-2 4 338,-5 0 0,0 4-183,0 0 1,-1 1 188,-3-5 0,-2 1 30,-6-1 1,-3 0 880,0 1 0,-1-1-299,0 1 1,4-1 498,-4 1 1,4-1-363,0 0 1,2-3 249,2 0 1,0-5 419,4 5-289,0-5-353,4 7-203,0-9 0,5 4-129,3-5 0,2-1 90,1-3 1,2 1-413,2-4 1,-1 3 128,5-4 1,-4 5-1064,4-5 1,0 4-77,4-3 0,0-1-515,0-3 1,0-1 514,0 1 1189,-6 4 0,5-8 0,-4 2 0</inkml:trace>
  <inkml:trace contextRef="#ctx0" brushRef="#br0" timeOffset="24">19667 7378 8521,'6'0'2349,"-1"5"1,0-3-296,3 6-1441,-3 0 1,5 8-13,-2 3 1,2 4-172,1 4 1,1-2-1317,-1 6 1,-1-1 657,-2 4 0,-3 1-2,-5-1 1,-1-1 274,-3-3 0,-8 2-45,-7-5 0,-12 4 0,-5-1 0</inkml:trace>
  <inkml:trace contextRef="#ctx0" brushRef="#br0" timeOffset="25">16560 8771 8521,'7'-11'0,"1"-1"2256,-4 1-1429,5 0 0,-6 0 824,4 4 209,-4-3-521,7 8-851,-9-3 0,8 7-842,-5 1 0,0 5 307,-4 7 1,-1-1-866,-3 5 1,1 1 693,-4 7 0,0-1-1430,0 4 0,-4-3 88,4 3 0,-7-3 817,-1 3 0,1-1 250,6 2 0,-2-5-35,2-6 528,3 1 0,-5-8 0,4 3 0</inkml:trace>
  <inkml:trace contextRef="#ctx0" brushRef="#br0" timeOffset="26">16766 8748 8521,'6'-11'0,"4"5"1151,-3-5-117,-1 10-289,4-4 371,-9 5-628,5 0 1,-3 1 125,1 3-405,0 8 0,-4 2-573,0 5 0,-4 0 356,0 3 1,-5 6-246,2 3 1,-2-2 297,1 2 0,-2-1-1220,3 4 0,-2 0 1175,1 1 0,-2-1 0,4 0 0</inkml:trace>
  <inkml:trace contextRef="#ctx0" brushRef="#br0" timeOffset="27">17383 8783 8521,'11'-35'0,"-3"6"0,-1 3 2388,1 1-1503,3 3 1,-3-1 94,-1 0 1124,1 5-1325,-2 7 0,1 2 718,-3 5-987,-3 0 0,5 5-185,-2 3 1,-3 4-330,3 7 0,-3 3 13,-1 5 0,0 3 120,0 1 1,0 5-526,0-2 0,-5 7 308,-2 1 1,0 3-395,0-7 1,0 3 345,0-7 0,-2-2 338,5-1 0,-4-1-52,5-3 127,-1-7 1,5-13-115,3-6 1,2-5-44,6-7 1,0-7-57,4-5 0,-4 0 106,3 0 0,2 2-226,-2-6 0,0 6 94,-3-2 1,-5 4-121,1 4 0,0-1 30,3 5 1,-5-1-403,-2 5-354,3 5 520,-6 1 1,8 6-14,-5 3 0,-1 6 4,-3 5 1,0 4-305,0-4 0,2 4 28,1-3 0,-1 4-163,2-1 0,-2-1 168,2 1 1,-2-4-170,6 4 1,-4-5-1240,3 1 1004,-4-2 347,7-2 0,-4 1 625,1-1 0,3-5 0,-4-1 0</inkml:trace>
  <inkml:trace contextRef="#ctx0" brushRef="#br0" timeOffset="28">17828 8920 8521,'0'-7'1927,"0"-3"0,4 8-1302,0-6 1,3 4 0,-2-3 63,2-2 0,0-1-321,5-2 1,0 1-33,4-1 1,-2 1-505,5-1 1,-4 0 214,4-3 0,-6 6-576,-2-3 1,0 3 292,-3-2-650,-3 5 0,-1-3 333,-8 5 0,-2 0-251,-6 4 1,-4 1 226,-3 3 0,-3 3 94,-1 4 0,0 4 389,1 0 1,0 2-118,3-2 0,-1-1 354,5 5 1,-1-5 49,5 1 0,3-1 236,1 2 0,4-4-212,-1 3 0,3-2 167,1-1 0,6-2-204,6-3 0,0 3-56,8-2 1,-1-3-192,3-1 0,1-3 118,0-1 0,4 0-475,-1 0 1,2 0-42,-1 0 0,-3-5-239,3-2 1,-4-7 318,-4-2 0,1 1-11,-5 4 1,0-1 432,-3 1 0,-2-1-159,-2 1 1,-2-4 127,-2 0 0,-3-1-101,3 5 0,-3-1 422,-1 1 1,-5 0-159,-3-1 0,2 5 166,-2-1 0,1 5-1,-5 0 1,5 1-3,-1 2 1,4 0-158,-3 0 0,3 4 177,-4 0 1,4 5 69,-3-2 1,4 4-85,-1 0 1,3 0 55,1 1 1,0 1-72,0 2 0,0-6 176,0 2 0,1-2-5,3 2 0,3-3-181,4 0 0,0-6-270,1 2 1,-1-3 191,1-1 1,3 0-297,0 0 0,4-4 35,-4 1-690,6-6 483,-9 2 150,5-4 1,-6 0-200,1-1 0,-5 2-39,1 2-995,-5-2 603,2 4 0,-10 1 213,-3 5 1,-1 1 497,1 7 0,-2-1-172,3 5 0,0-2 1365,0-2-743,4 2 593,-2-4-391,5 0 0,5-1 276,3-5 0,2 0-434,1 0 1,2 0-114,2 0 1,-1 0-660,5 0 0,-1 0 247,1 0 84,3-5-999,-10 4 1,9-9 133,-6 2-817,0-2 1009,-3 4 0,-2-4-2,-3 2 0,3-6-11,-2-1 1,-3 0 497,-1 3 0,-3 1-44,-1-1 0,0 1 577,0 0 1,0-1-338,0 1 0,0-1 1939,0 1-955,0-1 1105,0 1-492,0 5-1038,-5 1 0,4 6-349,-3 3 1,3 2 43,1 5 1,0 2-389,0 2 1,0 3 141,0 5 0,0 1-656,0 3 0,0 1 320,0 2 0,0 7-836,0-3 1,0 3-284,0-3 0,4 6 654,-1 1 0,6-1 47,-1-2 0,-2-8 160,2-3 1,-4 0-311,3-5 0,-4 3 837,1-10 0,-3 0 0,-1-4 0,0-4 0,0 3 0,0-4 0</inkml:trace>
  <inkml:trace contextRef="#ctx0" brushRef="#br0" timeOffset="29">18582 8691 8521,'5'-6'0,"-3"-3"642,6 5 0,0 0-86,3 4 1,0 0 118,1 0 0,1 0-169,2 0 0,-1 2-53,5 2 0,-5 2-175,1 5 0,-2 1-211,-2-1 0,-5 6-623,-2 2 1,-8 2 425,-3 2 1,-5-1-2789,-3-3 2918,-3 2 0,-10 2 0,-1 6 0</inkml:trace>
  <inkml:trace contextRef="#ctx0" brushRef="#br0" timeOffset="30">19404 8885 8521,'11'-6'0,"1"-3"1691,-1 5 0,-3 1 201,0 3-333,-6 0 0,3 5-753,-5 2 0,-6 3 35,-6 2-615,1 4 1,-11 2-693,3 5 387,-7 0 1,2 3-1404,-3 1 0,-1 1 1029,1-1 0,5-4-3820,3-1 4273,10 1 0,-7-10 0,10 3 0</inkml:trace>
  <inkml:trace contextRef="#ctx0" brushRef="#br0" timeOffset="31">19770 8760 8521,'-12'0'0,"1"0"3000,-1 0-881,6 0 242,-4 5-785,8-4 1,2 4-138,8-5-999,7 0 0,3-1-249,5-3 1,4 0 54,-1-7 0,5 2-671,-5-6 1,2 1 368,-1-1 1,-3 1-297,3-5 1,-8 3 231,-4-3 0,-4 2-555,-3-2 1,-3 1 64,-5 3 0,-1 3 22,-3 1 0,-7 3-347,-8 4 0,-3 3 322,-1-3 1,-1 8 43,-3 4 0,3 3 138,-2 4 0,5-2 375,2 2 0,7 2-143,0-2 0,2 4 443,6-4 0,-3 4 180,3-4 1,0 5 528,4-5 0,0 5-372,0-1 0,0-1-232,0 1 1,5-4-427,3 4 0,2-5-1270,1 1 0,2-2 333,2-2 727,3-4-1531,5-2 1,0-5 61,-1 0 1756,1 0 0,5-10 0,1-3 0</inkml:trace>
  <inkml:trace contextRef="#ctx0" brushRef="#br0" timeOffset="32">20226 8566 9361,'0'-12'4262,"0"1"-3251,0 4-556,0 2 0,0 4 544,0-3-184,0 3-537,5-4-321,2 10 69,4-4 252,1 9-1176,-1-3 1,0 4 429,1 1 526,-1 4-1639,1-3 1155,-1 3 1,-1 0-315,-2-1 401,2 5-20,-9-7 0,4 7 1738,-5-5-606,0 1-525,0 0 312,-5-8 0,0 7 749,-2-8 0,-4-1-439,4-3 1,1-1-362,-2-2 0,5-5 247,0-3-439,1-2 1,2-3 100,0-2-1111,0 2 615,5-8 1,2 7 165,4-5-2294,1 0 1542,4 1 1,-2-2-3189,5 4 1749,-5-4 1339,8 7 1,-8-2-1102,5 7 1369,-5-2 1,6 9-1,-5-3 496,-1 3 0,4-4 0,0-1 0</inkml:trace>
  <inkml:trace contextRef="#ctx0" brushRef="#br0" timeOffset="33">20615 8509 8521,'0'-8'763,"0"0"1,0 5 655,0-5-595,0 5 211,0-2-109,0 0-680,0 4 33,0-4 139,5 5-915,-4 0 514,4 0-939,-5 0 732,5 5 0,-4 1 98,3 6-495,-2 4 393,-2-3 0,1 7 37,3-5 1,-3 4 77,3-3 1,-3 3-356,-1-4 1887,0 0-990,0-3 1,0-1-108,0 0 1561,0-4-399,5-2-707,-4-5 0,8-1-35,-5-3 1,1-4-300,-1-7-198,2 2-187,6-8 0,-2 4-71,-3-2 0,7-2 280,-2 2-2089,2 2 1222,-3-5 1,1 10 7,-1-3-2900,0 2 2098,6 1 0,-4 6-1854,2 2 2256,3 3 1,-4 1 957,5 0 0,0 5 0,3 1 0</inkml:trace>
  <inkml:trace contextRef="#ctx0" brushRef="#br0" timeOffset="34">21049 8520 8521,'-12'0'-1118,"6"0"2078,1 0 29,0 0-414,-2 0-34,1 5 140,-4-4 107,9 4-69,-10 0 336,10 2-590,-4 4 0,6-1 147,3-2 893,-3 2-612,10-4-308,-5 6 489,5-6-582,1 4 0,-1-5 224,1 3-617,4-3 20,-3-5 0,5 4 368,-3 0-1240,-2 0 640,3-4 0,-5-4-367,1 0 454,-1-5 1,1 1-54,-1-7-1690,-5 3 1082,0-5 1,-6 2-896,0 0 1019,-6-6 0,0 7-31,-5-5 1,-2 4-23,-2-4 0,1 5-7,-5-1-400,5 2 581,-8 2 1,11 3-477,-1 1 539,1 4 0,8-2-107,-4 5 0,4 1-394,0 3 880,1 2 0,-3 11 0,-1 1 0</inkml:trace>
  <inkml:trace contextRef="#ctx0" brushRef="#br0" timeOffset="35">21357 8429 8521,'11'-18'0,"-3"0"2561,0 3-1639,-6 7 0,7-7 67,-5 7-215,5 3-177,-8 0-71,4 0-956,0 4 417,-4-4 1,8 11-3,-5 6 0,0 0-90,-4 7 1,1 2 255,3 5-1297,-3-2 854,4 4 0,-5-4-135,0 3 12,0-3 120,0-1 0,0-1 235,0-3 1,-3-3 1689,-1-1 274,0-2-1285,4-7 479,0-1 0,5-15-384,3-5-494,2-5 6,1-3 1,2 0-168,2 0 22,-2-5 29,3 9 1,0-7 206,-1 7-73,0 2 0,2-2 174,2 8-676,-3-3 242,6 12-259,-10-3 0,10 5-354,-3 0 0,2 2 217,2 1 1,0 4-285,0 4 1,-4 1 225,0-1-2790,0 0 1478,-1 1 1782,-2-1 0,-4 1 0,-1-1 0</inkml:trace>
  <inkml:trace contextRef="#ctx0" brushRef="#br0" timeOffset="36">1793 10176 8521,'-11'1'2739,"-1"2"-1129,1 1 0,3 3 2294,1-3-1348,4 5 120,-2-3-1861,5 1 1,5-2 773,3-5-1086,2 0 0,10 0 268,3 0-1334,7 0 0,0-5 336,4-3-368,0 3 0,5-5-1558,3 2 982,8-2-1126,7-1 0,3-1 1234,-28 7 1,0-1 3,28-11-601,2 5 0,-10-10 60,-2 3 1034,-8 2-381,-8 1 1,-11 6-62,-8 2 1008,-8 3 0,-13-6 0</inkml:trace>
  <inkml:trace contextRef="#ctx0" brushRef="#br0" timeOffset="37">2490 9936 8521,'-2'-6'2442,"-1"2"1,1 1 3091,-1 0-2681,1 1-974,2-3-1,5 5-935,3 0 0,3 0-326,5 0 1,1 2-639,6 1 1,4 4 40,0 4 1,3 2-21,-3 2 0,-1-2 0,-3 2 0,-5-1 0,-3 1 0,-7 3 0,-6 5-2410,-9 0 1014,-6-1-202,-15 1-4276,-1 5 3881,-10-4 1,-1 4 1992,-2-5 0,-2 5 0,3 1 0</inkml:trace>
  <inkml:trace contextRef="#ctx0" brushRef="#br0" timeOffset="38">14607 10724 8521,'-5'-6'2196,"-1"1"0,-6 5-1023,1 0 0,3 1 97,1 3 0,3 3-581,-4 9 1,2 1-634,-2 6 0,-2 1 80,3 3 0,-5 7-1274,-3 8 0,1 3-110,-5 0 0,1 1-722,-1 0 1,-1-2-918,5-2 2770,5-8 1,-1-6 0,5-5 0</inkml:trace>
  <inkml:trace contextRef="#ctx0" brushRef="#br0" timeOffset="39">14733 10804 8521,'11'-11'1235,"-3"-3"-676,0 2 0,-5 0-141,5 8 466,-5 0-927,2 4 1,-5 1-1,0 4 242,0 7 1,-2 4-369,-1 7 0,-4 5 259,-4 3 0,-1 3-1142,1 4 1,-4 2-410,-1 6 1,-4 1 1165,1 3 0,-2 7 0,9-26 0,1 1 0</inkml:trace>
  <inkml:trace contextRef="#ctx0" brushRef="#br0" timeOffset="40">15190 10644 8521,'0'-16'0,"0"3"1430,0-2 1,0 2 226,0 2 457,0 4-1460,0-3 1,0 10 56,0 0 1,0 5-180,0 7 0,-4 4-653,0 3 1,0 3-130,4 1 1,0 5-87,0 2 0,0 3-28,0 1 0,0 1 175,0-1 1,0-4 615,0 1 1,0-6-235,0 2 1,0-4 164,0-4 1,4-7 33,0-4 1,5-6 75,-2 2 1,4-4-150,0-4 0,2-6 9,2-5 1,-2-1-315,2 0 0,-2 2 89,-2-5 0,-3 5-385,-1-1 0,0 3 131,0 0 0,2 1-316,-5-1 0,3 5-47,-3-1 1,1 5-54,-1 0 103,-3 1 0,6 2-250,-3 0 640,-3 5 0,4 2-123,-5 4 0,4 2 156,0 2 1,1-3-358,-2-1-21,4 5 0,4-8-716,1 7 719,-1-2 0,0-2-191,1 1 1,3-5-205,0 1 0,2-5 61,-2 0 750,-2-1 0,3 3 0,-4 1 0</inkml:trace>
  <inkml:trace contextRef="#ctx0" brushRef="#br0" timeOffset="41">15692 10918 8521,'4'-11'5273,"0"0"-3955,5 4-767,-8-3 0,9 7-170,-2-4 1,-2-1-104,2-3 1,-1 1-855,5 2 427,-1-2 180,-4 4-349,3-11 0,-8 8 262,6-2-1020,-6 2 481,3-3 449,-5 6 1,-5-3-612,-2 5 0,-5 2 39,-3 6 1,2 2-258,-2 5 620,-3 1 0,6-1 690,-3 1-344,2-1 1,5 1 345,1-1 1,3 0 0,-3 1 772,2-1-168,-3 1-635,6-1 1,-3 1 201,5-1 45,0 0-250,0 1 1,0-1-691,0 1 0,5-1 216,3 0 218,2-4-1935,1 3 1283,1-9 1,4 8-836,3-5 1,3 0 65,1-4 774,5 0 366,1 0 1,1-5 232,1-3 0,-6-2 0,2-2 0,-3-3 0,-1 0 0,-2 0 0,-2 3 0,-2-3 138,-6 0 1,-1-2 0,-1 3-131,-1-1 45,-5 5 0,2 0 368,-5 2 0,-5 2-75,-3-2 0,2 6-160,-2-2 0,0 3-10,-3 1 79,-6 0 28,5 5 1,-5 1-88,6 6-135,-1-1 1,5 0 546,-1 1 0,6-5 243,-2 1 1,3 0 0,1 3-120,0 1 1,0-5 642,0 1-665,0-1-260,5 0 1,2 2-1,7-6-2,1 0 0,2-2-342,-2-1 173,3 0-245,0 0 0,2-1-111,-5-3 1,4-1 0,-4-4-885,-1 2 549,-1-1 175,-1-3-1682,-6-1 1039,4 1-199,-9-1 616,9 6 1,-8 0-17,2 2 589,-3 2 10,-6-3 225,3 5-378,-8 0 1810,9 0-854,-4 0 1465,5 0-1420,5 0-904,-4 0 162,9 0 1,-7 0 69,5 0 0,-1 0-968,5 0 406,-1 0 97,0 0 0,5 4-252,-1 0 1,1 0-719,0-4 0,-4 0 233,4 0 1,0-1-790,-1-3 1250,1 2 1,-5-6 420,0 4 0,-3-5-46,0 1-348,-1-2 1117,0-1 0,-2-1 1,-5 1 1914,0-1-1408,0 1-610,0 5 1,0-4 201,0 2 1,0 2 20,0-2-234,0 5-154,0-2 1,-2 7-288,-1 1 1,1 5-13,-2 7-619,3-2 0,1 10 348,0 0 232,0-1 1,0 13-1426,0-1 636,0 0-60,5 11 1,-3 0-16,1 9 1,4 2 0,0 1-661,3 0 862,-3-5-2006,3-2 1570,-4-9 550,6-2 0,-5-13-1972,1-3 1225,-6-8 1202,4 1 0,-6-4 0,0-1 0</inkml:trace>
  <inkml:trace contextRef="#ctx0" brushRef="#br0" timeOffset="42">16663 10667 8521,'0'-8'2850,"0"1"-825,0 4-418,5-2-930,1 0-199,6 4 518,-1-4 0,6 6 52,2 3-647,2-3 0,5 9-287,-3-2 1,1 6-80,-9 1 1,-5 5 196,-6-1 0,-9 7-570,-7 0 1,-5 2-1,-11-2-1099,-7 0-4561,-4 6 5694,-7-8 0,1 4 0,-1-5 1</inkml:trace>
  <inkml:trace contextRef="#ctx0" brushRef="#br0" timeOffset="43">8509 12769 8521,'-7'0'5108,"-3"0"-3765,9 5-400,-4-4-734,10 4 0,-3-1 402,6 0-298,0 4 1,3-2 145,0 1 1,1 3-121,-1-2 0,1-2 235,-1 2 0,0-4-139,1 3 0,-4-4 134,-1 1 0,1-3-77,3-1 0,1 0-209,-1 0 1,0-6-108,1-6 1,1-2 136,2-9 1,-3 0-711,4-11 1,-2 1 329,1-9 1,-2-1-588,2-6 0,-3 2 200,0-3 0,-2 5-2286,-2 3 1,1 2 2739,-6 6 0,6 5 0,-2 1 0</inkml:trace>
  <inkml:trace contextRef="#ctx0" brushRef="#br0" timeOffset="44">13340 13305 8521,'-12'0'6838,"1"0"-6288,-1 5 1,6 2-292,2 4 1,3-3 53,1-1 1,0 1-199,0 3 0,5-3 44,3 0 0,3-2-41,4 2 1,-1 2 488,5-3 0,-4-2-132,4-1 1,-1 1 867,1-1-637,3 0-214,-9-4 598,3 0-694,1 0 1,-6-5-1,2-3 210,-4-2 1,-3-1-329,1-1 1,2 0-674,-5-4 0,5-1-633,-1-6 0,-2 0-563,2 0 0,1-5 1,4-4-4654,3-4 6244,4-15 0,3-2 0,-9 21 0,1 1 0</inkml:trace>
  <inkml:trace contextRef="#ctx0" brushRef="#br0" timeOffset="45">16629 12974 8105,'0'-18'571,"0"3"-261,0 2 0,0 2 430,0 0 0,0 3-68,0 0-236,0 6-159,0-3 0,1 3 414,3-1-257,-3 1 1,8-4 965,-5 2-891,5 3 1,-8-5 2083,3 2-1220,2 3 445,-5-5-751,4 6-84,1 0-399,-5 0-351,4 0-361,-10 6 1,4 0 175,-3 5 0,-1 5-609,1-1 0,0 9 271,4-1 0,-4 8-686,0 4 1,1 0 378,3 7 1,0 0-23,0 4 1,0-1 144,0 1 1,0-2 66,0-2 0,0-4-95,0-7 1,0-7-349,0-5-1491,0-5 1683,0-3 1,0-7-750,0-8 0,0-2 177,0-5 1230,0-1 0,-5-4 0,-2-2 0</inkml:trace>
  <inkml:trace contextRef="#ctx0" brushRef="#br0" timeOffset="46">16709 12803 8105,'6'-18'220,"-2"3"1,1 2 340,-1 2 1,5-1 506,-2 1 1,0 4-529,0 4 0,1 1 22,3 2 0,4 0-458,1 0 0,3 2 17,-4 1 1,5 3-79,-1 1 0,2 3 60,-2-2 0,-3 2-240,-4 2 1,-5-4 230,1 4 1,-6-3-39,2 6 1,-9-2 155,-6-2 0,-2 0 297,-6 1 1,-4-1-490,-4 1 0,0-5 118,0 1 0,3 0-293,-3 3 0,0-3 154,5-1 1,-3 1-1399,10 3 1,0 1 628,4-1 0,0 1 770,4-1 0,-3 0 0,3 1 0</inkml:trace>
  <inkml:trace contextRef="#ctx0" brushRef="#br0" timeOffset="47">16857 13214 8105,'-5'18'0,"4"-2"1569,-4-4-975,5-6 1,2 3 153,6-5 714,0-1-902,13-3 1,-3 0 500,5 0-548,0-5-168,-1-1 1,5-2-105,0 1 0,-1 0 123,-3 0 142,-5-3-165,4 3 1,-10-4 13,3 0-346,-2-1 117,-7 1 183,5-1-354,-10-4 1,4 3-785,-5-2 611,-5 2 0,2 3-167,-4 2 1,-1 0-941,-3 4 963,-1-5-598,1 8 549,-1-5 0,1 3-172,0-1-429,-1 0 172,6 4-155,-4 0 92,3 0-20,1 5 550,1 1 0,5 6-92,0-1 0,1-3-383,3 0 848,2-1 0,6 5 0,-1-1 0</inkml:trace>
  <inkml:trace contextRef="#ctx0" brushRef="#br0" timeOffset="48">17280 13065 8105,'7'-3'0,"1"-1"780,0 0 43,-2 4 413,4-5-415,-9 4 85,4-4-527,-5 5 0,0 1 91,0 3-411,0-3 133,0 14 1,0-7-106,0 7 0,-1 2-222,-3-2 0,3 4-828,-3-4 641,3 5 167,1-7 0,4 7-1580,0-4 868,5-6 419,-3 0 1,5-5-729,1 3 576,-1 2-185,-5-9 785,5 4 0,-6-6 0,2-3 0,-2-6 0,-5-5 0,5-11 0,2 2 0</inkml:trace>
  <inkml:trace contextRef="#ctx0" brushRef="#br0" timeOffset="49">17405 12894 8105,'-11'-23'0,"1"2"0,2 2-34,3 2 54,0 6 1,4-1 299,-3 1 29,3 5-567,1 1 96,0 5 172,5 5-1202,1 1 561,6 5 279,4 1-98,-3-1 410,8-4 0,-7 1 0,5-4 0,0 5 0,-1-8 0,4 6 102,-3-3 0,-3-3 157,-1 3 1,-2-3 554,-1-1-335,-6 0 683,4 5 773,-9-4-1233,9 4 80,-8-5-326,3 0 1,-6 2-19,-3 1-782,2-1 318,-3 8 1,4-8 265,-3 6-886,3-5 546,-4 7 1,5-4-229,0 5 173,0-4 12,-5 3 0,4-4 582,-3 6-309,3-1 1,1-3 1348,0-1-1000,5-4 1,-3 6 3,6-5 0,-4 3 152,3-3 0,1 4 20,3-5-743,1 1 144,-6 1 0,4-3-594,-2 1 427,2-1 162,-4 3-1428,4-4 638,-3 9 503,-1-9 1,-1 10-824,-5-4 374,0-2 286,0 5-291,0-3 308,0 9 0,0-3-90,0 2 1131,0-7-454,0 2-284,5-9 1588,2 4-1005,4-5 0,2-1 848,2-3-610,-2-7-288,8-7 1,-3-1 1,5 0 1,0-1 4,-1-7-577,1 3 191,0-4 1,0 1 191,0 1-1055,-5-1 572,3 4 0,-8-3 61,2-1-1003,-2 0 710,-7 4 1,-1 6-730,-5 1 612,0 9-104,0-3 466,0 8-165,0-3 516,-5 15-279,4-2-55,-4 9 1137,5-6-649,0 5 1,0-3-12,0 2 727,0 3-363,0 0-251,0 0-158,0 3 1,4-3 268,-1 5-1092,6 0 470,-7 0 1,8-1 74,-3 1-1464,3 0 1013,2 0 1,3-2-97,0-2 1,1 2-1238,-5-6 872,0 0-1053,-4-3 1997,-2-1 0,-10 1 0,-2-1 0</inkml:trace>
  <inkml:trace contextRef="#ctx0" brushRef="#br0" timeOffset="50">17942 12940 8105,'-16'-7'0,"3"-1"1149,-2 4 1268,2-5-1665,2 8-257,4-4 286,2-1-422,5 5 0,7-4 118,4 5-1472,5 0 802,7-5 1,5 3 269,3-6-2727,2 5 1833,1-7 0,0 8 817,0-6 0,6-5 0,0-4 0</inkml:trace>
  <inkml:trace contextRef="#ctx0" brushRef="#br0" timeOffset="51">18559 12380 8105,'-5'-7'0,"-3"-1"0,3 5 677,-5-2-319,9 5 0,-6 0 138,4 0-433,1 0 114,-3 0 1,5 7-856,0 4 403,0 1 79,5 9 0,2-7-123,4 5 1,0-4 176,1 4-579,-1-5 490,1 8 0,0-9-55,4 2-182,-4-2 318,5-2 1,-7 0 149,-2 1 0,2-1 0,1 1 0,7-1 0</inkml:trace>
  <inkml:trace contextRef="#ctx0" brushRef="#br0" timeOffset="52">18764 12403 8105,'-19'0'0,"0"0"1435,0 0-883,-3 5 0,0-4-57,3 3 1,-4 3-11,0 0 0,0 1-36,-3 3-1139,2-7 593,1 11 0,0-5 135,0 6-2453,0-6 1200,0 0 1215,6-4 0,-10 1 0,3-2 0</inkml:trace>
  <inkml:trace contextRef="#ctx0" brushRef="#br0" timeOffset="53">18445 12414 8105,'7'-3'59,"1"-1"0,0 0 119,3 4 1,0 0 1630,1 0-815,-1 0-580,6 5 0,-1 1-371,3 6-10,8-1 60,-8 1-3140,19-1 2860,-8 1 0,15-1 1,-5 0-1</inkml:trace>
  <inkml:trace contextRef="#ctx0" brushRef="#br0" timeOffset="54">19553 12826 8105,'-12'0'0,"4"0"2389,1 0-1016,4 0-673,-7 0 1,8 5 108,-6 2 0,5 5-73,0 3-969,1 3 212,-3 10 0,4 1 245,-3 5-1521,8 5-232,-3 7-745,9 1 1135,-8 9 780,8-4 0,-4-5-599,6-5 1,0-7 309,4-4 1,-4-5 647,4-7 0,-4-2 0,-5-11 0,-2-1 0,-7-14 0,-1-2 0,0-9 496,-5-3 1,2-1-497,-2-7 0,-2-3 0,3-4 0,0-5 0,0 1 0,3-6 0,-4-2 0,6 2-161,-2 6 1,3 0-10,1 8 1,3-1 536,1 8 483,5 5 208,-8 6-188,10 9 0,-6 7-249,2 8 1,3-2 123,-2 2 0,2-2-456,2 2 1,-1 2-53,0-2 0,6-2-301,2 2 1,3-6 62,0 2 1,0 1 117,-3-1 1,-8 5 67,-7-2 1,-2 4-263,-2 0 1,-9 4-141,-3 0 1,-8 2-50,-3-2 1,0-2-544,-3 2 1,5-2 398,2-2 0,5-3-2062,-1-1 2472,-3-4 0,6 7 0,-5-4 0</inkml:trace>
  <inkml:trace contextRef="#ctx0" brushRef="#br0" timeOffset="55">19690 12894 8105,'11'-1'669,"0"-3"0,2 3-176,2-3 0,-1 3-103,5 1 0,0 0-515,4 0 1,5-4 125,3 0 0,2-1-1017,1 1 0,-4 2 509,1-6 0,-6 0-75,2-3 0,-4 0 260,-4-1 1,-4 1 188,-8-1 1,-1 1 113,-6 0 19,0-1 0,-6 2 0,-1 2 0,-3-1 0,-2 6 0,0-2 87,-4 1 0,4 2-68,-4-1 1,4 0 92,0-1 1,1 3-137,0-3 0,0 4-20,4 4-90,-3 2 1,7 6 112,-5-1 0,6 1 420,-2-1 1,3 4-189,1 1 1,4-1 428,-1-4 0,5 4-285,-4 1 0,5-1 1193,-2-4 0,4 1-475,0-1 1,0 1-109,1-1 1,-1 0-459,1 1 0,-5-2 85,1-2-1227,-6 2 1,5-8 341,-3 6-1221,-3-6 0,4 2 368,-5-8 1,0 2-210,0-6 1,0 1 1354,0-5 0,5-4 0,1-2 0</inkml:trace>
  <inkml:trace contextRef="#ctx0" brushRef="#br0" timeOffset="56">20181 12666 8105,'0'-8'215,"0"1"1,0 3 1021,0-4-302,5 6-415,1-4 0,6 12-553,-1 1 1,0 3 55,1 2 1,-1 4-791,1 3 0,-1 3 486,0 1 0,0 0-129,-4-1 1,2 0 346,-5-3 0,5 1 147,-2-4 0,0-1 2743,0-4-1486,1-4 498,3-2 0,1-11-904,-1-1 1,-3-7-78,-1-1 0,0-6-320,0 2 1,2 2-930,-5-2 0,5 5 287,-1-2 0,0 4-1608,0 0 1,2 1 383,-2-1 0,2 5 1328,1-1 0,6 6 0,1-3 0</inkml:trace>
  <inkml:trace contextRef="#ctx0" brushRef="#br0" timeOffset="57">21517 12791 8105,'-12'-11'0,"1"3"3476,0 1-1624,-1 4-92,6-7-1210,1 9 0,11-4-920,6 5 1,0 0-442,7 0 1,2 0-1967,5 0 2777,-2 0 0,9 5 0,-3 1 0</inkml:trace>
  <inkml:trace contextRef="#ctx0" brushRef="#br0" timeOffset="58">21494 12986 8105,'-16'6'0,"2"-1"1272,-5-5 1,8 0 56,0 0-754,7 0 1,0 0-150,8 0 0,8-1-1226,7-3 0,3-1 142,5-3 658,2-7 0,16 7 0,2-8 0</inkml:trace>
  <inkml:trace contextRef="#ctx0" brushRef="#br0" timeOffset="59">22294 12574 7866,'-12'-5'1967,"1"-2"0,3 2-785,0 1-215,1 3 539,-5 1-994,6 5 1,1 1 235,5 5-1239,0 6 464,0 1 0,4 1-227,0 0 0,4-4-297,0 4 0,2-4 171,2 4 0,-1-5 186,1 1 0,3-3-71,0-5 1,0-1 665,-3-6 471,-1 5 1,0-5-210,1 0 0,-4-5 611,-1-7 1,-1-1-845,2-2 0,1 1-234,-5-5 0,3 0-667,-3-4 1,4 4 375,-4 0 1,3 5-1576,-3-1 908,5 2-370,-8 2-554,9 0 1050,-3 4 1,4 2 105,1 5 0,-5 0 76,1 0 600,-1 0-190,0 5 1,3 2 64,-3 4 0,0 0-118,0 1 0,-3-1-281,4 1 1,-4-1 207,3 0 0,-3 1-814,4-1 0,-4 1 264,3-1 1,-3 1 719,4-1 0,-1 0 0,5 1 0</inkml:trace>
  <inkml:trace contextRef="#ctx0" brushRef="#br0" timeOffset="60">22796 12666 7982,'0'-18'0,"0"1"0,0 6 0,0-2 2026,0-2-901,0 2-675,0-3 1,0 5 340,0-1 0,0 1-414,0-1 0,-1 6-213,-3 2 1,1 3 172,-4 1-971,-1 0 516,-8 5 1,2 1-208,-5 6 0,3 4 240,-3 3 0,7 0-911,0 4 1,2-6 363,6 5 0,1-3 5,3 1 0,5-3 341,2-2 0,7-3 409,1-1 0,4-1-14,-3-6 0,4 0 323,-1-4 0,-1 0 35,1 0 0,-4-1-228,4-3 0,-1-2-27,1-6 0,1-3-185,-5 0 1,1-2-172,-5 2 0,1 2-35,-1-2 1,-3 2-323,-1 2 0,-4 3-60,1 1 247,-3 4-245,-1-2-192,0 5 322,0 5 0,0-2-163,0 4 592,0-4 0,5 7 346,1-9 1,2 4 1273,-1-5-1146,-4 0 3843,7 0-3474,-4 6 1,1-4 50,-3 6-570,-3-6-446,4 8 1,-4-3-283,3 4 1,-3-3 75,-1-1 1,4-3-349,0 4 1,4-4 218,-5 3 1,7-4-42,2 1 0,-1-3 316,5-1 0,1-5 390,2-3 0,3-3 837,1-4 0,0 1-523,-1-5 0,-4 3 509,-3-3 1,2 5-376,-2-1 0,-3 2 184,-5 2-368,-4 5-357,2 1-127,-10 5 1,0 1-547,-3 3-199,3 2 1,8 4 214,4-2 0,1 1 2,7-6 0,3 2 157,1-1 0,2-2-50,2 1 1,1-1-47,3-2 0,1-5-92,2-3 0,3 2-147,-2-2 0,2-2 718,1-2 0,5-7 0,2 7 0</inkml:trace>
  <inkml:trace contextRef="#ctx0" brushRef="#br0" timeOffset="61">24144 11969 8105,'-24'-6'0,"-4"1"0,5 5 0,4 1 1302,-4 3 1,8 3-394,0 9 0,2 6-192,1 9 1,1 8-443,0 7 1,3 6-527,0 9 0,6-3 61,-2 3 0,3-4-467,1-3 1,6-5-822,5-7 1,3-3 731,9-5 1,-2-4-130,5-4 1,-5-7 874,-2-3 0,-4-5 0,4-3 0,0-3 0</inkml:trace>
  <inkml:trace contextRef="#ctx0" brushRef="#br0" timeOffset="62">24018 12095 8105,'-5'-46'0,"4"7"214,-3 4 578,3 11-457,1 8 0,1 9 109,3 4 1,2 3-99,5 3 0,2 1 64,2 8 0,-1-3-241,5 6 0,0 3 83,4 1 0,1 6-227,3 2 0,-3 4 5,3 0 1,-3-2 21,-1 1 0,-5-3-120,-3 4 1,-8-6-200,-3 2 0,-9-5-18,-6-3 1,-11 3-255,-8-3 0,-7-2-201,-1-2 0,0-3 255,3 0 0,5-4-460,0-1 1,8-1 944,-1 2 0,8 2 0,-2-3 0</inkml:trace>
  <inkml:trace contextRef="#ctx0" brushRef="#br0" timeOffset="63">24680 12049 7949,'-5'-18'-46,"-1"3"353,-5 7 1,-2 0 521,-2 4 0,1 0-284,-5 4 0,4 5 142,-5 3 0,3 7-247,-2 4 1,-2 8-181,6 3 0,0 8-51,3 4 1,6 2 26,2 2 0,3 3-26,1 1 0,5-4-1,3-4 1,-2-2 26,2 2 0,-1 1-26,5-5 0,-1-5 13,1-6 0,-1 1-65,0-2 0,6-4-728,2-7 1,3-6-498,0-1 1,2-6 1066,3 2 0,-3-8 0,3-3 0,2-14 0,0-3 0</inkml:trace>
  <inkml:trace contextRef="#ctx0" brushRef="#br0" timeOffset="64">24875 12232 7831,'-5'-7'521,"-2"2"0,-4 7-235,-1 1 1,5 4-13,-1 4 0,2 6-193,-2 2 1,-2 4 94,2 3 0,3 2-581,2 3 1,1 2 12,2-3 0,2-1-240,1 2 0,4-7 363,4-1 1,4-2-226,1-6 1,0-3 493,-1-5 0,-2-4 0,2 1 0,-2-8 0,-2-2 0</inkml:trace>
  <inkml:trace contextRef="#ctx0" brushRef="#br0" timeOffset="65">24966 12426 7831,'-11'-5'1138,"-1"4"-294,1-5 752,4 6-987,2 6 1,5 0-11,0 5 1,5-1-132,3-2 0,2 1 54,2-5 0,-1 3-173,0-3 1,5 0-113,-1-4 0,1 0-167,0 0 0,-2 0 32,5 0 1,-9-1-65,1-3 0,-3-2-85,-1-6 1,-2-1-351,-5-2 1,-1 1 12,-3-5 0,-7 0-383,-8-4 0,-3 2-39,0 2 1,-1-3-538,0 3 0,0-2 318,0-2 1,5 4 516,3 0 1,8 5-243,3-2 750,2 4 0,2 0 0,0 1 0</inkml:trace>
  <inkml:trace contextRef="#ctx0" brushRef="#br0" timeOffset="66">25160 12209 7831,'10'8'0,"-2"-1"0,1 5 424,-5 3 1,1 0 621,-1-4 1,-3 5-447,3-1 0,-3 0 94,-1-3 1,0 3-551,0 0 1,0 4-427,0-4 0,-5 4-990,-3-3 0,-2 3 784,-1-4 0,-1 5-1234,1-1 1722,-1-2 0,1 4 0,-1-3 0</inkml:trace>
  <inkml:trace contextRef="#ctx0" brushRef="#br0" timeOffset="67">25274 12552 7831,'-11'0'2471,"3"0"-1370,1 0-374,4 0-911,-2 0 0,9 5 31,0 2 0,5 0-163,-2 0 0,3 0 56,2 0 0,-1 3 230,1-2 1,-1 2-11,0 1 0,-3 1-384,0-1 1,-4 2 135,3 2 0,-4-2-235,0 2 0,-3 2-897,-3-2 1420,-4 5 0,-14-2 0,-3 5 0</inkml:trace>
  <inkml:trace contextRef="#ctx0" brushRef="#br0" timeOffset="68">16583 14813 7758,'12'0'0,"-1"0"0,0 0 1096,6 0-652,1-5 0,7-12-329,5-9-95,1-16 0,-7 14 0,1-1-417,0-7 0,0-1 0,1-2 0,1-2 413,0 2 0,-1-2 0,-2 1 1,-3 0-183,-3 6 1,-2 0 0,-1 3 0,-2 2 33,6-16 1,-6 5 327,-6 10 1,-4 7-35,1 8 0,-3 6-130,-1 1 1,0 7 183,0 1 0,-1 10-23,-3 9 1,1 5 402,-4 7 0,3 0-517,-4 11 0,6 0-26,-2 4 1,3 0-60,1-1 1,-4 7 206,0 5 1,0 1-362,4 2 0,0 4 417,0 1 0,0-31 1,-1 0-243,-1 2 0,0 0 1,2 0-1,-1 0 29,-1 2 1,0 0 0,1-3 0,1-1-271,0 1 1,0-1 0,-2-1-1,-1-1 37,-5 29 0,-7-9-1061,-4-3 0,-4-3 466,-4-8 1,-3 1-560,-8-1 1343,2-7 0,-4 9 0,2-9 0,-4-3 0,-3-3 0</inkml:trace>
  <inkml:trace contextRef="#ctx0" brushRef="#br0" timeOffset="69">16583 15087 7758,'0'-29'0,"0"2"431,0 8 0,0 6-30,0 6 0,5 4 196,3-1 0,-1 3-226,5 1 0,-2-1-118,9-3 0,0 3-1011,4-3 0,5 3 431,2 1 1,10-2-863,5-1 0,1-4 131,3-4 786,-2 5 1,-1-10-1,0 4 1</inkml:trace>
  <inkml:trace contextRef="#ctx0" brushRef="#br0" timeOffset="70">17200 14904 7758,'-1'8'1011,"-3"-1"240,2 1 0,-3 3 716,5 1-1465,0-1 1,2 1 163,1-1 1,5 1-262,7-1 0,3-1-236,5-2 0,0 1-43,0-6 1,3 1-179,1-4 1,1 0 36,-2 0 0,-3-5-139,0-2 1,-1-5-90,-7-3 0,-1 1 125,-6-5 1,-3 5-134,-5-1 0,-3-2 6,-5 2 1,0-4-347,-11 4 0,0-2-149,-4 2 1,0 1-348,0-5 0,1 6 400,3 2 1,-1 1-1063,5 6 971,0-5 778,8 8 0,12 1 0,8 6 0</inkml:trace>
  <inkml:trace contextRef="#ctx0" brushRef="#br0" timeOffset="71">17588 14721 7758,'18'-10'173,"-3"3"0,2-2 335,-2 5 0,0 0-158,-4 4 1,1 0 421,-1 0-679,-4 5 0,-1 5 134,-2 6 1,-3 0-438,3-1 0,-3-2 28,-1 2 0,0 2-143,0-2 0,0 4 563,0-4 0,-4 1 490,1-5 0,-3-3 659,3-1 1,1-3 39,-1 4-40,1-6-497,2 3-648,0-15 0,2 2-215,1-7 0,5 3-193,7 0 0,-1 1-881,5-1 1,-4 1 627,5-1 1,-1 1-1729,3 0 1,5-3 1055,0 2 1,1-2 1090,-2 7 0,-2-4 0,4 0 0</inkml:trace>
  <inkml:trace contextRef="#ctx0" brushRef="#br0" timeOffset="72">22979 13077 8065,'0'-22'330,"0"3"0,5 3-319,2 4 1,11 6 9,9 2 0,15 3-98,19 1 1,-25-2 0,3 0-397,6 1 0,1-2 0,-1-1 0,1-1 599,2 2 0,-1-1 0,4-1 0,1 0 318,1-1 0,1 0 1,-1 2-1,0 1-241,1-1 0,-1 0-926,-6 3 0,0-1 818,3 0 1,0-1 0,-6 4 0,-2 0-166,4 0 0,0 1-22,-5 1 1,-1 1 0,-4 1 0,-2 0 48,23 3 0,-13 0-283,-17-4 0,-8 4 88,-4-4 0,-8 1 272,-7-1 1,-12-3-344,-11 3 0,-7-3 101,-12-1 0,-6 0 231,-13 0 1,27 0 0,-2 0 276,-3 0 0,-2 0 1,-3 0-1,-1 0-153,-2 0 0,-1 0 0,-1 0 0,-1 0-22,3 0 1,-1 0 0,-2-2 0,0 0 33,0 0 0,1 0 0,-2 0 0,0 1-25,0 0 0,-1 2 0,0-1 0,0 0 29,3 0 0,-1 0 1,4 0-1,1 0 33,8 0 0,2 0 1,-21 0 563,18 0-740,12 0 0,25 0 81,13 0 1,13 0-194,9 0 0,11 0 85,8 0 1,7 1-182,0 3 1,5-3 204,-4 3 1,-29-2 0,1 1-15,28 1 0,-29-2 1,0 1-14,29 0 1,-28-2-1,0 0 9,0 0 1,-1 2 0,1-1 0,-1 1 349,29 0 0,-12 2-700,-15-1-434,-4-2 519,-18 3 0,-17-5-65,-18 0 0,-13 0 90,-10 0 1,-15 0 269,25 0 1,0 0 0,-3 0 0,0 0-126,0 0 1,-2 0 0,0-1 0,-1 0 165,0-1 1,0 1 0,-6 0-1,-1 0 29,2 0 0,-1-2 1,0 1-1,0-1-35,3 2 1,2-1 0,3-2-1,2 0 72,3 2 1,1 0 0,-22-3 365,14 1-296,13 3 0,23-4-161,10 5 1,16-1-130,10-3 1,8 3 226,8-3 0,11 3 54,8 1 1,-31-2 0,2 0-376,3 0 1,2 0-1,-3 0 1,1 0 219,3 2 0,0 0 1,-1 0-1,0 0-57,1 0 1,0 0-1,-2 0 1,0 1 5,0 1 1,0 0 0,-3-1-1,-2 1-81,26 5 1,-11 1 348,-16 3 1,-15 1-900,-11-1 0,-22-3 202,-13-1 0,-17 1 41,-17 3 1,27-5 0,-1-1 62,-4-1 0,-2-1 0,1 2 0,-1-1 194,-1-2 0,0 0 0,-2 2 0,-1 0 180,-4-2 1,-1-1 0,2 2 0,-1-1-204,-3 1 1,1-2-1,2 0 1,0-1 353,3 2 1,1 0 0,1-1-1,2 0-93,-1-1 1,2 0 0,5 0-1,2 0 571,-27 0 1,15 0-83,16 0-311,7 0 1,23 0-123,8 0 0,13-2 25,14-2 0,17 2 24,-19-2 0,2 0 0,2 3 0,1 0-123,5-1 0,2 0 0,-1-1 0,2 1-11,3 0 1,1 0 0,0 0 0,2 0-2,7 2 0,0 0 0,-4 0 0,0 0-110,3 0 0,2 0 1,-4 0-1,-1 0 45,1 0 1,-1 0 0,-3 2 0,-2 1-136,-1 1 1,-2 0 0,-13 1-1,-2 0-566,17 7 1,-21-1 305,-17 0 1,-16 0-135,-14-4 0,-14 2 247,-12-5 0,-18 3 196,26-4 1,-2-2 0,-4 2 0,-3-1 18,-3 1 1,-1-2 0,2 0-1,0-1 121,1 2 1,-1 0 0,-1-1-1,-1 0-22,-1-1 0,-1 0 1,1 0-1,-1 0-12,-1 0 0,0 0 0,6 0 0,1 0 220,3 0 1,2 0-1,6-2 1,1 0 730,-24-2 1,11-1-308,9 1-373,18 3 1,13-6-117,22 4 1,15 1 30,20-1 0,7-3-103,-24 4 0,2 1 1,2-2-1,1 2-490,2 1 1,0 0-1,5 0 1,1 0 317,5 0 1,1 0-1,1 0 1,1 0-271,1 0 1,0 0-1,6 2 1,1 1 173,1 0 0,0 2 162,-16-2 0,1 0 0,0 1 0,0 0 0,-1 0 0,1 0 0,2 1 0,2-1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9.627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21483 8006 8295,'0'-37'38,"0"-1"0,-1 2 1,0 1 132,-2-26 1,-16 12-1448,-16 14 1577,-14 11 0,13 17 0,-3 3-247,-4 1 0,-2 2 0,3 0 0,-1 1-316,0 0 0,-1 0 0,-3 1 0,0 2-131,-2-1 0,-1-1 35,-5 2 1,-2-2 0,-3-1-1,0 0 281,-3 0 1,0 0 0,0 0-1,-1 0-151,-1 0 1,1 0 0,0 0-1,0 0 340,19 0 0,1 0 1,-1 0-1,0 1 0,0 1 1,0 0-47,-1 0 0,0 1 1,0 0-1,0 2 1,-1 0-1,1 1 70,1 1 0,1 1 0,0 0 1,-4 2-1,1 1 0,-1 1-59,1 1 0,0 1 0,1 1 1,-1 1-1,0 0 0,1 2-18,4-1 0,2 1 1,0 0-1,-17 9 1,1 0-4,9 0 1,3 0-1,8-2 1,5 1-160,-11 19 1,13 3 174,13-2 0,9 6-196,14-6 1,11 7 138,13 0 0,-12-25 0,2-2-2,3-1 1,2-1 0,7 2 0,3-2-59,9-2 1,2-2 0,3 0 0,3 0-46,5 2 1,2-2 0,-18-7-1,0-2 1,2 1 34,2-1 1,1 1-1,1-1 1,1-1 0,2 0-1,0-1-47,4-1 0,1 0 0,0-1 1,3-1-1,1 0 0,1 0 85,-12-2 0,1 0 0,-1 0 0,1-1 0,1-1 0,0 0 1,0-1-1,1 0-215,1 0 1,0-1 0,0 0 0,1-1 0,0 0 0,1 0 0,0 0 0,-1-1 198,0 0 1,-1-1 0,0 0-1,0 0 1,1-1 0,0 0-1,-1 0 1,1-1 25,-1 1 0,0-1 0,-1 0 0,-1 0 0,11-2 0,-2 0 0,0 0-76,-2-1 1,-1 1-1,-1-1 1,-6-1-1,-1 0 1,-1-1 53,-3 0 1,-2 1 0,-1-3-1,11-5 1,-2-4 113,-10 2 0,-2-4 1,-8-1-1,-3-2-113,-3-2 0,-4-1 1,-4-4-1,-5-3 30,-4-3 0,-5-2 1,-6 1-1,-6-1 3,-6-3 1,-4 0 0,-5 5 0,-3 1-2,-7-1 1,-5 2-1,-4-2 1,-4 2 31,12 11 0,-2 0 0,-1 2 0,-5-2 1,-1 2-1,-2 1-95,-7-1 1,-2 1 0,-1 2 0,-2 0 0,-1 3-1,-2 1-46,14 5 0,-1 1 1,-1 1-1,-1 1 1,-4-1-1,-1 1 1,0 0-1,-2 1-60,-1 2 0,-2 1 0,0 1 0,-1 0 165,8 1 0,0 0 0,-1 0 0,0 0 0,0 1 0,0 2 0,0-1 0</inkml:trace>
  <inkml:trace contextRef="#ctx0" brushRef="#br0" timeOffset="1">16674 15886 8302,'6'-34'0,"0"10"0,1 2 22,1 11 0,4 5 222,3 2 0,9 3 546,-1 1 0,3 0-502,1 0 0,3 0-18,9 0 1,1 0 161,6 0 1,0 0-113,-1 0 0,7-2-210,5-1 1,-23 1-1,1 1 71,4-3 0,2 0 0,3 3 0,2 0-471,3-1 0,1 0 1,6 0-1,2-1 372,4 1 1,2 0 0,-17 0 0,1-1-1,1 1-412,4 0 0,0 1 0,1 0 1,3-2-1,1 0 0,0 0 301,0 0 0,0 1 1,1-1-1,-11 1 1,0-1-1,1 1 1,0-1 23,3 0 1,1 0 0,-1 0 0,1 1-1,-3-1 1,0 0 0,0 1 0,1 0-229,3-1 1,1 2 0,-1-1 0,0 0-1,-2 0 1,0-1 0,-1 1 0,1 0 253,3 1 1,0 0 0,1 0 0,-1 0 0,0 0-1,-1-2 1,1 1 0,0 1 0,3-1 0,1 1 1,-1 1-1,0-1 1,-4 0-1,-1 0 0,0 0 1,0 0 0,1 1 1,0 0 0,1 0 0,-1 0 0,-1 0 0,-1 0 0,1 0 0,0 0 8,-1 0 1,0 0-1,0 0 1,1 0-1,1 0 1,0 0-1,1 0 1,-1 0 12,-1 0 0,1 0 0,-1 0 0,0 0 0,0 0 1,0 0-1,0 0 0,0 0 30,-2 0 1,-1 0 0,0 0 0,1 0 0,0 0 0,0 0 0,0 0 0,0 0-63,0 0 1,-1 0-1,1 0 1,-1 0 0,-1 0-1,1 0 1,-1 1-1,1-1 98,0 1 0,1 0 1,0 0-1,-1 0 1,11 0-1,0-1 1,1 2 6,0 0 1,0 1 0,0-1 0,-2 0 0,0-1 0,-1 0-15,-1 1 1,-1 1 0,-1 0 0,-1-2-1,-2 0 1,1 0-159,-3 2 1,0-1-1,-1 1 1,-5-1-1,-1 0 1,0 0-124,19 2 1,0 0 0,-5 1 0,-2-1-180,-8-2 1,-1 0-1,-2 2 1,0-1 117,-2-1 1,-2 0-1,19 2-3080,-15-4 3318,-17 0 0,-16 0 0</inkml:trace>
  <inkml:trace contextRef="#ctx0" brushRef="#br0" timeOffset="2">17063 14699 8005,'11'-12'-303,"1"0"252,-1-4 1,4 7 427,0-2 1,1 7 0,-5 0 0,6 3 34,2 1 1,2 1-148,2 3 0,5-3-12,2 3 0,5 1-161,3-1 0,7 0 149,9-4 1,2 0-465,1 0 1,2 0 357,6 0 1,-30-2 0,0 0-122,4 0 1,2 0-1,0 0 1,0-1-7,-1 1 0,0 0 0,-1 2 0,0-1-33,-5-1 0,0 0 1,1 2-1,1 0 50,2 2 0,0 0 0,2-1 1,0-1-47,4 2 1,0 0 0,-3 1 0,0-1-216,-1 0 1,0 0-1,4 1 1,0-1 278,5 0 0,1 0 0,2-1 0,0-1-23,-1 2 1,1 0 0,3-1 0,0 1 10,-2 0 0,1-1 0,3 1 1,1-1-322,1 3 0,0 0 0,2-2 0,-1-1 299,-3 3 1,0 0 0,1-2 0,1 0-3,-4 1 0,0 1 1,-2 0-1,-1-1 26,2 0 0,-1 1 0,1 2 0,1-1-14,2-1 1,0-1 0,0 0-1,-2-1 64,-4 0 0,1 0 0,4 1 0,2-1-56,3 0 0,0 0 0,1 2 0,0 0-63,3-2 0,0-1 0,-1 2 1,0-1-346,1 1 1,-1-2 0,-2 0-1,-1 0 240,2 0 1,0 1 0,0-1 0,0 0 79,0-1 1,-1 0 0,-2 0 0,-2 0-194,-4 0 0,-1 0 1,1-2-1,0 0 246,-1 0 0,0 0 1,1-2-1,-1-1 39,-5 1 1,-1 0-1,1 1 1,-2 0-18,-6-1 0,0 1 0,4-1 0,1 1-53,2 0 0,1-1 1,-4-1-1,-2-1 87,-2 3 0,0-1 0,-1-1 0,0 0 73,0-1 0,2 0 0,1 0 0,1 1-160,1-1 1,-1 0-1,-3 1 1,-1-1 30,-3 0 1,0 1 0,0-2 0,-1 1-12,-1-2 0,1 1 0,1 0 0,1 0-18,3-3 1,0 1 0,-4 1 0,-2 0-101,-1-1 1,-1-1-1,19-7 702,-6-2 0,-7-2-631,0 6 0,-12-4 760,-7 4 1,-10-2-755,-6 2 0,-8 1 751,-6-5 1,-6 4-598,-5-4 1,-6 0 383,-3-4 1,2 0-385,-1 0 0,-1-1 73,-3-3 0,0 3-187,-1-2 1,-5 4 66,-6-1 0,0 7-422,-3-7 1,-2 3 253,2-3 1,-6 0 70,2 0 0,-4 0 65,27 12 1,-1-1-1,-3 1 1,-2 0-233,-3-1 1,-2 1 0,-2-1-1,0 1 202,-4-1 1,-1 1 0,-3 0 0,-1-1-361,-3 1 0,-1-1 1,0 1-1,-1 0 382,0-1 1,0 1-1,1-1 1,1 1-7,-3-1 0,1 1 1,3 0-1,-1-1-51,0 1 0,0-1 0,1 3 0,0-1 36,4 1 1,1-1 0,-5 1 0,-1 1-9,-4-2 1,0 0 0,5 0-1,0 0 15,-3 2 1,0 1 0,0-1-1,0 1-2,-4 1 1,0 0-1,-2 1 1,-1-1 19,20 2 0,-1 0 0,1 0 0,0 1 0,1-1 0,-1 0-278,-3 0 0,0 0 1,0 1-1,2-1 1,1 0-1,-2 0 218,-1 0 1,-2 0-1,1 1 1,0 0 0,1 1-1,-2-1 40,-2 1 1,-2-1 0,1 1 0,4-1 0,1 1 0,-1-1-59,-1-1 1,1 1 0,0-1 0,4 0 0,1 0-1,0 0 40,-1 0 0,1 0 1,0 1-1,-19-3 0,0 0-156,0 0 1,2 1-1,6 1 1,1 1 176,0 1 1,0 1 0,3 0 0,1 0-1,-1 1 0,1 0 1,-2 2-1,-1 1-100,-3 1 1,0 0 0,3 1 0,1 2 77,3 0 1,1 1 0,-3-2 0,1 0 44,-3 2 1,1 0-1,1 0 1,1 1-28,-2 1 1,-1-1 0,1 2-1,1 0 69,-4 0 1,1 1 0,-1 1-1,0 2-67,-1 0 1,0 0-1,0 1 1,1 1 3,0 0 1,1 1 0,6-2 0,1 2-4,2-1 0,1 0 0,7-2 0,2-1 480,-19 13 1,13 1-456,18-2 1,0 5 781,7-4 0,-2 4-860,2 0 1,6 2 738,-2 1 0,8 0-700,3 1 0,7-1 682,8 0 1,6 0-800,6 1 1,5-5-153,-2 0 0,4 1-1782,4 3 2072,8 6 0,4-7 0,-23-15 0,0 2 0,1 0 0,-1 0 0,-1 2 0,1-1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6.56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18867 11958 7958,'5'-41'0,"7"-1"583,7 8 0,2 5 1861,2 13-2044,10 6 1,-1 10-195,10 0 1,11 4-261,-21-2 0,1 0 0,3 0 0,1 0-549,5-2 1,0 0 0,-1 0 0,-1 0 570,2 0 1,0 0-1,0 0 1,0 0 73,2 0 0,-1 0 0,1 0 0,0 0 154,4 0 0,-1 0 1,-3 0-1,0 0-41,-2 0 0,0 0 0,-3 0 1,1 0-144,2 0 1,0 0-1,-3 0 1,1 0 44,4 0 1,-1 0 0,-2 0 0,0 0 40,-3 0 0,0 0 1,-1 1-1,1 2-89,-2-2 1,0 1-1,-3 0 1,0 0-8,2-2 1,-1 0-1,24 0-379,-5 0 1,-8 0 0,-15 0 144,-12 0 1,-16 0 121,-17 0 1,-10 0 121,-17 0 0,-11 0-16,19 0 0,-1 0 0,-4 1 0,-1-1-2,-3 2 1,-1 0-1,-2-1 1,-1 0-71,-2 0 0,-1 1 1,-1 1-1,-1-1-267,-3 0 0,0 0 0,1 0 0,1 0 345,4-2 0,-1 0 0,-1 0 0,0-1-33,-1-1 0,1 0 1,2 1-1,1-1 371,0-1 1,1-1 0,5 2 0,2 1-274,3-1 0,1 0 1,1 2-1,1-1 150,-1 1 1,1 0 0,-27 0 247,8 0 0,8 0 892,15 0-962,7 0 0,18-1 280,13-3 0,15 3-779,15-3 0,10-1 120,-17 3 0,3 0 0,-1 0 1,2-1 87,3 1 1,0 0 0,4 0-1,0-1-140,0 0 1,0-1 0,5-2-1,2 1-28,4 1 1,1 1-1,-2 0 1,0-1-329,3 0 0,0 1 0,3 1 0,1 1 180,2-1 0,0 0 0,1 2 1,1-1-5,-18 1 1,-1 0-1,1 0 1,17 2-1,0 1-189,1 1 0,0 0 1,-5 1-1,0 0-888,0 0 1,-1 1 1292,-2 3 0,-1-1 0,-3-1 0,-1 0 0,-1 2 0,-1 1 0,-4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6.56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7378 6224 7885,'-6'0'4768,"0"0"-2953,6 0-1373,6 0-281,5 0 0,3 0 319,5 0-265,5 0 0,0 0 43,9 5 0,1-3 65,8 2-54,3-3-1363,5-1 1142,-3 0 0,8 0-78,-6 0 68,1 0 19,1-5 51,1 3-138,5-3 0,0 4 27,0-3-148,-5 3 1,4-4 83,-3 5 0,-6 1-189,-1 3 0,-2-3 176,6 3 1,7-3 0,5 1 49,-2 1 0,1-1-41,-8 2 0,-1-3-9,1-1 1,2 0 53,6 0 0,-2 0-286,6 0 1,-5 0 306,1 0 1,-4 0-29,-4 0 1,-1 0 101,-2 0 1,5 0-102,6 0 74,-27 0 1,-2 0-48,22 0 1,1 0 1,-9 0 5,0 0 1,-3 0 44,3 0 1,1 4-208,6-1 1,1 2 162,-4-1 4,4-2-4,-7 3 0,0-5-4,-5 0 1,0 0 9,4 0 0,5 0 17,2 0 0,1 0 19,0 0 0,-5 0 0,-7 0 446,-4 0 1,2 0-431,-2 0-49,0 0 1,1 1-16,3 3 0,6-3 24,2 3 0,-1-2 18,-3 2 1,-1-3-17,1 3 1,0-3-61,-1-1 1,6-1 46,3-3 1,3 2-482,4-6 470,-3 6 53,-1-3 0,-7 1 48,-9 0 1,0 0-1,-3 4 452,4 0 1,-1 0-137,0 0 164,1 0-293,-1 0 1,2 0 143,-5 0-433,0 0 0,-5 0 188,-2 0-180,-3 0 43,0 0 180,1 0-83,0 0 1,4 0-347,-3 0 160,-2 0 0,5 0 120,-2 0 1,-3 0-327,-2 0 0,-3-4-638,-4 1 1,1-1-1264,-4 4-474,-1 0 1831,-9 0 790,-1 0 0,-15 0 0,-3 0 0</inkml:trace>
  <inkml:trace contextRef="#ctx0" brushRef="#br0" timeOffset="1">14253 6247 7885,'0'8'1883,"0"-1"-750,0-4 494,0 7-1126,0-9 1,5 4-160,3-5 0,3 0-193,5 0 0,-2 0-121,5 0 1,1 0 67,7 0 1,2-1 131,5-3 1,2 2-115,2-6 1,-3 6 95,3-2 1,2-1-210,-2 1 0,6-4 5,2 5 0,-1-5-211,5 4 0,2-3 151,1 3 1,0-4 105,5 4 1,-10-1-128,1 1 0,-2 3 74,-5-3 0,8 3-14,3 1 0,3-4 50,1 0 0,0 1 0,-1 3-5,-3 0 0,2-2 52,-6-1-56,1 1-1124,0-3 1120,2 5 0,6-4 1,-3 1 58,-1 0-9,-9 2 0,-5 1-1,-6 0 1,0 4 0,0 1 217,1 1-258,4-3 0,2 3 1,4-4 31,1 2 0,0 4-214,-1-4-422,-4 0 617,-2-4 1,-3 0-268,2 0 0,3 0-85,4 0 261,6 0 0,1 0-299,5 0 259,0 0-183,-10 0 339,-2 0 0,-11 0 178,0 0 367,0 0 0,1 0-569,-1 0 147,5 0-179,-3 0 1,7 3 0,-4 1 78,2-1-57,-4 3 230,2-5-288,-5 4 1,-3-3 245,-1 1 0,-1-1 1,3 2-421,-1-3 77,-1-1 1,8 0-22,0 0 1,5 0 49,-1 0 1,-2 0-1,-2 0 4,-3 0 1,-1 0-42,1 0 58,-6 0 13,-1 0-166,-5 0 169,5 0 0,-2 0-56,8 0-119,-2 0 462,7 0 0,-4 0-308,-1 0 0,2 0-33,2 0 11,-8 0-314,8 0 519,-14 0 0,5 0-114,-2 0 250,-3 0-133,9 0-54,-9 0 0,9 0 37,-2 0 1,2 0-69,1 0 0,0 0 17,1 0 0,-2 0 4,-3 0 0,-1 0-35,-2 0 1,-3 0-104,3 0 1,-5 0 79,-3 0 0,4 0 357,0 0-212,0 0 0,9 0-22,-6 0 1,6 0-34,-1 0 1,4 0-53,-1 0 1,3 0-37,-6 0 1,0 0-216,0 0 192,2 0 1,-8 0 329,6 0-273,-6 0 0,4 4-38,-2-1 0,1 1 297,2-4 0,3 0-21,-2 0 1,-2 1 2,1 3 0,-1-2-329,2 1 1,-4-1 130,-8-2 0,1 1-85,-5 3 1,4-3-199,-4 3 1,1-2 0,-5 1 109,0 1 0,0 1-820,-4-1 429,3-3 138,-3 4-143,-1-5 1,8 4-217,-3 0 1,5-1-1,-1-3-470,4 0 918,3 0 1,2 0 0,1 0 75,2 0 104,4 0 1,-7 0 44,3 0 0,-3 0 63,-1 0 1,-1 0 191,-3 0 0,1 0 107,-5 0 1,2 0 439,-2 0 1,-2 0 442,2 0 1,-2 0-514,-2 0 0,2 0 138,2 0 0,-2 0-349,2 0 1,1 2 0,0 1 0,0-1-184,-1 1 1,2-1-209,2-2 1,2 0 18,-2 0 0,3 0-186,1 0 1,-4 0-337,0 0 0,-4 0 275,4 0 1,-5 0-890,1 0 1,-2 0-159,-2 0-2379,1 0 1999,-6 0 1569,-1 0 0,-5 0 0</inkml:trace>
  <inkml:trace contextRef="#ctx0" brushRef="#br0" timeOffset="2">320 14916 8022,'-12'0'0,"5"-4"123,-1 0 18,6 0-498,-9-1 502,10 4 1,-4-5 588,5 2 1212,0 2-803,0-3 214,0 5-937,5 0 1,2 4-251,4 0 1,2 4-30,2-5 0,-1 2-203,5-1 1,0-2 48,4 1 1,3-1-173,1-2 1,5-4-110,-2 0 1,4-5 114,5 2 0,-3-2-435,6 1 1,-5-2 228,1 2 1,-4-1-518,-3 2 1,-7 0-692,-5 4 1593,-5 1 0,-3-8 0,-6 4 0</inkml:trace>
  <inkml:trace contextRef="#ctx0" brushRef="#br0" timeOffset="3">720 14721 7991,'-11'-11'92,"4"0"-76,2 4 0,5 1-130,0 2 248,0 3 1,5-4 433,2 5 1,4 0 33,0 0 1,4 1-31,0 3 1,6-2-208,-2 6 0,-2-4-399,3 3 1,-1 0-99,3 0 0,-4 4-50,-3-4 1,2 3 223,-2 2 1,-1-1-118,-6 1 1,1-5-4,-6 1 0,1-1-56,-4 5 1,-6-1-125,-6 1 0,-8-1 27,-7 1 1,-6-1 230,-1 0 0,0 6 0,-5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24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11992 7446 8109,'21'-22'0,"-5"-1"188,7 0 1,1 6 33,2 6-172,6 5 1,-7 6-78,6 0 0,-4 0 12,3 0 0,4 0 1,6 0-124,0 0 1,8-2 579,10-1 0,4-4-433,-28 2 1,0-1 0,-1 2-1,-1 0 177,0 0 0,1 1 0,-1-1 0,2 0-84,1-2 0,2 1 0,2-1 0,1 1-17,2 1 0,-1 1 0,-1-2 0,-1 1-92,-3 2 1,0 0 0,2 0 0,-1 0 96,1 2 1,0 0-1,6 0 1,0 0-144,2 0 0,-1 0 0,2-1 0,-1-2-257,-2 2 0,0-1 0,3-1 0,1 2 255,-1 1 1,1 0-1,5-1 1,0 1 1,1-2 1,-1 0-1,-2 1 1,-2 0 69,-5 0 1,0-1 0,4-1 0,0 1 6,4 0 1,-1 0 0,1-1-1,-1 1 12,-3 0 0,-1 0 1,0 1-1,-1 1-34,-2-2 1,-1 0 0,3 1 0,0 1 28,3 0 1,1 0 0,-2-2-1,0 0 3,-2 0 0,-1 0 0,2-1 0,-1 1 24,2 0 0,-1 0 1,1 1-1,1 1 69,0-2 0,1 0 0,2-1 1,1 1-63,-2 0 0,1 0 1,2-2-1,1 0 65,-2 2 1,1 1 0,-3-2 0,0 1-92,-1-1 0,-1 2 0,4 0 1,0 1 1,0-2 1,0 0 0,-2 1 0,-2 0-42,-4 1 1,-2 0 0,1 0-1,1 0 43,2 0 1,1 0 0,2 0-1,0 0-46,2 0 1,-1 0 0,0 0 0,0 0 53,-4 0 0,1 0 1,3 0-1,1 0-6,3 0 1,0 0 0,-2 0 0,1 0 12,-3 0 0,0 0 0,1 0 1,0 0 5,0 0 1,-1 0 0,0 0-1,0 0-28,0 0 1,0 0 0,0 2 0,0 0 1,-3 0 0,-1 0 1,2 2-1,0 0-65,-3-2 1,-1-1 0,0 2 0,-1 0 48,-4-1 0,0-1 1,2 0-1,1 1-62,1 1 0,0 2 0,0-2 0,0 0 20,0 0 1,0 1 0,-1 2 0,0-1 14,-1-1 0,0-1 0,3 2 0,1-1 27,4 0 0,-1 0 1,-1 1-1,0 0-3,-3-1 0,1 0 0,-2 0 0,-1 2 30,-1-1 0,0 1 1,3 0-1,0 0-131,3-1 1,-1 1 0,-3 0 0,-2-1 154,-4 1 0,0 0 0,0-1 0,0 1-22,0 0 0,0 0 1,5-1-1,0 1-119,1 0 1,0-1-1,-1-1 1,0 0 40,-5 0 1,0 0 0,4-1 0,0 1 53,0 2 1,0 0-1,3-1 1,1 1-36,0 0 0,-1 0 0,-2-2 1,-2-1-16,-4 1 0,-1 0 0,-1-3 0,-1 0-101,0 1 1,1 0 0,4 1 0,2-1 129,-1 0 1,0 0-1,1 0 1,0 0 71,-6-2 1,-1 0 0,2 1 0,0 2 123,-1-1 0,-1-1 0,-2 2 1,0-2-21,3-1 1,-1 0-1,29 4-159,-2 0 0,-6 0-13,-13-4 1,-8 0-294,-7 0 0,-2 0 161,2 0 1,-7 0-689,3 0 672,-13 0 1,-2 0-522,-16 0 659,-15 0 0,-18 5 0,-11 1 0</inkml:trace>
  <inkml:trace contextRef="#ctx0" brushRef="#br0" timeOffset="1">6373 8486 7986,'0'-29'0,"1"2"854,3 8 1,0 4-364,7 7 1,3 3-608,9 5 37,5 0 0,2 0-145,8 0 0,4-1 140,8-3 0,2-3 490,5-4 0,1-4-110,3 0 1,-27 7-1,2 0-37,4 2 0,0 1 0,0 0 0,1 0-243,3 1 0,0 0 0,-5 1 0,-1 0 113,0 1 0,0 0 0,0 1 0,0 1 53,0-2 1,1 0 0,-2 1 0,0 1-71,1 0 1,1 0 0,-3-2-1,1 0 7,-1 0 1,0 0 0,-1 0 0,-2 0-40,24 2 0,-1 0 145,-3 0 1,-2 0 13,-6 0 1,0 4-57,-3 0 0,-12 0-2138,-7-4 1,-12 0 1023,1 0 1,-11 0 1392,-5 0-481,-2 5 1,-21-4 439,1 3 0,-11 1-446,-5-1 1,-8 5 25,-3-2 0,-6 0-50,-2 0 0,28-4 1,0 1 62,0-1 1,1 1 0,-3 1 0,-1 0 32,0-1 0,0 0 0,-3-1 0,1 0 7,2 1 1,0 0-1,-4-1 1,0 1-2,2 2 1,0 0 0,-3 0-1,-1-1-256,2 1 0,1 0 0,-1-1 0,0 1 96,-2 0 1,0 0 0,3-1 0,0 0-60,5-1 0,0-1 1,-27 6 134,15-5 0,4 0 72,1-4 0,4 0 85,-1 0 1,3 0-93,5 0 1,7-4 530,8 0-535,2 0 1,7 3 400,2-3 1,13 3-424,6-3 0,11 3 155,4 1 1,8-4-61,4 0 1,2-3-75,2 3 0,5-4-104,2 5 0,-1-5 171,1 4 0,2-3-44,6 3 0,-26-1 0,1 1-212,2 0 1,0 0 0,3 0 0,-1-1 220,-2 2 1,0-1 0,2-1 0,-1 1-30,1 2 1,0 0-1,1-2 1,1 0-6,-2 3 1,0-1-1,-2-2 1,-2 0-192,25 0 1,-10-1 185,-13 1 0,-7 3-191,-5-3-55,-12 3 582,1 1-443,-13 0 476,-18 0 0,0 0-442,-18 0 0,-4 0-31,-8 0-1588,-15 0 1611,27 0 0,-2 0 0,-6 0 0,-1 0-63,-1 0 0,1 0 0,0 2 0,1 0-154,0 0 1,0 0 0,-2 0 0,0 1 314,2-1 0,1-1 0,0 0 0,2 1-52,6 2 0,1 0-847,-30-2 517,10 8 0,9-3-122,12 4 0,16-3-488,19-1 953,12-4 0,8 2 0,4-5 0</inkml:trace>
  <inkml:trace contextRef="#ctx0" brushRef="#br0" timeOffset="2">9594 8349 8036,'7'-17'-435,"1"6"1,-4 3 347,3 4-265,-4 3 1,6-3 217,-6 8 0,2 1 112,-1 3 0,-1 1 761,4-6-301,1 6 0,3-4 88,1 3 1,1 2-183,2-2 1,-2-2 53,2 2 0,2-1-253,3 5 0,5-5 54,2 1 1,9-2-226,2 2 1,12 1 20,7-5-1845,5 5 1840,-28-9 0,1 1 0,0 1 0,0 1 44,0-3 1,2 0-1,3 0 1,2 0-266,5 0 1,2 0-1,-1-1 1,0 1 238,3-2 1,1 0 210,-1 2 0,1-1-400,1-4 1,1-1 0,4 3-1,1-1 271,-16-1 1,0 0 0,1 0 0,17-2 0,1 1-242,0-2 1,1 1 0,1 0 0,-1 1 207,-20 2 0,0 0 0,1 0-170,-1 2 1,0 0 0,0 0 185,2-1 1,1-1 0,-1 1-666,19 2 0,0 1 576,-20-2 0,-1 0 0,1 1 0,19 0 0,-1 2-4,1-1 1,0 0 0,0 0 0,0 0-120,2 0 0,-1 0 0,-4 0 0,-2 0 101,-1 0 0,0 0 0,-1 0 1,-1 0-23,0 0 0,0 0 0,-3 0 0,0 0-3,-2-1 0,-1 2 97,-2 1 0,0 1-59,1-3 0,0 1 0,-3 3 0,-1 1 191,-2-3 1,0 0 0,-1 1 0,-1 1 89,-1-2 0,-2 0 0,-1 2 0,1 0-197,3-2 0,0 0 1,-4 0-1,-1-1 19,-1 0 0,0-2-462,25 1 266,-14 0 1,-5 0 233,-6 0 0,-5 0-409,-2 0 0,-7-3 1803,-1-1-1889,-10-5 0,0 8 792,-13-3 1,-7-3 0,-7 1-1</inkml:trace>
  <inkml:trace contextRef="#ctx0" brushRef="#br0" timeOffset="3">18513 9445 6795,'-6'0'2351,"1"0"-1964,5 0-9,5 0 0,1-1-102,6-3 1,0 3 67,4-3 0,1 1-306,6 0 0,5 1 105,3-2 1,5-1-122,2 2 0,7-5 48,1 4 1,-1 0-81,5 4 0,0-1 161,0-3 0,-1 3-230,-3-3 0,5 3 242,2 1 1,12 0-81,-31 0 0,0 0 0,1-2 0,0 0-127,-2 0 1,-1 0 0,2 0-1,-1 1 158,32 1 1,-28 0 0,2 0-44,1 0 0,0 0 0,1 0 1,0 0-192,0-1 0,-2 2 0,0-1 0,-1 1 168,-1 1 1,2 0 0,1-1 0,1 0-6,2 3 0,1 0 0,1-2 0,-1 0-73,0 1 0,0 1 0,-1-2 0,-1 0 62,-2 2 0,0 0 0,1-2 0,0-1-88,-1 3 1,0 0-1,1-2 1,-1-1-6,-3 0 0,-1 1 0,-2 1 1,0-1-124,-1 0 1,-1 0-1,24 3-87,1-1 1,-6-3 69,2 3 1,-5-1 116,2 1 1,-13-3 104,-7 3 0,-6-2-169,-5 2 1,-2-3 91,-6 3 1,-1-1-564,-2 0 1,-4 0 833,-8 5 1,-8-1-1,-5 5 1</inkml:trace>
  <inkml:trace contextRef="#ctx0" brushRef="#br0" timeOffset="4">3164 10599 8340,'5'-30'791,"2"4"-494,3 7 0,-2 7 15,0 8 0,-1 3-246,5 1 0,-1 4 1,2 0-10,2-2 1,7 0 278,4-2 0,6 0-20,-2 0 1,8-5 152,4-3 0,4 2-471,4-2 0,5 0 249,6-3 1,0 1-542,-4 2 0,0-1 446,1 5 0,4-4-130,-30 4 1,0 0-1,2 1 1,1 0-18,1-1 0,0 0 0,3 2 0,1 0-106,2-1 1,0-1 0,0 0 0,-1 1 45,-1 0 1,0-1 0,3-1 0,-1 1-276,2 2 1,0 0-1,-1 0 1,0 0 262,1 2 0,0 0 0,-1 0 0,0 0 68,1 0 0,0 0 0,3 0 0,0 0-57,-2 0 1,1 0 0,1 0 0,0 0 52,-1 0 0,-1 0 0,-1 1 0,0-1-62,0 2 0,-1 0 0,1-1 0,0-1 31,2 2 0,-1 0 1,-1 1-1,-1-1 15,-1 0 1,-1 0 0,0 2 0,0 0 6,-2-2 1,1 0 0,2 0 0,0 1 1,0-1 0,0-1 1,-2 2-1,0 0-169,-2 0 1,0 1 0,0 1 0,0-1 162,2-2 0,0 0 1,4 2-1,0-1-69,-1-1 1,1 0 0,1 2 0,-1 0 21,-2-2 1,0 0 0,-1 2 0,0-1-29,3-1 1,0 0-1,0 0 1,-1 0 22,3-2 1,0 0 0,-2 0-1,-1 0-74,1 0 1,0 0 0,0 0-1,1 1-99,2 1 1,1 0 0,-2-1 0,-1-1 106,1 2 1,0 0 0,-2-1 0,-1-1-16,-1 0 1,0 0-1,1 1 1,0 0 58,3 1 0,0-1 0,-3 0 1,0 0-54,-1 1 0,0 0 1,-1-1-1,1 0-19,2 1 0,0 0 0,0-2 0,0 1-236,3 1 0,1 0 398,-4 1 0,-1 0 0,1-3 0,-1 0 0,-2 2 0,1 1 0,2 0 0,0 1 0,1-1 0</inkml:trace>
  <inkml:trace contextRef="#ctx0" brushRef="#br0" timeOffset="5">2867 16880 8383,'11'0'-93,"0"0"1,6-4-204,2 0 1,5 1 814,7 3 0,14-5-299,16-3 0,-23 3 0,2 1-327,3 0 1,1 0 0,1-2 0,2 0 0,3 1 0,2 0 234,4-2 1,0 1-1,-1 3 1,0 0-427,6-3 1,0 0-1,-1 2 1,1-1 382,1 0 0,1-1 1,-18 2-1,-1 0 0,2 0-32,4 1 0,1-1 0,0 0 0,-2 0 1,0 1-1,0 0-298,2 0 0,0 1 0,0-1 0,-2 0 0,0-1 0,1 1 273,2 0 1,0 1 0,0-1 0,1 1 0,1-2 0,-1 2-59,2-1 1,0 1 0,-1-1 0,-4 0-1,0-1 1,0 1 23,-3 0 1,0 1 0,-1-1-1,0 1 1,0 0 0,-1 0-194,0-1 0,-1 1 0,1-1 0,-1 1 0,0-1 0,0 1 18,19-4 1,-1 0 0,-6 2 0,-1 1 67,1-2 0,-2 2 0,-8 2 1,-2-1-176,-7 0 1,-1 1 287,-2 0 0,1 0 0,0 0 0,0-1 0,-2 0 0,-1 0 0,27-2 0</inkml:trace>
  <inkml:trace contextRef="#ctx0" brushRef="#br0" timeOffset="6">16195 16732 8045,'0'-28'0,"0"4"3056,0-3-2201,0 13 1,1 9-523,3 12-249,2 4 1,7 0-293,2 0 1,9 0 248,10-4 0,15 2 342,8-5 0,-23-2 1,2 0-456,-1-2 1,2 0 0,6 0 0,3 0 281,2 0 1,3 0 0,5 0 0,2 0-584,2 0 0,2 0 0,2 0 0,0 0 335,-2 0 0,2 0 0,-18 0 0,1 0 0,0 0 58,4 0 0,0 0 1,0 0-1,1 0 1,0 0-1,1 0-254,0 0 1,1 0 0,-1 0 0,1 0 0,0 0 0,0 0 246,2 0 0,0-1 0,0 2 0,1 0 1,0 1-1,0 0-6,3 0 0,0 1 1,-1-1-1,-1 1 1,0-1-1,-1 0-13,-1 0 0,0 1 1,-1-1-1,-2 1 0,0 0 1,0 0-46,0 2 1,1 0 0,-1 0 0,-1 0 0,0-1 0,0 0-235,0 1 1,0 0 0,0 0 0,-4 1 0,-2-1 0,1 1 98,-2-1 1,-1 0-1,0 0 1,18 5 0,0 0-318,1 0 1,0-1 0,-4 1 0,0 0 58,-1 1 1,-2 0 0,-5-2 0,0-1 443,0 3 0,1 1 0,-4-1 0,-1 2 0,-2 0 0,-1 0 0,-2 0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25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17782 18079 7953,'23'-5'0,"0"0"437,0-3 1,1 3 598,3 5 0,-3-3-452,2-1 104,4 0-377,-6-1 0,2 2 746,-7-4-695,-2 4 1,-10-6 72,1 6 1,-5-3-146,0 3 1,-4 1-198,-7-1 0,-2 1 157,-12 2 0,-4 2-430,-8 1 0,-9 0 201,-3 5 0,-11-1-871,0 5 0,-3-5 218,3 1 1,4-2-270,-1 2 1,1 1 284,-4-6 1,1 5-65,3-4 1,3 3 62,9-3 0,4 4-293,10-4 910,6-1 0,14-3 0</inkml:trace>
  <inkml:trace contextRef="#ctx0" brushRef="#br0" timeOffset="1">17565 17965 7953,'12'-11'0,"0"-2"1293,4-2 1,-4 7-204,4 0-1259,-4 6 263,-5 2 1,-5 6-66,-9 6 1,-6 0 33,-10 7 1,-1-3 127,-3 3 0,-2 0-364,-5 4 0,-2-4 133,-2 0 1,1 0-88,-5 3 1,6-4 21,-2-3 1,3 2 167,5-2 0,3 0 48,8-3 1,8-5 131,7 1 1,4-4-67,4 4 0,8-6-42,11 2 1,1 1-137,7-1 0,4 0 111,7-4 0,0 3-270,4 1 0,-8 1-32,4-1 0,-2-1-7,-2 4 0,1-3-443,-5 4 1,-6-5 641,-5 5 0,-1 5 0,-4 4 0</inkml:trace>
  <inkml:trace contextRef="#ctx0" brushRef="#br0" timeOffset="2">5117 10541 8224,'-7'-16'0,"2"-1"99,5-2 0,1 8 784,3 7 0,11 3-554,8 1 0,12 1-519,-1 3 0,11-1 229,1 4 1,9-4-305,2 1 0,-23-4 0,2 1 502,5-1 0,1 0 0,5-2 0,0-1-60,8 0 1,1-2 0,-2-2 0,1-1-482,5-1 0,2-1 0,1-1 0,1 0 358,-19 4 0,0-1 0,2 0 0,1 2 1,1 0-1,0-1-64,-1 1 0,0-1 0,0 1 0,-3 2 1,0 1-1,0 0 54,-2-1 1,0 0-1,0 1 1,21 0 0,-1 2-319,-4-1 0,0 0 0,-2 0 1,-1-1 178,0 1 0,-2 0 0,-5 0 0,-1 0-243,-2 2 1,-1 0 0,-1 3-1,0 0-597,0 0 0,-1 1 935,0 1 0,-1 0 0,-2 1 0,-1-2 0,-1 1 0,0-2 0,-1 0 0,0-1 0</inkml:trace>
  <inkml:trace contextRef="#ctx0" brushRef="#br0" timeOffset="3">17097 10393 8110,'11'-23'0,"1"3"0,-1 5 0,2 4 1080,2 11 0,11 9-552,12 3 1,16 6-500,-17-10 0,2-1 0,4 1 0,1-1 0,9-1 0,2-1-401,3 1 0,2 0 1,-16-4-1,1 0 0,1 0 451,5 0 0,1-1 1,1 0-1,4 0 0,1-1 1,0 0-309,0 0 1,0 0 0,1 0 0,5 0 0,0 0 0,2 0 304,-13 0 1,0 0 0,1 0 0,-1 0 0,3 0-1,0 0 1,0 0 0,1 0 12,3 0 0,1 0 0,0 0 0,1 0 1,1 0-1,0 0 0,0 0 0,2 0-255,-13 0 0,1 0 1,1 0-1,-1 0 1,1 0-1,1 1 1,1 0-1,0 0 1,0 0-1,0 0 228,2 1 0,1-1 0,0 1 0,-1-1 0,1 1 0,1 0 0,-1 0 0,1 0 0,-1 1 0,0-1-250,-1 1 1,-1 0 0,0 0 0,0 1 0,0-1 0,0-1 0,0 1 0,1-1 0,-2 1 0,0-1 178,8 2 1,-2 0-1,1 0 1,-1 0-1,3-1 1,-1 0-1,1 0 1,-1 0-219,-3 0 1,0 0 0,0 0 0,0 0 0,1-1 0,0-1 0,0 1-1,-1-1 74,-4 0 0,-1 0 0,0 0 0,0 0 0,0 0 0,0 0 0,0 1 0,-1-1-42,11 0 1,-2 0 0,0 1 0,-2 0 0,-2 1 0,1-1 24,-2 0 1,0-1 0,-2 0 0,-5 1-1,-1 1 1,-2 0-76,-3-2 0,-2 0 1,-1 0-1,18 3 0,-5 0 245,-13-2 0,-2 0 0,1 1 0,0 0 0,-6 1 0,0 0 0,-4 2 0,1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25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19381 6247 8230,'-11'0'2551,"1"-5"446,2-2-1709,3-4-826,15 0 1,4 0 217,13-1 1,3 1-1,11 1-15,8 2 0,-15 3 0,2 0-64,8 1 1,3 0 0,7 1 0,2 0-720,-14 0 1,1 0 0,1 1-1,5 1 1,1 0 0,1 1 418,5-1 0,1-1 0,1 1 0,1-1 0,1 0 0,1 1-1,-12 0 0,1 0 0,0 0 1,-1 0-1000,14 0 1,-1-1-1,1 1 798,1 1 1,1 0 0,-1 0 0,-1 0 0,-1 0-1,1 0-168,-2 0 1,-1 0 0,1 0 0,2 0-1,1 1 1,-1-1-139,-2 2 0,0-1 0,-1 0 0,-5 0 0,-1 0 0,0 0 211,-2 1 1,0 1-1,0-1 1,-2 1-1,0-1 1,0 1-44,-3 1 1,0-1-1,-1 1 1,0 0-1,-1 0 1,-1 0-8,17 1 1,0 1 0,-4 2-1,0-1-102,-1 1 0,-2 0 0,-7-1 0,-2 1 8,-8-2 1,-2-1-1,-2 1 1,-1 0-1496,25 5 1,-6-1 137,-6-2 0,-8-3 1497,-6-5 0,-10 1 0,2-4 0,-3-6 0</inkml:trace>
  <inkml:trace contextRef="#ctx0" brushRef="#br0" timeOffset="1">19061 2410 7738,'-3'-8'0,"-2"1"0,-2-2 1333,0 4 0,-1-2-594,0 3 1,-3 2 708,-4-6-976,-1 6 1,1-3 135,0 5-243,-5 5-183,2 1 0,-5 7-134,0 2 0,4 4 303,0 8 259,5-3-306,-2 9 0,6-9 100,2 3-349,3-3 48,5-1 0,1 2 198,3-2-1371,7 2 794,2-12 1,7 7-2035,-4-5 1566,4 1 0,-2-9-284,5 1 1,3-6 438,1 2 1,1-4-440,-2-4 1,0-3 481,4-8 0,-3 1 273,3-5 1,-3-4 272,3-4 0,-4 0 0,0 5 0,-3-1 33,-4 0 0,-2 4-38,-6 0 1,-4 5 1107,-4-1-791,-1 2 1,-9 3 194,-4 2 1,-2-1-104,-6 5 1,4 1 148,-4 3 1,4 5-176,-4 2 0,5 3 5,-2 2 1,4 3 25,0 0 0,2 1 20,3-5 0,2 4 148,5 0-230,0 1 0,5-5 32,2 1 1,8-5-125,4 1 1,3-6-6,1 2 0,4-3-50,-1-1 1,5-5-161,-5-2 0,2-3-117,-1-2 0,-3-1-212,3-2 0,-8 1-424,-4-5 0,-4 5 378,-3-1 1,-3-1-463,-5 0 0,-1 1 307,-3 4 0,-2 3-141,-6 0 0,-4 2 256,-3-2 0,-3 3-17,-1 5 0,4 0 68,0 0 0,1 0 119,-1 0 1,7 2-170,4 1 148,5-1 1,0 4 5,6-2 0,4-3 20,4 3 0,4-3-2,1-1 1,4 0 201,-1 0 0,1 0-82,-1 0 1,3-1 85,-3-3 0,1 2-2,-1-6 1,-2 5 685,-6 0-519,1-4 1,-2 5 598,-3-6-276,-1 6 512,-1-3-304,-4 5 463,4 0-608,-10 5 1,4-3 75,-3 6 0,3-4-152,1 3 0,0-3 249,0 4-359,0-1 1,0 5-68,0-1 0,3-3-260,1-1 0,1 0 48,-1 0 1,-1 3-346,4-2 1,0-2 41,0 2 1,2-4-262,-5 3 0,5-4 67,-2 1 0,0-3 135,0-1 0,-3 0 106,4 0 0,-4 0-14,3 0 1,-1-1 163,2-3 1,5-2-46,-6-6 1,10 1 237,-6-1 0,3-3 73,-2 0 0,-2 0 69,-3 3 0,2 1-53,-5-1 1,4 1 127,-4 0-416,-1-1 1,-3 5 161,0-1-223,0 5 1,0 0 118,0 6-133,-5 4 1,4 4 264,-3 1 0,3-1 295,1 0 0,1 1 147,3-1 0,2-3-250,6-1 0,0 0-78,4 0 0,-2-2-57,5-5 1,4 0-374,3 0 0,1-5 169,-4-2 1,0-5-128,-1-3 0,0-3-136,-3-4 1,-3-1-228,-4 0 0,-5 4-76,1 0 1,-5 1 178,0-1 1,-1-1-154,-2 4 0,-4 5 115,0 3 0,-4 5 78,5-5-5,-1 5 290,4-2 317,0 10 1,5 1 445,3 1 0,-2 3 137,2-2 1,-5 3-374,5 5 0,-2-2-257,2 5 0,-2-2 17,-2 2 0,-3 3-893,3-3 0,-3 3 423,-1 0 1,0-3-1472,0 0 1,0-5 441,0 2 0,-1-4-852,-3 0 2105,3-1 0,-14 1 0,2-1 0</inkml:trace>
  <inkml:trace contextRef="#ctx0" brushRef="#br0" timeOffset="2">19964 2296 7738,'-23'-5'0,"1"2"0,3-5 1699,3 6-1068,4-8 0,1 7 70,-1-4 403,6 4-672,1-7 1,8 5 207,4-3-673,1 3 77,18 0 1,-5 4-1056,9-3 753,1 3 1,3-3-116,0 0 0,9 0-438,3 4 0,7-4 79,1 1 0,-23 0 0,2 1 461,1-1 0,1 2 1,2 0-1,-1 0 271,-1 0 0,-1-1 0,2-1 0,-1-1 0,29-2 0</inkml:trace>
  <inkml:trace contextRef="#ctx0" brushRef="#br0" timeOffset="3">20923 2010 7738,'-11'0'3606,"-1"0"-2268,1 0 715,4 0-1450,2 0 0,15 0 0,6 0-114,4 0 0,3 1-911,0 3 1,3-1 335,1 4 1,9-3-452,-2 4 0,3-2 409,-3 2 0,-5 2-312,-2-3 0,-4 4 155,-4 0 1,-8 2 237,-7 2 0,-13-1 323,-6 5 0,-11-1-143,-4 1 0,-2 1-394,2-5 1,-2 4 144,5-3 1,-3-1-736,3-4 1,1 1 402,3-1 1,1-1-807,3-2 1,3 1 140,4-6 1113,1 1 0,4 1 0,2 2 0</inkml:trace>
  <inkml:trace contextRef="#ctx0" brushRef="#br0" timeOffset="4">21403 1804 7738,'-12'0'3525,"1"0"-1674,-1 0 769,6 0-1950,1 0 0,11 4-258,6 0 0,4 4-302,7-4 0,1 4-250,3 0 0,2 3-159,5 5 0,2-4 281,2 4 1,3 1 2,4 2 0,-4 3 89,-3 1 1,-5 0-121,-6-1 0,-11 6-71,-12 3 1,-19-2 286,-12 2 0,-12-5-153,-15 5 1,1-1-410,23-13 1,-1 0 0,-22 13-1068,3-4 1,8-6 717,4 0 1,8-7-2379,3 3 3119,8-9 0,3-2 0,4-5 0</inkml:trace>
  <inkml:trace contextRef="#ctx0" brushRef="#br0" timeOffset="5">22648 1907 7738,'0'-6'2245,"0"-4"-1684,0 3 455,0 1-206,0-4-153,0 9-31,0-4-136,0 5 1,0 5-460,0 2 0,0 3-268,0 2 0,0-1 220,0 1 0,1 3-140,3 0 0,-3 0 7,3-3 0,-3 0 349,-1 4 0,4-7-10,0 2 0,4-6 13,0 3 1,-2-6 351,2 2 0,0-4-165,3-4 1,1-3 23,-1-9 0,2 2-104,2-5 1,-5 2-335,5-2 0,-8-3 102,4 3 1,-2-1-470,2 1 1,1-2 9,-1 6 0,-3 0-183,-1 3 1,-4 5-49,1-1-198,2 6 474,-5-3 0,8 10 17,-5 2 0,0 3 611,-4 2 0,0-1-247,0 1 0,4-1 484,-1 1 1,1-1-263,-4 0 1,0 1 164,0-1 1,0 2-207,0 2 1,0-2-217,0 2 1,0-2-177,0-2 1,0 1 73,0-1 0,0 0-852,0 1 1,0-4-171,0-1-222,0 1 1,2 2 400,1-2 1,4-3-872,4-5 1496,1 0 1,-1-4 310,0 0 0,1-9 0,-1 2 0,1-3 0,-1 2 0,0 0 0,1-3 0,-5 2 0,1-2 0,-4 1 37,4-2 0,-2 4 191,1-3 0,0 2 318,-3 1 0,-3 1-167,3 0 1,-2 0 537,2 4-165,-3-3-248,4 3 92,-5 1-371,0 1 1,0 6 313,0 3-293,0 2 0,4 6 25,0-1 1,0 1-66,-4-1 0,0 0-1,0 1 1,4-1 22,-1 1 173,6-1-351,-2 1 222,4-1-279,1-5-174,-1-1 170,0-5 0,-3-3-362,0-1 1,-6-5 165,2 1 1,-3 2-307,-1-2 1,1 5 195,3-5 1,-2 4-380,1-4 552,-1 6 0,-2-4 420,0 2-103,5 3 0,-3-5 726,6 6-507,-6 0 1,9 0-144,-4 0 1,-1 0 390,2 0 0,-4 0 231,4 0-202,-1 0-508,5 0 1,-1 0-255,0 0-63,-4 0-558,3 0-420,-4 0 874,6 0 1,-5 0-37,1 0 0,-4 0-340,3 0 546,-4 6 1,3-4-25,-2 6 0,-3-5 12,3 5 0,-1-5-375,0 0-291,-1 4-45,3-6 0,-4 8-178,3-5-930,-3 0 1260,4-4 661,-5 0 0,5 0 0,2 0 0</inkml:trace>
  <inkml:trace contextRef="#ctx0" brushRef="#br0" timeOffset="6">23550 1713 7738,'0'-11'0,"0"4"0,0 1 1106,0 2-277,0 3-402,0-4 1,-4 6-265,0 3-117,0 2 1,4 6 303,0-1-556,0 6 203,0-5 1,0 9 201,0-6-7,0 5-25,0-7 1,2 7 480,1-5-355,-1 1 56,8-5 205,-4 0-318,6 1 1,-1-6 483,1-2-434,-1-3 0,-3-2 155,-1-3-177,1-2-114,3-6 1,1-3 149,-1 0-528,-5-5 242,5 7 1,-5-5-849,5 3 455,-4 2 301,3-3 1,-5 4-1087,2 1 519,4 0 12,-10 4 213,9 2 0,-4 5-186,6 0 653,-6 0-198,4 0 1,-3 0-151,4 0 862,1 5-490,-1-4 0,0 8-50,1-5 1387,-1 0-955,1 1 1,-1-4 950,0 3-924,-4 2 0,3-4 213,-2 2-361,-3-3 125,5-1-364,-4 0 208,6 5-1,-6-4-613,4 9 342,-9-8 79,4 8-1112,-5-4 661,5 5 1,-3-3-1622,2 0 992,-3-1 528,-1 0 1,1 3-1605,3-3 1360,-3-1 0,6 4-1209,-4-3 1897,-1-2 0,3 11 0,-5-4 0</inkml:trace>
  <inkml:trace contextRef="#ctx0" brushRef="#br0" timeOffset="7">24475 1713 7738,'-5'-11'1560,"4"3"-936,-3 0-468,-3 6 997,6-3-257,-4 5-238,0-5-1673,4 4 730,-9-5 1,8 8 101,-2 2 183,3 2 0,-4 5 0,-1 1 0</inkml:trace>
  <inkml:trace contextRef="#ctx0" brushRef="#br0" timeOffset="8">24589 1964 7738,'0'12'982,"-5"-1"1,4 4 56,-3 1 1,-1-1-467,1-4 1,-5 2-1104,2 2 0,-4-2 327,0 2 1,0 2 202,-1-2 0,-4 10 0,-2-1 0</inkml:trace>
  <inkml:trace contextRef="#ctx0" brushRef="#br0" timeOffset="9">23915 1804 7738,'-5'-6'620,"4"1"1,-5 1 90,2 0-215,3 1 732,-10 3-606,10 0-51,-4 0-10,0 0-260,4 0-357,-4 0 110,5 5 1,0-3-26,0 6 42,0-1 0,0 0-377,0 3 253,0-4 1,0 6 67,0-1-367,0 1 223,0-1 0,0 0-20,0 1-1030,0-1 735,0 1 0,0-1-73,0 1-1571,0-1 2088,0 0 0,-5 1 0,-2-1 0</inkml:trace>
  <inkml:trace contextRef="#ctx0" brushRef="#br0" timeOffset="10">18685 2444 7738,'0'-8'3693,"0"1"-2729,0 4 0,6-6-193,5 6 0,8-2-85,12 1 0,6-3 153,12-4 1,8-2-962,-25 6 0,1-1 0,6-1 1,2 0 243,4-2 1,1-1 0,2 3-1,2-1-467,5 1 0,0-1 0,-2 3 0,0-1 368,0-2 1,0 1-1,3 4 1,0 0-214,3-1 0,0 1 0,-7 2 0,0 2-53,0-1 1,-1 0 0,-6-1 0,-1 1-346,-6 0 0,0 0 1,-2 0-1,0 0-268,29 2 0,-14 0-455,-13 0 0,-14 1 51,-13 3 1,-6-1 1013,-9 4 0,-8 1 246,-11 3 0,-10 1 0,-8-1 0</inkml:trace>
  <inkml:trace contextRef="#ctx0" brushRef="#br0" timeOffset="11">19176 1382 7933,'-23'-6'487,"0"1"-532,0 5 0,0 3 11,0 1 1,2 5 588,2-1 0,-3 3 9,3 4-247,3-2 491,-1 9-455,6-10 0,4 5 201,4-6-187,1 1-133,7-6 1,6 3 325,4-5-287,0 4 0,0-5-98,1 5 0,3-5 25,-4 5 1,0-2-126,-4 2 0,5 2 75,-1-2 0,4 2-590,-4 1 1,4-3 263,-4 0 1,6-6-1135,-2 2 0,-1-3 609,1-1 1,3-1-528,5-3 0,1-4 442,-1-7 1,-5-2 785,1-6 0,5 0 0,-4 0 0</inkml:trace>
  <inkml:trace contextRef="#ctx0" brushRef="#br0" timeOffset="12">19541 1279 7738,'0'-11'1313,"0"-1"-1049,-5 6 1,2 0 434,-4 2 0,-1 3-281,-3-3 0,3 6-104,1 2 0,0 5-89,0-1 1,-2 2-198,5 1 1,0 4 114,4 1 0,0 3-494,0-4 1,0 5-401,0-1 0,0 3 458,0 1 0,1-4-539,3 0 1,-1 0 371,4 4 1,0-6-285,0-1 0,3-4 744,-2 0 0,-2-6 0,2-2 0,0-3 0,3-1 0,1 0 0</inkml:trace>
  <inkml:trace contextRef="#ctx0" brushRef="#br0" timeOffset="13">19587 1211 7738,'0'-12'0,"-4"1"338,0-1-38,0 1-224,-1 0 0,3 4 350,-6 3-763,6 3 1,-3 2 215,5 3 0,0 3-576,0 4 1,0 2 378,0 2 0,0-2 318,0 2 0,0-3 0,0 0 0,5-1 0,2 1 0,0-5 0,0 1 0,-3-2 0,4 2 0,-6-2 470,2-2-10,2-3 89,-4 9 0,4-8 182,-2 2-73,-3-3-402,4-1-287,-5 5-218,5-4 0,-4 6 172,3-4 0,-1-1-97,1 1 106,-3 4 243,9-6 0,-7 5-72,4-2 353,1-3 1,3 5-73,1-6 1,-5 0 36,1 0 0,-1-4 322,5 0-428,-1-5 1,1 3-339,-1-6 1,1 1 81,-1-1 0,0 1-15,1 0 1,-1-1 1,1 1 0,-1-1-233,0 1 1,1 1 136,-1 2 0,1-2 84,-1 2 0,1 2 291,-1-2 1,0 6-91,1-2 1,-1 3 491,1 1-414,-1 0 0,1 5-212,-1 2 1,-5 5 120,-2 3 1,1-1-123,-1 5 1,1 0 83,-1 4 0,-3 0-753,3 0 0,-3-4-1134,-1 0 0,1-2 124,3 3 1579,-2-4 0,8-5 0,-4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268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14881 6853 7738,'-7'0'2093,"-1"0"-1610,6 0-92,-9 0 768,10 0-259,-4 0-240,5 0-97,5 0-312,2 0 0,9 0 1,3 0-38,3 0 0,0 0-104,1 0 1,1-4-156,3 0 1,-3-4-183,3 4 0,-3-3 263,-1 3 0,0-5-1144,-1 2 1,1-4 452,0 0 0,-4 3-671,0 1 0,-5 0 6,1 0 275,-7-3 1045,-3 8 0,-5-3 0,0 5 0</inkml:trace>
  <inkml:trace contextRef="#ctx0" brushRef="#br0" timeOffset="1">15178 6670 7738,'-7'0'1492,"-1"0"-470,6 0-363,-9 0 1,9 0 143,-6 0-755,6 0 0,-3 5 21,5 2 1,0 5-135,0 3 1,0-1-496,0 5 1,0 4 423,0 4 1,0 3-1201,0-3 1,0 3 529,0-3 0,0-1 806,0-3 0,5 5 0,1 1 0</inkml:trace>
  <inkml:trace contextRef="#ctx0" brushRef="#br0" timeOffset="2">15532 6761 7738,'-6'-5'2745,"1"4"1,4-6-400,-3 4-1131,3 1-629,-4-8 0,10 8-202,2-6 0,3 6-693,2-2 0,-1 1-346,1-1 0,0 3-600,4-3 1,-4 3-962,3 1 0,2-4 374,-2 0 1842,0 1 0,2 3 0,1 0 0</inkml:trace>
  <inkml:trace contextRef="#ctx0" brushRef="#br0" timeOffset="3">15589 6887 7738,'-11'10'1275,"0"-2"1,-1 0-557,1-4 0,3 0 1217,1-4-1337,4 5 1,-1-4-89,8 3 0,2-3-454,6-1 0,-1 0 14,1 0 1,0-3-635,4-1 1,-4 0 426,3 4 0,-2-4-1492,-1 0 0,3 1 799,0 3 1,0 0 828,-3 0 0,4-5 0,2-2 0</inkml:trace>
  <inkml:trace contextRef="#ctx0" brushRef="#br0" timeOffset="4">16298 6898 7738,'6'-5'2147,"-1"4"0,-5-5-150,0 2-932,0 2-1443,0-3 1,-5 10-466,-3 3 0,-2 7-787,-1 4 1,-2 3 1629,-2 1 0,-3 5 0,-5 1 0</inkml:trace>
  <inkml:trace contextRef="#ctx0" brushRef="#br0" timeOffset="5">16766 6773 7738,'-7'0'1855,"-3"0"0,3 0 1776,-3 0-2751,3 0 1,2-2 169,5-2-707,0 3 0,9-4-351,2 5 0,8-4 88,1 1 1,0-1-1097,-1 4 0,2 0 674,-2 0 0,3 0-1709,1 0 1,-2 0 597,-2 0 1,3 0 1452,-3 0 0,3 0 0,1 0 0</inkml:trace>
  <inkml:trace contextRef="#ctx0" brushRef="#br0" timeOffset="6">17337 6647 7738,'-12'0'0,"1"0"0,0 0 0,-1 0 0,5-4 0,-1 0 0,5 1 0,0 3 0,6 0 0,9-4 0,7 0 0,2 0 0,2 4 0,0-4 0,0 0 0,0 1 0,0 3 0,-2 0 0,-2 0 0,3 0 0,-3 0 0,-3 0 0,6 0 0,-4 0 0</inkml:trace>
  <inkml:trace contextRef="#ctx0" brushRef="#br0" timeOffset="7">17268 6910 7738,'-6'0'3216,"-4"0"1,10 0-2457,0 0 1,5-2-179,6-1 1,7 1-222,5-2 1,1 3-334,7 1 0,-1 0 34,4 0 0,-1 0-650,-2 0 345,-3 5-1302,0-3 848,-4 3 448,4-5-106,-11 0-1625,0 5 1,-6-4 101,1 3 1878,-1-3 0,-5 4 0,-1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27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2238 13351 7824,'-21'-8'1311,"2"2"131,4 1-1246,2 1 220,2 4-218,4 10 0,2 3-407,5 10 1,4 0 40,0 0 0,5 4 193,-2 4 1,0 7-61,0 4 1,-3 4 494,4 3 1,-6-1-341,2 6 1,-3 1 83,-1 2 0,4-2-164,0-9 0,1-1-47,-1 1 1,1-2-49,2-2 0,4-6 100,-4-6 1,2 0-51,-1 0 0,1 2-3,-6-6 0,1-3 97,-4-4 1,0 0 52,0 4 0,-4-1 271,1-3 0,-5-3-292,4-4 0,0-1-5,4 0 1,0-3-131,0 0 83,0-6 0,5 3-151,3-5 1,6 0 34,1 0 1,4-5 31,-4-2 0,7 0 2,1 0 1,-4 0-98,4 0 0,-3-2 67,3 5 1,4-4-84,-1 5 1,6-1 41,-2 4 0,3 0-101,2 0 1,0 0 79,3 0 1,3 0 38,5 0 1,-5 4 132,1-1 1,-4 3-92,4-3 0,-4-1 101,4 1 1,1 0-129,7 1 0,-2-3 251,5 3 0,-1 1-349,2-1 0,-2-1 87,-3-3 0,1 4 29,7 0 0,1 1 45,-26-3 0,1 0 0,0-1 0,1-1 85,-1 2 1,-1 0-1,31 3-102,-30-3 0,-1 0 0,29 3-197,-29-3 0,1 0 1,-1-2-1,2 1 181,2 1 0,0 0 1,1-1-1,1-1-39,2 0 0,0 0 0,-4 0 1,-1 0 46,-1 0 0,0 0 0,2 0 0,-1 0-17,3 0 1,1 0-1,2 0 1,0 0 89,1 0 0,0 0 0,-4 0 0,-1 0-73,-3 0 1,0 0-1,-1 0 1,0 0 83,1 0 0,1 0 0,3 0 1,1 0-29,1 0 1,0 0-1,-2 1 1,0-1-15,-3 2 1,-1 0-1,1-1 1,1 0 1,0 0 0,0 1 1,2-1-1,2 0-5,5-1 1,1 0 0,-6 0-1,-1 0-11,1 0 1,0 0-1,-1 0 1,0 0-7,1 0 1,0 0 0,3-2 0,0 0-71,5 0 0,0 0 0,-7 0 0,0 0 24,-1 2 0,0 0 1,-1 0-1,1 0 19,-1 0 1,2 0-1,1 0 1,2 0 10,4 0 1,-1 0 0,-5 0 0,0 0-115,0 0 0,0 0 1,-2 0-1,1 0 214,2 0 0,1 0 0,2 0 1,1 0-57,4 0 0,1 0 1,-5 0-1,0 0-54,-2 0 1,1 0-1,3 0 1,1 0-55,3 0 0,1 0 1,-2-1-1,1-2-116,-1 1 1,-1 1 0,-1-2 0,0 2-150,0 1 0,-1 0 1,0 0-1,0 0 254,2 0 0,1 0 1,-1 0-1,-1 0 57,-2 0 0,-1 0 1,3 0-1,0 0 25,0 0 0,-1 0 1,-1 0-1,0 0-24,-3 0 0,1 0 0,4 0 0,0 0 78,0 0 1,-1 0 0,3 0 0,-1 0-39,-1 0 1,-1 0 0,-2 0 0,0 1 38,-2 1 1,1 0-1,4-2 1,1 1-23,2 1 1,0 0-1,-1 0 1,-1 1-24,-7-1 0,-1 0 1,5 0-1,1 1 3,0-1 0,1 0 0,1-1 0,1 0-1,-1 3 1,0 0 0,1-3-1,-2 0-6,-4 1 1,-1 0 0,5 1 0,2-1-3,3 0 0,0 0 0,-1 0 0,-1 0-9,-2-2 0,1 0 1,0 2-1,0 0 17,-1-1 0,0 1 0,0 2 0,0 0 35,0-2 1,1 0 0,3 2 0,0 0-19,-2-3 0,1 1 0,2 3 0,1-1-126,-4 0 1,0 0-1,2 0 1,-1 1 94,2-2 1,-1 1 0,1 1 0,1 0 0,2 0 0,0-2 0,-2 0 0,0 0-228,-4 1 1,1 0 0,2-2 0,1 0 226,1 2 1,2-1 0,-1-1 0,0 0-1,-2 2 1,0 0 0,0-3 0,0 0 0,0 1 0,0 0 0,-1-1 0,-1 1 331,0 0 1,0 0-166,3-2 0,-1 1-47,1 1 0,0 1 1,1-3-1,0 0-51,-4 0 1,0 0 0,5 0 0,0 0-166,1 0 0,-1 0 0,-1 0 0,-1 0 18,-1 0 1,0 0-1,0 2 1,-1 0 55,-4 0 0,-1 0 1,3 0-1,-1-1 28,-3-1 0,-1 0 0,0 2 0,-1 0 56,-6 0 1,0 0 0,4 0 0,1 1-52,-1-1 1,-1 0-1,-1-2 1,0 1 68,-4 1 1,0 0 0,1-1-1,0 0-125,-3 1 0,0 0 0,5-1 1,-1 0 57,-1 0 1,-2 1 0,0-1 0,0 0-20,-3-1 0,0 0 1,29 1 147,-4 3 0,2-3-137,-31 1 0,1 0 0,0-1 1,0-1 6,32 0 1,-6 0 389,-9 0 0,-6 0-416,-10 0 1,1 0 728,-1 0 0,0 0-703,0 0 1,-3 0 465,-1 0 1,-6 0-373,-1 0 0,-1-4 299,-7 0 0,0 1-364,-3 3 1,-1-4 196,1 0-228,-6-5 1,3 3-22,-5-6 1,-1 1 41,-3-1 0,0 0-237,0-3 0,-5-3 58,-2-5 1,-3-1-32,-2-3 0,1-2 17,-1-5 1,5-1-66,-1 1 0,4-4 71,-3 0 0,4-1-119,-1 1 1,3 2 115,1-2 0,0-3-4,0 0 1,0-4 163,0 0 0,0-1-89,0 0 1,0 0-66,0 1 0,0 4 126,0 3 1,-1 6 156,-3 2 0,3 3-64,-3-3 1,3 4 134,1 0 0,0 2-43,0 1 1,0-1 52,0-3 1,3 4 67,1 0 1,5 2-66,-1 6 1,-3-4 310,-1 3-124,2 1-53,-5 4-118,4-1-185,-5 6 0,0 0 161,0 2-233,-5 2-53,-1-3 0,-6 5 40,1 0 1,0 0-18,-1 0 1,0 0 91,-4 0 1,-5 0 12,-6 0 0,-8 0-65,0 0 1,-7 0-70,1 0 0,-4 0-121,-1 0 0,-9 0 111,-6 0 1,26 0 0,0 0-79,-1 0 1,0 0 0,-3 0 0,1 0 165,2 0 1,0 0 0,-1 0 0,-1 0 18,0 0 0,0 0 1,-2 0-1,-1 0-23,-5 0 0,0 0 1,3 0-1,-1 0-266,0 0 0,0 0 0,1 0 0,0 0 248,-4 0 0,-1 0 0,1 0 0,-1 0-299,-5 0 1,-1 0 0,3 0-1,1 0 332,-2 0 0,1 0 0,-3 0 0,0 0-7,-7 1 0,0-2 0,5 0 1,-1-1 23,-2 0 0,0 0 0,0 0 0,-1 0-39,-3 2 0,0 0 0,1 0 0,0 0 62,-1 0 1,0 0-1,0 0 1,-1-1-335,2-1 0,-1 0 0,0 1 0,0 1 294,-1-2 1,-1 0 0,20 1-1,0 1 1,0 0 2,1-1 1,-1 2-1,1-1 1,0 0-1,1 0 1,-1 0-2,-18 0 1,-1 0-1,18 0 1,0 0 0,-1 0 12,-2 0 1,0 0 0,-1 0 0,0 0 0,-1 0-1,1 0 2,1-1 1,2 1 0,-1 1 0,-1 0-1,0 0 1,0 0-27,3 1 0,-1-1 1,0 0-1,-2 1 0,0-1 1,0 0 11,1-1 0,0 0 0,0 0 0,-1 0 0,0 0 0,0 0-65,1 0 1,1 0 0,-1 0-1,-2 0 1,1 0 0,0 0 19,2 0 1,0 0 0,1 0 0,0 0 0,-1 0 0,1 0 0,1 0 0,-1 0 1,1 0-1,-2 0 1,0 0-1,0 0 53,0 0 1,0 0 0,0 0 0,0 0 0,0 0 0,0 0 51,-17 0 1,1 0-1,18 1 1,0 0-1,0 1-48,-1-1 0,1 0 0,-1 1 0,0-1 1,-1 0-1,0 0-23,-17 0 0,1-2 0,-2 1 0,1 0-47,2 0 1,0 0 0,-1 0-1,0 0 46,1 0 0,0 0 0,-2 0 0,0 0-59,2 1 0,0-2 1,-1 0-1,1-1 49,4 0 1,0 0 0,-1-2 0,-1 0-101,0 2 0,0 0 0,-2 0 1,0-1 128,4 1 1,0 0 0,-1 1 0,1 0 69,1-3 1,1 0 0,2 2 0,1 1-111,1-3 0,-1 0 0,-1 2 0,-2 0 13,-2-1 1,0-1-1,3 0 1,2 0 8,4-2 0,0 0 0,-3 2 0,0 1 23,-3-1 0,1 0 1,-1 2-1,0 0 18,3-1 0,-1-1 1,1 2-1,0 1-18,3 0 1,0-2 0,0 1 0,0-1-2,-3 1 0,-1 1 0,2-2 0,0 1-78,4 0 1,1 0 0,-3-1-1,0 1 45,2-2 1,1 0-1,0-1 1,0 0-6,-1 1 1,1 0 0,-1-1 0,1 0-1,4-1 0,-1 1 0,-4-1 0,-1 0 117,1 0 0,1 1 0,0 0 1,1 0-65,2 1 0,0 0 0,-3-1 0,0 1 43,-1 2 1,1 0 0,-4-1-1,1-1-29,2 2 0,1 0 0,0-1 1,0 1-2,3 0 0,0 0 1,-3 1-1,0 1-24,-3-2 1,1 0-1,-1-1 1,2 1-54,2 0 0,0 0 1,1 0-1,0 0 46,1 2 1,0 0 0,-4 0 0,-2 0-73,-1 0 1,-1 0-1,3 0 1,2 0 69,4 0 1,2 0 0,-2 0 0,0 0 67,2 0 1,-1 0 0,-4 2 0,0 1 32,-2 1 0,1 0 0,0-1 0,2 0-14,5 1 1,0 0-1,0 0 1,1 0-46,1 1 0,0 1 0,-5 1 1,0 1-34,0 0 0,-1-1 0,-1 1 0,2-2-2,6-2 1,1 0 0,1 1 0,-1 0-96,-27 3 0,3-2 540,-3 2 0,-1-2-629,1 2 0,1 1 470,7-6 0,6 5-687,5-4 0,0 5 118,-3-2 1,-4 0-825,-4 0 1089,5 1 0,-14 5 0,5 2 0,-6 3 0</inkml:trace>
  <inkml:trace contextRef="#ctx0" brushRef="#br0" timeOffset="1">13020 5585 8370,'23'-34'-288,"-1"4"-73,1 4 1,0 7 1175,0 3 1,-4 9-208,0 3 1,-1 3-631,1 1 0,2 4-40,-2-1 0,9 5 55,7-4 1,5 3 240,10-3 0,11 0-340,-27-4 0,0 0 0,2 0 0,-1 0 294,-1 0 0,1 0 1,5 0-1,1 0-345,4 0 1,1 0-1,7 0 1,2 0 150,4 0 0,0 0 1,5 0-1,0 0-296,-1 0 0,0 0 1,-19 0-1,-1 0 0,2 0 250,3 0 0,0 0 0,1 0 1,1 0-1,2 0 0,-1 0 13,2 0 1,1 0 0,-1 0-1,1 0 1,-1 0 0,1 0 3,1 0 1,-1 0-1,1 0 1,0-1 0,1-1-1,0 0-197,3 0 1,1-1 0,0 0 0,4 0-1,0 0 1,0-1 261,-2 0 1,0 1 0,1-1 0,0 0 0,0 1 0,0 0-177,-3 0 1,-1 1 0,1-1 0,-2 0-1,-1 0 1,1 0 255,2 2 1,0 0-1,-1-1 1,1 0 0,-1-1-1,0 1 14,-3 0 0,0 1 1,0 0-1,-1-1 0,0 1 1,-1 0-81,-4 1 0,-2 0 1,-1 0-1,-1 0 1,-1 0-1,0 0-23,20 0 1,-1 0 0,-1 0-1,-1 1 122,-5 1 0,0 0 1,-4-1-1,-1 1-314,-5 1 1,-2 1-1,-6-2 1,-2 0 338,-4 2 0,-2 0 0,32 0-631,-6 3 1,-9-4 166,-14 0 1,-7 0 868,-12 1 1,-7 2-2025,-16 6 1451,-10-1 0,-11 0 0,-5 1 0</inkml:trace>
  <inkml:trace contextRef="#ctx0" brushRef="#br0" timeOffset="2">11170 10039 8208,'5'-17'1099,"1"6"-659,5 0-439,1-1 0,6 12-35,4 0 0,8 1 456,8 7-295,12 0 0,-16-5 0,2 0-222,7-1 1,2 0 0,4-2-1,1 0 417,2-1 1,2-2-1,7-1 1,2-2-493,-21 1 1,1 0 0,1 0 0,1 0 0,1 0 0,0 1 276,3 1 1,0 0 0,1 1 0,2-1 0,0 0 0,1 0-69,0 2 1,0-1-1,0 1 1,1 0-1,0 0 1,0 0 40,-4 0 0,-1 1 0,0 1 0,1-1 0,0 0 0,0 1-24,2 0 1,0 0 0,0 1 0,1-1 0,1 1 0,0 0-23,-1 0 0,1 1 0,-1-1 1,-1 2-1,1-1 0,-2 0-63,-3 0 1,-1-1 0,-1 1-1,-1 0 1,-1 1 0,0-1-81,1 1 0,0 0 0,-2 0 0,12 0 0,-2-1-457,-4 1 1,-3 0 0,-2-1 0,-1 2-736,-1 0 0,-1 1 1301,-2 0 0,-1-1 0,-1 1 0,0 1 0,-4 0 0,-1 1 0,1 1 0,-1 0 0</inkml:trace>
  <inkml:trace contextRef="#ctx0" brushRef="#br0" timeOffset="3">11912 12757 7961,'5'-28'3141,"1"9"-2287,6 0 0,0 6-1229,4 6 1,9 0 270,13 4 0,4-2 320,11-3 0,6-6-264,-28 8 1,2 1-1,7-3 1,0 0 487,5 0 1,2 1-1,0 1 1,2 1-548,4-1 1,1 0-1,1 0 1,1 1 247,3 1 0,0 0 1,4-3-1,0-1-66,-18 2 1,1-1 0,0 1-1,-2 0 1,0 1 0,0 0-245,-1-1 0,0 1 0,1 0 0,-1 0 0,0-1 0,0 1-298,20-3 0,0 1 0,-1-2 1,0 1 321,-3 0 0,0 1 0,-4 0 0,-1 0-573,0-2 0,-1-1 0,-7 2 0,-2 1 718,-4-3 0,0 1 0,-3 0 0,-1 1 0,-1-1 0,-1 0 0,23-6 0,-8 0 0</inkml:trace>
  <inkml:trace contextRef="#ctx0" brushRef="#br0" timeOffset="4">14082 12049 7931,'0'-23'0,"0"5"651,0 3 1,5 8-492,3 3 1,8 4-112,7 4 1,10 2 363,9 5 1,12 1 656,7-1 1,1 4-925,-29-7 1,-1 0-1,27 12 652,-2-1 0,-7 3-577,-8 0 1,-9-3-3,-10 0 1,-6 0 145,-10 4 0,-4 0-192,-11 0 1,-7 0-94,-15 0 1,-9 1-336,-14 2 0,22-11 0,-3 1-698,-5 3 0,-2 0 0,-1-1 0,-2 1 953,-3 1 0,-1 2 0,-1 1 0,0 1 0,-2 2 0,0 0 0</inkml:trace>
  <inkml:trace contextRef="#ctx0" brushRef="#br0" timeOffset="5">15258 11912 7911,'0'-6'0,"0"-5"0,0 4 3638,0 2-1173,0-5-1335,0 3 1,2 0 0,1 0 477,5 2 1,3 1-827,5 4 1,3 7-609,7 4 0,9 7-1,6 9 0,4 7-313,1 8 1,-25-18 0,-1 1 47,2 2 0,-2 0 0,-1 0 0,-1 0-725,1 0 0,0-1 0,15 25 336,-3-5 1,2-7-1978,-3-5 0,2-6 689,-1-9 0,-9-2 72,-6-6 1,-5-3 1696,-3 0 0,-3-1 0,-5 5 0</inkml:trace>
  <inkml:trace contextRef="#ctx0" brushRef="#br0" timeOffset="6">16012 11741 7911,'-23'-18'1650,"2"1"-1002,2 6 0,-3 1 476,3 2 1,-6 6-341,-2 9 728,-5 11-1212,3 11 0,-5 16 346,0 4-754,16-20 0,1 2 1,-2 3-1,-1 3-366,-1 4 1,0 2 0,-2 2 0,0 1-75,-1 5 0,-1 1 0,-3-1 0,-2 1-1544,-4-1 1,-1 0 2091,1 1 0,-1-1 0,9-16 0,-1-1 0,1 1 0,-1 1 0,0-1 0,1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16T21:33:17.28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17440 2593 7911,'0'-12'0,"0"1"1552,0-1 0,0 5 0,0-1 481,0-1 118,0 4-1068,0 0 813,0 5-1775,5 5 1,-4 1-366,3 6 374,-3 4-554,-1 2 0,4 5 281,0 0-535,0 5 506,-4-4 0,0 9 51,0-3 1,0-2-126,0-1 1,0 1-20,0-2 1,0 2 471,0-1 0,-2-3 184,-2 3 1,3-7-227,-3-1 0,3-1 0,1 1 401,0-4 0,0-2 63,0-2-308,0-4 40,0 3-62,0-9-146,5 4 0,-2-5 170,4 0-129,-4 0 0,7 0-139,-2 0 0,-2-4 32,2 0 1,-1-4 65,5 0 0,0-1 1,1 0-89,-2 2 1,7-1 303,-6-3 9,2-1-216,-3 1-7,0 4-238,1-3 78,-1 4 0,4 0 165,1 2 0,-1-1-595,-4 1 0,2 0-371,2 4 0,-2 0 438,2 0 1,-2 0-1614,-2 0 1276,1 0 0,3 0-183,0 0 1,0 0 0,-3 0-2222,-1 0 1812,1 0 540,-6 5-1922,-1-4 1629,-5 10 1050,0-10 0,-5 9 0,-1-4 0</inkml:trace>
  <inkml:trace contextRef="#ctx0" brushRef="#br0" timeOffset="1">17942 2501 7911,'0'-11'1481,"0"-1"-257,0 1-809,0 5 1,-1-5 224,-3 4 360,3 2-270,-4 0-592,5 10 0,0 1 1,0 5-11,0 1 0,0 6 1,0 3-85,0 5 33,0 5-55,0-1 260,0 4 0,1 0 123,3 0 42,-3 1 0,5-5-54,-2 0 1,-1 0 375,4 0-440,1-2 1,0-6 75,-1-3 1,0 1-211,0-5 0,3-3-1,-2-5 1,2-4 186,2 1-333,-1 2 1,-3-5-1,-1 3 62,2-3 1,-3-1 181,2 0-74,0 0-55,3-5 0,0 3-213,1-6 96,-6 6-57,9-4 1,-7 5-337,7-3 0,2 3 79,-2-3-654,5 3 609,-7-4 1,7 2-766,-4-4 787,4 4 0,-7-6 0,2 6-3342,-3 0 2110,0-3-1904,-6 4 3427,-1-3 0,-5 5 0</inkml:trace>
  <inkml:trace contextRef="#ctx0" brushRef="#br0" timeOffset="2">18582 2615 7911,'0'-6'2893,"0"-4"-1894,0 4 1,0-2 50,0 0-414,0 1 5,0 0-209,-5-3-24,3 4 1,-4 0 223,2 2-414,3 2-2207,-4 2-2648,5 0 2624,0 6 925,0 0 1088,0 10 0,-5 2 0,-2 5 0</inkml:trace>
  <inkml:trace contextRef="#ctx0" brushRef="#br0" timeOffset="3">18616 2832 8836,'0'12'1935,"-1"-6"-1019,-3-2-368,3 2-409,-4-4 0,3 4-682,-1-2-713,1-3 1256,-8 9 0,4-4 0,-6 6 0</inkml:trace>
  <inkml:trace contextRef="#ctx0" brushRef="#br0" timeOffset="4">18959 2490 7911,'-5'-7'2724,"-3"4"-2309,3 1 0,-5-1 358,2-1-393,3 0 0,-5 4-774,4 0 0,-2 1 360,0 3 1,2-1-1344,-2 4 0,-1 1 787,6 3 1,-5 1 589,4-1 0,0 6 0,4 0 0</inkml:trace>
  <inkml:trace contextRef="#ctx0" brushRef="#br0" timeOffset="5">18959 2695 7911,'-8'8'0,"0"0"0,5-5 875,-5 5 1,4-4 201,-3 3-843,4-4-53,-2 7 1,4-9-2856,-3 3 2674,3 3 0,-4-6 0,5 4 0</inkml:trace>
  <inkml:trace contextRef="#ctx0" brushRef="#br0" timeOffset="6">19427 2124 7911,'-18'0'2743,"5"-4"-1509,6 1 327,4-1 1,-1 0-719,8 0 0,4-3-233,7 3 1,4-4-511,8 4 0,-2-3-559,6 3 0,-1-5-953,4 1 0,2-2 804,2-1 0,-3-1-801,4 1-14,1 0 1038,-4-1-1769,-2 1 1386,-6-1 0,-7 5-150,-2-1 918,-2 6 0,-11-3 0,-1 5 0</inkml:trace>
  <inkml:trace contextRef="#ctx0" brushRef="#br0" timeOffset="7">19792 1964 7911,'-22'0'626,"-1"5"1,0 2 87,0-1-375,5 4 1,2-7 198,4 4-266,1 1 342,-1 3 1,5 1-172,-1-1 1,6 2-329,-2 2-38,3 3 1,1 6 174,0 3-806,0-3 0,3 9-444,1-3 0,4 5 647,-4 3 1,1-3-744,-1 3 0,-2-2 422,6-2 1,-6 2 324,2 2 0,1-3 347,-1 3 0,-5 3 0,-6-1 0</inkml:trace>
  <inkml:trace contextRef="#ctx0" brushRef="#br0" timeOffset="8">19621 2787 7717,'-11'11'0,"-1"1"0,1-1 663,-1 0 1,1-3 0,0-2 1024,-1-1-1257,1-1 0,3-4-53,0 0 0,5 0-30,-5 0 0,5-1 99,0-3 0,1-2-133,2-6 0,0 1 235,0 0-135,5-1-378,2 1 1,0-1 0,1 1 230,1-1 0,2 2-390,5 3 0,-4-3 0,4 2-368,-4-2 409,5 3 0,0-3-32,6 3-858,0 2 1,1-4 33,3 5-1432,2-5 1087,5 8-122,1-9-45,4 3 1450,-4-4 0,5-1 0,-6 1 0</inkml:trace>
  <inkml:trace contextRef="#ctx0" brushRef="#br0" timeOffset="9">19964 2524 7911,'-18'0'0,"1"-1"0,6-3 927,0 3 0,-1-4 11,1 5-568,4-5 1188,2 3-761,5-3-813,0 5 62,5 0 1,2-4 86,4 1 0,2-1-255,2 4 116,3 0-546,0 0 1,3 0 360,-2 0-1190,3 0 848,-4-5 0,3 3-1065,-2-1 819,3 1 377,6-3 0,-4-1 52,2-6 1,2 1 349,-1 0 0,0-1 0,-5 1 0,0-1 0,-3 1 0,-8 0 0,-5 3 0,-6 0 0,-6 6 0,-1-2 0,-8-1 0,-4 1 0,-3 0 329,-1 4-11,0 0-199,1 0 0,2 0 663,1 0-332,5 0-151,-7 0-90,8 0 0,-3 2 70,4 1 1,5 0-108,-1 5 0,4-1-260,-3 5 237,4-1 0,-2 0-59,5 1-166,0 4 0,0-2-23,0 5 1,0 0 118,0 4 0,0 0-385,0 0 0,4 4 65,0-1-556,5 1 550,-8-4 1,9-2-87,-2-2 0,-3 2 392,-2-6 0,4 5 0,-1-2 0</inkml:trace>
  <inkml:trace contextRef="#ctx0" brushRef="#br0" timeOffset="10">20215 2604 7911,'6'-11'1765,"1"0"-1422,-4 4 0,0-2-56,5 5 0,-5-4 350,5 5 1,1-5-211,6 4 1,-2-1-255,2 1 0,3 2 6,1-6 1,2 2-178,2-2 1,0-2-155,0 2 1,-4-2 233,0-1-153,-5-1 3,2 1-128,-9 0 0,-3 4 84,-8 3 0,-6 3-268,-6 1 1,1 0 136,4 0 1,-2 0-267,-2 0 1,6 4 185,-2 0 1,2 5 125,-3-2 0,1 0 631,-1 0 1,2 1-277,3 3 0,-4 1 223,4-1 0,-2 2-208,1 2 0,2-1 528,2 5 1,3-5-207,-3 1 1,3 2-443,1-2 1,4 4-243,-1-4 0,6 0-459,-1-3 1,3-2-523,5-2 1,-2-2 544,5-2 0,-4-3-407,4 3 0,-4-4 570,4-4 0,-5 2 462,1-6 0,-2 0 0,-2-3 0,6-6 0,1 0 0</inkml:trace>
  <inkml:trace contextRef="#ctx0" brushRef="#br0" timeOffset="11">20580 2410 7911,'0'-8'0,"0"1"0,0 3 368,0-4 0,2 4 368,1-3 66,-1-1-665,3 2 193,0 1-492,1 5 1,4 5 171,-2 2 0,1 7 17,-5 2 1,3 0 105,-3-1 1,0 2 682,-4 2 0,0 2-152,0-2 1,0-2 74,0-2 1,0 2 451,0-2 1,0 0 82,0-3-82,0-6-329,0-1-823,0-5 1,0-9 113,0-2 0,5-5-662,3 1 0,2-3-107,1-4 0,1 0-558,-1 3 1,4-3-32,0 3 1,5 2 432,-5-2 0,4 6-615,-4 1 0,4 2 662,-4 7 0,4-5-240,-3 4 1,3 0 963,-4 4 0,5 5 0,-2 2 0</inkml:trace>
  <inkml:trace contextRef="#ctx0" brushRef="#br0" timeOffset="12">21083 2455 7911,'-6'-5'667,"-1"0"-393,3-2 1,2 0 428,-6 4-270,6 1-433,-8-3 54,8 5 1,-8 0-182,3 0 1,-2 5 152,1 3 0,-2 2-255,2 1 0,-1 5 203,2-1 1,-2 4-80,5-4 0,-4 2 92,5-2 1,-1-2 174,4 2 0,0-2 112,0-2 0,5-1 272,3-2 0,2-3 193,1-5 1,1 0-237,-1 0 1,2-1-89,2-3 1,-2-1-171,2-3 0,1-6-270,0 3 0,-1-3 97,-4 2 0,-3 1-438,-1-1 1,1-3 53,3 0 1,-3 0-126,0 3 1,-6 5-490,2-1-705,-3 6 1108,-1-9 0,-1 11 132,-3 0 1,2 2 608,-6 5 1,6 1-218,-2 3 692,2 1 1,2-1-53,0 1 1003,0-1-495,0 0-693,0 1 1,6-6-466,1-2 1,3-3 97,2-1 0,-1 0-520,1 0 1,4-5 276,3-2 1,-1-9-528,1-3 0,4-2 279,3-2 1,1 0-76,-4 0 1,-4-5 173,0-2 1,-5 2 266,1 1 1,-2 4 32,-2 4 0,-4-1-51,-4 5 0,-1 3 451,-2 5-294,0 4 0,-4-1 45,0 8 0,-5 3-7,2 4 0,0 2-219,0 2 1,3 3 188,-4 5 1,6-2 135,-2-2 1,3 3 265,1-3 1,0 1-208,0-1 1,0 3 75,0-3 0,0-1-40,0 1 0,1-4 32,3 4 1,-2-5-314,6 1 0,-1-6-228,5-1 1,-1-6-153,1 2 0,-1-3-511,0-1 1,1-5-822,-1-3 1,-3-3 760,0-4 0,-2 2 890,2-2 0,-3-3 0,-5 0 0</inkml:trace>
  <inkml:trace contextRef="#ctx0" brushRef="#br0" timeOffset="13">21334 2376 7911,'-18'-6'846,"-3"5"0,8-4-455,-2 5 1457,2-5-502,2 4-223,4-4-398,2 5-675,16 0 0,1 0 37,11 0 0,0 0-902,0 0 1,5 0 539,2 0 1,-1 0-1487,2 0 1,-5 0 270,5 0 1490,-6 0 0,13 0 0,-2 0 0</inkml:trace>
  <inkml:trace contextRef="#ctx0" brushRef="#br0" timeOffset="14">21711 2353 7911,'-23'5'0,"4"-3"0,0 6 902,5 0-525,-2 3 1,4 0 773,1 1-744,5-6 1,0 4-23,6-2 0,0-2-131,0 2 0,6-4 227,1 3 0,3-4-100,2 1 0,-1-2 16,1 2 0,0-3-58,3 3 0,-1-3-223,5-1 0,-5-1 63,2-3 0,0 2-427,-1-6 0,1 4-438,-5-3 0,0-1 444,1-3 0,-1 3-187,1 0 0,-2 0 116,-3-8 0,-1 4-370,-6-4 0,0 4 189,0 0 1,-2 1-111,-2-1 0,-2 5 214,-5-1 1,-5 4-62,1-3 0,-5 4 245,1-1 0,2 3-12,2 1 0,-1 0 29,0 0 1,1 1-248,4 3 498,-1 3-62,1 4 0,5 0 0,2 0 0,8-4 0,2-2 0,5-5 0,2 0 0,2 0 0,2 0 0,2 0 0,2-1 0,-2-3 0,-1 2 0,1-6 0,-5 4 617,1-3 1,-2 3-239,-1-4 1,-2 4 869,-3-3-114,3 4 193,-3-2-1112,4 5 1,-4 1-416,-4 3-247,4 3 0,-5 7 336,6-3 0,-6 7-134,2-7 0,-3 3 26,-1-2 1,4-1 1340,0 0-186,0 1 275,-4-1 41,0 1-285,5-6 0,-2-2-522,4-8 1,-3-2-229,4-6 0,-1 0-452,5-4 0,0 2 253,4-5 0,-3 4-316,6-4 1,-3 5 27,3-1 1,-4 3-168,4 5 0,-1-2 476,1 5 0,1 0-185,-5 4 1,6 0-375,-2 0 0,-2 5 195,2 3 0,-5 2-952,2 2 1,-5-4 59,-3 4 1216,2-3 0,-4 7 0,6-4 0</inkml:trace>
  <inkml:trace contextRef="#ctx0" brushRef="#br0" timeOffset="15">17577 3735 7911,'-8'-8'1904,"0"0"0,5 6-1075,-5-2 612,6 3-913,-9 1 1,10 5 90,-3 2 110,3 4-361,1 5 0,0 3-858,0 8 350,0 2 0,0 7-357,0 2 0,1 3 415,3 9 0,-1 2-1490,4 5 1,0-6 638,0-5 1,3-2-601,-2-6 0,-2-1 892,2-7 0,-6-3 641,2-8 0,-2-3 0,-2-4 0,5 4 0,1 2 0</inkml:trace>
  <inkml:trace contextRef="#ctx0" brushRef="#br0" timeOffset="16">17497 4294 7911,'-5'-11'445,"-2"-1"-169,-4 1 1,3 3 172,1 1 1,4-1-66,-1-3 0,3 3-129,1 0 0,1 2-37,3-1 0,6-2-134,6 5 1,0-4-115,-1 4 1,2-3-189,2 3 1,2-1 317,-2 1 0,4-1-850,4-3 1,-2 2-490,6 2 0,-5-2 617,5-5 0,-1 0 622,5 4 0,-6-8 0,-1 2 0</inkml:trace>
  <inkml:trace contextRef="#ctx0" brushRef="#br0" timeOffset="17">17908 3826 7911,'-5'-11'0,"0"3"277,-3 0 0,-1 5 995,5-5-832,-4 5 520,6-2-169,-3 5-95,5 0-465,0 5 1,2 6-682,1 4 0,4 6 347,4 2 1,0 5-997,1 6 0,-1 2 632,1 2 1,-1-1-588,1 5 0,-1 1 1054,0 6 0,1-2 0,-1 4 0</inkml:trace>
  <inkml:trace contextRef="#ctx0" brushRef="#br0" timeOffset="18">18045 3837 7911,'0'-11'2292,"0"0"1,5 3-1291,3 0 0,2 6-454,1-2 0,7-1-178,5 1 1,6-4-1006,9 5 1,8-6 458,7 1 0,-2-1-1195,-2 2 0,-7-3 903,-4 2 0,-7 3-593,-5 1 1,-10-1 1060,-5 1 0,-7 5 0,1 6 0</inkml:trace>
  <inkml:trace contextRef="#ctx0" brushRef="#br0" timeOffset="19">18410 3780 7911,'-11'0'0,"0"0"0,-1 0 0,1 2 2438,-1 1-1581,6-1 1,-3 8 101,5-3 1,0 4-414,4 0 1,0 5-731,0 4 0,4 1-172,0 2 0,5 6-292,-1 5 1,2 2 76,1 6 0,-1-4 367,-2 4 1,2-5-897,-2 1 0,-2 0 414,2-4 0,-5-2-460,5-9 1146,-5-1 0,7 1 0,-4 0 0</inkml:trace>
  <inkml:trace contextRef="#ctx0" brushRef="#br0" timeOffset="20">18764 3849 7911,'-5'-12'3340,"-1"6"-2826,-5-4 947,-1 9-303,6-10-521,-4 10-1042,8-4 343,-3 5-1150,5 0 0,0 5 848,0 3 364,5 2 0,-3 6 0,3 2 0</inkml:trace>
  <inkml:trace contextRef="#ctx0" brushRef="#br0" timeOffset="21">18787 4157 7911,'-23'12'0,"6"-1"2162,1 0 1,4 0 72,0-4-1299,6 3 1,0-5 131,2 3-2460,3-3 0,1-5 745,7 0 0,1 0-3304,3 0 3951,-2 0 0,8-5 0,-6-1 0</inkml:trace>
  <inkml:trace contextRef="#ctx0" brushRef="#br0" timeOffset="22">19084 3826 7911,'-6'-5'6128,"-4"4"-4991,8-4-3015,-3 5 0,5 1 1878,0 3 0,0 2 0,0 5 0</inkml:trace>
  <inkml:trace contextRef="#ctx0" brushRef="#br0" timeOffset="23">19164 4191 7911,'-11'17'3471,"-1"-4"-2690,1 2 0,1-2 270,2-2 0,-1 0 160,5 1-1738,-4-6 527,1-1 0,1 0 0,1 2 0</inkml:trace>
  <inkml:trace contextRef="#ctx0" brushRef="#br0" timeOffset="24">19610 3575 7911,'-5'-7'3422,"3"-3"-1093,-8 9-1201,9-4 695,-4 0-1131,5 4 0,5-6 413,2 3-762,9 3 1,1-8-668,6 5 1,9-3 258,2 3 1,4-4-1087,0 5 1,-1-6 792,5 1 0,-1-2-1673,1-1 1,-4-1 694,-8 1 1,-2-1-306,-5 1 1641,-5 4 0,-2-3 0,-4 4 0</inkml:trace>
  <inkml:trace contextRef="#ctx0" brushRef="#br0" timeOffset="25">19987 3506 7911,'-18'5'663,"1"-3"-456,6 8 0,-1-4 876,1 5 1,1 1-483,2-1 0,-1 1 166,6-1 1,-1 2-269,4 2 0,0 3-555,0 5 1,1 0-333,3-1 1,-3 1-325,3 0 0,1 4 21,-1-1 1,0 5-713,-4-5 1,1 6 1402,3-1 0,-3 12 0,4 4 0</inkml:trace>
  <inkml:trace contextRef="#ctx0" brushRef="#br0" timeOffset="26">19770 4306 7911,'-12'0'726,"1"0"199,-1 0 1,1 0-263,-1 0 733,1-5-332,5 3 624,1-3-548,5 5-621,0-5 0,1 0 35,3-3 0,3 0-269,8 4 1,-1-4-69,5 4 1,1-3-196,2 3 0,1-4 158,0 5 0,0-3-585,0 3 0,0 1-168,-1-1 0,1 1-263,0 2 0,4 0 0,-2 0-949,-3 0 0,1-4 352,-4 1-1100,2-1 2533,7-1 0,-4 4 0,4-5 0</inkml:trace>
  <inkml:trace contextRef="#ctx0" brushRef="#br0" timeOffset="27">20192 4054 7911,'-11'-6'0,"3"-3"0,0 5 0,6-5 0,-2 2 0,3 2 0,1-5 0,5 5 0,3-3 3924,7 3-1854,-3 5-1889,10-5 9,-4 4 1,6-5 136,3 6-1824,-3 0 1121,4 0 0,-4-1-2075,2-3 1505,-2 3 0,8-5 30,-5 2 0,-2 1 916,-6-4 0,8-1 0,-3-3 0</inkml:trace>
  <inkml:trace contextRef="#ctx0" brushRef="#br0" timeOffset="28">20535 3860 7911,'-12'0'427,"6"0"0,-4 0-250,3 0 0,-4-1 256,0-3 1,-1 3-95,1-3 1,-1 3 35,1 1 0,0 1-96,-1 3 0,2-2-243,2 6 1,-1 1-59,6 6 1,-2-2-77,1 2 1,2 3-255,-1 1 1,1 2 249,2 2 0,5 0-141,3 0 0,2 0 37,2 0 1,-5 0 138,1-1 1,0 2-37,3 3 1,0-8 218,1 0 0,-2-1-251,-2-3 1,2-3 0,-3-6 58,3-1 0,-2-1-782,0-4 395,-1 0-89,0 0 0,2-1 0,-4-3 552,1-4 0,-4-2 0,9-1 0,-5-1 0</inkml:trace>
  <inkml:trace contextRef="#ctx0" brushRef="#br0" timeOffset="29">20695 4054 7911,'0'-6'5735,"0"1"-3608,0 5-1797,10-5 0,-1 4-499,10-3 1,-4-1 220,4 1 0,0-5-449,4 1 0,-2-2 98,-2-1 0,2 1 161,-6 2 0,3-2-242,-7 2 0,2-2 55,-9-1 0,-1 3 80,-3 1 1,-2 4 40,-6-1 1,-1 3-80,-10 1 1,0 1-5,-4 3 1,-3-1-227,-1 4 0,4 1 241,4 3 1,2 1 41,-2-1 1,-2 0 179,6 1 0,0-1-112,3 1 0,5 3 740,-1 0 0,6 4-337,-2-4 1,3 2 469,1-2 0,0-2-378,0 2 0,5-2-210,2-2 0,5 1-853,3-1 1,3-5 418,4-2 1,1 1-870,0-1 1,0 0 506,0-4 1,0 0-144,-1 0 816,1 0 0,5 0 0,1 0 0</inkml:trace>
  <inkml:trace contextRef="#ctx0" brushRef="#br0" timeOffset="30">21037 3872 7911,'0'-12'-76,"0"1"1,0-1-302,0 1 1518,5 0-190,-3-1-87,3 6-620,0 1 1,-3 6-348,6 3 1,-6 3 134,2 9 1,1-2-202,-1 5 1,0-4 100,-4 4 1,1 0 494,3 4 1,-3 0-13,3-1 0,-3-4 40,-1-3 1,0 2 872,0-2 921,0 0-52,0-3-1615,0-6 1,0-2-203,0-8 1,0-6-127,0-5 1,0-6-756,0 2 0,4-2-219,0-2 1,5 1-637,-2 3 0,4-2-122,0 2 1,0 2 560,1 2 1,4-1-774,3 0 1,4 5 1689,4 3 0,2 1 0,5-5 0</inkml:trace>
  <inkml:trace contextRef="#ctx0" brushRef="#br0" timeOffset="31">21551 3769 7911,'-11'-5'743,"-1"4"0,1-5 230,-1 6-604,1 0 1,-2 0-174,-2 0 1,1 0-227,-5 0 0,4 6-145,-4 1 0,5 3 207,-1 2 0,2-1-87,2 1 1,4-1 141,3 0 0,3 5-89,1-1 1,0 0 110,0-3 0,7-5 458,4 1 0,2-4 56,6 3 1,-5-4-303,1 1 0,1-3 1,1-2 218,1-3-377,-4 2 1,3-8-197,-1 3 0,-4-3 113,3-2-315,-2 1 221,-1 4 1,-5-3-1071,1 3 527,-6-4 389,3 0 0,-1 3-1542,0 1 910,0 4 436,-9-2 0,-2 6 0,-3 3 0,1 4 276,2 2 147,4-4 1,-6 4-171,6-2 0,-1 2 819,4 2 1,0-5 219,0 1 1,1-6-249,3 2-225,2-2 0,7-2 485,2 0 0,-1-6-692,5-1 0,-4-5 0,4-3 188,2-4-1178,0-2 619,7-2 0,-4-1 117,3-3-1263,-3 3 877,-1-9 0,-2 5-994,-2-3 893,-2 4 0,-7 1 49,-2 3 1,-3 3-127,-5 9 216,0 4 414,0 2-71,-5 10 0,3 7 553,-8 0-454,9 10 1,-8-8-16,5 5 915,-5 0-668,8-1 1,-8 2 21,5-5 485,1 6-503,3-4 1,-4 5-65,0-3-105,0 3 0,4-9-218,0 7 1,0-3 92,0 2 0,2-1-635,1-3 1,4-6 317,4 3 0,1-5-1782,-1 1 1015,0-3-530,6-5 710,-4 0 505,-2 0 1,-1-5-290,-2-3 658,-3-2 0,5-1 0,-4-1 0</inkml:trace>
  <inkml:trace contextRef="#ctx0" brushRef="#br0" timeOffset="32">21631 3700 7911,'-11'-3'1069,"-1"-1"-735,1 0 1,3 0 66,1 0 2324,4 1-831,-2 3 91,5 0 1,5 0-1205,3 0-921,7 0 183,3 0 1,11-4-383,5 0 0,0 0-626,4 4 1,2-1-2623,-2-3 2514,0 3 1,0-4-267,0 5 1339,0-5 0,-4 3 0,1-3 0</inkml:trace>
  <inkml:trace contextRef="#ctx0" brushRef="#br0" timeOffset="33">22077 3700 7911,'-12'5'174,"1"3"0,-3-2 608,2 2 1303,-2 0-977,13 3 19,-4-5-199,5 5-560,0-5 1,5 0-67,-4-1-112,10 0 1,-4-2 136,8 5-123,-2-6-41,4 3 0,-5-5 218,3 0-464,-2 0 133,4 0 0,-2 0 52,0 0-28,5 0 1,-6-1-440,5-3 1,-5-1 173,2-3 0,-4-2-477,0 3 471,-6-9 0,-1 4-121,-5-4 116,0 4 50,0 0 1,-5 0-33,-3-4-221,-2 9 196,-6-8 0,-2 10-764,-5-3 413,0-2 293,6 8 0,-5-3-323,3 5 134,2 0 240,1 0-498,5 5 385,-1-3 1,2 9-109,2 1-182,3-1 291,0 6 1,4-2-128,-3 0 40,3 0 415,1 2 0,0-5 0,5 10 0,1-4 0</inkml:trace>
  <inkml:trace contextRef="#ctx0" brushRef="#br0" timeOffset="34">22431 3575 7911,'0'-12'0,"0"1"914,0 5-125,0-5 196,5 5-441,-4-5 1,4 3 129,-5 0-402,0 6-109,5-3 1,-4 10-287,3 2 116,-3 4 0,-1 0-394,0 0 353,0 6 1,4-3 89,0 5 0,0-4-133,-4 4 0,0-4 108,0 4 0,1-5 379,3 2 1,-3-4 763,3 0-653,-3-6 1142,-1 4-821,5-8-360,-3-2 31,8-2-222,-9-13 0,9 6 49,-2-10-374,2 0 92,1-4 1,2 3 309,2-3-428,-2 8 128,9-12 0,-8 13-239,5-5 116,5 5 1,0-2-142,2 4 1,-1 6 22,-3 2 83,-4 3 663,4 1-112,-10 0-256,5 5-835,-6 1 469,-4 6 0,-2-1 6,-5 1-2606,0-1 894,0 0-934,0-4 2815,0 3 0,5-4 0,1 6 0</inkml:trace>
  <inkml:trace contextRef="#ctx0" brushRef="#br0" timeOffset="35">9102 8931 7911,'-11'-11'0,"1"3"1043,2 0 0,-1 5-67,6-5 1,-6 4-154,1-3 1,3-1 0,0-5 347,0-2-716,4 2-146,-5-8 0,6 3 268,0-5-109,0 0 25,6-5-213,0 9 0,5-8-15,1 4 1,0 0-193,4-4 0,1 3 110,6 1 0,1 0-362,3 1 1,-2-1 191,6 0 0,-1 0-541,5 0 1,0 0 248,3 0 1,3 6 0,3 1-48,-2 4 0,1 2 136,-5 2 47,5-2 1,-12 9 341,-1-3 0,-6 4-116,-4 4 1,-4-2 151,-5 6 1,-4-1 0,-3 5 254,-3-1-392,-1 1-35,0-6-1267,0 4 459,0-4-147,0 6-461,0-1 809,0-4-2860,0-2 2726,0-5 0,0-5 1,0-2-1</inkml:trace>
  <inkml:trace contextRef="#ctx0" brushRef="#br0" timeOffset="36">9833 8223 7911,'0'-6'3994,"0"1"-927,0 5-2419,0-5-120,5 3 0,3-3-128,7 5 0,4 0-309,8 0 1,2 0-4,5 0 1,6 0-1,2 1 146,2 3 1,-2 1-18,0 3 1,-7 1 109,0-5-110,-6 5-105,-11-3 0,-7 5 78,-7 1-179,-3 4 1,-11 2-263,-5 5-1646,-11 5 369,-3 1 1053,-10 5-1014,-2 0-945,-5 1 1,2-6 290,2-2 2143,3-8 0,3 3 0,1-4 0,1-1 0,2-1 0</inkml:trace>
  <inkml:trace contextRef="#ctx0" brushRef="#br0" timeOffset="37">10850 7949 7911,'0'-22'0,"0"3"0,4-1 2203,-1 5-993,1 5-208,-4-1 119,5 5 1,-3 1-717,1 5 0,-1 5-174,-2 7 1,0 4 94,0 3-990,0 8 0,0-2 384,0 6-234,0-1 0,-2 4 294,-1 1-155,1-1 208,-3 0 0,5 2 328,0 2 0,0-7 1,0 2-236,0-3 0,5 0 928,3-3-407,7-1-103,-2-8-161,8-1 0,-7-11 44,5-2 0,-3-3-843,3-1 0,-2 0 154,2 0-613,-2 0 0,-6-4 0,1-1 116,-1-1 0,1-1 120,-1 0 1,1-2 236,-1 5 602,-5-5 0,9-2 0,-2-7 0</inkml:trace>
  <inkml:trace contextRef="#ctx0" brushRef="#br0" timeOffset="38">11261 8212 7911,'0'-12'0,"0"5"-64,0-1 1,0 0 1883,0-3-829,0-1-115,0 6-329,0 1-260,-5 5 0,2-4-272,-4 0-21,4 1 57,-7 3 0,8 5 36,-6 2 0,5 3-170,0 2 1,-3-1 347,3 1-125,-1-1 0,4 1 237,0-1 1,4 0-196,-1 1 1,5-1 640,-4 1 0,5-1-379,-2 1 1,4 2-1,0-2 51,0-2 0,1-2-625,-1 0 138,1-3-54,-1-5-629,0 0 0,5-2 331,-1-1 385,0-4 0,-3-8-1224,-1 0 732,-5-6 1,3 8 56,-5-7 0,0 3 1,-4-4-478,0 2 440,0 0 281,-5-4 0,2 4-32,-4 0-9,-1 5 1,-3-1 7,-1 8 0,1-2-35,-1 5 0,5 0-151,-1 4 1,2 1 0,-3 3-237,1 4 83,6 2 1,-3 5-147,5 0 358,0 6 0,0-9 310,0 4 0,0 1 0,5-4 0,1 4 0</inkml:trace>
  <inkml:trace contextRef="#ctx0" brushRef="#br0" timeOffset="39">11615 8154 7911,'0'-11'487,"0"0"1,0 3 282,0 0-161,0 6 1,-1-3 272,-3 5-614,3-5-152,-4 3 1,5-1-167,0 6 1,0 0 572,0 5-219,0-1 0,0 5-49,0-1 1,3 0 112,1 1 1,4 1-1,-3 1 944,1 1-764,-3 0 193,7-4-382,-9 1 1,8-1-50,-5 1 0,4-1-208,-5 1 0,5-5 0,-3 0-545,1-2 357,2-2-240,3-3 270,1-5 62,-6 4-861,4-9 1,-8 0 380,1-5 0,2-1-394,-1 5 1,0-1 281,-4 1 561,0 0-192,0 4 40,0-3 0,1 9 1388,3-3 672,-3 3-1006,4 1 35,-5 5 87,6-4-482,0 9-195,0-8 1,4 6 37,-2-4 1,1 1 0,0-2-163,-2 1-147,1-1 1,3-3-222,1 0 0,-1 0 1,1 0-649,-1 0 613,6 0 1,-5 0-122,4 0 1,-4-5 0,0-2 250,-1-3 1,0-2 126,1 1-145,-1-1 0,-3 1 0,-2-1 368,-1 1-142,-1 0 1,-4-1-332,0 1 1,0-1-1467,0 1 596,0 0-861,0 4 0,-1-2 302,-3 6-675,3-1 1213,-4 4 1089,5 0 0,-5 5 0,-2 1 0</inkml:trace>
  <inkml:trace contextRef="#ctx0" brushRef="#br0" timeOffset="40">12255 8177 9591,'0'7'2069,"0"-2"0,1-5-1623,3 0-471,2 0 0,5 0 158,1 0 1,-1-2-33,1-1 0,-1 0 4,1-4 1,-1 0-229,0 0 201,1-4 0,-1 6-375,1-2 0,-6-3-18,-2 2-503,-3-2 524,4 3 0,-4-3-288,3 3 0,-9 2-12,-6 1 157,-1 3 303,-4 1 1,3 1 0,-1 3 160,-1 3 0,0 3-118,3 2 0,1 1 496,-1 2 0,2-3-105,3 4-5,-3 1-202,8-4 1,-3 7-347,5-4 0,0-1 164,0-4 0,5-1 1,3-1-1151,2-1 622,1-6 1,6 4-581,2-6 813,3 0 0,-2-2 384,3-2 0,-3 3 0,8-14 0,-5 7 0,0-8 0</inkml:trace>
  <inkml:trace contextRef="#ctx0" brushRef="#br0" timeOffset="41">12609 8086 7805,'6'-5'181,"4"-1"1,-9-2 594,3 0-319,-3 6-239,-1-3-519,6 5 267,-5 0 0,4 1 193,-5 3 1,0 2-383,0 6 1,0-1 154,0 0 1,4 1 375,0-1 0,-1 1-105,-3-1 1,0 0 1549,0 1-364,5-1-232,-3 1 540,3-6-606,0-1-1056,1-5 1,2-5 160,-1-3-1682,-4-7 852,7 3 481,-4-10 156,6 9 1,-5-7-1754,1 5 1,3-4 409,5 4 1,4-5-1,-1 5 1340,3 1 0,0 2 0,1 0 0</inkml:trace>
  <inkml:trace contextRef="#ctx0" brushRef="#br0" timeOffset="42">13568 7903 7911,'-17'-7'153,"-2"-1"0,-1 4 0,0-2 832,1 1 0,0 1-103,-4 4-585,-5 0 0,5 1-529,0 3 0,6 2 165,5 6 1,1-1-595,-1 1 506,6-1 0,1 4 0,5 1 60,0-3 100,0 5 1,1-5 213,3 2 1,-1-2-121,4-2 1,1 1-1,3-1 262,1 1 0,-1-1-100,0 0 0,1-3-19,-1 0 1,1-5-229,-1 5-58,1-5 176,-1 2 2,0-5 1,5-2-131,-1-1 0,4-4 0,-4-4-142,-1-1 82,4 1 1,-6-2 211,4-2 0,-4 2 0,0-3 202,-1-1-99,1 5-169,-6-5-285,4 1 50,-9 3 277,5-3-953,-6 4 581,0 6 0,-2-3-44,-2 5 138,3 0 1,-8 6-482,5 1 410,1 4-1180,3 4 853,0-5 0,0 5-624,0-4 787,0 3 1,1 2 80,3-1 1,-2 1 299,6-1 0,-4 0 0,3 1 0,2-1 0,-4-4 0,5 3 0,2-4 0,6 6 0</inkml:trace>
  <inkml:trace contextRef="#ctx0" brushRef="#br0" timeOffset="43">13305 7892 7911,'-5'-12'0,"-1"5"0,-6-1 959,1 6-370,0-3-132,-1 5-53,1 0-44,4 5 1,-3 1 97,3 5-240,-3 1-474,3-1 1,-2 6 225,5 2-118,1-3 1,-1 5-449,0-6 578,0 5-547,4-2 421,0 5 0,5 0-177,3-1 0,0-3 56,3 0 1,-2-1-246,6 1 1,3-4 165,1-7 0,6 1-262,2-5 606,5 5 0,-3-8 0,5 4 0</inkml:trace>
  <inkml:trace contextRef="#ctx0" brushRef="#br0" timeOffset="44">14082 7812 8177,'-11'-6'789,"-1"-3"-588,1 5 1,-1 0-1,1 4 108,-1 0-133,1 0 1,-4 1-102,0 3 1,-5 2 89,5 6 1,-4-1 170,4 1 1,0 0-71,3 4 0,5-4 206,-1 4 1,6 0-89,-2-1 0,4 1-153,4-5 1,6 0-15,5 1 1,5-2 13,-1-2 1,3 0-1,1-4 0,0 0-50,-1-4 1,-3 0 0,-1 0 117,-1 0 1,-2 0 26,-4 0 1,1 0-788,-1 0 0,-3 0-788,-1 0 354,-4 0 198,2 5 0,-10-2 0,-3 4 729,-2 2 0,3-3 284,-1 2 773,0 0-405,-3-2-234,0 4 11,-1-3-414,1-1 0,-1 4 202,1-2-72,-1-3 0,-3 5-565,0-2 1,-2-2 295,2 1 1,3-3-989,-4 4 1,2-4-1161,-1 3-791,2 1 3031,-3-2 0,10-1 0,1-5 0</inkml:trace>
  <inkml:trace contextRef="#ctx0" brushRef="#br0" timeOffset="45">14299 7983 7911,'10'-7'0,"-2"-1"0,2 4 1610,-3-3 0,4 3-742,0-4 1,0 2 663,1-2-1010,-1-2 0,1 4-269,-1-6 1,-1 1-67,-2-1 1,1 5-1,-5-1-388,-2-1 83,-1-1-211,-1 4 321,-5-4 0,-1 8 150,-5-1 1,-2 1-789,-2 2 1,-2 0-23,-2 0 0,-2 2-705,1 1 1006,-1 4 1,3 4-316,3 1 606,2 4 1,3-3 187,2 2 0,0-1-214,4 1 0,0-1 0,4 4 801,0-2-464,0 0 0,0 0 240,0 3-191,5-2-210,1-1 1,6-4 46,-1-1 1,4 0-793,1 1 1,0-5 360,-1 1 0,2-5 104,2 0-1757,3-1 1233,-5-2 1,7-5-320,3-3 1049,-3-2 0,9-7 0,-4 0 0</inkml:trace>
  <inkml:trace contextRef="#ctx0" brushRef="#br0" timeOffset="46">14836 7755 7911,'-5'-7'-16,"-3"4"1443,-2 1 1,-3 2-74,-2 0-735,2 5 0,-3 0 72,4 3-209,1 2 53,-1-3-372,1 4 1,5 0-47,2 1 0,3 1-192,1 2 147,0-3-394,5 5 283,6-6 0,3 1 189,5-1 1,0-1-472,4-2 0,-1 5-411,-3-6 1,2 6 110,-2-5 742,-2-3-122,4 5 0,-4-4 1097,2 6-549,-3-1-396,-4 0 0,-1 1 481,1-1 1,-6 1 1665,-2-1-1612,-3 1-286,-6-1 0,-6 4 330,-9 0 0,-6 1-1088,-5-5 0,-7 0 0,-4 0-7523,-2-4 7881,-2 3 0,6-8 0,0 3 0</inkml:trace>
  <inkml:trace contextRef="#ctx0" brushRef="#br0" timeOffset="47">3792 11295 7753,'-12'-5'1561,"1"-1"-1200,-1-6-944,6 6 9,1 1 866,5 0 0,1 2 10,3-4 1,0 4 82,7-1 1,-2-1-86,6 2 50,-2-1-271,4 4 1,-5 0 80,4 0 1,0 0 70,-1 0 1,4 0-69,-3 0 0,-1 0-85,-4 0 1,4 0-288,1 0 0,-1 1 120,-4 3 0,1-2-395,-1 6 162,1-6-41,-6 9 274,-1-5 0,-10 2-2,-3-1 1,-6-4 35,-1 1 1,-4-3 154,4-1 1,-4 0 380,4 0-233,-6 0-129,9 0 0,-5 0 215,6 0 0,-1 0-68,1 0 0,3 0 357,1 0-262,4 0-431,-2-5 87,5 3 0,1-4 98,3 2 0,2 2-147,6-6 0,3 4-462,0-3 1,7 3 234,1-4 1,1 5-791,6-5 0,2 2 1049,6-2 0,3-7 0,4 2 0</inkml:trace>
  <inkml:trace contextRef="#ctx0" brushRef="#br0" timeOffset="48">4089 11318 7805,'-4'-8'0,"0"1"0,-4 3 129,5-4 0,-6 6-112,1-2 1,2 3 826,-2 1-427,1 5 96,-5 1-255,1 11 0,-1-3 33,1 5-7,-1 0-162,6 4 0,-4-1 303,2 1-232,-2 5-1,3-4-2,-1 3 0,5 1 33,0-1 0,1 4-285,2 0 1,2-3 53,1-2 1,4-2-101,4-1 1,2-4 63,2 0 1,3-6 53,5-2 1,1 0 11,2-8 1,4 1-242,4-4 189,0 0 1,4 0-423,0 0-412,0-10 714,-3 2-775,-1-8 588,-5 4 1,-1-3-131,-5 0 1,-5-1-292,-3 0 1,-2 4 318,-2-4 0,-3 4 439,-1 0 0,-4 1 0,7-6 0,-4 0 0</inkml:trace>
  <inkml:trace contextRef="#ctx0" brushRef="#br0" timeOffset="49">4523 11535 7805,'5'-6'456,"-3"-3"173,6 5 1,-4 0-254,3 4 1,5 0-133,3 0 1,1 5-47,0 3 0,1 2-26,6 1 1,0 2-73,0 2-103,0-2 184,0 4 0,-2-2-238,-2 0 0,2 2 130,-6-2 0,0-3 237,-4 4 0,-4-4-99,-3 0-251,-3-1 53,-11 1 1,-3-1-74,-10 0 0,-6 1-268,-5-1 0,-2 1 328,-6-1 0,-5 1 0,-5-1 0</inkml:trace>
  <inkml:trace contextRef="#ctx0" brushRef="#br0" timeOffset="50">5322 11558 7746,'0'-12'1112,"0"1"240,0 0 0,0-1-520,0 1 508,0-1-937,0 1 0,0 3 0,1 1 153,3-2 0,-1 0-645,4 1 121,1-2 0,3 9 33,1-3 1,-5 3 81,1 1 1,-5 1-158,0 3 0,2 2 103,-1 6 1,0-1 39,-4 1 0,0 0-141,0 3 0,-4-1 512,0 5 0,-3-3-174,3 3 1,-4-5 84,5 1 1,-2-2-87,1-2 1,2-3-225,-1-1-10,1 1 80,2-2 1,0-2-319,0-8 1,2-3 94,1-9 0,4 4-352,4-4 0,1 0 175,-1 1 1,0-4 33,1 3 1,-1 1 79,1 4 0,-1-1 44,1 1 0,-5 3 36,1 1 1,-2 3-36,2-4 1,2 6 39,-2-2 0,-2 3 25,2 1 0,-5 1 90,5 3 1,-4 1-66,3 2 0,-4 4 97,1-4 1,-3 3-184,-1 2 1,4-5-120,0 1 1,-1 0-544,-3 3 1,4-3 322,0-1 1,1 0-299,-1 0 1,-2 2 237,6-5 0,-4 4-2314,3-5 1694,1 1 0,3-4-1109,1 0 2190,-1 0 0,6 0 0,1 0 0</inkml:trace>
  <inkml:trace contextRef="#ctx0" brushRef="#br0" timeOffset="51">5722 11546 7746,'-12'0'3941,"1"6"-2690,5-5 622,1 9-1356,5-9 1,5 4 282,2-5 1,3 0-305,2 0 1,1 0 249,2 0 0,-3 0 35,4 0-521,-4 0 0,4 0-44,-1 0 1,0 0-189,-4 0 106,1-5 0,-1 3 0,1-5-136,-1 2 0,-1-4 0,-1 3-593,-1 0 397,-6-4 31,3 3-763,-5-4 587,0-1 0,0 5-1630,0-1 1314,-5 1 1,-1-1-334,-5 0 1,-1 2 167,1-2 575,-6 3 0,5 4-2149,-4-3 1586,4 3 1,0-3 2,1 8 809,4-3 0,-3 14 0,4-2 0</inkml:trace>
  <inkml:trace contextRef="#ctx0" brushRef="#br0" timeOffset="52">7047 11375 8446,'-5'-6'233,"2"-3"1272,-5 5-1106,1 0 1,-5 4 0,1 0 0,-2 0 911,-2 0-872,-3 0-196,1 5 0,-4 3 59,6 7-272,-5-2 51,7 3 70,-3-4 0,4-1 161,1 1 1,4-1 140,4 1-82,1-6-85,2 4 1,5-9 214,3 3 0,2-3-124,2-1-76,-6 0-75,4 0 1,-7 0-143,4 0-466,-4 0 0,2 2 276,-5 1 0,1-1-456,3 2 1,-3-2 77,3 2 168,-3-3 253,-1 4 1,0-3 217,0 1-123,0-1 18,0 3 0,0-4-150,0 3 124,5-3-423,-3 4-431,3-5-72,-5 5-429,0-4 478,5 4 190,-4-5 0,5 0-155,-2 0 375,-3 0 1,8-1 166,-5-3 0,4 2-272,-5-6 347,6 6 297,-2-8-224,-1 8-36,4-8 0,-7 5 218,4-3 0,-3 0 154,4 4 0,-6-1-104,2 1 220,2-2-216,-4-1 0,3 1 390,-5 2 205,0 3-349,0-9-119,-5 8 406,3-3-100,-8 5 0,5 2 124,-2 1 0,-4-1-37,4 1-260,2 4 0,0-6-205,5 4 1,-4-4 163,0 3-13,0-3-113,4 5 265,0-6-38,5 0-379,2 0 0,4 0 151,1 0-476,-6 0 228,4 0 0,-7-4 57,4 0 1,0-1-534,0 1 282,-2 3-287,-5-4 0,0 3-76,0-1 347,0 1 1,-5-3 0,-2 5 8,-4 0 1,4 4-166,-1 0 964,1 5-263,-5-8 1082,6 9 127,1-9-470,5 5 0,0-8 37,0-2-618,0 3 746,5-9-533,1 9-391,6-9 60,-6 8-164,4-8 0,-7 9-168,4-3 307,-4 3-1200,2 1-2114,-5 0 746,-5 5 1105,-2 1 1,1 2 509,2 0 198,3-6 1818,1 3-972,0-5 16,5-5 1,0-1-234,3-6 1,1 5 2075,-6-1-1629,1 0 1,-4 1-468,0-1-2609,0 6 1989,0-3 0,-5 6-2064,-2 3 0,0-2 2528,0 6 0,-1-1 0,-3 5 0</inkml:trace>
  <inkml:trace contextRef="#ctx0" brushRef="#br0" timeOffset="53">7104 11649 7746,'7'4'117,"1"0"0,-4 4 1358,3-5 1,-4 6-679,1-1 0,-3-2 415,-1 2 0,0 1-522,0 6 0,-1-1-231,-3 5 0,-5 5-922,-10 6 0,-1 5 349,-11 3 0,0 1 114,-8 3 0,4 2 0,-4-3 0</inkml:trace>
  <inkml:trace contextRef="#ctx0" brushRef="#br0" timeOffset="54">3598 9913 7746,'11'-11'-398,"-3"1"279,-1 2 0,0-2 1433,0 2-605,3-2 1,-8-1 1037,1-1 271,-1 6-1474,-2-4 1,-5 9 107,-3-3 1,-2 3-251,-2 1 0,-3 5-270,0 2 1,0 3 81,3 2 0,-3-5-578,0 1 1,0 3-5,3 5 0,1-1 347,-1-4 1,5 2-380,-1 2 1,4-2 116,-3 2 1,4-1 71,-1 1 1,3-2 28,1 2 0,0-2 238,0-2 1,1 1-99,3-1 1,3-3-279,4-1 1,4 0-549,0 0 1,6 0 402,-2-3 0,2-3-270,2 3 1,0-3 264,0-1 0,3-5-960,1-3 1430,0-2 0,1-1 0,1-1 0</inkml:trace>
  <inkml:trace contextRef="#ctx0" brushRef="#br0" timeOffset="55">3952 9536 7746,'0'-11'349,"0"3"-140,0 1 1354,-5 4-962,3-2 1,-4 5 40,2 0-137,3 0-228,-4 0 0,1 1-159,0 3 0,-1 3 0,3 5 108,-2 3 1,0 3-593,4 5 208,0 0-329,0 5 319,0-4-165,0 9 323,0-4-177,0 5 0,0 4-112,0 1 57,0-6 1,4-2-351,0-4 418,4 0 0,-1-10-940,4-1 732,1-4 1,0-2-83,4-2-103,-4-3 1,10-5-58,-3 0 624,2-5 0,2-1 0,0-6 0</inkml:trace>
  <inkml:trace contextRef="#ctx0" brushRef="#br0" timeOffset="56">4271 9776 7746,'-11'-5'0,"3"3"-133,1-6 133,-1 5 0,1-5 642,-1 4 0,-4 0 0,-3 4 280,1 0-679,2 5 1,-4 1-129,1 6 1,0-1 0,4 2 286,-1 2-121,6-2 0,-4 5-68,2-3 1,3-2 169,1 2 1,3-3-4,1 0 1,1-3-54,3 2-126,2-7-50,6 11 0,0-12 247,4 4 1,-2-4-49,5 1 0,0-3-116,3-1 1,-3 0-226,1 0 0,-3 0 0,4-1 35,-2-3 0,-5 1-157,1-4 0,-2-1-565,-2-3 479,0-1 1,0 0-18,-4-4 1,2 4-143,-5-4-35,0 4 1,-4 0-42,0 1 46,0 0 278,0-1-116,0 6 94,-5 1 0,2 5 131,-5 0 0,5 1 1,-4 3 62,2 3-145,-4 4 0,8 0-179,-3 0 1,3 1 78,1-1 1,0 1-40,0-1 1,0 0-8,0 1-256,0-1 247,5 1 0,-4-5-98,3 1-943,2-6 535,1 9-411,4-10 578,1 4 577,-1-5 0,0 0 0,1 0 0</inkml:trace>
  <inkml:trace contextRef="#ctx0" brushRef="#br0" timeOffset="57">4660 9673 7746,'0'-11'0,"0"5"341,0-4-120,0 8 0,-2-7 606,-1 6-375,1-1 1,-8 4 154,3 0 0,-2 1 631,1 3-823,-2 2 0,4 6 99,-6-1 1,5 0 60,-1 1 1,4 1-42,-3 2-289,4-2 1,-2 3 55,5-5-530,0 1 199,0-1 1,0 1 170,0-1 0,0 1 73,0-1 0,5 0-1,3 1 1,-2-5-13,2 1 1,-1-5-137,5 0 0,-2 0-302,-3 1 1,4-3-251,-4 3 0,3-3-48,2-1 1,-5 0-334,1 0 1424,0 0-416,3 5-140,0-4 0,1 4 165,-6-5-18,-1 6 206,-5-5-442,0 4 0,-1-1 111,-3 0 0,-2 1-654,-6-2 0,-3 0 315,0 5 1,0-5-900,3 5 1,0-2 87,-4 2 1,7-2-164,-2-2 0,6-3 1291,-3 3 0,6-3 0,-3-1 0</inkml:trace>
  <inkml:trace contextRef="#ctx0" brushRef="#br0" timeOffset="58">4934 9673 7746,'4'-7'0,"-1"-1"0,3 4 1341,-3-3-327,-1 4 312,3-2-423,-5 5-424,0 0-76,0 5-416,0 2 1,0 4 70,0 0 0,0-3 105,0 0 0,0-1 290,0 5-381,0-1 1,0 1-58,0-1 1,0 0-157,0 1 1,3-1 291,1 1 0,1-1-22,-1 1 1,-1-1 227,4 0 1,0 1-85,0-1 0,2 1 238,-5-1 1,1 0-103,-1 1 0,-3-1-124,3 1 1,-4-1-85,-4 1 0,-2-5-800,-6 1 1,0-2 221,-4 2 377,4-3 0,-5-5 0,6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4/20/2018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FA229-BB24-4A49-A89E-25497C1CE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914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05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88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there are other design patterns like </a:t>
            </a:r>
            <a:r>
              <a:rPr lang="en-US" dirty="0" err="1"/>
              <a:t>pimpl</a:t>
            </a:r>
            <a:r>
              <a:rPr lang="en-US" dirty="0"/>
              <a:t> which complicate things.</a:t>
            </a:r>
            <a:br>
              <a:rPr lang="en-US" dirty="0"/>
            </a:br>
            <a:r>
              <a:rPr lang="en-US" dirty="0"/>
              <a:t>We don’t have time to go over object design in depth </a:t>
            </a:r>
            <a:r>
              <a:rPr lang="en-US" dirty="0">
                <a:sym typeface="Wingdings" panose="05000000000000000000" pitchFamily="2" charset="2"/>
              </a:rPr>
              <a:t>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DO NOT go over the reasons to in depth. Focus on the “member functions”, only friend if NEED it, and if we are not modifying.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For the rest, say that these take a while to explain, look over it when doing exercise 7</a:t>
            </a:r>
          </a:p>
          <a:p>
            <a:r>
              <a:rPr lang="en-US">
                <a:sym typeface="Wingdings" panose="05000000000000000000" pitchFamily="2" charset="2"/>
              </a:rPr>
              <a:t>Also say that these are good rules of thumb</a:t>
            </a:r>
            <a:endParaRPr lang="en-US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33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64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78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28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~4 minutes with no questions</a:t>
            </a:r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Don’t go line by line, too much time</a:t>
            </a:r>
          </a:p>
          <a:p>
            <a:pPr marL="228600" indent="-228600">
              <a:buAutoNum type="arabicPeriod"/>
            </a:pPr>
            <a:r>
              <a:rPr lang="en-US" dirty="0"/>
              <a:t>Just highlight some of these new things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Complex.h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Header guards</a:t>
            </a:r>
          </a:p>
          <a:p>
            <a:pPr marL="228600" indent="-228600">
              <a:buAutoNum type="arabicPeriod"/>
            </a:pPr>
            <a:r>
              <a:rPr lang="en-US" dirty="0"/>
              <a:t>Namespace definition (note that complex is lowercase)</a:t>
            </a:r>
          </a:p>
          <a:p>
            <a:pPr marL="228600" indent="-228600">
              <a:buAutoNum type="arabicPeriod"/>
            </a:pPr>
            <a:r>
              <a:rPr lang="en-US" dirty="0"/>
              <a:t>Comment on bottom to help know where namespace ends. (similar for ending class, just no semi colon)</a:t>
            </a:r>
          </a:p>
          <a:p>
            <a:pPr marL="228600" indent="-228600">
              <a:buAutoNum type="arabicPeriod"/>
            </a:pPr>
            <a:r>
              <a:rPr lang="en-US" dirty="0"/>
              <a:t>Also note that we don’t indent our class code</a:t>
            </a:r>
          </a:p>
          <a:p>
            <a:pPr marL="228600" indent="-228600">
              <a:buAutoNum type="arabicPeriod"/>
            </a:pPr>
            <a:r>
              <a:rPr lang="en-US" dirty="0"/>
              <a:t>Note how similar it is to point</a:t>
            </a:r>
          </a:p>
          <a:p>
            <a:pPr marL="228600" indent="-228600">
              <a:buAutoNum type="arabicPeriod"/>
            </a:pPr>
            <a:r>
              <a:rPr lang="en-US" dirty="0"/>
              <a:t>Note the getters &amp; setters that will affect how we design the class</a:t>
            </a:r>
          </a:p>
          <a:p>
            <a:pPr marL="228600" indent="-228600">
              <a:buAutoNum type="arabicPeriod"/>
            </a:pPr>
            <a:r>
              <a:rPr lang="en-US" dirty="0"/>
              <a:t>+=, -=, and = member functions</a:t>
            </a:r>
          </a:p>
          <a:p>
            <a:pPr marL="228600" indent="-228600">
              <a:buAutoNum type="arabicPeriod"/>
            </a:pPr>
            <a:r>
              <a:rPr lang="en-US" dirty="0"/>
              <a:t>- is member function (bad style, but for demonstration like for operator +)</a:t>
            </a:r>
          </a:p>
          <a:p>
            <a:pPr marL="228600" indent="-228600">
              <a:buAutoNum type="arabicPeriod"/>
            </a:pPr>
            <a:r>
              <a:rPr lang="en-US" dirty="0"/>
              <a:t>Friend </a:t>
            </a:r>
            <a:r>
              <a:rPr lang="en-US" dirty="0" err="1"/>
              <a:t>istream</a:t>
            </a:r>
            <a:r>
              <a:rPr lang="en-US" dirty="0"/>
              <a:t> &gt;&gt; could have been setter via using setters, but we want to demonstrate how to use friend functions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Complex.cc</a:t>
            </a:r>
          </a:p>
          <a:p>
            <a:pPr marL="0" indent="0">
              <a:buNone/>
            </a:pPr>
            <a:r>
              <a:rPr lang="en-US" dirty="0"/>
              <a:t>1. Note how the </a:t>
            </a:r>
            <a:r>
              <a:rPr lang="en-US" dirty="0" err="1"/>
              <a:t>istream</a:t>
            </a:r>
            <a:r>
              <a:rPr lang="en-US" dirty="0"/>
              <a:t> operator&gt;&gt; doesn’t need Complex::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Istream</a:t>
            </a:r>
            <a:r>
              <a:rPr lang="en-US" dirty="0"/>
              <a:t> functions is complicated, don’t worry, we wont ask you to implement one.</a:t>
            </a:r>
          </a:p>
          <a:p>
            <a:pPr marL="0" indent="0">
              <a:buNone/>
            </a:pPr>
            <a:r>
              <a:rPr lang="en-US" dirty="0"/>
              <a:t>3. Note how since we defined the class in the complex namespace, so we need to put declarations in the same namespace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18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34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38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31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61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767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Things to note:</a:t>
            </a:r>
            <a:br>
              <a:rPr lang="en-US" dirty="0"/>
            </a:br>
            <a:r>
              <a:rPr lang="en-US" dirty="0"/>
              <a:t>- syntax</a:t>
            </a:r>
            <a:br>
              <a:rPr lang="en-US" dirty="0"/>
            </a:br>
            <a:r>
              <a:rPr lang="en-US" dirty="0"/>
              <a:t>- works on objects &amp; primitives</a:t>
            </a:r>
            <a:br>
              <a:rPr lang="en-US" dirty="0"/>
            </a:br>
            <a:r>
              <a:rPr lang="en-US" dirty="0"/>
              <a:t>- persists beyond the return of functions like malloc &amp; free</a:t>
            </a:r>
          </a:p>
          <a:p>
            <a:r>
              <a:rPr lang="en-US" dirty="0"/>
              <a:t>- No need to cast return from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795285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0467032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</a:t>
            </a:r>
            <a:r>
              <a:rPr lang="en-US" baseline="0" dirty="0"/>
              <a:t> </a:t>
            </a:r>
            <a:r>
              <a:rPr lang="en-US" baseline="0" dirty="0" err="1"/>
              <a:t>heap_arr</a:t>
            </a:r>
            <a:r>
              <a:rPr lang="en-US" baseline="0" dirty="0"/>
              <a:t>;  // should be delete[] </a:t>
            </a:r>
            <a:r>
              <a:rPr lang="en-US" baseline="0" dirty="0" err="1"/>
              <a:t>heap_arr</a:t>
            </a:r>
            <a:r>
              <a:rPr lang="en-US" baseline="0" dirty="0"/>
              <a:t>;</a:t>
            </a:r>
          </a:p>
          <a:p>
            <a:r>
              <a:rPr lang="en-US" baseline="0" dirty="0"/>
              <a:t>Memory leak of </a:t>
            </a:r>
            <a:r>
              <a:rPr lang="en-US" baseline="0" dirty="0" err="1"/>
              <a:t>heap_arr_init_lst</a:t>
            </a:r>
            <a:endParaRPr lang="en-US" baseline="0" dirty="0"/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DEMO:</a:t>
            </a:r>
            <a:r>
              <a:rPr lang="en-US" baseline="0" dirty="0"/>
              <a:t>  run $ </a:t>
            </a:r>
            <a:r>
              <a:rPr lang="en-US" baseline="0" dirty="0" err="1"/>
              <a:t>valgrind</a:t>
            </a:r>
            <a:r>
              <a:rPr lang="en-US" baseline="0" dirty="0"/>
              <a:t> --leak-check=full ./arrays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 - highlight “Mismatched free() / delete / delete []” which results in memory leak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176022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heap_pt_arr_err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dirty="0"/>
              <a:t>// no default constructor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039651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else is there besides arrays, </a:t>
            </a:r>
            <a:r>
              <a:rPr lang="en-US" dirty="0" err="1"/>
              <a:t>structs</a:t>
            </a:r>
            <a:r>
              <a:rPr lang="en-US" dirty="0"/>
              <a:t>,</a:t>
            </a:r>
            <a:r>
              <a:rPr lang="en-US" baseline="0" dirty="0"/>
              <a:t> objects, and primitives?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0625572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Foo is a class with a private data member</a:t>
            </a:r>
            <a:r>
              <a:rPr lang="en-US" baseline="0" dirty="0"/>
              <a:t> int* </a:t>
            </a:r>
            <a:r>
              <a:rPr lang="en-US" baseline="0" dirty="0" err="1"/>
              <a:t>foo_ptr</a:t>
            </a:r>
            <a:r>
              <a:rPr lang="en-US" baseline="0" dirty="0"/>
              <a:t>_ </a:t>
            </a:r>
          </a:p>
          <a:p>
            <a:endParaRPr lang="en-US" baseline="0" dirty="0"/>
          </a:p>
          <a:p>
            <a:r>
              <a:rPr lang="en-US" baseline="0" dirty="0"/>
              <a:t>Note that we should have a </a:t>
            </a:r>
            <a:r>
              <a:rPr lang="en-US" baseline="0" dirty="0" err="1"/>
              <a:t>cctor</a:t>
            </a:r>
            <a:r>
              <a:rPr lang="en-US" baseline="0" dirty="0"/>
              <a:t>, but we don’t have space.</a:t>
            </a:r>
          </a:p>
          <a:p>
            <a:r>
              <a:rPr lang="en-US" baseline="0" dirty="0"/>
              <a:t>Will talk more about the rule of 3 in section</a:t>
            </a:r>
          </a:p>
          <a:p>
            <a:r>
              <a:rPr lang="en-US" baseline="0" dirty="0"/>
              <a:t>(If this is end of class, Ask class what they think happens if we used the </a:t>
            </a:r>
            <a:r>
              <a:rPr lang="en-US" baseline="0" dirty="0" err="1"/>
              <a:t>cctor</a:t>
            </a:r>
            <a:r>
              <a:rPr lang="en-US" baseline="0" dirty="0"/>
              <a:t> with Foo?)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22938742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12434110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3245575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Constructors, copy</a:t>
            </a:r>
            <a:r>
              <a:rPr lang="en-US" baseline="0" dirty="0"/>
              <a:t> constructor, destructor, assignment</a:t>
            </a:r>
          </a:p>
          <a:p>
            <a:r>
              <a:rPr lang="en-US" baseline="0" dirty="0"/>
              <a:t>Length, concatenate (append), stream output, “getter” (must return a copy!)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</p:spTree>
    <p:extLst>
      <p:ext uri="{BB962C8B-B14F-4D97-AF65-F5344CB8AC3E}">
        <p14:creationId xmlns:p14="http://schemas.microsoft.com/office/powerpoint/2010/main" val="12223664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70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716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367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73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3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27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377741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Allows for explicit copying without inadvertent execution of the copy constructor</a:t>
            </a:r>
            <a:r>
              <a:rPr lang="en-US" baseline="0" dirty="0"/>
              <a:t> (especially during function calls and returns).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9A741-3D03-49A6-9313-02DA1F1A1AEB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4/18/2018</a:t>
            </a:r>
          </a:p>
        </p:txBody>
      </p:sp>
    </p:spTree>
    <p:extLst>
      <p:ext uri="{BB962C8B-B14F-4D97-AF65-F5344CB8AC3E}">
        <p14:creationId xmlns:p14="http://schemas.microsoft.com/office/powerpoint/2010/main" val="2545454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27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Distance was defined as a member function, but could have been defined as a non-member function.</a:t>
            </a:r>
          </a:p>
          <a:p>
            <a:r>
              <a:rPr lang="en-US" dirty="0"/>
              <a:t> - defined in global namespace, but not part of class, just associated with it.</a:t>
            </a:r>
          </a:p>
          <a:p>
            <a:r>
              <a:rPr lang="en-US" dirty="0"/>
              <a:t> - if a function takes in two instances of an object, and doesn’t directly modify the objects, then better style to use non-member functions since it can be more flexible</a:t>
            </a:r>
          </a:p>
          <a:p>
            <a:r>
              <a:rPr lang="en-US" dirty="0"/>
              <a:t>+= and -= make sense as member functions. +, -, *, </a:t>
            </a:r>
            <a:r>
              <a:rPr lang="en-US" dirty="0" err="1"/>
              <a:t>etc</a:t>
            </a:r>
            <a:r>
              <a:rPr lang="en-US" dirty="0"/>
              <a:t> would make more sense as a nonmember</a:t>
            </a:r>
          </a:p>
          <a:p>
            <a:r>
              <a:rPr lang="en-US" dirty="0"/>
              <a:t>Operator syntax doesn’t change when we define as member or nonmember</a:t>
            </a:r>
          </a:p>
          <a:p>
            <a:r>
              <a:rPr lang="en-US" dirty="0"/>
              <a:t> - because of function overloading,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With C++ 17 if we overload an operator as BOTH a member and a non-member, it will compile and invoke the member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4/20/2018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DFA229-BB24-4A49-A89E-25497C1CEA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2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0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3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2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F25E24E5-27BC-4BC8-8A4C-AD49CAC2D6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64107" y="27429"/>
            <a:ext cx="147989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Summer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 2021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66155" y="27429"/>
            <a:ext cx="181171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L11:  C++ Class Details, Heap</a:t>
            </a:r>
          </a:p>
        </p:txBody>
      </p:sp>
    </p:spTree>
    <p:extLst>
      <p:ext uri="{BB962C8B-B14F-4D97-AF65-F5344CB8AC3E}">
        <p14:creationId xmlns:p14="http://schemas.microsoft.com/office/powerpoint/2010/main" val="122595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customXml" Target="../ink/ink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3556C-B83D-4B63-AEF6-38C99C6BF0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6E510-9E42-485C-AB9E-BF9F10AC7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550"/>
            <a:ext cx="9144000" cy="1073966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20A36E-F29C-4266-A9D0-80CD47E8C798}"/>
              </a:ext>
            </a:extLst>
          </p:cNvPr>
          <p:cNvPicPr>
            <a:picLocks/>
          </p:cNvPicPr>
          <p:nvPr/>
        </p:nvPicPr>
        <p:blipFill>
          <a:blip r:embed="rId3">
            <a:biLevel thresh="50000"/>
          </a:blip>
          <a:stretch>
            <a:fillRect/>
          </a:stretch>
        </p:blipFill>
        <p:spPr>
          <a:xfrm>
            <a:off x="241553" y="365760"/>
            <a:ext cx="4572000" cy="731520"/>
          </a:xfrm>
          <a:prstGeom prst="rect">
            <a:avLst/>
          </a:prstGeom>
        </p:spPr>
      </p:pic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774F7A76-20AA-4248-9412-CBEE78F53E2E}"/>
              </a:ext>
            </a:extLst>
          </p:cNvPr>
          <p:cNvSpPr/>
          <p:nvPr/>
        </p:nvSpPr>
        <p:spPr bwMode="auto">
          <a:xfrm>
            <a:off x="5972537" y="618942"/>
            <a:ext cx="2929910" cy="401355"/>
          </a:xfrm>
          <a:prstGeom prst="roundRect">
            <a:avLst/>
          </a:prstGeom>
          <a:solidFill>
            <a:srgbClr val="714EA3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>
            <a:innerShdw blurRad="25400" dist="50800" dir="13500000">
              <a:prstClr val="black">
                <a:alpha val="20000"/>
              </a:prstClr>
            </a:inn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pollev.com/cse333cosmo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A72645-5B67-46BD-9258-B83740761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09" y="1531761"/>
            <a:ext cx="8405982" cy="762000"/>
          </a:xfrm>
        </p:spPr>
        <p:txBody>
          <a:bodyPr/>
          <a:lstStyle/>
          <a:p>
            <a:r>
              <a:rPr lang="en-US" dirty="0"/>
              <a:t>About where are you on Homework 2?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3C084EA-8E6E-3644-A2FA-2532100E3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196445"/>
            <a:ext cx="8366125" cy="4137680"/>
          </a:xfrm>
        </p:spPr>
        <p:txBody>
          <a:bodyPr/>
          <a:lstStyle/>
          <a:p>
            <a:pPr marL="685800" lvl="2" indent="0">
              <a:buNone/>
            </a:pPr>
            <a:endParaRPr lang="en-US" dirty="0"/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FF9900"/>
                </a:solidFill>
              </a:rPr>
              <a:t>Haven’t started yet</a:t>
            </a:r>
            <a:endParaRPr lang="en-US" sz="2800" b="1" baseline="-25000" dirty="0">
              <a:solidFill>
                <a:srgbClr val="FF990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00B050"/>
                </a:solidFill>
              </a:rPr>
              <a:t>Working on Part A (File Parser)</a:t>
            </a:r>
            <a:endParaRPr lang="en-US" sz="2800" b="1" baseline="-25000" dirty="0">
              <a:solidFill>
                <a:srgbClr val="00B05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FF3399"/>
                </a:solidFill>
              </a:rPr>
              <a:t>Working on Part B (File Crawler and Indexer)</a:t>
            </a:r>
            <a:endParaRPr lang="en-US" sz="2800" b="1" baseline="-25000" dirty="0">
              <a:solidFill>
                <a:srgbClr val="FF3399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00B0F0"/>
                </a:solidFill>
              </a:rPr>
              <a:t>Working on Part C (</a:t>
            </a:r>
            <a:r>
              <a:rPr lang="en-US" sz="2800" b="1" dirty="0" err="1">
                <a:solidFill>
                  <a:srgbClr val="00B0F0"/>
                </a:solidFill>
              </a:rPr>
              <a:t>searchshell</a:t>
            </a:r>
            <a:r>
              <a:rPr lang="en-US" sz="2800" b="1" dirty="0">
                <a:solidFill>
                  <a:srgbClr val="00B0F0"/>
                </a:solidFill>
              </a:rPr>
              <a:t>)</a:t>
            </a: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altLang="zh-CN" sz="2800" b="1" dirty="0">
                <a:solidFill>
                  <a:srgbClr val="714EA3"/>
                </a:solidFill>
              </a:rPr>
              <a:t>Finished or about finished</a:t>
            </a: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996633"/>
                </a:solidFill>
              </a:rPr>
              <a:t>Prefer not to say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9794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Nonmember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>
            <a:noAutofit/>
          </a:bodyPr>
          <a:lstStyle/>
          <a:p>
            <a:r>
              <a:rPr lang="en-US" dirty="0"/>
              <a:t>A class can give a nonmember function (or class) access to its non-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members by declaring it as a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within its definition</a:t>
            </a:r>
          </a:p>
          <a:p>
            <a:pPr lvl="1"/>
            <a:r>
              <a:rPr lang="en-US" dirty="0"/>
              <a:t>Not a class member, but has access privileges as if it were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functions are usually unnecessary if your class includes appropriate “getter” public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4114800"/>
            <a:ext cx="8229600" cy="12801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Complex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" y="5577840"/>
            <a:ext cx="8229600" cy="822960"/>
          </a:xfrm>
          <a:prstGeom prst="roundRect">
            <a:avLst>
              <a:gd name="adj" fmla="val 1211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0720" y="3709928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Complex.h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60720" y="640080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Complex.cc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墨迹 8">
                <a:extLst>
                  <a:ext uri="{FF2B5EF4-FFF2-40B4-BE49-F238E27FC236}">
                    <a16:creationId xmlns:a16="http://schemas.microsoft.com/office/drawing/2014/main" id="{CD9E2B58-67D8-FD40-99ED-A56D9175C958}"/>
                  </a:ext>
                </a:extLst>
              </p14:cNvPr>
              <p14:cNvContentPartPr/>
              <p14:nvPr/>
            </p14:nvContentPartPr>
            <p14:xfrm>
              <a:off x="6726600" y="411120"/>
              <a:ext cx="2125800" cy="1846800"/>
            </p14:xfrm>
          </p:contentPart>
        </mc:Choice>
        <mc:Fallback xmlns="">
          <p:pic>
            <p:nvPicPr>
              <p:cNvPr id="9" name="墨迹 8">
                <a:extLst>
                  <a:ext uri="{FF2B5EF4-FFF2-40B4-BE49-F238E27FC236}">
                    <a16:creationId xmlns:a16="http://schemas.microsoft.com/office/drawing/2014/main" id="{CD9E2B58-67D8-FD40-99ED-A56D9175C9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10400" y="394920"/>
                <a:ext cx="2158200" cy="187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654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8392-3F11-454F-84EA-15BBF642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Nonmember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FE570-CE8E-49D9-B14C-CA10B4A92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 functions:</a:t>
            </a:r>
          </a:p>
          <a:p>
            <a:pPr lvl="1"/>
            <a:r>
              <a:rPr lang="en-US" dirty="0"/>
              <a:t>Operators that modify the object being called on</a:t>
            </a:r>
          </a:p>
          <a:p>
            <a:pPr lvl="2"/>
            <a:r>
              <a:rPr lang="en-US" dirty="0"/>
              <a:t>Assignment operator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operator=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“Core” non-operator functionality that is part of the class interface</a:t>
            </a:r>
          </a:p>
          <a:p>
            <a:r>
              <a:rPr lang="en-US" dirty="0"/>
              <a:t>Nonmember function</a:t>
            </a:r>
          </a:p>
          <a:p>
            <a:pPr lvl="1"/>
            <a:r>
              <a:rPr lang="en-US" dirty="0"/>
              <a:t>Used for commutative operators</a:t>
            </a:r>
          </a:p>
          <a:p>
            <a:pPr lvl="2"/>
            <a:r>
              <a:rPr lang="en-US" dirty="0"/>
              <a:t>So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v1 + v2 </a:t>
            </a:r>
            <a:r>
              <a:rPr lang="en-US" dirty="0"/>
              <a:t>is invoked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operator+(v1, v2)</a:t>
            </a:r>
            <a:r>
              <a:rPr lang="en-US" dirty="0"/>
              <a:t>instead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v1.operator+(v2)</a:t>
            </a:r>
          </a:p>
          <a:p>
            <a:pPr lvl="1"/>
            <a:r>
              <a:rPr lang="en-US" dirty="0"/>
              <a:t>If operating on two types and the class is on the right-hand side</a:t>
            </a:r>
          </a:p>
          <a:p>
            <a:pPr lvl="2"/>
            <a:r>
              <a:rPr lang="en-US" dirty="0"/>
              <a:t>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complex;</a:t>
            </a:r>
          </a:p>
          <a:p>
            <a:pPr lvl="1"/>
            <a:r>
              <a:rPr lang="en-US" dirty="0"/>
              <a:t>Returning a “new” object, not modifying an existing one</a:t>
            </a:r>
            <a:endParaRPr lang="en-US" sz="1300" dirty="0"/>
          </a:p>
          <a:p>
            <a:pPr lvl="1"/>
            <a:r>
              <a:rPr lang="en-US" dirty="0"/>
              <a:t>Only grant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friend</a:t>
            </a:r>
            <a:r>
              <a:rPr lang="en-US" dirty="0"/>
              <a:t> permission if you NEED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879B5-9A43-42AB-90F3-9DBA155F39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67F4EC-C871-4275-A9E3-F8045126B4F1}"/>
              </a:ext>
            </a:extLst>
          </p:cNvPr>
          <p:cNvSpPr txBox="1"/>
          <p:nvPr/>
        </p:nvSpPr>
        <p:spPr>
          <a:xfrm>
            <a:off x="5902014" y="3085040"/>
            <a:ext cx="2937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Ink Free" panose="03080402000500000000" pitchFamily="66" charset="0"/>
              </a:rPr>
              <a:t>There is more to C++ object design that we don’t have time to get to </a:t>
            </a:r>
            <a:r>
              <a:rPr lang="en-US" dirty="0">
                <a:solidFill>
                  <a:srgbClr val="FF0000"/>
                </a:solidFill>
                <a:latin typeface="Ink Free" panose="03080402000500000000" pitchFamily="66" charset="0"/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C3F7F-2B61-4D82-8742-651C830F62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65760"/>
            <a:ext cx="914400" cy="914400"/>
          </a:xfrm>
          <a:prstGeom prst="rect">
            <a:avLst/>
          </a:prstGeom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C70F36-7845-4E7F-A298-DCE25A457B27}"/>
              </a:ext>
            </a:extLst>
          </p:cNvPr>
          <p:cNvSpPr txBox="1"/>
          <p:nvPr/>
        </p:nvSpPr>
        <p:spPr>
          <a:xfrm>
            <a:off x="8229600" y="548640"/>
            <a:ext cx="914400" cy="548640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Calibri" pitchFamily="34" charset="0"/>
              </a:rPr>
              <a:t>STYLE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Calibri" pitchFamily="34" charset="0"/>
              </a:rPr>
              <a:t>TIP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42C6EE85-BA2D-8742-AEA8-F22742E7475B}"/>
                  </a:ext>
                </a:extLst>
              </p14:cNvPr>
              <p14:cNvContentPartPr/>
              <p14:nvPr/>
            </p14:nvContentPartPr>
            <p14:xfrm>
              <a:off x="5344920" y="2380680"/>
              <a:ext cx="1019880" cy="14832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42C6EE85-BA2D-8742-AEA8-F22742E747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28720" y="2364480"/>
                <a:ext cx="1052280" cy="18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227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3556C-B83D-4B63-AEF6-38C99C6BF0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6E510-9E42-485C-AB9E-BF9F10AC7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550"/>
            <a:ext cx="9144000" cy="1073966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20A36E-F29C-4266-A9D0-80CD47E8C798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50000"/>
          </a:blip>
          <a:stretch>
            <a:fillRect/>
          </a:stretch>
        </p:blipFill>
        <p:spPr>
          <a:xfrm>
            <a:off x="241553" y="559276"/>
            <a:ext cx="3692944" cy="503027"/>
          </a:xfrm>
          <a:prstGeom prst="rect">
            <a:avLst/>
          </a:prstGeom>
        </p:spPr>
      </p:pic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774F7A76-20AA-4248-9412-CBEE78F53E2E}"/>
              </a:ext>
            </a:extLst>
          </p:cNvPr>
          <p:cNvSpPr/>
          <p:nvPr/>
        </p:nvSpPr>
        <p:spPr bwMode="auto">
          <a:xfrm>
            <a:off x="5964946" y="618942"/>
            <a:ext cx="2937501" cy="401355"/>
          </a:xfrm>
          <a:prstGeom prst="roundRect">
            <a:avLst/>
          </a:prstGeom>
          <a:solidFill>
            <a:srgbClr val="714EA3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>
            <a:innerShdw blurRad="25400" dist="50800" dir="13500000">
              <a:prstClr val="black">
                <a:alpha val="20000"/>
              </a:prstClr>
            </a:inn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pollev.com/cse333cosmo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A72645-5B67-46BD-9258-B83740761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09" y="1283516"/>
            <a:ext cx="8405982" cy="1897239"/>
          </a:xfrm>
        </p:spPr>
        <p:txBody>
          <a:bodyPr/>
          <a:lstStyle/>
          <a:p>
            <a:r>
              <a:rPr lang="en-US" sz="3200" dirty="0"/>
              <a:t>If we wanted to overload operator== to compare two points, what type of function should it be?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DFB5EEF-C11A-43DE-BCC7-883F2760D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088640"/>
            <a:ext cx="8405981" cy="3589861"/>
          </a:xfrm>
        </p:spPr>
        <p:txBody>
          <a:bodyPr/>
          <a:lstStyle/>
          <a:p>
            <a:r>
              <a:rPr lang="en-US" dirty="0"/>
              <a:t>Reminder that Point has getters and a setter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2" indent="0">
              <a:buNone/>
            </a:pPr>
            <a:endParaRPr lang="en-US" dirty="0"/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FF9900"/>
                </a:solidFill>
              </a:rPr>
              <a:t>	non-friend + member</a:t>
            </a:r>
            <a:endParaRPr lang="en-US" sz="2800" b="1" baseline="-25000" dirty="0">
              <a:solidFill>
                <a:srgbClr val="FF990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00B050"/>
                </a:solidFill>
              </a:rPr>
              <a:t>	friend + member</a:t>
            </a:r>
            <a:endParaRPr lang="en-US" sz="2800" b="1" baseline="-25000" dirty="0">
              <a:solidFill>
                <a:srgbClr val="00B05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FF3399"/>
                </a:solidFill>
              </a:rPr>
              <a:t>	non-friend + non-member</a:t>
            </a:r>
            <a:endParaRPr lang="en-US" sz="2800" b="1" baseline="-25000" dirty="0">
              <a:solidFill>
                <a:srgbClr val="FF3399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00B0F0"/>
                </a:solidFill>
              </a:rPr>
              <a:t>	friend + non-member</a:t>
            </a:r>
          </a:p>
          <a:p>
            <a:pPr marL="914400" indent="-514350">
              <a:spcBef>
                <a:spcPts val="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800" b="1" dirty="0">
                <a:solidFill>
                  <a:srgbClr val="00B0F0"/>
                </a:solidFill>
              </a:rPr>
              <a:t>	</a:t>
            </a:r>
            <a:r>
              <a:rPr lang="en-US" sz="2800" b="1" dirty="0">
                <a:solidFill>
                  <a:srgbClr val="996633"/>
                </a:solidFill>
              </a:rPr>
              <a:t>We’re lost…</a:t>
            </a:r>
            <a:endParaRPr lang="en-US" sz="2800" b="1" baseline="-25000" dirty="0">
              <a:solidFill>
                <a:srgbClr val="996633"/>
              </a:solidFill>
            </a:endParaRPr>
          </a:p>
          <a:p>
            <a:pPr lvl="1"/>
            <a:endParaRPr lang="en-US" sz="1800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墨迹 1">
                <a:extLst>
                  <a:ext uri="{FF2B5EF4-FFF2-40B4-BE49-F238E27FC236}">
                    <a16:creationId xmlns:a16="http://schemas.microsoft.com/office/drawing/2014/main" id="{AF045541-59A7-254C-B7AD-B4B836C1C76C}"/>
                  </a:ext>
                </a:extLst>
              </p14:cNvPr>
              <p14:cNvContentPartPr/>
              <p14:nvPr/>
            </p14:nvContentPartPr>
            <p14:xfrm>
              <a:off x="707040" y="1944720"/>
              <a:ext cx="5928480" cy="3380040"/>
            </p14:xfrm>
          </p:contentPart>
        </mc:Choice>
        <mc:Fallback xmlns="">
          <p:pic>
            <p:nvPicPr>
              <p:cNvPr id="2" name="墨迹 1">
                <a:extLst>
                  <a:ext uri="{FF2B5EF4-FFF2-40B4-BE49-F238E27FC236}">
                    <a16:creationId xmlns:a16="http://schemas.microsoft.com/office/drawing/2014/main" id="{AF045541-59A7-254C-B7AD-B4B836C1C76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0840" y="1928520"/>
                <a:ext cx="5960880" cy="341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7490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namespace is a separate scope</a:t>
            </a:r>
          </a:p>
          <a:p>
            <a:pPr lvl="1"/>
            <a:r>
              <a:rPr lang="en-US" dirty="0"/>
              <a:t>Useful for avoiding symbol collisions!</a:t>
            </a:r>
          </a:p>
          <a:p>
            <a:pPr lvl="3"/>
            <a:endParaRPr lang="en-US" dirty="0"/>
          </a:p>
          <a:p>
            <a:r>
              <a:rPr lang="en-US" dirty="0"/>
              <a:t>Namespace definition: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// declarations go here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		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Doesn’t end with a semi-colon and doesn’t add to the indentation of its contents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Creates a new namespace name if it did not exist, otherwise </a:t>
            </a:r>
            <a:r>
              <a:rPr lang="en-US" i="1" dirty="0"/>
              <a:t>adds to the existing namespace</a:t>
            </a:r>
            <a:r>
              <a:rPr lang="en-US" dirty="0"/>
              <a:t> (</a:t>
            </a:r>
            <a:r>
              <a:rPr lang="en-US" b="1" dirty="0">
                <a:solidFill>
                  <a:srgbClr val="FF0000"/>
                </a:solidFill>
              </a:rPr>
              <a:t>!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This means that components (</a:t>
            </a:r>
            <a:r>
              <a:rPr lang="en-US" i="1" dirty="0"/>
              <a:t>e.g.</a:t>
            </a:r>
            <a:r>
              <a:rPr lang="en-US" dirty="0"/>
              <a:t> classes, functions) of a namespace can be defined in multiple source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97280" y="3054096"/>
            <a:ext cx="4572000" cy="109728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lvl="1"/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name {</a:t>
            </a:r>
            <a:b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declarations go here</a:t>
            </a:r>
            <a:b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sz="2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namespace name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378BEEB9-9760-D141-9727-1FFCF8394322}"/>
                  </a:ext>
                </a:extLst>
              </p14:cNvPr>
              <p14:cNvContentPartPr/>
              <p14:nvPr/>
            </p14:nvContentPartPr>
            <p14:xfrm>
              <a:off x="1241640" y="699120"/>
              <a:ext cx="6985800" cy="363888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378BEEB9-9760-D141-9727-1FFCF83943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5440" y="682920"/>
                <a:ext cx="7018200" cy="367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536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vs. Namespaces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seems somewhat similar, but classes are </a:t>
            </a:r>
            <a:r>
              <a:rPr lang="en-US" i="1" dirty="0"/>
              <a:t>not</a:t>
            </a:r>
            <a:r>
              <a:rPr lang="en-US" dirty="0"/>
              <a:t> namespaces: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There are no instances/objects of a namespace; a namespace is just a group of logically-related things (classes, functions, etc.)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To access a member of a namespace, you must use the fully qualified name (</a:t>
            </a:r>
            <a:r>
              <a:rPr lang="en-US" i="1" dirty="0"/>
              <a:t>i.e.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nsp_name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::member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Unless you are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dirty="0"/>
              <a:t> that namespace</a:t>
            </a:r>
          </a:p>
          <a:p>
            <a:pPr lvl="2"/>
            <a:r>
              <a:rPr lang="en-US" dirty="0"/>
              <a:t>You only used the fully qualified name of a class member when you are defining it outside of the scope of the class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E1361E3B-960F-5F4E-989C-EEF1D10D1482}"/>
                  </a:ext>
                </a:extLst>
              </p14:cNvPr>
              <p14:cNvContentPartPr/>
              <p14:nvPr/>
            </p14:nvContentPartPr>
            <p14:xfrm>
              <a:off x="2261160" y="2923200"/>
              <a:ext cx="2418120" cy="187524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E1361E3B-960F-5F4E-989C-EEF1D10D14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44960" y="2907000"/>
                <a:ext cx="2450520" cy="19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105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Example Walkthrough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marL="0" indent="0" algn="ctr">
              <a:buNone/>
            </a:pPr>
            <a:r>
              <a:rPr lang="en-US" sz="3200" dirty="0"/>
              <a:t>See:</a:t>
            </a: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Complex.h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Complex.cc</a:t>
            </a:r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testcomplex.cc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49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Details</a:t>
            </a:r>
          </a:p>
          <a:p>
            <a:pPr lvl="1"/>
            <a:r>
              <a:rPr lang="en-US" dirty="0"/>
              <a:t>Filling in some gaps from last time</a:t>
            </a:r>
          </a:p>
          <a:p>
            <a:r>
              <a:rPr lang="en-US" b="1" dirty="0">
                <a:solidFill>
                  <a:srgbClr val="4B2A85"/>
                </a:solidFill>
              </a:rPr>
              <a:t>Using the Heap</a:t>
            </a:r>
          </a:p>
          <a:p>
            <a:pPr lvl="1"/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4B2A85"/>
                </a:solidFill>
              </a:rPr>
              <a:t> /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b="1" dirty="0">
                <a:solidFill>
                  <a:srgbClr val="4B2A85"/>
                </a:solidFill>
              </a:rPr>
              <a:t> /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21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2B2A1F3-B4F0-4DAF-90E2-EDC4F1F8E5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365760"/>
            <a:ext cx="914400" cy="914400"/>
          </a:xfrm>
          <a:prstGeom prst="rect">
            <a:avLst/>
          </a:prstGeom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and C++ have long used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as a pointer value that references nothing</a:t>
            </a:r>
          </a:p>
          <a:p>
            <a:pPr lvl="3"/>
            <a:endParaRPr lang="en-US" dirty="0"/>
          </a:p>
          <a:p>
            <a:r>
              <a:rPr lang="en-US" dirty="0"/>
              <a:t>C++11 introduced a new literal for this:  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New reserved word</a:t>
            </a:r>
          </a:p>
          <a:p>
            <a:pPr lvl="1"/>
            <a:r>
              <a:rPr lang="en-US" dirty="0"/>
              <a:t>Interchangeable with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for all practical purposes, but it has type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/>
              <a:t> for any/every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, and is not an integer value</a:t>
            </a:r>
          </a:p>
          <a:p>
            <a:pPr lvl="2"/>
            <a:r>
              <a:rPr lang="en-US" dirty="0"/>
              <a:t>Avoids funny edge cases (see C++ references for details)</a:t>
            </a:r>
          </a:p>
          <a:p>
            <a:pPr lvl="2"/>
            <a:r>
              <a:rPr lang="en-US" dirty="0"/>
              <a:t>Still can convert to/from integer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for tests, assignment, etc.</a:t>
            </a:r>
          </a:p>
          <a:p>
            <a:pPr lvl="1"/>
            <a:r>
              <a:rPr lang="en-US" u="sng" dirty="0"/>
              <a:t>Advice</a:t>
            </a:r>
            <a:r>
              <a:rPr lang="en-US" dirty="0"/>
              <a:t>: prefer 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in C++11 code</a:t>
            </a:r>
          </a:p>
          <a:p>
            <a:pPr lvl="2"/>
            <a:r>
              <a:rPr lang="en-US" dirty="0"/>
              <a:t>Though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will also be around for a long, long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1EC1EE-6DCB-486E-8F6E-9A23F16B0EAA}"/>
              </a:ext>
            </a:extLst>
          </p:cNvPr>
          <p:cNvSpPr txBox="1"/>
          <p:nvPr/>
        </p:nvSpPr>
        <p:spPr>
          <a:xfrm>
            <a:off x="8229600" y="548640"/>
            <a:ext cx="914400" cy="548640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Calibri" pitchFamily="34" charset="0"/>
              </a:rPr>
              <a:t>STYLE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Calibri" pitchFamily="34" charset="0"/>
              </a:rPr>
              <a:t>TIP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E3F032EE-ABB2-064B-AE13-A21B0A71648F}"/>
                  </a:ext>
                </a:extLst>
              </p14:cNvPr>
              <p14:cNvContentPartPr/>
              <p14:nvPr/>
            </p14:nvContentPartPr>
            <p14:xfrm>
              <a:off x="1311480" y="1044360"/>
              <a:ext cx="6599520" cy="358560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E3F032EE-ABB2-064B-AE13-A21B0A7164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95280" y="1028160"/>
                <a:ext cx="6631920" cy="36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773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allocate on the heap using C++, you use the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keyword instead of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You can use new to allocate an object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You can use new to allocate a primitive type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)</a:t>
            </a:r>
          </a:p>
          <a:p>
            <a:pPr marL="941832" lvl="3" indent="0">
              <a:buNone/>
            </a:pPr>
            <a:endParaRPr lang="en-US" dirty="0"/>
          </a:p>
          <a:p>
            <a:r>
              <a:rPr lang="en-US" dirty="0"/>
              <a:t>To deallocate a heap-allocated object or primitive, use the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keyword instead of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Don’t mix and match!</a:t>
            </a:r>
          </a:p>
          <a:p>
            <a:pPr lvl="2"/>
            <a:r>
              <a:rPr lang="en-US" i="1" u="sng" dirty="0"/>
              <a:t>Never</a:t>
            </a:r>
            <a:r>
              <a:rPr lang="en-US" dirty="0"/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something allocated with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  <a:p>
            <a:pPr lvl="2"/>
            <a:r>
              <a:rPr lang="en-US" i="1" u="sng" dirty="0"/>
              <a:t>Never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something allocated with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/>
              <a:t>Careful if you’re using a legacy C code library or module in C++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0A656E8C-9482-B84F-B295-AA778A4366B2}"/>
                  </a:ext>
                </a:extLst>
              </p14:cNvPr>
              <p14:cNvContentPartPr/>
              <p14:nvPr/>
            </p14:nvContentPartPr>
            <p14:xfrm>
              <a:off x="7018200" y="1800720"/>
              <a:ext cx="645840" cy="5796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0A656E8C-9482-B84F-B295-AA778A4366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02000" y="1784520"/>
                <a:ext cx="678240" cy="9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227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 </a:t>
            </a:r>
            <a:r>
              <a:rPr lang="en-US" dirty="0"/>
              <a:t>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behavior: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When allocating you can specify a constructor or initial value</a:t>
            </a:r>
          </a:p>
          <a:p>
            <a:pPr lvl="2"/>
            <a:r>
              <a:rPr lang="en-US" dirty="0"/>
              <a:t>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) or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no initialization specified, it will use default constructor for objects, garbage for primitives</a:t>
            </a:r>
          </a:p>
          <a:p>
            <a:pPr lvl="1"/>
            <a:r>
              <a:rPr lang="en-US" dirty="0"/>
              <a:t>You don’t need to check that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returns </a:t>
            </a:r>
            <a:r>
              <a:rPr lang="en-US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When an error is encountered, an exception is thrown (that we won’t worry about)</a:t>
            </a:r>
            <a:endParaRPr lang="en-US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behavior:</a:t>
            </a:r>
          </a:p>
          <a:p>
            <a:pPr lvl="1"/>
            <a:r>
              <a:rPr lang="en-US" dirty="0"/>
              <a:t>If you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already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d memory, then you will get undefined behavior. (Same as when you double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in C)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D4DA3820-83F8-3745-96F2-30F5C6900B7B}"/>
                  </a:ext>
                </a:extLst>
              </p14:cNvPr>
              <p14:cNvContentPartPr/>
              <p14:nvPr/>
            </p14:nvContentPartPr>
            <p14:xfrm>
              <a:off x="1019520" y="2985120"/>
              <a:ext cx="6397920" cy="307980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D4DA3820-83F8-3745-96F2-30F5C6900B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3320" y="2968920"/>
                <a:ext cx="6430320" cy="311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383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Class Details, Heap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Summer 2021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7DF31D0-7374-9446-9258-D31609214019}"/>
              </a:ext>
            </a:extLst>
          </p:cNvPr>
          <p:cNvSpPr txBox="1">
            <a:spLocks/>
          </p:cNvSpPr>
          <p:nvPr/>
        </p:nvSpPr>
        <p:spPr bwMode="auto">
          <a:xfrm>
            <a:off x="685800" y="2377440"/>
            <a:ext cx="7772400" cy="28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60000"/>
              <a:buFont typeface="Wingdings" panose="05000000000000000000" pitchFamily="2" charset="2"/>
              <a:buNone/>
              <a:defRPr sz="32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110000"/>
              <a:buFont typeface="Wingdings" pitchFamily="2" charset="2"/>
              <a:buNone/>
              <a:defRPr sz="2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8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charset="0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charset="0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charset="0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kern="0" dirty="0"/>
              <a:t>Instructor:</a:t>
            </a:r>
            <a:r>
              <a:rPr lang="en-US" sz="2400" kern="0" dirty="0"/>
              <a:t>	Cosmo Wang</a:t>
            </a:r>
          </a:p>
          <a:p>
            <a:pPr algn="l"/>
            <a:endParaRPr lang="en-US" sz="2400" kern="0" dirty="0"/>
          </a:p>
          <a:p>
            <a:pPr algn="l"/>
            <a:r>
              <a:rPr lang="en-US" sz="2000" b="1" kern="0" dirty="0"/>
              <a:t>Teaching Assistants:</a:t>
            </a:r>
          </a:p>
          <a:p>
            <a:pPr algn="l">
              <a:tabLst>
                <a:tab pos="2743200" algn="l"/>
                <a:tab pos="4802188" algn="l"/>
              </a:tabLst>
            </a:pPr>
            <a:r>
              <a:rPr lang="en-US" sz="2000" kern="0" dirty="0"/>
              <a:t>Allie </a:t>
            </a:r>
            <a:r>
              <a:rPr lang="en-US" sz="2000" kern="0" dirty="0" err="1"/>
              <a:t>Pfleger</a:t>
            </a:r>
            <a:r>
              <a:rPr lang="en-US" sz="2000" kern="0" dirty="0"/>
              <a:t>	Arpad (John) </a:t>
            </a:r>
            <a:r>
              <a:rPr lang="en-US" sz="2000" kern="0" dirty="0" err="1"/>
              <a:t>Depaszthory</a:t>
            </a:r>
            <a:r>
              <a:rPr lang="en-US" sz="2000" kern="0" dirty="0"/>
              <a:t>	     Dylan Hartono</a:t>
            </a:r>
          </a:p>
          <a:p>
            <a:pPr algn="l">
              <a:tabLst>
                <a:tab pos="2743200" algn="l"/>
                <a:tab pos="4802188" algn="l"/>
              </a:tabLst>
            </a:pPr>
            <a:r>
              <a:rPr lang="en-US" sz="2000" kern="0" dirty="0"/>
              <a:t>Joyce Zhou	Kyrie Dowling</a:t>
            </a:r>
          </a:p>
        </p:txBody>
      </p:sp>
    </p:spTree>
    <p:extLst>
      <p:ext uri="{BB962C8B-B14F-4D97-AF65-F5344CB8AC3E}">
        <p14:creationId xmlns:p14="http://schemas.microsoft.com/office/powerpoint/2010/main" val="1877273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20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914400" y="3108960"/>
            <a:ext cx="7315200" cy="3474720"/>
          </a:xfrm>
          <a:prstGeom prst="roundRect">
            <a:avLst>
              <a:gd name="adj" fmla="val 287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definitions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and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AllocatePoint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"x's x_ 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coord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x-&gt;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y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*y: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371600"/>
            <a:ext cx="3840480" cy="12801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4297680" y="1371600"/>
            <a:ext cx="4663440" cy="1280160"/>
          </a:xfrm>
          <a:prstGeom prst="roundRect">
            <a:avLst>
              <a:gd name="adj" fmla="val 94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heapy_pt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03520" y="270885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墨迹 7">
                <a:extLst>
                  <a:ext uri="{FF2B5EF4-FFF2-40B4-BE49-F238E27FC236}">
                    <a16:creationId xmlns:a16="http://schemas.microsoft.com/office/drawing/2014/main" id="{69377A0D-31CC-3945-AD3F-DBD89B190A82}"/>
                  </a:ext>
                </a:extLst>
              </p14:cNvPr>
              <p14:cNvContentPartPr/>
              <p14:nvPr/>
            </p14:nvContentPartPr>
            <p14:xfrm>
              <a:off x="2804040" y="587880"/>
              <a:ext cx="6303240" cy="4716360"/>
            </p14:xfrm>
          </p:contentPart>
        </mc:Choice>
        <mc:Fallback xmlns="">
          <p:pic>
            <p:nvPicPr>
              <p:cNvPr id="8" name="墨迹 7">
                <a:extLst>
                  <a:ext uri="{FF2B5EF4-FFF2-40B4-BE49-F238E27FC236}">
                    <a16:creationId xmlns:a16="http://schemas.microsoft.com/office/drawing/2014/main" id="{69377A0D-31CC-3945-AD3F-DBD89B190A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7840" y="571680"/>
                <a:ext cx="6335640" cy="474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9949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Allocated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dynamically allocate an array:</a:t>
            </a:r>
          </a:p>
          <a:p>
            <a:pPr lvl="1"/>
            <a:r>
              <a:rPr lang="en-US" dirty="0"/>
              <a:t>Default initialize:</a:t>
            </a:r>
          </a:p>
          <a:p>
            <a:pPr lvl="3"/>
            <a:endParaRPr lang="en-US" dirty="0"/>
          </a:p>
          <a:p>
            <a:r>
              <a:rPr lang="en-US" dirty="0"/>
              <a:t>To dynamically deallocate an array:</a:t>
            </a:r>
          </a:p>
          <a:p>
            <a:pPr lvl="1"/>
            <a:r>
              <a:rPr lang="en-US" dirty="0"/>
              <a:t>Use delete[] name;</a:t>
            </a:r>
          </a:p>
          <a:p>
            <a:pPr lvl="1"/>
            <a:r>
              <a:rPr lang="en-US" dirty="0"/>
              <a:t>It is an </a:t>
            </a:r>
            <a:r>
              <a:rPr lang="en-US" i="1" dirty="0"/>
              <a:t>incorrect</a:t>
            </a:r>
            <a:r>
              <a:rPr lang="en-US" dirty="0"/>
              <a:t> to use “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  <a:r>
              <a:rPr lang="en-US" dirty="0"/>
              <a:t>” on an array</a:t>
            </a:r>
          </a:p>
          <a:p>
            <a:pPr lvl="2"/>
            <a:r>
              <a:rPr lang="en-US" dirty="0"/>
              <a:t>The compiler probably won’t catch this, though (</a:t>
            </a:r>
            <a:r>
              <a:rPr lang="en-US" b="1" dirty="0">
                <a:solidFill>
                  <a:srgbClr val="FF0000"/>
                </a:solidFill>
              </a:rPr>
              <a:t>!</a:t>
            </a:r>
            <a:r>
              <a:rPr lang="en-US" dirty="0"/>
              <a:t>) because it can’t always tell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name*</a:t>
            </a:r>
            <a:r>
              <a:rPr lang="en-US" dirty="0"/>
              <a:t> was allocated with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3"/>
            <a:r>
              <a:rPr lang="en-US" dirty="0"/>
              <a:t>Especially inside a function where a pointer parameter could point to a single item or an array and there’s no way to tell which!</a:t>
            </a:r>
          </a:p>
          <a:p>
            <a:pPr lvl="2"/>
            <a:r>
              <a:rPr lang="en-US" dirty="0"/>
              <a:t>Result of wrong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is undefined behavior</a:t>
            </a:r>
          </a:p>
          <a:p>
            <a:pPr lvl="2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21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3291840" y="1847088"/>
            <a:ext cx="4937760" cy="36576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type*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645920" y="3072384"/>
            <a:ext cx="2651760" cy="365760"/>
          </a:xfrm>
          <a:prstGeom prst="roundRect">
            <a:avLst>
              <a:gd name="adj" fmla="val 112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[] name;</a:t>
            </a:r>
            <a:endParaRPr lang="en-US" sz="2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墨迹 5">
                <a:extLst>
                  <a:ext uri="{FF2B5EF4-FFF2-40B4-BE49-F238E27FC236}">
                    <a16:creationId xmlns:a16="http://schemas.microsoft.com/office/drawing/2014/main" id="{3F604B30-2436-FA4E-BD39-FE62B5C453B5}"/>
                  </a:ext>
                </a:extLst>
              </p14:cNvPr>
              <p14:cNvContentPartPr/>
              <p14:nvPr/>
            </p14:nvContentPartPr>
            <p14:xfrm>
              <a:off x="1578960" y="851040"/>
              <a:ext cx="7400880" cy="5002200"/>
            </p14:xfrm>
          </p:contentPart>
        </mc:Choice>
        <mc:Fallback xmlns="">
          <p:pic>
            <p:nvPicPr>
              <p:cNvPr id="6" name="墨迹 5">
                <a:extLst>
                  <a:ext uri="{FF2B5EF4-FFF2-40B4-BE49-F238E27FC236}">
                    <a16:creationId xmlns:a16="http://schemas.microsoft.com/office/drawing/2014/main" id="{3F604B30-2436-FA4E-BD39-FE62B5C453B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2760" y="834840"/>
                <a:ext cx="7433280" cy="503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890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Example (primitive)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22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640080" y="1365701"/>
            <a:ext cx="7863840" cy="5029200"/>
          </a:xfrm>
          <a:prstGeom prst="roundRect">
            <a:avLst>
              <a:gd name="adj" fmla="val 19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heap_int_init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(12);</a:t>
            </a:r>
          </a:p>
          <a:p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6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heap_arr_init_val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](); 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heap_arr_init_lst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]{4, 5};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C++11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heap_int_init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heap_arr_init_val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784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622C3964-CB96-B449-84D2-FD41549DF510}"/>
                  </a:ext>
                </a:extLst>
              </p14:cNvPr>
              <p14:cNvContentPartPr/>
              <p14:nvPr/>
            </p14:nvContentPartPr>
            <p14:xfrm>
              <a:off x="826560" y="2026800"/>
              <a:ext cx="7359480" cy="3581640"/>
            </p14:xfrm>
          </p:contentPart>
        </mc:Choice>
        <mc:Fallback xmlns=""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622C3964-CB96-B449-84D2-FD41549DF51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360" y="2010600"/>
                <a:ext cx="7391880" cy="361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8557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Example (class objects)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640080" y="1371600"/>
            <a:ext cx="7863840" cy="4206240"/>
          </a:xfrm>
          <a:prstGeom prst="roundRect">
            <a:avLst>
              <a:gd name="adj" fmla="val 19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b="1" i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heap_pt_arr_err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Point*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heap_pt_arr_init_lst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]{{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},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}};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C++11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heap_pt_arr_init_lst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784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墨迹 3">
                <a:extLst>
                  <a:ext uri="{FF2B5EF4-FFF2-40B4-BE49-F238E27FC236}">
                    <a16:creationId xmlns:a16="http://schemas.microsoft.com/office/drawing/2014/main" id="{2BC7831D-46AD-DB40-BE4A-2C145A2450B0}"/>
                  </a:ext>
                </a:extLst>
              </p14:cNvPr>
              <p14:cNvContentPartPr/>
              <p14:nvPr/>
            </p14:nvContentPartPr>
            <p14:xfrm>
              <a:off x="624960" y="2364120"/>
              <a:ext cx="8506440" cy="3293640"/>
            </p14:xfrm>
          </p:contentPart>
        </mc:Choice>
        <mc:Fallback xmlns="">
          <p:pic>
            <p:nvPicPr>
              <p:cNvPr id="4" name="墨迹 3">
                <a:extLst>
                  <a:ext uri="{FF2B5EF4-FFF2-40B4-BE49-F238E27FC236}">
                    <a16:creationId xmlns:a16="http://schemas.microsoft.com/office/drawing/2014/main" id="{2BC7831D-46AD-DB40-BE4A-2C145A2450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8760" y="2347920"/>
                <a:ext cx="8538840" cy="332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3040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270334"/>
              </p:ext>
            </p:extLst>
          </p:nvPr>
        </p:nvGraphicFramePr>
        <p:xfrm>
          <a:off x="396875" y="1362075"/>
          <a:ext cx="836676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malloc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new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What is it?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 function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 operator or keyword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How often used (in C)?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often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never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How often used (in C++)?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rarely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often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Allocated memory for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anything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arrays, </a:t>
                      </a:r>
                      <a:r>
                        <a:rPr lang="en-US" sz="2000" dirty="0" err="1"/>
                        <a:t>structs</a:t>
                      </a:r>
                      <a:r>
                        <a:rPr lang="en-US" sz="2000" dirty="0"/>
                        <a:t>, objects, primitives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Returns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 </a:t>
                      </a:r>
                      <a:r>
                        <a:rPr lang="en-US" sz="2000" baseline="0" dirty="0">
                          <a:solidFill>
                            <a:srgbClr val="0066FF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void*</a:t>
                      </a:r>
                      <a:br>
                        <a:rPr lang="en-US" sz="2000" baseline="0" dirty="0">
                          <a:latin typeface="CMU Bright" panose="02000603000000000000" pitchFamily="2" charset="0"/>
                          <a:ea typeface="CMU Bright" panose="02000603000000000000" pitchFamily="2" charset="0"/>
                          <a:cs typeface="CMU Bright" panose="02000603000000000000" pitchFamily="2" charset="0"/>
                        </a:rPr>
                      </a:b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should be cast</a:t>
                      </a:r>
                      <a:r>
                        <a:rPr lang="en-US" sz="2000" dirty="0"/>
                        <a:t>)</a:t>
                      </a:r>
                      <a:endParaRPr lang="en-US" sz="2000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appropriate pointer type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(</a:t>
                      </a:r>
                      <a:r>
                        <a:rPr lang="en-US" sz="2000" i="1" dirty="0"/>
                        <a:t>doesn’t need a cast</a:t>
                      </a:r>
                      <a:r>
                        <a:rPr lang="en-US" sz="2000" dirty="0"/>
                        <a:t>)</a:t>
                      </a:r>
                      <a:endParaRPr lang="en-US" sz="1800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When out of memory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returns </a:t>
                      </a:r>
                      <a:r>
                        <a:rPr lang="en-US" sz="2000" dirty="0">
                          <a:solidFill>
                            <a:schemeClr val="accent1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NULL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throws an exception</a:t>
                      </a:r>
                      <a:endParaRPr lang="en-US" sz="2000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Deallocating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669900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free</a:t>
                      </a:r>
                      <a:r>
                        <a:rPr lang="en-US" sz="20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delete</a:t>
                      </a:r>
                      <a:r>
                        <a:rPr lang="en-US" sz="2000" dirty="0">
                          <a:solidFill>
                            <a:srgbClr val="E2661A"/>
                          </a:solidFill>
                        </a:rPr>
                        <a:t> </a:t>
                      </a:r>
                      <a:r>
                        <a:rPr lang="en-US" sz="2000" dirty="0"/>
                        <a:t>or </a:t>
                      </a:r>
                      <a:r>
                        <a:rPr lang="en-US" sz="2000" baseline="0" dirty="0">
                          <a:solidFill>
                            <a:srgbClr val="E2661A"/>
                          </a:solidFill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delete</a:t>
                      </a:r>
                      <a:r>
                        <a:rPr lang="en-US" sz="2000" baseline="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[]</a:t>
                      </a:r>
                      <a:endParaRPr lang="en-US" sz="20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698A9C8D-3FE4-5443-A398-31E074EB2C25}"/>
                  </a:ext>
                </a:extLst>
              </p14:cNvPr>
              <p14:cNvContentPartPr/>
              <p14:nvPr/>
            </p14:nvContentPartPr>
            <p14:xfrm>
              <a:off x="6002640" y="2729520"/>
              <a:ext cx="2794680" cy="298980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698A9C8D-3FE4-5443-A398-31E074EB2C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6440" y="2713320"/>
                <a:ext cx="2827080" cy="302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5692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Allocated Class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3390957" cy="1828800"/>
          </a:xfrm>
        </p:spPr>
        <p:txBody>
          <a:bodyPr/>
          <a:lstStyle/>
          <a:p>
            <a:r>
              <a:rPr lang="en-US" dirty="0"/>
              <a:t>What will happen when we invoke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If there is an error, </a:t>
            </a:r>
            <a:br>
              <a:rPr lang="en-US" dirty="0"/>
            </a:br>
            <a:r>
              <a:rPr lang="en-US" dirty="0"/>
              <a:t>how would you fix it?</a:t>
            </a:r>
          </a:p>
          <a:p>
            <a:pPr lvl="3"/>
            <a:endParaRPr lang="en-US" dirty="0"/>
          </a:p>
          <a:p>
            <a:pPr marL="941832" lvl="3" indent="0">
              <a:buNone/>
            </a:pPr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Bad dereference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Bad delete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Memory leak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“Works” fine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25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3787832" y="1584960"/>
            <a:ext cx="5356168" cy="5198225"/>
          </a:xfrm>
          <a:prstGeom prst="roundRect">
            <a:avLst>
              <a:gd name="adj" fmla="val 263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Foo{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Foo(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~Foo()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(*(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*this;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 = 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0D9E7F-EF38-4507-9317-BAEDE8ADB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550"/>
            <a:ext cx="9144000" cy="1073966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C26606-518B-4E3E-9D44-504361C8234E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50000"/>
          </a:blip>
          <a:stretch>
            <a:fillRect/>
          </a:stretch>
        </p:blipFill>
        <p:spPr>
          <a:xfrm>
            <a:off x="241553" y="559276"/>
            <a:ext cx="3692944" cy="503027"/>
          </a:xfrm>
          <a:prstGeom prst="rect">
            <a:avLst/>
          </a:prstGeom>
        </p:spPr>
      </p:pic>
      <p:sp>
        <p:nvSpPr>
          <p:cNvPr id="26" name="Rounded Rectangle 4">
            <a:extLst>
              <a:ext uri="{FF2B5EF4-FFF2-40B4-BE49-F238E27FC236}">
                <a16:creationId xmlns:a16="http://schemas.microsoft.com/office/drawing/2014/main" id="{976C3FFC-8CE9-0747-98EE-B7A93FFDED86}"/>
              </a:ext>
            </a:extLst>
          </p:cNvPr>
          <p:cNvSpPr/>
          <p:nvPr/>
        </p:nvSpPr>
        <p:spPr bwMode="auto">
          <a:xfrm>
            <a:off x="5984111" y="618942"/>
            <a:ext cx="2918336" cy="401355"/>
          </a:xfrm>
          <a:prstGeom prst="roundRect">
            <a:avLst/>
          </a:prstGeom>
          <a:solidFill>
            <a:srgbClr val="714EA3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>
            <a:innerShdw blurRad="25400" dist="50800" dir="13500000">
              <a:prstClr val="black">
                <a:alpha val="20000"/>
              </a:prstClr>
            </a:inn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pollev.com/cse333cosmo</a:t>
            </a:r>
          </a:p>
        </p:txBody>
      </p:sp>
    </p:spTree>
    <p:extLst>
      <p:ext uri="{BB962C8B-B14F-4D97-AF65-F5344CB8AC3E}">
        <p14:creationId xmlns:p14="http://schemas.microsoft.com/office/powerpoint/2010/main" val="2941038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Memory &amp; Rule of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3390957" cy="5421103"/>
          </a:xfrm>
        </p:spPr>
        <p:txBody>
          <a:bodyPr/>
          <a:lstStyle/>
          <a:p>
            <a:r>
              <a:rPr lang="en-US" dirty="0"/>
              <a:t>What will happen when we invoke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after modifying it?</a:t>
            </a:r>
          </a:p>
          <a:p>
            <a:pPr lvl="1"/>
            <a:r>
              <a:rPr lang="en-US" dirty="0"/>
              <a:t>If there is an error, </a:t>
            </a:r>
            <a:br>
              <a:rPr lang="en-US" dirty="0"/>
            </a:br>
            <a:r>
              <a:rPr lang="en-US" dirty="0"/>
              <a:t>how would you fix it?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26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3787832" y="1362076"/>
            <a:ext cx="5356168" cy="5421110"/>
          </a:xfrm>
          <a:prstGeom prst="roundRect">
            <a:avLst>
              <a:gd name="adj" fmla="val 263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Foo{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Foo(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~Foo()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Foo::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this) 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(*(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*this;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 = 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41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Memory &amp; Rule of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3390957" cy="5421103"/>
          </a:xfrm>
        </p:spPr>
        <p:txBody>
          <a:bodyPr/>
          <a:lstStyle/>
          <a:p>
            <a:r>
              <a:rPr lang="en-US" dirty="0"/>
              <a:t>What will happen when we invoke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after modifying it?</a:t>
            </a:r>
          </a:p>
          <a:p>
            <a:pPr lvl="1"/>
            <a:r>
              <a:rPr lang="en-US" dirty="0"/>
              <a:t>If there is an error, </a:t>
            </a:r>
            <a:br>
              <a:rPr lang="en-US" dirty="0"/>
            </a:br>
            <a:r>
              <a:rPr lang="en-US" dirty="0"/>
              <a:t>how would you fix it?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27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3787832" y="1362076"/>
            <a:ext cx="5356168" cy="5421110"/>
          </a:xfrm>
          <a:prstGeom prst="roundRect">
            <a:avLst>
              <a:gd name="adj" fmla="val 263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Foo{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Foo(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~Foo()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Foo&amp;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this) {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(*(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*this;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Foo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 = 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71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Member (Extra Exercise)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build a class to simulate some of the functionality of the C++ string</a:t>
            </a:r>
          </a:p>
          <a:p>
            <a:pPr lvl="1"/>
            <a:r>
              <a:rPr lang="en-US" dirty="0"/>
              <a:t>Internal representation: c-string to hold characters</a:t>
            </a:r>
          </a:p>
          <a:p>
            <a:pPr lvl="3"/>
            <a:endParaRPr lang="en-US" dirty="0"/>
          </a:p>
          <a:p>
            <a:r>
              <a:rPr lang="en-US" dirty="0"/>
              <a:t>What might we want to implement in the class?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34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</a:t>
            </a:r>
            <a:r>
              <a:rPr lang="en-US" dirty="0"/>
              <a:t> Class Walkthrough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371600"/>
            <a:ext cx="8595360" cy="4937760"/>
          </a:xfrm>
          <a:prstGeom prst="roundRect">
            <a:avLst>
              <a:gd name="adj" fmla="val 288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c-string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length of string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c_str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a copy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string assignment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friend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out,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c-string on heap (terminated by '\0')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600" y="97149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93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9ED209D-6A25-004A-9F5C-7FE26A89071E}"/>
              </a:ext>
            </a:extLst>
          </p:cNvPr>
          <p:cNvSpPr txBox="1">
            <a:spLocks/>
          </p:cNvSpPr>
          <p:nvPr/>
        </p:nvSpPr>
        <p:spPr bwMode="auto">
          <a:xfrm>
            <a:off x="549275" y="15144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  <a:defRPr sz="26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649224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11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914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17043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–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44475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»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Exercise 6 released Wednesday, due next Monday (7/19)</a:t>
            </a:r>
          </a:p>
          <a:p>
            <a:pPr lvl="1"/>
            <a:r>
              <a:rPr lang="en-US" kern="0" dirty="0"/>
              <a:t>Pay attention to style and conventions</a:t>
            </a:r>
          </a:p>
          <a:p>
            <a:pPr lvl="1"/>
            <a:r>
              <a:rPr lang="en-US" kern="0" dirty="0"/>
              <a:t>Remember to have your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kern="0" dirty="0"/>
              <a:t> remove dummy files ended with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kern="0" dirty="0"/>
              <a:t> when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make clean</a:t>
            </a:r>
            <a:r>
              <a:rPr lang="en-US" altLang="zh-CN" kern="0" dirty="0"/>
              <a:t> is executed</a:t>
            </a:r>
            <a:endParaRPr lang="en-US" kern="0" dirty="0"/>
          </a:p>
          <a:p>
            <a:r>
              <a:rPr lang="en-US" altLang="zh-CN" kern="0" dirty="0"/>
              <a:t>Homework 2 due next Thursday (7/22)</a:t>
            </a:r>
          </a:p>
          <a:p>
            <a:pPr lvl="1"/>
            <a:r>
              <a:rPr lang="en-US" altLang="zh-CN" kern="0" dirty="0"/>
              <a:t>File system crawler, indexer, and search engine</a:t>
            </a:r>
          </a:p>
          <a:p>
            <a:pPr lvl="1"/>
            <a:r>
              <a:rPr lang="en-US" altLang="zh-CN" u="sng" kern="0" dirty="0"/>
              <a:t>Note</a:t>
            </a:r>
            <a:r>
              <a:rPr lang="en-US" altLang="zh-CN" kern="0" dirty="0"/>
              <a:t>: </a:t>
            </a:r>
            <a:r>
              <a:rPr lang="en-US" altLang="zh-CN" kern="0" dirty="0">
                <a:latin typeface="Courier New" panose="02070309020205020404" pitchFamily="49" charset="0"/>
                <a:cs typeface="Courier New" panose="02070309020205020404" pitchFamily="49" charset="0"/>
              </a:rPr>
              <a:t>libhw1.a</a:t>
            </a:r>
            <a:r>
              <a:rPr lang="en-US" altLang="zh-CN" kern="0" dirty="0"/>
              <a:t> (yours or ours) and the </a:t>
            </a:r>
            <a:r>
              <a:rPr lang="en-US" altLang="zh-CN" kern="0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altLang="zh-CN" kern="0" dirty="0"/>
              <a:t> files from hw1 need to be in right directory (</a:t>
            </a:r>
            <a:r>
              <a:rPr lang="en-US" altLang="zh-CN" kern="0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altLang="zh-CN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yourgit</a:t>
            </a:r>
            <a:r>
              <a:rPr lang="en-US" altLang="zh-CN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/hw1/</a:t>
            </a:r>
            <a:r>
              <a:rPr lang="en-US" altLang="zh-CN" kern="0" dirty="0"/>
              <a:t>)</a:t>
            </a:r>
          </a:p>
          <a:p>
            <a:pPr lvl="1"/>
            <a:r>
              <a:rPr lang="en-US" altLang="zh-CN" u="sng" kern="0" dirty="0"/>
              <a:t>Note</a:t>
            </a:r>
            <a:r>
              <a:rPr lang="en-US" altLang="zh-CN" kern="0" dirty="0"/>
              <a:t>: use Ctrl-D to exit </a:t>
            </a:r>
            <a:r>
              <a:rPr lang="en-US" altLang="zh-CN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searchshell</a:t>
            </a:r>
            <a:r>
              <a:rPr lang="en-US" altLang="zh-CN" kern="0" dirty="0"/>
              <a:t>, test on directory of small self-made files</a:t>
            </a:r>
          </a:p>
          <a:p>
            <a:r>
              <a:rPr lang="en-US" altLang="zh-CN" kern="0"/>
              <a:t>Try to </a:t>
            </a:r>
            <a:r>
              <a:rPr lang="en-US" altLang="zh-CN" kern="0" dirty="0"/>
              <a:t>post your Ed question as public when possible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88D24DF1-0883-8C4E-AF3B-445C99A51201}"/>
                  </a:ext>
                </a:extLst>
              </p14:cNvPr>
              <p14:cNvContentPartPr/>
              <p14:nvPr/>
            </p14:nvContentPartPr>
            <p14:xfrm>
              <a:off x="1844280" y="2742480"/>
              <a:ext cx="6759720" cy="319428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88D24DF1-0883-8C4E-AF3B-445C99A512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2320" y="2720520"/>
                <a:ext cx="6797520" cy="323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1240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</a:t>
            </a:r>
            <a:r>
              <a:rPr lang="en-US" dirty="0"/>
              <a:t>::append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Complete the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member function:</a:t>
            </a:r>
          </a:p>
          <a:p>
            <a:pPr lvl="1"/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strncpy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num);</a:t>
            </a:r>
          </a:p>
          <a:p>
            <a:pPr lvl="1"/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strncat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num);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2926080"/>
            <a:ext cx="7315200" cy="3840480"/>
          </a:xfrm>
          <a:prstGeom prst="roundRect">
            <a:avLst>
              <a:gd name="adj" fmla="val 1939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cstring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append contents of s to the end of this string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s) {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9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function that:</a:t>
            </a:r>
          </a:p>
          <a:p>
            <a:pPr lvl="1"/>
            <a:r>
              <a:rPr lang="en-US" dirty="0"/>
              <a:t>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dynamically allocate an array of strings and 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to free it</a:t>
            </a:r>
          </a:p>
          <a:p>
            <a:pPr lvl="1"/>
            <a:r>
              <a:rPr lang="en-US" dirty="0"/>
              <a:t>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dynamically allocate an array of pointers to strings</a:t>
            </a:r>
          </a:p>
          <a:p>
            <a:pPr lvl="2"/>
            <a:r>
              <a:rPr lang="en-US" dirty="0"/>
              <a:t>Assign each entry of the array to a string allocated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Cleans up before exiting</a:t>
            </a:r>
          </a:p>
          <a:p>
            <a:pPr lvl="2"/>
            <a:r>
              <a:rPr lang="en-US" dirty="0"/>
              <a:t>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to delete each allocated string</a:t>
            </a:r>
          </a:p>
          <a:p>
            <a:pPr lvl="2"/>
            <a:r>
              <a:rPr lang="en-US" dirty="0"/>
              <a:t>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 to delete the string pointer array</a:t>
            </a:r>
          </a:p>
          <a:p>
            <a:pPr lvl="2"/>
            <a:r>
              <a:rPr lang="en-US" dirty="0"/>
              <a:t>(whew!)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Class Details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Filling in some gaps from last time</a:t>
            </a:r>
          </a:p>
          <a:p>
            <a:r>
              <a:rPr lang="en-US" dirty="0"/>
              <a:t>Using the Heap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9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108960"/>
          </a:xfrm>
        </p:spPr>
        <p:txBody>
          <a:bodyPr/>
          <a:lstStyle/>
          <a:p>
            <a:r>
              <a:rPr lang="en-US" dirty="0"/>
              <a:t>If you define any of: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Destructor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Copy Constructor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Assignment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operator=</a:t>
            </a:r>
            <a:r>
              <a:rPr lang="en-US" dirty="0"/>
              <a:t>)</a:t>
            </a:r>
          </a:p>
          <a:p>
            <a:pPr lvl="3"/>
            <a:endParaRPr lang="en-US" dirty="0"/>
          </a:p>
          <a:p>
            <a:r>
              <a:rPr lang="en-US" dirty="0"/>
              <a:t>Then you should normally define all three</a:t>
            </a:r>
          </a:p>
          <a:p>
            <a:pPr lvl="1"/>
            <a:r>
              <a:rPr lang="en-US" dirty="0"/>
              <a:t>Can explicitly ask for default synthesized versions (C++11):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274320" y="4572000"/>
            <a:ext cx="8595360" cy="1828800"/>
          </a:xfrm>
          <a:prstGeom prst="roundRect">
            <a:avLst>
              <a:gd name="adj" fmla="val 708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~Point()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default "="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7F6E619D-247B-4042-8CEB-2554DF32CB8B}"/>
                  </a:ext>
                </a:extLst>
              </p14:cNvPr>
              <p14:cNvContentPartPr/>
              <p14:nvPr/>
            </p14:nvContentPartPr>
            <p14:xfrm>
              <a:off x="6792120" y="4222440"/>
              <a:ext cx="893520" cy="8280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7F6E619D-247B-4042-8CEB-2554DF32CB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5920" y="4206240"/>
                <a:ext cx="925920" cy="11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005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the Insanity (C++11)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dirty="0"/>
              <a:t>C++ style guide tip: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Disabling</a:t>
            </a:r>
            <a:r>
              <a:rPr lang="en-US" dirty="0"/>
              <a:t> the copy constructor and assignment operator can avoid confusion from implicit invocation and excessive copying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2834640"/>
            <a:ext cx="8595360" cy="3474720"/>
          </a:xfrm>
          <a:prstGeom prst="roundRect">
            <a:avLst>
              <a:gd name="adj" fmla="val 344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: x_(x), y_(y) {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declare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"=" as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 deleted (C++11)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default constructor)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OK!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w;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copy constructor)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x;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compiler error (no assignment operator)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425005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Point_2011.h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529CFEA8-40AA-074B-9EAB-18AB9B87CCEF}"/>
                  </a:ext>
                </a:extLst>
              </p14:cNvPr>
              <p14:cNvContentPartPr/>
              <p14:nvPr/>
            </p14:nvContentPartPr>
            <p14:xfrm>
              <a:off x="98640" y="2216160"/>
              <a:ext cx="7446240" cy="3153960"/>
            </p14:xfrm>
          </p:contentPart>
        </mc:Choice>
        <mc:Fallback xmlns=""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529CFEA8-40AA-074B-9EAB-18AB9B87CCE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440" y="2199960"/>
                <a:ext cx="7478640" cy="318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30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9205"/>
            <a:ext cx="8366125" cy="1463040"/>
          </a:xfrm>
        </p:spPr>
        <p:txBody>
          <a:bodyPr/>
          <a:lstStyle/>
          <a:p>
            <a:r>
              <a:rPr lang="en-US" dirty="0"/>
              <a:t>C++11 style guide tip:</a:t>
            </a:r>
          </a:p>
          <a:p>
            <a:pPr lvl="1"/>
            <a:r>
              <a:rPr lang="en-US" dirty="0"/>
              <a:t>If you disable them, then you instead may want an explicit “Clone” function that can be used when occasionally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4EEC1-8357-4960-AF46-16DCE7FA7C37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2834640"/>
            <a:ext cx="7863840" cy="2560320"/>
          </a:xfrm>
          <a:prstGeom prst="roundRect">
            <a:avLst>
              <a:gd name="adj" fmla="val 344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y) : x_(x), y_(y) {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Clone(const Point&amp;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copy_from_me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Point(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delete;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disable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 delete;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disable "="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class Point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40" y="2429768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Point_2011.h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40080" y="5852160"/>
            <a:ext cx="7863840" cy="822960"/>
          </a:xfrm>
          <a:prstGeom prst="roundRect">
            <a:avLst>
              <a:gd name="adj" fmla="val 13545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  <a:endParaRPr lang="en-US" sz="1600" b="1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Clone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(y);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08320" y="5440208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sanepoint.cc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69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</a:rPr>
              <a:t>Access modifiers </a:t>
            </a:r>
            <a:r>
              <a:rPr lang="en-US" dirty="0"/>
              <a:t>for members: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: accessible to </a:t>
            </a:r>
            <a:r>
              <a:rPr lang="en-US" i="1" dirty="0"/>
              <a:t>all</a:t>
            </a:r>
            <a:r>
              <a:rPr lang="en-US" dirty="0"/>
              <a:t> parts of the program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: accessible to the member functions of the class</a:t>
            </a:r>
          </a:p>
          <a:p>
            <a:pPr lvl="2"/>
            <a:r>
              <a:rPr lang="en-US" dirty="0"/>
              <a:t>Private to </a:t>
            </a:r>
            <a:r>
              <a:rPr lang="en-US" i="1" dirty="0"/>
              <a:t>class</a:t>
            </a:r>
            <a:r>
              <a:rPr lang="en-US" dirty="0"/>
              <a:t>, not object instances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: accessible to member functions of the class and any </a:t>
            </a:r>
            <a:r>
              <a:rPr lang="en-US" i="1" dirty="0"/>
              <a:t>derived</a:t>
            </a:r>
            <a:r>
              <a:rPr lang="en-US" dirty="0"/>
              <a:t> classes (subclasses – more to come, later)</a:t>
            </a:r>
          </a:p>
          <a:p>
            <a:pPr lvl="3"/>
            <a:endParaRPr lang="en-US" dirty="0"/>
          </a:p>
          <a:p>
            <a:r>
              <a:rPr lang="en-US" dirty="0"/>
              <a:t>Reminders:</a:t>
            </a:r>
          </a:p>
          <a:p>
            <a:pPr lvl="1"/>
            <a:r>
              <a:rPr lang="en-US" dirty="0"/>
              <a:t>Access modifiers apply to </a:t>
            </a:r>
            <a:r>
              <a:rPr lang="en-US" i="1" dirty="0"/>
              <a:t>all</a:t>
            </a:r>
            <a:r>
              <a:rPr lang="en-US" dirty="0"/>
              <a:t> members that follow until another access modifier is reached</a:t>
            </a:r>
          </a:p>
          <a:p>
            <a:pPr lvl="1"/>
            <a:r>
              <a:rPr lang="en-US" dirty="0"/>
              <a:t>If no access modifier is specified,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members default to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 members default to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A3F1D5E6-0552-3E44-909E-EE0DEA770220}"/>
                  </a:ext>
                </a:extLst>
              </p14:cNvPr>
              <p14:cNvContentPartPr/>
              <p14:nvPr/>
            </p14:nvContentPartPr>
            <p14:xfrm>
              <a:off x="1032120" y="2573640"/>
              <a:ext cx="6939720" cy="355248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A3F1D5E6-0552-3E44-909E-EE0DEA7702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5920" y="2557440"/>
                <a:ext cx="6972120" cy="358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01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Nonmember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0066FF"/>
                </a:solidFill>
              </a:rPr>
              <a:t>Nonmember functions</a:t>
            </a:r>
            <a:r>
              <a:rPr lang="en-US" dirty="0"/>
              <a:t>” are just normal functions that happen to use some class</a:t>
            </a:r>
          </a:p>
          <a:p>
            <a:pPr lvl="1"/>
            <a:r>
              <a:rPr lang="en-US" dirty="0"/>
              <a:t>Called like a regular function instead of as a member of a class object instance</a:t>
            </a:r>
          </a:p>
          <a:p>
            <a:pPr lvl="2"/>
            <a:r>
              <a:rPr lang="en-US" dirty="0"/>
              <a:t>This gets a little weird when we talk about operators…</a:t>
            </a:r>
          </a:p>
          <a:p>
            <a:pPr lvl="1"/>
            <a:r>
              <a:rPr lang="en-US" dirty="0"/>
              <a:t>These do </a:t>
            </a:r>
            <a:r>
              <a:rPr lang="en-US" i="1" dirty="0"/>
              <a:t>not</a:t>
            </a:r>
            <a:r>
              <a:rPr lang="en-US" dirty="0"/>
              <a:t> have direct access to the class’ private members</a:t>
            </a:r>
          </a:p>
          <a:p>
            <a:pPr lvl="3"/>
            <a:endParaRPr lang="en-US" dirty="0"/>
          </a:p>
          <a:p>
            <a:r>
              <a:rPr lang="en-US" dirty="0"/>
              <a:t>Useful nonmember functions often included as part of interface to a class</a:t>
            </a:r>
          </a:p>
          <a:p>
            <a:pPr lvl="1"/>
            <a:r>
              <a:rPr lang="en-US" dirty="0"/>
              <a:t>Declaration goes in header file, but </a:t>
            </a:r>
            <a:r>
              <a:rPr lang="en-US" i="1" dirty="0"/>
              <a:t>outside</a:t>
            </a:r>
            <a:r>
              <a:rPr lang="en-US" dirty="0"/>
              <a:t> of class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E24E5-27BC-4BC8-8A4C-AD49CAC2D6E7}" type="slidenum">
              <a:rPr lang="en-US" smtClean="0"/>
              <a:t>9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4C38CE-43DB-4475-9906-557278F23069}"/>
              </a:ext>
            </a:extLst>
          </p:cNvPr>
          <p:cNvSpPr txBox="1"/>
          <p:nvPr/>
        </p:nvSpPr>
        <p:spPr>
          <a:xfrm>
            <a:off x="1077072" y="5311259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Ink Free" panose="03080402000500000000" pitchFamily="66" charset="0"/>
              </a:rPr>
              <a:t>Member functions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43977B-ADA0-4B94-9EEB-FF46206ACD95}"/>
              </a:ext>
            </a:extLst>
          </p:cNvPr>
          <p:cNvSpPr txBox="1"/>
          <p:nvPr/>
        </p:nvSpPr>
        <p:spPr>
          <a:xfrm>
            <a:off x="5368708" y="5311259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Ink Free" panose="03080402000500000000" pitchFamily="66" charset="0"/>
              </a:rPr>
              <a:t>non-member functions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499CB1-9FB9-48B6-972A-BE01E2F40295}"/>
              </a:ext>
            </a:extLst>
          </p:cNvPr>
          <p:cNvSpPr txBox="1"/>
          <p:nvPr/>
        </p:nvSpPr>
        <p:spPr>
          <a:xfrm>
            <a:off x="161611" y="5574983"/>
            <a:ext cx="3887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Point::Distance(Point&amp;)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C3093D-0BC5-4956-8338-7400C385EAEF}"/>
              </a:ext>
            </a:extLst>
          </p:cNvPr>
          <p:cNvSpPr txBox="1"/>
          <p:nvPr/>
        </p:nvSpPr>
        <p:spPr>
          <a:xfrm>
            <a:off x="160956" y="5806294"/>
            <a:ext cx="2406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pt1.Distance(pt2);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4A92DC-6D83-4355-9984-B6AD72D3C370}"/>
              </a:ext>
            </a:extLst>
          </p:cNvPr>
          <p:cNvSpPr txBox="1"/>
          <p:nvPr/>
        </p:nvSpPr>
        <p:spPr>
          <a:xfrm>
            <a:off x="4579937" y="5574983"/>
            <a:ext cx="4011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Distance(Point&amp;, Point&amp;)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698DD3-72F5-47C0-AE58-B1843C630A03}"/>
              </a:ext>
            </a:extLst>
          </p:cNvPr>
          <p:cNvSpPr txBox="1"/>
          <p:nvPr/>
        </p:nvSpPr>
        <p:spPr>
          <a:xfrm>
            <a:off x="4560009" y="5828884"/>
            <a:ext cx="2529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Distance(pt1, pt2);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70972B-4373-4FB0-8DA2-D63630D8B7CF}"/>
              </a:ext>
            </a:extLst>
          </p:cNvPr>
          <p:cNvSpPr txBox="1"/>
          <p:nvPr/>
        </p:nvSpPr>
        <p:spPr>
          <a:xfrm>
            <a:off x="127750" y="6083768"/>
            <a:ext cx="4134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Vector::operator*(Vector&amp;)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62DA747-7A4B-47D3-ADED-C409889AC231}"/>
              </a:ext>
            </a:extLst>
          </p:cNvPr>
          <p:cNvSpPr txBox="1"/>
          <p:nvPr/>
        </p:nvSpPr>
        <p:spPr>
          <a:xfrm>
            <a:off x="4531340" y="6082785"/>
            <a:ext cx="4257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operator*(Vector&amp;, Vector&amp;)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E320B9-53BB-474E-BC62-6E3438A1EC08}"/>
              </a:ext>
            </a:extLst>
          </p:cNvPr>
          <p:cNvSpPr txBox="1"/>
          <p:nvPr/>
        </p:nvSpPr>
        <p:spPr>
          <a:xfrm>
            <a:off x="162374" y="6366809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vec1 * vec2;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B08B35-AD79-4702-8200-869D19508A18}"/>
              </a:ext>
            </a:extLst>
          </p:cNvPr>
          <p:cNvSpPr txBox="1"/>
          <p:nvPr/>
        </p:nvSpPr>
        <p:spPr>
          <a:xfrm>
            <a:off x="4579937" y="6342897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vec1 * vec2;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>
                <a:extLst>
                  <a:ext uri="{FF2B5EF4-FFF2-40B4-BE49-F238E27FC236}">
                    <a16:creationId xmlns:a16="http://schemas.microsoft.com/office/drawing/2014/main" id="{EB78C8BD-CA7D-FD4B-88E4-4780B0950E74}"/>
                  </a:ext>
                </a:extLst>
              </p14:cNvPr>
              <p14:cNvContentPartPr/>
              <p14:nvPr/>
            </p14:nvContentPartPr>
            <p14:xfrm>
              <a:off x="1837800" y="3716640"/>
              <a:ext cx="6747480" cy="2882520"/>
            </p14:xfrm>
          </p:contentPart>
        </mc:Choice>
        <mc:Fallback xmlns="">
          <p:pic>
            <p:nvPicPr>
              <p:cNvPr id="5" name="墨迹 4">
                <a:extLst>
                  <a:ext uri="{FF2B5EF4-FFF2-40B4-BE49-F238E27FC236}">
                    <a16:creationId xmlns:a16="http://schemas.microsoft.com/office/drawing/2014/main" id="{EB78C8BD-CA7D-FD4B-88E4-4780B0950E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1600" y="3700440"/>
                <a:ext cx="6779880" cy="291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147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4FC5006-834D-4A11-9A19-A28E77026514}" vid="{707A0DD7-2910-4516-9D32-A0CE1886E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UWTheme-333-Sp19</Template>
  <TotalTime>6272</TotalTime>
  <Words>3855</Words>
  <Application>Microsoft Macintosh PowerPoint</Application>
  <PresentationFormat>全屏显示(4:3)</PresentationFormat>
  <Paragraphs>586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0" baseType="lpstr">
      <vt:lpstr>CMU Bright</vt:lpstr>
      <vt:lpstr>Arial</vt:lpstr>
      <vt:lpstr>Arial Narrow</vt:lpstr>
      <vt:lpstr>Calibri</vt:lpstr>
      <vt:lpstr>Courier New</vt:lpstr>
      <vt:lpstr>Ink Free</vt:lpstr>
      <vt:lpstr>Times New Roman</vt:lpstr>
      <vt:lpstr>Wingdings</vt:lpstr>
      <vt:lpstr>UWTheme-333-Sp18</vt:lpstr>
      <vt:lpstr>About where are you on Homework 2?</vt:lpstr>
      <vt:lpstr>C++ Class Details, Heap CSE 333 Summer 2021</vt:lpstr>
      <vt:lpstr>Administrivia</vt:lpstr>
      <vt:lpstr>Lecture Outline</vt:lpstr>
      <vt:lpstr>Rule of Three</vt:lpstr>
      <vt:lpstr>Dealing with the Insanity (C++11)</vt:lpstr>
      <vt:lpstr>Clone</vt:lpstr>
      <vt:lpstr>Access Control</vt:lpstr>
      <vt:lpstr>Nonmember Functions</vt:lpstr>
      <vt:lpstr>friend Nonmember Functions</vt:lpstr>
      <vt:lpstr>When to use Nonmember and friend</vt:lpstr>
      <vt:lpstr>If we wanted to overload operator== to compare two points, what type of function should it be?</vt:lpstr>
      <vt:lpstr>Namespaces</vt:lpstr>
      <vt:lpstr>Classes vs. Namespaces</vt:lpstr>
      <vt:lpstr>Complex Example Walkthrough</vt:lpstr>
      <vt:lpstr>Lecture Outline</vt:lpstr>
      <vt:lpstr>C++11 nullptr</vt:lpstr>
      <vt:lpstr>new/delete</vt:lpstr>
      <vt:lpstr>new/delete Behavior</vt:lpstr>
      <vt:lpstr>new/delete Example</vt:lpstr>
      <vt:lpstr>Dynamically Allocated Arrays</vt:lpstr>
      <vt:lpstr>Arrays Example (primitive)</vt:lpstr>
      <vt:lpstr>Arrays Example (class objects)</vt:lpstr>
      <vt:lpstr>malloc vs. new</vt:lpstr>
      <vt:lpstr>Dynamically Allocated Class Members</vt:lpstr>
      <vt:lpstr>Dynamically Memory &amp; Rule of three</vt:lpstr>
      <vt:lpstr>Dynamically Memory &amp; Rule of three</vt:lpstr>
      <vt:lpstr>Heap Member (Extra Exercise)</vt:lpstr>
      <vt:lpstr>Str Class Walkthrough</vt:lpstr>
      <vt:lpstr>Str::append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CSE333 Sp21 L12 - C++ Class Details, Heap</dc:title>
  <dc:creator>Travis McGaha</dc:creator>
  <cp:lastModifiedBy>Wang Cosmo</cp:lastModifiedBy>
  <cp:revision>191</cp:revision>
  <cp:lastPrinted>2020-07-20T06:42:58Z</cp:lastPrinted>
  <dcterms:created xsi:type="dcterms:W3CDTF">2018-04-18T01:41:26Z</dcterms:created>
  <dcterms:modified xsi:type="dcterms:W3CDTF">2021-07-16T21:45:07Z</dcterms:modified>
</cp:coreProperties>
</file>