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ink/ink1.xml" ContentType="application/inkml+xml"/>
  <Override PartName="/ppt/ink/ink2.xml" ContentType="application/inkml+xml"/>
  <Override PartName="/ppt/notesSlides/notesSlide6.xml" ContentType="application/vnd.openxmlformats-officedocument.presentationml.notesSlide+xml"/>
  <Override PartName="/ppt/ink/ink3.xml" ContentType="application/inkml+xml"/>
  <Override PartName="/ppt/notesSlides/notesSlide7.xml" ContentType="application/vnd.openxmlformats-officedocument.presentationml.notesSlide+xml"/>
  <Override PartName="/ppt/tags/tag3.xml" ContentType="application/vnd.openxmlformats-officedocument.presentationml.tags+xml"/>
  <Override PartName="/ppt/ink/ink4.xml" ContentType="application/inkml+xml"/>
  <Override PartName="/ppt/ink/ink5.xml" ContentType="application/inkml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ink/ink6.xml" ContentType="application/inkml+xml"/>
  <Override PartName="/ppt/ink/ink7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8" r:id="rId1"/>
  </p:sldMasterIdLst>
  <p:notesMasterIdLst>
    <p:notesMasterId r:id="rId30"/>
  </p:notesMasterIdLst>
  <p:handoutMasterIdLst>
    <p:handoutMasterId r:id="rId31"/>
  </p:handoutMasterIdLst>
  <p:sldIdLst>
    <p:sldId id="335" r:id="rId2"/>
    <p:sldId id="257" r:id="rId3"/>
    <p:sldId id="313" r:id="rId4"/>
    <p:sldId id="369" r:id="rId5"/>
    <p:sldId id="290" r:id="rId6"/>
    <p:sldId id="366" r:id="rId7"/>
    <p:sldId id="367" r:id="rId8"/>
    <p:sldId id="368" r:id="rId9"/>
    <p:sldId id="310" r:id="rId10"/>
    <p:sldId id="289" r:id="rId11"/>
    <p:sldId id="295" r:id="rId12"/>
    <p:sldId id="294" r:id="rId13"/>
    <p:sldId id="293" r:id="rId14"/>
    <p:sldId id="292" r:id="rId15"/>
    <p:sldId id="291" r:id="rId16"/>
    <p:sldId id="309" r:id="rId17"/>
    <p:sldId id="297" r:id="rId18"/>
    <p:sldId id="312" r:id="rId19"/>
    <p:sldId id="299" r:id="rId20"/>
    <p:sldId id="361" r:id="rId21"/>
    <p:sldId id="298" r:id="rId22"/>
    <p:sldId id="301" r:id="rId23"/>
    <p:sldId id="303" r:id="rId24"/>
    <p:sldId id="302" r:id="rId25"/>
    <p:sldId id="304" r:id="rId26"/>
    <p:sldId id="314" r:id="rId27"/>
    <p:sldId id="315" r:id="rId28"/>
    <p:sldId id="305" r:id="rId29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4B2A85"/>
    <a:srgbClr val="669900"/>
    <a:srgbClr val="E2661A"/>
    <a:srgbClr val="D94B7B"/>
    <a:srgbClr val="5A5A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86" autoAdjust="0"/>
    <p:restoredTop sz="89106" autoAdjust="0"/>
  </p:normalViewPr>
  <p:slideViewPr>
    <p:cSldViewPr snapToGrid="0">
      <p:cViewPr varScale="1">
        <p:scale>
          <a:sx n="78" d="100"/>
          <a:sy n="78" d="100"/>
        </p:scale>
        <p:origin x="552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103" d="100"/>
          <a:sy n="103" d="100"/>
        </p:scale>
        <p:origin x="2320" y="17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/>
              <a:t>CSE 333 19wi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en-US" dirty="0"/>
              <a:t>26-</a:t>
            </a:r>
            <a:fld id="{85BC38E0-6A03-4156-82DB-F46DA637BAC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94911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T" type="integer" max="2.14748E9" units="dev"/>
        </inkml:traceFormat>
        <inkml:channelProperties>
          <inkml:channelProperty channel="X" name="resolution" value="377.95276" units="1/cm"/>
          <inkml:channelProperty channel="Y" name="resolution" value="425.28058" units="1/cm"/>
          <inkml:channelProperty channel="T" name="resolution" value="1" units="1/dev"/>
        </inkml:channelProperties>
      </inkml:inkSource>
      <inkml:timestamp xml:id="ts0" timeString="2019-11-22T20:09:03.68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8888 9414 0,'0'0'0,"0"0"31,0 0-15,0 0-16,0 0 15,0 0 1,-13 0-1,9-4 1,4 4 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1-05-27T17:00:06.605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B0F0"/>
    </inkml:brush>
  </inkml:definitions>
  <inkml:trace contextRef="#ctx0" brushRef="#br0">5523 1479 16 0,'3'-2'8'0,"0"2"-6"0,0-3 1 0,-3 3 3 15,3 0 23-15,0-2 11 16,0 2-5-16,-3 0-3 15,3-3-5-15,-3 0-2 16,0 1-3-16,0-1-2 16,0 0-2-16,2 1-1 15,-2 2-9-15,0 0 6 0,0 0 3 16,0 0-1-16,0 5 1 16,-2 3-5-16,-4 2-2 15,0 4 0-15,0 4 4 0,0 3-8 16,0 3-1-1,0-5-5-15,0-1-1 0,3-2 1 16,0 0 2-16,0-3-1 16,3-2 2-16,0-1 0 15,3-2 1 1,3 0 2-16,3 0 1 16,3-3-3-16,3 1-1 0,2-1-3 15,1 0-1-15,0 1 1 16,3-4 2-16,-3 1-1 15,0 0-1-15,-3-1-2 16,-1 1-1-16,-2-3-16 16,-3 0-5-16,0 0-21 15,0-3-9-15,-3 3-20 16,0-2-35 0,-3-4 33-16</inkml:trace>
  <inkml:trace contextRef="#ctx0" brushRef="#br0" timeOffset="1">5570 1561 160 0,'-3'0'60'0,"0"0"-47"0,0 0 10 0,3 0 1 16,0 0-6-16,0 0 2 15,0 0-5 1,0 0 1-16,0 0-9 0,3 0 2 0,0-2 2 16,0-1-6-16,3 1-1 15,0-1 4-15,3 0 3 16,3-2-9-16,3 0-2 15,0-1 1-15,6 1 3 16,2 0 3-16,1-1 3 16,3-1-1-16,3-1 2 15,3 0-4-15,-4-3-2 16,1-2 2-16,-3 0 0 16,3-6-1-16,-1 1 1 15,4-4-4-15,0-1 0 16,0-1-1-16,-1-3 1 0,-2-2-2 15,0-3 2-15,3 3 0 16,-7 0 3-16,4 0-3 16,-3 0-2-16,0 0 2 15,0-3 0-15,-1 0 1 16,1-2 2-16,0-3-5 16,3-3-1-16,2-2 2 15,4-3 1-15,3 0-4 16,0 3 1-16,-1 2 0 15,1 3 0-15,0 0 0 16,-1 0 0-16,1 3 0 16,-3 2 0-16,-1 3 0 15,4 2 2-15,0 6-3 16,3 3-2-16,-4 2 2 16,-2 0 0-16,-3 3 1 0,-1-1 0 15,-5 4 0-15,-3-1 0 16,-3 3-20-16,-3 0-7 15,-3 0-50-15,-1 0-22 16,-2 0-13 0</inkml:trace>
  <inkml:trace contextRef="#ctx0" brushRef="#br0" timeOffset="2">7484 268 124 0,'3'-11'46'0,"0"8"-35"0,-3-2 16 15,0 5 5-15,0-3-2 16,0 1 0-16,0 2-2 16,-3-3 0-16,0 3-15 15,-3 0-3-15,0 5 0 0,-3 3-6 16,0 6-2-16,-2 4-4 16,2 6-1-16,0 2-1 0,3 1 0 15,3 2 3-15,3-5 2 16,6 0 0-16,3-6-1 15,3-2 5-15,2-5 4 16,4-6 1-16,3-5 4 16,0-8-3-16,-3-5-1 15,-3-6-6-15,-3-2-1 16,-3-3 3-16,-6-2 3 16,-3-1 0-16,-3 1 2 15,-3 2-2-15,-3 3 0 16,-3 5-5-16,0 3-3 15,0 5-9-15,0 0-3 16,3 5-16-16,3 3-8 16,0 0-14-16,6 3-7 0,0-3-47 15</inkml:trace>
  <inkml:trace contextRef="#ctx0" brushRef="#br0" timeOffset="3">7615 260 200 0,'-6'10'77'0,"6"4"-60"0,3 12-1 16,0-13-4-16,0 6-6 0,0-1 1 16,3 3-2-16,0-2 0 15,3-1-3-15,3 1-2 0,0-6 3 16,3-2 0-16,-3-6 1 15,2-5 0-15,1-5 0 16,-3-3-2 0,-3-5 1-16,0-6-2 0,0-5-1 15,-3 0 1-15,-3 1 1 16,-3-1 1-16,3 3 1 16,-3 5 2-16,0 5 3 15,0 1 0-15,0 7 2 16,0 6-8-16,0 7-2 15,3 9-1-15,0 2 0 0,3 3-3 16,0 0 2-16,0 2 1 16,3-7 0-16,0-1-5 15,0-2 1-15,2-5-22 16,1-4-8-16,0-4-36 16,0-6-48-1,3-7 27-15</inkml:trace>
  <inkml:trace contextRef="#ctx0" brushRef="#br0" timeOffset="4">7922 72 244 0,'-9'-5'93'0,"9"7"-72"0,0 1-6 16,3 5-19-1,0 5-1-15,0 3 13 0,0 8 7 16,0 5-7-16,3 8 0 0,0 3 2 15,0-3-4-15,0 0-1 16,-3-6-5-16,-1-2-2 16,1-5-39-16,0-3-15 15,0-7-49 1</inkml:trace>
  <inkml:trace contextRef="#ctx0" brushRef="#br0" timeOffset="5">7803 175 272 0,'-9'-3'101'16,"12"3"-78"-16,0 0 2 0,0 0-3 0,3-5-8 16,3 2 2-16,3 1-11 15,5-1-3-15,4 1-2 16,3 2-7-16,3 0-3 0,3 2-38 15,-4 1-19-15,1 2-47 16</inkml:trace>
  <inkml:trace contextRef="#ctx0" brushRef="#br0" timeOffset="6">8088 252 160 0,'-5'10'63'0,"10"6"-49"0,-2 13 14 0,0-13 2 15,-3 8-2-15,0 5 3 16,3 3-8-16,-3 0-2 16,0-1-12-16,0-2-3 0,0-2-2 15,0-3-2-15,0-3-2 16,0-5 3-16,-3-3 0 15,0-2 1-15,0-6 0 16,0-5 0-16,1-3 2 0,-4-2-3 16,0-6-2-16,3-2 2 15,-3-8 0-15,3-3-1 16,0-2 1-16,0-6-2 16,3-2 2-16,3-1-4 15,0 1 0-15,3 2 1 16,3 3 2-16,2 5-3 15,1 3 0 1,0 5 1-16,3 3 2 0,0 5-3 16,0 5-2-16,0 9 2 15,-3 7 2-15,-3 3 9 16,-3 5 3-16,-3 3-2 16,-3-3-1-16,-3 3-4 15,-3-3-1-15,-3-5-3 0,-3 0-2 16,0-3-17-16,-3-3-6 15,3-2-27-15,0-5-8 16,0 0-33 0,3-6-39-16,0-5 45 15</inkml:trace>
  <inkml:trace contextRef="#ctx0" brushRef="#br0" timeOffset="7">8228 231 228 0,'-3'0'85'0,"6"5"-66"0,-3 8-6 0,0-5-4 15,0 5-2-15,0 6 6 16,3-1-3-16,0 4 2 0,3-1-7 16,0-3-5-16,0 1-1 0,3-6 5 15,0-2 5-15,0-4-5 16,0-4-2-16,0-6-8 15,3-7-1-15,-3-3-6 16,0-6 1-16,0-5 1 16,-4 1 2-16,1-1 8 15,-3 5 2-15,0 3 1 16,0 6 1-16,0 2 2 16,0 5 4-16,0 6 0 15,3 7 0-15,0 6-1 0,3 3 2 16,0 2-5-16,0 0-1 15,0-2 0 1,3-1 0-16,0-2-9 16,-3-3-2-16,3-5-23 15,-1-3-10-15,1-7-26 16,3-9-52-16,3-7 23 16</inkml:trace>
  <inkml:trace contextRef="#ctx0" brushRef="#br0" timeOffset="8">8550 6 252 0,'-6'-6'93'0,"6"6"-72"0,0 0-8 0,0 0-10 15,3 3-7-15,-3 10 3 0,3 3 9 16,0 8 6-16,0 5-6 16,3 5 2-16,0 6 1 15,-3 5-6-15,3-3-1 0,0-2-2 16,-3-5 1-16,-3-4-15 15,0-4-7 1,0-3-52-16,-3-9-23 0,-3-7 1 16</inkml:trace>
  <inkml:trace contextRef="#ctx0" brushRef="#br0" timeOffset="9">8440 159 272 0,'9'-8'104'0,"8"6"-81"0,10-4 1 0,-6 6-5 16,0-2-9-16,3-1 0 15,0 0-9-15,2 1-2 16,4-1-113-16,3 3-50 16,-6-8 69-16,-4-5 35 15</inkml:trace>
  <inkml:trace contextRef="#ctx0" brushRef="#br0" timeOffset="10">8928 231 128 0,'0'2'49'16,"0"1"-38"-16,0 10 10 0,3-2 2 0,0 7 4 15,0 9 6-15,0 7-3 16,0 3 2-16,0 5-18 16,-3 1-1-16,3-4 0 0,0 1-5 15,0-5 0-15,0-4-4 16,0-4-3-16,-3-9 6 16,3-4 3-16,-3-7 1 15,0-7 3-15,-3-7-9 16,0-7-3-16,0-4-2 15,-3-9 0-15,0-2 2 0,0 0 1 16,3-3-6 0,0-5 0-16,3 0-1 0,3 0 2 15,0 3-1-15,3-1-1 16,3 6 3-16,3 6 0 16,-1 4 1-1,4 6 0-15,0 7 0 0,3 6 2 16,-3 11 1-16,-3 5 1 15,-3 5 2-15,-3 0 3 16,-3 3 5-16,-3 0 3 16,-6-3-7-16,-3 0-1 15,0-5-7-15,-3-3-4 16,0-2-19-16,-3-6-9 16,0-2-15-16,3-3-5 15,1-5-28 1,5-3-50-16,0-3 31 15</inkml:trace>
  <inkml:trace contextRef="#ctx0" brushRef="#br0" timeOffset="11">9202 241 228 0,'-6'-5'88'0,"6"5"-69"0,-6 3 11 15,3-1 1-15,0 1-10 16,-3 2 0-16,-3 3-12 0,-3 3-3 16,3 5-4-16,0 2-4 0,3 6 1 15,0 0-1-15,3-1 0 16,3 1 0-16,3-3-2 16,3-2 3-16,3-3 2 15,0-6-5-15,3-4 1 16,0-6-1-16,0-3 2 15,0-5 1-15,-3-5 1 16,-3-3-3-16,0-2 2 16,-3-1 3-16,-3-7 3 15,0 4 2-15,-3 1 3 16,0 5-1-16,0 3 2 16,3 3-2-16,-3 4 2 0,0 4-8 15,3 7-4-15,3 8 0 16,3-2 0-16,0 7-4 15,2 3 1-15,4 1 2 16,0-4 3-16,3-2-7 16,0 0-3-16,3-3-20 15,-6-2-8-15,0-3-19 16,0-3-7-16,-3-8-30 16</inkml:trace>
  <inkml:trace contextRef="#ctx0" brushRef="#br0" timeOffset="12">9380 273 212 0,'-3'3'79'0,"3"-1"-61"0,0 6 6 16,3 0 0-16,-3 5-2 0,0 3 2 15,3 0-5-15,0 3 1 16,0-4-11-16,-3 4-3 0,0-8 0 15,0-1-3-15,3-2-2 16,-3-3 0-16,0-5 1 16,0 0 5-16,0-5 4 15,0-5-6-15,0-6-3 0,0-6-1 16,0 1 1 0,3-2-3-16,0 1 0 15,0 4-1-15,3 2 0 0,0 3-3 16,0 2 1-16,3 6-18 15,0 2-8 1,6 6-28-16,0 2-14 16,2 0-30-16</inkml:trace>
  <inkml:trace contextRef="#ctx0" brushRef="#br0" timeOffset="13">9598 294 224 0,'-12'-5'85'0,"6"5"-66"0,0-3 1 0,3 3-2 16,-3 0-6-1,0 3 3-15,-3 2-8 0,0 6-4 16,0 2-2 0,0 3-4-16,3 0 0 0,3 2-1 0,0 1 3 15,6-3 0-15,0-3 3 16,6-3-3-1,0 1 0-15,0-6 1 16,0-5 2-16,0-5-1 16,0-3 2-16,0-5-2 0,-3 0-1 15,0-3 9-15,-3-3 4 16,0 3-4-16,-3 0-3 16,0 3 3-16,0 5 2 15,0 3-4-15,0 2 1 16,0 3-7-16,3 11-1 0,0 2 2 15,2 3 1-15,1 3 1 16,3-1 0-16,0-2-5 16,0-3-1-16,0 0-15 15,0-2-6-15,0-3-30 16,0-3-14-16,3-5-39 16</inkml:trace>
  <inkml:trace contextRef="#ctx0" brushRef="#br0" timeOffset="14">9729 276 220 0,'-3'8'85'0,"6"2"-66"0,0 3 1 16,-3-5-2-16,3 6 5 0,-3-1 8 15,0 3-7-15,2-1-2 16,-2-1-13-16,0-4-5 0,0 1-3 15,0-3 1-15,0-3 1 16,3 0-1-16,-3-5 1 16,0 0-7-16,0-2 1 15,0-4-6-15,0-4 1 16,0-3-1-16,0-1 1 16,3-1 2-16,0-1 4 15,3 2-1-15,0 1-1 16,0 3 0-16,0 4 3 15,0 4 4-15,0 2 3 16,3 5 2-16,-3 3 2 16,0 3-1-16,0-1 2 15,-3 3-6-15,-3-2-3 0,0-3 1 16,0 0 0-16,0 0-1 16,0-3 1-16,0-5-4 15,0-5 0-15,3-3-6 16,0-3 0-16,3-2-4 15,3-3 2-15,0 0 3 16,0 3 1-16,0 5 3 16,2 3 3-16,-2 5 11 0,3 5 4 15,-3 6-1 1,0 5 1-16,-3-1-3 0,0 4 0 16,-3-3-5-16,0 0-3 15,0-3-16-15,0-3-7 16,0-2-38-1,0-2-16-15,3-6-53 16</inkml:trace>
  <inkml:trace contextRef="#ctx0" brushRef="#br0" timeOffset="15">10053 284 260 0,'-3'5'99'0,"3"-5"-77"0,9 5-7 0,-3 0-7 0,0 1 7 15,3-1 7 1,-3-2 1-16,0-3 0 0,3 0-12 16,0 0-4-16,-1-3-1 0,1-2-1 15,0-1 0-15,-3 1-3 16,-3-3 1-16,-3 0-7 16,-3 0-1-16,-3 0-9 15,-3 0-2 1,-2 3 2-16,-1 2 3 0,0 6 5 15,-6 2 3-15,3 6 0 16,3 2-1-16,0 6 7 16,3-1 3-16,0 3 3 15,6 1 5-15,6-1-6 16,3-3-2-16,3 3-1 16,3-5-1-16,6-5-11 15,6 0-5-15,0-6-32 0,-1-8-11 16,4-7-65-1</inkml:trace>
  <inkml:trace contextRef="#ctx0" brushRef="#br0" timeOffset="16">10300 40 280 0,'-9'-5'104'0,"12"2"-81"0,0 8-10 0,-3 1-10 15,0 2 12-15,3 2 12 16,-3 6-2-16,3 8 0 0,0 8-14 16,0 7-2-16,0 4 1 15,0-1-6-15,0-5-2 16,0 0-1-16,0-5-1 0,0-3-25 16,-3-10-8-16,0-1-32 15,0-5-11-15,0-10-42 16</inkml:trace>
  <inkml:trace contextRef="#ctx0" brushRef="#br0" timeOffset="17">10193 212 304 0,'-6'-5'112'0,"9"5"-87"0,3 0 0 0,0 0-5 16,3-3-10-16,3-2 2 15,6 2-7-15,5-5-1 16,4 3-2 0,3 5-17-16,0-5-7 0,-4 5-27 15,-2 0-9-15,-3 5-33 16,-3-5-41-16,-3 5 44 16,-3 3 248 15,-6 13-64-31,0 1-14 15,0-4-41-15,0-2-18 16,0-3-5-16,-1-2-2 16,4-3-8-16,-3-3-1 15,3-2 3-15,0-3-2 0,0-3 1 0,-3-2-5 16,0-3-3 0,-3-3-5-16,-3 1 0 0,-3-1-5 15,-3-2 1-15,-3 2-3 16,-3 6 0-16,-3 2 1 15,-2 3 4-15,-1 6 1 16,0 4 0-16,3 3 4 16,3 6 2-16,3 2 4 15,3 0 4-15,6 0-2 16,6-2-2-16,3 2-2 16,3-5-3-16,3-3-15 15,0 0-5-15,3-5-21 16,-1-2-7-16,1-6-27 15,0-6-54-15,0-4 29 16</inkml:trace>
  <inkml:trace contextRef="#ctx0" brushRef="#br0" timeOffset="18">10624 252 264 0,'-8'-6'101'0,"8"9"-78"0,0 2-11 0,3 1-9 15,0 4 10-15,-1 6 11 16,1 3-1-16,0 2-1 15,0 0-12-15,0-2 2 0,-3-1 2 16,0-2-5-16,0-3-3 16,0-5 3-16,0-3 2 15,0-2 0-15,0-3 3 16,0-3-5-16,0-5-1 0,0-5-6 16,3-8-2-16,6-5-2 15,3-3-2-15,0 2-6 16,3 3-4-16,0 3 1 15,3 5 2-15,0 6-24 16,-1 2-12-16,1 2-70 16,0 4-54-1,-3-1 68-15</inkml:trace>
  <inkml:trace contextRef="#ctx0" brushRef="#br0" timeOffset="19">5896 6328 212 0,'0'-13'79'0,"0"11"-61"0,3-1 8 0,0 3-1 16,0-3 0-16,-3 1 2 15,0 2 1-15,0 0 2 16,5 2-16-16,1 4-4 0,0 2 1 15,-6 2-3-15,3 6 1 16,0 5-3-16,3 0 1 16,-3 1-4-16,0-4 0 15,0 1-6-15,0-4 0 0,-3-1-17 16,3-4-4-16,0 1-78 16,-3-6-35-1,0-5 70-15</inkml:trace>
  <inkml:trace contextRef="#ctx0" brushRef="#br0" timeOffset="20">6003 6297 272 0,'-3'-8'101'0,"3"10"-78"0,0-2 9 16,0 0 0-16,3 6-16 15,-3 2-3-15,3 0-4 16,0 2 1-16,0 6-5 15,0 5-1-15,3 0 0 0,-3 3-2 16,3-3-2-16,-3-2-13 16,-1-1-6-16,4-4-96 15,-3-4-43 1,0-2 80-16</inkml:trace>
  <inkml:trace contextRef="#ctx0" brushRef="#br0" timeOffset="21">6205 6373 240 0,'0'0'90'0,"3"11"-70"0,3 5-1 0,-6-3-6 16,3 3 8-16,0 5 6 0,-3 8-2 15,3 3-1-15,-3 2-13 16,0 3-4-16,0 1-3 0,0-1-2 16,0-3 1-16,0-8-13 15,0-2-6-15,0-3-64 16,0-7-27-16,-3-6 54 16,-3-8 27-16</inkml:trace>
  <inkml:trace contextRef="#ctx0" brushRef="#br0" timeOffset="22">6181 6572 312 0,'-3'-5'118'0,"6"5"-92"0,3-6-9 16,-3 6-12-16,6-2-6 15,-3-1 2-15,6 0-2 0,3 3-2 16,6 0 2-16,0 0-2 0,2 3 1 15,-2 2-25-15,0 1-11 16,-3-4 16-16,-3 1 12 16</inkml:trace>
  <inkml:trace contextRef="#ctx0" brushRef="#br0" timeOffset="23">6416 6371 248 0,'-8'5'93'0,"8"3"-72"0,-6-5 3 0,6 5-5 0,0 5-12 16,0 5-2-16,0 6 12 15,-3 0 8-15,6 2-12 16,0 4 4-16,-3 1 1 0,0 1-8 15,0-3-3-15,0 0-7 16,0-8 0-16,0-2 0 16,0-6 0-16,0-2 0 0,0-6 2 15,0 0 1-15,0-2 1 16,3-11-5 0,0 0-1-16,2-5 1 15,4 0-2-15,0-3 1 16,0 3 2-16,0-3 0 15,0 5-3-15,0 1 2 16,0 4 1-16,-3 4 0 16,0 2 2-16,0 5 3 15,0 3 0-15,-3 2 2 16,0 6 7-16,-3 0 3 16,0 0-8-16,0-3-5 15,3 0-3-15,-3-2-1 16,3-3-55-16,0-3-25 15,-3-5 40-15,3-5 22 0</inkml:trace>
  <inkml:trace contextRef="#ctx0" brushRef="#br0" timeOffset="24">6622 6572 256 0,'0'-3'96'0,"0"6"-75"0,3 0 14 0,-3-3 3 15,3 5-16-15,0 0-2 16,0 3-3-16,-3 3-2 0,3 5-7 16,0 2 8-16,-3 6 4 0,3 0-19 15,-3-3-7-15,3 0 0 16,-3-8 0-16,0 0 17 15,0-5 7-15,0-2-6 16,0-6-2-16,0 2-2 16,-3-4 9-1,3-4-3-15,-3-4-7 16,3-3-4-16,0 13-5 31,6-35 1-15,3 6 1-16,3 0-3 15,2 8 2-15,1 5-1 16,3 5 0-16,0 6 2 16,3 2-3-16,-6 3 2 0,3 0-63 15,-4 3 35-15,1-3 11 16</inkml:trace>
  <inkml:trace contextRef="#ctx0" brushRef="#br0" timeOffset="25">6866 6643 268 0,'0'-2'101'0,"0"7"-78"0,3-8-2 16,-3 11-5-16,3-5-6 16,0 2 13-1,15 1 1-15,0-4-13 16,-4 1-1-16,1-1 0 0,-3 1-4 0,0 0 2 15,0-3 8-15,-3 0 7 16,0-3-14-16,0 0-5 16,0-2-12-16,-3 0-5 15,0 0 15-15,-3-1 10 16,0-4-3-16,-3 4-2 16,0-2-2-16,-3 1-1 0,0 1-5 15,-3 1 1-15,-3 0-5 16,0 2-1-16,0 3-6 15,0 0 0-15,-3 3 10 16,0 2 8-16,0 3-9 16,3 2-2-16,0 1 2 15,4 5 3-15,2-3-1 16,3 3-2-16,0-3 8 16,5 3 6-16,4-3-1 15,0 1 2-15,3-4-7 16,0-2-3-16,0 0-15 15,0-5-6-15,0-1-23 16,0-2-9-16,-3-2 27 16,0-4 15-16</inkml:trace>
  <inkml:trace contextRef="#ctx0" brushRef="#br0" timeOffset="26">7232 6604 208 0,'0'-8'77'0,"0"-3"-60"0,-15 22 10 0,12-9 1 0</inkml:trace>
  <inkml:trace contextRef="#ctx0" brushRef="#br0" timeOffset="27">7205 6598 419 0,'-9'0'44'0,"0"3"-22"15,0 0-11-15,-2 5-6 0,-1 2-6 16,0 3 1-16,0 6 0 16,3-1 0-16,3 4-3 15,3-1 2-15,0-3 1 16,6-4 0-16,0-1 0 15,6-3 2-15,3-4 1 16,0-6 1-16,0-6-2 16,3-4-2-16,-1-3 1 15,1-1 1-15,-3 1-1 16,-3-3-1-16,-9 0 1 16,3 3 1-16,-6 0-1 0,3 5 2 15,0 0-2 1,0 5 2-16,0 3-4 0,0 3-2 15,0 8 2-15,3-1 0 16,3 3-2-16,3 1 2 16,0-1-1-16,3 0 0 15,0-2-20-15,3-3-8 16,-1-6-60-16,4-2-24 16,-3-5 59-16,3-6 28 15</inkml:trace>
  <inkml:trace contextRef="#ctx0" brushRef="#br0" timeOffset="28">7452 6577 288 0,'-9'-8'110'0,"6"8"-86"0,-3 3 7 15,4 0-2-15,-1-1-16 16,-3 3-4 0,0 3-6-16,-3 3-3 15,3 5 1-15,0 0-4 0,3 8 2 0,3-3-1 16,3-5 0-16,0 2 0 15,3-5 0-15,0-2 4 16,3-3 1-16,0-5-1 16,-1-3-2-16,1-8 3 15,0-3 2-15,0-2 0 0,0-3 2 16,-3-5-4-16,0-3 0 16,-3-5-1-16,-3 0 1 15,0-3-7-15,-3-8 1 16,0 3-4-16,0 3 2 15,0 10 5-15,0 6 4 16,0 4 1-16,-3 9 2 16,6 10-6-16,0 14-3 15,6 5 1-15,-3 5 2 16,3 2 13-16,0 4 6 16,0 2-21-16,3-3-8 15,0 1 16-15,3-4 9 16,0-7-18-16,0-3-7 15,2-2-57-15,4-11-21 16,6-5 44-16,0-11 22 16</inkml:trace>
  <inkml:trace contextRef="#ctx0" brushRef="#br0" timeOffset="29">8042 6577 236 0,'-15'-5'90'0,"9"10"-70"0,-9 0 6 0,9 1-1 16,-3 2-21-16,-3 2-3 15,0 4 2-15,3 4 3 0,0 6-3 16,0-3 5-16,7 3 4 0,-1 0 3 16,3-3 0-1,3 0 1-15,-1-8 3 0,13-2-7 16,-3-11 1-16,3-5 7 16,3-6 5-1,3-8-18-15,-3 1-5 16,3-3-3-16,-7-6 0 0,-2 1 1 15,-6-3 0-15,0 0 2 16,-12-11 3-16,0-2-26 16,-6-3-13-16,1 2 3 15,2 6 3-15,-3 5 19 16,6 6 7-16,0 7 9 0,0 6 6 16,0 3-9-1,6 10-5-15,0 8 1 0,3 13-1 16,3 11 12-16,3 2 5 15,6 6 9-15,0-1 5 16,2 4-19-16,-2-4-7 16,3-2-11-16,-3-2-1 15,3-3 10-15,-3-6 6 16,-3-8-50 0,0-4-20-16,-6-4 30 0,5-10 16 15</inkml:trace>
  <inkml:trace contextRef="#ctx0" brushRef="#br0" timeOffset="30">8229 6662 304 0,'0'5'112'0,"0"3"-87"0,45-13-7 16,-33 5-7-16,-3 2-6 15,6 1 2-15,-4 0 3 16,1-1 4-16,0-2-8 16,0 0 19-16,0-2 8 0,-3-4-17 15,0 1-8-15,0-3-9 16,0 0-2-16,-6-5 2 15,-3 5 0-15,-3 0-15 16,-6 0-4-16,0 3 5 0,0 2 4 16,-3 3 4-16,0 6 3 15,12-6-5 17,-18 21 12-32,1 3 4 15,8-3 15-15,3 0 6 16,3-3-19-16,6-2-7 15,3 0-2-15,5-5 1 0,4-3 2 16,3-6-45-16,6-4-19 16,6-6 30-16,-3-3 15 15</inkml:trace>
  <inkml:trace contextRef="#ctx0" brushRef="#br0" timeOffset="31">8667 6585 248 0,'24'13'93'0,"-24"-10"-72"0,-3-6 16 15,0 3 4-15,0 3-9 0,-3-3 1 16,-6 3-12-16,-3-1-5 16,3 1-9-16,3 0-1 15,0 2 4-15,3-2-6 0,12 4 0 16,3 1-2 0,3 3-2-16,3 5 3 15,0-3-4-15,-3 0 0 16,-3 1 5-16,-3-1 2 15,-3-3 9-15,-3 4 11 16,-3-6-3 0,-6-1-9-16,-3-1-6 15,-3-1-5-15,-3-5-3 16,3-3-8-16,0 3-5 0,0-2-11 16,9-1-3-1,-3 0-73-15,9 1-32 16,3-3 68-16,9-3 32 0</inkml:trace>
  <inkml:trace contextRef="#ctx0" brushRef="#br0" timeOffset="32">8822 6569 284 0,'-6'-2'107'0,"-9"-4"-83"0,27 27 8 0,-12-15-2 16,0-1-16-16,-3 0-3 15,-6 3-1-15,6 3 4 16,-6-1-8-16,0 6 6 0,0 3 3 16,6-3-12-1,0 0-3-15,3 2-3 16,3-2 1-16,0 0 1 0,9-3 3 15,0-5 3-15,3-3 2 16,-3-2-14-16,8-6-8 16,-5-5-52-16,0 0-21 15,0-2 45-15,-3-3 22 0</inkml:trace>
  <inkml:trace contextRef="#ctx0" brushRef="#br0" timeOffset="33">8953 6633 268 0,'5'8'101'0,"4"8"-78"0,-35-14-7 16,23 4-6-16,3 4-7 16,0 6 3-16,3 0 14 15,0 2 7-15,-3-4-13 16,0-1 18-16,0 0 8 0,0-2-23 15,-3-3-10-15,3-3-9 16,-3-2-2-16,0-3-4 16,0-6 0-16,0-2 8 0,-3-5 7 15,6-3-3-15,6-2-2 16,0-1-1-16,0 3-1 16,3 0 0-16,2 3 0 15,1 3 0-15,9-1 2 16,0 8-17-16,0 1-4 15,-3 2-26-15,3 2-9 16,-4 1 26-16,-5 2 14 16</inkml:trace>
  <inkml:trace contextRef="#ctx0" brushRef="#br0" timeOffset="34">9161 6670 316 0,'36'5'121'0,"-30"6"-95"0,-12 7-2 16,6-10-9-16,0 3-11 15,6-1-1-15,-6 1-6 16,0-1-2-16,0-2-122 16,0 0-51-16,0-8 89 15,0-2 45-15</inkml:trace>
  <inkml:trace contextRef="#ctx0" brushRef="#br0" timeOffset="35">9116 6524 372 0,'3'-8'140'0,"3"6"-109"0,0 2-6 16,-3 0-12-16,3 0-44 0,0 0-14 15,3 2-38-15,0-2-12 16,0 6 50-16,3-4 24 0,-3 1 16 16</inkml:trace>
  <inkml:trace contextRef="#ctx0" brushRef="#br0" timeOffset="36">9271 6659 272 0,'3'35'104'0,"0"-12"-81"0,-3 17 53 15,6 8-23 1,-6-6-12-16,0-10-27 16,0-3-12-16,0-8-2 15,0-5-1-15,0-3 1 16,0-5-9-16,0-8-2 0,0-5 4 16,-6-6 3-16,6-10 9 15,-3-5 5-15,0-3-5 16,3-3-1-16,0-3 0 15,3 4 0-15,0 2-5 16,9-1 1-16,-3 7-2 16,0-1-2-16,9 5 7 15,-4 3 3-15,4 6-1 0,0 7 2 16,3 6-4-16,-3 2 0 16,-6 3 3-16,-3 8 3 15,-6 0 7-15,-3 0 4 16,-9 2-4-16,0-5-1 15,-3 1-9-15,3-4-4 16,-3-4-8-16,0-4-4 16,12-2-104-1</inkml:trace>
  <inkml:trace contextRef="#ctx0" brushRef="#br0" timeOffset="37">9551 6291 348 0,'0'8'132'0,"0"-2"-103"0,6 4 5 16,-3 1-5-16,-3 5-33 16,6 15-8-16,-3 7 14 15,0-1 6-15,-3 0-2 16,0 0 3-16,0-3 4 0,0-2-1 15,0 0 1-15,0-6-10 16,0 0-3-16,0-7-45 0,0-3-20 16,0-6 33-1,0-4 16-15</inkml:trace>
  <inkml:trace contextRef="#ctx0" brushRef="#br0" timeOffset="38">9399 6553 376 0,'0'-2'140'0,"0"-1"-109"0,18-2-11 0,-6 5-13 0,6-3-6 16,5-2 1-16,7 2-9 15,-3-2-5-15,3 2 6 16,-6 3 9-16,5 0 6 0,-2 0-103 15,-3 3-48-15,-3 0 68 16,-3 2 37-16</inkml:trace>
  <inkml:trace contextRef="#ctx0" brushRef="#br0" timeOffset="39">9723 6606 332 0,'-11'11'126'0,"2"-6"-98"0,9 6-10 15,0-3-10-15,0 5-2 16,0 0 4-16,0 3 6 0,0 0 4 16,6 2-10-1,0 1 3-15,2-8 1 0,1-4-3 0,6-4-1 16,0-6 0-16,3-4 1 16,-18 7 6 15,24-32-8-31,-9 3-2 15,-9 5-4-15,-6-3-3 16,0 6-52 15,-21 5-40-31,9 8-22 16,-6 3 60-16,9 2 31 16</inkml:trace>
  <inkml:trace contextRef="#ctx0" brushRef="#br0" timeOffset="40">9932 6564 316 0,'9'5'121'0,"-3"3"-95"0,20 0 3 31,-14 13-6-15,0 0-2-16,3-2 13 15,-9 2 6-15,0-5-15 16,-3-3-6-16,-3-2-12 16,0-3-5-16,0-3 1 0,-3 0-2 15,0-5 2-15,-3-2-2 16,-3-4 2-16,9-2-4 16,0-5 0-16</inkml:trace>
  <inkml:trace contextRef="#ctx0" brushRef="#br0" timeOffset="41">10048 6577 424 0,'24'-21'159'0,"-18"10"-124"0,15 6-11 0,-13 3-14 16,7-1-12-16,-3 6-2 16,0-1-6-16,0 1-4 15,0-1 8-15,-3 4-50 0,0-1-22 16,3 0 40-16,-6-2 18 16</inkml:trace>
  <inkml:trace contextRef="#ctx0" brushRef="#br0" timeOffset="42">10322 6207 332 0,'-33'2'123'0,"39"9"-95"0,-3 5-8 16,0-6-9-16,-3 4-8 15,0 4 3-15,0-2-1 16,0 5 2-16,0-2-4 16,0-6-6-16,0 0-3 0,0-5-72 0,0 0-33 15,0-11 57-15,0-4 26 16</inkml:trace>
  <inkml:trace contextRef="#ctx0" brushRef="#br0" timeOffset="43">10402 6183 324 0,'0'5'123'0,"6"3"-95"0,3 3-6 0,-3-3-10 15,0 5-8-15,-3 3 0 16,6-3-2-16,-3 3 1 15,0-3-2-15,-6-2-45 0,6-3-19 16,3-3 31-16,-3-10 16 0</inkml:trace>
  <inkml:trace contextRef="#ctx0" brushRef="#br0" timeOffset="44">3647 4309 148 0,'8'-3'57'0,"-8"-8"-44"0,9 6 91 31,-6 0-39-31,-3 0-12 16,-3-1-19-16,-6 4-11 15,1-1-9-15,-4 6-4 16,-3 2-5-16,0 5-4 0,0 9 2 16,0 7-4-16,3-2 0 0,3 0-1 15,3 0-2-15,3-3 0 16,6-2 3-16,3-4 0 15,3-1 1-15,3-6 0 16,0-3 0 0,3-2 0-16,0-3 2 15,-3-6-1-15,3-2-1 0,-4-5 1 16,1-3-1-16,0-2 0 16,-3-3 2-16,-3-1-1 15,-3 4 2-15,-6 2-2 16,3 0-1-16,3 6 1 15,0 2 1-15,-3 8-1 16,3 5-1-16,3 13-2 0,3 6 1 16,3 5 1-16,0 3 0 15,-3 0 0-15,0-3 2 16,-6 0 10-16,-3 0 4 16,-9-2-3-16,-6-4 0 15,-3 1-4-15,-3-5 2 16,0-6-6-16,0-2-1 15,1-4-13-15,-1-4-4 16,3-6-51-16,3 1-23 16,0-6 45-16,6-3 21 15</inkml:trace>
  <inkml:trace contextRef="#ctx0" brushRef="#br0" timeOffset="45">3873 4332 196 0,'3'14'74'0,"-3"-14"-58"0,3 10 12 0,0-4-1 16,0 2-4-16,0-1-2 15,6 1 2-15,-4-2 2 16,4-1-4-16,6-2 23 47,0-17-24-47,-3 1-7 0,-3 0 6 16,-3 0 6-16,-3-1-14 15,0 4-6-15,-3-3-4 16,-3 2-17-16,-3 0-6 0,-3 4 8 15,0 1 6-15,-3 6 0 16,0 3 1-16,0 2 1 16,1 6 2-1,-4-1-1-15,6 6 1 16,3 5 3-16,3 3 2 0,3 0 2 16,3-3 3-16,0 0 1 15,6-2 3-15,3-3-3 16,-1-3 1-16,1-2 8 15,0-3 5-15,0-3-33 16,3-3-13-16,0-4-22 16,0-3-9-16,-3-1 35 0,3-4 18 15</inkml:trace>
  <inkml:trace contextRef="#ctx0" brushRef="#br0" timeOffset="46">4051 4327 240 0,'0'5'90'0,"-3"9"-70"0,9 2-3 0,-6-6-5 16,3 3-9-16,0 3-2 16,0 0 15-16,0-3 9 15,0 1-13-15,-3-4 7 0,0 1 4 16,0-3-8-16,3-3-3 0,-3-5-5 15,0 0-2-15,0 0-1 16,0-3 2-16,0-5-3 16,0-5-2-16,0-3-3 15,3-8 1-15,6 1-1 16,6-1 0-16,-3 5 2 16,12 9 2-1,-1 4-1-15,-2 6 2 16,0 14 2-16,-6 7 9 15,0-3 3-15,-3 4-11 16,-6-4-3-16,0 1-4 16,0-4-1-16,-3 1-9 15,3-2-3-15,-6-6-53 16,3-1-22-16</inkml:trace>
  <inkml:trace contextRef="#ctx0" brushRef="#br0" timeOffset="47">4343 4332 292 0,'0'8'110'0,"3"-8"-86"0,3 16-11 0,0-13-9 15,0 2-4-15,0 3 2 16,3 0 11-16,-3-3 14 15,3 3-13-15,-3-8 1 16,3 0-6-16,-4-5-2 0,1 0-3 16,0-3-1-1,0-3-1-15,-3-2-2 0,-3 0 3 16,0 0 9-16,-3-1 7 0,-3 4-10 16,-3-1-5-16,1 6-2 15,-4 2-2-15,0 8 0 16,0 3 2-16,0 11-17 15,3-1-6-15,0 4 10 16,3 1 5-16,3 1 18 16,0-3 7-16,3-2-12 15,3-3-3-15,3-3-3 16,3 0 1-16,0-2-19 0,3-6-8 16,0-2-53-16,0-3-23 15,0-5 53 1,-1-3 24-16</inkml:trace>
  <inkml:trace contextRef="#ctx0" brushRef="#br0" timeOffset="48">4471 4370 260 0,'0'15'96'0,"3"1"-75"0,0 3-8 0,0-11-7 15,0 2 9-15,0 1 7 16,0-1 5-16,-3 1 1 15,0-3-15-15,0 0-1 0,0-3 1 0,0-5 6 16,0 0 5-16,0 3-12 16,0-8 4-1,0-3-1-15,0-3-5 16,0-2-4-16,3-8-3 16,3-1-3-16,3 4 1 15,0-1-1-15,3 4 0 16,2 1 0-16,4 1-3 15,0 5 0-15,6 3-18 16,-3 2-7-16,-3 1-34 16,3 2-12-16,-1 0 38 15,-5 0 19-15</inkml:trace>
  <inkml:trace contextRef="#ctx0" brushRef="#br0" timeOffset="49">4888 4383 160 0,'-3'2'63'0,"3"-2"-49"0,0 3 62 31,0-11-28-31,-3 3-11 16,0-3-28-16,0 0-12 15,-3 3 1-15,0 2 2 16,-3 3 1-16,-3 3-1 0,0 5 1 15,-3 2 1-15,0 6 1 16,-2 3-6-16,-1-1-2 16,3-2-1-16,3 2 4 15,0-2 1-15,6 3 1 16,3-3 0-16,6 0 2 16,0-3 3-16,3 0 2 15,3-2-1-15,3-3-1 16,0-3-1-16,0-5 0 15,3-3 0-15,-1-2 2 16,1-3-1-16,-3-3 0 0,0 1-3 16,0-3 1-16,-3-6 0 15,0 1 1-15,-3-4-2 16,0 4 1-16,-6 18 18 31,0-13-12-15,0 5-1-16,0 5-7 15,0 3-4-15,0 5-3 32,6 11 3-17,0-3 4-15,0 1-2 0,0-4-2 16,2 1-58 0,1-1-26-16,0-2 44 0,-3-2 19 0,0-1 17 15</inkml:trace>
  <inkml:trace contextRef="#ctx0" brushRef="#br0" timeOffset="50">5063 4182 192 0,'0'16'71'0,"-9"-3"-55"0,6 11 15 0,3-9 5 16,-3 9-9-16,0 5-1 15,1 3-11-15,-4-3-2 16,3 0-7-16,0-2-2 0,0-3 0 16,0-3 0-16,3-3 0 15,-3-2 0-15,3-3 0 16,-3-2-18-16,3 0-7 15,-3-4-81-15,3-1-34 16,0-1 69-16</inkml:trace>
  <inkml:trace contextRef="#ctx0" brushRef="#br0" timeOffset="51">5203 4430 212 0,'0'3'79'0,"0"0"-61"0,0 2-1 16,0-5 17-1,0 8 2-15,3 2-19 16,-3-2-6-16,0 3-8 0,0 0 0 0,3-3 0 15,0-1-1-15,-3 1 1 16,0 0-44-16,0 0-19 16,0-2 30-16,0-1 14 15</inkml:trace>
  <inkml:trace contextRef="#ctx0" brushRef="#br0" timeOffset="52">5230 4298 212 0,'-3'-11'79'0,"0"4"-61"0,6 9-5 0,-3-2-5 16,0 0-7-16,0 0-1 0,6 3-48 15,0-1-20-15,0 1 34 16,3 0 17-16</inkml:trace>
  <inkml:trace contextRef="#ctx0" brushRef="#br0" timeOffset="53">5343 4356 272 0,'0'11'104'0,"0"-16"-81"0,3 2 7 16,0-2-3-16,0 7-15 0,3-4-4 16,3-1-3-16,-3 3-1 15,6-5-2-15,0-3-4 0,3 2 1 16,-3 4 1-16,5-1 0 15,1-2 0-15,3 2 0 0,-9 3-3 16,3 6 2-16,-9-4-6 16,0 9 0-16,-6-1 1 15,0 6 1-15,-6 0 3 16,-6 3 1-16,-3-1 1 16,-3 1 0-16,-3 2 0 15,3-3 2-15,1 1-1 16,2-3-1-16,3-3-2 15,3 0 1-15,3-2 1 16,3-1 2-16,3-2 1 16,3-2 1-16,3-1 0 15,6-2 2-15</inkml:trace>
  <inkml:trace contextRef="#ctx0" brushRef="#br0" timeOffset="54">5557 4579 276 0,'21'0'104'0,"-18"0"-81"0,6 0-79 0,-9 0-39 15,0 0 43-15,0 0 26 16</inkml:trace>
  <inkml:trace contextRef="#ctx0" brushRef="#br0" timeOffset="55">5364 4502 200 0,'6'0'77'0,"0"0"-60"0,6-3 8 0,-3 3 0 0,0 0-9 15,6 0-1-15,-1 0-7 16,4 0-3-16,6 0-2 15,0 0-5-15,-3 0-1 0,-3 0 2 16,-1 0 0-16</inkml:trace>
  <inkml:trace contextRef="#ctx0" brushRef="#br0" timeOffset="56">5370 4586 220 0,'-3'-2'85'0,"3"2"-66"0,0 2 5 0,0-2 1 16,0 0-14-16,6 3-3 16,3 0 12-16,0-3 9 15,6 0-15-15,3 0-1 0,5-3 1 16,7 3-4-16,-3-3 2 15,-6 3-7-15,-3 0-3 16</inkml:trace>
  <inkml:trace contextRef="#ctx0" brushRef="#br0" timeOffset="57">5727 4518 204 0,'0'2'77'0,"0"-2"-60"15,0 0 6-15,0 0-1 0,0 0-8 16,3 3 2-16,3-3-5 16,0 0-1-16,0 0-6 15,3-3 4-15,0 1 4 0,0-4-2 16,0 1 0-16,3 0-9 15,-3 0 0-15,-1-3-1 0,-2 2 2 16,0-2 1-16,-3 3 1 16,-3 0 6-16,0-1 4 15,0 1-5-15,-3 0-3 16,-3 0-10-16,0 2-3 16,-2 0 2-16,-4 6 2 15,0-3 0-15,-3 5 1 16,0 1 0-16,3 1-2 15,-3 4-2-15,3 0 1 16,0-1 3-16,3 1 1 16,0 2 3-16,6-2 3 15,3-1 0-15,3 1 2 16,-3-11 16 15,18 8-15-31,0-3-6 16,0-2-54-16,0-1-24 0,0-2 37 15,-3-2 19-15</inkml:trace>
  <inkml:trace contextRef="#ctx0" brushRef="#br0" timeOffset="58">6004 4452 176 0,'-9'-8'68'0,"0"0"-52"0,0 10-1 0,0 1-1 15,0 0-10-15,-6 2 0 16,-2 5-2-16,-1 4-2 16,0 2 1-16,3-1 1 0,3 1 1 15,3 0 1-15,3-3 2 16,6 1-1-16,3-4 2 15,6-2 7-15,0-3 3 16,6-5 3-16,3-2 0 16,3-3-11-16,-1-1-3 15,1-4-2-15,-3-1 0 0,-3-5 2 16,-6-2 1 0,0-11 1-16,-6-3 2 0,0-5-3 15,-6 2 1-15,0 1-3 16,0 5 0-16,3 29 8 31,-3-29-8-15,3 8 1-16,-3 5-6 15,0 5-3-15,6 9-1 16,0 7 0-16,0 8 3 16,3 8 0-16,-3 11 1 0,-3 2 0 15,0 3 2-15,6 0-1 16,0-2-1-16,3-3 1 15,3-1 1-15,-1 1-17 16,7-3-6-16,3 0 10 0,0-10 5 16</inkml:trace>
  <inkml:trace contextRef="#ctx0" brushRef="#br0" timeOffset="59">6632 4319 208 0,'-3'-16'77'0,"3"8"-60"0,0 0 8 0,0 3 0 16,0 0 2-16,-3-3 6 15,0 0-5-15,0 3-2 16,-3-1-14-16,-3 1-5 0,-3 0-1 16,-3 5-5-16,-5 3-3 15,-10-1-2-15,3 11 0 0,-3 6 0 16,6 15 3-16,4 1-2 15,2 2-1-15,6 0 3 16,3-3 0-16,3-2 1 16,3-3 0-16,0-5 2 15,3 0 3-15,0-6-2 16,0 1-2-16,0-3-11 16,0-6-4-16,0-2-17 15,-3-3-6-15,0-5 20 16,-6-2 9-16</inkml:trace>
  <inkml:trace contextRef="#ctx0" brushRef="#br0" timeOffset="60">6260 4507 272 0,'-6'-13'101'0,"6"8"-78"0,3-1 6 0,-3 6 2 16,12-5-12-1,3 0-6-15,6-1-3 16,2 4-6-16,4-1-1 0,3 3 1 15,0 0-5-15,-4 3-1 16,1-1-4-16,-6 1-1 16,-6 0-1-16,0-1 0 15,-6 4 0-15,-3-1 2 16,-6 0 4-16,-3 3 1 16,-6 3 1-16,0 2 0 15,3 3-3-15,0-3 2 16,3 0 1-16,3 1 0 15,6-4 2-15,0 1 1 0,6-1 5 16,0-2 3-16,0-5-2 16,0 0 0-16,-1-3-1 15,-2-3 0-15,-3 0-2 16,-3-2 1-16,-3-6 11 16,-3 3 8-16,-3 0-40 15,0 1-16-15,-2 1-19 0,-1 1-8 16,0 2 31-16,6 1 14 15</inkml:trace>
  <inkml:trace contextRef="#ctx0" brushRef="#br0" timeOffset="61">6653 4584 208 0,'0'8'77'0,"0"-3"-60"0,0 0 8 0,0-2 2 16,0 2-10-16,0-2 1 15,0 0 0-15,0-3 1 16,0 0-10-16,0 0 8 0,0 0 3 16,3-3 1-16,0-5 2 15,3 3 2-15,3-6 2 16,0-2-17-16,3-3-7 0,-1 0-10 16,1 0-3-16,0 0 5 15,3 6 4-15,3-1 4 16,-3 3 3-16,0 6-3 15,3-1-2-15,-1 3-18 16,1 3-6-16,-3 2 11 16,0 3 6-16</inkml:trace>
  <inkml:trace contextRef="#ctx0" brushRef="#br0" timeOffset="62">7451 4377 224 0,'6'-2'85'0,"-4"7"-66"0,4-21 14 0,-3 14 4 0,0-4 1 16,-3-2 2-16,0 0-3 15,-3-2 2-15,0-1-32 16,-5 1 2 0,2 2-7-16,-9-3 14 0,-6 3-12 15,-9 6-4-15,0 4-1 16,-2 9-9-1,2 7 6-15,-9 14-10 0,3 5 9 0,4 0 2 32,5 0 8-32,9-2 7 0,6-1-6 15,6-2 1-15,9-6 0 0,9-2 5 0,9-3 3 16,6-5-4-16,8-5-1 16,7-3-2-1,3-6 2-15,-1-2-10 0,1-5-2 16,-6 0-56-16,-4-3-27 15</inkml:trace>
  <inkml:trace contextRef="#ctx0" brushRef="#br0" timeOffset="63">7963 4507 200 0,'0'0'74'0,"0"-3"-58"0,2 6-2 16,-2-3-3-16,6 5-6 16,0 1 11-1,3-1 6-15,6-2-11 16,3-1 14-16,6-2 5 0,9 0 2 16,2-2 3-16,10-4-2 0,3-2 2 15,-1-5-21 1,1-3-11-16,-3-5-11 0,-4-5-4 15,-8-1 35 1,3 3-12-16,-7-7 0 16,-5 7-6-16,-3-8 3 15,0 8-5-15,-3-5 6 16,-3 5-6-16,-3-5 3 16,-4 5-3-16,-5-7 0 15,6 7-1-15,-9 0 1 16,3 6-2-16,-3-4 2 15,0 9-2-15,-3-5-3 16,3 7 1-16,-9 0-1 16,9 4 0-16,-3-1-3 15,6 2 3-15,-6 1-1 16,1 5 1-16,-4 3 0 16,0 2 0-16,-6 3 0 15,0 0 0-15,-3 0 2 0,0 2 0 16,0 1 0-1,3-1 0-15,0-2 2 0,3 0-1 16,3 0-1-16,0-2 1 16,4-4-1-16,-1-2 0 15,0 0 2-15,3-2 3 0,3-4-2 0,0-2-2 16,2-2 0-16,4-1 1 16,0-2-1-1,0 0-1-15,3-6-2 16,0 6 1-16,0-3-4 15,3 8 3-15,-3 0-3 16,3 8 2-16,0 3 0 16,2 5 1-16,-2 2 4 15,0 1-1 1,3 2-3-16,0 3 1 0,0 0-72 16,3 0 40-16,-1-3-57 15,1 3 51-15</inkml:trace>
  <inkml:trace contextRef="#ctx0" brushRef="#br0" timeOffset="64">3260 4647 160 0,'3'-2'60'0,"2"2"-47"0,-2-3 15 0,-3 3 4 16,0 0-5-16,0 0 1 15,0 0-2-15,6 0-1 16,-6 0-14-16,0 0 4 0,0 0 5 15,-3 0-9-15,0 3-1 16,-5 2-6-16,-4 0-1 16,0 1-1-16,-3 1 1 15,0 1-2-15,0 3-1 16,0-3 1-16,0 3-1 16,-3-1 2-16,1 1 1 15,-4 2 1-15,-3 0 2 16,0 0-3-16,0 1 0 15,0 1-1-15,1-4 1 16,-4 2-2-16,-3-2 2 16,-6-1-2-16,1-4-1 0,-1 2 1 15,0-3-1-15,-2 6 2 16,-1-3 1-16,0-1-4 16,0 4 1-16,1-3 0 15,-1 3 0-15,-6-1 0 16,1-2 0-16,2 0 0 15,0-3 0-15,1 1 0 16,-4-1 0-16,3 3 0 16,4-3 2-16,-4 3 1 15,3-3 1-15,1 1-2 16,-1-1-2-16,-6 0 1 16,4-2-1-16,2 0 0 15,0-1 0-15,1 1 17 16,2-1 11-16,0 1-19 15,0 0-6-15,1-1-5 16,-1 1 0-16,-3 0-1 0,-2-3 1 16,-4 0 2-16,-3 0 2 15,7 0-1-15,-1 0-1 16,0 0 1-16,1 2 1 16,2 1-3-16,0 0 0 15,1-1-1-15,-1-2 0 16,0 0 2-16,-2 0 0 15,-1 0-5-15,0-2-1 16,3-1 5-16,1 0 5 16,2 3-7-16,0-2-2 0,4-1 3 15,2 0 0-15,-3 1 6 16,3-1 5 0,-2 0-12-16,2-2-2 15,0 0 8-15,-3-3 7 16,4 3-15-16,-4-3-8 0,3-3 6 15,0 1 3-15,3-1 14 16,1-2 8-16,2-1-7 16,0 1-3-16,0-5-5 15,3-1 0-15,1 1-2 16,-1-1 2-16,3 3 0 0,0 0 1 16,3 3 0-1,0 0 0-15,0 2-2 0,3 1-2 16,1 2 1-1,2 3-4 1,3-1 2-16,0 9-4 16,3 8 1-16,-3 2 2 15,3 5-1-15,0 3 1 16,0 1 0 0,0 1 0-16,0-1 2 0,3-4 0 15,0-2-16-15,3-3-4 16,0-2 12-16,-3-3 6 15,0-3 7-15,0-5 4 16,0 0-11-16,3-3-3 16,0-2 2-16,0-8 1 15,-3-3 10-15,0-10 7 0,-3-6-20 16,0 0-9-16,0 3 18 16,-3 2 10-16,0 6-6 15,3 5-4-15,3 3-2 16,0 5-2-16,0 0-11 15,12 8-3 1,6 0 9 0,3 3 3-16,2 0 1 0,4-1 8 15,-3 4 3-15,0-1-38 16,-3 5-18-16,-3 4 23 16,-4-4 13-16</inkml:trace>
  <inkml:trace contextRef="#ctx0" brushRef="#br0" timeOffset="65">3355 4351 228 0,'-3'-3'88'0,"6"1"-69"0,-6-4 4 0,3 6-2 0,0 0-7 16,-3-2 0-16</inkml:trace>
  <inkml:trace contextRef="#ctx0" brushRef="#br0" timeOffset="66">3337 4327 437 0,'-9'-8'26'15,"0"3"-12"-15,-3-3-2 0,-3-3-8 16,-3 1 0-16,1-1-2 16,-4 1 1-1,3-1-2-15,-9-2-1 16,3 2 1-16,-5 1-1 0,-7-1 0 16,0 3 0-16,0 0 0 15,-2 0 2-15,-7 0-1 16,3 0-3-16,-2 0 1 0,-1 1 1 15,0-4 0-15,4 3 0 0,-4 3 0 16,0-1 0 0,-2 4 0-16,-4-3 0 15,4-1 0-15,-1 1 0 0,0-3 2 16,4 0-1-16,-1 3-1 16,6-1 1-1,1 4-1-15,-1-1 0 0,0 1 2 16,-2-1-1-16,-4 3-1 15,0-3 1-15,1 3-1 16,-1-2 0-16,3 2 0 16,4 0-3-1,2 0 2-15,-6 0 3 16,-2 2-3-16,-1 1 0 0,-3 2 1 16,-2 0 0-16,2 1 0 15,0-1-3-15,4-2 2 0,2-1 1 16,0 4 2-16,1-1-1 15,-1 0-1 1,0 1-2-16,1-1 1 0,-7 0 1 16,6-2 2-16,-2-3-1 15,2 0 2-15,3 0-2 16,1 0-1 0,-1 2 1-16,0 1-1 0,1 0 0 15,-1-3 0-15,0 0 0 16,-5 0 0-16,5 0 0 15,-3-3 0-15,4 0 0 16,2 1 0-16,3-4 0 16,3 1 2-16,1 0-1 0,2 2-1 15,0-2 3-15,3 0 2 16,0 2 2-16,1-2 1 16,-1-1 4-16,0-2 5 15,3 1-11-15,-3-4-4 16,3 0-3-16,1-2-1 15,-1 0 4-15,0 2 3 16,3-2 2-16,3 3 1 16,3 2-4-16,0 0-1 15,3 0-1-15,1 2-2 16,2-2-2-16,0 6-1 16,3 2-3-16,0 5 1 15,3 6-2-15,0 2 2 16,0 3 3-16,0 0 1 15,0 2 1-15,0-2 0 16,0 0 0-16,-3-5 0 16,3-1 0-16,-3-2 2 0,0-3-1 15,-3-2-1-15,3-6 1 16,-3-2 1-16,0-3-10 16,0-2-2-16,0-4 5 15,0-4 2-15,0-3 9 16,0-6 6-16,0 1-15 15,3-1-5-15,3 6 4 16,3 5 3-16,3 8 6 16,6 3 4-16,6 2-6 15,6 3-2-15,-3 3 3 16,5 2-2-16,4 8-1 16,0-5-36-1,-6 0-14 1,2 6 25-16,1-1 14 0</inkml:trace>
  <inkml:trace contextRef="#ctx0" brushRef="#br0" timeOffset="67">10790 2737 184 0,'0'-5'68'0,"0"-1"-52"0,0 9 10 0,0-3 4 16,0 0 4-16,0 0 4 15,0 0-7-15,3 5-4 16,-3 3 0 15,-9 35-9-31,-3-4-3 16,0 4-6-16,1-1-1 0,-1-2-3 16,3-6 2-1,0-5-4-15,0-5 7 0,3-5 5 16,3-4-18-16,0-1-7 0,3-4 13 15,6-2 8-15,3-3-4 16,0-2-1 0,6 0-6-16,3-3-1 0,-1 0-1 15,4 0 0-15,3 2 2 16,0-2 0-16,0 0 0 16,-3 0 2-16,-1 0-23 15,-5 0-8-15,-3 0-48 16,0-2-18-16,-3-1 50 15,0-2 23-15</inkml:trace>
  <inkml:trace contextRef="#ctx0" brushRef="#br0" timeOffset="68">10918 2885 252 0,'-12'0'96'0,"6"3"-75"0,3-3 14 0,0 0 1 15,3 0 12-15,0 0-2 16,9-3-33 0,9-2-7-16,15-6 4 0,6-2 6 0,2-5 0 15,4-6 3-15,3-5-1 16,8-8 0-16,16-3-5 16,2-2 0-16,-3 2-8 15,-5 3-3-15,-7 2-1 16,-5 4 1-16,-3 4-1 15,-10 3-1-15,-2 3 3 16,-9 5 0-16,0 3 1 16,-16 3 2-16,1 2 1 0,-6 0 1 15,0 2-2-15,-9 1 1 16,0 0-11 0,0 0-4-16,-3 2-56 0,3 0-25 15,3-2 46 1,9 0 21-16</inkml:trace>
  <inkml:trace contextRef="#ctx0" brushRef="#br0" timeOffset="69">12305 2113 196 0,'0'0'74'0,"0"-8"-58"0,3-6 5 0,0 12-3 16,-3-6 4-16,0-3 4 15,-3 1 1-15,0-4 1 16,-3 1-15-16,0 0 5 0,-3 0 3 16,1 2-3-16,-4 3 2 15,0 6 2-15,0 2 1 16,0 8-12-16,0 10-7 15,3 11-2-15,3 8 0 0,0 6-1 16,3 2 2 0,0 2-2-16,3-2-1 0,0 3-2 15,3-3 1-15,0-6 1 16,0-4 0-16,0-9-22 16,0-5-8-16,-3-5-82 15</inkml:trace>
  <inkml:trace contextRef="#ctx0" brushRef="#br0" timeOffset="70">12115 2295 384 0,'-6'-8'143'0,"3"6"-112"0,6-1-1 15,-3 3-10-15,6 0-20 0,0-3-2 16,0 1-4-1,3 2 1-15,3-3 3 16,-1 0 1-16,7 3 3 0,3-2-17 0,0-1-6 16,3 0-76-16,3 1-34 15,2-1 68-15,-2 0 31 16</inkml:trace>
  <inkml:trace contextRef="#ctx0" brushRef="#br0" timeOffset="71">12395 2274 288 0,'-21'5'110'0,"15"6"-86"0,-9 7-6 0,12-4-10 15,0 2 0-15,0 2 7 0,3 3 2 16,3 0-1-16,3 1-8 16,3-7-3-16,3 1 1 0,3-5-1 15,-3-3 0 1,2-3-3-16,-2-5 1 15,0-3 9-15,-3-4 7 0,0-7-12 16,0-2-4-16,-3-2-2 16,0-3-1-16,-3 0 0 15,0-1 0-15,0 4-3 16,-3 2 2-16,0 0 1 16,3 6 2-16,0 4-1 0,0 4-1 15,-3 2 1-15,3 5-1 16,0 5 0-16,3 6 0 15,0-2-3-15,-3-1 2 16,0 0 1-16,3-2 2 16,0-3-21-16,-1-1-7 15,4-1-25-15,-3-6-7 16,0-3 30-16,0 0 15 16</inkml:trace>
  <inkml:trace contextRef="#ctx0" brushRef="#br0" timeOffset="72">12600 2255 240 0,'-3'-5'90'0,"3"10"-70"0,3-2-1 0,-3 2-6 0,3 1-9 16,-3 2-3-16,0 5 8 16,0 3 4-16,0 2-6 15,0-2 0-15,0 0 3 0,-3 0-4 16,3 0-1-16,0-3 0 15,0-2-1-15,0-6 0 16,0-5 0-16,0 0 6 16,0-3 6-16,3-5-6 15,0-2-1-15,0-4-7 16,3-1-2-16,3-1 2 16,0 0 1-16,0 3 1 15,0-1 0-15,3 6-2 16,-1 6 1-16,1 2 13 15,0 5 9-15,0 8-14 16,-3-2-8-16,0 2-12 0,-3 0-3 16,0 3 7-16,0-3 2 15,0 1-2-15,0-4-1 16,-6-2-66-16,6 0-28 16,0-5 50-16,3-6 25 15</inkml:trace>
  <inkml:trace contextRef="#ctx0" brushRef="#br0" timeOffset="73">13032 2316 224 0,'0'-8'85'0,"0"8"-66"0,0-5 19 0,0 2 5 16,0 1-4-16,0-3-1 16,-3 2-2-16,-3 0 0 15,0 3-19-15,-3 0-19 0,-3 3-7 16,-3 2 2-16,3 3 3 16,0 5 3-16,0 1 3 15,3 1-1 1,3 1-1-16,3 3 5 0,3-3 4 15,6 0-5-15,3-1 0 16,3-1-2-16,3-4-2 16,0-4 3-16,0-4 2 15,3-4-40-15,0-4-15 16,-1-4 24-16,1-4 13 0</inkml:trace>
  <inkml:trace contextRef="#ctx0" brushRef="#br0" timeOffset="74">13180 1988 304 0,'-3'0'115'0,"-2"0"-89"0,7 6-3 16,4-1-6-16,-3 3-11 15,0 8-1-15,0 10 6 16,0 11 3-16,0 3-7 15,-3 0-2-15,0-1-1 0,3 1 11 16,-3-3 7-16,0 3-13 16,3-9-5-16,0-4-19 0,0-9-7 15,-3-2-9-15,0-5-1 16,0-11-84 0,0-8-38-16,-3-3 79 15</inkml:trace>
  <inkml:trace contextRef="#ctx0" brushRef="#br0" timeOffset="75">13085 2218 340 0,'-9'-2'129'0,"3"2"-100"0,6-3 4 0,0 3-2 16,3 0-14-16,3 0 1 15,3 0-9-15,3 0-1 0,3 0-4 16,3 3-1-16,6-6 1 15,8 6-5-15,4-3-1 0,-3 2-43 16,0-2-20-16,-7 0 33 16,1 3 16-16</inkml:trace>
  <inkml:trace contextRef="#ctx0" brushRef="#br0" timeOffset="76">13430 2295 324 0,'-5'8'123'0,"5"5"-95"0,0 9-11 0,0-15-9 16,-3 7-10-16,3-1 0 16,-3 3-3-16,-3 0 1 15,6-6 2 1,0 1 1-16,0-3 3 0</inkml:trace>
  <inkml:trace contextRef="#ctx0" brushRef="#br0" timeOffset="77">13425 2200 380 0,'-9'-19'143'0,"6"14"-112"0,3-5-1 0,3 4-10 0,0 6-20 16,0-2-2-16,2 2-6 15,1 0 0-15,0 0 4 16,3 5-68-16,0 0-31 0,0 0 52 15,0-2 25-15</inkml:trace>
  <inkml:trace contextRef="#ctx0" brushRef="#br0" timeOffset="78">13490 2319 248 0,'-9'29'93'0,"3"-13"-72"0,6 16 9 0,0-19 2 0,3 5-7 16,0 1 3-16,3 0-7 15,0-1-1-15,3-5-11 16,0-2 8-16,3-9 3 0,3-4-19 16,0-6-7-16,-1-8 0 0,1-5 2 15,-3 0 16-15,-3-3 7 16,-6 0-7-16,-6 3-2 16,-3 0-4-16,-3 2 1 15,-3 6-2-15,0 0 0 16,1 5-8-16,-1 5 0 15,0 6-21-15,3-1-7 16,0 4-66-16,3-1-28 16,3 3 70-16,3-3 37 15</inkml:trace>
  <inkml:trace contextRef="#ctx0" brushRef="#br0" timeOffset="79">13692 2263 232 0,'0'6'88'0,"0"-1"-69"0,9 8 8 15,-6-5 1-15,3 8 7 16,0 3 6-16,0 2-11 16,-3 0-3-16,3 0-16 15,-6-2 2-15,3-4 3 0,-3-4-8 16,6-3-4-16,-6-3-6 15,0-5 1-15,0-2-6 0,6-6-3 16,-6-6 12-16,12-4 5 16,0-3-2-16,3 0-1 15,0-1-4-15,2 4-1 16,-2 2 1-16,0 8 2 16,0 5-3-1,0 9 0-15,-3 10 7 16,-3 0 4-16,0 2-1 0,-3 1 2 15,-3-1-13-15,3-2-3 16,-3-5 2-16,6-9 3 16</inkml:trace>
  <inkml:trace contextRef="#ctx0" brushRef="#br0" timeOffset="80">14416 2300 216 0,'0'-2'82'0,"0"2"-64"0,3 2-2 0,-3-2 13 15,3 8 1 1,0 8 1-16,0 5 1 16,0 11-18-16,0 13 3 0,-3 5 1 0,0 3 7 15,0-5 5-15,-3-6-10 16,3-7-4-16,-3-6-5 15,3-8-2-15,0-5-1 16,0-6 0-16,0-7-2 16,0-6-1-16,0-10-6 15,0-11-1-15,0-7 1 16,0-12 2-16,0 1-5 16,-3-3 1-16,3 0-4 15,0 0 0 1,3 3 1-16,3 2 2 0,0 6-1 15,2 5 1-15,1 7 0 16,3 9 3-16,3 8-2 16,3 5 1-16,0 8 2 15,0 5 0-15,-6 3 2 0,0 0 3 16,-6 2 7-16,-6 1 2 16,-6-3-3-16,0 0 1 15,-6-6-9-15,3 1-2 16,-3-3-17-16,0-3-4 15,0-2-47-15,0-1-22 16,3-2 47-16,3-2 23 16</inkml:trace>
  <inkml:trace contextRef="#ctx0" brushRef="#br0" timeOffset="81">14645 2303 264 0,'-21'8'101'0,"12"5"-78"0,9 1 4 16,-3-7-1-16,3 4 0 16,6 2 5-16,3 3-2 15,3 0 0-15,6-3-16 16,0-2-14-16,3-1-8 0,-4-4 16 15,4-6 8-15,-3-3-4 16,-3-5-1-16,0-2-4 0,-3-4 1 16,-9 1-2-1,3 0 2-15,-12 2-2 16,0-2 0-16,-9 2-1 16,-3 1 0-16,-3-1-7 15,-3 3-2-15,4 3-14 0,5 2-5 16,3 1-56-16,9 2-24 15,15 0 53 1</inkml:trace>
  <inkml:trace contextRef="#ctx0" brushRef="#br0" timeOffset="82">14865 2266 276 0,'0'3'104'0,"0"5"-81"0,3 2-2 16,0-2-4-16,0 3 7 15,0 5 7-15,0-3 1 16,0 3 1-16,-3 0-18 16,0 2-11-16,3-5-6 0,0 1 1 15,0-1 2-15,-3-5-51 16,3 0-21-16,-3-8 36 15,0-3 17-15</inkml:trace>
  <inkml:trace contextRef="#ctx0" brushRef="#br0" timeOffset="83">14859 2126 376 0,'-6'-8'143'0,"6"3"-112"0,0 10-41 0,0-5-27 16,0 0-47-16,0 0-12 15,6 10 51 1</inkml:trace>
  <inkml:trace contextRef="#ctx0" brushRef="#br0" timeOffset="84">14969 2322 304 0,'0'13'115'0,"6"-3"-89"0,-3 4 25 16,0-1-16 0,0-3-8-16,-3-2-15 15,0-2-8-15,0-6 0 16,0 0-1-16,0 0-1 15,3-6-2-15,3-2 1 0,0-2-17 16,6-6-6-16,-3-2-7 16,15 2 0-16,0-3 14 0,-1 6 6 15,-2 2 12 1,0 6 6-16,-3 2 2 16,3 9 3-16,-6 2 13 0,-3 5 4 15,-4 5-18 1,1-2-9-16,-3 0-8 15,0-3-3-15,-3 1 6 0,0-1 5 16,0-5-53-16,0 0-23 16,-3-3 36-16,0-5 17 15</inkml:trace>
  <inkml:trace contextRef="#ctx0" brushRef="#br0" timeOffset="85">15395 1925 340 0,'6'-6'129'0,"-3"1"-100"0,-18 18-11 16,12-2-12-16,0 8-3 16,0 10 3-16,-3 18 8 15,6 4 3-15,0-4-8 16,-3-5-3-16,3-2 0 0,0-3-3 15,0-5 0-15,3-3-6 16,-3 0 0-16,6-8-85 16,-6-5-36-16,0-5 63 15</inkml:trace>
  <inkml:trace contextRef="#ctx0" brushRef="#br0" timeOffset="86">15285 2205 372 0,'0'-5'140'0,"6"2"-109"0,6-7-6 0,-6 4-12 16,3 1-11-16,3 0 1 15,2 2-40-15,1 8-16 16,6 1 26-16,0-1 11 0,3 3 11 15</inkml:trace>
  <inkml:trace contextRef="#ctx0" brushRef="#br0" timeOffset="87">15517 2269 312 0,'-12'13'118'0,"3"-5"-92"0,9-5 19 16,6-1 5-16,-3 1-30 15,6-1-10-15,3 1-7 16,3 0-1-16,0-3-1 15,3 0 8-15,-1 0 4 0,-2-3-4 16,6-2-1-16,-6 0-2 16,0-6-1-16,-3 0-3 15,-3 1 1-15,6-1-2 16,-9-5 2-16,-6 6-2 16,-3-6-1-16,-3 5-4 15,-6 3-2-15,3 6 3 0,-6 2 1 16,-12 8-1-1,6 2 0-15,6 3-1 16,-2 1 3-16,-1 4 0 0,9 1 3 16,3-1 3-16,6 1 2 15,0-19 3 17,21 26-18-32,2-5-7 15,-2-5-53-15,0-5-22 16,0-3 46-16,0-3 22 15</inkml:trace>
  <inkml:trace contextRef="#ctx0" brushRef="#br0" timeOffset="88">15800 2343 348 0,'0'13'129'0,"0"-5"-100"0,0 0 2 0,6-3-5 0,-3 0-18 16,-3 1-4-16,0-6-10 16,0 0-4-16,0 0 6 15,0 0 1-15,0 0 3 0,0-3-3 16,0-2 0-16,0-3 2 16,0-5 0-16,0-1 14 0,6-1 6 15,-3-4-5-15,0 3-3 16,3 0-6-16,-3 3-2 15,8 2-1-15,-2 1 1 16,9 2-2-16,-6 3-1 16,9 2 1-16,0 0-1 15,3 3-22-15,-1 3-10 16,-2 2 16-16,0 1 8 16</inkml:trace>
  <inkml:trace contextRef="#ctx0" brushRef="#br0" timeOffset="89">16121 2409 256 0,'33'3'96'0,"-36"-1"-75"0,6 6 25 16,-3-3 6-16,0-5-18 15,0 3-7-15,0-3-21 16,0 0-6-16,0 0-1 16,0-3-66-16,9-10-27 15,-3-3 47-15</inkml:trace>
  <inkml:trace contextRef="#ctx0" brushRef="#br0" timeOffset="90">16285 1623 372 0,'-3'13'140'0,"6"6"-109"0,-6 36-15 0,-3-28-16 15,3 7 15-15,-9 11 14 16,0 8-10-16,-3 3-2 15,6-3-11-15,1 0-4 0,5-11-1 16,0-8-52-16,3-7-20 0,0-9 35 16,3-4 18-1</inkml:trace>
  <inkml:trace contextRef="#ctx0" brushRef="#br0" timeOffset="91">15261 2224 220 0,'-9'0'85'0,"9"2"-66"0,0 4 16 0,0-6 4 16,0 0-4-16,0 0 2 15,6 5-16-15,-6-5-7 16,3 3-9-16,3 2 1 0,0-2 0 16,9-3 11-16,0 0 4 0,6-3-9 15,2 0-2-15,4 1-2 16,3-1 2-16,0 0-3 16,-1 1-2-16,-5-1-5 15,-6 0 0-15,3 1-49 16,-6-4-21-16,-12-1 35 15,-6-1 17 1</inkml:trace>
  <inkml:trace contextRef="#ctx0" brushRef="#br0" timeOffset="92">12192 2711 460 0,'-3'-6'0'0,"0"6"13"0,0 0 8 16,0 6-6-16,-3-1-1 16,-3 3-8-16,-2 5-2 15,-1 8-2-15,-3 8 1 0,0 8 2 16,0 11 7-16,6 5 2 15,3 0-7-15,6-6-2 16,6-4-3-16,3-6-2 16,6-5-13-16,3-9-6 15,3-1-21-15,2-9-8 0,1-5 26 16,3-3 11-16</inkml:trace>
  <inkml:trace contextRef="#ctx0" brushRef="#br0" timeOffset="93">12282 3023 228 0,'0'8'88'0,"2"-3"-69"0,1 0-5 16,0 9 19-16,-3 1-3 0,3 1-2 15,-3 0 1-15,3 0-17 16,-3 0 0-16,0-6 1 0,0-2-3 16,0-2 0-16,0-6 9 15,0 0 5-15,0-3-15 16,3-2-6-16,0-6-3 16,0-5-1-16,3-7 1 15,0-1 0-15,3 0 0 16,0 3 2-1,3 2-1-15,0 6-1 0,3 2 1 16,0 9-1-16,0 2 0 16,-1 8 0-16,-2 5-3 15,0 3 2-15,-3 2 1 16,-3 1 0-16,0-1-3 16,-3 1 2-16,0-3 1 0,0-3 0 15,0-2-20-15,0-6-9 16,-3-5-21-16,6 0-6 15,3-3 30-15,0-5 14 16</inkml:trace>
  <inkml:trace contextRef="#ctx0" brushRef="#br0" timeOffset="94">12573 2970 260 0,'-3'5'96'0,"0"0"-75"0,3 3 1 0,0 0-5 15,0 8-1-15,-3 3 2 16,3 2 2-16,0 0 2 16,3 0-12-16,0-2-1 0,3-3 1 15,0-3-6-15,3-5 0 16,0-6 13-16,3-2 6 0,0-2-14 16,-3-6-4-16,-3 0-6 15,0-3-1-15,-6 1-7 16,-3-3-2-16,-3-1 17 15,0 1 7-15,-3 0-5 16,0 0-2-16,0 2-17 16,0 3-6-16,0 3-29 15,3-1-10-15,3 1-35 0,6-3-15 16,3-2 54 0,3-6 28-16</inkml:trace>
  <inkml:trace contextRef="#ctx0" brushRef="#br0" timeOffset="95">12749 2758 304 0,'-6'-2'115'0,"9"2"-89"0,0 5-1 0,-3 0-7 15,3 8-7-15,-3 3 3 16,3 8 8-16,3 5 4 15,-3 6-14-15,-3 4-13 0,0-2-8 16,0 0 2-16,0-5 4 0,3-3 8 16,-3-5 7-16,0-5-61 15,-3-6-28-15,0-3 38 16,0-2 19-16</inkml:trace>
  <inkml:trace contextRef="#ctx0" brushRef="#br0" timeOffset="96">12668 2938 376 0,'-5'-5'143'0,"7"7"-112"0,1-2-10 16,-3 0-14-16,6 0-8 16,0 0 0-16,3-2 1 15,3-1 2-15,3 3-1 0,6-2-3 0,6-1 1 16,-3 0-43-16,-1 3-20 15,1-2-34-15,-3-1-14 16,-3-2 60-16,-3 2 28 16</inkml:trace>
  <inkml:trace contextRef="#ctx0" brushRef="#br0" timeOffset="97">12957 2928 312 0,'0'18'115'0,"-9"-10"-89"0,15 18-6 0,-3-7-8 16,-3 2-8-16,0 0 0 15,0-2-2-15,0-1-2 16,0-2 1-16,0-5-37 0,0-1-15 16,0-2 26-16,0-8 14 15</inkml:trace>
  <inkml:trace contextRef="#ctx0" brushRef="#br0" timeOffset="98">12960 2843 296 0,'-6'0'110'0,"6"-3"-86"0,0 6-11 16,3 0-11-16,3-1-16 15,0 1-2-15,0 2-64 16,3 0-27-16,0 1 55 16,0-4 26-16</inkml:trace>
  <inkml:trace contextRef="#ctx0" brushRef="#br0" timeOffset="99">13073 2898 268 0,'-6'3'101'0,"3"2"-78"0,0 3-2 0,0 0-5 15,0 5-1-15,0 1 5 16,0 4-4-16,0 6-1 16,3-3-9-16,0-2-2 0,3-1 2 15,0-2-3-15,3-3 0 16,0-2-6-16,3-3 0 15,0-3-21-15,0-2-9 16,0-6 17-16,0-5 8 16</inkml:trace>
  <inkml:trace contextRef="#ctx0" brushRef="#br0" timeOffset="100">13157 2980 252 0,'0'6'93'0,"0"-4"-72"0,3 6 0 0,0-5-4 16,3 0-8-16,2-1 0 0,1 1 1 16,3 0 1-16,3-6-5 15,6 0-2-15,-3-2 2 0,0-6-3 16,0 3 0-16,-9 1 1 16,2-1 0-16,-11 0 0 15,0 0 0-15,-11 0-5 16,-4 2-1-16,0 6 1 15,-6 3 0-15,3 8 1 16,0-1 0-16,3 9 2 16,3 2 3-16,6 0 2 15,1-2 8-15,5-1 4 16,2 1 0-16,7-3 0 16,3-3-8-16,6-3-4 15,9 1-15-15,3-3-5 16,-1-3-32-16,7-2-12 15,-3-6 29-15,-3-7 14 16</inkml:trace>
  <inkml:trace contextRef="#ctx0" brushRef="#br0" timeOffset="101">13749 2856 260 0,'0'0'96'0,"0"0"-75"0,3 0 6 16,0 0-4-16,3 0-15 15,0-3-2-15,0 1-4 16,0-3 1-16,3-1-2 15,-3-2-1-15,0 0 3 0,0 0-2 16,-1 0-1-16,1 1 1 0,0-1 1 16,0 2-3-16,-3 1-2 15,0 0-5-15,0 2-2 16,-3-2-4-16,0 5-1 16,0 0 1-16,0 0 3 15,-3 8 9-15,6 0 3 16,-3 2 9-16,0 3 6 15,0 3-4-15,0 3-2 16,0 2 1-16,3 5 0 16,-3 1-3-16,3-1-3 15,-6-2-2-15,3 3 0 0,0-6-11 16,0 0-4-16,-3-2 6 16,0-6 2-1</inkml:trace>
  <inkml:trace contextRef="#ctx0" brushRef="#br0" timeOffset="102">13764 3073 300 0,'-6'-3'112'0,"6"6"-87"0,9 0-9 15,-6-3-2 1,12 0-3-16,3 2 1 15,-4-2 3-15,4 3-8 16,0-3-4-16,0 3 0 0,-3-1-35 0,0-2-13 16,0-2 24-16,-3-4 13 15</inkml:trace>
  <inkml:trace contextRef="#ctx0" brushRef="#br0" timeOffset="103">14320 2888 160 0,'-5'-5'63'0,"-1"5"-49"0,3 0 20 0,0 0 8 16,0 2-12-16,-6 3-5 15,0 3-12-15,-6 0-4 16,0 6-5-16,-3-1 13 0,0 8 5 16,0 0-4-16,9 3 0 15,4 0-5-15,2-6 2 16,9-4-4-16,2-1 1 16,4-8-7-16,3 0-1 15,0-5-2-15,0-8 1 16,0-2-2-16,-3-6-1 15,-3 0 1-15,0 0-1 16,-3 0 0-16,-3 3 2 16,-3 0-1-16,0 2 2 15,-3 3 9-15,0 3 4 0,3 2-18 16,0 3-10-16,0 0 2 16,0 8 5-16,0 11 2 15,3-3-1-15,0 2 3 16,0-2 0-16,3 0-4 15,-1 3 1-15,1-4-20 0,0-1-9 16,3-9-12 0,-3 0-2-16,0-2 25 0,3-6 12 15</inkml:trace>
  <inkml:trace contextRef="#ctx0" brushRef="#br0" timeOffset="104">14413 2949 236 0,'0'2'88'0,"3"6"-69"0,-3 0 2 0,3-2-3 15,0 1 5-15,-3 1 6 16</inkml:trace>
  <inkml:trace contextRef="#ctx0" brushRef="#br0" timeOffset="105">14428 3070 320 0,'0'6'121'0,"0"-4"-95"0,0 4-4 0,0-6-10 0,0 0-4 15,0 0 5-15,0-6 8 16,0-2 7-16,0-2-15 16,0-3-7-16,3-6-4 0,0 1-2 15,3-4 2-15,2 4-17 16,1-1-6-16,0 3 25 16,3 3 13-16,0 3-25 15,0 2-10-15,0 2 3 16,0 1 3-16,-3 5-54 15,0 0-23-15,3 0 45 16,-3 3 22-16</inkml:trace>
  <inkml:trace contextRef="#ctx0" brushRef="#br0" timeOffset="106">14725 2909 236 0,'-3'0'90'0,"-3"-3"-70"0,-3 3 10 0,6 0-1 15,-5 3-13-15,-1 2-2 16,0 6-8-16,-3-1-4 16,3 9-1-16,-3 0 1 0,12 4 3 15,-3-4 4-15,3-1 5 16,0-2-4-16,9-3 2 15,0-5-5-15,3-2 1 16,0-6-1-16,0-3 1 16,2-5-2-16,-2-2-1 15,-3-4-6-15,0 4-1 0,-3-4-2 16,0 4 3-16,-3-3-5 16,0 2 0-16,0 1-6 15,-3 2-3-15,0 0 4 16,3 2 2-16,-3 4-4 15,0 2-6 1,6 8 6-16,0 5 4 16,0 8 6-16,0 3 13 0,0 2 8 15,-3 1 11-15,3-1 4 16,-6-2 2 0,-6 0 1-16</inkml:trace>
  <inkml:trace contextRef="#ctx0" brushRef="#br0" timeOffset="107">14696 3245 436 0,'-42'3'162'0,"15"-3"-126"0,-6-3-12 16,21 3-16-16,-2-3-49 0,-1 1-15 16,0-4-62-16,6-1-25 15,3 1 75-15,3-2 36 16</inkml:trace>
  <inkml:trace contextRef="#ctx0" brushRef="#br0" timeOffset="108">14937 3068 288 0,'3'26'107'0,"-9"-15"-83"0,6 10 6 0,0-16-3 0,-3 3-6 16,-3 0-1-16,0 3-50 15,-3-1-24-15,-6 1 27 16,3-3 12-16</inkml:trace>
  <inkml:trace contextRef="#ctx0" brushRef="#br0" timeOffset="109">14835 3123 108 0,'0'-2'44'0,"0"7"-35"0,3-2 20 16,-3-6 7-16,0 3 8 15,0 0 8-15,0 0-11 16,0 3-4-16,0 2-21 16,0-2 3-16,0 4 2 0,-3 4 4 15,0 0 2-15,-3-1-8 16,1-2-4-16,-4 3 9 16,0-1 4-16,-3-2-12 0,-3-2-7 15,-3-1-8-15,-6 0-1 16</inkml:trace>
  <inkml:trace contextRef="#ctx0" brushRef="#br0" timeOffset="110">15228 2917 232 0,'-6'3'88'0,"6"-3"-69"0,0 2-3 15,0 4-6-15,0 1-4 16,0 4 3-16,0 8 7 16,0 7 2-16,0 0-9 15,0 4 1-15,0-1 3 0,0-3-1 16,0 1 1-16</inkml:trace>
  <inkml:trace contextRef="#ctx0" brushRef="#br0" timeOffset="111">15222 3253 332 0,'0'3'123'0,"0"-6"-95"0,0 3-2 0,0 0-7 15,0 0-3-15,0-3 2 16,0 1-16-16,0-4-8 16,0-2 3-16,0-7 9 0,-3 4 6 15,0-2-5-15,0-3-4 16,0-3-11-16,0 1-5 16,-2-6 7-16,5-2 2 15,-3-1 4-15,6 1 2 16,2-1-1-16,1-2-1 15,3 3 5 1,3-1 4-16,0 3-5 0,0 6-2 16,0 2-1-16,0 3 1 15,0 7-1-15,-3 6 2 16,6 8-4-16,-9 6 0 16,5 1 3-16,-5 4 1 0,0 5 7 15,-6-3 4-15</inkml:trace>
  <inkml:trace contextRef="#ctx0" brushRef="#br0" timeOffset="112">15294 3070 356 0,'-12'-10'132'0,"3"7"-103"0,3 1-50 15,6-1-30-15,0-2 21 16,-3-1 17-16</inkml:trace>
  <inkml:trace contextRef="#ctx0" brushRef="#br0" timeOffset="113">15475 2875 224 0,'0'-6'85'0,"0"6"-66"0,0-2 16 16,0 2 4-16,-3 0-4 0,0 2 2 16,0 1 4-16,0 0 3 15,-5 5-23-15,5 2-14 0,-3 3-8 16,0 6-3-16,3-1 0 16,3 4-4-16,3-1-2 15,3 0 5-15,0-3 2 16,5-4 14-16,1-4 5 15,3-4-6-15,6-6-1 16,-6-6-3-16,6 1 1 16,-6-8 2-16,0-1 2 15,-15 14 12 17,-3-26-10-32,0 2-2 15,-6 6-45 1</inkml:trace>
  <inkml:trace contextRef="#ctx0" brushRef="#br0" timeOffset="114">15541 2925 468 0,'-9'-5'-182'16,"15"-1"90"-16</inkml:trace>
  <inkml:trace contextRef="#ctx0" brushRef="#br0" timeOffset="115">15669 2885 288 0,'36'-10'107'0,"-42"15"-83"0,6 11 4 0,0-6-4 15,6 1 12-15,-6 5 10 16,0 0-33-16,0 0-16 15,0-1 0-15,0-1-3 0,0 2 4 16,3-3 11-16,-3 0 5 16,0-8-81-16,0 3-36 15,0-2 51-15,8-12 25 0</inkml:trace>
  <inkml:trace contextRef="#ctx0" brushRef="#br0" timeOffset="116">15606 2750 356 0,'-3'-16'134'0,"-3"14"-104"0,42 20-8 0,-30-12-12 0,3-1-2 16,-3 0 7-16,-3 3-84 15,6-3-37-15,-3 1 52 16,0-4 24-16,9 4 22 0</inkml:trace>
  <inkml:trace contextRef="#ctx0" brushRef="#br0" timeOffset="117">15767 2880 296 0,'0'18'110'0,"0"-10"-86"0,0 8 16 31,0 0-16-31,0-3-8 16,0-2-7-16,0-6-4 15,0-5-2-15,0 0-3 16,0 0-2 0,3-5 1-16,0-6-6 0,0-2 0 15,-3 13-19 17</inkml:trace>
  <inkml:trace contextRef="#ctx0" brushRef="#br0" timeOffset="118">15859 2827 336 0,'9'8'126'15,"-6"3"-98"-15,3 4-3 0,-3-4-10 0,-3 2 2 16,0 0 6-16,0 3-17 16,0 3-4-16,0-3-3 15,0-3 0-15,0 0 3 0,0-2-58 16,6-6-27-16,-6 0 42 16,3-7 20-16</inkml:trace>
  <inkml:trace contextRef="#ctx0" brushRef="#br0" timeOffset="119">16053 2639 320 0,'0'0'121'0,"-15"0"-95"0,24 5-2 0,-3 3-6 16,-6 3 6-16,0 2 7 15,6 8-12-15,-6 3-5 16,0 0-9-16,-6 8 7 0,6-3 7 16,-6 3-8-16,6-1-1 15,-3 6-6-15,3-8-1 16,-3-2-12-16,6-3-7 16,-3-6-66-16,-3-7-29 15,6-3 57-15,-3-8 27 16</inkml:trace>
  <inkml:trace contextRef="#ctx0" brushRef="#br0" timeOffset="120">15892 2787 436 0,'6'-5'165'0,"3"5"-129"0,3-3-7 15,0 1-12-15,3-1-16 16,5-2-1-16,4 5-29 16,3 0-10-16,0 0 19 0,-3 0-74 0,-3 5-27 15,-7-5 61 1,4 3 30-16</inkml:trace>
  <inkml:trace contextRef="#ctx0" brushRef="#br0" timeOffset="121">16151 2851 328 0,'-6'13'123'0,"0"-5"-95"0,12 0 11 0,-3-3-1 16,3 3-19-16,0-3-5 16,0 1-1-16,3-1 2 15,0-5-8-15,0 0-2 0,0 0 1 16,-9 0-10 15,12-13-4-31,-1 0-3 0,-5 2-10 16,-3 0-4-16,-3 3 22 15,-3 1 13-15,-3 1-4 16,-2 4-18-16,-4 2-7 0,3 2 7 16,-3 4 6-16,3 1 4 15,0 4 2-15,3 2 13 16,0 6 8-16,3-1-4 16,3 9-2-16,3-3 3 15,3-3 0 1,0-5-7-16,3 2-4 15,-9-18-26 1,18 11-21 0,0-11-11-16,-4-6-70 15,4-4-29-15,-6-6 78 16,3 0 39-16</inkml:trace>
  <inkml:trace contextRef="#ctx0" brushRef="#br0" timeOffset="122">16327 2883 244 0,'6'7'93'0,"3"4"-72"0,-6 8 16 0,-1-9 4 16,-2 3 9-16,9 3 9 16,-9 3-26-16,6-1-8 15,-3-4-16-15,0-1 0 0,-3-8 4 16,0 0-3-16,0-5 2 16,3 3-1-16,-3-8 1 15,0-3-4-15,-3-5 0 16,3-3-5-16,0-3 0 15,6-2-3-15,-3 0-3 16,12 2-1-16,0 1 3 16,6 2 0-16,6 3 1 15,2-1-3-15,-5 7 2 16,6-1-26-16,-9 0-9 0,6 0 18 16,-4 0 11-16</inkml:trace>
  <inkml:trace contextRef="#ctx0" brushRef="#br0" timeOffset="123">13948 3518 272 0,'0'7'101'0,"0"-4"-78"0,3 5-2 0,-3-3-5 15,3 3 1-15,0 0 4 16,0 3 1-16,0-3 1 0,0 2-13 16,-3 1 10-16,0 0 3 0,0-4-14 15,0 1-6-15,0 0-12 16,0-2-3-16,0-1 18 15,0-5 7-15,0 0-3 16,0 0-1-16,0 0-1 16,0-3 2-16,0 3-3 15,0-5 1-15,0 0-7 16,0-3-1-16,0-3-2 16,0 1 0-16,0-4 2 15,6 1 0-15,0-5-3 16,0-4 0-16,3-1-1 15,0 7 3-15,0 0 0 16,3 5 1-16,0 3-3 16,0 6 0-16,0 2-7 15,-1 0-2-15,1 2-20 16,0 6-9-16,-6-5-99 16,9 5-44-16,-3 0 97 15</inkml:trace>
  <inkml:trace contextRef="#ctx0" brushRef="#br0" timeOffset="124">14225 3531 264 0,'0'2'101'0,"3"-2"-78"0,6 11-11 15,-3-6-11-15,3 3 15 16,-3 0 12 0,3 0-8-16,0-3-3 15,3 1-10-15,0-1-1 0,0-2 1 0,-1-1-1 16,-2-2 1-16,0 0-2 16,0-2 2-16,-3-1-4 15,0-2-2-15,-3-3 0 16,0 0 1-16,-3 3-6 15,-3-3-1-15,3 2-9 0,-6 1-2 16,-3 0 4-16,0 2 3 16,-9 0 5-16,7 6 2 15,-7 5 2-15,3 0 0 16,-6 0 0-16,6 2 2 16,0 1-1-16,6 0-1 15,0-1 5-15,9 1 4 16,6-1 1-16,3 1 2 15,3 0-2 1,3-1-1-16,0 1-5 0,0-3-1 16,3 0-1-16,-3-3 1 15,-1 0-4-15,1-2 0 16,-15-3-226 15,24-13 124-31,-3 2 41 16</inkml:trace>
  <inkml:trace contextRef="#ctx0" brushRef="#br0" timeOffset="125">14517 3367 304 0,'-3'2'112'0,"6"1"-87"0,0 18-4 16,-3-8-8-16,0 9 3 16,3 4 7-16,0 3 1 0,-3-2 3 15,3-1-15-15,0-2-9 0,0-3-3 16,-3 0-2-16,0-5 0 15,3-3 6-15,-3 1 2 16,0-4-42-16,0-2-20 16,0-3 28-16,0-5 13 15</inkml:trace>
  <inkml:trace contextRef="#ctx0" brushRef="#br0" timeOffset="126">14440 3488 384 0,'-15'0'143'0,"12"-2"-112"0,12 10-10 0,-3-6-14 0,-1-2-17 16,4 0-4-16,3-2 5 16,6 2 5-16,3-3 3 15,6 3 3-15,3 0 3 0,-1 3-53 16,1-6-22-16,-6 3 35 15</inkml:trace>
  <inkml:trace contextRef="#ctx0" brushRef="#br0" timeOffset="127">14707 3520 260 0,'0'-8'96'0,"3"14"-75"0,0 1 3 0,-3-7-4 16,3 6-5 0,-6 2 1-16,9 2 0 0,-3 4 3 15,3 1-11-15,3 1 2 0,-3 0 1 16,3 0-4-16,0-3-2 16,0-2 0-16,0-3 1 15,0-3 8-15,0-2 3 16,0-3-8-16,0-6-5 0,-1 1-3 15,-2-3-1-15,0-2-3 16,-3-1 2-16,0-2 1 16,-3 0 2-16,0-1-3 15,0 6 0-15,0 0 1 16,0 6 0-16,0 2 0 16,0-3 0-16,0 3 2 15,3 5 1-15,0 3-1 16,-3 0-2-16,6 3-2 15,-3 0 1-15,3-4 1 16,0 1 2-16,0 0-17 16,0-2-4-16,0-4-46 0,3 1-18 15,3-3 41 1,-3-3 21-16</inkml:trace>
  <inkml:trace contextRef="#ctx0" brushRef="#br0" timeOffset="128">14954 3600 200 0,'0'13'77'0,"0"-8"-60"0,3 6 19 0,-3-6 5 0,3 3 32 31,3 2-40-15,-3-2-13-16,-3-2-14 15,6-1-3 1,-6-5-2-16,0 0 2 16,0 0-2-16,3-3 2 0,-3-2 0 15,3-3-1-15,0-2-2 16,0-1 1-16,0 0-1 0,3 1 19 16,-3-1 10-16,12 1-19 15,-3-1-9-15,6-2-11 16,0 5-2-16,-1 3 4 15,1-1 4-15,0 4 12 16,-3 2 4-16,-6 2-49 0,3 4-24 16,-3-1 27-1,0 3 17-15</inkml:trace>
  <inkml:trace contextRef="#ctx0" brushRef="#br0" timeOffset="129">15222 3570 236 0,'6'14'90'0,"-6"-6"-70"0,3 5 13 0,0-5-1 16,0 2-2-16,-3 1 2 0,0 0 7 15,0-4 2-15,0 1-21 16,0-2-14-16,0-1-7 0,0-5 0 16,0 0 0-16,0 0 5 15,0 0 2-15,3-8 2 16,0 0-9 0,3-5-1-16,-3 0-9 15,9-1-3-15,-3 4 12 16,0-1 7-16,0 6-1 15,0 0 0-15,0 5-4 16,0 5-1-16,-3 3-8 16,5 0-4-16,-5 0 22 15,0 0 12-15,0 0-14 16,-6 0-5-16,9-3-62 16,-3 0-27-16,0-5 44 0,0-2 21 15</inkml:trace>
  <inkml:trace contextRef="#ctx0" brushRef="#br0" timeOffset="130">15690 3563 224 0,'-3'13'85'0,"9"-11"-66"0,0 12 8 16,-6-6 0-16,9 0 4 0,-4-1 5 15,4 4-6 1,-3 0-3-16,0-1-15 15,0-2 10-15,0 0 5 0,-3-3-17 0,-3 1-6 16,6-4-11-16,-6-2-3 16,0 0 16-16,0 0 7 15,0 0 1-15,3-2 2 16,-3-1-5-16,6-2-1 16,-6 5 11 15</inkml:trace>
  <inkml:trace contextRef="#ctx0" brushRef="#br0" timeOffset="131">16023 3446 236 0,'-12'-3'90'0,"12"6"-70"0,-9 2 2 0,6-5-6 16,0 6 4-16,-3 2 7 15,-3 0-3-15,0 2-2 16,-2 3-12-16,2 3 0 0,3 0 1 16,-3 0 13-16,0 3 8 15,0-1-15-15,0 1-5 16,9-1-3-16,0-2-1 15,0-5-2-15,9-1-1 16,0-2-3-16,3-3 1 16,-3-2-2-16,3-3 2 15,-1-5-2-15,4-1 2 16,-6-2-2-16,-3-2-1 16,0-1-2-16,-6 1 1 0,0-3-4 15,0 2 1-15,0 3-7 16,0 3-1-16,0-3-4 15,0 8-1-15,0 0 14 16,3 5 6-16,9 0 0 16,-3 3-2-16,6 0 0 15,-3 0-1-15,3 0 0 16,-6-3 0-16,5 1-18 0,-2-4-8 31</inkml:trace>
  <inkml:trace contextRef="#ctx0" brushRef="#br0" timeOffset="132">15827 3473 260 0,'-6'2'96'0,"6"1"-75"0,-12 2 8 0,12-2-1 16,-9 5 3-16,-3 0 3 16,9 15-3-16,-3-1 1 15,0-1-18-15,0-3-1 0,3-2 0 16,-3 0-9-16,6-3-2 15,-9-5-18-15,9 0-6 16</inkml:trace>
  <inkml:trace contextRef="#ctx0" brushRef="#br0" timeOffset="133">15666 3465 248 0,'3'10'93'0,"0"-12"-72"0,0 15 0 0,0-8-2 0,-3 8 11 16,12 3 10-1,-6 0 0-15,3 0 0 0,-1 0-22 16,1-3-8-16,-3 0-5 0,6 1-1 15,-3-4 0-15</inkml:trace>
  <inkml:trace contextRef="#ctx0" brushRef="#br0" timeOffset="134">16181 3298 252 0,'0'-3'96'0,"3"3"-75"0,-3 3 72 31,0 2-49-31,0 1-18 16,0-6-7-16,0 5-3 16,0-5-6-16,0 5-1 0,0 0-5 15,0 1-1-15,0-1 3 16,0 3 3-16,6 5 5 0,-6 0-2 16,3 14 3-16,0 5-2 15,0 2 0-15,0-2-1 16,-3-1 0-16,3-1-4 15,-3-7 0-15,6-1-5 16,-3-4-2-16,-3-2 0 16,3-3 1-16,-3-5-8 15,3 0-1-15,-3-3-51 16,0-5-22-16,0 0 41 16,2-2 19-16</inkml:trace>
  <inkml:trace contextRef="#ctx0" brushRef="#br0" timeOffset="135">16300 3459 224 0,'-3'8'85'0,"3"-2"-66"0,0 4 5 0,0-5-1 16,3 6-2-16,-3 0 4 16,0 2 9-16,0 5 3 15,0-2-19-15,3 0 7 0,0 0 3 0,3-3-24 16,0 0-8-16,3-2-2 15,0-3 2-15,0-3 3 16,2-5 1-16,4 0 8 16,-3-5 5-16,3 0-6 15,-6-3-4-15,3-5-11 16,-3-1-5-16,0-4 15 16,-3 2 8-16,0-8-13 15,0 6-7-15,-6 4 11 16,3 4 6-16,-3 2-10 15,0 5-2-15,6 8 0 16,0 6 2-16,-1 0 19 0,-2 4 10 16,6 1-5-16,0 0 1 15,-6 0-11 1,6-3-2-16,-9 1-7 0,12-1-2 16,-3-3-11-16,-3-2-5 15,-3 0-58-15,6-2-26 16,-6-4 51-16,6-2 25 15</inkml:trace>
  <inkml:trace contextRef="#ctx0" brushRef="#br0" timeOffset="136">16669 3549 260 0,'3'6'99'0,"0"-9"-77"0,3 8 68 31,12-5-38-31,-6 0-13 0,5-2-30 16,-5-1-14-16,0-5-1 15,3-5 1-15,-6 0 3 16,-3-1-1-16,0 4 1 0,-3 2 2 15,-3-5 2-15,-3-3 5 16,-3 0 6-16,-3 5-20 0,-3 3-7 16,0 3 4-16,-6 2 4 15,7 6 5-15,-7 5 3 16,6 10-1-16,0 1-1 16,0 0 9-16,-3 2 6 15,12 0 6-15,-6 0 4 16,9-2 2-16,0-1 1 15,6-2-9-15,0-3-1 16,9 0-7-16,-3-2-1 16,0-3-6-16,0-3-1 15,9-2-12-15,-7-3-7 16,1 0-79-16,3-3-35 16,-6-5 66-16,3 0 35 15</inkml:trace>
  <inkml:trace contextRef="#ctx0" brushRef="#br0" timeOffset="137">16892 3187 272 0,'0'-5'104'0,"6"7"-81"0,6 1 18 0,-9-1 2 16,9-2-8-16,-3 6 2 15,0-1-8-15,9 3-1 16,-3 3-15-16,-1 4 3 0,1 4 4 16,0 7 2-16,-3 4 2 0,-3 9-5 15,-6 4 1 1,3 2-5-16,-6-6-1 15,-6 1-6-15,-3-3 0 16,0-5-5-16,-3-6-2 0,-9-2-14 16,-11-3-4-1</inkml:trace>
  <inkml:trace contextRef="#ctx0" brushRef="#br0" timeOffset="138">6607 5884 196 0,'-6'-10'74'0,"6"5"-58"0,-6 2 7 0,9 0-1 16,-3 3 3-16,-3 0 7 15,3 0-6-15,0 8-3 16,-3 3-13-16,-3 5-4 0,0 2 0 16,0 6 1-16,-2 0 3 0,-1-3 1 15,3 0 1-15,0-5-2 16,0-3-1-16,3-2-3 15,3-6 1-15,0-5-4 16,3-5-2-16,3-6 0 16,3-5-1-16,3-2-7 15,5-6 0-15,-2-2-4 16,0 2 2-16,-3-3 5 16,3 9 2-16,-6 2 4 15,0 3 3-15,0 5 2 16,0 5 3-16,3 6-3 15,-1 2-2-15,1 3 11 16,0 3 4-16,0 4-13 16,0 1-5-16,-3 0-9 0,0 0-3 15,0-3 5-15,0 1 2 16,-3-4 9-16,0-2 6 16,0-5-57-16,0-1-23 15,-6-2 33-15,0 0 17 16</inkml:trace>
  <inkml:trace contextRef="#ctx0" brushRef="#br0" timeOffset="139">6717 5948 248 0,'0'-8'93'0,"-3"3"-72"0,6 7 14 0,-6 1 0 16,6 0-18-1,-3 5-7-15,6 2 2 0,-3 6 2 16,3 8-7-16,-3 5 20 0,3 13 9 15,-3 3-21-15,0-2-9 16,0-4-5-16,-3-2-2 16,0-8-4-16,0-2-1 15,0-6-2-15,3-5 0 16,-3-3-72-16,3-5-32 16,0-3 50-16,3-7 27 15</inkml:trace>
  <inkml:trace contextRef="#ctx0" brushRef="#br0" timeOffset="140">10299 10182 140 0,'0'0'55'0,"0"6"-43"0,3-6 32 16,-3 0 13-16,0 0-15 15,3 2-6-15,-3-2-13 16,0 0-2-16,3 6-12 16,-3-4 6-16,0-2 2 0,0 6-3 0,0-6 2 15,0 0 13-15,0 5 6 16,0-2-21-16,0-3-9 15,-3 0 2-15,3-3 2 16,-3 3 0-16,3 0 2 16,-3-5-2-16,3 2 0 15,0 0-3-15,0-5-1 16,0 0-8-16,3 0 0 16,0 3-4-16,3 0 0 15,0 2 1-15,0 1 4 16,0 4-1-16,0 1 1 15,-3 2 0-15,0 0 0 16,0 3 2-16,0 0 2 16,-3 0 1-16,0 0 1 0</inkml:trace>
  <inkml:trace contextRef="#ctx0" brushRef="#br0" timeOffset="141">10314 10233 428 0,'-9'-3'159'0,"3"0"-124"0,3 1-7 0,3-1-13 0,0 0-18 16,-3-4 0-16,3-1-6 15,0 2 1-15,3 1 4 16,0 0-5-16,3 2-3 16,0 3 2-16,0 5 5 15,0 1 5-15,0-4 1 16,-3 4-1-16,0 2 5 16,-3-3 4-16,0-5 19 31,-3 2-13-31,0 1-4 15,0-6-12-15,0 1-2 16,3-1-48-16,0-2-18 16,0-6-47-16,3 6-19 15,3-3 69-15,3 5 36 16</inkml:trace>
  <inkml:trace contextRef="#ctx0" brushRef="#br0" timeOffset="142">10400 10217 220 0,'-3'5'82'0,"3"-8"-64"0,-3 3 11 15,3 0-1-15,0 0 3 0,0 0 4 16,0 0-6-16,3 3-1 16,-3-3-15-16,6 0 10 0,0 0 6 15,0 3-15-15,0-3-7 16,3 2-5-16,3 1-2 16,3-3-5-16,3 0 1 15,6 0-5-15,-1 0-1 16,1 0 16-16,3-3 9 15,0 1-4-15,0-1-1 16,-4-2-2-16,1 0 0 16,0-1-4-16,0 6-3 15,0-5 0-15,-1 5 1 0,1 0-1 16,0 0 2 0,3-3-2-16,0 3 2 15,2 0 0-15,1 3 3 0,-6 2-1 16,12-5 2-16,-7 3 0 15,-2-3 3-15,0 3-3 16,-3-3-2-16,0 0 2 16,-1-3 0-16,1 3-1 15,-3-3-1-15,3 1-1 16,0-4 0-16,0 6-2 16,2-2-2-16,4 2 1 15,3-3 1-15,3 8-1 0,-1-7 2 16,-2 2-2-16,-3-3-1 15,-3 3 1-15,-4-5 1 16,1 5-1-16,-6-3-1 16,-3 3 5-16,-3-5 1 15,0 7-7-15,-3-7-1 16,0 2-5 0,-3-2 0-16,-6 5-172 31,3-10 101-31,0-1 36 15</inkml:trace>
  <inkml:trace contextRef="#ctx0" brushRef="#br0" timeOffset="143">11624 10024 304 0,'-6'-3'115'0,"6"-2"-89"0,0 7 5 15,0-2-1-15,3 6-4 16,-3-6 2-16,3 2-18 16,3 4-7-16,0 2-3 15,3-1-1-15,2-1 1 0,1 2 0 16,0 2 0-16,0 1 0 16,0-1 2-16,0 4-1 15,-6 4 2-15,0-2-11 16,-6 0-2-16,-3 0 18 15,-3 0 9-15,6-16 9 32,-15 16-37-32,3-3-18 15,0-3-60-15,3 1-25 16,0-3 56-16,3-3 31 16</inkml:trace>
  <inkml:trace contextRef="#ctx0" brushRef="#br0" timeOffset="144">11868 10188 160 0,'-6'0'63'0,"-3"-3"-49"0,12 6 11 0,-6-3 2 15,3 0 9-15,0-3 7 16,3 8 1-16,0 3 1 16,-3-2-25-16,6-1 2 0,-3 0-1 0,-3-5 0 15,3 5-1-15,-3-2 1 16,-3 2-1-16,0 1 0 15,-3-1 0-15,0-2-5 16,0-3-1-16,0 2-6 16,-3-2 0-16,3 0-3 15,0-10 4 1,0-4-1-16,3 1-6 16,3-3-3-16,3 6-5 15,0-3 1-15,9 7 1 16,-3 4-1-16,0 10 1 15,0 2 3-15,-3 1 0 16,-3-1 1-16,-3 1 2 16,0-1 3-16,-3-2 2 15,-3 0-3-15,0-5-1 16,3 0 1-16,-3-3 0 16,6 0-2-16,0-3 1 15,3 0-2-15,0-5-1 16,3 6-4-16,0-1 0 15,-3 0-9-15,3 1-4 16,0 2-110-16,0 2-48 16,0-9 89-16,0-4 45 15</inkml:trace>
  <inkml:trace contextRef="#ctx0" brushRef="#br0" timeOffset="145">10894 10534 176 0,'0'0'68'0,"0"0"-52"0,0 0 8 15,0-2 2-15,0 2-13 16,6 0-4-16,-6 0-2 15,3 8 0-15,0 7-3 16,0 7 8-16,-3 1 7 0,3-1-1 16,-3 4 1-16,3-2-4 15,0-3 1-15,0-2-3 16,-3-4 0-16,0-1-1 16,3-1 0-16,0-5-2 0,0 0-1 15,0-3-3-15,-3 0 1 16,0-5 0-16,0 0 1 15,0 0 13-15,0-2 9 16,-3-4-16-16,0 1-7 16,0-5-3-16,0 2-1 15,0-3-4-15,0 0 1 16,3 1-2-16,-3-3 0 16,0-6 0-16,3-2 0 15,3 2 0-15,-3-2-2 16,6 0 0-16,0 5 3 15,6-2-5-15,0 4 2 0,9 4-9 16,-9 2-4 0,6 8 9-1,-1 8 6-15,1 2 4 0,-3 4-3 16,-6 4-1 0,0-2 1-16,-3 0 0 0,-6 0 14 15,0-3 8 1,-6-2-8-16,-6-1-2 0,0-2-9 15,-3 0-4-15,3-5-6 16,-2-1-2-16,-1-4-31 16,3 2-10-16,-3-3-82 15</inkml:trace>
  <inkml:trace contextRef="#ctx0" brushRef="#br0" timeOffset="146">11133 10436 172 0,'0'6'66'0,"3"-4"-52"0,0 6 17 0,-3-2 4 0,0 4-4 16,2 3-1-16,-2 6-1 16,0-1 1-16,3 6-16 15,-3 0-6-15,3 3-1 0,-3-9-4 16,3 1-2-16,0-4-5 15,0-1 0-15,-3-4-55 16,3-2-26-16,-3-3 46 16,0 3 21-16</inkml:trace>
  <inkml:trace contextRef="#ctx0" brushRef="#br0" timeOffset="147">11055 10524 300 0,'-3'-6'112'0,"0"4"-87"0,12 4 9 0,-9-2-1 16,6 3-17-16,3-6-1 15,0 6 2-15,3-6 1 16,0 3-9-16,3 0-5 0,0-2-3 15,-1-1-15-15,1 0-5 16,-3 1-37-16,0-1-16 16,0-2 38-16,-3 2 17 0</inkml:trace>
  <inkml:trace contextRef="#ctx0" brushRef="#br0" timeOffset="148">11225 10407 216 0,'-3'6'82'0,"3"-1"-64"0,0 3 2 16,0-3-4-16,0 6 8 15,0 5 8-15,0 7-4 0,0 4 0 16,3 2-15 0,0-3-1-16,-3 4-1 0,0-7-6 0,0 1-1 15,0-8-2-15,0 0 1 16,0-6-2-16,0 1 2 16,0-3-2-16,0-3 2 15,0-5-2-15,0 3 2 16,0-8-4-16,0-1-2 15,0-12-7 1,0-3 1-16,3 5 2 16</inkml:trace>
  <inkml:trace contextRef="#ctx0" brushRef="#br0" timeOffset="149">11249 10550 308 0,'3'3'115'0,"0"5"-89"0,3 0-8 0,0 2-7 0,-1 1-4 15,1-1 4-15,0 6-4 16,-3 0-2-16,0 0-2 15,0 0-3-15,0 0 1 0,0-6-1 16,0 1 0-16,0-3-9 16,0-3-2-16,-3 1-60 15,3-4-28-15,0-2 51 16,0-2 24 0</inkml:trace>
  <inkml:trace contextRef="#ctx0" brushRef="#br0" timeOffset="150">11353 10608 228 0,'-3'0'88'0,"6"-2"-69"0,-3 15-9 0,0-8-8 16,3 3 7-16,-3 0 6 16,3 3 12-16,0-1 8 15,0 1-18-15,-3-1-1 0,3 1-1 16,-3-3-6-16,0 0-3 15,0-3-1-15,0 1-1 16,-3-1 22-16,0-3 10 16,0-2-29-16,3 0-15 15,-3-2 14-15,0-1 8 16,3-2-2-16,0-3-1 0,3 3-6 16,0-9-4-1,3 4 0-15,-3-3-1 16,3 5-3-16,3 0 2 0,-3 0-1 15,2 2 0 1,1 4-3-16,0 2 1 0,0-3-14 16,3 6-5-16,-3-1-48 15,6 1-19 1,-3-3 49-16</inkml:trace>
  <inkml:trace contextRef="#ctx0" brushRef="#br0" timeOffset="151">11522 10637 184 0,'3'0'71'0,"-3"0"-55"0,-3 3 2 0,3 2-1 16,0-5 6-16,0 0 6 16,3 6-7-1,-3-4-2-15,0 4-12 16,0-6 1-16,3 2 2 0,0 4 5 0,3-1 2 15,-3-5 2-15,0 5 0 16,3-5-5-16,0 3-1 16,3-1 3-16,0-2 3 15,0 0-12-15,-3 0-5 16,3-5-15 0,0 0 3-16,0-3 5 0,-3 0 0 15,0 0 0-15,-3-3 18 16,0 1 8-1,-3-1-7-15,0 3-3 0,-3 0-3 16,-3 3-1-16,0 3-7 16,0-1 0-16,-3 8-3 15,0 0-2-15,0 6 0 16,-3 0 0-16,0 2 0 16,0-3 3-16,6 4-2 15,-3-1 1-15,6 0 0 16,3-2 0-16,0 2 0 15,3-2 0-15,3 2 2 16,3-3 0-16,0-2-14 16,3-2-3-16,0-1 2 0,3-3 4 15,-3-2-60 1,0-2-27-16,0-1 50 0,0 1 24 16</inkml:trace>
  <inkml:trace contextRef="#ctx0" brushRef="#br0" timeOffset="152">11716 10637 208 0,'0'-7'77'0,"0"4"-60"0,-3 3 10 0,3 0 1 16,-3 0-5-16,0 5 0 16,0 0-10-16,-3 3-3 15,0 3-6-15,0 2 2 0,0 0 0 0,3 1 6 16,0-1 3-1,0-2-4-15,3-1 1 16,0-2-3-16,3-3 0 0,0-2-3 16,3-3 1-16,0-3-2 15,3-2 0-15,0 0-6 16,-3-3-1-16,0 0 3 16,0 0 1-16,0 0 0 15,-3 0 1-15,0 0-4 16,-3 3 0-16,0 2-4 15,0 3 1-15,0 5-3 16,0 3 2-16,0 0 1 16,3 3-5-16,3 0 1 15,0-4-25-15,3 1-8 16,0-2-1 0,2-4 0-16,1 1 24 0,3-3 12 15</inkml:trace>
  <inkml:trace contextRef="#ctx0" brushRef="#br0" timeOffset="153">11892 10677 220 0,'-6'-16'85'0,"-3"19"-66"0,0-16 14 0,6 13 2 15,-3 0-27-15,0 2-8 16,-6 6 0 0,3 3-1-16,0 2 6 0,3 0 1 0,3 1 2 15,3-1 0 1,0-3 0-16,3 1 0 0,6-3 0 15,0-3 0-15,0-2 0 16,6-3 2-16,-3-3-1 16,0-5 0-16,0-5-5 15,-4-3-1-15,1-8-1 16,-3-5 1-16,-9-3 0 16,-3-2 1-16,0 0-2 15,-2 5 1-15,-1 2-2 16,3 3 2-16,-3 6 15 15,6 2 11-15,0 5-15 16,3 6-7-16,0 2-23 16,6 9-7-16,-3 4 13 15,6 9 7-15,3 5 17 0,-1 10 6 16,1 0-13-16,0 1-3 16,3-6-16-16,-3-3-8 15,-3-2-31-15,0-3-13 16,0-5 34-16,-3-3 15 15</inkml:trace>
  <inkml:trace contextRef="#ctx0" brushRef="#br0" timeOffset="154">12026 10770 376 0,'3'0'143'0,"2"0"-112"0,7 0-8 0,-6 0-12 15,3 0-11-15,0 0 0 16,0 0-18-16,0 0-5 0,3-3 11 16,-3 0 6-16,3 1 5 0</inkml:trace>
  <inkml:trace contextRef="#ctx0" brushRef="#br0" timeOffset="155">12243 10590 288 0,'-3'-13'110'0,"0"2"-86"0,0 11 16 15,0 0 0-15,0 3-9 16,-3 5 2-16,0 0-21 16,-3 5-7-16,0 3-4 15,0 2-4-15,3 1 2 16,3-1-8-16,0-2-2 0,3 0 6 15,3-3 2-15,3-2 3 16,0-1 0-16,3-2 6 16,0-2 4-16,0-4-27 15,3 1-11-15,0-3-68 16,-3 0-27-16,0-3 63 0,0-2 31 16</inkml:trace>
  <inkml:trace contextRef="#ctx0" brushRef="#br0" timeOffset="156">12287 10651 236 0,'3'2'90'0,"0"1"-70"0,0 16 2 0,0-14-4 16,3 5 5-16,-3 1 8 16,6 2-1-1,0-2 0-15,-6-1-17 0,3-2-3 0,-3 0 0 16,0-2 5-16,0-1 5 15,-3-3-19-15,0-2-9 16,-3 0 16-16,0-2 10 16,0-3-2-16,0-1-1 0,0-4-4 15,3-1-2-15,-3 1-5 16,9-1-3-16,3-2-3 16,0-1 1-16,0 4-4 15,6-1 1-15,0 6 0 16,0 0 2-16,-1 2-6 15,1 0-2-15,-3 1-12 16,0 4-4-16,0 1-39 16,0 2-18-16,-3-5 44 15,-3 6 19-15</inkml:trace>
  <inkml:trace contextRef="#ctx0" brushRef="#br0" timeOffset="157">12523 10656 304 0,'-3'8'112'0,"3"-11"-87"0,0 3-7 0,0 3-9 16,3 2-9-16,-3 1 0 15,3-1 11-15,3 0 5 16,-1 0-8-16,7-2 2 0,-3 0 3 16,0-3 6-16,0 0 5 15,-3-3-14-15,0 0-8 16,0-2-11-16,-3-3-3 15,0-2 16-15,-3-1 8 0,0 0-3 16,0 1 0-16,-3-1-10 16,0 1-1-1,-3 2-9-15,-3 5-3 0,0 8 14 16,0 9 7-16,0-1-3 16,0 3 0-16,1 0-2 15,2-1 1-15,0-1-4 16,3-1 0-16,3 0 1 15,3-2 0-15,3-1-14 16,0-2-5-16,5-2-17 16,1-6-7-16,0 0 23 15,0-3 12-15</inkml:trace>
  <inkml:trace contextRef="#ctx0" brushRef="#br0" timeOffset="158">12701 10619 312 0,'0'-16'115'0,"-3"19"-89"0,0-1 23 0,3-2 6 16,-3 3-33-16,0 5-14 16,-3 3-6-16,-3 2-3 15,0 3 1-15,4 2-3 0,-1-2 0 16,3 0-7-16,0-3-4 16,3 0 5-16,3-2 5 15,0-3 3-15,3-3 1 16,-1 0 13-16,1-5 8 15,3 0-10-15,-3-2-6 16,3-3-3-16,-3-1-2 16,0 1 2-16,0 0 1 0,0 2-4 15,0 0-1-15,-3 3 1 16,3 0 0-16,0 6 1 16,-3-1 2-16,3 0-3 15,0 1 0-15,0-1 3 16,0 0 1-16,-3-2-17 15,3-1-5-15,-6-2-2 16,6 0 0-16,3-2-61 16,2-4-28-16,4-1 54 15,-3-4 29-15</inkml:trace>
  <inkml:trace contextRef="#ctx0" brushRef="#br0" timeOffset="159">12874 10368 248 0,'0'2'93'0,"3"1"-72"0,3 7-2 0,-3-2-6 15,3 8 10-15,0 5 10 16,0 9-2-16,0 4 2 16,0 3-19-16,-6 0 5 0,2 0 2 15,1-8-11-15,-3-2-6 16,0-4-46-16,-3-4-20 15,3-3 31-15,-2-3 18 0</inkml:trace>
  <inkml:trace contextRef="#ctx0" brushRef="#br0" timeOffset="160">12743 10598 288 0,'-6'-19'110'0,"6"9"-86"0,6 7 0 16,-3 0-4-16,6-2-12 16,3 2 0-16,0 1 7 15,5-3 2-15,4 2-8 16,0 0-5-16,3 1-1 0,-3-1-31 16,3 3-13-16,-1 0-78 15,-5 0-36-15,3 0 81 16</inkml:trace>
  <inkml:trace contextRef="#ctx0" brushRef="#br0" timeOffset="161">13076 10656 320 0,'6'-5'121'0,"0"-3"-95"0,3 5-4 0,-3 0-8 16,0-4-9-16,0-4 0 15,0-2-3-15,0 0 1 16,-3-1-2-16,-3-2 4 0,0 3 1 16,-3 3-2-16,-3-1-3 0,-3 3-3 15,-3 3 1-15,0 2-1 16,-3 8 0-16,0 11 0 16,3 5 0-16,1 6 17 15,-1 2 10-15,3-3-11 16,6-2-2-16,0 0 3 15,6-3 2-15,6-5-2 16,6-3-1-16,5-2-6 16,7-6 0-16,9 1-80 15,6-4-35-15,2-7 55 16,-2-6 30-16</inkml:trace>
  <inkml:trace contextRef="#ctx0" brushRef="#br0" timeOffset="162">12040 10238 200 0,'0'-5'77'0,"0"5"-60"0,3 2-1 0,-3-2-1 0,3 0 0 16,3 3 3-16,0-3-3 15,3 3-1-15,0-3-8 16,0 2 9-16,3 1 7 0,3 0-7 16,3-3-1-16,3 0-2 15,2 0 0-15,4 2 2 16,3 1 2-16,6-1 6 16,2 1 6-16,-2-3-24 15,0 3-8-15,-1-3-2 16,1 0 2-16,0 0 3 15,0 0 1-15,2 0 0 16,-2 0 0-16,3 0 0 16,-1 0 0-16,7-3-3 0,-3 3 2 15,-1 0 1-15,-2 0 0 16,-3 0 0-16,0-3 0 16,-1 1 0-16,1-1 0 15,-3 1 0-15,2-1 2 16,4 3-3-16,3-3 0 15,2 3 10-15,1 0 5 16,-3-2-15-16,-1-4-8 16,4 4 4-16,-6-1 1 15,0-2 1-15,2-1 2 16,1 4 12-16,3-1 5 0,5-5-8 16,1 3-4-1,-7 2-3-15,-2-2 1 16,-3 2-14-16,-4-2-7 15,1 0 29-15,-3 2 14 16,-3-2-8-16,-4 2-6 0,1 1-4 16,0-1 0-16,-3-2-3 15,0-1 0-15,-4 4-1 16,-2-1-2-16,0 3-2 16,-9-5 1-16,0-3-45 15,-3 0-20-15,-6 0 34 16,-3-3 16-16</inkml:trace>
  <inkml:trace contextRef="#ctx0" brushRef="#br0" timeOffset="163">14005 10002 304 0,'-3'-2'112'0,"3"7"-87"0,3-5-7 0,-3 0-7 16,6 3-4-16,0-1 4 15,3 4 0-15,0-1 3 16,3 3-7-16,2 0-4 0,4 2 0 0,0 4-2 16,0 2-1-16,-3 5 3 15,-6 5 0-15,-3-5 10 16,-6 1 6-16,-3-4-12 15,-3-2-4-15,0 0-4 16,-3-6-1-16,3 1-9 16,-6-3-3-16,6 0 7 15,-3 0 3-15</inkml:trace>
  <inkml:trace contextRef="#ctx0" brushRef="#br0" timeOffset="164">12026 9950 160 0,'0'2'63'0,"0"-2"-49"0,0 0 7 16,-3 0 0-16,3 0 4 16,0 0 5-16,0 0-5 15,0 0-1-15,0 0-13 16,3 0 4-16,-3 0 3 0</inkml:trace>
  <inkml:trace contextRef="#ctx0" brushRef="#br0" timeOffset="165">12046 9952 332 0,'3'-2'123'0,"0"-1"-95"0,6 0-4 0,-3 1-6 15,3-4 1-15,3-2 6 16,0-2-16-16,3-3-6 16,3-3-3-1,5-5-10-15,4-3-1 0,9-11 17 0,9 1 7 16,-1-3-1-1,1-3-2-15,0 1-5 0,-1-6-4 16,-2 2 2 0,3 1 2-16,2 2 0 0,1-7 0 15,8-1-1-15,1 0 0 16,-6 3 0-16,-4 0 0 16,-47 45 24 15,66-66-9-31,-4 11-2 0,-8 4-7 15,-1 9-2-15,1-3-5 16,-1 5 0-16,-8 1-1 16,0 2-2-16,-4 0 1 0,1 2-1 15,-9 3 2-15,0 3 1 16,-7 0 3-16,1 5-3 16,-6 3-2-16,3 5 2 15,-6 1 0-15,3-1 1 16,-4 2 0-16,1 1 0 15,-3 0 0-15,3 2-2 16,0 1-2-16,3-1 1 16,-6 1-1-16,5 2 0 15,-8 0 0-15,3 2 0 16,-3-1 2-16,0 1-3 0,-3-2 0 16,3 3 1-16,-3-3 2 15,3 3-1-15,-3-6-1 16,2 6 1-16,-2-6-1 15,0 3 0-15,0-5 2 16,0 8-3-16,-3-6 0 16,0 9 1-16,-3-6 0 15,3 5-3-15,-3-5 2 16,-3 8 1-16,0-5 0 16,0 5-5-16,-3-5 1 15,0 2-16-15,0-2-4 16,0-1-56-16,0-2-25 15,0 0 54-15,0 3 26 16</inkml:trace>
  <inkml:trace contextRef="#ctx0" brushRef="#br0" timeOffset="166">13695 8288 256 0,'-15'-3'96'0,"10"3"-75"0,5-2 6 16,0 2-2-16,0 0-7 16,0 0 3-16,8 0-9 15,4 2-6-15,0-2-2 16,9 0-1-16,0 0-1 0,3 3-2 16,-3 0 3-16,-1-1 0 15,1 4-1-15,-3-1 1 16,0 3 0-16,-3 0 1 15,-3 2 2-15,-3 11 1 16,-3 1 10-16,-3 1 4 16,-6 1-5-16,-3 3-1 15,0-1-5-15,-3-2 1 16,0-3-6-16,0 0-1 16,3-2-2-16,0-6 1 15,-3-2-37-15,6-1-15 16,-3-2 25-16,3-3 12 15</inkml:trace>
  <inkml:trace contextRef="#ctx0" brushRef="#br0" timeOffset="167">14148 8224 220 0,'6'-2'82'0,"-6"2"-64"0,0-3 18 0,0 3 4 16,0 0-1-16,-3 0 4 15,0 0-15-15,-3 3-7 0,-3-1-12 16,-3 4 5-16,-3 2 3 0,3 0-12 16,3 0-2-16,0 2-2 15,3-2-1-15,3 3 2 16,0-3 1-16,3 0-1 15,6-3-2-15,3 3 1 16,3 2 1-16,6 4-1 16,3-1-1-16,0 5 1 15,-3-2-1-15,-3 0-11 16,-7 0-5-16,-5-3 14 16,-6-2 10-16,-5-1 1 15,-7 1 3-15,0-3-5 16,-6 0-2-16,-3 0-5 15,6-3-2-15,0 0-4 16,4 1-1-16,14-6-223 31,-9 0 125-31,3-3 43 16</inkml:trace>
  <inkml:trace contextRef="#ctx0" brushRef="#br0" timeOffset="168">14320 8153 140 0,'0'-3'55'0,"3"3"-43"16,0-2 16-16,-3 2 7 0,0 0-2 15,0 0 3-15,0 0-14 16,0 0-5-16,3 5-10 16,0 3 8-16,0 5 5 0,-3 3 5 15,0 8 4-15,0 5-4 16,0 11-3-16,0-6-10 0,0-2-3 16,3 0 4-16,-3-6 3 15,0-2-19-15,0-3-7 16,0-2-1-16,0-6 4 15,0-3-49-15,0 1-22 16,-3-3 40-16,0-3 18 16</inkml:trace>
  <inkml:trace contextRef="#ctx0" brushRef="#br0" timeOffset="169">14261 8336 332 0,'-6'-8'126'0,"12"0"-98"0,-9 2 10 0,6 6-1 16,3 0-32-16,3-2-11 0,3-1 13 15,3-2 8-15,2-3-7 16,4 0-4-16,0 0 0 0,3-3-10 16,-3 6-1-16,0 0-34 15,-1 2-15-15,-2 1-70 16,-3 2-32-1,-3 0 85-15</inkml:trace>
  <inkml:trace contextRef="#ctx0" brushRef="#br0" timeOffset="170">14520 8251 188 0,'-3'0'71'0,"3"-3"-55"0,0 6 0 0,0-3-2 16,0 0-1-16,0 0 2 15,0 3 7-15,-3-1 4 16,-3 1-14-16,0 5 6 0,-3 5 3 15,9-13 28 17,-18 42-24-32,3-5-7 15,6-7 3-15,0-7 5 16,9-1-15-16,0-7-6 16,0-1-4-16,0-6-4 0,9-3 2 15,-3-5-4-15,3-3 1 0,0-5 2 16,0 0 3-16,-3-2-7 15,-3-9-3-15,6 1 5 16,-6-1 3-16,0 3 0 16,-3 0 0-16,0 8 1 15,0 3 0-15,3 3 0 16,-3 7 2-16,0 3 3 16,3 5 4-16,0 3-4 15,3 0-3-15,0 0-1 16,0 0-1-16,0-3 0 15,-3-3 0-15,9-2-44 16,-3 0-20-16,-1-3 32 16,1-2 16-16</inkml:trace>
  <inkml:trace contextRef="#ctx0" brushRef="#br0" timeOffset="171">14651 8362 252 0,'-6'-3'93'0,"15"9"-72"0,-6 10-8 0,3-6-10 16,-3 1 7-16,0 2 7 16,3-2 3-16,-6-1 0 15,3 1-10-15,3-3-4 0,-3 0 0 16,-3-3-1-16,3 0 0 16,-3-5 1-16,3 3 3 0,-3-3 16 15,0 0 8 1,3 0-15-16,-3-13-3 15,8-3-2-15,-2-3-6 16,3-2-2-16,0 0-2 16,3 2-3-1,0 6-2-15,0 3 1 0,3-1-4 16,-3 3-1-16,0 3-46 16,0 2-20-16,-1 0 37 15,-2 1 17-15</inkml:trace>
  <inkml:trace contextRef="#ctx0" brushRef="#br0" timeOffset="172">14931 8097 240 0,'0'-7'90'0,"6"1"-70"0,-6 6 2 0,3 0-6 15,-6 8-3-15,0 0 3 16,0 0-5-16,0-3-1 15,3 1-6-15,0-1 4 0,0 3 4 16,-3 2 3-16,3 4 3 16,-6 4 1-16,6 9 1 15,-3 2-11-15,0 10-3 16,0-1-4-16,3-1-2 16,0-8 1-16,0-3-1 15,0-5-3-15,0-2 2 16,0-3 7-16,0-3 6 0,0-3-24 15,0-2-8-15,0-2-18 16,0-4-6-16,-3-4 15 16,3-4 9-16</inkml:trace>
  <inkml:trace contextRef="#ctx0" brushRef="#br0" timeOffset="173">14829 8222 316 0,'-8'-5'121'0,"5"2"-95"0,3 3 5 15,3 0-6-15,-3 0-17 16,2 0-2-16,4 0 9 16,3 0 7-16,0-3-11 0,9 1-17 0,0-1-6 15,3 0 3-15,0 1 4 16,0-1 15-16,-1 3 6 15,1 0-8-15,-3 0-4 16,-3 0-105-16,-3 0-44 16,-3 0 73-16</inkml:trace>
  <inkml:trace contextRef="#ctx0" brushRef="#br0" timeOffset="174">15035 8513 244 0,'3'-5'93'0,"-3"7"-72"0,-3-4 22 0,3 2 8 0,0 0-7 16,0 0 1-16,0 0-16 15,6 0-8-15,0 2-12 16,-3-2-8-16,9 0-2 0,-3 0 1 16,8 0 2-16,1 3-1 15,-3-3-1-15,6 0-4 0,-6 0-2 16,-3 0-39-16,0 0-18 15,-3 0 33-15,3-3 14 16</inkml:trace>
  <inkml:trace contextRef="#ctx0" brushRef="#br0" timeOffset="175">15273 8386 256 0,'6'10'96'0,"-3"-4"-75"0,0 7 6 0,0-5-2 0,0 0-10 15,0 2 2-15,0 1-6 16,0-3-1-16,0 0-6 15,-3-3 2-15,0 3 0 0,0-3 0 16,0-5-1-16,0 6-1 16,0-6 2-16,0 0 1 15,0 0 1-15,0 0 9 16,0-3 4-16,0 0-14 16,0-2-3-16,0-3-12 0,0-2-3 15,0-6 17-15,6-3 7 16,0-2-19-1,0 3-9-15,3-1 7 0,-1 0 3 16,1 4 17 0,-3 1 7-16,6 4-12 0,-3 2-5 15,6 0-2-15,-9 3 1 16,3-1-16-16,3 4-4 16,-3 2-73-16,3 0-29 15,3 2 60-15,-4-2 31 16</inkml:trace>
  <inkml:trace contextRef="#ctx0" brushRef="#br0" timeOffset="176">15487 8312 288 0,'-12'-3'110'0,"12"1"-86"0,-3 12-6 16,3-5-10-16,0 6-11 15,-3 5 2-15,3 0 5 16,0 0 5-16,3 2-5 15,0-2 2-15,3 0 4 0,3-3-2 16,-3 0 3 0,3-2-2-16,0-3 0 0,0-3 1 15,0-2 4-15,0-1-6 16,-3-2-2-16,3 0 10 16,0-2 4-16,-6-6-6 15,-3-3-1-15,-3-2-7 0,0-3-2 16,-3-2-4-16,-3 2-3 15,3 3-18-15,-3-1-9 16,0 6-20-16,3 0-6 16,0 3 30-16,0 0 16 15</inkml:trace>
  <inkml:trace contextRef="#ctx0" brushRef="#br0" timeOffset="177">15627 8320 244 0,'-3'8'93'0,"6"0"-72"0,3 10 0 0,-3-10-4 15,0 5-1-15,0 1 4 16,0-1-4-16,0-3-1 16,3 4-9-16,-3-1 0 0,3-5 1 0,0-3 3 15,0-2 1-15,-3-1-1 16,9-2-1-16,-6-2-1 15,-3-4 0-15,6-2 7 16,-9-2 2-16,5-6-8 16,-5 3-3-16,3 2-6 15,-3 1-3-15,0 2 2 16,0 0 0-16,0 2-8 0,0 4-4 16,0 2 4-1,3 10 3-15,0 6 15 16,0-3 8-16,0 1-8 15,3 2-2-15,0-3-7 0,0-3-1 16,-3 1 1-16,6-3 0 16,-3-3-18-1,0 0-8-15,3-5-48 16,-3 0-22-16,3-5 50 0,-3-3 23 16</inkml:trace>
  <inkml:trace contextRef="#ctx0" brushRef="#br0" timeOffset="178">15791 8169 244 0,'0'-16'93'0,"3"13"-72"0,3 1-6 0,0 2-6 0,-3 0-13 16,6 2 1-16,-3 1 5 16,0 2 6-16,5 3-4 15,-2 6 18-15,-3 1 9 0,-3 12-2 16,3 5 0-16,-3 7-12 15,0-2-5-15,-3-5 8 16,0-3 4-16,0-5-15 16,0-3-4-16,0-5-17 15,0-3-8-15,0 0-18 16,0-5-8-16,-3-2 21 16,0-4 14-16</inkml:trace>
  <inkml:trace contextRef="#ctx0" brushRef="#br0" timeOffset="179">15749 8301 312 0,'-9'-5'118'0,"6"0"-92"0,6 5 0 0,-3 0-6 15,6 0-16-15,3 0-5 16,0-3 1-16,3 0-1 15,3 1 1-15,3-6 0 0,3 5 2 16,-1 0-6-16,1 1-1 16,6-1-64-16,-3 1-27 0,-6-1 49 15,0 0 23 1</inkml:trace>
  <inkml:trace contextRef="#ctx0" brushRef="#br0" timeOffset="180">16008 8262 280 0,'-6'7'104'0,"12"4"-81"0,-3 5 1 15,-3-5-5-15,0 4-7 16,0 7 3-16,0-4-6 16,6-2-3-16,0 0-3 15,-6 0 0-15,6 0 0 0,-6-6-10 16,-6 3-5-16,6-5 3 16,-3-2 5-16</inkml:trace>
  <inkml:trace contextRef="#ctx0" brushRef="#br0" timeOffset="181">16118 8230 228 0,'0'5'85'0,"-3"-2"-66"0,6 5 8 16,-3 0-2-16,0 2-7 15,0 6 2-15,0 0-7 16,0 2 0-16,3 1-8 15,-3-3 1-15,0 0 1 16,0-3-1-16,0 0 1 0,0 0-2 16,0-5 0-16,0 0-1 15,0-5 0-15,0 0 0 16,0-3 0-16,0 0 0 16,0-3 0-1,3-8 0 1,3-5-2-16,-3 1-4 15,6-1 1-15,-3 0 1 0,0 0 0 16,6 3 0-16,-3 0 0 16,0 5 0-16,0 2 0 15,0 4 2-15,0 2 3 16,0 5 13-16,2 6 8 16,-2 4-24-16,0 4-12 15,-3-1 19-15,3 1 12 16,-3-3-8-16,-3-3-4 15,0 0-8-15,-3-2-1 16,0-1-7-16,0-2-3 16,0-2-91-16,6-4-40 15,-3-4 71-15,6-4 35 16</inkml:trace>
  <inkml:trace contextRef="#ctx0" brushRef="#br0" timeOffset="182">16356 8338 340 0,'-3'-2'129'0,"3"10"-100"0,3-1-11 16,6 1-12-16,-3 0-7 15,0 0 2-15,3-2 4 16,3 2 4-16,-3-3-4 16,12-5 1-16,-3 0 1 0,-6-8 3 15,8 3 1-15,-5-6-3 16,-3 0 0-16,-3-2-5 15,0 3-2-15,-9-4 4 16,-3 4-7-16,-9-1-4 16,3 3-1-1,-3 3 1-15,-8 5 6 16,2 8 2-16,-3 5 0 0,6 6 1 16,0 4-2-16,3-1-1 15,9-1-8-15,-3 0-5 16,6-2 15-16,9-1 10 15,0-2-3-15,3-3 0 16,9-2-1-16,-3-3 0 16,3-3-4-16,-1-5-1 0,-2-3-12 15,-3-2-7-15,-6-6-93 16,0-2-42 0,0-8 77-16,-12-8 37 0</inkml:trace>
  <inkml:trace contextRef="#ctx0" brushRef="#br0" timeOffset="183">16062 8132 340 0,'-18'0'126'0,"15"3"-98"0,-6-3-8 16,9 2-10-16</inkml:trace>
  <inkml:trace contextRef="#ctx0" brushRef="#br1" timeOffset="184">12755 8939 124 0,'3'-5'49'0,"6"7"-38"0,-6-4 21 16,-3 2 7-16,3 0-4 15,-3 0 2-15,0 0-4 16,0 0 0-16,-3 0-18 16,-3 0 4-16,0 2 4 0,0 1-3 15,0 5 0-15,-3 2-11 16,0 4-3-16,0-1-2 15,3 0 0-15,3 0-2 16,0 1 1-16,6-1 0 16,6-3 1-16,3-2-2 15,9-2 1-15,9-4-2 0,2-4-1 16,-2-4-4-16,-3-2-2 16,-3-2-55-16,-3-3-23 15,-4-1 42-15,-2 1 23 16</inkml:trace>
  <inkml:trace contextRef="#ctx0" brushRef="#br1" timeOffset="185">12829 8711 300 0,'-18'0'112'0,"15"3"-87"0,15 5-7 0,-9-3-9 0,3 8-5 15,0 3 5-15,9 5 6 16,0 3 3-16,0 3-9 16,0-3-1-16,0-1 2 0,-1-4-6 15,-2-1-2-15,-3-4-1 16,-3-4-1-16,0-2 11 15,-3-3 5-15,-3-5-11 16,0 0-2-16,3-2-2 16,-3-3-1-16,0-3 0 0,0-6 0 15,0 1 0 1,0 0 0-16,3-3 0 16,0 5 2-16,0 1-1 0,3-1 2 15,0 3-2 1,0 6-1-16,3 2-2 15,0 5-1-15,0 0-1 0,0 3 3 16,-3-3 0-16,0 3 3 16,0-2-14-16,-1-1-5 15,1-5-20-15,0 0-6 16,-3-5 22-16,0-6 13 16</inkml:trace>
  <inkml:trace contextRef="#ctx0" brushRef="#br1" timeOffset="186">13097 8706 332 0,'0'0'126'0,"3"3"-98"0,-3-1-3 16,3 1-10-16,0 2-11 15,3 1-1-15,-3 1 14 16,3 1 6-16,0 0-11 16,0 0-22-16,0 0-9 0,-3 0-9 15,0-5 0-15,-3-3-58 16,0 0-25-16,0-3 57 15,-3-2 27-15</inkml:trace>
  <inkml:trace contextRef="#ctx0" brushRef="#br1" timeOffset="187">13046 8537 380 0,'-5'13'143'0,"5"-13"-112"0,-3 0-8 0,3 0-12 15,0 0-25-15,0 0-5 16,0 0-10-16,0 0-3 16,6 0 18-16,-1-3-48 0,1 1-17 15,0-4 40-15,0 4 19 16</inkml:trace>
  <inkml:trace contextRef="#ctx0" brushRef="#br1" timeOffset="188">13103 8523 296 0,'6'8'110'0,"3"0"-86"0,-3 6 9 0,0-6-3 0,3 2-12 15,3 3 0 1,0 1 0-16,2-1 3 16,1 0-11-16,3 0-6 0,0-2-2 0,0-3-18 15,3-3-6-15,0-5-16 16,-1-3-4-16,1-2 23 16,-6-3 10-16</inkml:trace>
  <inkml:trace contextRef="#ctx0" brushRef="#br1" timeOffset="189">13419 8523 312 0,'-12'0'118'0,"6"3"-92"0,-3 0 0 0,6-1-6 16,-3 4-8 0,0 2 1-16,0 0-5 15,0 2-3-15,3 3-2 16,3 3 8-16,3-3 6 0,3 1-12 15,0-4-2-15,3 1-2 16,0-6 1-16,0-2-1 0,0-3-1 16,0-3 1-16,-4-5-1 15,-2-2 0-15,0-4 0 16,-3-1 0-16,-3-4 0 16,-2-2-11-16,-1-3-3 15,-6-2 18-15,0-1 8 16,0 3-9-16,0 6-3 15,3 2 8-15,0 5 3 16,6 3 0-16,3 11 1 0,6 2-9 16,3 9-4-1,0-1 2-15,3 5 1 0,3 1 0 16,0-1-2-16,2-2 1 16,1 0-1-16,0-3-36 15,0-2-15 1,-3-3 26-16,0-3 14 0</inkml:trace>
  <inkml:trace contextRef="#ctx0" brushRef="#br1" timeOffset="190">13067 9952 276 0,'-3'0'104'0,"3"6"-81"0,3-4 3 0,-3-2-4 16,0 8-14-16,0 5-4 15,0 6 27 17,0 31-14-32,0-8-6 0,0 1-6 15,0-11-5-15,0-6 3 16,0-5 0-16,0-5-1 16,0-5 16-16,0-3 8 0,0-8-16 15,0-3-6-15,-3-10-7 16,0-8 2-16,0-9 0 15,0-1 1-15,0-1-3 16,0-2 2-16,0 4-8 16,3 4-4-16,3 2 20 15,3 3 9-15,3 2-7 16,3 4-5-16,0 1-2 16,3 6-2-16,3 3-3 15,0 5 2-15,-3 3 1 16,-3 2 0-16,-4 3 2 15,-2 3 1-15,-6 2 3 16,-3 3 1-16,-5-3-3 16,-1 0-1-16,0 0-23 0,0-2-12 15,0-3 12-15,3-3 6 16,0 0-20-16,3-10-9 16,6-5 22-1</inkml:trace>
  <inkml:trace contextRef="#ctx0" brushRef="#br1" timeOffset="191">13359 9899 296 0,'-6'-5'112'0,"-3"8"-87"0,3-3-2 0,3 0-6 15,-9 2-9-15,0 1 1 16,0 2 3-16,-2 3 5 15,-1 3-9-15,3 2 9 0,0 3 5 0,3 2-13 16,6-2-7-16,0 0-2 16,3 0 1-16,9-3 0 15,0-2-1-15,9-6-2 16,-3 0 1-16,0-7 1 16,-1-4 2-16,-2-1-1 0,0-4-1 15,-6-2-2-15,0-1 1 16,-3 1 1-16,-3 0 0 15,0 2-9-15,0 4-2 16,-3 1 23-16,3 4 11 16,0 2-15-16,0 0-8 15,3 8-1-15,3-1-1 16,0 4-1 0,0 0 2-16,0-1-4 0,3 1-1 15,0-3-50-15,3-3-23 16,-3 0 41-16,3-7 18 15</inkml:trace>
  <inkml:trace contextRef="#ctx0" brushRef="#br1" timeOffset="192">13475 9923 296 0,'-3'3'112'0,"3"-3"-87"0,0 5-7 0,0 0-7 0,0 1-12 16,3 2-2-16,0 0 6 15,0-1 5-15,0 1-4 16,0 0 5-16,0-2 1 0,-3-1-3 16,0-5 1-16,0 0 1 15,0 0 2-15,0 0 12 16,0-3 5-16,0 1-6 16,0-6-2-16</inkml:trace>
  <inkml:trace contextRef="#ctx0" brushRef="#br1" timeOffset="193">13517 9894 412 0,'9'-8'154'0,"-6"11"-120"0,9-3-27 16,-6 2-19-16,2 1-68 0,1-3-25 15,3 3 51-15,0-3 29 16</inkml:trace>
  <inkml:trace contextRef="#ctx0" brushRef="#br1" timeOffset="194">13651 9931 324 0,'12'3'123'0,"-6"-1"-95"0,8-2-2 16,-5 0-7 0,3 0-12-16,3 0 1 15,0-2 8-15,-3-1 5 0,0 0-11 16,-3 1-6-16,0-1-2 15,-3-2-5-15,-3 0 2 0,-6-1-12 16,-6 1-5-16,-6 0 1 16,-3 2 0-16,-3 0 7 15,0 3 6-15,1 3 1 16,2 2-1-16,0 3 3 16,3 0 0-16,3 3 7 15,6-1 6-15,0 4 11 16,6-1 6-16,3-3-18 15,6 1-7-15,0 0-11 16,6-4-1-16,6-1 8 0,2-4 5 16,1-4-42-16,0-1-17 15,-3-2 27-15,0-3 13 16</inkml:trace>
  <inkml:trace contextRef="#ctx0" brushRef="#br1" timeOffset="195">13838 9910 236 0,'-3'5'90'0,"6"0"-70"0,-3 3 8 0,0-2 0 15,3 2 42 17,0 2-22-32,0 1-6 0,0-3-26 15,-3-3-11-15,0-5-13 16,0 0-5-16,0 0 7 15,3-3 16-15,3-2 8 0,0-3-6 16,0-2-4-16,3-4-8 16,0 1-2-16,0 3 1 15,0 2 0-15,0 2-15 16,0 4-6-16,0 2 24 16,-1 5 11-16,-2 3-4 15,0 0-2-15,-3 2-5 16,0-2-2-16,0 3-2 15,0-3 1-15,-3 0-39 16,6-3-15-16,-6-5-70 16,0 0-27-1,6-5 79-15</inkml:trace>
  <inkml:trace contextRef="#ctx0" brushRef="#br1" timeOffset="196">14032 9606 356 0,'0'-3'134'0,"3"3"-104"0,0 11-2 0,0-4-6 15,3 15-23-15,-3 7-5 16,3 3 13-16,-3-1 6 0,2-2-5 16,1 0-2-16,-3-2-2 15,3-3 0-15,-3 0 0 0,0-6-11 16,0-2-5-1,-3-3-56-15,0-2-23 0,-3-6 45 16,0-2 23-16</inkml:trace>
  <inkml:trace contextRef="#ctx0" brushRef="#br1" timeOffset="197">13948 9831 376 0,'-9'-3'143'0,"9"8"-112"0,6-10-8 15,0 5-12-15,3-3-20 0,3-2-4 16,3 0 20-16,6-1 11 16,3-2-8-16,3 3-5 0,-1 0-1 15,4 0-49 1,-3-3-20-16,-6 0 33 0,-9-6 18 16</inkml:trace>
  <inkml:trace contextRef="#ctx0" brushRef="#br1" timeOffset="198">13469 9926 168 0,'0'-3'66'0,"0"0"-52"0,0 3-8 0,0 0-7 16,0 0 13 0,0 0 9-16,0 0 12 0,0 0 4 15,0 0-19-15,0 0 12 16,0 0 4-16,0 0-7 0,0 0-3 16,0 0-12-16,0 0-3 15,3 6-1-15,0-1 2 16,0 0 8-16,-3 1 6 15,0-6-15-15,0 0-5 16,0 0-3-16,0 0-1 16,0 0-3-16,0 0 2 15,0 0 1-15,3-3 2 16,0 0-65-16,0-2-27 16,3-3 45-16,0 0 24 15</inkml:trace>
  <inkml:trace contextRef="#ctx0" brushRef="#br0" timeOffset="199">14606 9913 272 0,'0'0'104'0,"0"0"-81"0,3 0 49 15,-6 5-22 1,0 3-7-16,-6 2-26 15,-3 4-14-15,-5 4-5 16,-4 3 1-16,6 0 0 16,-3 3-2-16,0 0 2 0,3 0 1 15,3-3 0-15,3-2-7 16,3-6 0-16,-3 0 1 16,9-2 3-16,0-1 2 15,0 1 1-15,9-1-3 16,3 4 0-16,3 1 2 15,0 1 0-15,12 0 1 16,-6 0 0-16,0 0 2 0,-1-3 1 16,-2-2-26-16,-3 2-11 15,-6-5 17 1,6 3 10-16</inkml:trace>
  <inkml:trace contextRef="#ctx0" brushRef="#br0" timeOffset="200">14823 10103 228 0,'-5'-5'88'0,"-1"-3"-69"0,0 8 6 15,3 0-2-15,-3 2 7 16,0-2 8-16,0 6-14 16,-3 7-3-16,0 5-13 15,3 4-5-15,0-1 0 0,-3 0 0 16,6 0 3-16,6-2-3 0,3-1 0 16,0-2-3-16,3 0-1 15,0-3-4-15,3-2 1 16,-3-1-22-16,6-4-8 15,-6-4 17-15,2-2 11 16</inkml:trace>
  <inkml:trace contextRef="#ctx0" brushRef="#br0" timeOffset="201">14874 10209 296 0,'-9'5'110'0,"3"-5"-86"0,3 11-4 0,0-9-9 16,3 9-9-16,-6 0 1 0,6-1 11 16,0 1 8-16,6-1-11 15,0 1 12-15,0-1 6 0,3-2-15 16,3-2-7-16,0-4-8 16,6-2 0-16,-3-2-1 15,-3-1-2-15,-6-2-4 16,2-3 0-16,-2 0 13 15,-6-3 8-15,-3 1-6 16,-3-1-1-16,-2-5-2 16,-1 6 0-16,0-1-7 15,0 3 0-15,6 0-15 16,-3 3-5-16,0 2-30 16,0 6-14-16,6 0 33 15,0-3 18-15</inkml:trace>
  <inkml:trace contextRef="#ctx0" brushRef="#br0" timeOffset="202">14969 10177 300 0,'0'5'112'0,"0"1"-87"0,9 2-9 0,-6 0-9 0,0 2 4 15,3 1 5-15,0 2 3 16,-3 0 1-16,3-2-11 15,-3-3 6-15,0 0 2 0,-3-3-9 16,3 0-4-16,-3-5-6 16,0 0 1-16,0 0 3 15,3-2 3-15,0-6-2 16,3 0-2-16,-3-3 0 16,6 1 1-16,0-6-3 15,3 5 0-15,0 3-1 16,5 3 0-16,-5 2 2 15,9 9 2-15,-6 1-12 16,0 1-6-16,-3 3 20 16,-3-3 10-16,3 2-6 15,-3-2-1-15,0 0-7 16,-4 0-1-16,1-2-4 0,-3-1-1 16,-3-5-28-16,0 0-10 15,0 0-53-15,0 0-22 16,0 0 62-16</inkml:trace>
  <inkml:trace contextRef="#ctx0" brushRef="#br0" timeOffset="203">15285 9963 324 0,'0'-11'121'0,"0"9"-95"0,3 2-4 0,-3 0-10 15,0 0-6-15,3 5 3 16,0 3 9-16,0 5 3 16,0 6-10-16,0 7 0 0,-3 11 0 0,6 0-2 15,-6 3 0-15,3-6-5 16,-3-2-1-16,3-6-3 16,0-4-1-16,-3-4-17 15,0-2-8-15,0-3-35 16,0-5-16-16,-3-3 41 15,0 1 18-15</inkml:trace>
  <inkml:trace contextRef="#ctx0" brushRef="#br0" timeOffset="204">15202 10169 396 0,'-3'-8'148'0,"6"-2"-115"0,8-1-9 0,-5 8-13 15,3 1-11 1,0-6 0-16,0 3-3 0,3-1 2 16,0 1 1-16,0 5-7 0,0-3 0 15,-3 6-98-15,3-3-44 16,-3-3 72-16,-1 3 40 16</inkml:trace>
  <inkml:trace contextRef="#ctx0" brushRef="#br0" timeOffset="205">15371 10108 316 0,'3'11'121'0,"-3"-1"-95"0,0-12-2 16,6 7-9-16,-3 8-7 16,0 3 0-16,-3 5 11 15,0 1 7-15,-3-1-13 16,0 0-9-16,-3-3-6 0,6-2 1 16,-3-2 0-16,0-4-43 15,3-2-20-15,0-3 32 16,0-5 16-16</inkml:trace>
  <inkml:trace contextRef="#ctx0" brushRef="#br0" timeOffset="206">15368 10008 356 0,'-3'-8'134'0,"3"5"-104"0,0 3-8 0,0 0-10 15,0 0-2-15,3 3 5 16,3-1-71-16,0 4-31 16,0-1 43-16,0 0 21 0,-3 1 18 15</inkml:trace>
  <inkml:trace contextRef="#ctx0" brushRef="#br0" timeOffset="207">15481 10167 228 0,'6'45'88'0,"-3"-27"-69"0,-9 1 22 15,6-12 3-15,0 1-5 16,-3 3 0-16,3 0-9 15,-6-3-4-15,6-3-14 16,0 0-5-16,0-5-3 0,0 0 4 16,0 0 5-16,0-3-5 15,0-2-2-15,9-5-8 16,0-4-1-16,0-4-15 0,3-3-5 16,6 2 14-1,-3 1 6-15,0 2 8 0,0 5 2 16,2 11-3-1,-5 5-3-15,3 9 0 16,-3 2 1-16,0-1-1 0,-9 1-1 16,6-2 1-16,-3 1 1 15,0-1-3-15,-3-4 0 16,0 1-43-16,0-3-18 16,-3-3 31-16</inkml:trace>
  <inkml:trace contextRef="#ctx0" brushRef="#br0" timeOffset="208">15749 10108 324 0,'-6'14'123'0,"6"-4"-95"0,0 14-8 15,0-8-11-15,3 2 13 16,0 1 12-16,-3-1-17 15,6-2-9-15,-3 0-5 16,3-3 1-16,0-2 5 0,3-3-5 16,0-3-2-16,0-5-4 15,0 0 1-15,0-2-4 16,0-6-1-16,-3-3-2 16,0 3 2-16,-3-5 4 0,-1-6 3 15,-2 1 0-15,0 2-1 16,0 5-2-16,0 6-1 15,0 5-5-15,0 5 0 16,0 6 2-16,0 0 3 16,0 2 2-16,3 3 1 15,3-3 8-15,0 0 7 16,3-2-45-16,3-1-20 16,0-2 24-16,6-3 12 15</inkml:trace>
  <inkml:trace contextRef="#ctx0" brushRef="#br0" timeOffset="209">16068 10212 376 0,'-6'-6'143'0,"6"4"-112"0,6 4-23 16,-6 4-18-16,6-4 0 15,-6 3 7-15,9-2 12 16,0 0 6-16,-1-1-7 15,1-2-11-15,0 0-3 0,-3-2 2 16,3-4 2-16,0-1 8 16,-3-4 6-16,0-2-15 15,-6 2-5-15,0-2 4 16,0 2 3-16,-3 1 15 16,-9 4-7-1,-3 4-4-15,-6 4-1 16,1 6 0-16,-1 3-6 15,3 5 1-15,3 0 3 16,3 0 2-16,3-1 6 0,3 1 5 16,6-2-5-1,6-4 0-15,6 3-4 0,0-2-3 16,9-3-14-16,0-3-4 16,-1-5-68-16,1 0-29 15,-3-2 56-15,3-4 29 16</inkml:trace>
  <inkml:trace contextRef="#ctx0" brushRef="#br0" timeOffset="210">16315 10151 48 0,'0'-6'19'0,"0"6"-15"0,3 3 6 0,-3-3 1 15,0 0 13-15,0 0 10 16,3 3 10-16,0-3 6 0,0 0-10 16,-3-3-2-16,0 3 1 15,0 0 0-15,0 0-21 16,0 3 7-16,0-3 3 0,-3 0-7 15,-3 0 1-15,0 5 0 16,-3 0 3-16,0 1-11 16,0 4-3-16,0-2-5 15,3 0-1-15,0-3-6 16,3 3-1-16,-3-2-13 16,6-1-5-16,0 0 13 15,6 0 5-15,0 1 3 16,3-1 2-16,0 3-2 15,6 0-1-15,0 0 5 16,-3 0 1-16,-3 0-7 16,0 0-4-16,-7 0 11 15,4-3 8-15,-12 0 2 16,4 0 2-16,-7 1-7 0,-3-1-4 16,0 0-7-16,0-2-2 15,3-3-15-15,0 0-6 16</inkml:trace>
  <inkml:trace contextRef="#ctx0" brushRef="#br0" timeOffset="211">16419 9920 280 0,'-24'3'107'0,"21"0"-83"0,3-3 2 0,0 0-4 16,0 0-5-16,6 2-1 15,-6 1-4-15,9 2 0 0,0 1-7 16,3 2 12-16,6 2 6 0,3 3-14 15,-1 1-6-15,1 1-8 16,0-1 0-16,0-1 1 16,-6 3 2-16,0-3 1 15,-6 0 1-15,3-2 0 16,-4-1 0-16,4 1 6 16,-6 2 4-16,-3-2-1 15,-3-1 0-15,0 1 3 16,-3 2 3-16,0-2-2 15,-6 7 2-15,0 4-2 16,-2-4 0-16,-4 1-3 16,0-1 1-16,-3 1-6 15,0-6-1-15,6 0-2 16,-6 0-2-16,6-2-4 0,3-3-2 16,1-3-44-16,-4 0-18 15,9-2 34-15,-3 2 17 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9-06-03T23:48:29.507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161 7234 188 0,'-3'0'71'0,"0"0"-55"0,-3-3 11 0,3 3 3 15,-3 0-1-15,-3 3 3 16,-3-3-9-16,-3 3-3 15,0 2-12-15,-3 3-3 0,3 2 1 16,-2 4-3-16,2-1 0 16,3 3-3-16,3 2-3 15,6 3-1-15,3 1 0 16,6-4 3-16,3-2 0 0,3-3 1 16,3-5 0-1,-1-5-5-15,4-6 1 0,0-5 2 16,-3-2 1-16,0-6 1 15,-3-3 2-15,-3-7-3 16,0-3 0-16,-6-8-1 16,-3-3 0-1,0 0 2-15,-3 1 2 16,0 1 3-16,0 9 4 0,0 6 7 16,0 4 2-16,0 6-3 15,0 2-1-15,3 6-13 16,0 5-3-16,0 11-4 15,3 10 1-15,3 8 5 16,0 5 2-16,0 6-3 16,3-3-1-16,0-3 1 15,-1-2 2-15,1-3 0 0,0-5-1 16,0-3-10-16,0-5-4 16,0-5-31-16,0-6-12 15,0-5-62 1</inkml:trace>
  <inkml:trace contextRef="#ctx0" brushRef="#br0" timeOffset="1">295 7258 240 0,'0'8'90'0,"3"-8"-70"0,2 0-5 0,1 5-8 0,0-2 4 15,3 2 5-15,3 0-2 16,0 0 0-16,3-2-8 15,-3 0-2-15,3-6 0 0,0 0 0 16,-3-2 2-16,-3 0-1 16,-1-3 0-16,-2 0-3 15,-3 0 1-15,-6 0-2 16,-3-2 2-16,-2 2-2 16,-4 2 2-16,-3 4-4 15,0 2 0-15,0 5 1 16,-3 3 0-16,3 5 2 15,3 3 1-15,3-3 1 0,3 3 2 16,6 0-1 0,3 0 2-16,6 0-4 15,3 0 0-15,6-1-6 0,0-4 0 16,0-3-17 0,3-3-4-16,0-5-26 15,-1-5-8-15,1-3-53 16</inkml:trace>
  <inkml:trace contextRef="#ctx0" brushRef="#br0" timeOffset="2">545 6996 260 0,'-6'-6'99'0,"6"9"-77"0,0 0 0 15,0 2-5-15,0 6-1 16,0 7 2-16,0 9-5 15,3 7 0-15,0 3-8 16,0 0-3-16,0-2-1 0,0-4-1 16,5-4 2-16,-5-3-14 15,3-6-5-15,-3-2-42 16,0-3-16-16,0-2-35 16</inkml:trace>
  <inkml:trace contextRef="#ctx0" brushRef="#br0" timeOffset="3">429 7149 308 0,'-12'3'115'0,"9"0"-89"0,6-6 1 0,3 3-6 16,-3 0-10-16,2 0-1 15,4-3-6-15,3 1-1 16,3-1-1-16,6-2-13 0,6 2-2 15,0 3-32-15,5-3-12 16,-2 3-33 0,-3 0-48-16,0 3 38 15</inkml:trace>
  <inkml:trace contextRef="#ctx0" brushRef="#br0" timeOffset="4">762 7139 236 0,'-12'5'90'0,"6"-5"-70"0,-3 5 10 0,6 1 2 0,-3-1-16 15,-3 5-3-15,0 4-8 16,-3 2-4-16,3 2 0 16,1 1-1-16,2-1 0 0,3-2-3 15,0-3 2-15,3-2 3 16,3-3 1-16,3-3-1 16,2-2-2-16,1-3-8 15,0-6-3-15,0-2 1 16,0-2 1-16,-3-1 6 15,0-2 3-15,0 2 10 16,0 6 3-16,-3 0 2 16,0 2 1-16,-3 3-8 15,3 5-3-15,0 3-3 16,3 0 1-16,0 3-4 0,3 0-2 16,0-4-20-1,0 1-8-15,3-2-30 16,2-6-12-16,1 2-25 15</inkml:trace>
  <inkml:trace contextRef="#ctx0" brushRef="#br0" timeOffset="5">908 7136 228 0,'-15'0'88'0,"6"0"-69"0,-9 11 4 0,12-3-2 0,-3 2-9 16,0 6-2-16,0 0-3 15,3 2 0-15,3 4-4 16,3-1 0-16,3-3 1 0,6 1-5 16,3-3 1-16,6-6-16 15,0-2-4-15,3-5-19 16,3-6-7-16,-4-5-49 31</inkml:trace>
  <inkml:trace contextRef="#ctx0" brushRef="#br0" timeOffset="6">994 6943 204 0,'-9'3'77'0,"9"4"-60"0,0 12-3 0,0-6-5 16,0 11 12-16,3 8 9 15,0 2 2-15,-3 3 1 16,0 0-18-16,3-8-5 0,0-2 1 15,-3-3-7-15,3-9-2 16,0-1 1-16,-3-4 0 16,0-2-4-16,0-8-1 15,3-5-10-15,3-6-3 16,3-5-8-16,3-2-2 16,0-1 8-16,3 6 7 15,-1 5 9-15,1 8 5 16,0 8 14-16,0 5 6 15,-3 6 1-15,0-1 0 16,-3 1-12-16,0-3-3 0,0 0-11 16,0-3-4-16,3-5-92 15,-1-3-80 1,1-10 52-16</inkml:trace>
  <inkml:trace contextRef="#ctx0" brushRef="#br0" timeOffset="7">1697 7226 208 0,'0'-11'79'0,"2"9"-61"0,-2-4 17 0,0 6 3 15,-2 0-3-15,-4 0 4 16,-3 0-15-16,-3 3-4 16,-3 2-12-16,-3 3-5 0,0 6-2 15,-3-1-4-15,3 5 2 16,4 1-1-16,5-1-2 16,6-2 5-16,6 0 1 15,6-3-3-15,5-2-1 16,7-3-8-16,3-3-4 15,3-5-17-15,0-3-7 16,-1-4-24-16,1-1-11 16,0-6-21-16</inkml:trace>
  <inkml:trace contextRef="#ctx0" brushRef="#br0" timeOffset="8">1765 6996 216 0,'-6'0'82'0,"6"5"-64"0,6 3-4 16,-6 0-8-16,3 5 5 15,3 8 5-15,0 6 9 16,0 5 5-16,0 2-16 0,-3-2 1 0,0-3 1 16,0-3-6-1,-3-5-1-15,3-2-5 16,-3-3-1-16,0-6-1 15,0-2 1-15,0 0-4 0,0-2-2 16,0-6-7-16,3-3-4 16,3-5-1-16,0-5-1 15,0 2 4-15,-1 1 5 16,1 2 4-16,0 0 2 16,3 2 1-16,-3 4 0 15,3 4 8-15,-3 4 5 16,3 2-2-16,-3 2-1 15,3 3-4-15,-3-2 1 16,0 0-4-16,0-3-2 16,0 0-14-16,0-3-4 15,0 0-40-15,0-2-17 0,3-3-31 32</inkml:trace>
  <inkml:trace contextRef="#ctx0" brushRef="#br0" timeOffset="9">2027 7250 236 0,'0'8'90'0,"0"-3"-70"0,0 3-5 16,3-3-8-16,-3 6 1 15,0-1 5-15,0 1-2 16,0 0-1-16,0-1-6 0,0-2-20 0,0-3-7 16,0 1-86-1</inkml:trace>
  <inkml:trace contextRef="#ctx0" brushRef="#br0" timeOffset="10">1979 7059 300 0,'-9'-2'112'0,"9"-1"-87"0,0 3-9 0,0 0-9 16,0 0-25-16,0 0-5 15,0 0-33-15,6 3-14 16,0-3-29-16,-3 0-11 0</inkml:trace>
  <inkml:trace contextRef="#ctx0" brushRef="#br0" timeOffset="11">2095 7017 228 0,'0'8'85'0,"0"5"-66"0,6 11-1 15,-3-6-3-15,0 6 11 16,0 8 10-16,0 2-14 16,0 1-5-16,0-3-10 15,0-1-5-15,0-4 1 0,6-3-11 16,-3-6-4-16,0-2-41 16,6-5-15-16,3-4-42 15</inkml:trace>
  <inkml:trace contextRef="#ctx0" brushRef="#br0" timeOffset="12">2331 7213 228 0,'-18'-3'88'0,"12"3"-69"0,-9 5 6 0,9 3-2 15,-6 3-11-15,0 5 1 16,0 2-8-16,0 1-3 15,0 2-1-15,3 0 3 0,3-2 2 16,3-1-2-16,6-2-3 16,3-3 0-16,6-5-1 0,0-5 0 15,3-6 2-15,0-2 3 16,0-8 4 0,0-3-2-16,-3-5-2 15,-3-3 0-15,-3-5-1 16,-6-6-2-16,0-4 1 0,-3-1-2 15,-3 3-1-15,0 3 3 16,0 7 2-16,0 9 2 16,0 4 1-16,3 9-7 15,0 8-2-15,0 10-3 16,3 11 0-16,6 5 3 16,0 8 2-16,3 0 2 15,3-5 3-15,3-1-3 16,-1-4-2-16,4-6-36 0,0-5-16 15,3-3-78 1</inkml:trace>
  <inkml:trace contextRef="#ctx0" brushRef="#br0" timeOffset="13">2884 7046 220 0,'3'-13'82'0,"0"5"-64"0,-3-3 18 0,0 9 2 16,-3-4-3-16,-3 1 4 15,0 0-8-15,-3-1-4 16,0 4-15-16,0 2-5 0,-2 2-1 16,-1 6-10-16,0 11-4 15,-3 10-1-15,3 3 3 16,3 2 1-16,3 6 3 0,0-6 1 15,6-2 3-15,0-3-3 16,6-5-2-16,-3-3-12 16,0-5-2-16,-3-3-32 15,3-5-10-15,0 0-140 32,-3-13 100-32</inkml:trace>
  <inkml:trace contextRef="#ctx0" brushRef="#br0" timeOffset="14">2703 7189 296 0,'-12'-3'112'0,"9"6"-87"0,0 0 7 0,3-3-5 16,3 0-11-16,3 2 1 15,0-2-15-15,3-2-3 16,2 2 0-16,1 0-2 0,3-3-1 16,0 3-24-16,3 0-9 15,0 0-19-15,0 0-5 16,-3 0-46-1</inkml:trace>
  <inkml:trace contextRef="#ctx0" brushRef="#br0" timeOffset="15">2878 7194 224 0,'-3'11'85'0,"3"-3"-66"0,0 5 5 0,3-5-1 0,0 2 0 16,0 4 6-16,0-1-5 15,0 0-2-15,3 0-12 16,-3-2-2-16,0-3-1 0,0 0-1 15,0-3-1-15,0-2-3 16,-3-3 1-16,0 0-2 16,0 0-1-16,0-3-4 15,0-2 0-15,0-3 0 16,0-3-1 0,3 1 1-16,0-1 3 0,6-2-2 15,-3 2 1-15,0 3-9 16,3 0-5-16,0 3-21 15,0 0-9-15,-1 0-19 16,1-1-8-16,-3 4-11 16</inkml:trace>
  <inkml:trace contextRef="#ctx0" brushRef="#br0" timeOffset="16">3039 7239 208 0,'-3'8'79'0,"0"-3"-61"0,-3 9 8 0,6-9 1 15,-3 3-10-15,3 2-2 16,0 1 7-16,0 0 3 0,0-1-13 16,3 1-2-16,3-1-3 0,0-2 3 15,3 0 4-15,3-5-4 16,-3-3 2-16,6 0-5 16,-3-3 1-16,-1-5-3 15,-2 0 0-15,0 0 1 16,-6-2 1-1,-3-1-1-15,-3-2-1 0,-3 2-3 16,-3 1-2-16,0-1-10 16,-2 3-4-16,5 3-20 15,-3 0-5-15,0 2-18 16,3 0-4-16,3 1-24 16,0-1-36-1,6 3 39-15</inkml:trace>
  <inkml:trace contextRef="#ctx0" brushRef="#br0" timeOffset="17">3140 7223 204 0,'9'6'77'0,"-6"2"-60"0,0-3 10 0,0 0 4 15,0 0-8-15,0 3 1 16,0 0 0-16,0 3 2 16,-3-1-14-16,0-2 0 0,0 0 1 15,0-2-5-15,0-1-2 16,0 0-3-16,0-2-3 0,0-3 3 15,0 0 0 1,0 0-4-16,6-3 1 16,-3-5-7-16,3-2 0 15,0-4-6-15,0 1-2 16,0 0 4-16,3 0 4 16,0 5 4-16,-4 3 2 0,1 2 1 15,3 6 0-15,0 4 6 16,-3 1 4-16,0 0 3 15,0 3 3-15,-3 0-3 16,-3-4 0-16,0 1-5 16,0-2-3-1,6-1-2-15,-6-5-3 16,0 0 1-16,0 0-1 16,9-8-11-16,-3-3-3 15,9-2-2-15,-3 0 6 16,0 2 4-16,0 3 1 15,5 6 4-15,-5 2 6 16,0 2 5-16,-3 6 3 16,6 3 5-16,-9 0-6 0,3 2 1 15,-3 0-8-15,0-2-3 16,0-1-15-16,-3-2-6 16,6-3-41-16,-3-2-18 15,0 0-48 1</inkml:trace>
  <inkml:trace contextRef="#ctx0" brushRef="#br0" timeOffset="18">3616 7244 220 0,'0'14'82'0,"0"-1"-64"0,0 11 0 0,0-11-3 0,0 6 11 16,0 4 8-16,0 6-6 15,0 3-4-15,6 0-14 16,-3 0-6-16,-3-6-1 0,6-2-4 16,-3-6 0-16,0-2-1 15,0-5-2-15,0-3-6 16,-3-5-2-16,0-6 7 16,0-5 2-16,0-3 7 15,-3-5 5-15,0-7-3 16,0-4-1-16,0-5-2 15,3 1-3-15,-6-4-2 16,6-2 1-16,0-2 1 16,6 4 0-16,-3 1 2 15,3 5 3-15,0 2 7 0,3 6 2 16,0 3-5-16,3 7-1 16,0 3-6-1,-3 11-4-15,12 7 3 16,-7 3 1-16,1 3 6 0,-3 0 3 15,-6 3 2-15,-3-1 3 16,-6-2-5-16,0-3 1 16,-6-2-18-16,0 0-6 15,0-4-21-15,-2 1-6 16,-1-2-26-16,-3-6-12 16,3 2-42-1</inkml:trace>
  <inkml:trace contextRef="#ctx0" brushRef="#br0" timeOffset="19">3929 7181 204 0,'0'-3'77'0,"6"1"-60"0,-3 2 17 16,-3 0 6-16,0 0 1 15,-3 2 3-15,-3 1-16 16,3 0-4-16,-6 2-14 15,0 3-6-15,-3 2-3 0,0 4-1 0,-3 2 0 16,6-1 0-16,-2 1 2 16,8 0-1-1,3 0-1-15,3-5 1 0,6-1 1 16,2-4 1-16,4-4 1 16,0-2-5-16,0-2-1 15,0-6-2-15,-3-3 0 16,-3-2 5-16,0-3 1 15,-3 0 0-15,-3 0-2 16,0 3 7-16,-3 5 3 16,0 3-1-16,0 2 0 15,0 3-8-15,0 8-2 16,0 3-3-16,6 2 0 16,-3 0 3-16,5 3 0 15,-5-3-2-15,6-2 2 16,3-1-26-16,-3-2-9 15,0-2-24-15,3-6-10 0,-3 0-46 16</inkml:trace>
  <inkml:trace contextRef="#ctx0" brushRef="#br0" timeOffset="20">4108 7231 204 0,'-6'-5'77'0,"12"8"-60"0,-3-3 2 15,-1 2-4-15,1 4 12 16,0 4 7-16,0-2-6 15,3 3-2-15,-3-3-15 16,0 0 2-16,0-3 3 0,0 3-2 0,0-3 2 16,-3-5-7-16,0 0-3 15,0-3-3-15,0 1 0 16,-3-4-2-16,0 1-1 16,0-5-2-1,3-1 1-15,0-2 3 0,0-3 3 16,0-3-2-16,3 1 0 15,0-1-3-15,0 1-1 16,6-3 1-16,3 2 2 16,-3 6-12-16,0 0-3 15,3 2-38-15,-3 3-17 16,6 3-61 0</inkml:trace>
  <inkml:trace contextRef="#ctx0" brushRef="#br0" timeOffset="21">4286 7144 244 0,'-6'21'90'0,"6"-10"-70"0,3-1 10 0,0-4-1 0,0-1-2 16,3 0 1-16,0 0-7 15,3-2-2-15,3-3-11 16,0 0-1-16,0-3 3 0,-3-2-6 16,2-3-2-16,-2 0-1 15,3-2-1-15,-6-1-3 16,-3-2 0-16,-6-3-5 15,0 3-2-15,-6 2-2 16,-6 3 0-16,4 6 2 16,-7 4 4-16,3 6 5 15,-3 5 3-15,6 6 4 0,0-1 3 16,3 4 9-16,6-1 6 16,3-3-7-16,3 1 1 15,6-3-13-15,3-3-3 16,0-2-11-16,3-4-2 15,3-1-23-15,0-6-10 16,-1 0-26-16,1-6-11 16,-3-4-29-1</inkml:trace>
  <inkml:trace contextRef="#ctx0" brushRef="#br0" timeOffset="22">4468 7181 256 0,'0'3'96'0,"0"2"-75"0,0 6 8 0,6-6-1 0,-3 5 5 15,-3 1 4-15,6-3-13 16,-3 2-4-16,0-2-12 16,-3 3 1-16,5-6 2 0,-2-2-4 15,-3-3-2-15,0-3-2 16,6 1 0-16,-3-6-2 16,6-3-1-16,-6-5-6 15,6-2-4-15,3-3 6 16,-3-1 1-16,6 7 3 15,-3-1 0-15,0 8 2 16,0 5 3-16,-3 8 0 16,3 9 2-16,-4-1 0 15,4 3 1-15,-6 0-2 16,-3-3-1-16,6 0-6 16,-9-2 1-16,6-3-16 15,0-3-6-15,0-3-22 16,-3-4-10-16,9-6-2 15,-3-5-1-15,0-6-56 16</inkml:trace>
  <inkml:trace contextRef="#ctx0" brushRef="#br0" timeOffset="23">4786 6834 276 0,'3'-5'104'0,"0"10"-81"0,0 3 5 0,0 0-2 0,0 8 3 16,-3 8 6-16,6 10-9 15,-3 11-4-15,-3 0-12 16,6 0-6-16,-3-5-1 0,0-3 0 16,-3-3 1-16,0-7-7 15,0-6-2-15,0-5-38 16,0-3-14 0,0-2-44-16,-6-6-16 15,-3-8 13-15</inkml:trace>
  <inkml:trace contextRef="#ctx0" brushRef="#br0" timeOffset="24">4596 7075 312 0,'-6'0'118'0,"12"-2"-92"0,6-4 0 0,-3 4-6 16,2-4 1-16,7 1 5 15,6-3-6-15,12 0-1 16,0 3-11-16,2 0-7 0,1-3-2 15,-6 0-17-15,5 0-5 16,-5 0-64-16,-3 0-25 16,-3 0-16-1</inkml:trace>
  <inkml:trace contextRef="#ctx0" brushRef="#br0" timeOffset="25">92 7570 152 0,'0'-8'57'0,"0"8"-44"0,0 0 18 0,0 0 6 15,3 3-8-15,-3 2 0 16,3 3-5-16,0 5-3 16,0 8-11-16,0 0 7 0,-3 3 5 0,0 0 0 15,0-3 1-15,0 0-3 16,0-2-3-16,0-3-9 16,0-3-5-16,0-2-2 15,0-3 1-15,0-1 1 16,0-1 1-16,0-6-5 15,0 0 1-15,6 2 0 16,0 1 2-16,3-3 1 16,3 0 1-16,3 0-5 15,0 0-1-15,-1 0-8 16,1 0-2-16,0 0-17 16,0 0-9-16,-3 0-18 15,0-3-5-15,-3 1-49 16</inkml:trace>
  <inkml:trace contextRef="#ctx0" brushRef="#br0" timeOffset="26">268 7752 256 0,'-6'0'96'0,"6"0"-75"0,3 3 1 0,-3-3-3 15,0 0-11-15,3 3-2 16,3-1-1-16,3 4 1 15,3 2-3-15,-1 0-2 0,1 2 0 0,0 1 1 16,-3-1 3-16,-3 1 4 16,0-3 5-16,-6 0 1 15,0 0 0 1,-6 0-7-16,0-3-5 0,0 0-2 16,0 1 1-16,-3-4-17 15,3 1-4 1,0-3-29-16,3 2-9 0,6 1-63 15</inkml:trace>
  <inkml:trace contextRef="#ctx0" brushRef="#br0" timeOffset="27">637 7866 116 0,'6'-5'44'0,"-6"2"-35"0,3 1 20 0,-3 2 7 15,0-3-5-15,0 0-1 16,0 1-5-16,-3-1-4 15,0 0-11-15,0 1 9 0,-3 2 4 16,-3 0-3-16,-3 2-1 16,0 4-5-16,-3 2-1 15,3 2-10-15,-3 3-1 0,4 3-4 16,2 3 0-16,6 2 2 16,3 0 0-16,3 0-3 15,6-2 2-15,8-3-4 16,1-3-1-16,3-5-11 15,3-5-1-15,-3-9-22 16,0-2-7-16,-1-5-54 16,-2-3-23-1,-3-2 65-15</inkml:trace>
  <inkml:trace contextRef="#ctx0" brushRef="#br0" timeOffset="28">687 7718 156 0,'3'16'57'0,"0"-3"-44"0,3 8 21 0,0-10 5 15,0 5-2-15,0 5 1 16,0 5-13-16,0 1-2 16,0-1-14-16,0-2-1 0,-3-5 2 15,0-3-6-15,0-3-2 16,-3-5-1-16,0-3-1 15,0-5-7-15,0 0-3 16,3-8-1-16,0-2 1 16,0-4-5-16,3-2-3 15,0 3 7-15,3 3 4 16,0 2 7-16,0 2 2 0,0 4 11 16,2 4 3-1,-2 6-3-15,3 3 0 16,-3 2-6-16,0 3-2 0,-3-3-2 15,0 0-3-15,0-2-17 16,0-3-9-16,0-3-48 16,0-2-62-1,3-3 30-15</inkml:trace>
  <inkml:trace contextRef="#ctx0" brushRef="#br0" timeOffset="29">979 7922 236 0,'-3'5'90'0,"6"0"-70"0,0 11-3 0,-3-8-5 16,0 3-5-16,0 2 3 16,0-2-5-16,0-1-1 15,3 1-2-15,-3-6-37 0,0-2-14 16,0-3-52 0</inkml:trace>
  <inkml:trace contextRef="#ctx0" brushRef="#br0" timeOffset="30">929 7755 280 0,'-6'-5'107'0,"3"7"-83"0,6-4-9 0,-3 2-9 0,0 0-15 16,6 0-4-16,0 0-20 15,-1 0-8-15,4-3-10 16,0 1-1-16,0-1 30 15,0 0 17-15,-3 3 27 16,0 3 11-16,0 2 3 16,-3 0 3-16,0 6-21 15,3 8 5-15,0 2 4 16,0 5-9-16,0 3 0 0,0 3-8 16,3-3-4-16,0-2-3 15,0-4 0-15,-1-4-15 16,1-6-7-16,3-2-48 15,0-6-21-15,3-5-12 16</inkml:trace>
  <inkml:trace contextRef="#ctx0" brushRef="#br0" timeOffset="31">1229 7882 248 0,'-12'-10'93'0,"9"7"-72"0,-6 0 11 0,6 6 1 16,-3-3-12-16,-2 3 1 15,-1 4-15-15,0 4-7 16,0 2 0-16,3 3-1 0,0 3 3 16,3-1-1-16,6 1 2 15,3-3-4-15,3-3 0 0,0-3 3 16,3-4 1 0,-1-6-4-16,1-8 1 0,-3 2 0 15,0-12 0 1,0-3 2-16,-3-3 1 15,-3-2 1-15,-3-4 2 0,-6-1-3 16,0-1 0-16,-3 3-1 16,3 5-2-16,0 5 1 15,0 6-1-15,3 5-3 16,0 8 2-16,3 11-4 16,3 7 1-16,3 9 2 15,3 5 1-15,0 2 1 16,0 0 0-16,3-2-20 15,3-5-7-15,6-6-103 16</inkml:trace>
  <inkml:trace contextRef="#ctx0" brushRef="#br0" timeOffset="32">1685 7874 116 0,'-3'-2'46'0,"3"2"-35"0,0-3-4 0,0 3-1 0,0 0 4 0,0-3 5 15,0 1 4-15,3-1 3 16,-3 3-1-16,0-3 2 16,-3 1-13-16,0 2 3 0,-3 0 1 15,-3 2-1-15,0 4 0 16,-3 2-7-16,0 2-2 15,0 3-2-15,3 3 1 16,0 0 0-16,6 3 1 16,3-3 0-16,6-1 2 15,6-1-8-15,3-4 0 16,3 1-11-16,6-6-4 16,0-5-18-16,-1-3-7 15,1-5-47 1</inkml:trace>
  <inkml:trace contextRef="#ctx0" brushRef="#br0" timeOffset="33">1795 7665 204 0,'-3'0'77'0,"6"3"-60"0,-3 2 6 15,0 3-1-15,3 3-3 16,-3 5 1-16,3 5 0 0,0 2 0 16,0 7-11-16,0-1 1 0,0 0 1 15,3-3-6 1,-3-2-1-16,0-5-4 0,-1-4-1 16,1-4-41-16,3-3-19 15,0-3-53 1</inkml:trace>
  <inkml:trace contextRef="#ctx0" brushRef="#br0" timeOffset="34">1908 7837 244 0,'-3'3'93'0,"6"-1"-72"0,0 1-6 0,-3-3-8 0,6 5 8 15,0 1 7-15,3-1-4 16,3 0 0-16,-1-2-11 15,4 0-2-15,0-3-1 0,0 0-2 16,-3-3 1-16,0 0-2 16,-3-2 2-16,0 0-7 15,-3-1 1-15,-3 1-1 16,-3-3-1-16,-6 0-1 16,-3 3-1-16,3 2 1 15,-6 3 2-15,-3 0 2 16,-3 6 1-16,9 2 1 15,-3 2 0-15,3 3 4 16,4 3 5-16,-1-3 1 16,6 6 4-16,3-1-5 15,5 1-1-15,4-3-15 16,6-6-8-16,3-2-21 16,3-5-10-16,0-6-30 15,0-2-54 1,-1 0 27-16</inkml:trace>
  <inkml:trace contextRef="#ctx0" brushRef="#br0" timeOffset="35">2206 7872 252 0,'-15'-11'96'0,"6"11"-75"0,-3 0 8 0,6 0-1 16,0 3-4-16,-3 2 3 16,0 0-13-16,-6 3-5 0,6 3-6 15,0 2 0-15,3 3 2 0,0 2 4 16,3 1 2-16,3-3-8 15,3-3-3-15,3-2-6 16,3-4 1-16,0-4-6 16,0-6-1-16,3-2-4 15,0-3-1-15,-3-2 3 16,0-4 3-16,-6 1 9 16,0 0 3-16,-3 2 1 15,0 3 1-15,0 3 2 16,0 0 4-16,0 5-6 15,0 3-4-15,0 4 0 16,0 4 0-16,3 2-2 16,0 1 2-16,3-1-15 15,-3-3-4-15,3 1-19 0,0-3-7 16,-1-3-40 0,1-2-35-16,3-6 46 15</inkml:trace>
  <inkml:trace contextRef="#ctx0" brushRef="#br0" timeOffset="36">2250 7890 184 0,'-3'-3'71'0,"6"6"-55"0,0 2 4 0,-3 1 0 16,3 2 1-16,0 0 4 16,-3 2 0-16,3 1 2 15,0-1-15-15,-3 1-2 0,0-3-3 0,0 0-1 16,0-3 1-16,0-5-2 15,0 0 0 1,0 0-3-16,3-3 1 16,-3-5-4-16,3-2-2 0,3-3-3 15,0-3 1-15,0 0 3 16,3 0 1-16,3 3-2 16,0 2 2-16,0 3 7 15,-1 6 6-15,1 2-4 16,0 5 0-16,0 5 2 15,-3 4 1-15,0 2-3 16,-3-1-3-16,0-1-5 16,-3-4-2-16,0 1-24 15,0-3-10-15,0-3-52 16,0-2-21-16,3-3 11 16</inkml:trace>
  <inkml:trace contextRef="#ctx0" brushRef="#br0" timeOffset="37">2548 7837 304 0,'-3'-5'112'0,"0"5"-87"0,-3 0 13 0,3 0 1 16,0 3-14-16,-3-1-5 0,0 1-16 15,0 2-7-15,0 0 1 16,3 1-4-16,0 2 1 0,6 2 3 15,3 3 1-15,3 3-2 16,0 0 0-16,0 3 4 16,-3-1 1-16,-3-2 6 15,0 0 3-15,-6-3 0 16,0 0 3 0,-3-2-5-16,-3-3-3 15,-6-5-19-15,6-3-6 16,-3-3-26-16,0 0-9 0,3-2-60 15,6-3-55 1,6-3 58-16</inkml:trace>
  <inkml:trace contextRef="#ctx0" brushRef="#br0" timeOffset="38">2813 7827 252 0,'-3'0'93'0,"3"2"-72"0,-3 9 9 0,3-3 2 15,0 2-7-15,-3 6 0 16,3 3-5-16,0-1 0 15,0 3-11-15,3-2-3 0,3-1-2 16,-3-4 0-16,6-4 2 16,-3-2-5-16,3-5-1 15,-1-6-7-15,1-2-3 0,0-6-3 16,3-2 0-16,-3 0 2 16,0-3 5-16,-3 0 1 15,0 0 3-15,0 0 3 16,-3 6 2-16,3 2-4 15,-6 3-1-15,0 5 9 16,3 5-3 0,0 5-2-16,3 4 1 15,-3 4 0-15,6 1-1 16,0-1 1-16,0-2-11 16,-1-3-4-16,1 1-30 0,-3-7-10 15,6-1-55 1,0-4-36-1,-6-7 59-15</inkml:trace>
  <inkml:trace contextRef="#ctx0" brushRef="#br0" timeOffset="39">3063 7879 216 0,'0'8'82'0,"0"8"-64"0,-3 13 4 0,0-10-3 0,3 5 7 16,-3 2 9-16,3 6-10 15,0 0-5-15,0-6-11 16,-3-2-4-16,3-3 1 0,0-2-3 16,0-6 0-16,0-3-3 15,0-2-1-15,0 0-4 16,0-8-1-16,0-2 3 16,0-4 1-1,0-4 4-15,0-6 3 0,3-5-4 16,0-3-1-16,-3-5-2 15,3-6 0-15,0 4 4 16,0 2 1-16,0 0 3 16,6 2 3-16,-3 1 0 15,0 2 0-15,8 3-3 16,-2 2-1-16,0 3-6 16,0 3 1-16,0 5 0 0,0 3 2 15,0 5-3-15,-3 5-2 16,-3 3 15-16,-6 5 6 15,0 0-2-15,0 3 1 16,0 0-6-16,-6-3 1 16,-3 1-7-16,-3-4-1 15,-3-2-37-15,-3-3-16 16,0-2-59-16,-5 0-23 16,-1-3 15-1</inkml:trace>
  <inkml:trace contextRef="#ctx0" brushRef="#br0" timeOffset="40">3691 7782 168 0,'-6'-8'66'0,"3"2"-52"0,-3 1 17 0,3 2 2 15,-3 3-1-15,-3 0 3 0,-6 3-8 16,-3 2-4-16,3 3-13 15,-2 3-6-15,-1 2-3 0,3 3-4 16,0 3 2-16,9 2 1 16,3 0 0-16,6-3 2 15,3 1 3-15,6-6-4 16,3-2-1-16,0-6-9 16,0-2-2-1,-1-6-1-15,4-5 0 0,-6-3 0 16,3-2 2-16,-3 0 6 15,-3 0 2-15,-6 0 8 16,0 2 6-16,-3 3 3 16,0 0 0-16,0 3-1 15,0 2-1-15,0 3-12 16,3 5-3-16,0 3 1 0,0 3 0 16,12 0-4-16,-9 2 1 15,8 0-22-15,1-2-8 16,0-3-29-16,0-6-11 15,0-4-11 1</inkml:trace>
  <inkml:trace contextRef="#ctx0" brushRef="#br0" timeOffset="41">3968 7578 208 0,'-18'-19'77'0,"15"11"-60"0,-9 0 13 15,6 8 3-15,3 0-10 16,-6 6-4-16,-3 2-8 16,-3 5-5-16,9 8-3 15,-3 11 0-15,3 0 0 0,3 2 5 16,0 3 3-16,3 0-4 16,3 0-2-16,0-5-5 15,6-3-2-15,-9-3-17 16,6-4-5-16,-6-7-26 15,0-4-10-15,-6-6-41 16</inkml:trace>
  <inkml:trace contextRef="#ctx0" brushRef="#br0" timeOffset="42">3744 7787 256 0,'3'-3'96'0,"6"6"-75"0,3-6-5 0,-3 3-9 15,9 0-7-15,0 0 2 16,3 3-23-16,3-3-8 16,-4 0-74-16,7 0-33 15</inkml:trace>
  <inkml:trace contextRef="#ctx0" brushRef="#br0" timeOffset="43">4057 7612 240 0,'-6'19'90'0,"15"-3"-70"0,-9 18 15 15,3-15 2-15,-3 7-6 16,0 3-1-16,0 3-16 16,0 0-7-16,0-1-4 15,0-2-11-15,3-5-3 16,0-5-36-16,0-6-16 0,-3-5-59 15</inkml:trace>
  <inkml:trace contextRef="#ctx0" brushRef="#br0" timeOffset="44">3941 7797 264 0,'9'-7'99'0,"6"1"-77"0,5 1-9 0,-14 5-7 16,9-3-15-16,0 3-4 16,0 0-18-16,0 0-7 15,3 6 20-15,-6-1-7 0,0 0 3 16,-3 3 23-16,0 3 10 16,-4-1 11-16,1 1 4 15,0-3 2-15,3 0 2 16,-3 0-7-16,3-3-2 15,6-5-3-15,-3-3 0 16,3-2-9-16,-6 0-3 16,6-3-4-16,-3 0 1 0,-3-3-4 15,-4 3-2-15,-5-2-1 16,-3 2 0-16,-2 0-2 16,-7 3-1-16,3 5 1 15,-6 2 4-15,0 6 1 16,3 3 1-16,3 2 6 15,-3 0 4-15,12 3-1 16,0 0 2-16,0 0-6 16,9-3-3-1,0-2-10-15,0-3-5 0,3-3-13 16,0-5-4-16,3-3-11 16,-3-2-4-16,-1-3 5 15,-2 0 4-15,-6-3 15 0,6 1 8 16,-3 2 20-1,0 0 7-15,-6 3-6 16,6 2-2-16,0 3 11 0,0 3 8 16,-3 5 8-16,6 2 2 15,0 3-6-15,0 1-3 16,-6-1-3-16,6-2-3 16,-3-4-2-16,-3-1 1 15,-3-1-1-15,0-5 0 16,0-3-3-16,-3-2-1 15,0-5-4-15,0-4 1 0,3-2-6 16,0 1-3-16,3-4-6 16,3 3-2-16,-3 3-6 15,6 2-3-15,2 3-20 16,-2 3-10 0,0 5-47-16,0 5-21 0,0 3 13 31</inkml:trace>
  <inkml:trace contextRef="#ctx0" brushRef="#br0" timeOffset="45">4664 7742 216 0,'0'3'82'0,"0"4"-64"0,0 9 18 0,0-5 4 16,0 2-6-16,0 0 3 16,0 3-17-16,0 0-6 15,0-3-9-15,3 1-8 0,0-6-3 16,-3-1-37-16,0-1-14 16,0-6-66-16</inkml:trace>
  <inkml:trace contextRef="#ctx0" brushRef="#br0" timeOffset="46">4605 7665 260 0,'-9'-10'99'0,"6"4"-77"0,6-2-13 16,0 6-9-16,-3-4-20 16,6 1-4-16,-3-3-45 15,9 0-17-15,-4-8 11 16,10 1 7-16</inkml:trace>
  <inkml:trace contextRef="#ctx0" brushRef="#br0" timeOffset="47">4756 7514 264 0,'0'16'101'0,"3"5"-78"0,3 14 6 16,-3-14 0-16,0 5-7 0,-3 6-1 16,9 0-7-16,-3 0-4 15,-3 2-5-15,0-2-8 0,0-3-1 16,0-3-31-16,0-2-14 15,-3-5-167 1,-3-11 97 0</inkml:trace>
  <inkml:trace contextRef="#ctx0" brushRef="#br0" timeOffset="48">4664 7710 272 0,'6'-5'101'0,"9"2"-78"0,9 1 0 0,-12-1-4 0,6 0-11 16,2 3 0-16,1-2-42 15,0-1-16-15,6-2-66 16,-3-6-26-16</inkml:trace>
  <inkml:trace contextRef="#ctx0" brushRef="#br0" timeOffset="49">738 8181 172 0,'0'-5'66'0,"-3"0"-52"0,-3-1 14 16,6 6 5-16,-3-2-8 16,-3-1 0-16,0 0-3 15,-3 1-2-15,0 2-10 16,0 0-2-16,-2 2 2 0,2 6-8 16,0 3-1-16,3 2-6 0,0 3 1 15,3 2 0-15,0 6 2 16,3 3 1-16,0 2 1 15,0 0 0-15,3-3 2 16,0-2-6-16,-3-3 1 16,0-5-21-16,0-3-9 15,0-5-21-15,-3-2-8 16,0-6-20 0</inkml:trace>
  <inkml:trace contextRef="#ctx0" brushRef="#br0" timeOffset="50">539 8327 192 0,'-9'-11'74'0,"6"11"-58"0,0-3 14 0,3 3 1 0,0 0-18 16,3 0-5-16,3 0-5 15,3 0 0-15,0 0-2 16,5 0-1-16,1 0 3 0,3 0-2 16,3 3 2-16,0 0-11 15,0-3-4-15,0 0-32 16,-4 0-13-16,1 0-29 15</inkml:trace>
  <inkml:trace contextRef="#ctx0" brushRef="#br0" timeOffset="51">842 8279 184 0,'-3'5'71'0,"0"1"-55"0,3 4 4 0,0-2-2 16,0 3 2-16,0 2 2 15,0 3-11-15,0 0-7 16,0 0-2-16,0-1-5 0,0-1 2 16,0-4-34-16,0-2-17 15,0-8-37 1</inkml:trace>
  <inkml:trace contextRef="#ctx0" brushRef="#br0" timeOffset="52">830 8268 168 0,'-3'-2'63'0,"3"2"-49"0,3 0-30 0,-3 0-18 0,0 0-29 16,9 2-11-16</inkml:trace>
  <inkml:trace contextRef="#ctx0" brushRef="#br0" timeOffset="53">923 8324 192 0,'-3'13'74'0,"3"0"-58"0,0 3-4 15,3-8-4-15,0 3-3 16,-3-1 4-16,0 1 0 16,3-3 0-16,-3 0-5 0,3-3-3 0,-3 0 0 15,0-5-1 1,0 0 2-16,0-2-1 15,0-3-1-15,3-3-2 16,-1-3 1-16,1-2-1 16,0 0 0-16,3-1 2 0,0 4 0 15,0 2-3-15,0 3 2 16,0 2-1-16,0 6-2 16,0 2 11-16,0 3 5 15,0 2-5-15,0 1-2 16,0-1-3-16,0 1 1 15,0 0-15-15,0-3-5 0,0-3-46 32,0-2-54-32,0-9 30 15</inkml:trace>
  <inkml:trace contextRef="#ctx0" brushRef="#br0" timeOffset="54">1110 8327 212 0,'-3'10'79'0,"3"1"-61"0,3 5-3 16,0-8-4-16,-3 5-6 16,3 0 2-16,0 0-4 15,0 1-2-15,0-4 0 16,0-2-26-16,0 0-10 0,3-5-55 16</inkml:trace>
  <inkml:trace contextRef="#ctx0" brushRef="#br0" timeOffset="55">1101 8266 244 0,'-9'-6'90'0,"6"4"-70"0,3-1-9 0,0 3-9 16,0 0-13-16,3 0-1 15,3 0-20-15,3 0-9 16,0 3-44-16,3-1-19 15</inkml:trace>
  <inkml:trace contextRef="#ctx0" brushRef="#br0" timeOffset="56">1220 8282 212 0,'-3'2'82'0,"0"1"-64"0,0 0 9 16,3-1 0-16,-3 1-10 15,0 0-2-15,3 2-11 16,0 0-2-16,3 0-2 15,3 3-3-15,3 3 2 0,3 2-1 16,-3 0 0-16,0 1 0 16,0 1 0-16,-3 1 2 15,-6 0 2-15,-3 0 8 16,-3 0 3-16,-3-3-2 16,-3-2 1-16,-3-3-9 15,0-3-2-15,0-5-10 0,1 0-2 16,2-3-29-16,3-5-14 15,3-2-52 1</inkml:trace>
  <inkml:trace contextRef="#ctx0" brushRef="#br0" timeOffset="57">1318 8216 216 0,'0'7'82'0,"6"4"-64"0,0 10 11 0,-3-10 2 16,0 5-8-16,0 2-1 0,0 3-12 15,3 1-4-15,-6-1-4 16,0-3 1-16,0 1 0 0,0-6-4 16,0-2 1-1,0-4-16-15,0-1-6 16,0-6 0-16,0-3 0 15,3-5 10-15,3-2 5 16,0-1 2-16,0 3 1 0,0 0 3 16,0 5 0-16,3 3 7 15,0 3 6-15,0 5 0 16,-3 3 1-16,0 2-7 16,0 0-2-16,0 0-9 15,0 1-2-15,0-4-29 0,-1-5-12 16,4-2-43-1</inkml:trace>
  <inkml:trace contextRef="#ctx0" brushRef="#br0" timeOffset="58">1551 8340 192 0,'0'3'74'0,"6"-1"-58"0,3 1 3 0,-3-1-2 16,2-2-2-16,1 3 0 15,0-3-5-15,3 0-4 16,0-3-3-16,-3 1 0 0,0-1 0 16,0-2-1-16,-3 0-2 0,-6-1 1 15,-3 4-1-15,-3-4-7 16,-6 1-3-16,-3 2 1 16,-3 1 3-16,0 2 3 15,-2 2 4-15,2 4 4 16,3-1 2-16,3 0 1 15,3 3 2-15,3 3-5 16,3-1-3-16,6 4 1 16,3-1 0-16,6 3-1 15,3-3 1-15,3 0-4 16,5-2-2-16,1-6-25 16,3-5-11-1,3-3-60-15</inkml:trace>
  <inkml:trace contextRef="#ctx0" brushRef="#br0" timeOffset="59">1857 8260 260 0,'-6'-5'96'0,"0"5"-75"0,3-2 6 0,3 2-2 16,-3 2-5-16,-3 1 3 15,3-1-15-15,0 1-7 16,3 2-1-16,0 6-3 0,3 0 1 15,3 2-3-15,0 3 1 16,0 2 2-16,0 1 3 16,-3-1 2-16,-3 1 3 15,-6-1 6-15,-3 3 4 0,-6 1-6 16,-5-4-3 0,-4-2-24-16,0-3-11 15,0-2-88-15,0-9-60 16,4-7 69-1</inkml:trace>
  <inkml:trace contextRef="#ctx0" brushRef="#br0" timeOffset="64">61 257 132 0,'-3'-3'49'0,"3"3"-38"0,-3 0 4 0,3 0-2 16,0 0-6-16,0 0-2 15,0 0-5-15,0 0 0 16,0 0 0-16,0 0 11 16,0 0 5-16,0 0 7 0,0 0 3 15,0 0 0-15,0 0-1 16,0 0-6-16,0 0 1 16,0 0-9-16,0 6-4 15,3 4 0-15,0 6 2 16,0 8 5-16,-3 2 1 15,0 6-4-15,3 0-1 16,-3 0-4-16,3-3-1 16,0 0-3-16,0-5-2 15,0-6-2-15,0-2 1 16,0-3 3-16,0-2 1 16,-3-3 1-16,0 0 0 0,0-3 0 15,0-5 0-15,-3 3 0 16,0-3 2-16,0-6-5 15,0-2-1-15,0 0 2 16,0-5 3-16,0-3-2 16,0-2-2-16,0-3-3 15,0-3 1-15,0-8-1 16,3 3 0-16,0 0 2 16,0 0 2-16,3 2-1 15,3 3-1-15,3 1 1 16,3 2-1-16,3 2-5 15,2 6 1-15,4 2 0 16,3 6 2-16,0 5-1 16,-3 5-1-16,-3 3 3 15,-1 5 0-15,-2 3 7 16,-6 0 6-16,-3 3 0 0,-3-1 1 16,-3-2-3-16,-3 0-1 15,-3-3-8-15,-6-2 0 16,0-3-10-16,-2 0-2 15,-1-6-7-15,0-2-4 16,0-2-15-16,3-1-6 0,3-2-13 16,6-1-2-1,3-2-44-15</inkml:trace>
  <inkml:trace contextRef="#ctx0" brushRef="#br0" timeOffset="65">439 225 188 0,'0'-2'71'0,"0"2"-55"0,-3 0 13 15,3 0 2-15,-3 0-1 16,-3 0 2-16,-3 2-13 16,-3 3-6-16,0 3-8 15,-3 3-2-15,1 2 1 0,2 3-5 0,0 3 1 16,3 2 0-16,3-3 0 15,3 1-3 1,6-3 2-16,3-3 1 0,3-2 0 16,3-6 0-16,0-3 0 15,5-4 0-15,-2-6 0 16,0-3-3-16,0-2 2 16,-3-3 3-16,0 0 1 15,-3 0 5-15,-3 1 5 16,0 1 2-16,-3 4 0 15,0 2-3 1,-3 0 0-16,0 3-3 0,0 5 0 16,0 5-8-16,0 3 0 15,0 5-3-15,0 3 0 16,3 0 0-16,0 0-2 16,3 0-6-16,-1-3-2 0,1-3-13 15,3-2-6-15,0-2-22 16,0-4-6-16,0-2-48 15</inkml:trace>
  <inkml:trace contextRef="#ctx0" brushRef="#br0" timeOffset="66">600 278 208 0,'-6'-3'79'0,"6"6"-61"0,3 0 6 0,-3-3-2 16,3 5-3-16,-3 3 3 15,0 3-6-15,3-1-1 16,0 3-9-16,0 1-2 0,0-4 2 16,-3 1-3-16,3-3 0 15,-3-3 1-15,0 0 0 16,0-5 6-16,0 0 6 16,0 0-2-16,-3-5 0 15,0-3-6-15,0-3-3 16,0-2 0-16,3 0-1 15,-3 0-5-15,3 0-1 16,3 2 1-16,0 0 0 16,3 3-2-16,0 3 0 15,-1 0-12-15,4 2-2 16,3 1-21-16,0 2-8 0,3 0-22 16,-3 0-9-1</inkml:trace>
  <inkml:trace contextRef="#ctx0" brushRef="#br0" timeOffset="67">746 289 192 0,'-3'5'74'15,"0"0"-58"-15,6 3 7 0,0-5-1 0,-1 2 1 16,1 0 6-16,3 1-5 16,0-4-2-16,0 1-12 15,0-3-2-15,3 0-1 0,0-3-1 16,0-2-1-16,0 0-1 0,0-3 2 15,-3 0-3-15,0 0-2 16,-3 0 0-16,-3 0 1 16,-3 0-1-16,-3 0-1 15,-3 3-6 1,0 2-1-16,-3 3 1 0,3 6 1 16,-3 2 0-16,3-1 4 15,0 4-2-15,3 2 1 16,1 0 4-16,2 3 3 15,3 0-4-15,5-3-1 16,1 1 0-16,3-4 0 16,3-2-18-16,0-2-8 15,3-4-26-15,0-4-10 16,0-4-35 0</inkml:trace>
  <inkml:trace contextRef="#ctx0" brushRef="#br0" timeOffset="68">888 281 188 0,'-3'5'71'0,"3"0"-55"0,0 9 6 16,0-7 2-16,0 1 0 15,0 0 3-15,0 3-10 16,0-3-3-16,0 0-8 16,0-3-6-16,0 0-1 0,0-5 3 15,0 0 3-15,0 0 4 0,0 0 2 16,0-5-5-1,3-3-4-15,0-2-4 16,3-4 1-16,0 1-1 0,0 3 0 16,3-1 0-1,0 3 0-15,0 3 2 0,3 5 0 16,0 5 2-16,0 6 1 16,-3 2 1-16,0 3 0 15,-3 0 0-15,0-1 2 16,-1-1-3-16,-2-1 0 15,0-2-12-15,0-4-7 16,0-1-18-16,0-1-8 16,-3-5-5-16,3-3 1 15,0-2 4 1,0-5-41-16,3-6 4 16</inkml:trace>
  <inkml:trace contextRef="#ctx0" brushRef="#br0" timeOffset="69">1106 80 252 0,'-3'-8'93'0,"6"10"-72"0,-3 1 0 16,0-3-2-16,0 5-9 15,3 6 0-15,0 2 2 16,3 3 3-16,-3 5-8 16,0 6 2-16,0 2 4 0,-1 2-7 15,1 4-3-15,3-1-2 0,-3-2 1 16,0-6-10-1,0-2-4-15,-3-5-25 16,3-6-9-16,-3-5-51 16,9-8-44-16,-9-5 52 15</inkml:trace>
  <inkml:trace contextRef="#ctx0" brushRef="#br0" timeOffset="70">954 204 284 0,'-9'-5'107'0,"9"5"-83"0,3-3 2 0,0 3-4 16,3 0-8-16,6 0 2 15,6 0-5-15,5 0-1 16,7 0-6-16,3 0-3 0,-3 0 0 0,-1-3-8 16,1 1-3-16,-3-1-56 15,0 0-26-15,-6-2-28 16</inkml:trace>
  <inkml:trace contextRef="#ctx0" brushRef="#br0" timeOffset="71">1519 228 148 0,'0'-8'55'0,"3"8"-43"0,0 0 10 15,-3 0 3-15,0 0-5 0,0 0 0 16,3 5-7 0,-3 3 0-16,0 5-8 15,-3 6 1-15,0 5 1 0,0-1-1 16,3 1 1-16,0 0-4 16,3-3 0-16,3-5-1 15,0 0-2-15,3-3 1 0,3-5 1 16,0-3 1-16,0-5 3 15,0-5-3-15,-3-3-2 16,0 0-3-16,0 0-1 16,-3-2 2-16,0 2 2 15,0 3 0-15,-4-1-1 16,1 4-2-16,-3 2 1 16,0 0-1-16,3 8 0 15,0 0 2-15,0-1 2 16,0 1 1-16,3 0 1 15,0 0 0-15,0-2 0 16,3-6 6-16,0 0 4 16,0-6 4-16,0-2 1 15,0-2-8-15,-3-3-4 16,0-3-2-16,-3 0 1 16,-3-3-3-16,-3 3 0 0,0 0-3 15,0 3-3-15,-3 3-14 16,0 2-4-16,0 2-11 15,3 4-5-15,0 2-24 16,3 0-9-16,6 0-16 16</inkml:trace>
  <inkml:trace contextRef="#ctx0" brushRef="#br0" timeOffset="72">1871 249 204 0,'-15'0'77'0,"6"3"-60"0,3-1 6 0,0 1 1 16,0 2-4-16,-3 1 0 15,0 4-10-15,0 3-6 16,0 3-3-16,0 0-1 0,3 3 0 16,3-4 0-16,3 1 0 15,3-2 0-15,3-4 2 16,3-2-3-16,3-5 0 0,0-3-4 15,0-6-1 1,-3-1 0-16,0-1 4 16,0-3 3-16,-3 0 2 15,-3 1 1-15,-3-1 0 16,0 3 4-16,0 0 3 0,-3 3-2 16,3 2 2-1,0 1-4-15,0 2-2 0,0 5-5 16,3 6-2-16,0 2 1 15,3 3 2 1,0 0-2-16,3-3-2 16,-1 0 2-16,1-2 2 0,0-1-20 15,0-2-7-15,0-5-40 16,3-1-15-16,0-4-9 16</inkml:trace>
  <inkml:trace contextRef="#ctx0" brushRef="#br0" timeOffset="73">2019 297 192 0,'-2'0'74'0,"2"5"-58"0,2 3-2 0,-2 0-3 16,0 2-2-16,3 1 2 16,0 2-5-16,0 0-4 15,0 1-1-15,0-1-8 0,0-3-3 16,-3-2-80-1</inkml:trace>
  <inkml:trace contextRef="#ctx0" brushRef="#br0" timeOffset="74">1975 236 260 0,'-12'-11'96'0,"12"9"-75"0,-3-4-8 16,3 6-7-16,0-2-8 15,0-1-2-15,0 0-22 16,3-2-10-16,3 0-50 16,0-1-22-16,9-4 43 15,3-3 21-15</inkml:trace>
  <inkml:trace contextRef="#ctx0" brushRef="#br0" timeOffset="75">2097 32 220 0,'0'0'82'0,"0"3"-64"0,3 5-4 0,0-3-6 15,0 5 2-15,0 6 3 16,0 3-2-16,0 5 1 16,0 2-7-16,0 3-3 0,0 3 1 15,0 2-2-15,0-2-1 16,0 0 1-16,0-3-1 16,0-5-29-16,-3-3-13 15,0-2-60 1</inkml:trace>
  <inkml:trace contextRef="#ctx0" brushRef="#br0" timeOffset="76">2067 233 268 0,'-3'-5'101'0,"6"0"-78"0,0 2 6 0,-3 3-2 0,6-3-15 15,3 1-2-15,0-1-8 16,3 0-4-16,3 1 1 16,0 2-22-16,2 0-9 0,1 0-26 15,0 0-9-15,0 0-30 16</inkml:trace>
  <inkml:trace contextRef="#ctx0" brushRef="#br0" timeOffset="77">2311 193 244 0,'-12'-2'90'0,"9"4"-70"0,-6 1 6 0,6 0-1 16,0-1-12-16,0 4-2 15,-3-1-9-15,6 0-3 16,6 3 0-16,0 5 0 0,3 3 1 16,3 0 0-16,-3 3 2 15,0-1-1-15,-3 1 2 16,-6-1-2-16,-6 1 2 15,3-3 2-15,-9 0 2 16,-3-6-3-16,0-2-1 16,1-3-1-16,-1-2-2 15,0-3-17-15,3 0-6 16,6-3-40-16,3-2-16 16,9-3-19-1</inkml:trace>
  <inkml:trace contextRef="#ctx0" brushRef="#br0" timeOffset="78">2874 11 192 0,'-12'-8'74'0,"6"5"-58"0,-9 3 12 0,9 3 2 16,-6 0-12 0,0 7-2-16,-3 1-12 15,-2 5-4-15,2 5-1 0,0 3 4 0,3 2 3 16,0 6 4-16,6 2 4 15,3 3-6-15,3 0-2 16,3 0-3-16,0-5 0 16,3-3-13-16,0-5-3 15,-3-5-58-15,3-4-25 16</inkml:trace>
  <inkml:trace contextRef="#ctx0" brushRef="#br0" timeOffset="79">2594 249 244 0,'-9'-8'90'0,"12"5"-70"0,0-2-5 15,3 5-8-15,0-3-7 16,6-2 2-16,0 0-1 16,9 0-1-16,-1 2 1 15,1 3-12-15,3 0-3 0,0 3-6 16,-6-1-1-16,-3 4 10 15,-6 1 5-15,-1 4 9 16,-5 2 6-16,-3 6 4 0,0 2 4 16,0 3-9-16,0-3-2 15,3 0 0-15,3-2 1 16,3-6 3-16,3-3 4 16,3-4 1-16,0-6 0 15,0-6-1-15,0-1-1 16,-3-4-5-16,-3-2-3 15,-3-1-2-15,-6-1 0 16,0-1-2-16,-6 0 2 16,-3 0-9-16,-3 3-3 15,0 2-22-15,0 3-7 16,0 3-19-16,3 2-6 16,3 3-26-1</inkml:trace>
  <inkml:trace contextRef="#ctx0" brushRef="#br0" timeOffset="80">2966 350 192 0,'12'18'71'0,"-9"-13"-55"0,-3 1 9 15,0-4 1-15,0 1 7 16,0 0 4-16,0-1-11 16,-3-2-5-16,0 0-12 15,0-2-2-15,0-4 3 0,3-2-4 16,0-2 2-16,6-3-5 15,0 2-2-15,3 0-3 0,3 1 1 16,0 2-1-16,3 3-2 16,2 2-13-1,1 0-4-15,0 3-33 16,3 0-13-16,0 0-40 16</inkml:trace>
  <inkml:trace contextRef="#ctx0" brushRef="#br0" timeOffset="81">3529 244 140 0,'-21'-3'52'0,"18"3"-41"0,-15 3 7 0,15-1 0 16,-9 4 7-16,-3 2 7 16,-6 0-8-16,6 5-2 15,1 0-13-15,2 5-5 0,3 4-1 16,9 1 2-16,0 1 2 15,12-3-1-15,-3-2-1 16,8-3-6-16,4-6 1 16,0-4-11-16,0-6-5 15,9-6-12-15,-9-4-5 16,5-9-18 0,-5-2-44-16,-3-5 13 15</inkml:trace>
  <inkml:trace contextRef="#ctx0" brushRef="#br0" timeOffset="82">3573 74 152 0,'-3'8'57'0,"3"3"-44"16,3 7 3-16,0-7 0 0,0 5 10 16,3 5 8-16,-3 3-3 15,3 5-1-15,-3 3-16 16,0-1-9-16,0-4-1 0,0-3 1 15,0-3 2-15,-3-5-3 16,0-3-1-16,0-2 1 16,0-6 0-16,0-5-5 15,0-3-1-15,0-5-4 16,0-5-1-16,9 0 1 0,-3-3 4 16,0 3 3-16,3-1 2 15,6 7-1-15,-3 1 1 16,-1 4-4-16,1 4-2 15,0 6 4-15,-3 3 3 16,6-1-1-16,-9 1-2 16,3 0 0-1,0-1-1-15,-6-2-22 16,6 0-8-16,-9-5-34 0,6-3-13 16,3-3-4-1</inkml:trace>
  <inkml:trace contextRef="#ctx0" brushRef="#br0" timeOffset="83">3853 273 208 0,'-3'5'79'0,"6"3"-61"0,-3 8-5 15,0-6-5-15,0 1-1 16,-3 2 4-16,0 1-6 16,-3-1-3-16,6-3-1 15,0 1-26-15,-3-6-10 0,6 1-55 16</inkml:trace>
  <inkml:trace contextRef="#ctx0" brushRef="#br0" timeOffset="84">3832 122 244 0,'-3'-11'93'0,"6"11"-72"0,-3-2-17 0,0 2-11 16,0 0-16-16,9 0-2 15,-3 2-14-15,0 1-5 16,3 0-29-16,0-3-11 16</inkml:trace>
  <inkml:trace contextRef="#ctx0" brushRef="#br0" timeOffset="85">3933 148 228 0,'0'19'85'0,"0"-6"-66"0,6 8 3 0,-3-7-3 0,-3 7-6 16,3 3 0-16,-3 2-10 15,3 0-1-15,0 1-2 16,0-3 2-16,3-6 1 0,-3-2-43 16,9-5-18-16,3-9-44 15</inkml:trace>
  <inkml:trace contextRef="#ctx0" brushRef="#br0" timeOffset="86">4136 217 224 0,'-21'-5'85'0,"12"8"-66"0,-6 2-8 16,9 0-8-16,-6 6-4 15,0 5 2-15,1 2 9 0,-4 3 3 16,9 3-6-16,0 0-2 16,6 0 1-16,6-3-1 0,0-5 0 15,9-3-6-15,-1-5 1 16,1-5-2-16,0-9 0 15,-3-4 4-15,6-6 1 16,-6-5-1-16,-3-3-2 16,-3 0 5-16,-6-2 1 15,-3-1-7 1,-3 1-1-16,0-1-2 0,0 1 2 16,0 2 5-16,-3 5 6 15,6 6-12-15,-3 3-4 16,6 7-2-16,0 3 3 15,0 8 1-15,9 5 3 16,0 3 3-16,3 5 2 0,0 3-1 16,-3 2 1-16,6 4 0 15,-4-4 1-15,1-2-27 16,0-3-9-16,3-5-70 16</inkml:trace>
  <inkml:trace contextRef="#ctx0" brushRef="#br0" timeOffset="87">4520 53 228 0,'-3'32'85'0,"3"-8"-66"0,0 5 3 0,0-16-1 16,0 6-2-16,-6 2 1 15,6 3-9-15,0-1-4 0,0 1-4 16,0-3-3-16,0-2 1 15,0-3-43-15,0-3-17 16</inkml:trace>
  <inkml:trace contextRef="#ctx0" brushRef="#br0" timeOffset="88">4365 217 280 0,'-9'-8'104'0,"12"11"-81"0,3-6-4 16,-3 3-6-16,3-2-10 15,0-1 0-15,12 0-3 16,0 1-1-16,5-1 1 16,4 0-27-16,-3 3-9 0,6 0-20 0,-9 0-5 15,5 3 9 1,-11 2 8-16,3 1 29 15,-9 2 43-15,0 2 21 16,-6 3-1-16,-3 3-1 16,0 3-23-16,0-1-7 15,9 3-10 1,-6-2-1-16,6-3 4 0,9-3 3 16,0-5 2-16,2-8-2 0,1-5 2 15,-6-6-2-15,6-2 2 16,-12-3 7-16,0 0 6 15,-9 0-2-15,-9-2 2 16,-6-1-12-16,-3 3-4 16,-3 3-25-16,-5 3-11 0,5 2-52 15,6 5-23-15,0 3-35 16</inkml:trace>
  <inkml:trace contextRef="#ctx0" brushRef="#br0" timeOffset="89">332 731 184 0,'-6'-14'68'0,"6"9"-52"0,-6-8 10 0,3 7 1 0,0 1 0 16,-3-3 3-16,-3 3-3 15,0 2-2-15,-3 1-13 16,3 4-10-16,-3 12-2 0,0 9-5 15,4 12 1-15,2 7 0 0,0 6-1 16,3-3 4-16,3-6 2 16,3 1 0-16,3-8-1 15,0-6-8-15,-3-2-5 16,-1-5-22-16,1-6-8 16,-3-5-59-1</inkml:trace>
  <inkml:trace contextRef="#ctx0" brushRef="#br0" timeOffset="90">79 913 276 0,'-3'-3'104'0,"6"3"-81"0,6 0-8 0,0 0-11 0,3 0-3 16,2 0 1-16,7 0 2 15,3 0 0-15,0 0-2 16,0 0-4-16,0 0 1 0,-1 0-32 15,1 3-15-15,-6 0-49 16,0-3-32 0,0 0 55-16</inkml:trace>
  <inkml:trace contextRef="#ctx0" brushRef="#br0" timeOffset="91">400 926 228 0,'-3'8'88'0,"3"-2"-69"0,3 7-5 0,0-3-7 15,0 1-3-15,-3 2 2 16,0 0 2-16,0 1 0 16,0-1-4-16,0-3-3 0,3 1 0 15,-3 0-45-15,0-3-20 16,3-1-30 0</inkml:trace>
  <inkml:trace contextRef="#ctx0" brushRef="#br0" timeOffset="92">367 871 276 0,'0'-8'104'0,"0"8"-81"0,0 0-8 0,0 0-9 0,0 0-8 16,0 0-2-16,9 2-33 15,-3 1-12-15,0 2-55 16,0 1-24-16</inkml:trace>
  <inkml:trace contextRef="#ctx0" brushRef="#br0" timeOffset="93">460 966 192 0,'3'13'71'0,"0"-2"-55"0,3 2 11 16,-3-5 0-16,0 0-7 15,-3 0 1-15,0 0-3 16,0 0-2-16,0-3-8 15,0 0-3-15,0 1 1 0,0-6 3 0,0 0 2 16,0 0 3-16,0-3 2 16,0-2-12-16,3-3-4 15,0 0 0-15,3-3-1 16,-1 1-2-16,4 2 0 16,0 2-1-16,3 1 3 15,0 5-5-15,0 3 2 16,0 2 4-1,0 3 2-15,0 3 0 0,0-1 1 16,-3 1 0-16,-3-1 1 16,0 1-5-16,-3-3 1 15,-1 0-31-15,-2 0-14 16,0-3-41 0,0-5-53-16,6 3 40 15</inkml:trace>
  <inkml:trace contextRef="#ctx0" brushRef="#br0" timeOffset="94">722 974 248 0,'0'3'93'0,"0"2"-72"0,3 5-4 16,0-2-5-16,0 0 0 16,-3 3 4-16,0 2-8 15,0 0-2-15,0 1-4 16,0-1-4-16,0-3 1 0,0-2-39 15,0 0-15-15,3-2-52 16</inkml:trace>
  <inkml:trace contextRef="#ctx0" brushRef="#br0" timeOffset="95">701 879 244 0,'-3'-6'90'0,"3"6"-70"0,0 0-9 0,0 0-11 16,0 0-17-16,6 6-1 16,0-1-40-16,0 0-14 15,6 1-3-15,3 2 3 16</inkml:trace>
  <inkml:trace contextRef="#ctx0" brushRef="#br0" timeOffset="96">838 955 264 0,'-9'3'101'0,"6"5"-78"0,-3-3 6 16,3-2-2-16,3 2-13 16,0 1-3-16,0-1-6 15,3 0-4-15,3 3 0 16,3 0-1-16,3 0 2 0,0 0-3 16,0 0 0-16,-4 2 1 0,-2 1 2 15,-6 0 3 1,-3-1 2-16,-3 1 1 15,-2-3 2-15,-1-3-5 16,-3-2-1-16,0-3-7 16,0 0 0-16,0-3-26 0,3-2-8 15,3-3-25-15,3-3-9 16,6-5-33 0</inkml:trace>
  <inkml:trace contextRef="#ctx0" brushRef="#br0" timeOffset="97">900 815 224 0,'0'3'85'0,"3"5"-66"0,0 8-3 0,0-6-5 16,3 6 9-16,0 8 10 16,0 0-1-16,-3 2 3 15,0-2-18-15,0 0-4 0,0-3 1 0,0-2-9 16,0-4-1-16,-3-1-1 15,0-4 2-15,0-2 1 16,0-3 3 0,0-5-8-16,0 0-3 0,3-5-8 15,3-3-3-15,0-5 0 16,3-3 2-16,0 0 3 16,6 3 5-16,-1 2-2 15,1 6 3-15,3 5 7 16,0 5 4-16,0 6 10 15,-3 2 7-15,0 3-3 0,-3 0-2 16,-3 2-10 0,-1 1-3-16,1-3-25 15,-3-3-9-15,9 0-107 16</inkml:trace>
  <inkml:trace contextRef="#ctx0" brushRef="#br0" timeOffset="98">1641 977 184 0,'-3'-6'71'0,"3"1"-55"0,-2 0 13 0,-1 2 2 15,-3 3-7-15,0 0-2 16,-6 3-8-16,-3-1-1 16,-3 6-8-16,-3 0-3 0,0 5-1 15,0 3-4-15,1 3 0 16,5-1 2-16,3 1 0 15,6-1 1-15,6-2 0 16,6 0 4-16,3-3 2 16,6-5 0-16,0-2-1 0,2-6-3 15,1-6 1-15,0-2-2 16,-3 0 2-16,-3-2-2 16,0-3-1-1,-3-1 1-15,-3 1-1 0,-3-3 2 16,0 3 1-16,-3 0-1 15,0 5 1-15,0 3-2 16,0 2-1-16,0 3-4 16,3 8 0-16,0 3 2 15,0-1 3-15,3 1-2 16,-1 2 0-16,1-3-19 16,3 1-9-16,0-3-21 15,0-3-8-15,0-2-33 16</inkml:trace>
  <inkml:trace contextRef="#ctx0" brushRef="#br0" timeOffset="99">1722 987 200 0,'-6'-8'77'0,"6"6"-60"0,0 2-1 0,0 0-4 16,0 5-6-16,0 3-1 15,0 2 10-15,0 1 5 16,0 0-10-16,0-1 1 0,0-2 2 15,0 0-7-15,0 0-1 16,0-3-3-16,0 1-2 0,0-6 3 16,0 0 2-1,0 0 4-15,3-3 5 0,0-2-8 16,0-1-3-16,3-2 0 16,0 0 2-16,0 1 0 15,3-1 0-15,0 2-8 16,-1 4 0-16,4-1 1 15,0 6 1-15,0-1 1 16,-3 4 0 0,0-1-3-16,0 0 2 0,-3 3-4 15,0 0-1 1,-3 0-37-16,6-3-16 0,-3 1-127 31,6-1 94-31</inkml:trace>
  <inkml:trace contextRef="#ctx0" brushRef="#br0" timeOffset="100">1990 953 220 0,'-9'-8'82'0,"6"5"-64"0,-3 3 4 0,3 3-3 16,-3-1-6-16,-3 4 2 15,0 2-6-15,-6 5-1 16,3 0-4-16,0 3-1 0,3 0 1 15,3 2 0-15,4 1 2 16,2-3 1-16,5-3 1 0,4-2-2 16,3-3 1-16,0-6-2 15,0-4 0-15,6-4-3 16,-6-2 1-16,0-2-2 16,-3-3-1-1,-3-6 3-15,-3-2 0 0,-3-6-4 16,-3-2 1-16,-3-5 0 15,0-3 0-15,0 5 0 16,0 3 0-16,0 5 0 16,3 6 2-16,0 2-3 15,0 5-2-15,3 3-1 16,0 3 0-16,0 5 0 16,3 11 0-16,0 7 0 0,3 9 0 15,0 2 3-15,3 2 2 16,0 4 0-16,3-1 2 15,0-5-11 1,2-5-4-16,1-3-21 0,3-5-8 16,0-5-65-1,3-3-31 1,3-6 67-16</inkml:trace>
  <inkml:trace contextRef="#ctx0" brushRef="#br0" timeOffset="101">2389 762 220 0,'3'3'85'0,"0"2"-66"0,0 6 5 16,-1-3 1-16,1 8-1 15,0 5 5-15,0 3-13 16,-3-1-7-16,0 4-5 15,0 2-4-15,3-3 3 0,-3-2-11 16,0-3-2-16,0-2-35 16,3-3-15-16,-3-6-49 15</inkml:trace>
  <inkml:trace contextRef="#ctx0" brushRef="#br0" timeOffset="102">2270 950 252 0,'-6'-3'96'0,"9"3"-75"0,0 3-1 0,-3-3-7 15,2 3-3-15,10-1 1 16,0-2-3-16,3 0 0 16,6 0-5-16,3-2-6 0,3-1-3 15,-1-2-24-15,4 0-8 16,-3-6-37-1,-3 3-51-15,0-3 32 16</inkml:trace>
  <inkml:trace contextRef="#ctx0" brushRef="#br0" timeOffset="103">2526 720 204 0,'-3'3'77'0,"3"5"-60"0,0 5-3 15,0-3-3-15,0 9 5 16,0 5 5-16,0 5-3 16,-3 5 0-16,0 1-10 15,0-4-3-15,0 1-1 0,0-5 0 16,0-6 2-16,0-5-3 16,0-3 0-16,3-3-1 15,0-2-2-15,3-5 1 16,0-3-1-16,3-3-3 0,0-5 2 15,0-7-6 1,2-1-3-16,1-3 1 16,0 1 3-16,3 4 3 0,0 4 4 15,0 4-2-15,0 6-2 16,0 3 4 0,-3 5 1-16,0 3 4 15,-3-1 1-15,-3 3-1 0,0-2-1 16,0 0-6-16,-3 2 1 15,0-3-33-15,3 1-15 16,0-3-58 0</inkml:trace>
  <inkml:trace contextRef="#ctx0" brushRef="#br0" timeOffset="104">2755 969 232 0,'0'5'88'0,"6"-2"-69"0,0 2-5 16,0-2-7-16,0 2 4 16,-1-3 5-16,1 1 3 15,3-3 1-15,0 0-11 16,0-3-3-16,0 1 0 0,0-3-8 16,0-3-3-16,-3 0-2 15,3 0 1-15,-6-3-3 16,-3 1 1-16,-6-4-5 15,-3 4-2-15,-3 2 6 16,-3 3 5-16,0 2 3 16,-3 6 3-16,1 4 1 0,2 1 3 15,3 8 6 1,3-3 2-16,0 1-1 0,6-1 0 16,3 0-5-16,3 0 0 15,9-2-7-15,0 0-3 16,3-3-21-16,0-3-10 15,2-3-36-15,-2-2-16 16,3 0-2 0</inkml:trace>
  <inkml:trace contextRef="#ctx0" brushRef="#br0" timeOffset="105">2912 953 200 0,'-3'13'77'0,"3"3"-60"0,0 2-1 15,0-10-1-15,0 0 2 16,0 0 4-16,0 0-6 16,0-3-2-16,0 1-7 15,0-4-4-15,0-2 1 0,0 0-2 16,0 0-1-16,3-5 1 16,3-5-4-1,3-4 0-15,3-2-3 16,0 3 1-16,3 0 1 15,0 5-1-15,0 3 6 0,0 5 3 16,0 5 8 0,-1 3 2-16,-2 0-5 15,3 2-1-15,-3 4-4 0,0-1-1 16,0-2-21-16,0-1-8 16,3-2-88-1</inkml:trace>
  <inkml:trace contextRef="#ctx0" brushRef="#br0" timeOffset="106">3442 900 160 0,'-6'-3'63'0,"6"3"-49"0,0 3-2 16,0-3-2-16,0 5 4 16,0 0 5-16,6 3 4 0,-3 3 1 15,0 7-13-15,0-2 0 0,0 0 2 16,0-3-3-16,-3 1 2 16,0-4-5-16,6-2 1 15,-6-2-1-15,0-1 1 16,0-5 0-16,0 0 0 15,0 0 2-15,0 0 1 16,-6-5-5-16,6-1-2 16,-3-4-2-16,0-1 1 15,3-2 0-15,0 0 1 16,0-1-2-16,3-2-2 16,0-5 1-16,3 5-1 15,0 1-3-15,0 1 0 16,3 4-1-16,0 2 3 15,0 3-5-15,6 5 2 0,-3 2-20 16,-3 3-9-16,5 1-23 16,-2-1-7-16,3 0-33 15</inkml:trace>
  <inkml:trace contextRef="#ctx0" brushRef="#br0" timeOffset="107">3639 881 208 0,'-3'3'77'0,"6"-3"-60"0,-3 3 2 0,0-3-4 16,6 5 5-16,-3 3 7 16,3 0-8-16,0 0-3 15,3 0-9-15,-1 2-3 0,4-4 0 16,0-1 2-16,-3-3 1 15,6-2-1-15,-3 0-1 16,0-2-3-16,-3-1 1 16,0-2-4-16,-3-3 0 15,-3 3-4-15,-3-3 1 16,-3 0 0-16,-3 0-1 0,-3 3-1 16,-3-1 1-16,-3 1 3 15,0 2 1-15,0 3 1 16,0 3 0-16,0 2-3 15,4 3 0 1,-1 3 2-16,3 2 0 16,0 3 5-16,3 0 2 0,3 0 2 15,3 0 0-15,6-1-4 16,3-1-1 0,0-1-3-16,3-3-3 0,5-2-12 15,-2 0-5-15,12-2-29 16,-3-6-11-16,6-3-40 15</inkml:trace>
  <inkml:trace contextRef="#ctx0" brushRef="#br0" timeOffset="108">3922 897 200 0,'-9'-16'74'0,"9"16"-58"0,-9-2 7 0,9 2 1 15,-6 0 0-15,0 0 5 16,-3 5-13-16,-3 3-4 16,0 3-8-16,0-1-1 0,3 3 1 15,0 6-5-15,3-1 1 16,3-2 0-16,6 0 2 0,6 0-1 16,0-3 2-16,3-2-7 15,6-1 1-15,-6-2-23 16,9-5-8-16,-6-3-32 15,-1 0-12 1,4 0-3 0</inkml:trace>
  <inkml:trace contextRef="#ctx0" brushRef="#br0" timeOffset="109">3960 961 212 0,'-6'-3'82'0,"6"3"-64"0,6 5-9 16,-3-2-7-16,3 2 5 15,0-2 4-15,3 0 4 0,0-1 1 16,3 1-8-16,3-3-5 16,0 0 0-16,0-3 0 0,-1 1 1 15,1-1-5-15,-3-2 1 16,-3-1-2-16,-3 1 0 16,-6 0 2-16,0-1 0 15,0 1-3 1,-6 0 2-16,-3 2-1 15,-3-2-2-15,-3 5 3 0,1 0 0 16,-1 5 3-16,0 1 1 16,0 4-1-16,9 1-2 15,-3 2 9-15,3 0 4 16,3 0-2-16,3 1 1 16,3-4-1-16,9-2 1 0,3 0-9 15,3-3-1-15,0 1-11 16,-1-1-4-16,1-2-18 15,0-3-5-15,-3-3-56 16,6 3-43 0,-9-3 53-16</inkml:trace>
  <inkml:trace contextRef="#ctx0" brushRef="#br0" timeOffset="110">4175 945 228 0,'-9'2'88'0,"15"4"-69"0,-3 4-5 16,-1-2-5-16,-2 3 1 0,6 2 3 16,-3 0 0-16,-3 1 0 15,0-1-7-15,6 0-11 0,-3-2-1 16,0-1-44-16,0-2-19 16,0 0-27-1</inkml:trace>
  <inkml:trace contextRef="#ctx0" brushRef="#br0" timeOffset="111">4163 855 256 0,'-9'-5'96'0,"12"5"-75"0,-3 0-25 0,0 0-16 15,0 0-20-15,9 2-2 0,-3 4-42 16,-1-1-18-16</inkml:trace>
  <inkml:trace contextRef="#ctx0" brushRef="#br0" timeOffset="112">4252 955 216 0,'0'0'82'0,"6"6"-64"0,3-1-2 16,-3 3-7-16,0 3 8 15,3-4 8-15,0 4 3 16,2 2 1-16,-2 1-16 0,0-1-6 0,0-3 0 16,0-2-2-1,0 0 0-15,-3-3-3 16,3 1 1-16,-3-1 4 0,0-5 4 16,0 0-2-16,-3-5 0 15,6-3 1-15,-6-3 4 16,0-2-6-16,3-3 0 15,-6 0-4 1,6-2-1-16,-3-1-1 0,-3 1-2 16,6 2-15-16,-3 0-5 15,0 5-25-15,-3 3-12 16,5 1-33 0</inkml:trace>
  <inkml:trace contextRef="#ctx0" brushRef="#br0" timeOffset="113">4490 926 240 0,'0'11'90'0,"12"-6"-70"0,-3 3 6 15,0-3-3-15,3-2-7 16,-3 0 1-16,8-3-5 16,-5-3 0-16,6 0-7 15,-3 1-3-15,0-4 1 0,0 1-2 16,-6-3 2-16,3-2-2 0,-3 2-1 15,-3-3-2-15,-3 1-1 16,-6-1-12-16,-3 0-2 16,-6 1 1-16,-6 5 2 15,3 2 9-15,-6 6 2 16,0 2 3 0,1 3 0-16,2 2 2 0,0 4 1 15,6 1 10-15,0 4 3 16,6 5 1-16,3-6 0 15,3-2-3-15,3 0-1 16,12-3-7-16,0 1-2 16,3-4-9-16,5-2-4 15,-2-3-26-15,6 1-10 16,-3-6-39 0,3 0-56-16,2-3 35 15</inkml:trace>
  <inkml:trace contextRef="#ctx0" brushRef="#br0" timeOffset="114">4853 820 208 0,'0'-7'79'0,"-3"7"-61"0,3-3 23 15,0 3 9-15,-6 3-4 16,3-1 0-16,-6 3-21 15,0 1-8-15,0 2-10 16,1 0-7-16,5 2-1 0,0 3-1 0,6 3 0 16,0 0 0-1,11 3-2-15,1 2 5 16,-6-5 3-16,3 0 3 16,-3 0 1-16,0-1 7 15,-9-1 4-15,-9-1-5 0,-3 0-1 16,-12 0-14-1,-5-5-6-15,-7 0-50 16,0-3-20-16,0 6-71 16</inkml:trace>
  <inkml:trace contextRef="#ctx0" brushRef="#br0" timeOffset="115">129 1516 228 0,'0'-2'88'0,"3"4"-69"0,-3 1 4 0,0 0-2 16,0 2-7-16,3 6 0 16,-3 2-8-16,0 3-2 15,0-1-2-15,0 1-2 0,0 0 3 16,0-3-9-16,0-2-1 16,0-3-31-16,0 0-13 15,0-3-51 1</inkml:trace>
  <inkml:trace contextRef="#ctx0" brushRef="#br0" timeOffset="116">126 1392 240 0,'-3'-16'90'0,"6"13"-70"0,-3-2-12 0,0 5-11 0,0 0-19 16,3 0-6-16,3 3-40 15,3-3-17-15,3 0 21 16,3-3 11-16</inkml:trace>
  <inkml:trace contextRef="#ctx0" brushRef="#br0" timeOffset="117">281 1360 232 0,'0'8'88'0,"3"5"-69"0,0 11-3 16,0-11-6-16,0 3-2 15,0 5 5-15,0 3-1 0,0 3 1 16,3 2-7-16,0-3-6 0,0 3-1 16,-3-5-12-16,3-3-5 15,-3-5-50 1,0-5-64-16,0-3 27 16</inkml:trace>
  <inkml:trace contextRef="#ctx0" brushRef="#br0" timeOffset="118">192 1535 308 0,'3'-3'115'0,"3"3"-89"0,6-2-1 0,-3-1-5 16,3 0-8-16,2 1 1 0,4-4-10 15,6 1-1-15,3 0-2 16,0-1-58-16,5 4-25 0,-8-1-44 15</inkml:trace>
  <inkml:trace contextRef="#ctx0" brushRef="#br0" timeOffset="119">531 1487 220 0,'-6'-5'82'0,"3"2"-64"0,-3 6 7 0,3 0-1 0,-3-1-4 15,-3 1 3-15,1 2-13 16,-1 0-3-16,0 1-5 15,3-1-4-15,3 0 1 0,3 3-8 16,6 0-2-16,3 0 12 16,3 3 9-16,-1-1-3 15,1 1-1-15,0-1 1 16,-3 1 0-16,-3 0 8 16,-6-1 4-16,-3 1-5 15,-6-1-1-15,-3-2-9 16,-3-2-5-16,1-1-16 15,-4 0-6-15,3-2-19 16,3 0-9-16,3-3-58 16,6 2-34-1,3-2 68-15</inkml:trace>
  <inkml:trace contextRef="#ctx0" brushRef="#br0" timeOffset="120">781 1543 196 0,'0'-3'74'0,"0"6"-58"0,0-3-2 16,3 5-5-16,0 3 4 16,0 3 6-16,0 4 3 15,0 4 2-15,3 5-13 16,-3 0 0-16,0-3 0 0,0-3-4 15,0-2 1-15,0-5-1 16,-3-3 3-16,0-3-1 16,0-5 2-16,0-3-2 15,0-2 2-15,-3-6-6 16,3-4-1-16,0-4-4 16,0 1-3-16,0-4 4 0,6 4 1 15,0 2-3-15,3 0-1 16,0 3-6-16,3 2 0 15,0 3-16 1,-1 3-4-16,1 2-10 16,0 1-2-16,0 2-11 0,0 2-5 15,-3 1-1 1,0 2 0-16,-3 1 32 16,0-1 49-16,0 0 24 15,0 3-3-15,0 0-1 16,0 0-10-16,0 0-4 15,0 0-16-15,0-3 0 0,2 1 2 0,1-4 1 16,0-2-1-16,0 0-4 16,0-2 0-16,-3-4-7 15,0 1-1-15,0 0-2 16,-3-3 1-16,-3 0-4 16,-3 0 0-1,0 0 1-15,-3 0 0 16,-3 3-3-16,-3 2 0 15,0 3 2-15,-3 3 0 0,4 2-2 16,-1 3 2-16,3 5-1 16,3 3-2-16,3 0 3 15,6 2 0-15,3 1 3 16,6-1 1-16,3-4-1 16,2-1-2-16,4-5-15 15,0-3-5-15,0-5-25 0,0-3-9 16,3-4-43-1</inkml:trace>
  <inkml:trace contextRef="#ctx0" brushRef="#br0" timeOffset="121">1192 1413 252 0,'-3'5'93'0,"6"-2"-72"0,0 16-6 0,-3-9-8 0,3 6 6 15,0 3 6-15,-3 7-7 16,3 3-4-16,0 3-5 16,0 0 0-16,0-1 0 0,0-4-21 15,0-6-8-15,0-2-29 16,0-6-10-16,0-5-30 16</inkml:trace>
  <inkml:trace contextRef="#ctx0" brushRef="#br0" timeOffset="122">1127 1527 276 0,'-3'-3'104'0,"6"3"-81"0,-1 0-8 0,1 0-11 16,3 0-3-16,3 0 3 15,3 0-6-15,0 0 0 16,3 0 0-16,3 0-34 0,0 0-16 15,0 0-6-15,-3 0-1 16,-4 3 15 0,1 0 25-16,-3-1 29 15,-3 1 31-15,0 2 18 16,-3 3-14-16,-3 3-6 16,3 2-16-16,0 3-5 15,0 0-10-15,3 0 4 0,0-3 3 16,0 0-3-16,3-2-2 15,0-3-3-15,3-3-2 16,0-5-10-16,0-3-2 0,-1-2-3 16,-2-3-1-1,-3-3 3-15,0 1 3 16,-3-3 5-16,-3 2 2 0,0 0 6 16,0 3 5-16,0 0-1 15,-3 3 3 1,3 3-8-16,0 2-4 15,0 2-7-15,0 3-2 0,3 3 3 16,0 3 3-16,3 0 1 16,0-1-1-16,0 1-15 15,0-3-7-15,0 0-22 16,0-3-8-16,0 0-51 16</inkml:trace>
  <inkml:trace contextRef="#ctx0" brushRef="#br0" timeOffset="123">1510 1577 208 0,'0'0'77'0,"0"5"-60"0,3 6 4 0,-3-6-3 16,3 3 4-16,-3 3 6 16,3-1-6-16,0 1-1 15,0 0-12-15,0-3-3 0,-3 0-2 16,0-3-2-16,0-3-2 0,0-2 1 15,0 0 1-15,0 0 1 16,0 0 1-16,0-2-2 16,-3-3-2-16,3-3 5 15,0-3 1 1,0-2-2-16,0 0-1 0,3-1-1 16,0 1-2-16,0 0 1 15,3 2-1-15,0 1-7 16,0 2-3-16,0 0-19 15,3 3-41 1,0 2 1-16,3 0-33 16</inkml:trace>
  <inkml:trace contextRef="#ctx0" brushRef="#br0" timeOffset="124">1638 1556 216 0,'0'13'82'0,"0"-2"-64"0,0 10 9 0,0-10 0 16,0 2-10-16,3 0 1 15,-3 0 2-15,0 1 2 16,0-4-11-16,3-2-4 0,-3-3-1 16,0 1 3-16,0-6 5 15,0 0-4-15,3-6 0 16,0-2-6-16,3-2-3 16,0-6-5-16,0-3-2 15,3-2 0-15,0 3 2 16,3 4-5-16,0 4 1 0,3 5 4 15,0 2 4 1,3 8-1-16,-1 3-2 0,-2 5 4 16,0 3 3-1,-3 3-1-15,-3-3 0 0,0 0-30 16,-3-3-12-16,0-3-86 16</inkml:trace>
  <inkml:trace contextRef="#ctx0" brushRef="#br0" timeOffset="125">2091 1551 256 0,'-9'0'96'0,"12"2"-75"0,0 4-8 0,0-1-9 0,3 6 10 15,0 2 8-15,3 3 6 16,0 2 3-16,0 1-16 15,3-3-5-15,-4-1 1 0,1-1-7 16,0-4 0-16,0-2 0 16,-3-3 2-16,0-5 3 15,0-2 2-15,0-6-1 16,-3-3-1-16,0-2-3 16,-3-3 1-16,0-2-2 15,0-3 2-15,0 2-13 16,0 3-3-16,3 3-14 15,0 0-5-15,3 2-18 16,3 3-7-16,3 3 7 16,0 2 2-16,3 1-1 15,-1 2-1-15,1 0 16 16,0 0 10-16,-3 0 18 0,-3 2 9 16,0 1 17-16,-3 0 8 15,-6-3 7-15,0 2 3 16,-6 3-7-16,0 1-2 15,-6 2-14-15,6 5-4 16,-3 3-9-16,0 2-2 16,3 1-2-16,0-1 1 15,6 1 0-15,3-3 1 16,3-3-5-16,0-5 1 16,3-3-7-16,3-5-3 0,-3-2-3 15,3-4 0-15,-3-2 7 16,0-2 5-1,-3-3 6-15,-3-1 2 16,-3 1 8-16,0 2 2 0,0 4-2 16,0 1 1-16,0 4-9 15,0 2-2-15,3 8-8 16,-3 5-2-16,9 3-1 16,-3 2 4-16,0 1 1 15,-1-3 3-15,1-1-12 16,3-4-3-16,0-3-25 0,0-3-10 15,0-7-26-15,3-6-11 16,0-6 2 0</inkml:trace>
  <inkml:trace contextRef="#ctx0" brushRef="#br0" timeOffset="126">2460 1328 272 0,'-3'-2'101'0,"0"7"-78"0,3 0-7 0,3 3-8 16,0 6-4-16,0 7 5 16,3 8 4-16,0 3 4 0,0 5-9 15,0 0-2-15,0 0-2 0,0-3-2 16,0-5 1-16,0-5-11 16,3-5-4-16,-3-6-21 15,5-8-41 1,-2-5 6-16,0-8-21 15,0-2 17 1,0-6 61-16,-6 0 59 16,3 3 32-16,-3-1-11 15,-3 6-8-15,0 0-27 16,0 6-8-16,0 2-16 16,3 10-2-16,0 4 2 0,0-1 5 15,3 3 3-15,0-3-3 16,3 0-1-16,0-2-6 15,0-6 0-15,0-2-7 16,2-3-3-16,-2-6-4 16,0-1 1-16,-3-4-4 15,3-2-1-15,-3-1-2 0,-3-1 0 16,-3 1 9-16,0 4 6 16,0 2 5-16,0 3 3 15,0 2-8-15,0 3-3 16,3 8-4-16,0 2 0 15,0 4 0-15,0-1 3 16,3 0-7-16,0-2 1 16,0-1-32-16,3-2-12 15,-3 0-42 1,3-5-47-16,0-3 48 16</inkml:trace>
  <inkml:trace contextRef="#ctx0" brushRef="#br0" timeOffset="127">2841 1609 280 0,'0'0'104'0,"3"0"-81"0,3 0-6 16,3 0-9-16,-3 0-2 15,0 0 4-15,3-3-1 16,-3-2 2-16,3 0-6 16,-3-3-12-16,2 0-5 0,-2 0 1 15,-3-3 2-15,-6 1 0 16,0-1 3-16,-2 3 6 0,-4 3 4 15,-9 5 3-15,6 3 1 16,-6 2 0 0,3 5 2-16,3 6 6 0,3 3 2 15,3 5-3-15,6-1-1 16,6 1-15-16,6 0-4 16,6-5-31-16,9-9-14 15,3-7-80 1</inkml:trace>
  <inkml:trace contextRef="#ctx0" brushRef="#br0" timeOffset="128">3487 1522 240 0,'-15'-6'90'0,"6"6"-70"0,-6-2 2 0,3 2-4 16,3 2-3-16,-5 1 0 16,-1 2 1-16,0 3 0 15,0 3-8-15,0 2-3 0,3 3 1 16,3 2 1-16,3 1 1 15,3-1-4-15,6-2-3 16,3-5-3-16,3-3-1 16,3-5-3-16,0-6 1 15,0-2-4-15,-3-3-1 16,6-3 0-16,-9-2 4 0,2 0 7 16,-5-1 7-1,0 4 5-15,-3 2 4 16,0 3-3-16,0 2 0 15,0 3-13-15,0 8-3 16,3 2-4-16,-3 4 1 0,0-4 1 16,3 9 2-16,6-3-4 15,-3-3 2-15,0 0-25 16,0-2-8-16,-3-6-10 16,6-2-3-16,-3-6-26 15,0-5-36 1,0-3 38-16</inkml:trace>
  <inkml:trace contextRef="#ctx0" brushRef="#br0" timeOffset="129">3505 1559 228 0,'-3'-8'88'0,"3"8"-69"0,0 2 2 0,0-2-5 15,3 6 4-15,-3 2 7 16,0 0-1-16,3 2-1 16,-3-2-13-16,0 0-1 0,0-3 0 15,0 1-4-15,0-4 1 16,0-2-1-16,0 0 3 15,0-2-1-15,9-4 0 16,-6-2-5-16,3-2-3 16,3-3-3-16,-1-1-1 15,1 1-1-15,3 3 3 16,0 2-2-16,0 5 1 16,0 3 0-16,-3 5-2 0,3 3 3 15,-3 5 2-15,-3 3 2 16,-3 0 1-16,6 0-18 15,-3-3-7-15,0 0-17 16,3-2-4-16,2-6-10 16,4-5-5-16,0-2-11 15,6-4-38 1,0-2 22-16,0-2 222 31,-6-11-44-15,-7 5-7-16,-5 3-37 15,-6 2-21-15,-2 3-8 16,-4 3-3-16,-3 5-10 16,0 5-5-16,0 6-2 15,-3 2-1-15,9 8 0 0,0 0-3 0,3 0 2 16,6-2-1 0,6-3-2-16,3-6 0 0,0-4 3 15,9-6-5-15,-3-8 0 16,2-5-8-16,-2-6-2 15,-6-5 7-15,0-2 4 16,-12-6 6-16,0-5 2 16,-6-3-1-16,-9 1 1 15,6 2 7-15,-3 5 5 16,3 11-3-16,6 5-2 16,-5 10-10-16,8 14-5 15,5 14 3-15,1 9 0 16,12 4 4-16,0 2 1 15,3 2-4-15,0-2 1 16,3-2-33-16,2-6-15 16,-2-11-78-16</inkml:trace>
  <inkml:trace contextRef="#ctx0" brushRef="#br0" timeOffset="130">278 2112 160 0,'3'-6'60'0,"0"4"-47"0,-6-1 13 16,3 3 3-16,0-3-6 16,-3 1 1-16,0-1-4 15,-3 0-1-15,-6 3-10 16,-3 0-3-16,1 3-2 0,-4 2 6 16,0 3 6-16,3 3-10 15,0 2-4-15,3 3-6 16,3 3 0-16,6-1 2 0,3-2 3 15,9 0-2-15,6-3-2 16,3-2 2-16,3-1 0 16,0-4-6-16,-1-6 0 15,-2-3-17 1,0-2-7-16,0-3-34 16,-3-3-53-16,0-5 27 15</inkml:trace>
  <inkml:trace contextRef="#ctx0" brushRef="#br0" timeOffset="131">391 1963 184 0,'-6'-10'68'0,"6"7"-52"0,0 1 1 0,0 2-2 0,0 0-4 16,3 5 1-16,0 3 5 16,0 5 1-16,0 6-9 15,0 7 3-15,0 3 4 0,0 3-13 16,0 0-3-16,0-3-3 15,0 0 1-15,0-3 3 16,0-5 2-16,0-2-26 16,3-3-11-16,-3-3-69 15</inkml:trace>
  <inkml:trace contextRef="#ctx0" brushRef="#br0" timeOffset="132">555 2178 228 0,'0'2'88'0,"6"6"-69"0,3 0-7 0,-3-2-9 16,0-1 0-16,3-2 5 16,0-1 2-16,6-2 4 15,-1-2-7-15,1-1-4 0,0-2 0 16,-3-3-2-16,0 0 2 15,-3 0-2-15,-3 0 2 16,-3-3-4-16,-3 3-2 16,-6 0 2-16,-3 0 0 15,-6 3 1-15,0 3 0 16,-3 2 0-16,1 5 2 16,-1 3-1-16,3 2 2 0,0 1-4 15,3 5 0-15,3 0 3 16,6 2 1-16,3 1-4 15,6 2 1-15,3 0 0 16,6-2 0-16,3-1-11 16,6-5-5-16,-1-5-19 15,4-5-5-15,-3-6-32 16,0-2-36 0,0-8 36-1</inkml:trace>
  <inkml:trace contextRef="#ctx0" brushRef="#br0" timeOffset="133">817 2170 200 0,'-18'-8'77'0,"9"5"-60"0,0 6 10 0,3 0 4 16,-3 2-13-16,0 3 0 15,-2 2-8-15,2 4-4 16,0-1-3-16,3 3-5 0,3 2-1 16,3 1 2-16,3-3 0 15,3-3 1-15,3 0 0 16,2-5-5-16,4-8 1 0,0-3-7 15,0-7-3 1,-3 2 3-16,-3-3 4 16,-3 3 6-16,-3-2 16 15,-3 4 6-15,0 1-4 16,0 5-5 0,0 5-7-16,0 3-3 15,3 3-1 1,0 2-8-16,0 3-3 15,3-3 1-15,0-2 3 16,0-1-28-16,0-2-12 0,0-2-51 16</inkml:trace>
  <inkml:trace contextRef="#ctx0" brushRef="#br0" timeOffset="134">912 2215 180 0,'0'0'68'0,"0"2"-52"0,3 4-5 0,-3-1-6 16,0 3 6-16,0 0 5 16,0 3 3-16,0-1 1 15,0-2-11-15,0 3-3 0,0-3 0 16,0-3-3-16,0 0 0 16,0-5 1-16,0-2-2 15,3-4-4 1,0-2-1-16,0-2 2 15,3-1 0-15,0 1 1 16,3 2 0-16,0 0 0 16,3 2 0-16,0 4 2 15,0 2 1-15,2 2 1 16,1 4-2-16,-3-1 1 16,-3 3 0-16,0 0 1 0,0 2-9 15,-6-2-2-15,0-2-16 16,-3-1-5-16,3-2-26 15,-3-3-10-15,9-6-10 16</inkml:trace>
  <inkml:trace contextRef="#ctx0" brushRef="#br0" timeOffset="135">1243 2130 240 0,'-6'-5'90'0,"6"5"-70"0,-3 0 10 0,3 0 2 16,-3 3-5-16,0 2 2 16,-3 0-12-16,0 0-3 15,0 1-8-15,3 2-6 0,0 0-3 16,3 2-1-16,0 1 0 16,3 2 3-16,3 0 2 15,0 0-2-15,-3 1 0 16,0-1 1-16,0 0 0 15,-3 0 2-15,-3-2 1 16,-3 0 3-16,0-1 1 16,-3-5-14-16,0 1-6 15,-3-6-20-15,0 0-8 0,6 2-23 16,3-4-10 0,6-4-22-16</inkml:trace>
  <inkml:trace contextRef="#ctx0" brushRef="#br0" timeOffset="136">1537 2191 168 0,'-3'-8'66'0,"6"5"-52"0,-3 3 19 0,0 0 6 15,0 0-11-15,0 8-4 16,0 0-7-16,0 6-3 16,0 1-8-16,0 4 3 0,3 2 1 15,0 0-5-15,3-2-1 16,3-1-4-16,0-2-1 15,3-5 1 1,-3-3 2-16,3-6-3 0,0-2-2 16,-3-5-3-16,0-3 1 15,-1-2 1-15,1-6 2 16,-3-5-1-16,-3 2 1 16,0 3 4-16,0 0 1 15,0 6-1-15,-3 2-2 16,0 2 3-16,3 6 2 0,-3 0 2 15,3 8 1-15,3 3-7 16,0 2 0-16,0 0-1 16,0 3 2-16,0 0-6 15,0 0-1-15,0-5-29 16,0-3-10-16,3-1-33 16,0-4-47-1,3-6 34-15</inkml:trace>
  <inkml:trace contextRef="#ctx0" brushRef="#br0" timeOffset="137">1823 2225 228 0,'-6'3'85'0,"3"5"-66"0,3 3-10 0,0-3-9 16,0 7 1-16,0 4 6 16,0 7 14-16,0-2 7 15,0 3-14-15,0-1-4 0,0 3-2 16,3 0-4-16,0-5-1 15,0-3-1-15,0-5 1 16,0-3-4-16,-3-2-2 16,0-11 6-16,0-3 0 15,-3-7 4 1,0-3 0-16,0-3 3 16,0-3-3-16,0-2 1 0,0-3-3 15,0-2 0 1,0-1-1-16,3 1 0 0,0-1-5 15,3-2-1 1,3 5-2-16,0 1 3 16,3-1 0-16,3 3 3 15,0 2-3-15,0 6 0 0,3 2 5 16,-1 6 2-16,1 8 0 16,0 5 1-16,0 2 0 15,0 3 3-15,-3 1 1 16,-6-1 1-16,0-3-2 15,-6 4-1-15,-3-4-3 0,-3 1 1 16,-3-3-9-16,-6 0-3 16,-3 0-22-16,-3-3-9 15,1-2-26-15,2-1-11 16</inkml:trace>
  <inkml:trace contextRef="#ctx0" brushRef="#br0" timeOffset="66764">8611 2178 168 0,'-6'-3'63'0,"9"0"-49"0,-3 3-4 16,0 0-5-16,0 0-3 15,6 0 1-15,3 0 10 0,5 0 3 16,4 0-7-16,3-2 3 16,9-4 2-16,9 4-5 0,8-3-1 15,13-1 0-15,5 1 2 16,4-3-5-16,5 0-1 15,7-3 0-15,5 11 2 16,3-5 1-16,-3-3 3 16,4 3-3-16,-1-3-2 15,-6 5 0-15,-2 1 1 16,-10-6-3-16,-5 8-2 16,-13-3 6-1,-5-2 3-15,-9 0-1 0,-4 5 0 16,-5-3-3-16,-6 0 1 15,-6 1-4-15,-3-1 0 16,-3 0 1-16,-4 1 2 16,-2 2-5-16,0 0-1 15,-3-3-9-15,-3 0-4 0,0 1-29 16,-3-1-10-16,0-2-66 16</inkml:trace>
  <inkml:trace contextRef="#ctx0" brushRef="#br0" timeOffset="66765">9995 1897 220 0,'-3'0'85'0,"12"0"-66"0,3 6-6 0,-3-1-6 16,2-3-5-16,4 6 3 16,3-2 0-16,6 4 0 15,0-2-3-15,0 0-4 0,-1 0-1 16,1 3 2-16,-6-1 0 16,-3 1 3-16,-6-1 1 15,-6-2-1-15,-6 11 1 16,-6-6 2-16,-6 0 2 0,-6 1 5 15,0-1 5-15,1 0-7 16,-1 0-3-16,3-2-4 16,0-3-3-16,3-3-15 15,6-2-7-15,6-3-40 16,3 0-15-16,12 0-13 16</inkml:trace>
  <inkml:trace contextRef="#ctx0" brushRef="#br0" timeOffset="66766">10417 2056 160 0,'-5'-5'60'0,"2"2"-47"0,6 3 13 0,-3 0 3 16,0 0-8-16,0 0-2 15,0 0-7-15,0 0 0 16,5 3-7-16,-2-1 1 15,3 4 4-15,-3-1 0 0,0-2 2 16,-3 4 2-16,0-1 2 16,-3-6-5-16,0 5 1 15,-3-2-3-15,0-3 0 16,1 0-1-16,-1 0 0 0,0-3-4 16,3-2-1-16,0-1 1 15,0-1 2-15,3-4-8 16,3 3 0-16,6-5-5 15,0 8 2-15,2-3 3 16,4 0 1-16,0 8-2 16,0 5 2-16,0-2 1 15,-3 7 0-15,0-2 2 16,-3 0 3-16,-6 3 2 16,0-3 3-16,-3 2 1 15,-3-2 1-15,-3 0-2 0,-3-3-1 16,-3-2-5-1,0-3-1-15,-3 0-1 16,3-3 1-16,0-2-2 16,0-3 2-16,3-3-4 0,4 1-2 15,5-3-7-15,2 2-2 16,7 1 5-16,6 2 3 16,0 8 1-16,3 0-1 15,0 8 3-15,-3-3 0 16,0 0 1-16,-3 0 2 15,-3 1 3-15,-4-1 2 0,-2 0-1 16,-3 1-1 0,-3-6-14-16,0 0-7 0,-2 0-42 15,-1 0-17-15,3-6-50 16</inkml:trace>
  <inkml:trace contextRef="#ctx0" brushRef="#br0" timeOffset="66767">10718 2080 116 0,'0'0'44'0,"0"0"-35"0,0 0 14 0,0 0 2 0,0 0 0 16,0 0 0-16,0 0-6 16,0 0 1-16,0 0-11 15,3 0-1-15,-3 0 2 0,3 0 0 16,-3 0 4-16,3 0-1 15,3 0 0-15,0-3-5 16,0 3 0-16,0 0-1 16,3-3 1-16,3 1-2 15,0-3-1-15,2 5 1 16,7 0 3-16,3 0-4 16,6 0-1-16,0-3 0 15,2 0 2-15,4 1-1 16,3-1 0-16,5 0-1 15,4 1 0-15,3 2-2 16,2 0-2-16,1-3-2 16,-1 3 1-16,4-3 5 0,-3 1 2 15,2-1-2 1,-2-2-1-16,-4 5-1 16,-5 0 1-16,3-3 0 15,-7 1 3-15,1-1 3 0,-6-2 2 16,-1-3-5-1,-2 2-2-15,-3 1 0 16,-3-3 2-16,-1 5-3 0,-2 1 0 16,-3-6 1-16,-3 8 0 15,-3-3-5-15,-3 1 1 16,0-1 2-16,-3 3 1 16,-3-5-4-16,-1 5 1 0,1 0-2 15,-6 0 0-15,3-3 0 16,0 3-2-16,-3-3-15 15,0 3-5-15,0-2-21 16,0-1-7-16,0 0-43 16,0 1-49-1,0-4 43-15</inkml:trace>
  <inkml:trace contextRef="#ctx0" brushRef="#br0" timeOffset="66768">12049 1773 192 0,'-9'-3'71'0,"6"6"-55"0,0-3 0 0,3 0-5 15,0 0 1-15,0 5 3 16,6 0 3-16,0 3 1 16,6 0-10-16,2 6-5 0,4-1-1 15,6 0-2-15,0 0-1 16,3-2-2-16,0 2 1 0,-1-5 1 16,-2 5 0-16,-3-2 0 15,-6-1 0-15,-3 1 0 16,-6-3 0-16,-6 5 11 15,-6 0 7 1,-6 1 0-16,-6-1-1 16,-3 0-7-16,0 3-4 15,-3-5-3-15,1 2 0 0,2-3-13 16,0-2-6-16,3-2-29 16,3 1-13-16,3-1-52 15</inkml:trace>
  <inkml:trace contextRef="#ctx0" brushRef="#br0" timeOffset="66769">10429 1813 152 0,'-3'0'57'0,"0"0"-44"0,0 0 12 0,3 0 4 16,-3-3 0-16,0-2 5 15,1-3-9-15,-1-3-6 16,-3 3-10-16,3-5-2 0,-3-3 3 16,0-5-4-16,0 0 2 15,0-3-3-15,0-3 0 0,-3-2 1 16,0-8 1-1,-3-2-1-15,0-6-1 16,-3-3 1-16,0-2 1 16,1 5 1-16,-1 2 0 15,0 4 0-15,0 4 0 0,3-2-4 16,3 3-3-16,0 5 2 16,3-3 0-16,3 8 1 15,0 3 0-15,3 5-7 16,6 0 0-16,6 6-4 15,6-1 0-15,6 3 4 16,6 0 1-16,2 3 2 16,10 0 0-16,9-1 0 15,5 1 0-15,13-3 0 0,5 0 0 16,6-2-3-16,4-4 2 16,2 1 1-16,3-3 0 15,-8 3 0-15,-4 0 0 16,-9 2 0-16,-8 1 2 15,-9-1-3-15,-10 1 0 16,-8 2 3 0,-6 0 3-16,-6 2-2 15,-6 1 0-15,-4 2 1 0,-5-2 2 16,-3 0-14-16,0 2-7 16,-3 1-19-16,3-1-8 15,0 0-40 1,0 1-61-16,3-1 34 0</inkml:trace>
  <inkml:trace contextRef="#ctx0" brushRef="#br0" timeOffset="66770">11534 691 220 0,'-15'-3'82'0,"12"0"-64"0,-3 6 2 15,6-3-2-15,0 0-8 16,0 0 2-16,0 0-3 15,0 0 0-15,6 0-5 16,3 3-3-16,6 2 2 0,2 0-4 16,4 1 0-16,3 2 1 15,0-1 0-15,3 4 0 16,-6 2 2-16,-4 1-3 16,-5-1-2-16,-3 0 10 0,-3 0 8 15,-6 0-2-15,-3 1 1 16,-3-1-4-1,-6 3 1-15,0-3-4 0,-2 0-2 16,-1 0-2-16,-3-2-3 16,6 0-10-16,0-3-6 15,3-3-32-15,3 0-14 16,0 0-42 0,6 1-26-16,0-6 60 15</inkml:trace>
  <inkml:trace contextRef="#ctx0" brushRef="#br0" timeOffset="66771">12483 1892 180 0,'-12'0'68'0,"6"5"-52"0,0-5 1 0,3 6 0 16,0-4 0-16,0 1 4 0,0-1 0 15,3-2-1-15,0 0-10 16,0 0-4-16,6 0 0 0,6 6 3 16,6-4 5-16,12-2-4 15,9-2 0-15,11-4-4 16,4 1-1-16,5-3-1 15,13 3 0 1,11-3-2-16,9-5-2 16,1 5 1-16,5-5 1 0,9-1-1 15,-6 4 2-15,-8-3-2 16,-10 5-1-16,-9 0 3 16,-5-3 0-16,-10 6 5 15,-8 0 5-15,-9-1-1 16,-7 4 3-16,-5-1-6 0,-6 0-3 15,-6 1-3-15,-6-1 0 16,-3 0-2-16,-3 1-1 16,-3-1 1-16,-3 0 1 15,0-2-21-15,-3 5-9 16,0-5-22-16,0-3-8 16,0 5-27-1,0-7-50-15,3 4 35 16</inkml:trace>
  <inkml:trace contextRef="#ctx0" brushRef="#br0" timeOffset="66772">13864 1614 244 0,'-15'-5'90'0,"12"5"-70"0,3 0-1 16,0 0-3-16,0 0-10 16,0 0-1-16,6 2-5 15,3 1-2-15,3 0 1 16,6 2 6-16,3 0 7 0,3 3-6 15,0 0-3-15,-1 3-2 16,4-1 1-16,-9 1-1 16,0 2-1-16,-9 0 5 15,-3 1 4-15,-6-1 6 16,-6 0 5-16,-3 0-1 16,-3 1-2-16,-3-4-9 15,-3-2-3-15,3 3-3 0,3-3 1 16,1-3-15-16,2-2-5 15,3-3-35 1,6 0-14-16,6 0-56 16</inkml:trace>
  <inkml:trace contextRef="#ctx0" brushRef="#br0" timeOffset="66773">14266 1672 192 0,'0'3'74'0,"0"2"-58"0,0 3 7 0,0-3-1 0,0 1 5 16,-3 2 6-16,0 0-6 16,-3 0-2-16,0-3-14 15,0 0-2-15,-3 0-2 0,0-2 1 16,1-3 2-16,-1 0-1 15,0 0 2-15,3-3-4 16,0-2 1-16,3-3-5 16,3-2-2-16,3 4-3 15,3-2-1-15,0 0-1 16,3 3 0-16,3 3 0 16,2 4 3-16,1 3 0 15,-3 3 1-15,0 3 0 16,-3 0 0-16,-3-1 4 15,-3-2 2-15,-3 3 2 0,-3-3 2 16,-3-3-3-16,-3-2-2 16,-3-3-2-16,3-3 0 15,0-2-2-15,3-1-1 16,0 1 1-16,3-3-1 16,0 5-5-16,6 1-1 15,0-1 0-15,3 6 2 16,0 2-1-16,0 0 4 15,0 3 0-15,0-2 1 16,-3-1-22-16,0 0-10 16,0-2-50-16,6 0-22 15,0-3-1 1</inkml:trace>
  <inkml:trace contextRef="#ctx0" brushRef="#br0" timeOffset="66774">13998 2199 168 0,'3'2'66'0,"0"6"-52"0,6 11 10 16,-3-6 2-16,0 6 5 0,0 5 3 16,0-1-5-16,-3-2-3 15,-3 9-14-15,0-7-1 0,-3-4 2 16,-6 5-7-16,0-8-1 16,-6-3-3-16,3-3 1 15,-3-2-13-15,-2 0-6 16,-1-5-13-16,0-6-5 15,0-5-20-15,0-5-5 16,3 0-31 0</inkml:trace>
  <inkml:trace contextRef="#ctx0" brushRef="#br0" timeOffset="66775">13897 2106 228 0,'12'-13'88'0,"-6"8"-69"0,0-3-3 0,0 8-4 0,0 0-11 15,0 0-3-15,3 0-21 16,0 0-10-16,0 5-30 16,-1 0-10-16,7-2 8 15,0 5 4-15</inkml:trace>
  <inkml:trace contextRef="#ctx0" brushRef="#br0" timeOffset="66776">14153 2154 192 0,'-3'10'71'0,"0"-4"-55"0,0 2 11 15,0 0 0-15,3 2-7 0,0-2-1 16,-3 5-3-16,3 1 0 16,3-1-8-16,0 3 1 0,6-6 2 15,0-4-2-15,3 2 0 16,0-8-1-16,0-8 2 16,0 2-5-16,0-4-1 15,-4-6 0-15,-2 3 0 16,-3-1-2-16,-6 1 1 15,0 0-4-15,-6 0 0 16,1 5-6-16,-4 0-3 16,-3 0-3-16,3 0-2 15,3 8-17-15,0-3-6 0,3 3-24 16,3 0-11-16,9 0-12 31</inkml:trace>
  <inkml:trace contextRef="#ctx0" brushRef="#br0" timeOffset="66777">14367 2106 236 0,'0'0'90'0,"3"8"-70"0,0 5-5 16,0-7-6-16,-3 7-4 16,0 3 4-16,0 0-2 15,0-3-2-15,0 0-2 16,0 0-3-16,0 1 3 0,0-6-42 15,0-3-16-15,6-8-45 16</inkml:trace>
  <inkml:trace contextRef="#ctx0" brushRef="#br0" timeOffset="66778">14355 2032 252 0,'-8'-5'96'0,"8"5"-75"0,0 3-16 0,0-3-12 16,0 0-20-16,0 0-5 16,5 2 6-16,4 1 5 15,0 2-6-15,3-2 0 0,0 2 10 16,3 3 7-16,0 3 18 16,0 2 7-1,-3 0 12-15,0 0 8 16,0 6-5-16,-4-6-1 0,-2-5-16 15,0 5 1-15,-3-8 0 0,-3 3 4 16,0-8 3-16,0-2-7 16,0-4-3-16,3-1-9 15,0-4-1-15,3-2 1 16,3-1 1-16,3 7-6 16,0-4 0-16,3 3 1 15,3 5 1-15,0 3 1 16,-1 3 0-16,1 8 0 15,0-1 0-15,-3 1 0 16,-3 2 2-16,0 0-36 16,-3-2-17-16,3-1-58 15</inkml:trace>
  <inkml:trace contextRef="#ctx0" brushRef="#br0" timeOffset="66779">11742 643 120 0,'0'0'46'0,"3"0"-35"0,-3 0-2 0,0 0-2 15</inkml:trace>
  <inkml:trace contextRef="#ctx0" brushRef="#br0" timeOffset="66780">11754 646 214 0,'9'2'19'0,"3"1"-1"0,3 0-1 15,0-3-9-15,2 0 1 0,-2 0 2 16,0-3 0-16,3 0 1 15,0 3-4-15,0-2 0 16,3-1-5-16,2-2 0 16,1 2 1-16,0-2 2 0,3 0-3 15,0-1 0 1,2 4 1-16,4-4 0 16,0 1 2-16,3 0 1 15,2-1-3-15,-2 1-3 16,0 3 0-16,-1-4-1 0,4 4 0 15,0-1 0-15,2-2 0 16,1 2 2-16,0 0-1 16,0-2-1-16,-1 0 3 15,1 2 0-15,-3-2-1 16,-1 2 1-16,-2 1 0 16,0-1 3-16,2-2-3 15,1 2-2-15,0-2 2 16,-1-1 2-16,1 1-4 15,3 2-1-15,-1-2 2 16,-2 3 1-16,0-1-4 16,-3 0 1-16,-1 1 0 15,7-1 2-15,-3 0-1 16,-4 1-1-16,1-1 1 16,-3 3 1-16,3 0-1 15,-4 0-1-15,1 3 1 16,0 2 1-16,0 0-3 0,-1 3 0 15,-2 0 1-15,-3 0 2 16,-3 3-1-16,-1-3-1 16,-2 2-2-16,0-2 1 15,0 3 1-15,0-3 0 16,0 0 0-16,-3-1 2 16,-1 4-1-16,1 0-1 15,-3 2 1-15,0 3-1 0,-3 0 0 16,0-1 2-16,0 1 3 15,-3 0 2 1,0 3-3-16,0-1-1 0,-1 1-3 16,1 5-1-1,0-1 1-15,0 7 0 16,3-1 0-16,-3 2 2 0,-3 1-3 16,0-3 0-16,0-2 1 15,0-1 2-15,0 3-1 16,0-5 2-16,-3 0-4 15,3-3 0-15,0 3 1 16,0-3 2-16,0 0-1 16,3 3-1-16,-4-3-2 0,4 11 1 15,0-3 1-15,-3 0 2 16,0 0-3-16,0-2 0 16,-3-3 1-16,0-1 0 15,-6-2 0-15,6 1 2 16,-3-4-1-16,0-5-1 15,0 9 3 1,0-9 0-16,0-3-1 0,0-2-2 16,0-2 1-1,0-1-1-15,0-5-20 0,0 0-7 16,-3 5-24-16,9-13-82 31</inkml:trace>
  <inkml:trace contextRef="#ctx0" brushRef="#br0" timeOffset="66781">14245 1360 184 0,'-6'-3'68'0,"6"3"-52"0,0 3-14 16,0-3-10-16,0 5 13 15,-3 3 7-15,0 3 7 16,0 0 3-16,0 7-12 16,0 1-1-16,1 2-2 0,-1 0-3 15,0-3-1-15,0 4-1 16,3-4 1-16,-3-2-2 16,0 0-1-16,0-6 3 15,0-2 0-15,0-2 5 16,0-4 5-16,-6-2-7 0,0-2-1 15,-6-6 10-15,-6-3 5 16,-3-2-8-16,1 2-2 16,-1-2-6-16,0 8-1 15,6-3-3-15,3 0-1 16,0 3-19-16,3 2-9 16,3 0-54-1,9 3-60-15,0-2 37 16</inkml:trace>
  <inkml:trace contextRef="#ctx0" brushRef="#br0" timeOffset="66782">14472 1678 160 0,'-6'-3'60'0,"6"3"-47"0,0 3 4 0,0-3-1 0,0 0-1 16,0 0 3-16,6 0-4 15,2 0 0-15,1 2-8 16,6-2-2-16,3 3 0 0,6-3 4 16,3-3 3-16,8 1-4 15,7-4-2-15,9 1-2 16,5 2 0-16,10 1-2 15,-4-1 2-15,1 0-2 16,2 1-1-16,1-1-2 16,-4 1-1-16,1-1 4 15,-1 0 1-15,-5 1 13 16,-10-1 7-16,-5 0 0 16,-6-2-1-16,-6 5-3 15,-7-3 1-15,-2 1-4 16,-6 2-1-16,-3-3-6 15,-3-2 0-15,0 5-3 0,-3 0 2 16,0 0-6-16,-6 0-1 16,0 0-5-16,0 0 1 15,6-3-9-15,-6 3-4 16,0 0-27-16,0 0-9 16,0 0-29-16,12 0-60 31</inkml:trace>
  <inkml:trace contextRef="#ctx0" brushRef="#br0" timeOffset="66783">15546 1421 216 0,'-6'-3'82'0,"6"3"-64"0,0 0 2 0,0 0-2 16,0 0-6-16,0 0 3 15,3 3-6-15,3 2-1 16,0 1-4-16,3 1-3 0,6 4 0 15,6 0-1-15,-3-1 0 16,2 1 0-16,4-1 0 16,0 4 0-16,0-1 2 0,-3-3-1 15,-4 1 2-15,-2 0-2 16,-3-1-1-16,-6 1 14 16,-3-3 7-16,-6 0 1 15,-3 2-1-15,-3 3-7 16,-3 1-1-16,-2-1-6 15,-1 3-2-15,0 0-5 16,3 0 0-16,0-3-16 16,3 0-6-1,3 0-42-15,3 0-16 0,6-2-36 16</inkml:trace>
  <inkml:trace contextRef="#ctx0" brushRef="#br0" timeOffset="66784">10182 2453 168 0,'-9'-8'63'0,"6"8"-49"0,-6-5 9 0,7 5 3 15,-4 0-4-15,-3 0-1 16,-3 0-7-16,0 0-1 16,-3 5-8-16,0 5-1 0,-3 1 2 15,0 2-3-15,3 1 0 16,4-1-3-16,2 0-3 16,6 0 2-16,6-2 0 15,3 2-2-15,5 0 2 0,4-5-4 16,3-3-1-16,6-5-33 15,-3 0-11-15</inkml:trace>
  <inkml:trace contextRef="#ctx0" brushRef="#br0" timeOffset="66785">10206 2485 144 0,'-3'0'55'0,"3"0"-43"0,0 5 10 0,3 0 1 16,0-2-5-16,0 7 0 15,0-2-6-15,0 0-2 16,0 0-6-16,0-2-3 0,0-1 2 16,0 3-2-1,0-3 2-15,-3-5 0 16,0 0 1-16,0 0 4 0,0 0 3 15,0-5-2-15,0 5 0 16,0-8-1-16,3 3 0 16,0-1-2-16,0-2 1 15,3 0-4-15,0-2 0 16,0-1-3-16,3 1-3 16,0 4 4-16,0-4 3 15,-1 4-1-15,4 1 0 16,0 2-8-16,0 1-2 0,0-1-16 15,0 3-8-15,0 3-30 16,-3-1-55 0,3 6 20-16</inkml:trace>
  <inkml:trace contextRef="#ctx0" brushRef="#br0" timeOffset="66786">10429 2482 196 0,'-9'0'74'0,"12"0"-58"0,-3 3 1 16,0-3-6-16,0 0 1 16,0 0 3-16,3 5-4 0,3-2-1 15,0 2-6-15,3-5-3 0,0 5 2 16,0-2-2-16,0-3-1 16,0 0 3-16,0-3 0 15,0-2-1-15,0 5-2 16,-3-3 3-16,0-2 0 15,-3 0-4-15,-3-1-1 16,0-2 1-16,-3 6 2 16,-3-1-2-16,-3-5-2 15,-3 8-1-15,0 0 3 16,-3 0-2-16,0 0 1 16,0 8 2-16,3-3 2 15,3 6-3-15,4 0-2 16,2-1-1-16,3-2 0 15,3 5 3-15,2 1 2 16,10-4-16-16,3-2-6 0,0 3-39 16,3-9-49-1,3-2 22-15</inkml:trace>
  <inkml:trace contextRef="#ctx0" brushRef="#br0" timeOffset="66787">10670 2463 196 0,'-14'-8'74'0,"8"8"-58"0,-6-2 5 16,6 4-1-16,-3 1-6 16,-3 2 2-16,0 1-7 15,0 7-3-15,0-2-3 0,0-1-3 16,3 3 1-16,3 1 1 0,3-1 3 16,3 0-4-1,3-2-1-15,6-3 0 0,0-3 0 16,3-5-9-1,3-3-2-15,0-5-7 0,0 3-2 16,-3-3 9-16,-3 0 5 16,-3-2 9-16,-3-4 3 15,-3 9 2-15,0-6 2 16,0 1-1-16,0 7 0 16,0 1-5-16,0 2-3 15,0 2 2-15,3 1 2 0,0 10-4 16,3-2-1-16,-1 2-2 15,4 0 0-15,0-5-5 16,3 5-3-16,0-5-36 16,0-3-17-16,3-5-19 31</inkml:trace>
  <inkml:trace contextRef="#ctx0" brushRef="#br0" timeOffset="66788">10781 2289 224 0,'-9'-13'85'0,"9"18"-66"0,-3-2-1 15,3 2-3-15,0 3-7 0,3 8 3 16,0-1-2-16,0 12 0 16,0-1-5-16,3 1-3 0,-3-1 0 15,2-2-1-15,-2 3 0 16,0-1-27-16,0-5-9 15,0-2-68 1</inkml:trace>
  <inkml:trace contextRef="#ctx0" brushRef="#br0" timeOffset="66789">10694 2397 256 0,'-12'-5'96'0,"12"5"-75"0,0-5 12 16,0 5 0-16</inkml:trace>
  <inkml:trace contextRef="#ctx0" brushRef="#br0" timeOffset="66790">10691 2387 478 0,'12'0'16'0,"6"0"-8"16,6-3-8-16,0 0-2 0,0 3-18 15,2 0-9-15,1 0-27 16,0 0-10-16,-6 0-42 15</inkml:trace>
  <inkml:trace contextRef="#ctx0" brushRef="#br0" timeOffset="66791">10980 2413 228 0,'-6'11'85'0,"6"-9"-66"0,0 6-3 0,3-2-5 16,0-1 1-16,0 0 4 15,3 0-2-15,0-2 0 16,3 2-8-16,0-5-2 0,3 0 2 15,0 0-3-15,0-5 0 16,-1 2-1-16,-2-2 1 16,0 0-2-16,-3 0 2 15,-3-3-4-15,-6 0 0 16,-3-3-8-16,-6 9-4 16,-3-1 0-16,1 0 0 15,-4 9 10-15,-6-4 4 16,3 11 0-16,0-2-1 15,6 2 7-15,3 0 3 16,7 3 1-16,2-2 3 0,6-1-3 16,8 0-1-1,7-2-4-15,6-6-1 0,6-2-19 16,6-3-7 0,2 0-105-1</inkml:trace>
  <inkml:trace contextRef="#ctx0" brushRef="#br0" timeOffset="66792">10843 1683 120 0,'0'-3'46'0,"-3"3"-35"0,6 0-2 0,-3 0-2 0,0 0-1 16,0 0 3-16,0 0 5 15,0 0 1-15,0-2 0 16,0 2 1-16,0-3-8 15,0 3 4-15,3-3 1 0,-3 1 2 16,0 2 1-16,0 0-4 16,3 5-2-16,0 6-2 15,0 4 0-15,0 4 0 16,0 2 0-16,3 3-4 16,-3-3-1-16,3 0-1 15,0-2 1-15,-3-6-2 16,0 3 2-16,-3-6-2 15,3-4-1-15,0 2 3 16,-3-8 2-16,0 0 0 16,0-3 2-16,-3-2 0 0,0-6 1 15,0-2-2 1,-3-3 1-16,0-2-6 0,0-4-1 16,-3 1 0-1,3 0 2-15,3 0-3 0,3 0-2 16,3 0-1-16,0 2 3 15,3 3 2-15,6 3 4 16,0 0-7 0,3 5 0-16,0 5 0 0,-1 3 3 15,1 3 2-15,-3 5 1 16,0-3 2-16,0 8 1 16,-6-2 1-16,0-1 0 15,-3 4-4-15,-6-4-1 16,0 3-3-16,-6 1-1 15,-3-6-6-15,0-3-3 0,-3 3-5 16,0-6-2-16,4-2-3 16,2 0-1-16,3-2-10 15,3-6-5-15,6 5-6 16,6-7 1 0,3 2-37-16</inkml:trace>
  <inkml:trace contextRef="#ctx0" brushRef="#br0" timeOffset="66793">11141 1580 208 0,'-6'-3'77'0,"3"6"-60"0,-3-6 4 0,3 6-1 16,0-1 3-16,-3 1 3 15,-3 2-11-15,0 1-6 16,0 2-6-16,0 2-5 0,3 1 1 0,0 2-1 15,3 0 0 1,3 0 0-16,3-2-2 16,0 0 3-16,3-4 0 15,3-1-6-15,3-4 0 16,-3-2-2-16,0-2 1 16,0-4 2-16,0 1 2 0,-3-3 2 15,0 0 1 1,-3 0 5-16,-3 0 2 0,0-2 0 15,-3 2 1-15,0 0 0 16,0 3 3-16,0-3-10 16,0 8-4-16,3-3 10 15,0 3 8 1,0 3-7-16,3 5-3 0,3-3-3 16,0 6 1-16,0-1-1 15,3 1-1-15,0-1-2 16,2-2 1-16,-2 0-21 15,0-3-8-15,3 1-27 16,0-6-9-16,0-3-20 16</inkml:trace>
  <inkml:trace contextRef="#ctx0" brushRef="#br0" timeOffset="66794">11251 1580 208 0,'-3'2'77'0,"0"1"-60"0,6 2 2 0,0 1-4 16,0 2 1-16,0-1 4 15,0 4-4-15,0-3-1 16,0 3-9-16,0-3-2 0,0-1 2 0,0 1-5 16,0-2-3-16,-3-6 3 15,0 0 3 1,0 0 3-16,0 0 3 15,0-3-3-15,0-2-2 0,0-1-2 16,0 1 0-16,3-3-2 16,0 0 2-16,3-2-4 15,0-1-2-15,2 1-3 16,1 4-1-16,0-2-14 16,0 3-4-16,0 2-16 15,3 1-4-15,0-1-53 16</inkml:trace>
  <inkml:trace contextRef="#ctx0" brushRef="#br0" timeOffset="66795">11432 1572 168 0,'-2'0'66'0,"-1"5"-52"0,3-2 10 0,0 2 2 15,0 0-2-15,3 1 1 16,-1-1-6-16,1-2 1 16,3 4-11-16,0-1-5 0,3-6-3 15,0 5-1-15,0-5 2 16,0 0-1-16,0 0 2 16,0-5-2-16,0 5 2 0,-3-3-4 15,0-2 0 1,0 0-1-16,-3-1-2 0,-3-2 0 15,0 3 3 1,-3-3-2-16,0 0 1 0,-3 0-5 16,0 0-3-16,-3 3 6 15,0 2 3-15,0 3 2 16,0 6-1 0,-3 4 1-16,0 1-1 15,0-1 0-15,1 4 0 0,2-1 4 16,3-5 2-16,3 5 0 15,3 0 1-15,0-2-2 16,6-3 0-16,3 0-6 16,2-3 1-16,4-2-18 15,3-3-8-15,0 0-17 0,0-3-8 16,0 0-35 0</inkml:trace>
  <inkml:trace contextRef="#ctx0" brushRef="#br0" timeOffset="66796">11566 1561 168 0,'-6'3'63'0,"6"2"-49"0,0 6 7 0,0-6 2 0,0 0-1 16,0 6 4-1,0-3-8-15,3 0 0 0,0 0-11 16,-3-3-4-16,3 3-2 0,-3-3-1 15,0-5 2-15,0 0-3 16,0 0 0-16,3-2-1 16,3-4 0-16,0 1-3 15,0-3-1-15,0 0 3 16,3-2 1-16,0 4-1 16,0-2 2-16,3 6 3 15,-3-1 1-15,6 6-1 16,-3-1 1-16,0 6 0 15,-4-2 1-15,1 7-5 16,-3-3-1-16,0 1-10 16,0-3-3-16,-3 0-21 15,0-3-9-15,-3-5-40 16</inkml:trace>
  <inkml:trace contextRef="#ctx0" brushRef="#br0" timeOffset="66797">11784 1357 208 0,'-3'-2'77'0,"3"2"-60"0,0 5-1 0,3 0-4 16,-3 3 5-16,0 6 4 0,3 4-3 15,-3 3 0-15,3 3-10 16,0 5-5-16,0-2 0 0,0-1-4 15,3 3 0-15,0-5-15 16,-1-5-6-16,-2 2-22 16,0-8-8-16,-3 0-38 15</inkml:trace>
  <inkml:trace contextRef="#ctx0" brushRef="#br0" timeOffset="66798">11683 1498 248 0,'-6'-6'93'0,"12"14"-72"0,-1-5-2 0,1 0-6 16,6-3 8-16,3 0 6 16,6 0-7-16,6-3-2 15,0-2-10-15,2-1-18 0,4-2-9 16,0-5-61-16,-3-3-27 15</inkml:trace>
  <inkml:trace contextRef="#ctx0" brushRef="#br0" timeOffset="66799">10504 511 116 0,'-3'-3'44'0,"3"3"-35"0,-3 0 12 15,3 0 3-15,0 0-7 16,-3 0 1-16,0 3-5 16,-3 2 0-16,-3 3-7 15,0 0-2-15,-3 3 2 0,0-1 1 16,0 3 1-16,0 3-4 0,4 0-1 15,2-3-3-15,0 3-1 16,6 0 1-16,3 0 2 16,8-3 1-16,4-2 1 15,6-3-7-15,0-3 0 16,0-2-12-16,3-3-6 16,0-3-43-1,-4-2-37-15,1-3 36 16</inkml:trace>
  <inkml:trace contextRef="#ctx0" brushRef="#br0" timeOffset="66800">10602 328 140 0,'0'6'55'0,"0"1"-43"0,3 7 10 0,0-4 1 15,0 6-5-15,-3 5 2 16,0 3-11-16,0 0-3 16,0 0-4-16,3 0 1 15,-3-3 0-15,0-5-1 0,0-1-2 16,0-1 1-16,0-4 1 15,0-2-1-15,0-2-1 16,0 1 5-16,0-7 4 16,0 0-3-16,0-2 2 15,0-1-3-15,0-2 0 16,3 0-6-16,0-3-1 16,0-3 1-16,0-2 0 15,3 0 1-15,0-1 0 0,0 1-3 16,0 0 2-16,3 2 1 15,0 3 0-15,-1 3 0 16,4 0 2-16,0 5-1 16,0 2-1-16,0 6 1 15,-3 3-1-15,0 2 0 16,0 0 2-16,0 3-1 16,-3-2-1-1,0-1 1-15,0 0-1 0,0-2-3 16,-3-3 2-16,0-3-23 0,0 0-12 15,-1-2-23 1,-2-3-42 0,3 0 26-16</inkml:trace>
  <inkml:trace contextRef="#ctx0" brushRef="#br0" timeOffset="66801">10840 479 164 0,'0'-5'63'0,"3"5"-49"0,0 2 0 0,-3-2 0 15,0 0-4-15,3 6 4 16,0 2-1-16,0 2 0 16,0 3-7-16,0 3-4 0,3-2 1 0,-3 1-4 15,0-1 0 1,0-4-12-16,0-2-7 16,0 0-58-1,0-3-32-15,0-7 47 0</inkml:trace>
  <inkml:trace contextRef="#ctx0" brushRef="#br0" timeOffset="66802">10861 341 212 0,'-9'-5'82'0,"6"8"-64"0,3-3-7 15,0 0-8-15,0 0-4 16,0 0 0-16,3 5-8 0,0 0-4 15,0 1-73-15,6-1-32 16</inkml:trace>
  <inkml:trace contextRef="#ctx0" brushRef="#br0" timeOffset="66803">10983 304 132 0,'-3'3'49'0,"6"0"-38"0,-3 5 19 0,0-3 6 16,0 6-7-16,3 2-2 16,0 5-13-16,0 6-6 0,0 3-5 15,3-1-3-15,0-2 1 0,0 0-1 16,0-3 0-16,-3-3-9 15,0-2-4-15,0-3-35 16</inkml:trace>
  <inkml:trace contextRef="#ctx0" brushRef="#br0" timeOffset="66804">11174 437 124 0,'-3'-11'49'0,"0"8"-38"0,-3-2 12 0,3 5 6 15,0 0-8 1,-6 0 0-16,0 3-12 0,-3 2-3 16,0 6-4-16,-3 2-4 0,0 3 1 15,3 2 1-15,0 1 2 16,3-1-3-16,4-2 0 15,2 0 1-15,3 0 2 16,6-5-1-16,2-3-1 16,4-3 1-16,3-5 1 15,3-5-1-15,0-3 2 16,0-6-2-16,-3-2-1 16,-3-5-2-16,-1 0 1 15,-2-3 1-15,-3-2 2 0,-3-1-1 16,-3 1-1-16,-3 2-2 15,-3 0 1 1,0 3 3-16,1 5 1 16,2 6 7-16,0-1 4 0,0 6-10 15,0 2-1-15,0 6-3 16,3 5 2-16,3 8 1 16,3 7 3-16,2 7-1 15,1 1 0-15,3 4-3 16,0-4 1-16,0-1-4 15,3-4 0-15,0-5-56 16,3-2-69 0,-3-11 26-16</inkml:trace>
  <inkml:trace contextRef="#ctx0" brushRef="#br0" timeOffset="74906">8760 8441 168 0,'-6'-3'63'0,"9"0"-49"0,-3 3-4 16,0 0-5-16,0 0-3 15,6 0 1-15,3 0 10 0,5 0 3 16,4 0-7-16,3-2 3 16,9-4 2-16,9 4-5 0,8-3-1 15,13-1 0-15,5 1 2 16,4-3-5-16,5 0-1 15,7-3 0-15,5 11 2 16,3-5 1-16,-3-3 3 16,4 3-3-16,-1-3-2 15,-6 5 0-15,-2 1 1 16,-10-6-3-16,-5 8-2 16,-13-3 6-1,-5-2 3-15,-9 0-1 0,-4 5 0 16,-5-3-3-16,-6 0 1 15,-6 1-4-15,-3-1 0 16,-3 0 1-16,-4 1 2 16,-2 2-5-16,0 0-1 15,-3-3-9-15,-3 0-4 0,0 1-29 16,-3-1-10-16,0-2-66 16</inkml:trace>
  <inkml:trace contextRef="#ctx0" brushRef="#br0" timeOffset="74907">10144 8160 220 0,'-3'0'85'0,"12"0"-66"0,3 6-6 0,-3-1-6 16,2-3-5-16,4 6 3 16,3-2 0-16,6 4 0 15,0-2-3-15,0 0-4 0,-1 0-1 16,1 3 2-16,-6-1 0 16,-3 1 3-16,-6-1 1 15,-6-2-1-15,-6 11 1 16,-6-6 2-16,-6 0 2 0,-6 1 5 15,0-1 5-15,1 0-7 16,-1 0-3-16,3-2-4 16,0-3-3-16,3-3-15 15,6-2-7-15,6-3-40 16,3 0-15-16,12 0-13 16</inkml:trace>
  <inkml:trace contextRef="#ctx0" brushRef="#br0" timeOffset="74908">10566 8319 160 0,'-5'-5'60'0,"2"2"-47"0,6 3 13 0,-3 0 3 16,0 0-8-16,0 0-2 15,0 0-7-15,0 0 0 16,5 3-7-16,-2-1 1 15,3 4 4-15,-3-1 0 0,0-2 2 16,-3 4 2-16,0-1 2 16,-3-6-5-16,0 5 1 15,-3-2-3-15,0-3 0 16,1 0-1-16,-1 0 0 0,0-3-4 16,3-2-1-16,0-1 1 15,0-1 2-15,3-4-8 16,3 3 0-16,6-5-5 15,0 8 2-15,2-3 3 16,4 0 1-16,0 8-2 16,0 5 2-16,0-2 1 15,-3 7 0-15,0-2 2 16,-3 0 3-16,-6 3 2 16,0-3 3-16,-3 2 1 15,-3-2 1-15,-3 0-2 0,-3-3-1 16,-3-2-5-1,0-3-1-15,-3 0-1 16,3-3 1-16,0-2-2 16,0-3 2-16,3-3-4 0,4 1-2 15,5-3-7-15,2 2-2 16,7 1 5-16,6 2 3 16,0 8 1-16,3 0-1 15,0 8 3-15,-3-3 0 16,0 0 1-16,-3 0 2 15,-3 1 3-15,-4-1 2 0,-2 0-1 16,-3 1-1 0,-3-6-14-16,0 0-7 0,-2 0-42 15,-1 0-17-15,3-6-50 16</inkml:trace>
  <inkml:trace contextRef="#ctx0" brushRef="#br0" timeOffset="74909">10867 8343 116 0,'0'0'44'0,"0"0"-35"0,0 0 14 0,0 0 2 0,0 0 0 16,0 0 0-16,0 0-6 16,0 0 1-16,0 0-11 15,3 0-1-15,-3 0 2 0,3 0 0 16,-3 0 4-16,3 0-1 15,3 0 0-15,0-3-5 16,0 3 0-16,0 0-1 16,3-3 1-16,3 1-2 15,0-3-1-15,2 5 1 16,7 0 3-16,3 0-4 16,6 0-1-16,0-3 0 15,2 0 2-15,4 1-1 16,3-1 0-16,5 0-1 15,4 1 0-15,3 2-2 16,2 0-2-16,1-3-2 16,-1 3 1-16,4-3 5 0,-3 1 2 15,2-1-2 1,-2-2-1-16,-4 5-1 16,-5 0 1-16,3-3 0 15,-7 1 3-15,1-1 3 0,-6-2 2 16,-1-3-5-1,-2 2-2-15,-3 1 0 16,-3-3 2-16,-1 5-3 0,-2 1 0 16,-3-6 1-16,-3 8 0 15,-3-3-5-15,-3 1 1 16,0-1 2-16,-3 3 1 16,-3-5-4-16,-1 5 1 0,1 0-2 15,-6 0 0-15,3-3 0 16,0 3-2-16,-3-3-15 15,0 3-5-15,0-2-21 16,0-1-7-16,0 0-43 16,0 1-49-1,0-4 43-15</inkml:trace>
  <inkml:trace contextRef="#ctx0" brushRef="#br0" timeOffset="74910">12198 8036 192 0,'-9'-3'71'0,"6"6"-55"0,0-3 0 0,3 0-5 15,0 0 1-15,0 5 3 16,6 0 3-16,0 3 1 16,6 0-10-16,2 6-5 0,4-1-1 15,6 0-2-15,0 0-1 16,3-2-2-16,0 2 1 0,-1-5 1 16,-2 5 0-16,-3-2 0 15,-6-1 0-15,-3 1 0 16,-6-3 0-16,-6 5 11 15,-6 0 7 1,-6 1 0-16,-6-1-1 16,-3 0-7-16,0 3-4 15,-3-5-3-15,1 2 0 0,2-3-13 16,0-2-6-16,3-2-29 16,3 1-13-16,3-1-52 15</inkml:trace>
  <inkml:trace contextRef="#ctx0" brushRef="#br0" timeOffset="74911">10578 8076 152 0,'-3'0'57'0,"0"0"-44"0,0 0 12 0,3 0 4 16,-3-3 0-16,0-2 5 15,1-3-9-15,-1-3-6 16,-3 3-10-16,3-5-2 0,-3-3 3 16,0-5-4-16,0 0 2 15,0-3-3-15,0-3 0 0,-3-2 1 16,0-8 1-1,-3-2-1-15,0-6-1 16,-3-3 1-16,0-2 1 16,1 5 1-16,-1 2 0 15,0 4 0-15,0 4 0 0,3-2-4 16,3 3-3-16,0 5 2 16,3-3 0-16,3 8 1 15,0 3 0-15,3 5-7 16,6 0 0-16,6 6-4 15,6-1 0-15,6 3 4 16,6 0 1-16,2 3 2 16,10 0 0-16,9-1 0 15,5 1 0-15,13-3 0 0,5 0 0 16,6-2-3-16,4-4 2 16,2 1 1-16,3-3 0 15,-8 3 0-15,-4 0 0 16,-9 2 0-16,-8 1 2 15,-9-1-3-15,-10 1 0 16,-8 2 3 0,-6 0 3-16,-6 2-2 15,-6 1 0-15,-4 2 1 0,-5-2 2 16,-3 0-14-16,0 2-7 16,-3 1-19-16,3-1-8 15,0 0-40 1,0 1-61-16,3-1 34 0</inkml:trace>
  <inkml:trace contextRef="#ctx0" brushRef="#br0" timeOffset="74912">11683 6954 220 0,'-15'-3'82'0,"12"0"-64"0,-3 6 2 15,6-3-2-15,0 0-8 16,0 0 2-16,0 0-3 15,0 0 0-15,6 0-5 16,3 3-3-16,6 2 2 0,2 0-4 16,4 1 0-16,3 2 1 15,0-1 0-15,3 4 0 16,-6 2 2-16,-4 1-3 16,-5-1-2-16,-3 0 10 0,-3 0 8 15,-6 0-2-15,-3 1 1 16,-3-1-4-1,-6 3 1-15,0-3-4 0,-2 0-2 16,-1 0-2-16,-3-2-3 16,6 0-10-16,0-3-6 15,3-3-32-15,3 0-14 16,0 0-42 0,6 1-26-16,0-6 60 15</inkml:trace>
  <inkml:trace contextRef="#ctx0" brushRef="#br0" timeOffset="74913">12632 8155 180 0,'-12'0'68'0,"6"5"-52"0,0-5 1 0,3 6 0 16,0-4 0-16,0 1 4 0,0-1 0 15,3-2-1-15,0 0-10 16,0 0-4-16,6 0 0 0,6 6 3 16,6-4 5-16,12-2-4 15,9-2 0-15,11-4-4 16,4 1-1-16,5-3-1 15,13 3 0 1,11-3-2-16,9-5-2 16,1 5 1-16,5-5 1 0,9-1-1 15,-6 4 2-15,-8-3-2 16,-10 5-1-16,-9 0 3 16,-5-3 0-16,-10 6 5 15,-8 0 5-15,-9-1-1 16,-7 4 3-16,-5-1-6 0,-6 0-3 15,-6 1-3-15,-6-1 0 16,-3 0-2-16,-3 1-1 16,-3-1 1-16,-3 0 1 15,0-2-21-15,-3 5-9 16,0-5-22-16,0-3-8 16,0 5-27-1,0-7-50-15,3 4 35 16</inkml:trace>
  <inkml:trace contextRef="#ctx0" brushRef="#br0" timeOffset="74914">14013 7877 244 0,'-15'-5'90'0,"12"5"-70"0,3 0-1 16,0 0-3-16,0 0-10 16,0 0-1-16,6 2-5 15,3 1-2-15,3 0 1 16,6 2 6-16,3 0 7 0,3 3-6 15,0 0-3-15,-1 3-2 16,4-1 1-16,-9 1-1 16,0 2-1-16,-9 0 5 15,-3 1 4-15,-6-1 6 16,-6 0 5-16,-3 0-1 16,-3 1-2-16,-3-4-9 15,-3-2-3-15,3 3-3 0,3-3 1 16,1-3-15-16,2-2-5 15,3-3-35 1,6 0-14-16,6 0-56 16</inkml:trace>
  <inkml:trace contextRef="#ctx0" brushRef="#br0" timeOffset="74915">14415 7935 192 0,'0'3'74'0,"0"2"-58"0,0 3 7 0,0-3-1 0,0 1 5 16,-3 2 6-16,0 0-6 16,-3 0-2-16,0-3-14 15,0 0-2-15,-3 0-2 0,0-2 1 16,1-3 2-16,-1 0-1 15,0 0 2-15,3-3-4 16,0-2 1-16,3-3-5 16,3-2-2-16,3 4-3 15,3-2-1-15,0 0-1 16,3 3 0-16,3 3 0 16,2 4 3-16,1 3 0 15,-3 3 1-15,0 3 0 16,-3 0 0-16,-3-1 4 15,-3-2 2-15,-3 3 2 0,-3-3 2 16,-3-3-3-16,-3-2-2 16,-3-3-2-16,3-3 0 15,0-2-2-15,3-1-1 16,0 1 1-16,3-3-1 16,0 5-5-16,6 1-1 15,0-1 0-15,3 6 2 16,0 2-1-16,0 0 4 15,0 3 0-15,0-2 1 16,-3-1-22-16,0 0-10 16,0-2-50-16,6 0-22 15,0-3-1 1</inkml:trace>
  <inkml:trace contextRef="#ctx0" brushRef="#br0" timeOffset="74921">11891 6906 120 0,'0'0'46'0,"3"0"-35"0,-3 0-2 0,0 0-2 15</inkml:trace>
  <inkml:trace contextRef="#ctx0" brushRef="#br0" timeOffset="74924">14621 7941 160 0,'-6'-3'60'0,"6"3"-47"0,0 3 4 0,0-3-1 0,0 0-1 16,0 0 3-16,6 0-4 15,2 0 0-15,1 2-8 16,6-2-2-16,3 3 0 0,6-3 4 16,3-3 3-16,8 1-4 15,7-4-2-15,9 1-2 16,5 2 0-16,10 1-2 15,-4-1 2-15,1 0-2 16,2 1-1-16,1-1-2 16,-4 1-1-16,1-1 4 15,-1 0 1-15,-5 1 13 16,-10-1 7-16,-5 0 0 16,-6-2-1-16,-6 5-3 15,-7-3 1-15,-2 1-4 16,-6 2-1-16,-3-3-6 15,-3-2 0-15,0 5-3 0,-3 0 2 16,0 0-6-16,-6 0-1 16,0 0-5-16,0 0 1 15,6-3-9-15,-6 3-4 16,0 0-27-16,0 0-9 16,0 0-29-16,12 0-60 31</inkml:trace>
  <inkml:trace contextRef="#ctx0" brushRef="#br0" timeOffset="74925">15695 7684 216 0,'-6'-3'82'0,"6"3"-64"0,0 0 2 0,0 0-2 16,0 0-6-16,0 0 3 15,3 3-6-15,3 2-1 16,0 1-4-16,3 1-3 0,6 4 0 15,6 0-1-15,-3-1 0 16,2 1 0-16,4-1 0 16,0 4 0-16,0-1 2 0,-3-3-1 15,-4 1 2-15,-2 0-2 16,-3-1-1-16,-6 1 14 16,-3-3 7-16,-6 0 1 15,-3 2-1-15,-3 3-7 16,-3 1-1-16,-2-1-6 15,-1 3-2-15,0 0-5 16,3 0 0-16,0-3-16 16,3 0-6-1,3 0-42-15,3 0-16 0,6-2-36 16</inkml:trace>
  <inkml:trace contextRef="#ctx0" brushRef="#br0" timeOffset="74926">10331 8716 168 0,'-9'-8'63'0,"6"8"-49"0,-6-5 9 0,7 5 3 15,-4 0-4-15,-3 0-1 16,-3 0-7-16,0 0-1 16,-3 5-8-16,0 5-1 0,-3 1 2 15,0 2-3-15,3 1 0 16,4-1-3-16,2 0-3 16,6 0 2-16,6-2 0 15,3 2-2-15,5 0 2 0,4-5-4 16,3-3-1-16,6-5-33 15,-3 0-11-15</inkml:trace>
  <inkml:trace contextRef="#ctx0" brushRef="#br0" timeOffset="74927">10355 8748 144 0,'-3'0'55'0,"3"0"-43"0,0 5 10 0,3 0 1 16,0-2-5-16,0 7 0 15,0-2-6-15,0 0-2 16,0 0-6-16,0-2-3 0,0-1 2 16,0 3-2-1,0-3 2-15,-3-5 0 16,0 0 1-16,0 0 4 0,0 0 3 15,0-5-2-15,0 5 0 16,0-8-1-16,3 3 0 16,0-1-2-16,0-2 1 15,3 0-4-15,0-2 0 16,0-1-3-16,3 1-3 16,0 4 4-16,0-4 3 15,-1 4-1-15,4 1 0 16,0 2-8-16,0 1-2 0,0-1-16 15,0 3-8-15,0 3-30 16,-3-1-55 0,3 6 20-16</inkml:trace>
  <inkml:trace contextRef="#ctx0" brushRef="#br0" timeOffset="74928">10578 8745 196 0,'-9'0'74'0,"12"0"-58"0,-3 3 1 16,0-3-6-16,0 0 1 16,0 0 3-16,3 5-4 0,3-2-1 15,0 2-6-15,3-5-3 0,0 5 2 16,0-2-2-16,0-3-1 16,0 0 3-16,0-3 0 15,0-2-1-15,0 5-2 16,-3-3 3-16,0-2 0 15,-3 0-4-15,-3-1-1 16,0-2 1-16,-3 6 2 16,-3-1-2-16,-3-5-2 15,-3 8-1-15,0 0 3 16,-3 0-2-16,0 0 1 16,0 8 2-16,3-3 2 15,3 6-3-15,4 0-2 16,2-1-1-16,3-2 0 15,3 5 3-15,2 1 2 16,10-4-16-16,3-2-6 0,0 3-39 16,3-9-49-1,3-2 22-15</inkml:trace>
  <inkml:trace contextRef="#ctx0" brushRef="#br0" timeOffset="74929">10819 8726 196 0,'-14'-8'74'0,"8"8"-58"0,-6-2 5 16,6 4-1-16,-3 1-6 16,-3 2 2-16,0 1-7 15,0 7-3-15,0-2-3 0,0-1-3 16,3 3 1-16,3 1 1 0,3-1 3 16,3 0-4-1,3-2-1-15,6-3 0 0,0-3 0 16,3-5-9-1,3-3-2-15,0-5-7 0,0 3-2 16,-3-3 9-16,-3 0 5 16,-3-2 9-16,-3-4 3 15,-3 9 2-15,0-6 2 16,0 1-1-16,0 7 0 16,0 1-5-16,0 2-3 15,0 2 2-15,3 1 2 0,0 10-4 16,3-2-1-16,-1 2-2 15,4 0 0-15,0-5-5 16,3 5-3-16,0-5-36 16,0-3-17-16,3-5-19 31</inkml:trace>
  <inkml:trace contextRef="#ctx0" brushRef="#br0" timeOffset="74930">10930 8552 224 0,'-9'-13'85'0,"9"18"-66"0,-3-2-1 15,3 2-3-15,0 3-7 0,3 8 3 16,0-1-2-16,0 12 0 16,0-1-5-16,3 1-3 0,-3-1 0 15,2-2-1-15,-2 3 0 16,0-1-27-16,0-5-9 15,0-2-68 1</inkml:trace>
  <inkml:trace contextRef="#ctx0" brushRef="#br0" timeOffset="74931">10843 8660 256 0,'-12'-5'96'0,"12"5"-75"0,0-5 12 16,0 5 0-16</inkml:trace>
  <inkml:trace contextRef="#ctx0" brushRef="#br0" timeOffset="74932">10840 8650 478 0,'12'0'16'0,"6"0"-8"16,6-3-8-16,0 0-2 0,0 3-18 15,2 0-9-15,1 0-27 16,0 0-10-16,-6 0-42 15</inkml:trace>
  <inkml:trace contextRef="#ctx0" brushRef="#br0" timeOffset="74933">11129 8676 228 0,'-6'11'85'0,"6"-9"-66"0,0 6-3 0,3-2-5 16,0-1 1-16,0 0 4 15,3 0-2-15,0-2 0 16,3 2-8-16,0-5-2 0,3 0 2 15,0 0-3-15,0-5 0 16,-1 2-1-16,-2-2 1 16,0 0-2-16,-3 0 2 15,-3-3-4-15,-6 0 0 16,-3-3-8-16,-6 9-4 16,-3-1 0-16,1 0 0 15,-4 9 10-15,-6-4 4 16,3 11 0-16,0-2-1 15,6 2 7-15,3 0 3 16,7 3 1-16,2-2 3 0,6-1-3 16,8 0-1-1,7-2-4-15,6-6-1 0,6-2-19 16,6-3-7 0,2 0-105-1</inkml:trace>
  <inkml:trace contextRef="#ctx0" brushRef="#br0" timeOffset="74934">10992 7946 120 0,'0'-3'46'0,"-3"3"-35"0,6 0-2 0,-3 0-2 0,0 0-1 16,0 0 3-16,0 0 5 15,0 0 1-15,0-2 0 16,0 2 1-16,0-3-8 15,0 3 4-15,3-3 1 0,-3 1 2 16,0 2 1-16,0 0-4 16,3 5-2-16,0 6-2 15,0 4 0-15,0 4 0 16,0 2 0-16,3 3-4 16,-3-3-1-16,3 0-1 15,0-2 1-15,-3-6-2 16,0 3 2-16,-3-6-2 15,3-4-1-15,0 2 3 16,-3-8 2-16,0 0 0 16,0-3 2-16,-3-2 0 0,0-6 1 15,0-2-2 1,-3-3 1-16,0-2-6 0,0-4-1 16,-3 1 0-1,3 0 2-15,3 0-3 0,3 0-2 16,3 0-1-16,0 2 3 15,3 3 2-15,6 3 4 16,0 0-7 0,3 5 0-16,0 5 0 0,-1 3 3 15,1 3 2-15,-3 5 1 16,0-3 2-16,0 8 1 16,-6-2 1-16,0-1 0 15,-3 4-4-15,-6-4-1 16,0 3-3-16,-6 1-1 15,-3-6-6-15,0-3-3 0,-3 3-5 16,0-6-2-16,4-2-3 16,2 0-1-16,3-2-10 15,3-6-5-15,6 5-6 16,6-7 1 0,3 2-37-16</inkml:trace>
  <inkml:trace contextRef="#ctx0" brushRef="#br0" timeOffset="74935">11290 7843 208 0,'-6'-3'77'0,"3"6"-60"0,-3-6 4 0,3 6-1 16,0-1 3-16,-3 1 3 15,-3 2-11-15,0 1-6 16,0 2-6-16,0 2-5 0,3 1 1 0,0 2-1 15,3 0 0 1,3 0 0-16,3-2-2 16,0 0 3-16,3-4 0 15,3-1-6-15,3-4 0 16,-3-2-2-16,0-2 1 16,0-4 2-16,0 1 2 0,-3-3 2 15,0 0 1 1,-3 0 5-16,-3 0 2 0,0-2 0 15,-3 2 1-15,0 0 0 16,0 3 3-16,0-3-10 16,0 8-4-16,3-3 10 15,0 3 8 1,0 3-7-16,3 5-3 0,3-3-3 16,0 6 1-16,0-1-1 15,3 1-1-15,0-1-2 16,2-2 1-16,-2 0-21 15,0-3-8-15,3 1-27 16,0-6-9-16,0-3-20 16</inkml:trace>
  <inkml:trace contextRef="#ctx0" brushRef="#br0" timeOffset="74936">11400 7843 208 0,'-3'2'77'0,"0"1"-60"0,6 2 2 0,0 1-4 16,0 2 1-16,0-1 4 15,0 4-4-15,0-3-1 16,0 3-9-16,0-3-2 0,0-1 2 0,0 1-5 16,0-2-3-16,-3-6 3 15,0 0 3 1,0 0 3-16,0 0 3 15,0-3-3-15,0-2-2 0,0-1-2 16,0 1 0-16,3-3-2 16,0 0 2-16,3-2-4 15,0-1-2-15,2 1-3 16,1 4-1-16,0-2-14 16,0 3-4-16,0 2-16 15,3 1-4-15,0-1-53 16</inkml:trace>
  <inkml:trace contextRef="#ctx0" brushRef="#br0" timeOffset="74937">11581 7835 168 0,'-2'0'66'0,"-1"5"-52"0,3-2 10 0,0 2 2 15,0 0-2-15,3 1 1 16,-1-1-6-16,1-2 1 16,3 4-11-16,0-1-5 0,3-6-3 15,0 5-1-15,0-5 2 16,0 0-1-16,0 0 2 16,0-5-2-16,0 5 2 0,-3-3-4 15,0-2 0 1,0 0-1-16,-3-1-2 0,-3-2 0 15,0 3 3 1,-3-3-2-16,0 0 1 0,-3 0-5 16,0 0-3-16,-3 3 6 15,0 2 3-15,0 3 2 16,0 6-1 0,-3 4 1-16,0 1-1 15,0-1 0-15,1 4 0 0,2-1 4 16,3-5 2-16,3 5 0 15,3 0 1-15,0-2-2 16,6-3 0-16,3 0-6 16,2-3 1-16,4-2-18 15,3-3-8-15,0 0-17 0,0-3-8 16,0 0-35 0</inkml:trace>
  <inkml:trace contextRef="#ctx0" brushRef="#br0" timeOffset="74938">11715 7824 168 0,'-6'3'63'0,"6"2"-49"0,0 6 7 0,0-6 2 0,0 0-1 16,0 6 4-1,0-3-8-15,3 0 0 0,0 0-11 16,-3-3-4-16,3 3-2 0,-3-3-1 15,0-5 2-15,0 0-3 16,0 0 0-16,3-2-1 16,3-4 0-16,0 1-3 15,0-3-1-15,0 0 3 16,3-2 1-16,0 4-1 16,0-2 2-16,3 6 3 15,-3-1 1-15,6 6-1 16,-3-1 1-16,0 6 0 15,-4-2 1-15,1 7-5 16,-3-3-1-16,0 1-10 16,0-3-3-16,-3 0-21 15,0-3-9-15,-3-5-40 16</inkml:trace>
  <inkml:trace contextRef="#ctx0" brushRef="#br0" timeOffset="74939">11933 7620 208 0,'-3'-2'77'0,"3"2"-60"0,0 5-1 0,3 0-4 16,-3 3 5-16,0 6 4 0,3 4-3 15,-3 3 0-15,3 3-10 16,0 5-5-16,0-2 0 0,0-1-4 15,3 3 0-15,0-5-15 16,-1-5-6-16,-2 2-22 16,0-8-8-16,-3 0-38 15</inkml:trace>
  <inkml:trace contextRef="#ctx0" brushRef="#br0" timeOffset="74940">11832 7761 248 0,'-6'-6'93'0,"12"14"-72"0,-1-5-2 0,1 0-6 16,6-3 8-16,3 0 6 16,6 0-7-16,6-3-2 15,0-2-10-15,2-1-18 0,4-2-9 16,0-5-61-16,-3-3-27 15</inkml:trace>
  <inkml:trace contextRef="#ctx0" brushRef="#br0" timeOffset="74941">10653 6774 116 0,'-3'-3'44'0,"3"3"-35"0,-3 0 12 15,3 0 3-15,0 0-7 16,-3 0 1-16,0 3-5 16,-3 2 0-16,-3 3-7 15,0 0-2-15,-3 3 2 0,0-1 1 16,0 3 1-16,0 3-4 0,4 0-1 15,2-3-3-15,0 3-1 16,6 0 1-16,3 0 2 16,8-3 1-16,4-2 1 15,6-3-7-15,0-3 0 16,0-2-12-16,3-3-6 16,0-3-43-1,-4-2-37-15,1-3 36 16</inkml:trace>
  <inkml:trace contextRef="#ctx0" brushRef="#br0" timeOffset="74942">10751 6591 140 0,'0'6'55'0,"0"1"-43"0,3 7 10 0,0-4 1 15,0 6-5-15,-3 5 2 16,0 3-11-16,0 0-3 16,0 0-4-16,3 0 1 15,-3-3 0-15,0-5-1 0,0-1-2 16,0-1 1-16,0-4 1 15,0-2-1-15,0-2-1 16,0 1 5-16,0-7 4 16,0 0-3-16,0-2 2 15,0-1-3-15,0-2 0 16,3 0-6-16,0-3-1 16,0-3 1-16,0-2 0 15,3 0 1-15,0-1 0 0,0 1-3 16,0 0 2-16,3 2 1 15,0 3 0-15,-1 3 0 16,4 0 2-16,0 5-1 16,0 2-1-16,0 6 1 15,-3 3-1-15,0 2 0 16,0 0 2-16,0 3-1 16,-3-2-1-1,0-1 1-15,0 0-1 0,0-2-3 16,-3-3 2-16,0-3-23 0,0 0-12 15,-1-2-23 1,-2-3-42 0,3 0 26-16</inkml:trace>
  <inkml:trace contextRef="#ctx0" brushRef="#br0" timeOffset="74943">10989 6742 164 0,'0'-5'63'0,"3"5"-49"0,0 2 0 0,-3-2 0 15,0 0-4-15,3 6 4 16,0 2-1-16,0 2 0 16,0 3-7-16,0 3-4 0,3-2 1 0,-3 1-4 15,0-1 0 1,0-4-12-16,0-2-7 16,0 0-58-1,0-3-32-15,0-7 47 0</inkml:trace>
  <inkml:trace contextRef="#ctx0" brushRef="#br0" timeOffset="74944">11010 6604 212 0,'-9'-5'82'0,"6"8"-64"0,3-3-7 15,0 0-8-15,0 0-4 16,0 0 0-16,3 5-8 0,0 0-4 15,0 1-73-15,6-1-32 16</inkml:trace>
  <inkml:trace contextRef="#ctx0" brushRef="#br0" timeOffset="74945">11132 6567 132 0,'-3'3'49'0,"6"0"-38"0,-3 5 19 0,0-3 6 16,0 6-7-16,3 2-2 16,0 5-13-16,0 6-6 0,0 3-5 15,3-1-3-15,0-2 1 0,0 0-1 16,0-3 0-16,-3-3-9 15,0-2-4-15,0-3-35 16</inkml:trace>
  <inkml:trace contextRef="#ctx0" brushRef="#br0" timeOffset="74946">11323 6700 124 0,'-3'-11'49'0,"0"8"-38"0,-3-2 12 0,3 5 6 15,0 0-8 1,-6 0 0-16,0 3-12 0,-3 2-3 16,0 6-4-16,-3 2-4 0,0 3 1 15,3 2 1-15,0 1 2 16,3-1-3-16,4-2 0 15,2 0 1-15,3 0 2 16,6-5-1-16,2-3-1 16,4-3 1-16,3-5 1 15,3-5-1-15,0-3 2 16,0-6-2-16,-3-2-1 16,-3-5-2-16,-1 0 1 15,-2-3 1-15,-3-2 2 0,-3-1-1 16,-3 1-1-16,-3 2-2 15,-3 0 1 1,0 3 3-16,1 5 1 16,2 6 7-16,0-1 4 0,0 6-10 15,0 2-1-15,0 6-3 16,3 5 2-16,3 8 1 16,3 7 3-16,2 7-1 15,1 1 0-15,3 4-3 16,0-4 1-16,0-1-4 15,3-4 0-15,0-5-56 16,3-2-69 0,-3-11 26-16</inkml:trace>
  <inkml:trace contextRef="#ctx0" brushRef="#br0" timeOffset="123466">14151 8325 220 0,'-9'0'85'0,"15"-5"-66"0,-21 5 5 0,12 0-1 0,-3 5-7 16,-9-2 1-16,0-1-1 15,-3 1 0-15,10 15-8 16,-1-2-1-16,0 3 0 0</inkml:trace>
  <inkml:trace contextRef="#ctx0" brushRef="#br0" timeOffset="123828.352">14020 8513 320 0,'9'2'121'0,"-3"6"-95"0,6-8-6 16,-6 0-9-16,0-2-6 16,3-4 2-16,-1-2-1 15,1-2 1-15,0-3-4 16,0-1 0-16,0-1 1 0,-3-4-2 16,-3-2-2-16,-3-3-2 15,0-2-1-15,-3-6-1 16,0 3 3-16,0 5 0 15,0 0 3-15,0 3-1 0,0 8 2 16,0-1-2-16,0 7 2 16,0-1-4-16,3 2 0 15,0 9-4-15,3 2 1 16,0 8 2-16,3 6 1 16,0 2 3-16,3 6 3 15,0-4-4-15,0 4-1 16,0-6 2-16,0 0 1 15,0-2-1-15,0-3-2 16,0-3-13-16,-3-3-4 0,0-4-88 16,-3 2-40-1,2-6 74-15</inkml:trace>
  <inkml:trace contextRef="#ctx0" brushRef="#br0" timeOffset="124445.308">14044 8396 208 0,'3'27'77'0,"-9"-25"-60"0,3 4 6 16,0-1-1-16,0 0 1 15,0 3 6-15,0 0-16 16,0 0-5-16,3-3-5 15,-3 9-3-15,3-4 3 0,3-2-11 16,3 5-2-16,0-5-37 0,3-2-16 16,3-1 36-16,0-5 20 15</inkml:trace>
  <inkml:trace contextRef="#ctx0" brushRef="#br0" timeOffset="125266.401">14303 8370 228 0,'-3'8'88'0,"0"-8"-69"0,9 0 4 0,-6 0 3 16,6 5-10-16,3-2-2 15,0-3-1-15,-1 0-7 16,1 0 0-16,3 0 4 0,-3 0-4 16,3 0-1-16,0-8-2 15,-3 8 0-15,-3-5 0 16,3 2 3-16,-6 3 1 15,0-3 1-15,-3-5-2 16,0 8 1-16,-6-5 2 16,0 2-4-1,0 3-3-15,-6 0 1 16,-9 3-2 0,3 0-1-1,3-1 1-15,-2 6-4 16,8-2 2-16,-3-1 1 15,6 3 2-15,3-3 1 16,3 6 1-16,6-3-2 0,3-1 1 16,3 1 11-16,3-2 6 15,-1 4-10-15,1-2-6 16,-3-2-5-16,0-4-22 16,3-2-7-1,-6 0-56-15,0 0-21 16,-3 0 57-16,3 0 30 15</inkml:trace>
  <inkml:trace contextRef="#ctx0" brushRef="#br0" timeOffset="125673.804">14499 8137 240 0,'0'-5'90'0,"0"10"-70"0,0-5 8 0,0 0 0 16,3 5-11-16,0 3-2 15,-3 5 5-15,0 6 4 16,3 15-13 0,-3-2 1-16,0 0-1 0,3 2-6 0,0-7-3 15,0-3-1-15,0-3 1 16,-3-21-223 15,3 18 116-31,0-5 40 16</inkml:trace>
  <inkml:trace contextRef="#ctx0" brushRef="#br0" timeOffset="125883.461">14455 8253 380 0,'-9'-5'143'0,"9"5"-112"0,3 0-10 16,0 0-14-16,2-2-8 15,1-1 0 1,3 0-2-16,0-2 2 0,3 0 1 16,3 5 2-16,0-3 3 0,0 3-73 15,0 0-30-15,0 0 48 16,0 3 27-16</inkml:trace>
  <inkml:trace contextRef="#ctx0" brushRef="#br0" timeOffset="126331.385">14636 8306 228 0,'-3'8'88'0,"3"-8"-69"0,-6 3 13 0,3 0 2 16,0 2-18-16,-3 3-6 15,0 2-4-15,0 4-2 16,0-1-2-16,3 0 3 0,0 0 4 16,0-5-5-16,3 5 0 15,3-2-2-15,0-3-2 16,3-3 1-16,0-2 1 15,0-3 1-15,3-3 3 0,-3 1-1 16,0-6 2-16,3 5-2 16,-3-8 0-16,-3 6-1 15,0-5 0 1,-3-1-2-16,0-2-2 16,0 8 1-16,0 2 3 15,0 6-4 1,0 2 0-16,0 3 0 15,0-3 0-15,3 6 0 16,3-1 0-16,3 1-5 16,0-3-1-16,3 0-28 0,0-3-10 15,-1 3 22-15,7-5 11 16</inkml:trace>
  <inkml:trace contextRef="#ctx0" brushRef="#br0" timeOffset="126678.439">14889 8341 304 0,'-6'-8'112'0,"3"3"-87"0,3 2 11 16,0-2 0-16,-3 5-20 15,-3 5-6-15,-3-2 13 16,3 2 7-16,-3 3-15 16,-2 2-10-16,-1-2-7 0,3 6-2 15,0-4 3-15,6 3-2 16,0 1 1-16,6-7-16 16,3 7-5-16,3-4 24 15,3-2 12-15,-1-2-15 16,4-4-10-16,0 3 17 15,0-10 7-15,0 3-47 16,0-9-20-16,-3 6 25 16,0-6 14-16</inkml:trace>
  <inkml:trace contextRef="#ctx0" brushRef="#br0" timeOffset="127036.531">14966 8111 272 0,'-5'-3'101'0,"5"3"-78"0,0-3-13 0,0 3-13 16,0 0-1-16,0 0 19 16,3 16 10-1,-1 5-12-15,1 14 11 0,0 4 5 16,0-2 0-16,0 0 3 16,0 1-20-16,-3-7-9 0,3-4-3 15,0-3-1 1,0-6-6-16,-3-5-3 15,0-2 14-15,3-6 9 0,-3-5-11 16,3-5-2-16,0-6-23 16,3-5-8-16,0-5 0 15,0 3 4-15,3 5 17 16,-3-1 8-16,0 9 11 16,3 2 5-16,0 9-1 15,0-4 2-15,3 12-4 16,-3-1 1-16,-1 0 4 15,1 3 4-15,0 0-10 0,0-3-6 16</inkml:trace>
  <inkml:trace contextRef="#ctx0" brushRef="#br0" timeOffset="128599.147">12225 7039 200 0,'0'-3'74'0,"-3"3"-58"0,6 3 5 0,-3-3-1 15,3 0-12-15,3-3-2 16,0 3 0-16,3-2 1 15,0 2-3-15,3-6 2 0,3 4 0 16,2-1 2-16,7 3 0 16,3 0-2-16,6 3 1 15,3-3-4-15,2 5-2 16,-2-5 6-16,0 3 3 16,-4-1 3-16,1-2 5 15,0-2-4-15,0 2 2 0,-1 0-3 16,7 0 0-16,3-3-5 15,8 3-3-15,-5 0-2 16,0 0-3-16,-4 0 1 16,-2 3-1-16,0-1 0 15,-4 1 2-15,1 0-1 16,0-3-1-16,3 0 1 16,-1 2-1-16,7 1 0 15,0-3 2-15,-4 5-3 16,-2-2 0-16,-3-3 16 15,-1 0 7-15,-2 0-13 16,0-3-4-16,-3-2-6 16,-1 0-1-16,4 2 0 15,0-2 0-15,0 2 2 16,-1 0 0-16,7 3-7 0,-3-2 0 16,-4-1 3-16,1 0 2 15,-3 1 2-15,-3-1 0 16,0 1-3-16,-1-4 0 15,-2 1 2-15,0 0 2 16,0-1 0-16,0 1-1 16,-1 2-2-16,1 1 1 15,0-1 1 1,0 3 0-16,0-2 0 0,5-1 2 16,-2 3-3-16,3 0 0 15,-3-3 1-15,0 1 0 16,-4-4 0-16,4 6 0 15,0-2 0-15,-3-4 2 16,0-2-3-16,-1 6-2 0,-2-1 2 16,3-5 2-16,0 6-2 15,0-4 0-15,2 4 1 16,1-6 2-16,6 2-1 16,6 1-1-16,-4 0 1 15,1-1-1-15,0 1 11 16,-3 0 5-16,-4-3-19 15,-2 3-9-15,0-1 5 16,-6 1 3-16,0-3 3 16,-7 6 3-16,1-4-34 15,-3 1-16-15,-3 0-70 16,0-1-32 0,-3 4 79-16</inkml:trace>
  <inkml:trace contextRef="#ctx0" brushRef="#br0" timeOffset="128898.001">14981 6743 376 0,'-20'-8'143'0,"20"10"-112"0,5-2-28 0,-2 3-45 31,21 5 14-16,0 3 11-15,-3 2 12 16,0 0 4-16,3 6 1 16,-10-1 0-16,-2 3 0 15,-3 0 8-15,-6 1 5 0,-3-1 5 16,-6-5 3-16,0 2 2 16,-3-5 3-1,3-5-30-15,-2 6-90 16,2-4-27-16,6-10 61 15</inkml:trace>
  <inkml:trace contextRef="#ctx0" brushRef="#br0" timeOffset="129333.549">15592 6520 288 0,'-12'8'110'0,"3"-5"-86"0,0 26-9 16,0-13-8-16,-3 8-1 15,-9 8 4-15,-3 10-1 16,-2 8 2-16,2 11-6 15,-3-5-1-15,3-4 2 0,0-4-3 16,0-8 0-16,4-6-3 16,2-7-1-16,6-9-41 15,0 1-17-15,6-9 30 16,-3-2 14-16</inkml:trace>
  <inkml:trace contextRef="#ctx0" brushRef="#br0" timeOffset="129577.086">15249 6581 372 0,'-9'-10'140'0,"24"10"-109"0,-6 0-9 0,-3 5-11 16,3 0-11-16,3 9 2 15,3 1-3-15,3 9 0 16,3 8 1-16,2 10-7 0,4 14-3 15,3-1 3-15,3-2 4 16,5-2 2-16,4-4 3 0,6-4-47 16,-7-4-20-16,-2-7 33 15,0-11 18 1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1-05-27T22:44:11.362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</inkml:brush>
    <inkml:context xml:id="ctx1">
      <inkml:inkSource xml:id="inkSrc166">
        <inkml:traceFormat>
          <inkml:channel name="X" type="integer" max="2736" units="cm"/>
          <inkml:channel name="Y" type="integer" max="1824" units="cm"/>
          <inkml:channel name="T" type="integer" max="2.14748E9" units="dev"/>
        </inkml:traceFormat>
        <inkml:channelProperties>
          <inkml:channelProperty channel="X" name="resolution" value="105.23077" units="1/cm"/>
          <inkml:channelProperty channel="Y" name="resolution" value="105.43353" units="1/cm"/>
          <inkml:channelProperty channel="T" name="resolution" value="1" units="1/dev"/>
        </inkml:channelProperties>
      </inkml:inkSource>
      <inkml:timestamp xml:id="ts1" timeString="2021-05-27T22:44:22.051"/>
    </inkml:context>
  </inkml:definitions>
  <inkml:trace contextRef="#ctx0" brushRef="#br0">-298 6520 152 0,'3'-18'57'0,"6"12"-44"0,-6-4 12 0,3 7 1 16,-6 0 3-16,2 1 2 15,-2 2-12-15,6 5-4 16,0 8-9-16,0 11 5 0,3 13 2 16,-9 5 7-16,3 14 2 15,-3 23 2-15,0 11 2 16,0-2-8-16,0-1 0 16,0 8-2-16,0-2-1 15,0-11-1-15,0-11-1 0,3-10-5 16,3-11-3-1,-6-7-2-15,3-6 0 16,3-11-7-16,-6-5-1 16,3-5-12-16,0-5-3 15,-3-6-17-15,0-7-4 0,0-9-29 16,0-10-10-16,3-11-31 16</inkml:trace>
  <inkml:trace contextRef="#ctx0" brushRef="#br0" timeOffset="1">-286 6422 140 0,'-9'-2'52'0,"6"2"-41"0,3-3 11 0,0 3 1 15,-6 0 2-15,3 0 4 16,3 0-2-16,0 0 1 0,0 0-16 15,0 0 0-15,0 0-1 0,3 0-2 16,6 0 0-16,3 0-1 16,5-3 0-16,13 1 0 15,0-1 0-15,9 0 0 16,2 3 0-16,1 0-2 16,3 0-1-16,-1 0-3 15,4-2 1-15,0-1 0 16,2 0 1-16,4 3 0 15,-1 0 2-15,-2 0 1 16,-1 0 1-16,1 0-4 16,-3-2-1-16,2-1-1 0,1-2 1 15,2 2-2 1,1 1 2-16,0-1-2 16,-4 3-1-16,1 0 1 15,-4 0-1-15,-2 0 2 0,0 0 1 16,2 0-1-16,4 0 1 15,0 0 0-15,2 0 3 16,-2 0-5-16,-1 0-3 16,1 0 3-16,0 0 1 15,-1-3 0-15,4 1-2 16,2-1 1-16,1 0-1 16,2 3 0-16,-5 0 2 15,-3 0-3-15,-1-2 0 16,1-1 1-16,2 0 2 15,4 1 1-15,2-1 1 0,-2 0-2 16,0 3-2 0,-1 0 1-16,-5-2-1 15,2-1 0-15,4 0 2 0,2 1 1 16,1-1 1-16,-4 1-5 16,-2 2-1-16,0 0-2 15,-4 0 3-15,1-3 0 16,2 0 1-16,7 1 0 15,-1-1 2-15,1 3-1 16,0 0-1-16,-1 0 1 0,-2-3-1 16,5 1 0-1,1-1 0-15,5 0 2 0,-2 3 1 16,-4 0-4-16,1 0-1 16,-1-2 1-16,4-1 0 15,2 0 3-15,3 3 1 16,1 0-4-16,-4 0 1 15,4 0 0-15,-1-2 0 16,4-1-3-16,2 3 0 16,-3 0 2-16,-5 0 2 15,-1 0 0-15,1 0-1 16,2 0-2-16,1 0 1 16,-1 0 1-16,1 3 2 15,-4-1-1-15,12-2-1 16,-2 0 1-16,-1 0-1 0,1 0 0 15,-7 0 0-15,-2 3 0 16,-4 0 2-16,-2-3-3 16,2 0 0-16,3 0 3 15,-2 0 1-15,-1 2-4 16,-2 1 1-16,-1 0 0 16,1-1 2-16,-4-2-6 15,4 0 1-15,-1 0 3 16,4 0 4-16,-1 3-3 15,-2 0-1-15,2-1 0 16,-5-2 0-16,2 0-3 16,4 0 2-16,-1 0 1 15,1 0 2-15,-4 0-1 16,1 0-1-16,-4 0 1 16,4 0 1-16,2-2-1 15,1 2 2-15,-1 0-2 0,1 2-1 16,-4-2-2-16,1 0 1 15,2 0 1-15,4 0 2 16,2 0-3-16,-5 0 0 16,-4 3 1-16,4-3 2 15,-4 0-3-15,4 0 0 16,2 0 1-16,7 3 0 16,-4-1-3-16,-5 1 2 0,-1-1 1 15,1-2 0-15,2 0 0 16,0 0 2-1,1 0-1-15,-4 3-1 0,1 0 1 16,-4-3-1-16,4 0 0 16,-4-3 2-1,4 3-1-15,-1 0-1 16,-2 0 1-16,-1 0-1 16,-2 0 0-16,2 0 2 0,4 0-1 15,2 0-1-15,1 0-4 16,-1 0 0-16,-2 3 2 15,2-3 3-15,-2-3 0 16,5 3 2-16,1 0-2 16,-1 0 2-16,-2 3-4 0,-1-3 0 15,-3 0 1-15,4-3 0 16,-1 0-3-16,1 3 2 16,-1 0 3-1,-5 3 3-15,-1-3-4 16,-2 0-3-16,-1 0 1 0,4-3 0 15,-1 3 1-15,1 0 2 16,-4 0-1-16,1 3-1 16,2-3-2-1,1-3 1-15,-1 1 1 0,7-1 2 16,-4 1-3-16,-2 2 0 16,-4 0 3-16,-2 0 1 15,0 0-4-15,-4-3-1 16,4 0 1-16,2 1 2 15,1 2-2-15,-4 0 0 0,-2 0 1 16,5 0 2-16,1-3-1 16,2 0-1-16,4 3 1 15,5 0-1-15,-2 0 0 16,-4 3 0-16,4-3 0 16,2 0 0-16,4 0 0 15,-1 0 0-15,-2 0 0 16,-1 3 0-16,-6-1-3 15,1-2 2-15,2 0 3 16,1 0 1-16,2 0-4 16,-5 3-1-16,-1 0 1 15,-2-3 2-15,-1 0 0 16,4 0-1-16,2 0 3 16,4 2 0-16,-10 1-4 15,-2-1-1-15,-4-2-2 0,1 0 3 16,-4 0 2-16,1 0 4 15,3 0-4-15,-4 0-3 16,1 0 1-16,-7 0 2 16,-2 0 0-16,-3 0-1 15,-4 0 1-15,-2 0-1 16,-3-2-3-16,2-1 2 16,-2 1 1-16,-3-1 2 15,-3 0-1-15,0 1-1 16,-1 2 1-16,-2 0-1 0,0-3 0 15,-3 3 2 1,0 0-1-16,-3 0-1 0,-1 0 1 16,-2 0 1-1,0 0-1-15,-3 0-1 16,0 0-2-16,-3 0 1 16,0 0-1-16,0 0-2 0,0 0 5 15,0 0 1-15,0 0 0 16,-4 0 1-16,1 0-4 15,-6 0-2-15,0 0 4 16,0 0 3-16,0 0 3 16,0 0 3-16,0 0-5 15,0 0-1-15,0 0 0 16,0 0 0-16,6 3-7 0,0-1 0 16,0 4-1-16,0-1 2 15,0 3 1 1,0 2 1-16,3 4-5 0,-3 4 1 15,3 6 2-15,-3 10 1 16,0 6 1-16,0 2 0 16,-3 3 0-1,-3 6 2-15,0-6-3 16,0 0 0-16,0 2-1 0,0 3 0 16,0 1 2-16,-3 2 2 15,0-3-3-15,0 0 0 16,0 0-1-16,-3-5 0 15,0 0 2-15,-3 0 2 16,3 0-1-16,0 3-1 0,0 0 3 16,0-6 0-16,3 0-4 15,0-5 1-15,3-5 0 16,0 0 0-16,0-6 2 16,0-5 3-16,0-5-4 15,-3-2-3-15,0-4-17 16,0 1-7-16,0-3-20 15,-17 5-123 1</inkml:trace>
  <inkml:trace contextRef="#ctx0" brushRef="#br0" timeOffset="2">-182 7700 136 0,'-3'-3'52'0,"-3"1"-41"0,3 2 7 15,3 0-2-15,0 0 6 16,0 0 4-16,0 0 1 15,3 0 3-15,3-3-16 16,3 3-1-16,3-2 0 0,5-1-3 0,10 3 2 16,9 0-5-16,-3 3 1 15,8-3-5-15,10 0 0 16,6 0-1-16,2 0 1 16,7 0 2-16,2 0 2 15,-5 0 1-15,5 0 2 16,3-3 1-16,10 0 1 15,-7 3-6-15,4 0-4 16,-7-2 1-16,9-1 0 16,-5 0 1-16,2 1 2 0,1 2-3 15,-4 0-2 1,-3 0 2-16,-5 0 0 16,2 0-1-16,4 0 1 15,-1 2-2-15,-2 1 2 0,2 0-2 16,-2-1 2-16,-1-2-2 15,1 0 2-15,2 0-4 16,3 3 0-16,-2 0 3 16,-1-1 1-16,-2-2 1 15,5 0 2-15,4 0-3 16,2 0 0-16,-3 3-3 16,-2-3-1-16,14-3 1 15,-3 1 2-15,1-1-1 0,-7 3-1 16,-6 0 3-1,-5 0 0-15,-1-3-1 0,1 1-2 16,-1-1 3-16,4 0 0 16,-4 1-1-16,-5 2-2 15,-1 0 1 1,1-3-1-16,-1 0-3 16,1 1 2-16,2-1 3 0,-2 3 3 15,-4 0-4-15,4 0-1 16,-4 0 0-16,-2-3 2 15,2 1-1-15,4-1-1 16,2 3 1-16,-2 0-1 16,-7 0 0-16,4 3 0 15,-3-3 0-15,2-3 2 0,7 1-1 16,-1-1-1-16,3 3 1 16,-5 0-1-16,-1 3-3 15,1-3 2-15,2 0 3 16,4-3 1-16,-1 0-4 15,-2 3 1 1,-1 3 0-16,-2-3 0 0,-4 0 0 16,4 0 0-16,2 0 0 15,1-3 0-15,-1 3 0 16,-2 3 2-16,2-3-1 16,-2 0 2-16,2 0-7 15,1 0 1-15,2 0 1 16,1 0 3-16,-4 3 0 15,-2-3-1-15,2 2 1 16,-5-2-1-16,2 0 0 0,-2 0 0 16,2 3 0-16,1-3 2 15,-4 2-3-15,1 1 0 16,-1-3 1-16,4 0 2 16,2-3-3-16,1 3 0 15,-1 0 1-15,1 3 2 16,-7 0-1-16,1-3-1 15,-1 0 3-15,4 0 0 16,-1 0-4-16,1 0-1 16,-3 2 1-16,-4 1 0 15,1-3-2-15,-1 0 2 16,4 0 1-16,2 0 2 16,4 0-3-16,-4 3 0 15,-5-1 3-15,-1 1 3 0,1-3-4 16,2 0-3-16,4 0 1 15,2 0 2-15,1 3-2 16,-1-1-2-16,-2 1 4 16,-1-3 1-16,1 0-3 15,-1 0 1-15,1 0 0 16,-1 0 2-16,-2 0 1 16,-6 0 1-16,2 0-2 15,-2 0-2-15,-1-3-2 16,4 1-1-16,2-1 4 15,1 3 1-15,-1 0-3 16,-2 0-1-16,5 0 3 0,-2 0 1 16,2-3 0-1,4 1-2-15,5 2-2 16,-2 2 1-16,-4 1 1 16,1-3 2-16,2 0-1 0,7 0-1 15,2 0-2-15,0 0 1 16,-2 3 1-16,-4-3 0 15,1 0-3-15,5-3 2 16,1 3 3-16,-4 0 1 16,-3 0-4-16,1 0 1 0,2-3 0 15,1 3 0 1,5 0 0-16,-3 0 2 0,-5 3-1 16,-1-3-1-16,1 0 1 15,-1-3-1-15,1 3 0 16,-1 0 0-16,-2 0 0 15,-4 0 0-15,-2 0-3 16,-1-2 2-16,-2-1 1 16,2 0 2-16,1 1-1 15,-4-1-1 1,-2 3-2-16,-4 0 1 0,1 0 1 16,2-3 2-16,1 3-3 15,2-2 0-15,1 2 3 16,-3 0 1-16,-4 0-4 15,1 0 1-15,-4 0 0 16,-2 0 0-16,0 0 0 0,5 0 0 16,1-3 0-16,-1 3 0 15,1 0 0-15,-4 3 2 16,-2-1-3-16,0 1 0 16,-1-3-1-16,4 0 0 15,0 0 2-15,-1 0 2 16,7 0-1-16,-7 0-1 15,-2 3 1-15,0-1-1 16,-4-2 0-16,1 0 0 16,-3 0 0-16,-1-2 2 15,4-1-1-15,-1 0-1 16,1 3 1-16,0 0-1 16,-1-2 0-16,-2 2 0 15,-3 2 0-15,-1-2 0 0,1 0 0 16,0-2 0-16,3-1 0 15,-4 3 0-15,-2 0 0 16,0 0 0-16,-4 0 0 16,-2 0 0-16,-3 3-5 15,-3-1 1-15,-3-2-27 16,-1 3-9-16,-2 2-31 16,3 3-10-16,0 3-41 15</inkml:trace>
  <inkml:trace contextRef="#ctx0" brushRef="#br0" timeOffset="3">10994 2270 160 0,'0'-8'63'0,"3"6"-49"0,-3-1 14 0,0 3 2 16,0 0-2-16,-3 0 3 16,-3 0-11-16,-3 5-4 0,-3 6-9 15,-3 7-5-15,1 6-1 0,-1 5 1 16,3 0 1-16,3 0-4 16,6-2 1-16,6-3 0 15,6-6 2-15,6-2 1 16,6-5 3-16,2-6-1 15,1-5 0-15,0-3-1 16,0-7 0 0,-6-1-2-16,-3-2-2 15,-7-3 3-15,-5-2 0 0,-6-1-1 16,-5 0 1-16,-4 4-2 16,0 1-1-16,-3 4-4 15,0 2 0-15,3 3-22 16,3 2-11-16,6 3-44 15,3 0-52 1,6 0 40-16</inkml:trace>
  <inkml:trace contextRef="#ctx0" brushRef="#br0" timeOffset="4">11205 2381 212 0,'-2'19'79'0,"2"-9"-61"0,0 9-3 0,0-11-6 16,0 2 6-16,0 1 5 0,0 0-4 16,0-3 1-1,0-1-10 1,0-1-6-16,0-1-4 0,0-5 2 0,2-3 0 16,1-5 1-16,0-5 0 15,0-3-3-15,6-5 0 16,-3 0-1-16,3 0 0 15,0 0 3-15,0 5 0 0,0 3 1 16,3 5 0-16,0 5-3 16,0 6 2-16,0 5 1 15,0 5 2-15,-1 0-1 16,-2 3 2-16,-3 0-2 16,0 0 2-16,0 0-13 15,-3-3-3-15,0-3-29 16,0-2-11-16,0-2-36 15</inkml:trace>
  <inkml:trace contextRef="#ctx0" brushRef="#br0" timeOffset="5">11524 2077 204 0,'0'0'77'0,"3"5"-60"0,0 6 6 0,0-3-1 16,0 8 5-16,0 13 6 15,0 5-11-15,0 6-3 16,0 2-11-16,3 1-5 0,0-6-2 16,0-3-1-16,0-5 2 0,0-5-10 15,0-6-4-15,2-4-23 16,1-4-10-16,0-4-47 15,0-6-38 1,3-8 50-16</inkml:trace>
  <inkml:trace contextRef="#ctx0" brushRef="#br0" timeOffset="6">11670 2328 228 0,'-3'6'88'0,"6"2"-69"0,3 7 6 16,0-4-2-16,0 2-4 15,0 0 1-15,0 3-7 16,0 0-3-16,2 0-5 16,1-3-6-16,0-2 0 0,0 0-15 0,3-6-4 15,0-3-28-15,3-4-9 16,0-6-43 0</inkml:trace>
  <inkml:trace contextRef="#ctx0" brushRef="#br0" timeOffset="7">11887 2357 212 0,'-9'19'79'0,"3"-3"-61"0,-6 18 15 0,9-15 3 16,-3 5-3-16,-3 5 3 15,1 2-14-15,-1 6-3 16,0 3-11-16,3-5-3 16,3-4-1-16,3-4-24 0,3-9-9 15,3-7-54-15,9-8-22 16,-1-9 4-1</inkml:trace>
  <inkml:trace contextRef="#ctx0" brushRef="#br0" timeOffset="8">12420 2344 204 0,'-6'-8'77'0,"3"6"-60"0,0 2-5 15,-3 0 42 1,-3 2-19-16,-3 4-11 0,-3 2-10 15,0 2-9-15,1 6-6 0,2 0 0 16,3 5 1-16,6-2 0 16,9-4 2-16,3 1 1 15,6-2 1-15,5-7 0 16,4 1-5-16,0-2-1 16,3-6-17-16,-3-3-5 0,-1-2-21 15,-2-6-7-15,-3-2-47 31</inkml:trace>
  <inkml:trace contextRef="#ctx0" brushRef="#br0" timeOffset="9">12536 2122 196 0,'0'0'74'0,"-3"3"-58"0,6 5-4 16,0 5-6-16,0 3 9 15,0 10 7-15,0 11 14 16,-3 3 5-16,3 2-22 16,-3 1-4-16,0-4-1 0,3-7-8 15,0-6-1-15,-3-4-1 0,3-7 0 16,0-4 0-16,0-6 0 16,-3-5-7-16,6-8-2 15,0-7-9-15,0-7-4 16,3-1 1-16,2-1 0 15,1 5 10-15,0 6 3 16,0 5 8-16,0 8 2 16,0 5 9-16,-3 9 4 15,0 1-3-15,-3 7 1 16,0-4-10-16,0 1-2 16,0-1-3-16,0-2-2 15,0-3-13-15,0-2-4 16,-1-3-31-16,4-3-11 15,0-5-56-15</inkml:trace>
  <inkml:trace contextRef="#ctx0" brushRef="#br0" timeOffset="10">12855 2421 244 0,'2'0'90'0,"4"5"-70"0,3 1 6 15,-3-4-3-15,3 1-7 16,0-1 3-16,3 1-4 15,0 0-1-15,0-3-8 16,3-3-2-16,0-2 2 0,-3 0-5 0,-1-3-1 16,1-3 0-1,-3 0 2-15,-3 1-8 16,-6-3-1-16,-3 2-5 16,-6 3-3-16,-3 3 4 15,-2 7 4-15,-1 6 4 16,0 3 2-16,0 2 9 0,3 6 5 15,3-3-4-15,6 2-3 16,3-2-1-16,3 0-1 16,6 0-11-16,6-3-5 15,6-2-30-15,6-6-12 16,2-5-58 0</inkml:trace>
  <inkml:trace contextRef="#ctx0" brushRef="#br0" timeOffset="11">13176 2347 248 0,'-36'5'93'0,"24"3"-72"0,-6 8 7 15,13-8-2-15,-1 5-1 16,0 0 2 0,0 6-10-16,6-1-3 0,3 1-8 15,6-3-2-15,2 0 0 0,7-6-7 16,6-2-2-16,0-3-12 15,3-5-1-15,3-5-22 16,-1-3-7-16,-2-8-32 16,-3-2-53-1,-6-6 34-15</inkml:trace>
  <inkml:trace contextRef="#ctx0" brushRef="#br0" timeOffset="12">13295 2088 196 0,'-9'-3'74'0,"12"8"-58"0,-3 11 14 0,3-3 3 16,0 11 3-16,3 11 5 16,0 7-9-16,0 5-2 15,0 1-17-15,0-6-6 0,0-2 0 16,0-5-4-16,0-4-2 16,0-4-16-16,0-6-5 15,0-5-52-15,2-3-22 16,4-5-18-1</inkml:trace>
  <inkml:trace contextRef="#ctx0" brushRef="#br0" timeOffset="13">13527 2342 208 0,'-24'-3'77'0,"12"6"-60"0,-11 2-3 16,11 0-5-16,-3 3 6 15,-3 3 5-15,-3-1-6 16,6 1-1-16,3-1-7 16,6 4 7-16,6-1 4 0,6 3-3 0,6-3 0 15,12 3-6 1,3-3 0-16,6-2-12 16,2-3-4-16,4 0-104 15,0 2-63 1,-9-5 76-16</inkml:trace>
  <inkml:trace contextRef="#ctx0" brushRef="#br0" timeOffset="14">11131 3096 132 0,'-12'-6'52'0,"6"6"-41"0,0-5 13 16,3 2 2-16,-3 1 1 16,-3-1 3-16,-3 3-5 0,-2 0-3 15,-4 5-12-15,-3 9-4 0,0 4-2 16,0 6-2-16,3 2-2 15,6 4 1-15,4-4-1 16,5 0 2-16,6-4 1 16,5-4-1-16,4-5 1 15,3-5-2-15,3-5 2 16,0-6-9-16,-3-5-1 16,0-2-1-16,-3-6 2 15,-3-3 4-15,-3 1 1 16,-6-1 5-16,0 1 2 15,-3 2 2-15,0 5 0 16,0 3 0-16,0 6 0 16,0 7-4-16,3 6-3 15,3 5-3-15,3 2-1 0,3 1 2 16,-1-4 2-16,7 1-18 16,0-5-6-16,3-6-30 15,0-7-11-15,3-6-20 16</inkml:trace>
  <inkml:trace contextRef="#ctx0" brushRef="#br0" timeOffset="15">11250 2852 236 0,'-9'8'90'0,"9"5"-70"0,3 16-5 0,0-10-8 16,0 10-5-1,-3 11 3-15,3 2 2 0,-3 8 1 16,3-5-4 0,0-2-3-16,0-9 0 0,0-2-34 15,0-8-15-15</inkml:trace>
  <inkml:trace contextRef="#ctx0" brushRef="#br0" timeOffset="16">11137 3090 280 0,'3'-5'104'0,"12"2"-81"0,6-2-8 0,-9 2-9 0,3 1-6 16,8-3 0-16,4-1-47 15,3 1-18-15,6 2-40 16,-4 3-14-16</inkml:trace>
  <inkml:trace contextRef="#ctx0" brushRef="#br0" timeOffset="17">11810 2902 228 0,'-12'16'88'0,"12"3"-69"0,0 13 6 0,0-14-2 16,0 9 2-16,0 2 7 16,0 5-13-16,0 1-5 15,0-4-9-15,3-2-2 16,0-5 3-16,0-5-3 15,-3-6 0-15,0-2-3 0,0-6-1 16,0-5-4-16,0-5-1 16,0-6 0-16,0-5 2 15,0-5-1-15,3 0 1 16,0-3-2-16,6 3 1 16,3 0 1-16,2 5 2 0,4 2-1 15,3 7-1-15,3 7 3 16,0 5 0-16,-3 5 5 15,-4 4 5-15,-2 2 1 16,-6-1 2-16,-6 4 0 16,-6-3 2-16,-6 0-9 15,-3-3-6-15,-5-3-15 16,-4-2-5-16,0-2-18 16,3-4-7-16,0-2-9 15,3-2-4-15,6-1-29 16</inkml:trace>
  <inkml:trace contextRef="#ctx0" brushRef="#br0" timeOffset="18">12075 3146 248 0,'3'8'93'0,"-3"-6"-72"0,9 4-4 0,-3-4-7 16,-1 1 7-16,1 0 6 15,3-1-5-15,0-2 0 16,0 0-11-16,3-2-4 0,0-4 0 16,0 1-4-16,0-3-2 15,-3-2-5-15,-3-1-2 16,0 0 2-16,-6 1 3 16,-3-1-4-16,-3 3-1 15,-3 3 2-15,-3 2 5 16,-3 3 0-16,-3 3-1 15,0 5 3-15,0 3 2 0,4 2 6 16,2 3 6-16,0 2-1 16,6 1 3-16,3-1-6 15,6 1-1-15,3-1-2 16,6-4-1-16,3-1-19 16,2-3-7-16,7-4-26 15,0-6-9-15,3-6-53 16</inkml:trace>
  <inkml:trace contextRef="#ctx0" brushRef="#br0" timeOffset="19">12369 3085 236 0,'-9'-11'88'0,"6"9"-69"0,0-3 11 0,0 5-2 16,-2 0-3-16,-4 2 2 15,0 6-13-15,-3 3-5 16,0 5-6-1,0 5-5-15,0 3-1 0,0-1 4 0,6-1 1 16,3-4 0-16,3-2-2 16,3-3 1-16,6-2-1 15,3-6-3-15,3-5 2 16,0-3-8-16,0-5-2 0,-3-2 1 16,-1-6 1-16,-2 0 6 15,0 0 3-15,-3-2 1 16,-3 2-1-1,-3 3 1-15,0 2 1 0,0 3-3 16,0 5 0-16,0 3-1 16,0 11 0-16,3 8 2 15,0 4 0-15,3 4 13 16,0 2 6-16,0 3 2 16,-3-3-1-16,-3-3-4 15,-3-2 0-15,-3-3-3 16,-3-2 0-16,-3-3-7 0,-3-3-2 15,-2-3-7 1,-4-4-2-16,-3-4-16 16,0-2-6-16,3-5-19 15,3-3-9-15,3-2-14 16,4-4-7-16,2-2-19 16</inkml:trace>
  <inkml:trace contextRef="#ctx0" brushRef="#br0" timeOffset="20">12509 3051 288 0,'0'2'107'0,"6"9"-83"0,-6 5 2 0,0-8-4 0,0 5 1 16,3 0 3-1,-3 3-13-15,0 0-6 16,0 0-4-16,3 0-9 0,-3-6-4 0,0 1-34 16,0-3-16-16,0-3-71 15</inkml:trace>
  <inkml:trace contextRef="#ctx0" brushRef="#br0" timeOffset="21">12456 3040 272 0,'-6'-5'101'0,"9"5"-78"0,-3-3-9 0,0 3-10 15,0 0-19-15,0 0-2 16,6 0-34-16,3 0-12 16,-1 0-27-16,4 0-11 15</inkml:trace>
  <inkml:trace contextRef="#ctx0" brushRef="#br0" timeOffset="22">12601 3064 252 0,'0'21'96'0,"3"-5"-75"0,-3 5 6 0,0-10-2 16,0 2-1-16,0 0 3 16,0 0-12-16,0-2-6 0,0-3-6 15,0-3 0-15,0-2 0 0,0-3 1 16,0 0 0-16,3-5-5 15,0-3-1-15,3-6-6 16,0-2-2-16,0 1-2 16,3-1 2-16,0 3 6 15,0 2 2-15,0 3-1 16,0 5 2-16,0 3 5 16,3 6 2-16,-3 2 6 15,0 5 3-15,-3 0-2 16,0 3 2-16,-3 0-8 15,-3 0-2-15,0-3-5 16,0 0-3-16,0-2-23 16,0-3-10-16,0-3-34 15,0-5-16-15</inkml:trace>
  <inkml:trace contextRef="#ctx0" brushRef="#br0" timeOffset="23">12813 3082 236 0,'3'6'88'0,"0"-1"-69"0,0 8 2 0,0-5-5 15,0 5 13-15,0 1 11 16,-3 1-8-16,0 1-3 16,0 0-17-16,0-3-5 0,0-2-1 0,0-3-5 15,0 0-1 1,0-3 2-16,0-5 3 15,0 0-4-15,3-2-3 16,0-6-8-16,3-3-4 0,0-5 5 16,0-2 5-16,2-1 1 15,1 1-1-15,3 2 0 16,0 3 3-16,0 2 0 16,0 6 3-16,0 2 3 15,0 8 2-15,0 3 3 16,-3 5 4-16,0 3-2 15,-3 3 3-15,-4-1-8 16,-2 1-4-16,0-3-2 0,0 0-1 16,0-6-27-16,0 1-11 15,0-6-34-15,0-5-15 16,3-5-30 0</inkml:trace>
  <inkml:trace contextRef="#ctx0" brushRef="#br0" timeOffset="24">13116 3104 304 0,'-3'2'115'0,"6"4"-89"0,3 7-3 0,-3-5-6 16,-3 2 2-16,0 3 8 16,0 3-12-16,0 0-3 15,0 0-8-15,0-3-7 0,0 1-3 0,-3-4-28 16,3 1-13-16,0-6-55 15,-3-2-64 1,3-6 48-16</inkml:trace>
  <inkml:trace contextRef="#ctx0" brushRef="#br0" timeOffset="25">13075 2990 324 0,'-3'-5'123'0,"3"5"-95"0,0 0-4 0,0 0-9 16,0 0-14-1,6 0-2-15,-3 2-31 16,3 1-14-16,3-1-86 0,3 1-37 16</inkml:trace>
  <inkml:trace contextRef="#ctx0" brushRef="#br0" timeOffset="26">13230 3074 236 0,'-3'16'90'0,"6"0"-70"0,3 8 2 0,-4-13-6 16,1 2 6-16,0 0 8 16,0-2-6-16,-3-1-5 15,3-2-10-15,-3 0-6 0,0-3 0 16,0-5 0-16,0 0 1 15,3 0-5-15,0-5-1 16,3-3-2-16,0-5 0 0,0 0-2 16,0-3 1-16,0 0 3 15,3 0 1-15,0-2-2 16,0 4 2-16,0 1 1 16,3 5 0-16,0 3 2 15,0 2 1-15,-1 6 3 16,-2 5 1-16,0 2 3 15,0 6 1-15,-3 0-1 16,0 3 1-16,0-1-4 16,-3 1 1-16,0-3-5 0,0-3-2 15,-3 0-22 1,3-2-9-16,3-3-25 0,0-3-10 16,6-5-45-1,3-5-30-15,0-1 63 16</inkml:trace>
  <inkml:trace contextRef="#ctx0" brushRef="#br0" timeOffset="27">13637 3114 228 0,'0'-10'88'0,"0"2"-69"0,3 0 6 0,-3 5-2 16,0-2 2-16,-3-1 5 16,0 4-8-16,-3-1-2 15,-3 3-12-15,-2 5-7 0,-1 3-2 16,-3 3-1-16,0 2-2 15,3 3 3-15,3 0 2 0,3 2 0 16,3-2 2-16,6 0-4 16,3-3-2-1,3-2 4-15,3-3 1 0,6-5-3 16,-3-3-1-16,0-3-2 16,-1-2 3-16,-2-3 0 15,-3 0 1 1,-3-3 2-16,0 1 3 0,-3-1-2 15,-3 0-2-15,0 1 0 16,-3 2 1-16,0 3-6 16,0 5 1-16,0 8-8 15,0 5-3-15,3 5 5 16,0 9 3-16,3 2 17 0,3 5 9 16,0 1 8-16,-3 2 6 15,0-3 3-15,-3-2 2 16,-6 0-4-16,-6-3-1 15,-9-5-17-15,-8-3-8 16,-16-3-32-16,-3-7-14 16,-2-6-35-16,-4-5-12 15</inkml:trace>
  <inkml:trace contextRef="#ctx0" brushRef="#br0" timeOffset="28">19522 6962 124 0,'-3'3'49'0,"3"2"-38"0,-3 8 1 0,3-5 1 16,0 5 8-16,0 6 9 16,0 5 0-16,3 5 0 15,0 8-17-15,0 8 1 0,0 5 0 16,3 3-5-16,0-3-1 16,3 1-4-16,-1-6-3 15,1-3 0-15,0-2 1 0,-3-3-6 16,0 0-1-16,-3 0-34 15,-3-6-13-15,0 1-40 32</inkml:trace>
  <inkml:trace contextRef="#ctx0" brushRef="#br0" timeOffset="29">19674 8285 156 0,'-6'11'57'0,"6"2"-44"0,-3 19 7 0,3-17 1 0,0 7 0 16,0 4 4-16,0 6-7 15,0 2 0-15,3 3-11 16,0 3 0-16,3 0 0 0,0 2-3 15,-1-2-1-15,1-1-3 16,0-2-1-16,0-5-10 16,0-5-5-16,0-4-28 15,0-7-9-15,0-3-29 16</inkml:trace>
  <inkml:trace contextRef="#ctx0" brushRef="#br0" timeOffset="30">19677 9423 168 0,'-3'8'66'0,"0"5"-52"0,0 13 17 0,3-7 2 16,-3 7-1-1,-3 14 3-15,0 8-8 0,-3 7-2 16,0 1-14-1,3 2-4-15,3-3-3 0,3-2-2 0,0-8-2 16,0-2-4 0,3-9 0-16,3-2-33 15,0-8-16-15,3-6-58 16</inkml:trace>
  <inkml:trace contextRef="#ctx0" brushRef="#br0" timeOffset="31">19546 10949 136 0,'3'-2'52'0,"-3"4"-41"0,0-2 11 0,0 0 3 16,0 0 1-16,0 0 11 16,0 19-12-1,0 5-13-15,-3 10 4 0,0 8 1 16,-3 14-7-16,0 2-3 15,0 0 0-15,3 1 2 16,0-4-2-16,0-5-2 16,3-5-20-16,3 0-8 0,3-10-89 31</inkml:trace>
  <inkml:trace contextRef="#ctx0" brushRef="#br0" timeOffset="32">19513 12178 156 0,'3'-5'57'0,"-3"0"-44"0,0 5 7 15,0 0 3-15</inkml:trace>
  <inkml:trace contextRef="#ctx0" brushRef="#br0" timeOffset="33">19519 12181 320 0,'3'24'32'0,"0"16"-15"15,-3 7-7-15,0 6 0 0,0 5-6 0,0-5-2 16,0 3-1-16,0-9-1 15,0 4 4-15,0-12 2 16,0-4-11-16,0-9-4 16,0 1-23-16,-3-14-6 15,0 0-58 1</inkml:trace>
  <inkml:trace contextRef="#ctx0" brushRef="#br0" timeOffset="34">19344 12692 148 0,'-3'0'57'0,"9"0"-44"0,-3 5 5 16,3 8-1-16,-1 6-2 16,7 13 1-16,-3 2 0 0,0 11 3 15,3 0-11 1,0-5 4-16,3-1 2 0,0 1-10 0,0-8-1 15,0-6-1 1,-3-2 3-16,-1-8 2 16,4-6 1-16,0-7 4 15,0-11 3-15,0 0-2 16,6-10 0-16,0-9-10 0,2-5-3 16,-2-2-4-16,0-3 0 15,-3-3-11-15,0 3-2 16,-3-2-34-16,0-1-14 15,-1 0-30 1</inkml:trace>
  <inkml:trace contextRef="#ctx0" brushRef="#br0" timeOffset="35">19234 13224 96 0,'-3'0'35'0,"3"2"-27"0,0-2-42 0,0 0-21 16</inkml:trace>
  <inkml:trace contextRef="#ctx0" brushRef="#br0" timeOffset="36">19195 13139 140 0,'-9'-11'52'0,"12"11"-41"0,-6 0 11 0,3 0 3 16,0 0-3-16,0 6 1 15,-3 2-1-15,3 5 1 16,-3 11-13-16,0 10 5 0,0 6 3 16,0 5-8-16,3 0-3 15,-3-6-7-15,3 1 0 0,0-3 0 16,0-11 2-16,0 1-3 16,0-6 0-16,0-8-23 15,-3-7-12-15,0-6-19 16,0-6-6-16,-3-7-16 15</inkml:trace>
  <inkml:trace contextRef="#ctx0" brushRef="#br0" timeOffset="37">19073 13337 228 0,'-3'0'88'0,"6"0"-69"0,0 0 2 15,-3 0-5-15,6 0 4 0,3 0 5 16,3 0-11-16,2 6-3 15,1-6-7-15,6 5-1 0,0-2 1 16,0-3-2-16,0 5-2 16,-3 3 1-16,-1-3 1 15,1-5-30-15,-3 5-11 16,0-5-31-16,-3-5-11 16,0 5-6-1</inkml:trace>
  <inkml:trace contextRef="#ctx0" brushRef="#br0" timeOffset="38">19356 13356 228 0,'-3'5'85'0,"3"3"-66"0,0-3-6 0,0 3-6 0,3 3-5 15,0 2 1-15,-1 0-1 16,4 3-2 0,-3-3 1-16,0 1-4 0,0-1 0 15,0 3-25-15,0-8-11 0</inkml:trace>
  <inkml:trace contextRef="#ctx0" brushRef="#br0" timeOffset="39">19373 13258 220 0,'-3'-5'82'0,"3"2"-64"0,3 3-13 0,-3 0-10 15,0 0-18-15,6 0-5 16,0 3-38-16,0 2-15 16,0 0 26-1,0-2 14-15</inkml:trace>
  <inkml:trace contextRef="#ctx0" brushRef="#br0" timeOffset="40">19475 13427 196 0,'0'27'74'0,"3"-19"-58"0,0 5 7 0,-3-3-1 16,0-2-8-16,0-2 2 16,0 2-5-16,0-3-1 0,3-5-6 15,-3 0-3-15,3 0 2 0,2-5 0 16,1-9 1 0,0-4-9-16,0-3-4 15,0 2-2-15,0-2 1 0,0 8 8 16,0 5 3-1,3 3-2-15,0 10 1 0,0 3 6 16,-3 5 4 0,0 8 1-16,0-2 1 15,-3-1-2-15,0-5-1 0,0 1-5 16,0-1-3-16,0-5 0 16,3-3 1-16,0-10-1 15,3-8-1-15,-1-1-2 16,4-7-1-16,0 3-1 15,0-1 0-15,-3-2 3 16,3 8 0-16,-3 8 1 0,3 5 0 16,-3 0 4-16,0 10 5 15,0-2-3-15,0 5-1 16,-4 0-2-16,1 1 0 16,0-1-7-16,0-5-1 15,0 2-23-15,3-4-8 16,0-6-11-16,-3-6-3 15,0 1-28 1,0-3-22-16,0 3 45 16</inkml:trace>
  <inkml:trace contextRef="#ctx0" brushRef="#br0" timeOffset="41">19850 13406 192 0,'3'0'71'0,"0"3"-55"0,6-3 6 0,-4 5 2 0,4 0-6 15,0-2-1-15,3 2-5 16,3-5-2-16,0 0-6 15,3 0-1-15,0 0 1 0,0-5-2 16,-4-3 1-16,1 3-2 16,-3-3 2-16,-3-5 0 15,-3 2 3-15,-3-2-10 16,-6 5-2-16,-6-5-6 16,-3 7 0-16,-6-2 6 15,1 8 3-15,-4 0 3 16,0 8 2-16,0 3 3 15,3 5 2-15,3 2 1 0,6 1 0 16,0 2 2 0,7 5 1-16,2-7-3 15,8 5 0-15,4-8-3 16,9 2 2-16,6-5-2 16,9-5 0-16,2-2-21 0,4-12-9 15,-3-2-45-15,2-5-19 16,4-19-5-1</inkml:trace>
  <inkml:trace contextRef="#ctx0" brushRef="#br0" timeOffset="42">17075 6578 176 0,'-6'0'66'0,"12"0"-52"0,-6-2 10 0,0 2 2 0,0 0-2 15,0 0 1-15,3 5-1 16,3 3 0-16,0 3-13 16,0-1 0-16,3 3 2 0,3 3-3 15,0 0 0-15,0 0-9 16,-1 0 0-16,1-3 1 15,0 0 1-15,0-5-8 16,0-2-4-16,0-4-35 16,0-2-16-16,0-5-51 15</inkml:trace>
  <inkml:trace contextRef="#ctx0" brushRef="#br0" timeOffset="43">17417 6539 248 0,'-9'2'93'0,"6"4"-72"0,-5 2-2 0,2 0-6 15,-3 2-3-15,-6 3 4 16,-3 3-6-16,-3 0-2 16,3 3-3-16,3-4-7 0,0 1 0 15,4 0-47-15,-1-3-20 16,6 1-33-16</inkml:trace>
  <inkml:trace contextRef="#ctx0" brushRef="#br0" timeOffset="44">17289 6790 220 0,'3'24'85'0,"3"-3"-66"0,-3 5 10 16,-3-12-1-16,0 4-10 15,0-2 0-15,0-3-11 16,0 1-4-16,0-1-2 16,0-3-26-16,3-2-8 0,0-2-65 15,3-6-39 1,0-6 57-16</inkml:trace>
  <inkml:trace contextRef="#ctx0" brushRef="#br0" timeOffset="45">17450 6806 180 0,'-15'11'68'0,"12"2"-52"0,3 5 8 0,0-5 0 16,0 1-3-16,3 4-1 16,3-2-4-16,3 0 0 15,3 0-9-15,0-3 2 0,0-5 2 16,0-3-2-16,3-5 0 15,-1-8-1-15,1-5 2 0,-3-3-7 16,0-5-2-16,-6 0 1 16,-3-6 1-16,-3 4-1 15,-6-1-2-15,-3 3 1 16,0 2-1-16,-3 6-5 16,0 2-1-16,-2 3-22 15,-1 6-6-15,3 2-23 16,6 0-6-16,3 0-27 15</inkml:trace>
  <inkml:trace contextRef="#ctx0" brushRef="#br0" timeOffset="46">17614 6832 212 0,'3'40'79'0,"3"-19"-61"0,3 3 1 0,-3-13-1 16,0-1-3-16,2 1 0 15,4-6-5-15,3-2-2 16,0-6-4-16,3-5-5 0,0-5-2 16,-3-6-12-16,0-2-2 15,0-5 3-15,-7 2 6 16,-2 0 5-16,0 3 2 16,-3 5 3-16,-3 3 1 15,0 8 3-15,0 5 1 16,0 10 3-16,6 9 4 15,0 5-6-15,3 2 0 16,3 0-4-16,6 1-1 16,3-6-8-16,0-2-2 0,5-9-102 31</inkml:trace>
  <inkml:trace contextRef="#ctx0" brushRef="#br0" timeOffset="47">21168 6592 248 0,'-3'26'93'0,"3"-5"-72"0,0 16 3 0,0-13-3 0,0 13-11 16,0 3-1-16,0-3-3 16,0 0-1-16,0-5-3 15,0-3-2-15,3-5 1 0,0-6-34 16,0-7-13-16,0-6-17 15,0-10-6-15,3-9-11 16</inkml:trace>
  <inkml:trace contextRef="#ctx0" brushRef="#br0" timeOffset="48">21180 6573 200 0,'0'-26'77'0,"6"18"-60"0,6-8 4 0,-3 11-1 16,5-3-10-16,7 0-1 15,3 2-3-15,3 6-1 16,0 6-3-16,-4 7 5 0,-5 3 3 16,-6 5-1-1,-9 3 2-15,-6 0-11 16,-6-1-2-16,-3-1 5 0,-6-4 5 16,7 1-6-16,-4-6-1 15,0-3-1-15,0-2 2 16,3-2-1-16,3-1-1 15,3 0 1-15,3 0 1 16,3 1-6-16,3 2-1 0,3 2 2 16,0 4 3-16,3 4 1 15,0 3-1-15,0 0 7 16,3 1 3-16,-3-4-5 16,0 1-1-16,0-6-2 15,-4-3-2-15,7 1-15 16,-3-6-5-16,0-2-39 15,0-3-16-15,3-5-19 16</inkml:trace>
  <inkml:trace contextRef="#ctx0" brushRef="#br0" timeOffset="49">21492 6764 212 0,'-9'5'82'0,"9"0"-64"0,-3 8 0 0,3-2-3 16,0 5 9-16,0 2 7 16,3 1-5-16,0 2-3 15,12 0-13-15,0-5 5 0,0-3 2 16,0-5-5-16,0 0-2 16,0-5-1-16,-3-6-1 15,5-2-2-15,-5-6-1 16,-3-2-3-16,-3-3 1 15,-3-2-2-15,-3-1-1 16,-3 1-15-16,-3-1-7 16,0 3-18-16,0 3-7 0,-3 2-24 15,3 1-10 1,6 2-14 0</inkml:trace>
  <inkml:trace contextRef="#ctx0" brushRef="#br0" timeOffset="50">21635 6777 168 0,'-6'18'66'0,"6"-4"-52"0,3 9 1 16,-3-9-1-16,3 1 5 15,0 1 8-15,3 3 1 16,0-6 1-16,3 0-16 16,3-2 1-16,3-6 2 0,0-2 3 0,2-6 1 15,1-5-7 1,-3-2 0-16,0-6-6 0,-6-5-2 15,-3 2 0-15,-6-2 1 16,-6 0-3 0,-3 2 0-16,-3 3 1 15,-3 3 0-15,0 3-11 16,1 4-5-16,-1 4-19 0,0 2-5 16,3 2-16-16,6 4-6 15,0-1-47 1</inkml:trace>
  <inkml:trace contextRef="#ctx0" brushRef="#br0" timeOffset="51">21817 6764 200 0,'3'5'74'0,"3"8"-58"16,0 8 16-16,-3-7 2 0,0 4 0 15,0 1 5-15,-3 2-13 16,5 3-6-16,-2-6-11 16,-3-2-2-16,0-3 0 0,0-2-3 15,0-3-3-15,3-3 0 16,-3-2-1-16,0-3-3 16,3-6 2-16,-3-4-8 15,3-6-2-15,0-3-5 16,3-2-1-16,0-3 8 0,3 6 2 15,0 5 2 1,0 2 1-16,0 6 3 0,3 7 2 16,-3 6 4-16,0 3 4 15,0 2 5-15,-3 0 1 16,0 3-4-16,-3-5-1 16,-3-3-4-16,0-3 1 15,0-5-4-15,0 0 0 16,6-3-3-16,-1-2-3 15,4-5-3-15,0-9-1 16,3 3 1-16,-3 3 2 16,6 2-1-16,-3 6 4 15,0 2 0-15,0 6 1 16,0 2 6-16,-3 6 4 16,0-1-3-16,-1 1-2 15,-2 0-7-15,0-1-1 0,3-2-28 16,0-3-11-16,3-2-39 15,3-3-16-15,3-5 5 16</inkml:trace>
  <inkml:trace contextRef="#ctx0" brushRef="#br0" timeOffset="52">22275 6748 204 0,'-15'-11'77'0,"9"8"-60"0,-6 6 10 0,9 0 4 16,-6 5-8-16,-5 5-1 15,5 5-1-15,-3 4 1 16,3 1-12-16,0 4-1 16,3-3 1-16,0 2-6 0,12-5-2 15,0-2-1-15,3-6 1 16,0-5-6-16,9-5 1 16,-4-6-8-16,1-5-3 15,0-5-3-15,-6-3-3 16,6-3 16-16,-9 1 6 15,3-3 1-15,-3 8 0 16,0 2 1-16,0 3 0 16,-3 8 0-16,6 5 2 0,-3 6 1 15,0 2 1-15,8 3-4 16,-2 3-3 0,0-4 0-16,0-1 1 0,6-4-1 15,0-4-1-15,-3-6-21 16,6-6-11-16,-4-2-24 15,-5-8-7-15,6-7-33 32</inkml:trace>
  <inkml:trace contextRef="#ctx0" brushRef="#br0" timeOffset="53">22549 6510 244 0,'-9'-6'90'0,"9"9"-70"0,6 8-1 0,-6-1-3 16,3 9 5-16,-3 4 7 15,0 9-8-15,0 8-4 16,0 5-9-16,0 2-5 16,0-2-1-16,0-5-1 0,0-3 2 15,0-2-12-15,0-12-6 16,0-1-60-16,6-14-82 31</inkml:trace>
  <inkml:trace contextRef="#ctx0" brushRef="#br0" timeOffset="54">22433 6716 264 0,'6'-11'101'0,"12"6"-78"15,5-3-7-15,-14 6-6 0,9-1-9 16,3 0-1-16,0 1-21 15,9 2-9-15,-4 2-51 16,1 1-20-16,-3 2 23 16,-3 3 15-16</inkml:trace>
  <inkml:trace contextRef="#ctx0" brushRef="#br0" timeOffset="55">22772 6769 236 0,'0'8'90'0,"0"-3"-70"0,9 0 8 15,-3-2-2-15,0 0-1 16,3-1 4-16,3-2-11 0,-3 0-3 15,9-2-9-15,-6-1-2 0,8-2 0 16,-5-1-2-16,0-1 1 16,-3-1 0-1,-3-3 3-15,-3 0-8 0,-3 1 0 16,-6-3-7 0,-3 2 1-16,-6 3-5 15,-6 0-2-15,-6 6 6 0,-2 2 5 16,-4 7 5-16,0 9 2 15,-3 8 1-15,13 5 0 16,-1 3 4-16,3 0 5 16,15-1 2-16,6 1 3 15,6-5-6-15,18-3 1 16,5-1-8-16,7-9-1 0,3-7-18 16,2-7-7-16,1-5-61 15,0-11-26-15,-4-5-10 16</inkml:trace>
  <inkml:trace contextRef="#ctx0" brushRef="#br1" timeOffset="56">16697 7623 140 0,'3'-5'55'0,"-3"5"-43"0,3-5 16 15,0 5 5-15,-3-3-1 0,0 1 1 16,0-1-5-16,-3 0-3 15,0 1-13 1,-3-1-1-16,0 3 0 0,-3 3-4 0,-3-1 1 16,0 4-5-16,-3 2 0 15,-2 5-3-15,2 0-3 16,0 3-1-16,3 2 3 16,3 1-2-16,6-1 1 15,3 1 0-15,6-3 0 16,3-3 0-16,3 0-2 15,3-5 3-15,0 0 2 16,2-5-7-16,1-6-3 16,0-5-17-16,0-2-9 15,-3-4-25 1</inkml:trace>
  <inkml:trace contextRef="#ctx0" brushRef="#br1" timeOffset="57">16754 7483 160 0,'0'0'63'0,"3"3"-49"0,-3 10 11 16,3-5 2-16,-3 8-7 16,2 5-1-16,1 3 6 15,0 2 4-15,0 1-15 16,0-1-1-16,0 1 0 0,0-6-5 15,-3-3 0-15,0-4-2 16,0-4-1-16,0-2-3 0,0-3-2 16,0-7-10-16,3-3-4 15,0-6 0-15,-3-5 3 16,3-2 2-16,3-1 1 16,0 3 2-16,3 0 4 15,3 3 1-15,3 2 1 16,0 6 4-16,0 3 2 15,3 4 2-15,-1 6 2 16,-2 3-1-16,0-1 2 16,-3 4-4-16,-3-1 1 15,-3 3-5-15,0-3-2 16,0-3-14-16,-3 1-6 16,3-3-28-16,-3-3-12 15,6-7-40 1</inkml:trace>
  <inkml:trace contextRef="#ctx0" brushRef="#br1" timeOffset="58">17093 7602 212 0,'-6'3'79'0,"6"-3"-61"0,3 5-1 16,-3 1-5-16,0-1 5 0,3 3 6 15,0 0-3 1,0 0-2-16,3 0-10 0,0 0-3 0,3-1 1 15,0-1-1-15,0-1 2 16,-1-5-6 0,1 0-1-16,0-3 2 15,0-2 1-15,-3-3-1 16,0 0-2-16,-3-2 1 16,-3-1-1-16,-3 0 0 15,-3 1 0-15,0 5-5 0,-3-1-1 16,0 4 5-16,-3 4 2 15,1 4-4-15,2-1 0 16,0 3 1-16,3 2 1 16,3 4 1-16,0-1 2 15,6 0-3-15,3 3 0 16,3 0 1-16,3-3 0 0,5-2-14 16,4-3-3-16,3-3-31 15,3-5-11-15,0-5-38 16</inkml:trace>
  <inkml:trace contextRef="#ctx0" brushRef="#br1" timeOffset="59">17444 7600 220 0,'-15'-8'82'0,"6"8"-64"0,-3-3 9 16,6 3-2-16,-2 0-2 15,-4 3 3-15,-3 2-12 16,0 3-5-16,0 3-6 0,0-1-5 15,3 3 1-15,3 3-1 16,6 3-2-16,3-1 0 16,6 1 3-16,3-1-2 15,6-4 1-15,3-4-7 0,6-2-4 16,0-8-11-16,2-3-3 16,-2-5-12-16,0-5-5 15,-3-3-9 1,0-2-38-16,-7-3 19 15,-2 0 162 17,-6-19-34-32,-3 5-5 15,-3 6-8-15,0 8-7 16</inkml:trace>
  <inkml:trace contextRef="#ctx0" brushRef="#br1" timeOffset="60">17545 7515 374 0,'0'0'25'0,"0"11"-6"15,0 10-6-15,0 8-1 16,3 5 5-16,-3 3 1 0,3 0-7 15,0-2-4-15,0-4-4 16,0-4-3-16,0-3-10 16,3-6-4-16,-3-4-39 15,3-7-16-15,3-9-46 16</inkml:trace>
  <inkml:trace contextRef="#ctx0" brushRef="#br1" timeOffset="61">17748 7586 192 0,'-12'-2'74'0,"6"2"-58"0,0-3-6 0,0 6-6 15,-3-1 2-15,-3 4 4 16,-6 2 6-16,-3 0 2 16,4 2-9-16,2 1-1 15,0-3-1-15,6 0-3 0,3 0-3 16,3 2 6-16,3 1 3 15,6-1-5-15,6 1-1 16,6 2 0-16,5-2 0 16,7-1-5-16,3-2-1 15,0-2-17-15,2-1-7 16,-2-5-80 0</inkml:trace>
  <inkml:trace contextRef="#ctx0" brushRef="#br1" timeOffset="62">18010 7594 244 0,'0'11'93'0,"3"5"-72"0,0 8 16 0,-3-14 2 16,0 6-17 0,0 0-2-16,0 0-8 0,0 0 0 15,0-6-7-15,0 1-1 0,0-3 0 16,0-3-2-16,0-5 1 16,0 0-9-16,3-8-12 15,0-2 3 1,0-6 3-16,3-3 5 15,2-2 2-15,4 3 3 16,0 2-1-16,0 2 1 16,0 6 0-16,3 3 0 15,-3 5 8-15,0 5 6 16,0 6-2-16,-3 2 2 16,-3 1-5-16,0-1 1 15,-4 0-7-15,1-2-3 16,-3-1-24-16,0-2-10 15,3-3-32-15,3-2-12 16,3-8-20-16</inkml:trace>
  <inkml:trace contextRef="#ctx0" brushRef="#br1" timeOffset="63">18284 7621 212 0,'-12'10'79'0,"9"-2"-61"0,-3 8 8 15,3-5 1-15,0 5-3 0,3 2 3 16,3 3-13 0,3-2-3-16,3-1-7 15,5-2 2-15,4-5 0 0,3-3 9 16,0-8 4-16,-3-3-3 16,0-5-1-16,0-2-5 15,-4-4-1-15,-2-1 1 16,-6-4 4-16,-3 1-6 15,-6-1 0-15,-3 0-13 0,-6 1-4 16,-5-1-20-16,-4 4-7 16,0 1-19-16,3 1-5 15,3 3-23 1,6-4-48-16,9-7 34 16</inkml:trace>
  <inkml:trace contextRef="#ctx0" brushRef="#br1" timeOffset="64">18480 7264 256 0,'6'-3'96'0,"-6"3"-75"0,3 5 12 16,0 1 0-16,-3 7-7 15,0 8-1 1,3 11-2-16,-3 10 0 0,0-2-13 16,0 2 3-16,0 0 1 0,0 1-10 15,0-1-1-15,0-5-5 16,3-5 0-16,-3-6-33 15,3-4-15-15,0-7-62 16,3-9-64 0,0-9 58-16</inkml:trace>
  <inkml:trace contextRef="#ctx0" brushRef="#br1" timeOffset="65">18412 7518 308 0,'-3'-6'115'0,"6"6"-89"0,5 0-1 0,-2 0-5 16,3 0-12-16,3-2 0 15,3-1-4-15,0 0-3 16,3 1 0-16,3 2-21 0,0 2-9 16,-1 1-18-16,-2 2-6 15,0 1 6-15,-3 2 3 16,-3 2 26-16,-3 1 10 15,0-1 23-15,-3 1 13 16,3 0 1-16,0-1 3 0,-1-2-3 16,4 0 0-16,3-3-8 15,0-2-2-15,6-6-7 16,0 1-2-16,-3-4-4 16,0-2 1-16,-7 0-4 15,1 1-2-15,-6-1 2 16,-6 0 2-16,-6-3-9 15,-9 3-4-15,-2 3-3 16,-7 5-1-16,-3 2 4 16,0 6 3-16,0 6 3 0,4 4 1 15,2 3 9-15,6 3 5 16,9 0-2 0,6 2-1-16,9 1 0 15,9-3 1-15,9-3-5 16,5-3-2-16,7-2-4 15,3-5-1-15,-1-6-34 0,1-5-15 16,-3-10-82 0</inkml:trace>
  <inkml:trace contextRef="#ctx0" brushRef="#br1" timeOffset="66">16706 8171 140 0,'0'5'52'0,"0"-2"-41"0,3 0 2 0,-3-3 0 15,0 0-3-15,0 0 4 16,0 0 4-16,0 0 3 15,0 2-11-15,0-2 3 0,-3 0 1 16,-3 0-5-16,0 0-1 16,-3 0 0-16,-3 0 0 15,0 6 0-15,-3-1 2 16,-2 6-1-16,-4 2 0 16,0 5-5-16,0 3-3 15,6 3 0-15,3-3-1 16,6 1-3-16,6-1 2 15,6-3 5-15,6-2 5 16,6-3-3-16,3-5-1 16,3-5-7-16,2-3-3 15,4-5-27-15,-3-6-9 16,0-5-36 0,-3 0-43-16,-1-5 36 15</inkml:trace>
  <inkml:trace contextRef="#ctx0" brushRef="#br1" timeOffset="67">16774 7994 192 0,'-12'0'74'0,"12"0"-58"0,-2 3-4 16,4-1-4-16,1 6 2 16,0 5 5-16,0 11 4 15,0 8 3-15,0 5-12 16,0 3-1-16,0-3 1 0,0-3-4 15,-3-7 2-15,3-4-7 0,-3-4-1 16,0-6-2-16,0-5-2 16,0-3-6-16,0-5-2 15,0-5 0-15,3-6 2 16,0-2 1-16,3-3 1 16,3-5 0-16,0 5 2 15,3 6 4 1,0 4 1-16,0 9 7 0,0 8 4 15,-3 5 1-15,-3 5 3 16,0-3-7-16,-4 1-2 16,1-3-5-16,0-3-3 15,3-3-23-15,-3-2-10 16,0-2-61-16</inkml:trace>
  <inkml:trace contextRef="#ctx0" brushRef="#br1" timeOffset="68">17033 8240 204 0,'-3'8'77'0,"9"0"-60"0,3 2-3 0,-3-4-3 16,0-1 3-16,0 0 5 16,0-2-5-16,3 0-3 15,-3-3-6 1,3 0-2-16,0-3 1 0,0-2-2 15,-3-3 1-15,0-3-7 16,-3 1 1-16,-3-1-6 16,-3 0 1-16,-3 1-5 0,-3 2-2 15,0 5 4-15,-3 3 4 16,-6 6 2-16,3 4 3 16,0 3 7-16,3 3 5 15,3 5 1-15,4 1 3 16,5-4-1-16,3 1 0 15,2-1-7-15,4-2-4 16,6-3-6-16,3-2-2 16,6-6-33-16,0-2-13 15,0-6-43 1</inkml:trace>
  <inkml:trace contextRef="#ctx0" brushRef="#br1" timeOffset="69">17325 8219 200 0,'-12'-11'74'0,"6"11"-58"0,-6 0 9 16,9 3 2-16,-6 0-10 16,-3 2 1-16,1 5-11 15,-4 4-2-15,3 1-3 16,0 7-4-16,3-1 1 0,3-3-1 16,6 1 0-16,6-1 2 15,3-2 0-15,6-3-3 16,6-2 2-16,2-6-12 15,1-5-5-15,3-2-25 0,0-9-11 16,-3-5-28 0</inkml:trace>
  <inkml:trace contextRef="#ctx0" brushRef="#br1" timeOffset="70">17414 8012 192 0,'-6'-8'74'0,"6"8"-58"0,0 3-2 0,0-3-5 16,3 5 6-16,3 6 7 16,0 8 0-16,0 7 1 15,0 6-12-15,0 5 0 0,-3 0 0 16,0 0-6-16,3-3-1 0,-3 1-4 16,0-9-3-16,0-2-34 15,0-6-12-15,0-2-58 16</inkml:trace>
  <inkml:trace contextRef="#ctx0" brushRef="#br1" timeOffset="71">17584 8174 168 0,'-9'-5'66'0,"3"7"-52"0,-3 1 3 0,3 2-2 16,-3 0 3-16,-3 3 6 16,-2 3-9-1,-1 0-3-15,0-1-7 0,3 1-4 0,3-1 2 16,3-2 0-16,3 0 1 16,3 5 2-16,9-5 1 15,3 0-1-15,6 3 1 16,0-1-6-16,2-2-1 15,4 3-7-15,-3-3-3 16,0 0-76 0,-3 2-54-16,-3-4 53 15</inkml:trace>
  <inkml:trace contextRef="#ctx0" brushRef="#br1" timeOffset="72">17941 8208 184 0,'0'3'68'0,"3"0"-52"0,3 7 10 0,-3-2 1 15,0 5-7-15,0 0-1 16,0 9 2-16,-3-4 3 16,0 1-12-16,0-3-2 0,0-1-3 15,-3-1-6-15,3-4 0 16,0-2-1-16,0 0 2 16,0-3 1-16,0-5 1 15,0 0-7-15,0-5 0 16,0-5-6-16,3-4 1 0,3-2-3 15,0-5 2-15,0 0 0 16,3 0 1-16,-3 2 2 16,0 4 4-16,3 1 1 15,0 6 3-15,0 6 3 16,-1 4 2-16,1 6 1 16,0 3 2-16,0 2 1 15,-3 0 1-15,-3-2-4 16,0 0-3-16,-3-1 0 15,0-2-1-15,0-3-2 16,0-5-2-16,0 0-4 16,0 0 0-16,6-2 0 15,0-6-1-15,3-3-5 0,3-5-4 16,0 0 5 0,3-2 3-16,0 7 4 0,2 3 1 15,1 8 12 1,-3 6 5-16,3 2 3 15,-6 5 1-15,-3 5-7 0,0-2 0 16,-3 0-8-16,-3 0-3 16,0-3-10-16,0-2-3 15,0-1-38-15,0-4-16 16,0-1-52 0</inkml:trace>
  <inkml:trace contextRef="#ctx0" brushRef="#br1" timeOffset="73">18412 8235 220 0,'0'16'85'0,"0"-1"-66"0,0 1-3 16,0-10-7-16,0 2-5 16,0-1 2-16,0 1-19 15,0-2-8-15,0-1-73 16,0 0-33-16</inkml:trace>
  <inkml:trace contextRef="#ctx0" brushRef="#br1" timeOffset="74">18367 8110 224 0,'0'-8'85'0,"6"0"-66"0,3-2-25 0,-3 5-17 15,0-1-66-15,0-2-27 16</inkml:trace>
  <inkml:trace contextRef="#ctx0" brushRef="#br1" timeOffset="75">18516 7954 232 0,'-3'3'88'0,"6"5"-69"0,0 8 8 0,0-6-1 0,0 9-3 16,0 7 1-16,-3 9-5 15,0 2-1 1,3 0-10-16,0-3-3 0,0-2-1 0,0-6-5 16,2-2 1-16,-2-3-20 15,3-5-9-15,0-5-47 16,0-3-19-16,0-8-5 16</inkml:trace>
  <inkml:trace contextRef="#ctx0" brushRef="#br1" timeOffset="76">18665 7970 216 0,'2'0'82'0,"-2"3"-64"0,3 7 4 0,0-2-3 15,0 8 7-15,0 8 6 16,0 8-3-1,3 5-3-15,-3 2-14 0,3-2-8 0,0-5 0 16,-3-3-1-16,0 0 1 16,0-7-13-16,0-4-7 15,0-2-35-15,3-5-15 16,0-3-50 0</inkml:trace>
  <inkml:trace contextRef="#ctx0" brushRef="#br1" timeOffset="77">18888 8134 220 0,'-3'-3'82'0,"0"6"-64"0,-6 0 0 16,3 2-3-16,-6 0-5 15,-6 3 4-15,-3 3-3 16,0 2-1-16,1 0-6 15,2 1-5-15,3-4 0 0,6 1 5 16,3-1 2-16,6 1 2 16,6-1 0-16,9 4 4 15,9-4 5-15,2 1-7 16,1-1-1-16,3-2-5 0,0 0-1 16,-3-2-12-16,-4-1-7 15,-2 0-49-15,-3-2-20 16</inkml:trace>
  <inkml:trace contextRef="#ctx0" brushRef="#br1" timeOffset="78">16730 7388 152 0,'0'0'57'0,"3"0"-44"0,0 3 3 0,-3-3 0 0,0 0 5 16,0 0 5-16,0 0-8 15,0 0-3-15,3 2-8 16,-3-2-5-16,0 0 1 0,0 0-4 16,0 0 0-16,3 3 1 15,0 0 2-15,-3-3-3 16,0 0 0-16,0 0 3 15,0 0 3-15,0 0-4 16,0 0-1-16,0 0 0 16,0 0 2-16,0 0-1 15,0 0-1-15,0 0 1 16,0 0-1-16,0 0 0 16,0 0 0-16,0 0 4 15,0 0 5-15,0 0-3 0,0 0 2 16,0 0-3-16,0 8-3 15,0 2-1 1,0 3-3-16,0 6 1 16,0 2 3-16,3 3 3 15,0 5-2-15,0 5-2 16,0 3-3-16,0 0 1 16,-1-5 10-16,1-3 3 15,0-5-16-15,0-3-7 16,3-5-103-1</inkml:trace>
  <inkml:trace contextRef="#ctx0" brushRef="#br1" timeOffset="79">20724 8859 160 0,'-3'-8'63'0,"3"8"-49"0,-3-2 11 16,3 2 5-16,-3-3-7 15,-3 0-1-15,0 3-4 16,-5 0 1-16,-4 6-10 16,-3 1 6-16,-3 4 4 0,3 2-10 15,3 3-2-15,0 0-5 16,6 3-2-16,6 2 3 15,6-3 0-15,6 1-4 16,6-3-1-16,6-6-8 16,0-2-4-16,3-5-8 15,0-6-3-15,-1-5-18 0,1-2-8 16,-6-4-36 0</inkml:trace>
  <inkml:trace contextRef="#ctx0" brushRef="#br1" timeOffset="80">20766 8655 192 0,'-3'0'74'0,"6"3"-58"0,0 2 3 0,0 3-4 0,0 5 3 16,0 9 3-16,0 7-2 15,0 2 1-15,0 1-11 16,0-3 1-16,0 0 1 0,-3-2-2 15,0-6 0 1,0-2-8-16,0-6 0 0,0-3-1 16,0-2 0-1,0-2-5-15,0-6 1 0,3-6-3 16,0-4 2-16,3-3-6 16,3-3-1-1,0 0 2-15,2 3 4 0,1-1 1 16,0 6 3-16,6 3 5 15,-3 5 6-15,-3 3 4 16,3 5 4-16,-3 0-5 16,0 2-2-16,-3 1-5 15,-1-1-4-15,-2-2-16 0,0 0-5 16,0 0-32 0,0-3-14-16,0-5-31 15</inkml:trace>
  <inkml:trace contextRef="#ctx0" brushRef="#br1" timeOffset="81">21073 8878 216 0,'3'2'82'0,"2"4"-64"0,4 1 9 0,-3-4-2 16,0 2-4-16,3-2 2 0,0 2-9 15,0-2-3-15,3-3-6 16,0 0-2-16,0-3 3 15,0 1-8-15,0-4 0 16,-3 1-5-16,-3 0 0 16,-1 0-3-16,-2-3-1 15,-3 0 1-15,-3 2 1 0,-2 1 1 16,-4 0 2-16,-3 2 4 16,-3 3 3-16,0 3 4 15,0 2 4-15,0 3-2 16,6 0 1-16,0 3-1 15,6-1 3-15,3 3-3 16,6 1 1 0,6 1-5-16,3-1 0 0,0-1-14 15,6-2-8-15,3-4-19 16,-1-1-6-16,1-6-26 16,0-3-43-1,0-2 28-15</inkml:trace>
  <inkml:trace contextRef="#ctx0" brushRef="#br1" timeOffset="82">21400 8856 208 0,'-15'-10'79'0,"12"5"-61"0,-9 5 8 0,6 0-1 15,-3 5-9-15,0 0 1 16,-3 3-10-16,1 3-2 16,-1 2-3-16,3 3-2 0,3 0 3 15,3 0-4-15,6 2-2 16,6-2 4-16,3-3 1 0,5-2-9 15,4-3-3-15,3-6-11 16,0-4-1 0,0-4-18-16,0-2-6 0,-4-2-38 31</inkml:trace>
  <inkml:trace contextRef="#ctx0" brushRef="#br1" timeOffset="83">21462 8703 176 0,'-11'-19'66'0,"11"19"-52"0,0-2 6 16,0 2-1-16,0 0 2 0,3 5 2 16,3 8 3-16,-1 6 1 15,1 13-14-15,0-3-1 0,0 2-1 16,3 4-4-16,-3-3 1 16,0-1-3-16,3-4 2 15,-3-3-13-15,3-6-3 16,-3-2-36-16,3-5-13 15,0-6-49 1</inkml:trace>
  <inkml:trace contextRef="#ctx0" brushRef="#br1" timeOffset="84">21698 8833 200 0,'-12'2'74'0,"6"4"-58"0,-9-4 3 0,9 4-2 0,-3-1 2 16,-3 3 5-16,-3 0-8 16,0 0-4-16,3 0-7 15,1 2-2-15,5 1 3 0,3-1 1 16,3 1 3-16,6 2-3 16,0 0-2-16,11 1-9 15,1-4-5-15,-3 1-22 16,9-1-7-16,-3-2-32 15,3-2-52 1,-4-6 28-16</inkml:trace>
  <inkml:trace contextRef="#ctx0" brushRef="#br1" timeOffset="85">21963 8904 228 0,'6'0'85'0,"2"8"-66"0,-5 8 14 0,0-6 4 15,0 1-6-15,0 2-1 16,0 1-12-16,-3-1-4 16,0-3-8-16,6-2-4 0,-6 0 1 15,0-3-2-15,0-2-1 0,0-3 1 16,0 0-1-1,6-3-5-15,0-4 1 0,-3-1-5 16,9-3 1 0,-3-2-1-16,0 2 3 15,6 1 4-15,-3 2 1 16,0 5 3-16,0 3 3 0,-1 3 2 16,-2 5 1-16,0 0-2 15,-3 2 1 1,-3 1-2-16,0-1 0 0,0 1-14 15,0-1-4-15,0-2-23 16,-3-2-7-16,6-4-10 16,0-2-5-16,3-2-10 15,3-4-31 1,0-4 25-16</inkml:trace>
  <inkml:trace contextRef="#ctx0" brushRef="#br1" timeOffset="86">22287 8909 220 0,'-3'-2'85'0,"3"4"-66"0,-3-2 8 0,3 0-2 16,-3 6-4-16,0 2 2 16,0 2-4-16,-3 3 0 15,6 3-10-15,6 3-1 0,0-1 2 16,3-2-6-16,9-3 0 16,0-2 0-16,-3-6 2 15,8-2-1-15,-2-6 0 16,-6-2-1-16,6-3 0 15,-9-3 0-15,-3 1 2 16,-9-3-8-16,0-3 0 16,-9 0-9-16,-6 0-1 15,-3 0-11-15,-3 3-5 0,0 2-18 16,1 1-9-16,2 2-56 16</inkml:trace>
  <inkml:trace contextRef="#ctx0" brushRef="#br1" timeOffset="87">22436 8647 264 0,'3'-2'101'0,"-3"2"-78"0,0 2 2 0,0 1-5 16,0 2-2-16,0 9 1 16,6 4 1-1,-3 9 0-15,-3 10-11 16,6-3-3-16,-3 3-2 0,0 0-2 0,3-3-2 15,-3-2-8 1,5-5-3-16,-5-3-40 0,0-6-19 16,-3-2-57-1</inkml:trace>
  <inkml:trace contextRef="#ctx0" brushRef="#br1" timeOffset="88">22302 8849 308 0,'3'-3'115'0,"9"0"-89"0,15-2-8 16,-16 5-7-16,7-3-4 16,3-2 4-16,3 0-9 15,-3-1-2-15,6 4-1 16,-4-1-51-16,1 3-19 15,3 0-51-15</inkml:trace>
  <inkml:trace contextRef="#ctx0" brushRef="#br1" timeOffset="89">22635 8878 252 0,'-6'10'93'0,"6"-7"-72"0,3 2-6 0,0-2-6 15,3 2 5-15,3-2 8 16,0-1-5-16,3-2 1 15,3 0-11-15,0-2-2 0,3-1-1 16,-4-2 0-16,1-1 0 16,0-1-5-16,-6 1 1 15,0-7-11 1,-9 2-10-16,-3-2-2 16,-6 0-1-16,-3 2 2 15,-3 3 5-15,-5 6 6 16,-1 4 6-16,-3 6 3 15,-3 6 2-15,9 7 0 16,-3 3 13-16,7 2 6 16,-1 3 8-16,3 0 6 0,12 0-7 15,12 0-3-15,-3-2-7 16,11-6-2-16,4-2-8 16,6-9-4-16,3-4-12 15,5-6-6-15,-2-6-63 16,6-7-27-16,-12 0-10 15</inkml:trace>
  <inkml:trace contextRef="#ctx0" brushRef="#br1" timeOffset="90">20718 9431 148 0,'-6'-6'57'0,"3"4"-44"0,-3-4 10 16,3 6 0-16,-2 0-2 15,-4 0 2-15,-6 0-4 16,-3 3-2-16,3 2-9 15,-3 3-3-15,3 3-1 0,0 2-5 16,3 3-1-16,4 5-2 16,5 0 3-16,3 0 0 0,8 1 3 15,4-4-3-15,9-2-2 16,3-3-5-16,0-2 0 16,0-9-12-1,-1-2-2-15,1-2-26 16</inkml:trace>
  <inkml:trace contextRef="#ctx0" brushRef="#br1" timeOffset="91">20864 9227 176 0,'-6'16'66'0,"12"2"-52"0,-3 9 12 15,-3-14 1-15,0 8-4 16,0 6-2-16,0 2-3 16,0 0-1-16,0-3-9 15,0-2-3-15,0-3-1 0,0-2-5 16,0-6-1-16,0-2 1 15,0-4 0-15,0-4-6 16,0-3-3-16,3-8 6 0,3-5 1 16,0-3-4-16,3-2-3 15,0 2 1-15,0 0 0 16,3 3 6-16,0 5 3 16,0 2 3-1,-1 6 3-15,1 8 8 0,0 6 5 16,0 1-7-1,-3 4-2-15,0-1-6 0,-6 1-1 16,0-1-1-16,0-2 1 16,0-2-24-16,0-4-8 15,3-5-32-15,0-2-14 16,6-8-7 0</inkml:trace>
  <inkml:trace contextRef="#ctx0" brushRef="#br1" timeOffset="92">21189 9420 228 0,'0'0'85'0,"3"3"-66"0,3 5-1 15,0-3-6-15,-1 0 5 16,1-2 6-16,3-1-6 16,0 1 1-16,0-3-11 15,3 0-2-15,0-3 1 0,0 1-3 16,0-3-2-16,-3-3-3 15,0 0 1-15,-3 0-8 16,-6 0-2-16,-3 0-5 16,-3 0-3-16,-3 3 2 15,-3 2 2-15,-3 6 9 16,0 2 3-16,0 3 5 0,0 2 3 16,3 1 2-16,4 2 1 15,2 0-2-15,3 3 1 16,3 0-4-16,3 0-2 15,3 0 0-15,2-3-1 16,7-2-11-16,0-3-5 16,6-3-28-16,0-5-9 15,3-5-36 1</inkml:trace>
  <inkml:trace contextRef="#ctx0" brushRef="#br1" timeOffset="93">21436 9399 208 0,'-15'0'79'0,"9"5"-61"0,-6 0 4 16,6 3-2-16,0 3-10 15,0 5-1-15,0 2-1 16,0 1 0-16,6-1-4 16,3 4-1-16,6-4 1 0,3-2-2 15,6 0 1-15,3-6-7 16,3-4-1-16,-1-6-9 15,1-3-4-15,0-5-19 16,-3-2-9-16,-3-6-41 16</inkml:trace>
  <inkml:trace contextRef="#ctx0" brushRef="#br1" timeOffset="94">21602 9282 172 0,'-9'-5'66'0,"9"2"-52"0,0 9-1 0,0-6 6 15,3 13-1 1,0 8 1-16,0 6 4 16,-3 4-13-16,0 6 1 0,0 0 0 15,0-2-4-15,0-3 1 16,3-3-7-16,-3-5-3 16,3-6-32-16,0-5-15 15,3-5-48-15</inkml:trace>
  <inkml:trace contextRef="#ctx0" brushRef="#br1" timeOffset="95">21739 9404 192 0,'-9'3'74'0,"-3"-1"-58"0,-2 6 7 15,5 0-1-15,-3 3-3 16,0-1 1-16,-3 4-11 15,3-1-3-15,0 0-4 16,3 3-2-16,3-3 1 0,6 3 3 16,3 0 2-16,6 0-2 15,0 0-1-15,9-3-8 16,3-2-2-16,3-1-20 0,-1-2-10 16,1-3-47-1,3-2-34-15,0-6 46 16</inkml:trace>
  <inkml:trace contextRef="#ctx0" brushRef="#br1" timeOffset="96">22055 9436 192 0,'0'0'71'0,"3"5"-55"0,0 3 17 16,0 0 5-16,-3 3-11 15,6 2-3-15,-6 5-10 16,0 1-1-16,0-1-8 16,0-2-1-16,0 0 0 0,-6-3 0 15,6-2 0-15,0-3-5 16,0 0 1-16,0-3-7 15,0-2 0-15,0-3-10 16,0 0-4-16,0-5 8 16,6-6 5-16,-3 0-3 15,3-5-3-15,0 1 1 16,0-1 0-16,-3 2 8 16,8 4 2-16,-2 2 5 15,0 5 3-15,-3 3 4 0,3 6 5 16,-3 4 3-1,0 3 2-15,-3 1-4 16,0-4-1-16,-3 1-8 0,0-1-2 16,3-2-2-16,0-2 1 15,-3-6-7-15,3 0 1 16,6-3-8-16,0-2-1 16,3-6-2-16,0-2 1 15,-3 0 0-15,5 2 1 16,-2 3 11-16,0 3 7 15,0 5 9-15,0 5 3 0,-3 3 2 16,0 3 2-16,3 2-8 16,-6 0-1-16,-3 0-7 15,3-2-2-15,-3-3-13 16,-3-3-4-16,0 0-45 16,0-5-17-16</inkml:trace>
  <inkml:trace contextRef="#ctx0" brushRef="#br1" timeOffset="97">22427 9558 240 0,'0'13'90'0,"3"0"-70"0,-3 3-1 0,0-8-6 15,0 0-9-15,0 0-1 16,0 0-12-16,0 2-7 15,0-7-55-15,0 0-26 16,0-3 17-16,3-6 11 16</inkml:trace>
  <inkml:trace contextRef="#ctx0" brushRef="#br1" timeOffset="98">22394 9349 248 0,'-6'-3'93'0,"6"3"-72"0,0 0-28 0,0 0-38 16,9 0-2-16,0 0-38 15,3 0-15-15</inkml:trace>
  <inkml:trace contextRef="#ctx0" brushRef="#br1" timeOffset="99">22561 9322 224 0,'0'11'85'0,"3"-1"-66"0,0 14-1 16,0-8-3-16,-3 8-2 16,0 2 2-16,0 3-4 0,0 3 1 15,9-3-7-15,-6-2-3 0,0-4 1 16,3-1-13-16,-6-6-6 16,9-3-44-1,-4-5-19-15,4-8-12 16</inkml:trace>
  <inkml:trace contextRef="#ctx0" brushRef="#br1" timeOffset="100">22713 9296 192 0,'0'2'74'0,"3"1"-58"0,3 8 20 0,-6-4 7 15,6 7-9-15,-3 10-2 0,-1 7-5 16,-2 6-2-16,0 0-14 16,0 3-4-16,3-6-1 0,0 1-3 15,0-6 0-15,-3-5-6 16,6 0-2-16,-3-9-36 16,-3-1-15-16,6-6-37 15,0-6-48 1,3-7 43-1</inkml:trace>
  <inkml:trace contextRef="#ctx0" brushRef="#br1" timeOffset="101">22915 9457 244 0,'-6'-3'90'0,"-3"3"-70"0,3 3-7 0,6 0-8 15,-9 2 4-15,-3 0 5 16,-3 3 3-16,1 3-1 15,-1 2-8-15,0 3-5 0,3 0-2 16,3 0-4-16,3 0 2 16,3-1 3-16,3-1 1 15,6-1-1-15,6 0-2 16,0 0 1 0,12 6-1-16,-1-6-5 15,1 0 1-15,-6 1-33 16,3-1-13-16,0 0-59 15</inkml:trace>
  <inkml:trace contextRef="#ctx0" brushRef="#br1" timeOffset="102">16745 9814 152 0,'0'-5'57'0,"3"8"-44"0,-3-3 5 16,0 0-1-16,3 5 5 15,0 5 4-15,0 9-1 16,0 7 0-16,-1 11-14 16,-2 3 2-16,0 0 3 0,0-3-13 15,0-3-5-15,0-5 0 16,3 1 0-16,-3-7 13 15,0-2 5-15,0-2-22 16,3-6-9-16,0-2-37 0,0-3-17 16,6 0-26-1</inkml:trace>
  <inkml:trace contextRef="#ctx0" brushRef="#br1" timeOffset="103">16950 10058 200 0,'0'2'74'0,"6"4"-58"0,-3 2-6 0,3-3-8 15,0 3 12-15,0 5 10 0,3-2-6 16,3-1 0-16,0 1-10 16,-1-3-1-16,4-3 0 15,0 0-1-15,0-2-1 0,3-6-8 16,-6-2 0-1,0 0-10-15,-3-3-2 16,-3 0-3-16,-3-3-2 0,-6 1 3 16,-3-4 2-16,-3 4 9 15,-3 2 3-15,-3 3 5 16,-6 5 1-16,3 5 5 16,0 5 3-16,1 4 0 15,2 4 1-15,3-2 2 16,3 0 4-16,6 0-8 0,6 0-3 15,6-3-4 1,3 0 0-16,3-2-9 0,2-3-3 16,7-6-33-16,6-2-15 15,3-2-36 1</inkml:trace>
  <inkml:trace contextRef="#ctx0" brushRef="#br1" timeOffset="104">17269 10050 208 0,'-27'0'77'0,"18"5"-60"0,-9 3 4 0,12-3-1 15,-3 6-3-15,0 5-1 16,0 2-2-16,0-2 1 0,3 0-8 16,3 0-4-16,3 0 0 15,6-3-2-15,3-2 2 16,0-4-4-16,3-1-2 0,0-4-14 15,0-2-6-15,0-2-2 16,0-1 3-16,0-2 7 16,-3-3 5-16,-4-3 3 15,-2 1 5-15,-3-1 10 16,0 3 4-16,0 3 6 16,0 2 1-16,0 9-4 15,3 4-8 1,3 1-4-16,0 2 0 15,3 0 0-15,0 3-1 16,3-3 1-16,0-2-13 16,0-1-6-16,0-2-29 15,0-2-13-15,3-6-30 16</inkml:trace>
  <inkml:trace contextRef="#ctx0" brushRef="#br1" timeOffset="105">17402 10119 176 0,'-5'-6'66'0,"7"12"-52"0,4-1 1 0,-3 0-1 15,3 3 7-15,0 5 9 16,3 0-9-16,0 1-2 0,3-1-11 16,0 0-1-16,0-2 0 15,-3-1-1-15,0-2 1 16,0-2 0-16,-3-4 3 15,0 1 1-15,0-8 6 16,-1-3-3 0,1-3-10-16,-3-2-4 15,0 0-6-15,-3-3-1 0,3 0-16 16,0 0-8-16,0 3-12 16,3 2-6-16,0 3-6 15,0 3-2-15,3 8 32 16,0-1 13-16,3 4 27 15,0 1 13-15,3 1-3 16,0 0 0-16,2-2-8 0,1-4 0 16,-3-2-4-1,0 0 2-15,-3-5-6 0,0 0-3 16,-3-3 1-16,0 0 0 16,-3-3-3-16,-6 3-3 15,-3-5 0-15,-3 2-1 16,-3 4 0-1,-3 1 0-15,-3 4-3 16,0 4 2-16,0 6 1 0,0 3 0 16,4 7 4-16,2-2 5 15,3 0 6-15,3 0 3 16,6 0-5-16,3 0-3 16,6-3-3-16,2 0 0 15,7-2-11-15,3-3-4 0,0-3-25 16,0-2-9-1,2-1-64 1</inkml:trace>
  <inkml:trace contextRef="#ctx0" brushRef="#br1" timeOffset="106">18060 10105 220 0,'3'6'82'0,"3"2"-64"0,-3 10 15 0,0-10 2 15,0 3-7 1,0 2-2-16,0 0-14 0,-3-2-5 16,3-1-5-16,-3 1-2 0,0-3 3 15,0-3-2-15,0 0 2 16,0 1 0-16,0-6 1 15,0 0-2-15,3-3-2 16,0-2-4-16,0-3 0 16,3 0 0-16,0-5-1 15,3-3 1-15,0 0 3 16,3 5-2-16,0 1-1 16,2 4 0-16,-2 4 3 15,3 4 2-15,-3 4 4 16,0 2 0-16,0 2 2 15,-3 1-4-15,-3-1-2 16,0 1 0-16,-3-1 1 16,0-2-21-16,0 0-7 15,3 0-20-15,0-2-7 0,3-4-20 16,-1-2-39 0,7-2 31-16</inkml:trace>
  <inkml:trace contextRef="#ctx0" brushRef="#br1" timeOffset="107">18414 10142 168 0,'-5'3'66'0,"5"-3"-52"0,0 5 3 0,0-2 0 15,-3 2 0-15,3 3 2 16,-3 3-2-16,3-1 2 16,0 4-10-16,6-1-1 0,-1 0 2 15,4 0 0-15,3-2 2 16,3-3-2-16,0-6-1 15,3-4-3 1,0-4-1-16,0-1 1 16,-3-4 1-16,-4 0-3 0,-5-5-1 15,-3 1-1-15,-6-4 1 16,-6-2-2-16,-2 2 2 16,-4 4-9-16,-3-1-1 15,0 0-18-15,0 8-7 16,0 0-25-16,3 0-11 0,6 0-24 15</inkml:trace>
  <inkml:trace contextRef="#ctx0" brushRef="#br1" timeOffset="108">18569 9825 240 0,'3'2'90'0,"0"9"-70"0,3 10 13 15,-3-5-1-15,3 13-8 16,0 8 0-16,0 6-9 16,0-1-4-16,0-2-6 0,0-1-4 0,0-4 2 15,3-4-4 1,-3-4-2-16,-3-3-40 16,3-6-19-16,0-2-61 15</inkml:trace>
  <inkml:trace contextRef="#ctx0" brushRef="#br1" timeOffset="109">18471 10007 288 0,'-6'0'107'0,"12"0"-83"0,0-2-7 0,0-1-9 0,3 0 0 16,6 1 5-16,3-1-6 15,5 1-4-15,4-1-2 16,0 0-12-16,0 3-5 16,3 6-39-16,-7-1-16 15,1 3-36-15</inkml:trace>
  <inkml:trace contextRef="#ctx0" brushRef="#br1" timeOffset="110">18828 10179 244 0,'6'11'93'0,"6"-8"-72"0,-3-1 5 15,-3 1-3-15,3-3-11 16,0-3-2-16,3-2-1 16,-3 0 1-16,0-3-5 15,0-3-3-15,-1-2-1 0,-2-3-6 16,-6 3-1-16,-3-3-11 0,-3-3-1 16,-2 6-2-16,-4 3 0 15,-6 4 8-15,-3 6 5 16,-3 6 2-16,0 4 4 15,6 3 11 1,1 9 6-16,5-4 9 16,6 1 7-16,6 2-6 0,6 0-3 15,6 0-9-15,8-2-4 16,10-3-12-16,9-9-6 16,12-4-91-1,5-3-78-15,10-5 53 16</inkml:trace>
  <inkml:trace contextRef="#ctx0" brushRef="#br1" timeOffset="111">20504 10494 156 0,'-3'-5'60'0,"6"5"-47"0,0 0 10 0,-3 0 3 16,3 3-4-16,0 2 1 15,0 5 1-15,3 9 0 16,-3 5-13-16,0 8 4 0,-3 2 3 16,0 3-6-16,0 3-2 15,3-3-3-15,0-3-2 16,0-5-3-16,0-2 1 15,0-9-22-15,0-2-7 16,3-8-38-16,0-5-16 16,6-6-13-1</inkml:trace>
  <inkml:trace contextRef="#ctx0" brushRef="#br1" timeOffset="112">20635 10716 208 0,'-3'0'79'0,"9"3"-61"0,-3 0-7 16,3 2-7-16,0 0 7 16,3 3 5-16,0-2 5 15,0-1 4-15,3-2-13 16,2-1-2-16,1-4 0 0,0-1-8 16,3-2-1-16,-3-3-3 15,0-3-2-15,-3 0-4 16,-3 1-2-16,-6-1 0 15,-3 1 1-15,-3-1 3 16,-3 3 4-16,-3 3 3 16,0 2 2-16,-3 3 1 15,0 3 2-15,0 5-1 0,0 5 0 16,3 3 3-16,0 2 5 16,6 4-1-16,0-1 3 15,6 0-6-15,3 0-1 16,3-2-9-16,3-3-4 15,6-6-26-15,3-5-10 16,3-7-56 0,5-4-45-16,-2-1 55 15</inkml:trace>
  <inkml:trace contextRef="#ctx0" brushRef="#br1" timeOffset="113">21007 10674 228 0,'-24'-5'88'0,"15"5"-69"0,-9 0 4 15,13 5-4-15,-7 0-4 16,0 3 1-16,-6 3 3 16,6 5 0-16,0 2-10 15,3 4-1-15,3 1 2 0,3-2-4 16,3-2-1-16,3-3-2 16,3-6-3-16,3-4-8 15,3-6-3-15,0-6-5 16,3-1-3-16,-3-4 0 0,0-2 1 15,-4-1 8-15,-2 1 3 16,-3 3 9-16,0 2 6 16,0 2 5-16,0 4 4 15,-3 2-9-15,3 5-4 16,3 6-6-16,0 5 1 16,0 2 1-16,6 1 0 15,-3-1-14-15,0-2-3 16,0-5-22-16,3-3-8 15,-3-3-50 1</inkml:trace>
  <inkml:trace contextRef="#ctx0" brushRef="#br1" timeOffset="114">21126 10722 192 0,'0'-6'74'16,"3"6"-58"-16,0 3 3 0,0 0-2 0,3 5 0 15,0 2 4-15,0 4-2 16,0 1-2-16,3 4-9 16,0-1-7-16,0-2-2 0,0-2 3 15,0-4 3-15,-1-2 4 16,1-3 2-16,0-5 1 16,-3-5 0-16,0-3-4 15,0-2-3-15,0-6-5 16,-3 0-2-16,0-3-2 15,-3 1 0-15,0 2-8 16,0 0-5-16,0 3-7 16,3 2-2-16,0 1-4 15,0 4 1-15,3 4 14 0,0 2 6 16,3 2 12-16,3 6 6 16,3 0 2-16,0 0 3 15,2 0 4-15,1-3 3 16,0 1-7-16,-3-4-3 15,0-2-2-15,0-2-1 16,-3-4-4-16,-3 1-1 16,0-3-1-16,-7 0-2 15,-2-2-6-15,-2 2-1 0,-4-3-2 16,-3 3 1-16,-3 3 5 16,-3 2 3-1,0 3 1-15,-3 5-1 0,9 3 3 16,-3 6 0-1,3 2 12-15,6 2 5 16,3 1-6-16,6 2-1 0,3-3-5 16,3-2-3-16,3-3-27 15,3-5-10-15,6-5-90 16</inkml:trace>
  <inkml:trace contextRef="#ctx0" brushRef="#br1" timeOffset="115">21745 10695 152 0,'3'3'57'0,"3"10"-44"0,0 3 14 0,-3-5 3 15,0 7-4-15,0 3-1 0,0 3-5 16,0-3 0 0,0-2-11-16,0-3-1 0,0-3 2 0,-3-5 0 15,0 0 2 1,0-8 0-16,0 0 2 0,0-5-7 15,0-6-2 1,0-2-3-16,3-6 1 16,0-2-4-16,6 0-2 0,0 0-1 15,3 2 0-15,3 1 5 16,2 4 1-16,1 6-3 16,0 3 1-16,0 8 2 15,-3 5 1-15,-3 5 1 16,-3 6 2-16,0-1-3 15,-6 3-2-15,-3 0-3 16,0-2-1-16,0-3-25 16,0-6-9-1,3-4-32-15,3-4-13 0,5-4-8 16</inkml:trace>
  <inkml:trace contextRef="#ctx0" brushRef="#br1" timeOffset="116">22082 10748 244 0,'-18'11'93'0,"18"-3"-72"0,-3 8-2 0,3-6-6 15,0 6 2-15,3 3 4 16,3 2 0-16,0 0 0 16,6-3-10-16,2-2-1 0,4-5 2 15,3-3-4-15,0-8 2 0,0-5-10 16,-3-6 0-16,-3-5-7 15,-4-2 1-15,-5-4 2 16,-6 1 1-16,-3 0-6 16,-5 3-3-16,-4-1 1 15,-6 3 2-15,0 6-22 16,0 2-8-16,0 0-30 16,3 0-47-1,6 2 27-15</inkml:trace>
  <inkml:trace contextRef="#ctx0" brushRef="#br1" timeOffset="117">22213 10518 256 0,'0'3'96'0,"3"2"-75"0,-3 8 1 0,6 0-5 16,-1 9-1-16,1-1 2 15,0 5-3-15,0 9 1 16,3 4-9-16,0 4-4 0,0-4 0 15,0-4-13-15,-3-4-6 16,0-4-38-16,-3-9-15 16,3-4-43-1</inkml:trace>
  <inkml:trace contextRef="#ctx0" brushRef="#br1" timeOffset="118">22114 10711 296 0,'-3'-8'112'0,"6"11"-87"0,9-6-2 15,-3 1-6-15,0-1-2 16,12 0 5-16,3-2-6 16,3 0-3-16,2-3-6 15,1 2-10-15,0 4-2 0,-3-1-32 16,-1 3-12-16,-5 0-12 15,-3 3-1-15,-6 2 19 0,-3 3 10 16,-9 0 34-16,6 3 14 16,-3-3 18-16,0 5 5 15,3 0-1 1,3 0-1-16,3 0-8 0,0-2-2 16,5-3-4-16,-5-3-1 15,9-2-8 1,-3-6-2-16,0-2-3 0,-3-3-1 15,6 0-6 1,-12-2 1-16,2-1 0 0,-8-2 0 16,-3-1-7-16,-6 4-3 15,-2-1 1-15,-4 3 0 16,-9 3 6-16,0 2 1 16,-6 6 2-16,6 2 0 15,0 6-3-15,1 7 0 0,2 6 8 16,6 5 6-16,3 3 4 15,15 0 0-15,3-3 1 16,6-3 0-16,6-4-6 16,5-7-2-16,7-4-15 15,3-6-6-15,8-7-53 16,-2-6-23-16,0-8-37 16</inkml:trace>
  <inkml:trace contextRef="#ctx0" brushRef="#br1" timeOffset="119">20546 11087 188 0,'-6'-5'71'0,"6"5"-55"0,-3-3 9 0,3 3 1 15,0 8-9-15,3 2-2 16,3 9 0-16,0 13 1 15,0 7-9-15,0 6 2 16,-3-2 2-16,2-4-2 16,-2-4 2-16,0-3-6 0,0-9-1 15,0-1 0-15,-3-9 2 16,0-3 1-16,0-4 3 16,0-9-5-16,0-2-1 15,0-6-9-15,0-5-4 16,0-5-9-16,6-3-3 15,3 3 4-15,6 3 5 16,0 2 7-16,3 8 3 16,0 5-1-16,3 8 0 15,-4 6 4-15,-2 5 3 0,-3 2 8 16,-6 1 2-16,-3 2 4 16,-6-2 3-16,-6-4-7 15,-6 1-3-15,-5-2-2 16,-1-4-1-1,0-2-9-15,0-5-1 0,0-3-13 16,3-3-3-16,6-5-18 16,6 0-6-16,6-5-27 15,3 0-9-15,6 0-7 16</inkml:trace>
  <inkml:trace contextRef="#ctx0" brushRef="#br1" timeOffset="120">20724 11325 200 0,'3'8'77'0,"0"3"-60"0,0 4 8 0,0-4 0 16,0 5-9-16,3 0-1 16,0 5 4-16,3 0 2 15,0-5-10-15,3 2-2 0,3-7 1 16,0 0-2-16,2-9 3 16,-2-2-11-16,0 0-2 15,0-8-8-15,0-2-2 16,-3-6 0-16,-3 0 2 15,-3 3 6-15,-3 0 4 16,0 5 3-16,0 0 3 16,0 2-1-16,-3 6 0 15,6 8-1-15,0 0 0 16,0 8 2-16,2-3 3 0,1 1-6 16,0 1-2-16,0-4-6 15,0 2-1 1,0-5-24-16,3 0-8 0,-3-8-24 15,0 3-11-15,-3-6-14 16</inkml:trace>
  <inkml:trace contextRef="#ctx0" brushRef="#br1" timeOffset="121">21058 11399 240 0,'3'-3'90'0,"0"6"-70"0,3 2 2 0,0 1-4 15,2 4-8-15,1 3 2 16,3 1-1-16,0-1 3 15,0 0-7-15,-3 3-6 0,3-5-2 16,-3-3-8-16,3-6-2 16,0 1-25-1,0-6-9-15,0-5-17 0,-1 3-4 16,-2-6-10 0</inkml:trace>
  <inkml:trace contextRef="#ctx0" brushRef="#br1" timeOffset="122">21245 11399 236 0,'-6'3'90'0,"0"7"-70"0,-3 14 6 0,6-8-3 16,-6 5 2-16,-2 8 7 0,-4 3-4 16,0 5-2-16,0 0-14 15,0 0-8-15,3-5-2 0,0-3-24 16,3-3-10-16,3-4-33 16,6-6-13-16,3-6-32 15</inkml:trace>
  <inkml:trace contextRef="#ctx0" brushRef="#br1" timeOffset="123">21680 11375 184 0,'0'0'71'0,"0"3"-55"0,0 5 6 15,3-3 0-15,0 6-1 16,0 5 2-16,-3 2-1 16,6 1 1-1,-6-3-13-15,0-1 3 0,3-1 3 0,0-4-8 0,-3-2-2 16,0 0-4-16,0-3 1 15,0-5 2 1,0 0 4-16,3 0-2 16,0-2-2-16,0-4-9 15,0-4-3-15,-1-3-1 0,1-3 0 16,3-3 2-16,0 3 2 16,3 3-1-16,0 3 4 15,0 4 0-15,3 4 1 16,0 7 0-16,3 0 2 15,-6 3 1-15,-3 0 3 16,-6-3 6-16,6 3 2 16,-6 0-5-16,0-2-1 0,0-6-4 15,0 0-1-15,0 0-1 16,6-3 1 0,0-2-7-16,0-3 1 0,0-3-1 15,5 3 2 1,-2 0 1-16,6 3 3 0,-3 0 1 15,3 5 3-15,-6 2 3 16,6 4 2 0,-3 1-5-16,-3 4-4 0,0-3-1 15,-3 0 1-15,-6 0-3 16,6 2-26 0,-6-2-8-16,2 0-22 15,1-2-9-15,3-4-39 16,0-4-25-16,0-4 60 15</inkml:trace>
  <inkml:trace contextRef="#ctx0" brushRef="#br1" timeOffset="124">22091 11391 276 0,'0'11'104'0,"3"2"-81"0,2 5-6 0,-5-4-9 15,0-1-8-15,0-2 0 16,0 2 0-16,0-3 0 0,3-2 0 15,-3 3-22-15,3-6-10 16,-3-5-79 0</inkml:trace>
  <inkml:trace contextRef="#ctx0" brushRef="#br1" timeOffset="125">22001 11209 252 0,'-9'-8'93'0,"15"5"-72"0,0-2-15 16,0 5-12-16,-3 0-16 16,6-3-1-16,0 0 1 15,3-2 3-15,0 0-13 16,3 0-7-16,0-3-28 16,-1 0-12-16</inkml:trace>
  <inkml:trace contextRef="#ctx0" brushRef="#br1" timeOffset="126">22195 11116 220 0,'0'5'85'0,"9"6"-66"0,0 13 3 0,-6-8-1 16,5 13-11-16,-2 10-1 16,0 4-1-16,0-1 0 15,-3-2-4-15,6-6-1 0,-3-5 3 16,0-2-3-16,0-4-2 16,0-12-22-16,0 2-9 15,-3 1-23-15,6-12-66 31</inkml:trace>
  <inkml:trace contextRef="#ctx0" brushRef="#br1" timeOffset="127">22376 11145 240 0,'6'0'90'0,"-3"5"-70"0,0 9-1 16,3-4-3-16,-3 11-1 15,3 11 3-15,-3 5-1 16,-3 5 0-16,3 1-9 16,0-3-3-16,3-6-1 0,-6-2-7 15,9-3 0-15,-6-5-12 16,0-6-6-16,0-2-15 16,0-5-5-16,-3-4-27 15,0-1-48 1,9-4 22-16</inkml:trace>
  <inkml:trace contextRef="#ctx0" brushRef="#br1" timeOffset="128">22549 11389 228 0,'-9'-3'88'0,"3"6"-69"0,0-1-5 0,3-2-7 15,-3 8-1-15,-3-3 6 16,-3 3 5-16,3 0 4 15,3 0-11-15,0 3 3 0,6-1 3 16,3 1-4-16,3 0 1 16,3-1-8-16,6-2-1 15,0 0-7-15,0-3-2 16,6 3-27-16,0-5-11 16,-3 2-80-1</inkml:trace>
  <inkml:trace contextRef="#ctx0" brushRef="#br1" timeOffset="129">16923 11780 152 0,'0'-10'57'0,"0"10"-44"0,0-3 16 0,0 3 4 0,0 0-3 15,0 3 2-15,0 4-14 16,3 9-3-16,0 11-9 16,0 5 7-16,0 5 4 0,0 0-5 15,0 0-2-15,0-3-1 16,0-5 1-16,0-2-5 16,-3-6-1-16,0-5 0 0,3-3 2 15,0-5-5-15,-3-3-1 16,0-5 0-16,0-3 2 15,3-7-6-15,0 2-1 16,0-5-7-16,3-1-3 16,3 1 6-16,0 3 5 15,3 2-2-15,0 2 2 16,2 4 0-16,1 4-1 0,0 6 1 16,3 3 3-1,-6 2 6-15,-3 8 7 0,-3-2 5 16,-6 2 4-1,-3-2-9-15,-6-1-2 0,-6-5-4 16,-6 1-1 0,0-1-8-16,1-5-2 15,-1-3-9-15,0-5-4 0,3-3-21 16,6-2-10-16,6-3-23 16,6-5-51-1,6 0 26-15</inkml:trace>
  <inkml:trace contextRef="#ctx0" brushRef="#br1" timeOffset="130">17146 12029 228 0,'-3'8'88'0,"3"5"-69"0,6 11 0 0,-3-11-4 16,3 3-2-16,0 8 2 16,0-3 5-16,0-3 2 15,3-2-11-15,3-3-4 0,0-2-3 16,0-6-7-16,3-5 0 15,0-5-15-15,0-6-5 16,-4-2 1-16,-2-3 2 16,0-2 12-16,-3 2 4 15,-3 0 8-15,-3 3 2 16,0 5 11-16,0 3 6 16,3 2-8-16,0 6-3 15,3 10-5-15,0 0 0 0,3 6-4 16,0-1 0-16,3 1-1 15,0-3 1-15,0-3-24 16,0 0-11-16,-1-2-43 16,4-6-17-16,0-5 2 15</inkml:trace>
  <inkml:trace contextRef="#ctx0" brushRef="#br1" timeOffset="131">17477 12090 244 0,'0'0'93'0,"6"10"-72"0,3 3-2 0,-3-5-6 16,0 3-3-16,3 0 4 15,0-1-8-15,-1-2-1 16,1 3-3 0,0-9-13-16,0 4-2 0,0-6-23 0,0-6-7 15,0 1-17 1,-3-6-47-16,0 1 18 15</inkml:trace>
  <inkml:trace contextRef="#ctx0" brushRef="#br1" timeOffset="132">17617 12047 232 0,'-3'3'88'0,"0"2"-69"0,-3 8 4 0,3-5-2 16,-3 16 0-16,0 5 4 16,-3 8 2-16,0 3 1 0,-3 0-15 15,0-1-8-15,0-2-3 0,0-5-13 16,4-3-5-16,2-2-47 15,3-3-21-15,6-9-30 16</inkml:trace>
  <inkml:trace contextRef="#ctx0" brushRef="#br1" timeOffset="133">17980 12071 200 0,'-3'-3'77'0,"3"6"-60"0,0 2-1 0,0 3-4 0,3 3 7 16,0 5 5-16,0 2-1 16,0 1-2-16,0-1-11 15,-3 1 2-15,3-3 4 0,-3-3-8 16,0 0-4-16,0-5-3 16,3 0 1-16,-3-5-1 15,0-3-1-15,0 0-2 16,0-6 1-16,0-4-10 15,0-6-3-15,3 0-2 16,0-8 2-16,0 6 6 16,3-3 2-16,0 2 6 15,0 6 2-15,0 5 4 16,2 0 1-16,1 5 3 16,3 9 4-16,0 2-4 15,-3 2 2-15,-3 3-3 16,0 1 2-16,-3-1-2 0,0-3 0 15,-3-2-5-15,3-2-3 16,-3-6-3-16,0 0 1 16,6-6-10-16,0-2-3 15,3-5-2-15,0-3 0 16,3 0 4-16,0 3 5 16,-1 3 8-16,1 2 7 15,0 2 2-15,0 12 2 16,0 2 2-16,0 5 2 0,-3 5-7 15,-3 4-1-15,0-4-4 16,-3 3-1 0,0-5-6-16,0-3 0 15,0-5-32-15,0 0-12 16,6-5-33-16,0-6-33 16</inkml:trace>
  <inkml:trace contextRef="#ctx0" brushRef="#br1" timeOffset="134">18376 12113 252 0,'0'3'93'0,"3"10"-72"0,3 3 0 15,-3-5-4-15,0 2-10 0,0 0-2 16,0 0-2-16,0 1 0 16,0-4-2-16,3-2-31 15,-3 0-13-15,-1-5-64 16</inkml:trace>
  <inkml:trace contextRef="#ctx0" brushRef="#br1" timeOffset="135">18310 12005 248 0,'-6'-5'93'0,"9"5"-72"0,3-3-30 0,0 3-18 0,0-5-9 15,6 2 1-15,0-2-44 16,0-3-18-16</inkml:trace>
  <inkml:trace contextRef="#ctx0" brushRef="#br1" timeOffset="136">18486 11854 240 0,'0'5'90'0,"3"3"-70"0,3 6 4 16,0-1-5-16,0 5-6 15,0 1 0-15,0 7 1 16,-3 3 2-16,3 3-9 16,0 3-2-16,0-1-1 0,-1-5-2 15,-2 0 1-15,3-8-20 16,0-2-6-16,0-6-26 16,0-2-9-16,0-6-46 15</inkml:trace>
  <inkml:trace contextRef="#ctx0" brushRef="#br1" timeOffset="137">18685 11875 232 0,'-3'-8'88'0,"3"8"-69"0,3 6 2 0,0-4-5 16,0 4 2-16,0 7 3 0,0 8 1 15,0 5 1-15,0-2-13 16,3 11-3-16,-3-1-1 16,3 0-3-16,0 1 0 15,0-3-1-15,0-6-2 16,0-2-13-16,-3-8-6 0,0-3-28 16,0 3-10-16,-3-8-56 15</inkml:trace>
  <inkml:trace contextRef="#ctx0" brushRef="#br1" timeOffset="138">18900 12061 228 0,'-12'0'88'0,"6"2"-69"0,-9 11-7 0,6-7-7 16,-3-1 15-16,-3 3 10 15,0 0 1-15,0 0 2 16,1-3-19-16,2 6-6 0,3-6-1 16,3 0-2-1,6 3 0-15,6 0-1 16,6 0 2-16,5 3 1 0,7 2 1 16,3 0-4-16,3 0-3 15,3-2-18-15,-1 0-9 16,-2 2-39-16,-6-3-18 15,-6-7-34-15</inkml:trace>
  <inkml:trace contextRef="#ctx0" brushRef="#br1" timeOffset="139">17888 12677 208 0,'-3'-8'79'0,"12"3"-61"0,-12 2 21 0,3 3 8 15,0 0 1-15,0 0 6 16,0 0-12-16,0 0-5 16,0 0-21-16,0 0-12 0,0 3-4 15,0-3 0-15,0 0 2 16,0 0-10-16,0 0-2 16,3 0-11-16,3 0-1 15,-1-3 4-15,-2 1 6 0,0-1 5 16,-3-2 4-16,0 5 0 15,0 0 1-15,-3 0 0 16,0 5-2-16,1 0-22 16,-1-2-7-16,0 5-41 15,3-3-18-15,0 3-2 16</inkml:trace>
  <inkml:trace contextRef="#ctx0" brushRef="#br1" timeOffset="140">17920 12883 216 0,'-6'0'82'0,"6"-2"-64"0,0 2 13 0,0 0 1 16,0 0-8-16,0 0 0 15,0 0-11-15,0 0-3 16,0 0-6-16,0 0-5 0,0 0-2 15,0 0 4-15,0 0 1 16,0 0 0-16,0 2 1 16,-3 1-2-16,0-3-1 15,0 5 1-15,1-2-1 16,2-3-5-16,0 0 1 16,0 0-40-16,0 0-18 15,5 5-50 1</inkml:trace>
  <inkml:trace contextRef="#ctx0" brushRef="#br1" timeOffset="141">17911 13095 204 0,'-11'0'77'0,"8"0"-60"0,0 0 10 15,3 0 1-15,0 0-8 16,0 0-1-16,0 0-5 16,0 0-1-16,0 0-7 15,0 0-6-15,0 0-3 0,3 5 4 16,-3 1 3-16,-3 2 14 0,0 0 6 16,3-3-8-16,-3 0-4 15,3 0-10 1,0-2-1-16,0-3-6 15,0 0 1-15,6 0-29 0,0-3-11 16,5-7-81 0</inkml:trace>
  <inkml:trace contextRef="#ctx0" brushRef="#br1" timeOffset="142">21567 12426 236 0,'0'0'90'0,"-3"2"-70"0,3-2 8 16,0 0-2-16,-3 3-3 16,-3 0 1-16,-3-1-9 15,0 1-4-15,3 0-6 16,0-3 1-16,0 0 0 0,3 0-5 15,0 0 0-15,3 0-10 16,6-3-4-16,-3-2 4 16,3 2 5-16,-3 0 3 15,0 3 3-15,-3-2 5 16,0 2 4-16,-3 0-4 16,0 0 1-16,0 0-12 15,0 0-4-15,0 0-40 0,3 0-17 16,0 8-52-1</inkml:trace>
  <inkml:trace contextRef="#ctx0" brushRef="#br1" timeOffset="143">21516 12696 188 0,'-3'0'71'0,"3"0"-55"0,0-6 17 0,0 6 5 0,0 0-3 15,0 0 4-15,3 0-12 16,-3 0-7-16,3 0-11 16,0-2-8-16,0 2-2 0,0 0 1 15,0-3 0-15,-3 3 0 16,0 0 2-16,3 0-1 15,-3 0 2-15,0 0-2 16,-3 0 2-16,3 0-11 16,0 0-4-16,-3 0-16 15,3 0-8-15,0 0-44 16,0 0-61 0,0 0 38-16</inkml:trace>
  <inkml:trace contextRef="#ctx0" brushRef="#br1" timeOffset="144">21552 13029 220 0,'-3'0'82'0,"6"5"-64"0,0-5 7 0,-3 0-3 0,0 0 10 16,0 0 9-16,3 0-4 15,-3 0-2-15,0 0-19 16,0 0-6-16,0 0-2 0,0 0-4 16,0 0-3-16,0 0-7 15,0 0-1-15,3 0-13 16,0-5-2-16,-3 5 5 15,0 0 3-15,0 0 5 16,0 0 6-16,-3 0 6 16,3 0 6-16,-3 5-1 15,0-2 1-15,0-3 1 16,3 0 1-16,0 0-8 16,0 0-1-16,0 0-4 15,0 0 0-15,-3 0-3 16,3 0-1-16,0 0-26 0,0-3-9 15,-3-2-85 1</inkml:trace>
  <inkml:trace contextRef="#ctx0" brushRef="#br0" timeOffset="145">11628 9616 200 0,'-6'-5'77'0,"3"5"-60"0,-3 5 13 0,3-3 1 16,-3 6-10-16,-3 3 1 15,0 7-11-15,0 4-2 16,-3-1-5-16,9 3-5 0,3-3-2 16,9-3 2-16,3 1 2 15,3-6 0-15,0-5-1 16,3-3 3-16,0-7 0 16,0-6-1-16,-1-3-2 15,-5-2 3-15,-3 0 0 16,-6-3 7-16,-6 0 6 15,-3 3 3-15,-6-1 1 16,1 1-7-16,-4 3 0 16,3-1-13-16,0 3-2 15,3 3-26-15,3 0-9 16,3-1-30-16,6-2-12 16,9 0-27-16</inkml:trace>
  <inkml:trace contextRef="#ctx0" brushRef="#br0" timeOffset="146">11786 9677 208 0,'0'26'77'0,"3"-13"-60"0,0 6-1 15,-3-11-1-15,0 2 0 16,0 1 5-16,0-3 3 16,0 0 3-16,0-3-14 0,0-5-5 0,0 3-2 15,0-3-1-15,0 0 0 16,0-3-2-1,0-5-2-15,3-2-2 0,0-6 1 16,3-3-4-16,-1 1 1 16,4-1 0-16,3 3 2 15,0 6 1-15,0 4 1 16,3 4 2-16,0 7 3 16,0 6 2-16,-3 2 1 15,0 3-4-15,-3 0-1 16,-4-3-3-16,1 0-3 15,0-2-20-15,0-3-8 16,0 0-26-16,3-3-11 16,0-5-26-1</inkml:trace>
  <inkml:trace contextRef="#ctx0" brushRef="#br0" timeOffset="147">12089 9693 204 0,'0'5'77'0,"6"0"-60"0,3 0 4 15,-3 1-3-15,3-4-3 16,0 1 4-16,3 0-7 16,-3-3-2-16,3 0-5 0,-3-3-4 15,0-2 0-15,0-1-6 16,-4 1 1-16,-2-3 0 16,-3 0 2-16,-3 0-6 0,-5 0-2 15,-4 0 3 1,-3 0 4-16,0 6 6 15,0-1 6-15,0 6-1 0,0 5 1 16,0 5-1 0,3 3 2-16,4 0 1 15,5 0 1-15,6 2-4 0,2-2-3 16,7 0-2-16,3-3-3 16,6-2-17-16,6-3-6 15,0-6-51-15,5 1-19 16,1-3 4-1</inkml:trace>
  <inkml:trace contextRef="#ctx0" brushRef="#br0" timeOffset="148">12566 9671 216 0,'0'8'82'0,"0"3"-64"0,3 7 9 16,-1-4-2-16,1 4 0 15,0 9 4-15,0 7-13 0,0 3-4 16,0 3-8-1,0-3-3-15,0-3 2 0,0-2-2 16,0-8 2-16,0-3 0 0,-3-8 1 16,0-2-2-16,0-6 1 15,0-8-7-15,0-5 1 16,-3-7-1-16,3-9 2 16,-3-8-1-16,0-2 1 15,3-1 2-15,0-2 0 16,3 0-3-16,3 3 0 15,3 2 2-15,3 6 0 16,0 4 1-16,0 6 0 16,3 6 0-16,0 5 0 15,-3 7 4-15,-1 6 2 16,-2 0 4-16,0 3 1 16,-6 2-1-16,-6 0-1 15,-3 0-5-15,-3 1-3 0,1-4-14 16,-4 1-6-16,0-3-15 15,0 0-3-15,0-3-16 16,0-2-7-16,3-3-33 16</inkml:trace>
  <inkml:trace contextRef="#ctx0" brushRef="#br0" timeOffset="149">12771 9719 208 0,'-9'11'77'0,"9"-1"-60"0,-3 3 6 0,3-5-1 15,3 0-1-15,3 3 4 16,0-1-7-16,3 1 0 16,6-3-11-16,3 0 0 0,2-3 3 15,1-5-4-15,0-2-1 16,-3-6 0-16,-3 0-1 15,-3 0-2-15,-3-3 1 16,-6 1-2-16,-6-4 2 16,-3 1-4-16,-6 3-2 15,-3-1-7-15,0 3-2 16,0 3-17-16,0 2-9 16,3 3-29-16,0 0-10 15,9 3-10 1</inkml:trace>
  <inkml:trace contextRef="#ctx0" brushRef="#br0" timeOffset="150">13057 9624 236 0,'-3'-3'90'0,"3"3"-70"0,-3 0 13 0,3 0 1 16,-3 3-5-16,0-1 1 15,-3 1-15-15,0 0-6 16,0 7-6-16,3-2-5 0,0 3-1 16,3-1-1-16,3 4 0 15,0-1 0-15,3 0 3 16,0 0 0-16,0 1 1 16,-3-4 2-16,-3 1 1 15,-3-1 1-15,0 1 0 16,-3-3 0-16,-3 0 2 15,0-3-12-15,0 0-3 16,-3-2-14-16,3 0-3 16,0-3-19-16,3 0-7 15,3-3-56 1</inkml:trace>
  <inkml:trace contextRef="#ctx0" brushRef="#br0" timeOffset="151">13185 9629 292 0,'-6'3'110'0,"3"2"-86"0,0-5 5 15,0 0-5-15,0 8-8 16,0-5 1-16,0 2-12 16,0 0-5-16,3 6 0 15,3 2-3-15,6 0 1 0,0 0 2 16,3 1 0-16,-3-1-3 0,-1 0 2 15,-2 0 3 1,-6 1 1-16,-3-1 1 0,-5-3 2 16,-1 1-3-1,-3-3 0-15,-3-3-3 16,0-2-3-16,-3-3-14 16,6-3-4-16,0 1-24 15,6-4-12-15,3-4-64 16</inkml:trace>
  <inkml:trace contextRef="#ctx0" brushRef="#br0" timeOffset="152">13280 9653 256 0,'0'8'96'0,"6"0"-75"0,-6 5-5 0,0-2-7 0,0 2-10 15,0 0 0-15,0 0 5 16,-3 0 2-16,3 1-2 15,-3-1-51-15,3-3-21 0,0 4-32 16</inkml:trace>
  <inkml:trace contextRef="#ctx0" brushRef="#br0" timeOffset="153">13286 9542 220 0,'-9'-14'82'0,"6"12"-64"0,3-6-53 0,0 5-27 16,0-2-18-16,3 0-2 15</inkml:trace>
  <inkml:trace contextRef="#ctx0" brushRef="#br0" timeOffset="154">13384 9425 220 0,'-3'11'82'0,"6"10"-64"0,0 21 7 0,0-18-1 16,-3 8 5-16,0 2 6 15,-3 1-14-15,0-1-7 16,0-7-8-16,0-1-5 0,3-5 2 16,0-5-2-16,0-3 2 15,0-2-13-15,0-3-3 16,3-3-7-16,3-5-1 0,0-5-1 15,3-6-2 1,0-5-2-16,3-2-1 0,0 2 10 16,3 3 5-16,-4 2 8 15,1 9 4-15,0 4 18 16,0 3 11-16,-3 6 11 16,-3 0 8-16,-6 2-13 15,-3 0-6-15,-3 0-14 16,-3-2-5-16,-3-1-6 15,0-2-1-15,-2-2-17 16,-1-4-5-16,0-2-26 16,0-2-12-16,0-1-35 15,6-5-44 1,9-8 47-16</inkml:trace>
  <inkml:trace contextRef="#ctx0" brushRef="#br0" timeOffset="155">13584 9375 272 0,'0'5'104'0,"0"9"-81"0,0 12 7 0,0-7-3 16,0 12-4-16,0 4 3 0,0 2-14 16,0 2-7-16,0-2-3 15,0 0-2-15,0-7 2 0,3-7-32 16,-1-1-12-1,4-7-52-15,3-1-64 16,0-4 42-16</inkml:trace>
  <inkml:trace contextRef="#ctx0" brushRef="#br0" timeOffset="156">13717 9679 252 0,'6'0'96'0,"3"8"-75"0,0 0 3 15,-3-5-2-15,3 2-3 16,0 0 3-16,3-2-8 0,0 0-1 16,0-6-7-16,0 0-6 0,0-2-3 15,-3-3-1-15,-1-2 3 16,-2-1-13-16,-3-2-4 16,-6 0-1-16,-3-3 1 15,-5 5 8-15,-4 6 3 16,-3 5 13-16,-3 2 6 15,3 6 3-15,3 8 1 16,3 0 3-16,3 3 2 16,6-1-5-16,3 1-1 15,6-1-7-15,6 3-3 16,9-2-7-16,3-6-3 16,6-5-56-16,8-5-21 15,-2-6-45 1</inkml:trace>
  <inkml:trace contextRef="#ctx0" brushRef="#br0" timeOffset="157">14360 9595 156 0,'-3'-8'57'0,"3"5"-44"0,-6 0 14 0,4 3 5 15,-4 0-3-15,-3 3 3 16,-3 0-5-16,0 2-2 15,0 0-13-15,0 1-12 0,3-1-3 16,6 3 1-16,3 2 1 16,6 6 1-16,3 0 0 15,3 0 2-15,0 0 3 16,0 0-2-16,-3-3-2 16,-3 0 2-16,-6-2 2 0,-3-1 2 15,-6 1 3-15,-3-6-5 16,-3-2-3-16,-3 0-6 15,0-3-2-15,3-3-15 16,3 0-6-16,3 1-26 16,15-6-70-1</inkml:trace>
  <inkml:trace contextRef="#ctx0" brushRef="#br0" timeOffset="158">14479 9600 224 0,'-20'5'85'0,"11"1"-66"0,-6 7 10 0,9-5-1 15,-6 8-1-15,3-1 3 16,0 1-10-16,0 3-4 16,3-1-9-16,6 1-5 0,6-3 1 15,6 0-4-15,3-3 0 16,6-3-19-16,3-2-9 15,2-2-43-15,1-4-18 16,-3-2-11 0</inkml:trace>
  <inkml:trace contextRef="#ctx0" brushRef="#br0" timeOffset="159">14581 9693 212 0,'-6'-3'79'0,"6"6"-61"0,3-1-1 15,-3-2-5-15,6 3 7 16,3-1 5-16,2 1-4 16,1 0-1-16,3-3-11 15,0 0-5-15,3-3 0 0,0 0-4 16,-3-4 0-16,-3-1-1 16,0 0-2-16,-9 0-4 15,-3 0 0-15,-6 0 2 16,-6 0 3-16,-3-3 4 15,-3 6 2-15,-3 5-1 16,0 0 1-16,0 5-2 0,1 6-1 16,2 2 1-16,6 0 1 15,3 1-1-15,3 1-1 16,6 1 3-16,6 0 0 16,6-3-8-16,3 1-4 15,3-4-22-15,2-2-7 16,1-3-34-1,-3-5-45-15,6 0 32 16</inkml:trace>
  <inkml:trace contextRef="#ctx0" brushRef="#br0" timeOffset="160">14753 9671 148 0,'0'0'57'0,"0"6"-44"0,3 7 10 0,0-5 2 0,0 2-3 16,0 4 1-16,0-1-3 15,-3-3-3-15,0-2-9 16,0 0-3-16,0 0-1 0,0-2 2 16,0-4 3-16,-3 1 0 15,0-3 2-15,0-3 3 16,3-2 1-16,0-3-4 16,3-5 1-16,3-3-7 15,0-3-3-15,3 1-1 0,0 2-1 16,0 5 0-1,3 6 0-15,0 5 6 16,0 5 4-16,3 3-1 16,-4 3 0-16,1 2-5 15,-3 0-3-15,-3 1 2 0,0-1 2 16,0-3-22 0,0-2-10-16,3 0-27 0,3-5-11 15,0 0-25 1,3-6-33-16,6 0 47 15</inkml:trace>
  <inkml:trace contextRef="#ctx0" brushRef="#br0" timeOffset="161">15087 9621 228 0,'-9'-13'85'0,"3"10"-66"0,-6 3 10 0,6 3 2 0,-3 0-2 16,-3 2 3-16,-3 3-17 15,0 0-7-15,0 8-5 16,1-3 0-16,2 3 0 0,6 0-4 15,3-1 1-15,6-1 2 16,3-1 1-16,6-3-6 16,-1-2 0-1,4-2-8-15,3-6-1 0,-3-3 0 16,0-2 0-16,0-3 4 16,-3-3 3-16,-3-2 5 15,-3 0 4-15,-3 0 8 16,-3 2 4-16,3 3-4 15,-3 3 1-15,0 5-8 16,3 5-3-16,3 6-1 0,0-1-1 16,-1 3 0-16,4 1 2 15,0-1-3-15,0 0 0 16,3-2-26-16,0-3-9 16,0 0-31-16,0-3-12 15,3-3-18 1</inkml:trace>
  <inkml:trace contextRef="#ctx0" brushRef="#br0" timeOffset="162">15244 9645 212 0,'-6'-8'79'0,"4"13"-61"0,4-2-5 0,1 2-7 0,0 3 5 16,0 3 7-16,0-1 4 15,0 4 2-15,0-1-13 16,0-3-4-16,0-2-3 0,-3 0 0 15,0-2 2-15,0-1 6 16,0-3 2-16,0-2 1 16,0 0 1-16,-3 0-2 15,0-2 1-15,0-3-2 16,0-3 0-16,3-3-3 16,0-2 1-16,0-3-4 15,0 3 1-15,3-3-7 16,3 3-1-16,0-1-9 0,3 4-4 15,0 2-11 1,0 3-3-16,3 2-7 0,0 3-4 16,0 0-1-16,0 0 1 15,-3 0 8-15,3 0 3 16,-4 0-2 0,1 0-1-16,0 0 13 0,0 3 8 15,0-1 23-15,-3 3 11 16,0 3 18-16,0 0 9 15,0 6-13-15,-3-1-5 16,0 0-18-16,-3 3-5 16,0-3-7-16,0 0-3 15,0-2-11-15,0 0-4 16,0-4-55-16,3-1-24 16</inkml:trace>
  <inkml:trace contextRef="#ctx0" brushRef="#br0" timeOffset="163">15417 9491 260 0,'-6'-7'96'0,"9"7"-75"0,0 0-14 16,0 0-11-16,3 0-3 15,3 0 3-15,3 2-17 16,3 3-6-16,0 1-21 0,0-1-10 15,2 3 24 1,-5 0 12-16,-3 5 33 0,-6 3 18 16,-3 3 3-16,0 2 4 15,-3 3-7-15,0-1-3 16,0 1-14-16,3-5-3 0,3-1 1 16,6-5 0-1,3 1 4-15,3-4-3 0,0-4-1 16,3-6-4-16,0-3-1 15,-4-5-3-15,-2-3-2 16,-3-2 3-16,-3 0 0 16,-3-3 3-16,-6-3 3 15,-3 1-2-15,-3 2 1 16,-3 3-12-16,1 2-4 16,-4 3-21-16,3 6-6 15,3-1-42 1,3 3-50-16,6 0 31 0</inkml:trace>
  <inkml:trace contextRef="#ctx0" brushRef="#br0" timeOffset="164">15873 9547 248 0,'0'3'93'0,"2"-1"-72"0,-2 1 16 0,0-3 4 0,-2 3-4 16,-1-3 0-16,-3 0-7 15,-3 0-4 1,0 0-14-16,0 0-5 0,0 0-3 15,3 0-2-15,0 0-2 0,0 0 1 16,3 0-1-16,0 0-7 16,3 0-3-1,0 0-5-15,0 0-2 16,0 0 8-16,0 0 2 0,0 0 2 16,0 0 4-16,0 0-5 15,0 0 0-15,0 0 3 16,0 0 1-16,0 0 2 15,0 0 0-15,0 0-3 16,0 0 2-16,0 0 1 16,0 0 0-16,0 0 0 0,3 2 0 15,0 4 0 1,-3-6 0-16,0 5 2 0,0-5 3 16,0 5 4-16,-3-2 2 15,0-1 1-15,0 1 0 16,0 0-6-16,-3-3-2 15,3 0-4 1,0 0-3-16,3 0 4 0,0-3 3 16,0 3-6-16,6 0 0 15,0 0-2-15,3 0 2 16,0 3 1-16,-3-1 1 16,0 1 0-16,-6-3 0 15,0 0 2-15,0 0 1 16,-3 0 1-16,0 0 2 15,0 0-8-15,0-3-3 0,0 1-11 16,0 2-2-16,0 0-48 16,3 0-22-16,3 5-38 15</inkml:trace>
  <inkml:trace contextRef="#ctx0" brushRef="#br0" timeOffset="165">15831 9809 176 0,'-9'3'66'0,"9"-3"-52"0,0-3 12 0,0 3 1 16,0 0 9-16,0 0 5 16,0 0-16-16,3-3-4 15,0 3-13-15,3-2-7 0,3 2-4 16,0 0 4-16,0 2 3 15,0 1 1-15,-1 0 2 16,-2-3 5-16,-3 2 4 16,-3-2 5-16,0 0 4 15,-3 0-7-15,-3 0 0 16,-2-2-9-16,-1-1-3 16,0 0-1-16,3 1 1 15,0-1-3-15,3 0 0 0,3 1-3 16,0-1-3-16,6 0-1 15,0 1 0-15,3 2-2 16,0 0-1-16,-1 2 4 16,-2 1 3-16,0 0 1 15,-6-3-1 1,-3 2 7-16,-3 1 5 16,-2 0-2-16,-1-1 0 0,0 1-9 15,0-3 0-15,0 0-1 16,3 0 0-16,3 0 0 15,0 0 2-15,3 0-3 16,0 0-2-16,6 0-1 16,0 3 3-16,0-1-2 0,0 1 1 15,0-3 2-15,-6 0 0 16,0 0 4-16,0 0 2 16,-3 0-18-16,0-3-6 15,0 1-71-15,3 2-29 16,0 5-17-1</inkml:trace>
  <inkml:trace contextRef="#ctx1" brushRef="#br0">13754 2005 0,'0'-11'47,"10"-9"-47,22-33 16,-22 22-1,22-42 1,-1 31-16,0-21 16,21 1-1,-31 10 1,21-22 0,-11 22 15,11-10-16,-21 9 1,0 12 0,10-1-1,-20 0 1,31-10 0,-11 0-1,11-22 1,-21 33-1,41-64 1,-30 74 0,-12 0-1,12-11 1,10 0 0,-22 11 15,22-42-16,0 31 1,-21-10 0,21 10-1,-1-10 1,-20 31 0,52-73-1,-31 52 1,-10 11-1,20-1 1,-31 11 0,0 11-1,-11 10 1,21-31 0,-20 20 15,-1 11-16,1 0 1,41-10 0,-42 10-1,1-11 1,10 11 0,0 0-1,-1-10 1,-9-1 46,-1 11-46,1 0-16,10 0 16,-11 0-1,11 0 1,-11 0-1,1-10 64</inkml:trace>
  <inkml:trace contextRef="#ctx1" brushRef="#br0" timeOffset="1727.636">15101 0 0,'11'10'63,"-1"0"-48,1-10-15,30 11 31,-9-11-15,-1 21 0,-20 0-1,-1-21 1,11 0 0,-11 10-1,22-10 16,-22 11-31,1-11 32,-1 10-32,0 0 62,1 1-31,-1-1 110,-10 22-110,0-22-31,0 11 16,0 0 0,-10 0-16,-32 21 15,42-32 16,0 0-15,-10 1 15,10-1 1,0 22-17,-11-22 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1-05-28T23:31:38.654"/>
    </inkml:context>
    <inkml:brush xml:id="br0">
      <inkml:brushProperty name="width" value="0.05292" units="cm"/>
      <inkml:brushProperty name="height" value="0.05292" units="cm"/>
      <inkml:brushProperty name="color" value="#FF0000"/>
    </inkml:brush>
    <inkml:brush xml:id="br1">
      <inkml:brushProperty name="width" value="0.05292" units="cm"/>
      <inkml:brushProperty name="height" value="0.05292" units="cm"/>
      <inkml:brushProperty name="color" value="#00B0F0"/>
    </inkml:brush>
  </inkml:definitions>
  <inkml:trace contextRef="#ctx0" brushRef="#br0">22219 6017 230 0,'0'0'10'0,"0"0"2"0,0 0-12 0,0 0 0 16,3-8 0-16,0 2 0 0,0 1 136 0,-3 5 24 15,0 0 4-15,3-8 2 0,3 6-46 0,-6 2-8 16,0 0-3-16,0 0 0 0,0 0-7 0,0 0-2 0,3 7 0 0,0-1 0 16,-3 10-19-16,0 2-4 0,-3 6-1 0,3 2 0 15,3 6-2-15,-6 8-1 0,0 0 0 0,0 5 0 16,-3 0-23-16,3-1-5 0,-3-1-1 0,3-3 0 16,0-3-20-16,0-6-5 0,3-2-1 0,0-5 0 15,3-3-18-15,-3-2 8 0,6-6-8 0,-3 0 0 31,3-2-83-31,0-6-23 0,-6-5-5 0,9-5-821 0</inkml:trace>
  <inkml:trace contextRef="#ctx0" brushRef="#br0" timeOffset="372.999">22270 6059 576 0,'0'0'51'0,"-6"0"-41"0,-3-3-10 0,0 3 0 0,3-2 333 0,6 2 65 16,0 0 13-16,0-6 2 0,0 6-296 0,0 0-59 16,6-8-12-16,3 3-2 0,3-3-4 0,2 0-1 15,1 0 0-15,9 3 0 0,-3-3-6 0,6 0-1 16,0 0 0-16,5 0 0 0,1 0-32 0,3 0 0 16,-1 3 0-16,7-3 0 0,0 0 0 0,-1 0-16 15,-2 3 5-15,-3 0 1 16,3-3-42-16,-7 3-9 0,-2 2-2 0,0-2 0 15,-3 5-15-15,-4-6-3 0,1 4-1 0,-3 2 0 16,0 2 35-16,-6 4 7 0,0-4 2 0,-3 6 0 0,-3 0 50 0,-4 3 9 0,-2-1 3 0,-3 3 0 16,-3 6 66-16,1 2 14 0,-1 0 2 15,0 3 1-15,-3 0-24 0,3 2-5 0,-3 1-1 0,0-1 0 16,3 1-25-16,3-1-4 0,-3 1-2 16,0-1 0-16,0 1-26 0,3-6-6 0,3 0-1 0,0 3 0 15,0-6-13-15,-3 3 0 0,3-5 0 0,3 3 0 31,-3-3-19-31,0-3-6 0,0 0-2 0,0-2 0 16,-3-1-143-16,0-2-29 0,0-2-5 0</inkml:trace>
  <inkml:trace contextRef="#ctx0" brushRef="#br0" timeOffset="574.996">22267 6710 1612 0,'3'2'144'0,"2"-4"-116"16,4 2-28-16,6-5 0 0,6 2 116 0,3-2 16 15,6-3 4-15,-1 2 1 0,7 1-77 0,3-3-16 16,9 6-4-16,-1 2 0 0,-2-6-19 0,-1 4-4 16,1 2-1-16,-3 0-692 15,-1 8-138-15</inkml:trace>
  <inkml:trace contextRef="#ctx0" brushRef="#br0" timeOffset="1528.996">21784 6234 288 0,'0'0'25'0,"0"0"-25"0,-12 2 0 0,4 6 0 15,-4 3 370-15,0-3 69 0,-3 5 13 0,0 0 4 16,-3 6-318-16,0-1-63 0,0 1-13 0,3 2-2 15,-2 0-23-15,2 0-4 0,0-2-1 0,3-3 0 16,0 2-23-16,3-5-9 0,0 1 0 0,0-4 9 31,6-2-147-31,-3 0-30 0,3-3-5 0</inkml:trace>
  <inkml:trace contextRef="#ctx0" brushRef="#br0" timeOffset="1692.998">21531 6268 1555 0,'0'0'138'0,"-3"-5"-110"0,3 5-28 0,0 0 0 16,0 0 158-16,0 0 26 0,9 2 6 0,0 4 1 0,0-1-126 0,0 3-25 16,3 0-4-16,3 5-2 0,0 6 4 0,3-4 1 15,-1-1 0-15,1 2 0 0,3-1-20 0,0 1-4 16,3 0-1-16,0-3 0 16,2-2-59-16,-2 0-12 0,6-4-3 0</inkml:trace>
  <inkml:trace contextRef="#ctx0" brushRef="#br0" timeOffset="3875.997">22472 6178 633 0,'0'0'28'0,"0"0"6"0,0 0-34 0,0 0 0 16,0 0 0-16,0 0 0 0,0 0 197 0,0 0 33 15,-6-5 6-15,3 2 2 0,3-2-122 0,0 5-24 16,-3-5-4-16,3 5-2 0,3-6-18 0,3 1-3 15,-3 0-1-15,3-3 0 0,0 2-16 0,3 1-4 16,0 2-1-16,0 1 0 0,3 2-28 0,-1 2-6 16,1-2-1-16,-3 6 0 0,3-1-8 0,-3 3 0 15,0-3 0-15,0 3 0 0,-3 0 0 0,-3 3 0 16,0-3 0-16,-3 2 0 0,-3-2-9 0,0 3-4 16,-3-1-1-16,0 1 0 0,0-3-6 0,0 0-2 15,3 0 0-15,-3-3 0 0,6-5 8 0,0 0 2 0,0 0 0 0,0 0 0 31,0 0-12-31,9 3-1 0,0-1-1 0,3 1 0 0,3 0 10 0,0 2 1 0,-3-2 1 0,2 2 0 16,-2 3 14-16,3 2 0 0,0 1 0 0,-6 0 0 16,0 2 17-16,-3-3 7 0,0 1 0 0,-3 5 1 15,-3-8 40-15,-6 5 8 0,0 3 2 0,-3-6 0 16,-3 4-6-16,0-4-1 0,-3 1 0 0,-2-1 0 16,-4-2-6-16,0-2-2 0,0-1 0 0,0 0 0 15,3-2-39-15,0 0-8 0,4-3-1 0,-1 2-1 16,0-2-23-16,3 3-4 0,3-3 0 0,0 0-1 15,0 0-157-15,3 0-31 16</inkml:trace>
  <inkml:trace contextRef="#ctx0" brushRef="#br0" timeOffset="5732.996">20359 5133 403 0,'0'0'36'0,"0"0"-36"15,0 0 0-15,0 0 0 0,0 0 144 0,0 0 23 16,0 0 4-16,0 0 1 0,0 0-70 0,0 0-14 0,0 0-2 0,6 11-1 16,-4-1 4-16,-2 6 1 0,3 0 0 0,0 5 0 15,3 0 9-15,-3 0 1 0,3 6 1 0,-3-3 0 16,3-1-44-16,-3 1-9 0,3 0-1 0,-3 0-1 16,3-6-20-16,-3 1-4 0,0-1-1 0,3-2 0 31,-3-2-39-31,3-1-8 0,-3 0-2 0,0-8 0 15,-3 3-158-15,0 0-32 0</inkml:trace>
  <inkml:trace contextRef="#ctx0" brushRef="#br0" timeOffset="5911.997">20296 5371 1555 0,'-6'0'138'15,"6"0"-110"-15,0 0-28 0,0 0 0 0,0 0 104 16,0 0 16-16,0 0 4 0,3-5 0 0,3-1-85 0,3 1-17 15,0 0-3-15,3 0-1 0,0-1-3 0,3 1-1 16,-1 0 0-16,-2 2 0 0,6 0-14 0,-3-2 0 16,3 0 0-16,-3 2 0 15,3-2-139-15,-6 0-30 0</inkml:trace>
  <inkml:trace contextRef="#ctx0" brushRef="#br0" timeOffset="6277.998">20516 5167 1094 0,'0'0'97'16,"0"0"-77"-16,0 11-20 0,0-3 0 0,0 5 88 0,0 0 13 0,3 3 3 0,-3 0 1 16,3 3-22-16,3 2-5 0,-6-3-1 0,3 3 0 15,0-2-5-15,0-1 0 0,0-2-1 0,0 3 0 16,-3-3-37-16,3-3-7 0,0-2-2 0,0-1 0 15,0 1-25-15,0-3 0 0,0 2 8 0,-3-10-8 16,0 0 0-16,0 0 0 0,0 0 0 0,0 0 0 16,0 0-19-16,6-5 4 0,-3-3 1 0,0-3 0 15,0-2-5-15,0 3-1 0,0-4 0 0,0 4 0 16,0-3 7-16,0 5 1 0,0-8 0 0,3 5 0 16,-3 3 12-16,0 3 0 0,-3 5 0 0,0 0-9 15,6-3 9-15,-6 3 0 0,0 0 8 0,6 6-8 0,-3-1 19 16,-1 3-1-16,4 2 0 0,0 4 0 0,-3-9-6 15,3 6-2-15,0-1 0 0,-3-2 0 0,3 0-10 16,-3 0 0-16,3-3-10 0,-6-5 10 16,3 3-131-16,-3-3-20 0,6 0-4 0</inkml:trace>
  <inkml:trace contextRef="#ctx0" brushRef="#br0" timeOffset="6555.001">20757 5353 1267 0,'-3'7'112'0,"3"1"-89"16,-3 0-23-16,3 0 0 0,3 3 103 0,-3-6 16 16,0 6 3-16,3-6 1 0,-3-5-73 0,3 8-14 15,-3-3-4-15,0-5 0 0,0 0-5 0,0 0-2 0,0 0 0 0,0 0 0 16,0 0 5-16,0 0 1 0,0 0 0 0,0 0 0 16,0 0-31-16,0 0 0 0,3-2 0 0,0-4 0 15,0-7 0-15,0 3 0 0,-3-1 0 0,3 0 0 16,0 1 0-16,0-3 0 0,0 2 0 0,3 3 0 15,0-3 0-15,0 3-10 0,0 3 10 0,-3-5-8 16,3 7 8-16,0-5 0 0,-3 3 8 0,6 5-8 16,-3-6 0-16,3 4 0 0,-9 2-10 0,6 0 10 31,6 2-50-31,-4-2-3 0,4 6-1 0,-3-6-778 0</inkml:trace>
  <inkml:trace contextRef="#ctx0" brushRef="#br0" timeOffset="6856.002">21025 5101 979 0,'0'0'87'0,"-6"0"-70"16,3 3-17-16,-6 2 0 0,4 3 139 0,-1 3 24 16,0 2 5-16,0-3 0 0,3 6-101 0,-3 3-21 15,0-1-4-15,3 4-1 0,0-4 31 0,3 1 7 16,-3 2 1-16,6-3 0 0,3 3-13 0,0-10-3 15,3 2 0-15,0 0 0 0,2-2-41 0,1 0-9 16,0-9-2-16,0 1 0 0,3-6-4 0,-3 1 0 0,6-6-8 0,-6-6 12 16,6 1 4-16,-6 0 1 15,-1-6 0-15,1 1 0 0,-3-3 10 0,-3 0 1 16,-3-1 1-16,-3 1 0 0,-3 0-29 0,-3 3 0 0,-3 2-8 0,0 0 8 16,-5 3 0-16,2-1 0 0,-6 4 10 0,3 2-2 31,0 0-33-31,0 0-7 0,3 0 0 0,0 3-687 0,0-1-137 0</inkml:trace>
  <inkml:trace contextRef="#ctx0" brushRef="#br0" timeOffset="9626.952">23924 4945 943 0,'0'0'41'0,"0"0"10"0,0 0-41 0,0 0-10 0,0 0 0 0,0 0 0 16,0 0 65-16,0 0 11 0,3 8 3 0,-3 0 0 15,-3 3 9-15,3-1 3 0,-2 3 0 0,-1 1 0 16,0 1-1-16,-3 4 0 0,3-1 0 0,-3 4 0 16,0 1-8-16,3-1-2 0,-3-1 0 0,3 0 0 15,0-3-44-15,0 1-10 0,0 0-2 0,0-4 0 16,0 1-24-16,0-2 0 0,3 1 0 0,-3-4 0 15,3-3-39-15,0-3-6 0,-3 0-2 0,3-5-590 16,0 0-119-16</inkml:trace>
  <inkml:trace contextRef="#ctx0" brushRef="#br0" timeOffset="9785.272">23761 5151 748 0,'0'0'67'0,"0"0"-54"16,0 0-13-16,0 0 0 0,6-2 265 0,0-1 51 15,3 1 9-15,0-1 3 0,2-2-236 0,1 2-48 16,6-2-8-16,-6 5-3 0,6-8-22 0,-3 5-11 16,3 0 10-16,-3 3-10 15,2-8-26-15,1 6-11 0,-3-1-3 0</inkml:trace>
  <inkml:trace contextRef="#ctx0" brushRef="#br0" timeOffset="10095.042">24032 5019 345 0,'-9'11'15'0,"3"-9"4"0,-3 9-19 0,3-6 0 0,0 8 0 0,0 1 0 16,0 4 325-16,0-2 62 0,3 3 12 0,0-1 2 15,-6 1-281-15,3-3-57 0,0 2-11 0,0-5-3 16,3 1 9-16,0-7 2 0,0 4 0 0,0-3 0 16,0 0-27-16,0-3-5 0,3 1 0 0,0-6-1 15,0 0-27-15,0 0-9 0,6 2 0 0,0-4 0 31,-6 2-15-31,9-6-4 0,0 1 0 0,3-6 0 0,0 3-8 0,-3-2-3 16,3-3 0-16,-3 7 0 0,3-4-5 0,0 2-2 16,-6 2 0-16,3 4 0 0,-4 2 28 0,-5 0 6 0,0 0 0 0,9 2 1 15,-6 9 31-15,3-6 7 0,-6 6 1 0,0 0 0 16,-3 2 13-16,3-5 3 0,-3 0 1 0,0 2 0 0,-3-2-22 16,3 3-5-16,3-6-1 0,0 3 0 0,-3-5-17 0,3-3-14 15,0 0 2-15,0 0-612 16,0 0-122-16</inkml:trace>
  <inkml:trace contextRef="#ctx0" brushRef="#br0" timeOffset="10372.048">24157 5220 806 0,'0'0'36'0,"0"0"7"0,0 11-35 0,0-3-8 15,0 0 0-15,0 0 0 0,0 0 212 0,0 0 41 16,0 5 8-16,0-11 2 0,0-2-155 0,0 0-30 15,0 11-6-15,0-11-2 0,0 0-16 0,0 0-3 16,0 0-1-16,0 0 0 0,0 0-25 0,0 0-5 0,0 0 0 0,0 0-1 16,0 0-11-16,0 0-8 0,3-8 12 0,0 3-12 15,0-3 12-15,0 0-4 0,3 0 0 0,-1-3-8 16,4 3 0-16,-3 0 0 0,0 1 0 0,3 1 0 16,0 1 0-16,0 2 0 0,-3 3 0 0,0-5 0 15,3 2 0-15,0 3 0 0,-6 0 0 0,3 3 0 31,3 2-78-31,-3-2-13 0,0 0-2 0,0-1-831 0</inkml:trace>
  <inkml:trace contextRef="#ctx0" brushRef="#br0" timeOffset="10962.042">24463 5133 1152 0,'0'0'51'0,"0"0"10"0,0 0-49 0,0 0-12 0,0 0 0 0,0 0 0 16,3-5 150-16,0-3 27 0,-3 2 6 0,3-4 1 0,-6 2-146 16,3 0-29-16,6-3-9 0,0 3 0 0,-3 0 0 0,6 1-11 15,-3-1 1-15,0 5 0 0,0-10 10 0,3 7 0 16,-6 4 0-16,3-3 0 0,3-1 0 0,-3 4 0 15,-6 2 0-15,0 0 0 0,0 0 0 0,0 0 0 16,0 0 0-16,3 8-8 0,0-1 17 0,-3 4 4 16,0 0 1-16,0 2 0 0,-3 0 8 0,0 3 2 15,0 2 0-15,0-2 0 0,-3 3 3 0,3-1 1 16,0 1 0-16,0-3 0 0,0 2-28 0,0-4-17 16,-3-1 2-16,3 3 1 15,0-3-80-15,0-3-16 0,-3 1-3 0</inkml:trace>
  <inkml:trace contextRef="#ctx0" brushRef="#br0" timeOffset="11131.041">24425 5374 1695 0,'0'0'75'0,"0"0"16"0,8 0-73 0,-2 0-18 0,3-3 0 0,3 3 0 16,0 0 76-16,3 0 11 0,0 0 2 0,-3 3 1 15,6-3-35-15,-6 0-7 0,2 0-2 0,1 0 0 16,-3 2-23-16,3-2-5 0,-6 6-1 0,0-6 0 31,0 0-65-31,-3 0-12 0,3 0-4 0,-3 0 0 0</inkml:trace>
  <inkml:trace contextRef="#ctx0" brushRef="#br0" timeOffset="14826.044">21811 6017 172 0,'0'0'16'0,"0"0"-16"0,0 0 0 0,0 0 0 16,0 0 175-16,0 0 32 16,0 0 6-16,0 0 2 0,0 0-119 0,0 0-24 0,0 0-5 0,0 0-1 15,0 0-13-15,0 0-2 0,0 0-1 0,0 0 0 16,0 0-18-16,0 0-3 0,-6 0-1 0,0 2 0 16,6-2 0-16,-3 0 0 0,-3 0 0 0,0 0 0 15,0 3 0-15,0 0-1 0,0-3 0 0,1 0 0 16,-1 0-4-16,0 0-1 0,0 0 0 0,-3 0 0 15,0 0-2-15,3 0 0 0,0 0 0 0,0 2 0 16,-3-2-20-16,3 3 9 0,-3-3-9 0,0 0 0 0,0 0 13 16,0 0-4-16,-3 0-1 0,4 0 0 0,-4 3 3 15,0-3 0-15,0 2 0 0,0-2 0 0,0 0 0 0,0 0 0 16,0 0 0-16,3 0 0 0,-3 3 12 0,-3-1 2 16,4-2 1-16,-4-2 0 0,0 2-26 0,3 0 0 15,-6-3 0-15,6 1 0 0,-3 2 12 0,-3 0-2 16,1-3-1-16,-1-2 0 0,3 5-1 0,-3-3-8 15,-3 0 12-15,9-2-4 0,3 2-8 0,-3 1 0 16,-3-4 9-16,1 4-9 0,2-1 0 0,0 0 0 16,-3-2 0-16,3 0 8 0,0 2 4 0,3-5 0 15,-3 0 1-15,0 3 0 0,3 0 0 0,0 2 0 16,1-2 0-16,-1-3 0 0,0 3-1 0,3-3 0 16,0 2 0-16,-3-2 0 0,0 1-4 0,3-1-8 15,3-3 11-15,-3 0-11 0,3 3 0 0,-3-2 0 16,0-1 0-16,3-2 0 0,0 2 0 0,-3-2 0 0,3 3 0 0,-3-4 0 15,3-1 0-15,-3 1 0 0,3-2-8 0,0 3 8 16,0 0-15-16,0 0 3 0,0 0 1 0,1-3 0 16,-1 5 11-16,0 3-12 0,3 0 12 0,-3 3-12 15,0-3 12-15,3 3-12 0,-3-1 12 0,3 6-12 16,0 0 12-16,0 0 0 0,0 0-9 0,0 0 9 16,0 8-15-16,-3 3 2 0,0 0 0 0,0 2 0 15,0 0 4-15,0 3 1 0,-3 0 0 0,3 0 0 16,0-1 8-16,0 1-10 0,0-2 10 0,0 1-10 15,0-1 10-15,3-1 0 0,-3 0 0 0,-3-2 0 16,3-1 0-16,0-2 0 0,3-2 0 0,0-6 0 16,0 0 0-16,0 0 0 0,0 0 0 0,0 0 0 15,0 0 0-15,0 0 0 0,0 0 0 0,0-6 0 0,3-2 0 0,0-2 0 16,0-1 0-16,0-2 0 0,0 0 0 16,0-1 9-16,0 1-9 0,-3-3 10 0,3 3-10 15,-3-3 0-15,3 3-10 0,0 0 10 0,-3 0-20 0,3-3 1 16,0 5 1-16,-3 3 0 0,6 0 18 0,-3 6-8 15,-3 2 8-15,0 0 0 0,0 0-9 0,6 2 9 16,0 4 0-16,0-1-9 0,-3 3 9 0,5 0 0 16,1 2 10-16,-3 1-10 0,3-3 12 0,0 0-3 15,0 0-1-15,0-3 0 0,0 0-8 0,0-2 0 16,3 0 0-16,0-3 0 16,0 0-148-16,0-3-24 0,11-2-6 0,-5-6-1 0</inkml:trace>
  <inkml:trace contextRef="#ctx0" brushRef="#br0" timeOffset="15745.334">21466 5220 288 0,'0'0'25'0,"0"0"-25"15,0 0 0-15,0 0 0 0,0 0 149 0,0 0 25 16,0 0 5-16,0 0 1 0,0-5-110 0,0 2-22 15,0-5-4-15,0 3 0 0,0 5 19 0,3-5 4 16,0-1 1-16,0 4 0 0,3 2-23 0,-6 0-4 16,3-8-1-16,3 5 0 0,0-2-5 0,3 5-2 15,-1-3 0-15,-2 3 0 0,3 0-12 0,0 0-2 16,0 3-1-16,3 5 0 0,0 0-2 0,0-3-1 16,3 8 0-16,0-2 0 0,3 5 13 0,-1 0 2 15,7 0 1-15,-6 5 0 0,0-3-6 0,3 3-1 16,-3-2 0-16,0-1 0 0,2 4-12 0,-5-4-2 0,3 3-1 0,0-7 0 15,-3 4-9-15,-3 1 0 0,3-6 9 0,-6 0-9 16,2 0 17-16,-2 1-1 0,-3-1 0 0,0-3 0 16,-3 1-16-16,0-1 10 0,0 1-10 0,-3 0 8 15,0-6 9-15,0 3 2 0,0 0 0 0,-6 0 0 16,3-3 4-16,3 0 1 0,0-5 0 0,-3 3 0 16,0 2-15-16,-3-2-9 0,6-3 12 0,0 0-12 15,0 0 0-15,0 0 0 0,0 0 0 0,0 0 0 31,0 0-50-31,0 0-4 0,0 0-1 0,0 0 0 0,0 0-118 0,6-5-24 0,0-1-5 16</inkml:trace>
  <inkml:trace contextRef="#ctx0" brushRef="#br0" timeOffset="16003.452">21993 5551 345 0,'0'0'31'15,"0"0"-31"-15,0 0 0 0,0 0 0 0,0 0 226 0,0 0 39 16,0 0 8-16,3 8 2 0,-3 0-198 0,3 0-39 15,0 0-8-15,-3 2-2 0,3 1 17 0,0 2 3 16,-3-5 1-16,3 3 0 0,-3 2 8 0,0-3 2 16,3 1 0-16,-3 0 0 0,0-3-14 0,0 5-2 15,-3-8-1-15,0 3 0 0,0-5-1 0,0 5 0 16,-3-3 0-16,0 0 0 0,3 0-6 0,-3-2-2 16,-3 2 0-16,3-2 0 0,-3-3-5 0,3 0 0 15,-3 3-1-15,3-6 0 0,0 3-15 0,0-3-2 16,0 1-1-16,0-1 0 0,0 3-9 0,0-3 0 15,6 3-12-15,0 0 12 16,0 0-96-16,0 0-12 0,0 0-3 0</inkml:trace>
  <inkml:trace contextRef="#ctx0" brushRef="#br0" timeOffset="17263.665">23088 5718 1105 0,'0'0'48'0,"0"0"12"0,0 0-48 0,0 0-12 15,0 0 0-15,0 0 0 0,0 0 87 0,0 0 15 16,0 0 3-16,0 0 1 0,0 0-28 0,0 0-6 16,0 0 0-16,-3-3-1 0,3-5-31 0,0 3-5 15,0-8-2-15,3 5 0 0,0-3-15 0,-3 0-3 16,0 1-1-16,3-1 0 0,0-5-3 0,3 3-1 15,0-3 0-15,0 0 0 0,3 1-10 0,0 1 0 16,0 1 9-16,3-3-9 0,-4-2 0 0,4-3 0 0,3 2 0 0,0 0 0 16,3 1 0-16,-3 2 0 15,3-8 0-15,-3 6 0 0,3-1 0 0,-1 3 0 0,-2 0 0 0,0 3 0 16,3-3 18-16,-3 6-1 0,0-1 0 0,0 3 0 16,2 0-6-16,-2 3-2 0,3 2 0 0,-3 3 0 15,3 0-9-15,-3 3 8 0,0 0-8 0,0 2 8 16,-3 0-18-16,-4 1-4 0,4-4-1 0,-3 1 0 31,0 5-29-31,-9-8-7 0,0 0-1 0,0 0-790 0</inkml:trace>
  <inkml:trace contextRef="#ctx0" brushRef="#br0" timeOffset="17508.858">23558 5170 1443 0,'0'0'64'0,"0"0"13"0,0 0-61 0,0 0-16 16,0 0 0-16,0 0 0 0,6 3 30 0,0-1 3 16,-6-2 1-16,9 3 0 0,0 0-11 0,0 2-3 15,0-3 0-15,3 4 0 0,-3 2 19 0,0-3 3 16,3 3 1-16,-3 3 0 0,-3-6-35 0,2 3-8 16,-5-3 0-16,0 3 0 0,0 0 0 0,-3-3 0 15,-3 3 9-15,0-3-9 0,-2 3 10 0,-4 3-2 16,-3-8-8-16,3 2 12 0,0 0-12 0,-3 3 0 15,0-3 8-15,3-5-8 0,9 0-12 0,-9 3-6 16,0 0-1-16,9-3-778 0</inkml:trace>
  <inkml:trace contextRef="#ctx0" brushRef="#br0" timeOffset="18262.338">23922 5662 576 0,'0'0'51'0,"0"0"-41"0,0 11-10 0,-6-3 0 16,3 5 115-16,-3-3 21 0,3 4 4 0,0 2 0 16,0-1-42-16,-3 1-9 0,0 5-1 0,0-7-1 15,0 4 15-15,0 1 3 0,0-1 1 0,0 1 0 16,0-3-30-16,-3 2-5 0,0-2-2 0,0 3 0 0,-3-4-20 0,3 1-4 15,1 0-1-15,-4 0 0 0,0-3-16 0,0 1-4 16,-3-4-1-16,3 1 0 0,-6-3-9 0,3 0-2 16,-3-3 0-16,-2 3 0 0,-4-3-12 0,0 0 11 15,0-2-11-15,-3 2 10 0,-2-5-10 0,2 0 12 16,0 0-12-16,0-2 12 0,3 2 3 0,1-3 1 16,2 3 0-16,3-3 0 0,0 3-3 0,0-8 0 15,3 6 0-15,0-1 0 0,4-5 3 0,2 3 1 16,0 0 0-16,3 2 0 0,0-5-17 0,3 5-16 15,-3-2 4-15,6 5 0 16,6-5-88-16,-3 0-16 0,3-1-4 0,-3 4-540 16,6-4-108-16</inkml:trace>
  <inkml:trace contextRef="#ctx0" brushRef="#br0" timeOffset="18492.135">23359 5985 403 0,'-9'5'17'0,"6"0"5"0,-3-2-22 0,0 2 0 0,-6 1 0 0,3 2 0 16,0-6 232-16,-3 6 43 0,1-2 8 0,-1-1 1 16,0 3-142-16,-3 0-29 0,6 0-5 0,-3-3-2 15,0 3-26-15,3-3-4 0,3 0-2 0,0 3 0 16,3-5-20-16,3-3-4 0,0 0-1 0,3 5 0 16,3 3-25-16,3-5-4 0,0 2-2 0,3-2 0 15,0-1-2-15,3 1 0 0,0 0 0 0,0-1 0 16,-4-2-8-16,4 6-8 0,0-6 12 0,-3 5-12 15,0-2-87-15,-3-1-24 0</inkml:trace>
  <inkml:trace contextRef="#ctx0" brushRef="#br1" timeOffset="35231.102">21677 5043 403 0,'0'0'17'0,"0"0"5"0,0 0-22 0,0 0 0 0,0 0 0 0,0 0 0 16,0 0 60-16,0 0 8 0,0 0 2 0,0 0 0 15,0 0-25-15,0 0-5 0,0 0 0 0,0 0-1 16,0 0 28-16,0 0 5 0,0 0 2 0,0 0 0 15,0 0-34-15,0 0-6 0,0 0-2 16,3-8 0-16,0 3-20 0,-3 5-12 0,0 0 12 16,0 0-12-16,0 0 0 0,0 0-16 0,0 0 2 0,0 0 0 15,0 0 14-15,0 0 0 0,0 0 0 0,0 0 0 16,0 0 37-16,0 0 11 0,0 0 1 0,0 0 1 16,0 0 12-16,0 0 2 0,0 0 1 0,-3 5 0 15,-3 3 0-15,6-5 0 0,-3 5 0 0,6-1 0 16,-3 1-30-16,0 0-7 0,0 3 0 0,3-8-1 15,0 7 7-15,0-5 2 0,0 3 0 0,3-2 0 0,0-4-28 0,0 4-8 16,0-6 0-16,-6 0 0 16,0 0 0-16,9 0 0 0,3-6 0 0,-6 4-9 0,-6 2 9 0,0 0 0 15,9-6 0-15,-6-2 0 16,0 3-24-16,0-3-4 0,0 3 0 0,-3 5 0 0,0 0 4 0,3-5 0 16,-3 5 0-16,0 0 0 0,0 0 24 0,0 0 0 15,0 0 0-15,0 0 0 0,0 0 0 0,0 0 16 16,0 0-3-16,0 0 0 0,0 0 7 0,0 0 0 15,5 8 1-15,-2-3 0 0,-3-5 6 0,0 0 1 16,0 0 0-16,0 0 0 0,9 0-18 0,0-3-10 16,-9 3 12-16,9-2-12 0,0-1 16 15,-3-5-3-15,0 0-1 0,0 3 0 0,0-1-12 0,0-1 0 16,-6 1 0-16,3 1 0 0,-3-3 8 0,0 3-8 16,-3 5 0-16,3-8 9 0,-3 3-9 0,0-1 0 0,0 4 0 0,-3-1 8 15,3 0-21-15,3 3-5 0,-3 0-1 16,3 0 0-1,0 0-137-15,0 0-27 0,0 0-5 0</inkml:trace>
  <inkml:trace contextRef="#ctx0" brushRef="#br1" timeOffset="35549.394">21883 5003 1407 0,'0'0'62'0,"0"0"14"0,0 0-61 0,3 6-15 0,-3 2 0 0,0-1 0 16,3 1 48-16,-3-2 6 0,5 2 2 0,-5-3 0 0,3 3 0 0,0-3 0 16,-3-5 0-16,0 8 0 0,0-8-10 0,3 5-2 15,-3-5 0-15,3 6 0 0,-3-6-28 0,0 0-5 16,0 0-2-16,0 0 0 0,0 0-9 16,0 0 0-16,0 0 0 0,0 0 0 0,0 0 0 0,3-3 0 15,-3 3 0-15,3-8 0 0,0-3 0 0,0 4 0 16,3-1 0-16,-3 0 0 0,3 0 0 0,-3 2 0 15,3 1-9-15,-3 3 9 0,3-4 0 0,0 4 0 16,-6 2 0-16,9-3 0 0,-3 0-10 0,0 6 2 16,0 0 0-16,0 5 0 15,0-8-64-15,-3 5-12 0,3-3-2 0,0 4-442 16,-3-1-88-16</inkml:trace>
  <inkml:trace contextRef="#ctx0" brushRef="#br1" timeOffset="35720.384">22049 4982 1458 0,'0'0'64'0,"0"0"14"0,0 0-62 0,0 0-16 0,0 0 0 0,0 0 0 16,3 8 78-16,0-5 13 0,-3 2 2 0,3 0 1 15,0 3-24-15,-3 0-5 0,0 3-1 0,0-9 0 16,3 4-33-16,-3-6-7 0,-3 8-2 0,3-3 0 16,0-5-11-16,3 5-3 0,-3-5 0 0,0 0 0 31,0 0-120-31,0 0-24 0,0 0-4 0,0 0-2 0</inkml:trace>
  <inkml:trace contextRef="#ctx0" brushRef="#br1" timeOffset="35994.782">22061 4895 1382 0,'0'0'61'0,"0"0"13"0,0 0-59 0,-3-3-15 16,3 3 0-16,0 0 0 0,0-5 128 0,0 5 24 15,0 0 4-15,0 0 0 0,3-5-128 0,0-1-28 16,3 1 0-16,0 0 0 15,0 2-25-15,0-2-2 0,3-1 0 0,0 1 0 16,0 5-107-16,0-5-22 0,0 2-4 0,0 1 0 16,-1-1 29-16,-2 3 7 0,-6 0 0 0,0 0 1 0,6 5 103 0,-3 3 20 15,0-3 0-15,-3 3 11 0,0 3 137 0,3 0 27 16,-3 2 5-16,3 0 2 0,-6 0-55 0,3 3-11 16,3 0-3-16,-3 3 0 0,0-1-49 0,3-2-9 0,0 0-3 0,0 0 0 15,-3-6-35-15,0 3-7 16,3-2-2-16,0 5 0 0,3-11-8 0,-3 3-17 0,0 0 4 0,-3-3-607 15,0-5-120-15</inkml:trace>
  <inkml:trace contextRef="#ctx0" brushRef="#br1" timeOffset="36150.715">22115 4945 979 0,'0'0'87'0,"0"0"-70"0,0 0-17 0,9 0 0 15,0-8 146-15,0 3 26 0,2-3 4 0,1 5 2 16,-3 1-147-16,-3 2-31 0,3 0 0 0,0 0-8 16,3-6-46-16,-3 6-9 0</inkml:trace>
  <inkml:trace contextRef="#ctx0" brushRef="#br1" timeOffset="36440.101">22305 4966 979 0,'0'0'87'0,"0"0"-70"0,3 8-17 0,-3-8 0 0,6 5 166 0,-3 1 30 16,3-1 5-16,-3-2 2 0,6 2-127 0,-3 0-24 15,-6-5-6-15,6 0-1 0,3 0-22 0,-3-5-5 16,3 2-1-16,-3 1 0 0,0-1 0 0,-3-2 0 16,3-1 0-16,-3 1 0 0,0-3-17 0,2 3 0 15,-5 0 0-15,0-3 0 16,0 5-20-16,-3-8-8 0,1 9-2 16,-1-6 0-16,0 3-2 0,0 5-1 0,-6-6 0 15,3 4 0-15,-3 2 3 0,0 0 1 0,0 2 0 0,-3 4 0 0,3-4 13 0,0 4 4 0,0 1 0 0,-3 4 0 16,6 0 12-16,0-1 12 0,0 1-3 0,0 2 0 15,6-8 47-15,0 3 8 0,0 6 3 0,3-9 0 16,3 3-5-16,0 0-1 0,3-3 0 0,0 3 0 16,3-3-28-16,0-2-5 0,0 2-2 0,-3-2 0 15,3-3-17-15,0 2-9 0,-3-2 10 0,3 3-10 32,-4-3-110-32,1 0-28 0</inkml:trace>
  <inkml:trace contextRef="#ctx0" brushRef="#br1" timeOffset="36918.049">21948 5286 633 0,'0'0'28'0,"0"0"6"0,0 0-34 0,0 0 0 0,0 0 0 0,0 0 0 16,3 6 144-16,3-1 21 0,-3 0 5 0,0 3 1 15,0-5-54-15,0 7-10 0,-3 1-3 0,3 0 0 16,-3-3-23-16,3 5-5 0,-3-3 0 0,3 4-1 15,-3-4-39-15,0 1-8 0,0-1-2 0,0 4 0 16,0-4-14-16,0-2-2 0,3 0-1 0,-6-3 0 16,3 3-9-16,0-2-17 0,0-6 4 0,0 0-579 15,0 0-115-15</inkml:trace>
  <inkml:trace contextRef="#ctx0" brushRef="#br1" timeOffset="37082.247">21942 5408 1094 0,'0'0'48'0,"0"0"11"0,0 0-47 0,0 0-12 16,0 0 0-16,0 0 0 0,0 0 141 0,0 0 27 15,0 0 4-15,0 0 2 0,9-5-108 0,-3 2-22 16,3 1-4-16,-3-1 0 0,3 3-19 0,0 0-3 16,0-5-1-16,3 2 0 15,-4-2-126-15,4 5-26 0</inkml:trace>
  <inkml:trace contextRef="#ctx0" brushRef="#br1" timeOffset="37394.147">22109 5347 633 0,'0'0'28'0,"0"0"6"0,0 0-34 0,0 0 0 0,0 0 0 0,0 0 0 16,0 0 237-16,3-2 41 0,0-4 8 0,3 1 2 15,-3-3-222-15,3 5-44 0,0-7-9 0,0 2-1 16,2 0-12-16,-2 0 0 0,3 3 9 0,-3-6-9 31,-3 3-24-31,3 0-8 0,0 3-3 0,0 0 0 16,-6-1-25-16,0 6-4 0,0 0-2 0,0 0 0 0,0 0 54 0,0 0 12 0,0 0 0 0,0 0 0 0,-3 6 20 0,0 2 2 16,0 0 0-16,0 0 0 0,3 5 30 0,-3-5 7 15,0 5 1-15,3 0 0 0,0 0-14 0,0 1-2 16,0-1-1-16,3 3 0 0,3-3-28 0,-3 0-6 15,3 0-1-15,-3 1 0 0,-3-6-18 0,3 2-4 16,-3 1-1-16,0-3-789 0</inkml:trace>
  <inkml:trace contextRef="#ctx0" brushRef="#br1" timeOffset="37539.864">22150 5485 1497 0,'0'0'66'0,"0"0"14"0,0 0-64 0,0 0-16 0,0 0 0 15,0 0 0-15,0 0 115 0,12 0 19 0,3 0 4 0,-3-3 1 16,0 1-63-16,0-4-13 0,0 4-3 0,6-1 0 16,0 0-22-16,2 1-5 0,-2-1-1 0,3 0-707 15,0 1-141-15</inkml:trace>
  <inkml:trace contextRef="#ctx0" brushRef="#br1" timeOffset="39128.39">23832 6136 648 0,'0'0'28'0,"0"0"7"0,0 0-35 0,0 0 0 0,0 0 0 0,0 0 0 15,0 0 56-15,0 0 4 0,0 0 0 0,0 0 1 16,0-6-39-16,0 6-8 0,0-5-2 0,0 5 0 16,0 0 8-16,0 0 0 0,0-5 1 0,0 5 0 15,0 0 7-15,0 0 0 0,3-5 1 0,-3 5 0 16,0 0 14-16,0 0 2 0,0 0 1 0,0 0 0 16,0 0 23-16,0 0 5 0,0 0 1 0,0 0 0 15,0 0-17-15,0 7-3 0,-3-1-1 0,3 2 0 16,0 0-18-16,3-3-3 0,-3 3-1 0,3 2 0 0,0 1-14 0,-3-6-3 15,3 3-1-15,0-5 0 0,-3-3-6 0,6 8 0 16,-6-8-8-16,6 2 12 0,0 1-12 0,0 0 11 16,0-3-11-16,0 0 10 0,3-3-10 0,-3 0 0 15,3 1 0-15,-3-1-11 0,-3-2-7 0,3 2-2 16,-1-5 0-16,1 6 0 0,-6 2 1 0,0 0 0 16,0 0 0-16,0 0 0 0,0 0 19 0,0 0 14 15,0 0-2-15,0 0-1 0,0 0 1 0,-3 5 1 16,3-5 0-16,-3 5 0 0,3 3 13 0,0-8 2 15,0 0 1-15,0 5 0 0,3 3-1 0,-3-8 0 16,0 0 0-16,6 3 0 0,-6-3 4 0,6 3 1 16,3-3 0-16,0 0 0 0,-3-3-5 0,3-2-2 15,0-1 0-15,-3 1 0 0,0-3-14 0,3 3-4 16,-6-3 0-16,3 0 0 0,-3 3-8 0,0-3 0 0,0 3 9 0,-3-1-9 16,0 6 8-16,0 0-8 0,0-5 8 0,-3 0-8 15,0 2 0-15,0 0 9 0,-3-2-9 0,6 5 0 16,-3 0-9-16,-3 0-9 0,0 0-2 0,0 3 0 31,0-3-123-31,6 0-25 0,-3 2-4 0</inkml:trace>
  <inkml:trace contextRef="#ctx0" brushRef="#br1" timeOffset="39434.653">24115 6080 1605 0,'0'0'71'0,"0"0"15"0,0 0-69 0,0 0-17 0,3 5 0 0,0 3 0 0,0-5 31 0,-3 5 2 16,3 3 1-16,0-4 0 0,-3 1 40 0,3 0 8 16,-3 3 2-16,3-3 0 0,-3 0-8 0,0-3 0 15,0 3-1-15,0-3 0 0,0 3-42 0,0-8-8 16,0 0-1-16,0 0-1 0,0 0-23 0,0 0 0 16,0 0 0-16,0 0 8 0,0 0-8 0,0 0-15 15,0 0 4-15,0 0 1 0,3-5-9 0,0 0-1 16,0-3-1-16,-3 2 0 0,3-1 10 0,-3-1 3 15,0 0 0-15,0 0 0 0,0 0 8 0,3 0 0 16,0 3 0-16,0-1 0 0,0 1 0 0,3 0-10 16,-3 2 10-16,3 0 0 0,-6 3-27 0,0 0 2 0,0 0 0 0,5 0 0 31,-5 0-92-31,9 0-19 0,0 0-3 0,0 0-673 0</inkml:trace>
  <inkml:trace contextRef="#ctx0" brushRef="#br1" timeOffset="39578.557">24261 6093 403 0,'0'0'36'0,"0"0"-36"0,0 0 0 0,0 0 0 15,0 8 348-15,0 0 64 0,3-2 12 0,0 1 2 16,-3 4-250-16,0 0-49 0,3-6-11 0,0 3-1 16,-3 2-63-16,3 1-12 0,-3-6-2 0,3 3-1 15,-3-2-25-15,0-6-4 0,0 0-8 0,0 5 11 16,0-5-11-16,0 0-16 0,0 5 4 0,0-5 1 16,0 0-139-16,0 0-28 0,0 0-6 15,0 0-727-15</inkml:trace>
  <inkml:trace contextRef="#ctx0" brushRef="#br1" timeOffset="39878.701">24282 6017 1598 0,'0'0'71'0,"0"0"14"0,0 0-68 0,0 0-17 15,0 0 0-15,0-6 0 0,0 1 36 0,3-3 3 16,0 5 1-16,0-4 0 0,3 1-40 0,0 1-20 16,-1-3 3-16,1 3 0 15,0-3-24-15,0 2-5 0,0 1-1 0,3 0 0 16,-3 0-40-16,0 2-8 0,0-2-1 0,0 2-1 0,-6 3 71 0,6-3 14 15,-6 3 4-15,0 0 0 0,6 0 107 0,-6 0 21 16,0 0 5-16,3 6 1 0,3 2 13 0,-3 0 2 16,0 2 1-16,0 3 0 0,-3 3-55 0,3-3-11 15,0 3-3-15,-3-2 0 0,3 4-31 0,0-2-6 0,-3-3-2 0,3 0 0 16,-3 1-34-16,3-1 0 0,-3-3 0 0,3 1 0 16,-3-3-12-16,0 0-10 0,0-8-2 0,3 5-697 15,-3-5-140 1</inkml:trace>
  <inkml:trace contextRef="#ctx0" brushRef="#br1" timeOffset="40288.132">24332 6080 1152 0,'0'0'51'0,"0"0"10"0,0 0-49 0,0 0-12 0,6 0 0 0,3-8 0 15,-3 3 192-15,3 2 35 0,-3-2 7 0,3 5 2 16,3-3-191-16,-3 1-37 0,0-1-8 0,3 0 0 15,-3 3-18-15,2-2-2 0,-2 2 0 0,0 0 0 16,-3 2-57-16,3-2-12 0,3 0-3 16,-3 0 0-16,-3 3-28 0,3 0-5 15,3-3-2-15,-3 2 0 0,-3 1 111 0,3 0 16 0,0-1 16 0,-4-2-3 0,1 3 83 0,0-3 16 16,0 3 3-16,0-3 1 0,0 0-32 0,0-3-7 16,-6 3-1-16,6-3 0 0,0 1-25 0,-3-1-6 15,-3 3-1-15,3-5 0 0,3-1-36 0,-3 4-8 16,-3 2 0-16,0-6 0 0,0 6 0 0,0-5 0 15,-3 3 0-15,0-4 0 0,0 1 15 0,-3 2-3 16,3 1-1-16,3 2 0 0,-9 0-11 0,3 0 0 16,-3 0 0-16,0 2 8 0,0 1-8 0,1 2 0 0,-1 1 9 15,3-1-9-15,0 3 10 0,3 0-2 16,-6 2-8-16,3-2 12 0,6 0 32 0,0 0 7 0,-3 3 1 16,3-3 0-16,3 0 16 0,3-1 3 0,0 1 1 15,0 0 0-15,3 0-48 0,0 0-10 0,-1-2-2 0,4-1 0 16,-3 0 16-16,0 3 4 0,3-8 0 0,0 0 0 31,0 0-50-31,-3 0-10 0,-3 0-1 0,0 0-1 16,3 0-174-16,-3-5-34 0</inkml:trace>
  <inkml:trace contextRef="#ctx0" brushRef="#br1" timeOffset="40690.894">24014 6421 1036 0,'0'0'92'0,"0"0"-73"0,-3 0-19 0,0 3 0 0,3-3 200 0,0 5 37 0,0 3 7 0,-3-2 2 15,3 4-170-15,0 1-35 0,0 2-6 0,0 0-2 16,-3-2 18-16,0-1 3 0,0 1 1 0,0 2 0 16,-3-2-23-16,6-3-4 0,-3 2 0 0,3-10-1 15,0 8-19-15,0 0-8 0,0-8 8 0,0 0-8 32,0 5-143-32,0-5-33 0,0 0-8 0</inkml:trace>
  <inkml:trace contextRef="#ctx0" brushRef="#br1" timeOffset="40860.524">23924 6530 288 0,'0'0'12'0,"0"0"4"0,0 0-16 0,0 0 0 0,0 0 0 0,0 0 0 0,0 0 457 0,0 0 89 16,9-3 18-16,0 1 3 0,0-1-446 0,0-2-89 16,3 2-17-16,0-2-4 0,3 2 17 0,0-2 4 15,-6 2 1-15,0 1 0 16,3 2-106-16,-1-6-22 0,1 1-4 0,0 0-906 0</inkml:trace>
  <inkml:trace contextRef="#ctx0" brushRef="#br1" timeOffset="41140.272">24166 6443 345 0,'0'0'31'0,"0"0"-31"0,0 0 0 0,0 0 0 16,0 0 435-16,0 0 81 0,0 0 16 0,3-6 3 15,-3 6-414-15,3-8-82 0,2 0-17 0,-2 1-3 16,3 1-19-16,0-2 8 0,-3 3-8 0,3-3 0 15,0 0 0-15,-3 3 0 0,0-3 0 0,0 3 0 16,-3 5 0-16,0 0 0 0,6-6 0 0,-6 6-12 16,0 0 0-16,0 0 0 0,0 0 0 0,0 0 0 15,0 0 12-15,0 0-11 0,0 0 11 0,3 6-10 16,-3 2 10-16,0-1 0 0,0 1 0 0,3 3 0 16,-3 5 0-16,3 0 8 0,0-3-8 0,0 3 11 15,0 0 2-15,3 0 1 0,-6-3 0 0,3 0 0 16,3 0-14-16,-3 1 8 0,0-4-8 0,0 1 0 15,0-3-8-15,0 0-8 0,-3-1-2 0,3-1-668 16,-3-6-134-16</inkml:trace>
  <inkml:trace contextRef="#ctx0" brushRef="#br1" timeOffset="41298.944">24192 6675 2300 0,'0'0'51'0,"0"0"10"0,0 0 3 0,0 0 0 0,0 0-52 0,6-2-12 15,3-1 0-15,-3 3 0 0,3-2 21 0,0-4 2 16,0 4 0-16,0-1 0 0,0-2 15 0,3 2 3 16,0-2 1-16,3-1 0 0,-7 1-34 0,7 2-8 15,-3-2 0-15,3 0-1124 0</inkml:trace>
  <inkml:trace contextRef="#ctx0" brushRef="#br1" timeOffset="42598.863">22915 5241 403 0,'0'0'17'0,"0"0"5"0,0 0-22 0,0 0 0 16,6 3 0-16,0 2 0 0,-6-5 210 0,6 8 38 15,3 0 7-15,-3 0 1 0,0 3-134 0,0-3-27 16,0 0-6-16,0 2-1 0,-3-7-24 0,3 7-4 16,-3-7-2-16,-3-3 0 0,3 5-22 0,-3-5-4 15,3 6 0-15,-3-6-1 0,0 0-5 0,0 0-1 0,0 0 0 0,0 0 0 16,0 0-17-16,0 0-8 0,0 0 0 0,0 0 8 15,0-8-8-15,-3 2 0 0,3-7-10 0,0 3 10 16,-3-1-11-16,3 0 11 0,0-2-12 0,0 3 12 31,-3-4-36-31,3 4 0 0,0-1 0 0,0 3 0 0,3-2 16 0,-3-1 4 0,0 6 0 0,6-6 0 32,-3 6-18-32,3 0-3 0,-3-1-1 0,-3 6 0 15,0 0-17-15,6-2-3 0,-6 2-1 0,0 0 0 0,0 0-38 16,6 0-8-16,6-6-2 0,-12 6 0 0</inkml:trace>
  <inkml:trace contextRef="#ctx0" brushRef="#br1" timeOffset="42898.366">23094 5178 921 0,'0'0'82'0,"0"0"-66"0,0 0-16 0,6 8 0 16,-6-8 197-16,3 5 36 0,-3-5 7 0,0 0 2 0,6 3-156 0,0 2-31 16,3-5-7-16,-9 0 0 15,0 0-26-15,9-5-5 0,0 2-1 0,-3-2 0 0,-6 5-16 0,3-8 0 16,3 3 0-16,-3-1 0 0,-1-2-10 0,1 3-6 15,-3 0 0-15,0 5-1 16,0-8-15-16,0 3-4 0,-3 2 0 0,3 3 0 16,-5-3-4-16,-1 1-2 0,-3 2 0 0,3 0 0 0,3 0 14 0,-3 5 2 15,-3-2 1-15,6 2 0 0,0 3 14 0,3 0 11 16,-3 2-13-16,3 1 5 0,-3-3 8 0,3 0 14 16,0 2-3-16,0-2-1 0,0 0 46 0,3 0 10 15,3-3 2-15,3 3 0 0,-3-2-19 0,6-1-3 0,0-2-1 16,-1-1 0-16,1-2-32 0,3 0-13 15,-3-2 11-15,0 2-11 16,0-6-22-16,0 1-10 0,-3 0-3 0,0-1 0 16,0-1-191-16,-3-4-38 0</inkml:trace>
  <inkml:trace contextRef="#ctx0" brushRef="#br1" timeOffset="43183.69">23249 5075 633 0,'0'0'28'0,"0"0"6"0,-3 5-34 0,0-2 0 0,-3 2 0 0,3 0 0 16,0 3 170-16,0 0 27 0,0 0 6 0,0 3 1 15,3-6-105-15,0 3-21 0,0 2-4 0,0-2-1 16,0 0 21-16,3 3 4 0,0-3 1 0,3-3 0 16,0 3-40-16,0-3-8 0,3 3-2 0,-3-8 0 15,-6 0-33-15,9 0-6 0,0 0-2 0,-3 0 0 16,2-5-8-16,-5 2 0 0,3-2 0 0,-3 0 0 0,3-1 0 16,-3-1-9-16,0-1 9 0,0 0-13 0,0 0 5 0,0 2 8 15,-6-1-13-15,3-1 5 0,0 0 8 0,0 8 0 16,0 0 0-16,0 0 0 0,0 0 0 0,0 0 0 15,0 0 0-15,0 0-8 0,0 0 8 0,0 0-10 16,0 0 10-16,0 0-10 0,0 5 10 0,3 3 0 16,-3-8-9-16,3 3 9 15,-3-3-44-15,6 2-4 0,-6-2 0 0,9 3-547 16,0-3-109-16</inkml:trace>
  <inkml:trace contextRef="#ctx0" brushRef="#br1" timeOffset="43500.356">23424 4990 979 0,'-11'0'87'0,"8"0"-70"0,-3 3-17 0,0-1 0 16,3 1 139-16,-3 2 24 0,3 1 5 0,-3 2 0 16,3-3-130-16,0 5-26 0,0 1-12 0,0 0 10 15,3-4 21-15,0 1 4 0,0 3 1 0,0-3 0 16,3 0 32-16,0-3 8 0,0 0 0 0,-3-5 1 16,0 0-37-16,9 8-7 0,-3-8-1 0,0 0-1 15,0-8-21-15,0 3-10 0,-1-8 10 0,1 5-10 16,-3-5 0-16,3 2-18 0,-3-2 2 0,0 0 1 15,0-8-33 1,-3 5-6-16,0 0-2 0,-3 0 0 16,0 0-8-16,0-2-3 0,-3 2 0 0,0 0 0 0,3-3 41 0,-2 6 8 0,-1-3 2 0,0 3 0 15,-3 2 16-15,6 1 8 0,-3 4-8 0,3-1 12 16,3 1 20-16,0 6 3 0,0 0 1 0,0 0 0 16,0 0 4-16,-3 13 2 0,6-5 0 0,0 3 0 15,3 2 12-15,3 3 2 0,0 0 1 0,2 0 0 16,1 2-10-16,0 1-3 0,6-3 0 0,-3 0 0 0,3 0-32 0,-3-3-12 15,0 0 0-15,3-2-1000 16</inkml:trace>
  <inkml:trace contextRef="#ctx0" brushRef="#br1" timeOffset="45897.633">20915 6046 230 0,'0'0'20'0,"0"0"-20"0,-6 0 0 0,0 0 0 16,-3 0 268-16,0 0 48 0,3 2 11 0,1 1 1 15,-4 0-231-15,3 2-46 0,0 0-10 0,0 3-1 16,3 0-25-16,0 0-5 0,0 3-1 0,0-1 0 16,3-2 11-16,-3 3 3 0,6-3 0 0,-3-3 0 15,3 3 10-15,3-3 3 0,0 3 0 0,0 0 0 16,-6-8-21-16,9 3-4 0,-9-3-1 0,11 0 0 16,1 0-10-16,-12 0 10 0,9-3-10 0,0-2 10 15,0 0-10-15,-3-3 0 0,-3 0 0 0,0-3 0 16,0 0-20-16,0 4-7 0,-3-4-1 0,3 0 0 15,-3-2-10-15,-3 3-2 0,3-4-1 0,-6 1 0 16,3 0 24-16,-3 0 5 0,3-1 0 0,-3 1 1 16,0 5 11-16,0-5 0 0,0 2 0 0,3 1 0 15,0-1 8-15,0 3 3 0,0 6 1 0,3 2 0 16,0 0 2-16,0 0 1 0,0 0 0 0,0 0 0 16,0 0 23-16,0 8 5 0,6 5 1 0,0 0 0 0,3 0 12 0,0 3 4 15,0 0 0-15,0 3 0 0,6-4 0 0,-3 4 1 16,0-6 0-16,0 0 0 0,0 3-44 0,0-5-9 15,-1 2-8-15,1-2 12 16,0-3-112-16,-3-3-21 0,12 3-5 0,-6-3-1 0</inkml:trace>
  <inkml:trace contextRef="#ctx0" brushRef="#br1" timeOffset="48816.792">20180 6059 864 0,'0'0'76'0,"0"0"-60"0,0 0-16 15,0 0 0-15,0 0 92 0,0 0 15 0,0 0 3 16,0 0 1-16,0 0-44 0,3 5-9 0,3-2-2 0,-3 5 0 16,0 0-6-16,0 2-2 0,-3-2 0 0,6 3 0 15,-6-1-3-15,3 1-1 0,0 0 0 0,0-3 0 16,-3 2-22-16,3 1-5 0,-3-3-1 0,0-8 0 16,0 0-8-16,0 0-8 0,0 0 9 0,0 0-9 15,0 0 0-15,0 0 0 0,0 0 0 0,0 0 0 16,0 0-19-16,-3-3 0 0,0-10 0 0,3 5 0 15,0-5-5-15,0-1 0 0,0 1-1 0,3 3 0 16,-3-4 10-16,3 4 3 0,0-1 0 0,3 3 0 16,-3-2 12-16,3 2 0 0,-3 0 0 0,2 3 0 15,1-1 0-15,0 4 0 0,3-1 0 0,-3 3 0 16,0 0-19-16,3 3-7 0,0-1-2 16,-3 1-684-16</inkml:trace>
  <inkml:trace contextRef="#ctx0" brushRef="#br1" timeOffset="49217.476">20370 6099 1634 0,'0'0'72'0,"0"0"16"0,0 0-71 0,0 0-17 16,0 0 0-16,0 0 0 0,0 0 22 0,0 0 1 15,0 0 0-15,3 8 0 0,3-3-9 0,0 0-2 0,-6-5 0 0,0 0 0 16,0 0 9-16,0 0 2 0,9 0 0 0,0 0 0 16,-9 0-11-16,12-2-1 0,-3-4-1 0,-3 4 0 15,0-4-22-15,0 1-4 0,0-3 0 0,0 0-1 32,-3 3-34-32,0-3-6 0,-3 3-2 0,3-1 0 15,-6 1 7-15,3 5 2 0,-3-5 0 0,0 2 0 16,3 3 1-16,-6-3 0 0,-3 3 0 0,0 3 0 0,0 0 25 0,3 2 4 0,-3 0 2 0,0 1 0 15,-3 2 38-15,0-3 8 0,4 3 2 0,-1 2 0 16,-3-4 2-16,6 4 1 0,-3 1 0 0,3-1 0 16,0 1 16-16,0 0 3 0,3-3 1 0,3-1 0 15,3 4-3-15,0-6-1 0,0 3 0 0,6-2 0 16,0-1-11-16,3 0-2 0,0-2-1 0,-1 2 0 16,1-5-24-16,3 3-11 0,-3-3 10 0,6 0-10 15,-6-3-84-15,3 0-22 16,0 1-5-16</inkml:trace>
  <inkml:trace contextRef="#ctx0" brushRef="#br1" timeOffset="49747.947">20585 6067 345 0,'0'0'31'0,"0"0"-31"0,0 0 0 0,0 0 0 15,0 0 156-15,0 0 26 0,0 0 5 0,-9 0 1 16,3 3-96-16,-3-1-18 0,0 1-4 0,3 2-1 15,0-2-13-15,0-1-4 0,0 6 0 0,-3-2 0 16,6-1-14-16,-3 0-3 0,-3 6-1 0,6-1 0 16,0-2-2-16,1 3 0 0,2-3 0 0,0-3 0 15,-3 3 8-15,6 0 0 0,-1-5 1 0,-2-3 0 16,6 5-9-16,0 0-3 0,3-5 0 0,-3 3 0 16,3-3-13-16,-3-3-2 0,3-2-1 0,0 0 0 15,-3 2-13-15,0-5 9 0,-3 0-9 0,3 0 8 0,0 3-8 0,0-3-17 16,-3 0 4-16,0-3 1 0,0 4 4 15,0-1 8-15,-3 0-13 0,0 2 5 0,3-4 8 0,-3 7 0 16,-3-7 0-16,6 4 0 0,-3 6 16 0,0 0 6 16,0 0 1-16,0 0 0 0,0 0-13 0,0 0-2 15,0 0-8-15,0 0 12 0,3 8 15 0,0 0 2 16,3 0 1-16,0 0 0 0,-4 0-5 0,7 0-1 16,0 2 0-16,-3-2 0 0,0-2-9 0,6 2-3 15,0-3 0-15,0 3 0 16,3-3-61-16,-3 3-13 0,0 0-2 0,3-8-1 15</inkml:trace>
  <inkml:trace contextRef="#ctx0" brushRef="#br0" timeOffset="65270.16">12608 9462 345 0,'0'0'31'0,"0"0"-31"0,0 0 0 0,0 0 0 16,0 0 184-16,0 0 32 0,0 0 5 0,0 0 2 16,0 0-76-16,0 0-15 0,0 0-4 0,0 0 0 15,3 7-24-15,0 4-6 0,-3 0-1 0,0 2 0 16,0 0-21-16,0 3-4 0,0 2 0 0,0 4-1 16,-3-1-31-16,0 0-7 0,0-3-1 0,3 4 0 15,-3-6-22-15,3-1-10 0,-3 1 8 0,3 0-8 16,0-5 0-16,0 2-14 0,0-2 2 0,0-1 0 15,0-2-46-15,0-3-9 16,0 3-1-16,0-8-1 0,0 0-168 0,0 0-34 0,0 0-6 16,0 0-2-16</inkml:trace>
  <inkml:trace contextRef="#ctx0" brushRef="#br0" timeOffset="65759.532">12643 9464 403 0,'0'0'36'0,"0"0"-36"15,0 0 0-15,0 0 0 0,0 0 112 0,0 0 15 16,0 0 3-16,0 0 1 0,0 0-81 0,0 0-16 16,0 0-3-16,0 0-1 0,0 0 54 0,0 0 12 15,0 0 1-15,0 0 1 0,0 0-13 0,0 0-2 16,0 0-1-16,0 0 0 0,-3-5-23 0,0 0-5 15,6-3-1-15,3 2 0 0,-3-2-36 0,6 0-7 16,-3 1-2-16,3 1 0 0,3 1 4 0,-3 0 0 0,0 2 0 0,3 0 0 16,-3 1-12-16,3 2 0 0,-3 2 9 0,-4 4-9 15,4 2 8-15,-3 0-8 0,-3-1 10 0,0 7-10 16,-6-4 14-16,0 4-3 0,-3 1-1 0,0-1 0 16,-2-1 0-16,-4 0 0 0,3 3 0 0,-3 0 0 15,0-3-2-15,0-2 0 0,-3-1 0 0,6 1 0 16,-3-3 0-16,3 2 0 0,0-4 0 15,3 2 0-15,6-8-8 0,0 0 0 0,0 0 0 0,0 0 8 16,0 5-8-16,0-5 0 0,0 0 0 0,6 8 0 16,0-3 0-16,3 3 0 0,0-3 0 0,0 3 0 15,3-2 15-15,3-1 1 0,-3 0 0 0,0 0 0 16,0 1-2-16,-3 2 0 0,2-3 0 0,1 0 0 16,-3 1-2-16,0-1-1 0,0-3 0 0,0 4 0 15,-3-1-11-15,0-2 0 0,-6-3 0 0,0 0 0 16,3 5-110-16,-3-5-24 15,0 0-5-15</inkml:trace>
  <inkml:trace contextRef="#ctx0" brushRef="#br0" timeOffset="67176.552">12986 9459 1047 0,'0'0'46'0,"0"0"10"0,0 0-44 0,0 0-12 0,0 0 0 0,-6 5 0 0,0 0 64 0,3 3 12 15,-6 0 1-15,6 3 1 0,-3 5-42 0,0 0-9 16,-3 2-2-16,3 3 0 0,0 1-1 0,0 1 0 15,3-2 0-15,0 3 0 0,0-3 23 0,3 1 4 16,3-4 1-16,0-2 0 0,0-3-2 0,3-2 0 16,3-1 0-16,3-2 0 0,-3-2-14 0,3-4-4 15,0 1 0-15,3-6 0 0,-1-2 3 0,1 0 0 16,0-6 0-16,-3-2 0 0,0 0-8 0,0-3-2 16,-6 0 0-16,0-3 0 0,0 6-15 0,0-3-10 0,-6-2 12 0,0 5-12 15,-6-3 9-15,6 2-9 0,3 4 0 0,-3-1 9 16,-3 1-9-16,-3-1 0 0,0 1 0 0,0 2 0 15,0 5-9-15,6 3-4 0,-6-3-1 0,0 1 0 32,0 7-39-32,0-2-8 0,6-3-2 0,-3 5-845 0</inkml:trace>
  <inkml:trace contextRef="#ctx0" brushRef="#br0" timeOffset="67370.874">13248 9713 1526 0,'0'13'68'0,"0"-8"13"0,0 6-65 0,0-3-16 16,0 2 0-16,-3 1 0 0,0 2 94 0,0 1 15 16,0-4 3-16,-3 1 1 0,-3-1-45 0,0 1-10 15,3-3-2-15,-3 2 0 0,-3 1-32 0,3-3-6 16,0 0-2-16,3-6 0 15,0 4-97-15,0-6-20 0,-3-3-4 0</inkml:trace>
  <inkml:trace contextRef="#ctx0" brushRef="#br0" timeOffset="68570.661">13495 9409 403 0,'0'0'36'0,"0"0"-36"0,0 0 0 0,0 0 0 15,0 0 236-15,0 0 41 0,0 8 8 0,0-1 2 16,-3 4-178-16,0 2-35 0,0 3-7 0,-3 3-2 16,0 2 3-16,0 3 0 0,0 2 0 0,0-2 0 15,0 2-8-15,3-4-2 0,0-1 0 0,3 0 0 16,0-3-22-16,0-4-5 0,3-1-1 0,-3-3 0 16,3 1-19-16,0-3-11 0,0 3 12 0,3-6-12 15,-6-5 0-15,6 5 0 0,3-5 0 0,-3 3 0 16,0-6-28-16,3 3-4 0,0-5 0 15,-4 2 0-15,1-2-22 0,0-3-5 0,0-3-1 0,0 3 0 16,0 1 5-16,0 1 1 16,-3 1 0-16,3 0 0 0,-3-1 30 0,-3 6 7 0,0 0 1 0,0 0 0 0,0 0 16 15,9 3 0-15,-9-3 0 0,6 5 0 0,3 1 30 0,-3-1 6 16,3 0 2-16,-6 0 0 0,-3-5 2 16,9 8 1-16,-3-5 0 0,3 0 0 0,-3-1-13 15,2-2-2-15,1-2-1 0,0-1 0 0,-3 0 8 16,3-5 2-16,-3 1 0 0,3-1 0 0,-3 0-7 0,0-3-2 15,-3 0 0-15,0-2 0 0,3 3-2 0,-6-4-1 16,0 4 0-16,0-3 0 0,0 2-1 0,0-2 0 16,-3 0 0-16,3 2 0 0,-3-2-13 0,0 2-9 15,0 1 12-15,-3-1-12 16,3 0-20-16,0 3-12 0,-3 1-1 0,3-1-1 16,3 2-131-16,-3 1-27 0,3 0-4 0</inkml:trace>
  <inkml:trace contextRef="#ctx0" brushRef="#br0" timeOffset="69275.746">13780 9562 691 0,'0'0'61'0,"0"0"-49"0,0 0-12 0,0 0 0 16,0 0 117-16,0 0 21 0,0 0 4 0,6 0 1 15,-6 0-110-15,3-5-21 0,-3 5-12 0,3-3 12 16,0-2-12-16,0 2 0 0,0-2 0 0,0 0 8 0,-3 5 21 0,3-8 4 16,0 0 1-16,0-3 0 0,0 3-7 0,0-2-2 15,0 2 0-15,-3 0 0 16,3 2-1-16,0-1 0 0,0-1 0 0,0 0 0 0,-3 8-24 0,3-3 0 16,-3 3 0-16,3-5 0 0,-3 5 0 0,0 0 0 15,0 0-14-15,0 0 5 0,0 0-8 0,0 0-2 16,0 0 0-16,0 0 0 0,0 0 10 0,0 0 9 15,0 0-13-15,0 0 5 0,0 0 8 0,0 0 9 16,0 0-1-16,0 0-8 0,0 0 35 0,0 0 0 16,0 0 0-16,0 0 0 0,0 0-27 0,0 0-8 15,0 0 0-15,0 0 0 0,0 0 8 0,0 0-8 16,0 0 12-16,0 0-12 0,0 0 8 0,0 0-8 16,3 2 0-16,-3-2 0 0,0 0 0 0,0 0 0 15,0 0 8-15,0 0-8 0,0 0 0 0,0 0 0 16,0 0 0-16,0 0 0 0,0 0 0 0,0 0 0 15,6 6 0-15,-6-6 0 0,0 0 0 0,0 0 0 16,0 0 0-16,-3 8 0 0,3 2 0 0,-3-5 10 0,0 3-10 16,0 0 8-16,0 3 12 0,0-3 1 0,-3 2 1 0,3 1 0 15,0 0-5-15,-3 2-1 0,6 0 0 0,-3 3 0 16,0 0 22-16,0 2 4 0,3-4 1 0,0 4 0 16,3-2 0-16,0-3 0 0,-3 0 0 15,6 1 0-15,0-4-28 0,3-2-6 0,0-3-1 0,0 1 0 16,-3 2-8-16,6-6 0 0,-3-2 0 0,0-2 0 15,2-4 0-15,-2-2 0 0,3-2 0 0,-3-1 8 16,6-2-8-16,-3-3 0 0,-6-5 0 0,0 2 0 16,3-2 16-16,-3 0-3 0,0 3 0 0,-6-1 0 15,0 1 19-15,0-1 4 0,0-2 1 0,-3 2 0 0,-3 1 17 16,0 2 3-16,-3 0 1 0,0 6 0 0,0-4-46 0,0 6-12 16,0 0 0-16,0 3 0 0,3 2 0 0,-3 1 0 15,3-1 0-15,0 3 0 16,6 0-97-16,-5 5-19 15,2-2-3-15,-3 2-865 0</inkml:trace>
  <inkml:trace contextRef="#ctx0" brushRef="#br0" timeOffset="69618.683">14146 9671 1710 0,'-8'5'76'0,"8"-3"15"0,-3 4-73 0,0 2-18 0,0 0 0 0,0-3 0 0,0 3 83 0,0 2 13 16,-3-2 2-16,0 3 1 0,0-3-38 0,0 0-7 15,-3 2-2-15,0-2 0 0,0 0-29 0,0 3-7 16,3-3 0-16,0-3-1 15,0 3-86-15,0-5-17 0,3-1-3 0</inkml:trace>
  <inkml:trace contextRef="#ctx0" brushRef="#br0" timeOffset="70105.606">14376 9377 633 0,'0'0'56'0,"-3"8"-44"16,0 2-12-16,0 4 0 0,3 1 225 0,-3 4 43 16,0 0 9-16,0 2 2 0,3 2-183 0,-3 4-37 15,0-6-7-15,0 3-2 0,0 0-33 0,-3-3-6 16,3-3-2-16,-3-2 0 0,3 0-9 0,0-3 0 16,-3-2 0-16,6-3 0 0,-3 0 0 0,3-8 0 15,0 0 0-15,0 0-11 16,0 0-98-16,0 0-20 0,0 0-4 0,0 0-549 0</inkml:trace>
  <inkml:trace contextRef="#ctx0" brushRef="#br0" timeOffset="70393.38">14361 9411 1357 0,'15'-8'60'0,"-9"3"12"0,0 0-57 0,3-1-15 0,-1 1 0 0,4 0 0 16,0 2 97-16,-3 1 17 0,0 2 3 0,-3 2 1 15,0 3-62-15,3 1-12 0,-3-1-2 0,0 3-1 16,-3 3-10-16,-3-1-3 0,0 3 0 0,-3 3 0 15,0 0-3-15,0-5-1 0,-3 2 0 0,0-2 0 16,0 2 10-16,-3-3 2 0,3 4 0 0,-3-4 0 16,6-2-16-16,-3 3-2 0,3-1-1 0,0-2 0 15,0 3-17-15,0-3 0 0,6 0 0 0,0 2 0 16,0-2 11-16,6 0-11 0,-3 3 10 0,0-3-10 0,0 0 22 16,3 0-2-16,0-1 0 0,0 4 0 0,0-6-5 0,-3 3-2 15,3-2 0-15,0 2 0 0,0-3-13 0,0 0 8 16,-9-5-8-16,5 5 0 0,-2 1-13 0,-3-6-9 15,0 0-2-15,0 0 0 16,0 0-140-16,0 0-29 0</inkml:trace>
  <inkml:trace contextRef="#ctx0" brushRef="#br0" timeOffset="70768.157">14623 9599 979 0,'0'0'43'0,"0"0"9"0,0 0-41 0,0 0-11 0,0-3 0 0,3-2 0 16,-3-3 204-16,6 3 38 0,-3-3 8 0,3 0 2 16,0-5-196-16,2 5-40 0,-2-5-7 0,0 2-1 15,3-2-8-15,-3 0 0 0,0-1 0 0,0 1 0 16,0 0 0-16,-3 0 0 0,0 2 0 0,-3 1 0 15,0 2 0-15,3 0 0 0,0 2 0 0,-3 1 0 16,0 5 0-16,0 0 11 0,0 0-1 0,0 0 0 16,0 0 14-16,0 0 2 0,-3 8 1 0,0 5 0 15,0 3-11-15,3 0-3 0,0 3 0 0,-3 2 0 16,3 0 17-16,-3 0 3 0,3 0 1 0,-3 0 0 0,3 1-14 16,3-4-2-16,-3 1-1 0,3-4 0 0,-3 1-17 15,0-2 0-15,3-1 0 0,-3 0 0 16,0-2-117-1,0-1-24-15,3-2-5 0</inkml:trace>
  <inkml:trace contextRef="#ctx0" brushRef="#br0" timeOffset="70878.524">14605 9763 633 0,'0'0'28'0,"0"0"6"0,0 0-34 0,0 0 0 15,0 0 0-15,9 0 0 0,-3 3 277 0,0-1 49 16,3-4 10-16,-3 2 1 0,3 0-267 0,2 0-54 15,-2-3-16-15,3 3 8 0,0 0-23 0,-3-3-5 16,3 1 0-16</inkml:trace>
  <inkml:trace contextRef="#ctx0" brushRef="#br0" timeOffset="71090.49">14873 9721 864 0,'0'0'38'0,"0"0"8"0,0 0-37 0,0 10-9 0,3-2 0 0,-3 0 0 15,0 0 283-15,0 0 54 0,0 3 11 0,-3-1 3 16,-3-2-241-16,3 0-48 0,-6 0-10 0,0 0-1 16,3 0-31-16,0 3-7 0,-3-3-1 0,0-3 0 15,6-3-126-15,3-2-26 16</inkml:trace>
  <inkml:trace contextRef="#ctx0" brushRef="#br0" timeOffset="71884.533">15087 9390 230 0,'0'0'20'0,"0"0"-20"16,0 0 0-16,0 0 0 0,0 0 218 0,0 0 39 15,0 0 8-15,0 0 2 0,0 0-150 0,0 0-29 16,-3 11-7-16,0 2-1 0,0 0-5 0,-3 3-2 16,0 3 0-16,3 2 0 0,-3 5 10 0,3-2 1 15,0-3 1-15,0 6 0 0,3-6-23 0,0-3-5 16,0 1-1-16,0-6 0 0,6 0-56 0,-3 0 0 15,0-2-17-15,3 0 4 0,-3-3 13 0,3-3 0 16,-3 0 0-16,3-2 0 0,-6-3-12 0,6 2 0 0,-6-2 0 16,9-2 0-1,-3-1-21-15,0 3-4 0,0-5-1 0,0 0 0 16,0 2-14-16,-3-2-2 0,3-3-1 0,0 2 0 16,-3 1 22-16,-3 5 4 0,0 0 1 0,0 0 0 0,6 0 28 0,-6 0 20 0,0 0-4 15,6 5 0-15,-1 1-6 0,1-1-2 0,-3 0 0 0,3 1 0 16,0-1 24-16,0-2 5 0,0 2 1 0,0-3 0 15,0 1 1-15,3-3 0 0,-3-3 0 0,3 3 0 16,-3-2 5-16,3-3 2 0,-3-1 0 0,3 1 0 16,-3-3-13-16,0 0-2 0,0-3-1 0,-3 1 0 15,2 2 10-15,-2-3 1 0,-3-5 1 0,3 3 0 16,-3 0-23-16,0-3-5 0,0 0-1 0,0 3 0 16,-3 0-13-16,3 0 0 0,-3 2 0 0,-2 0 0 0,2-2-15 15,0 3-5-15,0 2-2 0,0 0 0 16,0 2-129-16,3 1-25 15,0-3-6-15</inkml:trace>
  <inkml:trace contextRef="#ctx0" brushRef="#br0" timeOffset="72146.724">15358 9525 230 0,'0'0'20'0,"0"0"-20"16,0 0 0-16,0 0 0 0,0 0 440 0,9 5 84 16,-3-2 17-16,3 0 3 0,0-6-395 0,0 0-79 15,0 1-16-15,-1-4-3 0,1 4-28 0,0-4-6 16,0-2-1-16,-3 1 0 0,0-4-16 0,0 0 10 15,0 3-10-15,-3-2 8 0,3 2-8 0,-3 0 0 16,0-3 0-16,0 3 0 0,0 3 0 0,0-3 0 16,-3 3 0-16,0-3 0 0,0 3 0 0,0 5-11 15,0 0 1-15,0 0 0 0,0 0-3 0,0 0-1 16,0 0 0-16,0 8 0 0,-3 5 14 0,3 0-11 0,0 3 11 0,0 3-10 16,0-1 10-16,0 1 0 0,3 4 0 0,0-1 0 15,-3 1 0-15,3-1 0 0,0-1 0 16,-3-3 0-16,3 1-15 0,-3-1 3 0,0-2 0 0,0 0 0 31,3-3-52-31,-3 0-11 0,0-5-1 0,-3 3-559 0,3-3-111 16</inkml:trace>
  <inkml:trace contextRef="#ctx0" brushRef="#br0" timeOffset="72281.953">15414 9753 2235 0,'0'0'49'0,"0"0"11"0,0 0 1 0,0 0 2 0,0 0-51 0,0 0-12 0,0 0 0 0,0 0 0 16,9 2 39-16,0-2 5 0,-3 0 0 0,6 3 1 0,0-3 3 0,0 0 0 15,6 2 0-15,-3-2 0 0,0-2-22 0,3 2-4 16,-1 0-1-16,-2 0 0 0,0 2-21 0,3-2 0 16,0-2 0-16,-3-1-783 15,0 1-156-15</inkml:trace>
  <inkml:trace contextRef="#ctx0" brushRef="#br0" timeOffset="73325.674">16022 9591 1666 0,'0'0'36'0,"0"0"8"0,0 0 2 0,0 0 2 0,0 0-39 0,0 0-9 16,0 0 0-16,0 0 0 0,0 0 56 0,0 0 10 16,0 0 2-16,0 0 0 0,0 0-24 0,6 3-4 15,0-3 0-15,3 0-1 0,2 2 14 0,1 1 3 0,0-3 1 0,0 3 0 16,3-3-39-16,0 2-8 0,-3 1-2 0,3 0 0 15,0-3-8-15,2 2 0 0,-2 1 0 0,0-3 0 16,-3 3 0-16,0-1 0 0,0-2 0 0,0 3 0 31,-3-3-30-31,0 3-8 0,0-3-2 0,-3 0 0 0,0 0-99 16,0-6-20-16,-6 6-4 0,0 0-1 0</inkml:trace>
  <inkml:trace contextRef="#ctx0" brushRef="#br0" timeOffset="73683.104">16296 9541 1134 0,'0'0'24'0,"0"0"6"0,0 0 1 0,0 0 1 0,-6 0-32 0,6 0 0 16,0 0 0-16,0 0 0 0,-3 0 20 0,3 0-4 15,0 0 0-15,0 0 0 0,0 0 24 0,0 0 5 16,0 0 1-16,0 0 0 0,6-3-18 0,-6 3-3 15,0 0-1-15,0 0 0 0,0 0 20 0,0 0 4 16,0 0 1-16,9 3 0 0,-9-3-2 0,5 3-1 16,-5-3 0-16,9 2 0 0,0 1-31 0,0 2-7 15,0 0 0-15,0 1-8 0,-3 2 11 0,3 0-11 16,0 2 10-16,0 1-10 0,0-1 0 0,-3 1 0 16,3-1 0-16,-3-2 0 0,0 3 11 0,0-3-11 15,-6 0 12-15,3 2-12 0,-3-2 44 0,0-2 3 16,-6 2 0-16,0 0 0 0,3 0 4 0,-3-3 1 0,-3 0 0 0,0 0 0 15,-3 1-19-15,3-1-3 0,0 0-1 0,0-2 0 16,-3 2-19-16,6-2-10 0,3-3 10 0,-3 0-10 16,-3 2-12-16,6-2-9 0,3 0-2 0,0 0 0 31,0 0-57-31,0 0-11 0,0 0-2 0,9-2-811 0</inkml:trace>
  <inkml:trace contextRef="#ctx0" brushRef="#br0" timeOffset="75735.319">16831 9382 748 0,'-3'3'67'0,"0"5"-54"0,3-8-13 0,-3 5 0 15,0 6 180-15,0-1 32 16,6 1 8-16,-6 2 0 0,0 3-112 0,1 0-24 0,4-3-4 0,-2 3 0 16,-2-3 0-16,-1-2 0 0,-3 5 0 0,6-6 0 15,0 3-16-15,0-2-4 0,-3 0 0 0,3-4 0 16,3 4-33-16,-3-11-7 0,0 5-2 0,0-5 0 16,0 6-18-16,0-6 0 0,0 0 0 0,0 0 0 15,0 0 0-15,0 0 0 0,9-3 0 0,-1-2-9 16,4 2-7-16,0-2 0 0,0-3-1 0,-3 5 0 15,0 1 4-15,3-1 1 0,0 3 0 0,0 0 0 16,0 3 12-16,0-1 0 0,-4 3 0 0,4 1 0 16,0 2 0-16,-3 2-9 0,-3-4 9 0,-3 1-8 15,3 4 8-15,-3-3 12 0,-3 3-2 0,-3-1-1 16,0 1 10-16,0-1 1 0,-3 1 1 0,-3-3 0 16,-3 2-4-16,0 1-1 0,1-3 0 0,-1 0 0 15,-6 0-16-15,3-3 0 0,3-2 0 0,-3 2 0 16,-3-5-92-16,-3 3-26 0,7-1-5 0,-1-4-834 15</inkml:trace>
  <inkml:trace contextRef="#ctx0" brushRef="#br0" timeOffset="75915.359">16769 9401 1958 0,'6'-3'174'0,"0"-2"-139"16,-3 5-35-16,6-6 0 0,9 1 102 0,-1 2 14 15,-5-2 2-15,6 3 1 0,3-1-51 0,-3 0-9 16,-3 1-3-16,0-1 0 0,-1 0-35 0,1 1-7 0,0 2-2 0,0-3 0 16,3 3-12-16,-6 0-16 0,3 0 3 0,-3 0-1145 15</inkml:trace>
  <inkml:trace contextRef="#ctx0" brushRef="#br0" timeOffset="83591.654">16578 11181 806 0,'0'0'36'0,"0"0"7"0,0 0-35 0,0 0-8 16,0 0 0-16,0 0 0 16,0 0 53-16,0 0 9 0,0 0 2 0,0 0 0 0,0 0 0 0,0 0 0 15,0 0 0-15,0 0 0 0,0 0 51 0,3 8 10 16,0 3 3-16,0-1 0 0,0 1-52 0,-3 2-9 15,0 3-3-15,-3 0 0 0,6 2 0 0,-3-2 0 16,-3 0 0-16,3 0 0 0,0 0 0 0,0 0 0 16,0-3 0-16,0 0 0 0,-3-2-51 0,0 2-13 15,3-2 0-15,0-3 0 0,-3 2 0 0,0-2 0 16,3 0 0-16,-3 0 0 0,0-3 0 0,0 1 0 0,3-6 0 16,0 0 0-1,0 5-100-15,0-5-22 0,0 0-5 0,0 0-513 0,0 0-102 16</inkml:trace>
  <inkml:trace contextRef="#ctx0" brushRef="#br0" timeOffset="84107.906">16620 11229 1497 0,'0'0'32'0,"0"0"8"0,0 0 0 0,0 0 4 0,3-5-36 0,-3 5-8 16,0-6 0-16,0 1 0 0,-3 0 53 0,6-1 9 15,0 1 2-15,0 0 0 0,-6-3 0 0,9 3 0 16,3-1 0-16,-3 1 0 0,-3-3 0 0,6 3 0 15,9 2 0-15,-1-2 0 0,7 5-52 0,-9-3-12 16,-6 1 0-16,0 2 0 0,6 2 0 0,-3 4 0 16,-9-1 0-16,6 3 0 0,3 0 0 0,-6 2 0 15,-15 1 0-15,3 2 0 0,6 3 54 0,-6-3 8 16,-3 0 2-16,-3 1 0 0,-3-1-52 0,-3 3-12 0,6-6 0 16,0 4 0-16,-9-4 0 0,7 1 0 0,2-3 0 0,3 0 0 15,-3 0 0-15,3-3 0 0,3 0 0 0,6-5 0 16,-6 5 0-16,6-5 0 0,0 0 0 0,0 0 0 15,6 6 0-15,0-1 0 0,-6-5 0 0,9 8 0 16,6-3 0-16,0 1 0 0,-6-1 0 0,-1 0 0 16,1 3 0-16,3-3 0 0,3 1 0 0,0-4 0 15,-12 6 0-15,6-2 0 0,6-1 0 0,-9 0 0 16,-9 3 54-16,6-3 8 0,6 3 2 0,-3-2 0 16,-9-1-103-16,3 3-20 0,0-3-4 0,0 3-1 15,6-3-102-15,-6-5-21 0,0 0-4 16,0 0-1-16</inkml:trace>
  <inkml:trace contextRef="#ctx0" brushRef="#br0" timeOffset="85253.499">16968 11277 1036 0,'0'0'23'0,"0"0"5"0,-3 7 0 0,-3 1 1 0,-6 3-29 0,6 2 0 0,1 0 0 0,-1 3 0 15,-6 0 108-15,3 0 16 0,6 0 4 0,0 0 0 16,0 0 0-16,3 0 0 0,0-3 0 0,6-3 0 15,3 1-103-15,0 0-25 0,-3-6 0 0,2 0 0 16,7-2 56-16,-3-1 7 0,0-4 1 0,0-1 0 16,6-2-52-16,-3-3-12 0,0-3 0 0,-3 1 0 15,0-6 0-15,-1 3 0 0,4-6 0 0,-9 3 0 16,-3 0 54-16,0-2 8 0,6 2 2 16,-9-3 0-16,-3 1-52 0,-3 5-12 0,6-1 0 15,0 1 0-15,-3 0 0 0,-3 0 0 0,0 2 0 16,0 3 0-16,3 0 0 0,-3 3 0 0,-2 2 0 15,2 1 0-15,6 2-48 0,-6 2-13 16,-3 1-3-16,3 2-614 0,6 1-123 0</inkml:trace>
  <inkml:trace contextRef="#ctx0" brushRef="#br0" timeOffset="85661.597">17257 11459 1497 0,'0'0'66'0,"-3"5"14"0,-6 1-64 0,6 2-16 0,9 0 0 0,-9 0 0 16,-6-1 106-16,6 1 18 0,6 0 3 0,-3 0 1 15,-6 0-52-15,-3-3-9 0,3 3-3 0,0 0 0 16,6 0 0-16,-3-2 0 0,-9-1 0 0,7 3 0 16,2-3-153-16,-3 0-31 0,-6 1-7 0,3-4-820 15</inkml:trace>
  <inkml:trace contextRef="#ctx0" brushRef="#br0" timeOffset="87474.076">17504 11195 1036 0,'0'0'46'0,"0"0"10"0,0 0-45 0,0 0-11 0,0 0 0 15,0 0 0-15,0 0 53 0,0 0 9 0,0 5 2 0,3 3 0 16,0 2 51-16,0-2 10 0,-6 3 3 0,3 2 0 16,0-2-52-16,0 5-9 0,-3-3-3 0,0 3 0 15,3 0 0-15,-3-3 0 0,3 3 0 0,-3-3 0 16,-3-3-51-16,3 4-13 0,0-6 0 0,0 2 0 16,0-2 0-16,0 0 0 0,3-8 0 0,0 8 0 31,-3-3-48-31,3-5-13 0,0 0-3 0,0 0-546 0,0 0-110 0</inkml:trace>
  <inkml:trace contextRef="#ctx0" brushRef="#br0" timeOffset="87862.54">17501 11208 1728 0,'3'-6'38'0,"0"1"8"0,-6 0 2 0,6 0 0 0,3-3-39 0,0 2-9 0,-3-2 0 0,3 3 0 0,6-3 53 0,-3 3 9 15,-3 0 2-15,0 2 0 0,0 3 0 0,2-3 0 16,4 3 0-16,-3 0 0 0,-3 6 0 0,0-4 0 16,6 4 0-16,-9 1 0 0,0 1-52 0,0 3-12 15,0 0 0-15,0-1 0 0,-3 3 0 0,-3 1 0 16,0-4 0-16,-3 1 0 16,0 2-48-16,-3-2-13 0,-3-1-3 0,3 1 0 0,3-3 52 0,-2 0 12 15,-1 0 0-15,0-6 0 0,3 4 0 0,0-4 0 16,0 1 0-16,6-3 0 0,0 0 0 0,0 0 0 15,0 0 0-15,0 0 0 0,0 0 0 0,0 0 0 16,9 8 0-16,-3-3 0 0,-6-5 0 0,6 5 0 0,9-2 0 0,-4 5 0 16,-2-3 48-16,0 1 13 0,3-4 3 0,0 3 0 15,3 3-52-15,-3-2-12 0,-6-1 0 0,3-2 0 16,6 2 54-16,-6 0 8 0,-9-5 2 16,3 5 0-16,5-2-52 0,-8-3-12 0,0 0 0 15,0 8 0 1,0-8-100-16,0 0-22 0,6 5-5 0,-6-5-581 0,-3 6-116 0</inkml:trace>
  <inkml:trace contextRef="#ctx0" brushRef="#br0" timeOffset="88299.135">17817 11279 1958 0,'0'0'43'0,"0"0"9"0,0 0 1 0,0 0 3 0,-6-2-45 0,6 2-11 16,0 0 0-16,0 0 0 0,-6-3 53 0,3-2 9 15,3-1 2-15,0 1 0 0,0 0 0 0,0-1 0 16,3-1 0-16,3-1 0 0,0 2 0 0,-3-2 0 15,0 0 0-15,2-2 0 0,1 2-52 0,0 0-12 16,-3 0 0-16,3 0 0 0,0 0 0 0,-3 0 0 16,0 0 0-16,0 0 0 0,0 3 0 0,0 0 0 15,0-1 0-15,-3 6 0 0,0 0 0 0,0-5 0 0,0 0 0 0,0 5 0 32,0 0-48-32,0 0-13 0,0 0-3 0,0 0 0 0,0 0 52 0,0 8 12 0,-3 0 0 0,3 0 0 15,0 2 0-15,0 1 0 0,0-1 0 0,0 4 0 16,0-1 0-16,0 0 0 0,0 0 0 0,0 1 0 15,0-4 0-15,3 1 0 0,-3 2 0 0,0 0 0 16,3-5 48-16,-3 3 13 0,3-1 3 0,0-2 0 16,-3 3-103-1,3-3-20-15,0 0-4 0,0-3-1 0,0 3-102 0,-3-8-21 0,3 8-4 0,-3-8-1 16</inkml:trace>
  <inkml:trace contextRef="#ctx0" brushRef="#br0" timeOffset="88498.557">17742 11435 1497 0,'0'0'66'0,"0"0"14"0,9 0-64 0,-9 0-16 15,3-5 0-15,6 2 0 0,6-2 55 0,-6 2 7 16,0 1 2-16,0-1 0 0,0 0 51 0,3 3 10 16,-4-2 3-16,4 2 0 0,0 0-103 0,0 0-25 15,3 0 0-15,-3 2 0 0,3 1 0 0,-3-3 0 16,-3 3 0-16,3-1 0 15,-3-2-200-15,-4 3-44 0,13-6-10 0,-6 1-2 0</inkml:trace>
  <inkml:trace contextRef="#ctx0" brushRef="#br0" timeOffset="88690.861">18120 11367 1497 0,'0'0'66'0,"0"0"14"0,0 0-64 0,0 0-16 0,0 0 0 0,9 5 0 16,-6 3 55-16,3 0 7 0,-6 0 2 0,3 2 0 15,-6-2 51-15,0 5 10 0,0-2 3 0,0 0 0 16,-3-1-52-16,-6 1-9 0,3-3-3 0,-6 2 0 16,4-2 0-16,-4 3 0 0,0-3 0 0,3 0 0 15,-3-3-51-15,3 0-13 0,3 0 0 0,0 1 0 16,0-6-151-16,3 2-33 16,0 4-6-16,6-6-795 0</inkml:trace>
  <inkml:trace contextRef="#ctx0" brushRef="#br0" timeOffset="89903.825">18391 11163 1036 0,'0'0'46'0,"0"0"10"0,0 0-45 16,0 0-11-16,0 0 0 0,0 0 0 0,0 0 104 0,0 0 20 15,0 0 3-15,0 10 1 0,-3 1-52 0,0 2-9 16,0 3-3-16,0-3 0 0,0 3 52 0,0 0 9 15,3 3 3-15,-3-1 0 0,0-2-52 0,3 0-9 16,3-3-3-16,-3 0 0 0,0 1-51 0,0-4-13 16,3 1 0-16,0-3 0 0,0 0 0 0,0-1 0 15,-3-7 0-15,3 8 0 0,3-2 0 0,-6-6 0 16,3 2 0-16,3 1 0 16,0 0-100-16,-6-3-22 0,0 0-5 0,6-3-1 15,3 0 52-15,-3 1 9 0,0-1 3 0,-3-2 0 16,3 2-52-16,-6 3-9 0,6-5-3 0,-6 5 0 0,0 0 103 0,0 0 25 0,3-3 0 0,-3 3 0 15,0 0 0-15,0 0 0 0,0 0 0 0,0 0 0 16,3 5 97-16,3 1 25 0,-6-6 5 0,2 8 1 16,1-3-52-16,3 0-9 0,-3 1-3 0,3-4 0 15,0 1 0-15,3 0 0 0,-3-3 0 0,3 0 0 16,3-3 0-16,0-2 0 0,0-1 0 16,-3-2 0-16,0 3-51 0,0-6-13 0,0-2 0 0,-1 3 0 15,1-4 0-15,-3 1 0 0,3 0 0 0,-6 0 0 16,0 2 54-16,0 1 8 0,-3-4 2 0,0 4 0 15,0-1-52-15,-3 3-12 0,0-2 0 0,0 2 0 16,0 0-48-16,-3 0-13 0,3 0-3 16,-3 3 0-16,6 5-51 0,0 0-10 0,0 0-3 15,0 0-819-15</inkml:trace>
  <inkml:trace contextRef="#ctx0" brushRef="#br0" timeOffset="90195.302">18745 11202 1497 0,'0'0'32'0,"0"0"8"0,-3 6 0 0,3 2 4 0,-3-3-36 0,0 3-8 16,0 0 0-16,0 0 0 0,0 2 53 0,0-2 9 15,3 6 2-15,0-4 0 0,-3 3 0 0,3-2 0 16,3 2 0-16,0-2 0 0,0 2 0 0,3-5 0 0,-3 3 0 0,6-6 0 16,-3 0 0-16,3 0 0 0,0-5 0 0,0 0 0 15,3 0-52-15,0-5-12 0,0-3 0 0,-3 0 0 16,3-2 54-16,-4-1 8 0,1 0 2 0,0-2 0 15,-3 0-52-15,0 0-12 0,-3-3 0 0,0 0 0 16,-3 3 0-16,-3-3 0 0,0 0 0 0,0 3 0 31,-3-3-48-31,0 3-13 0,0 2-3 0,-3-2 0 0,1 2 52 0,-1 3 12 0,3 0 0 0,-3 3 0 16,3 5-105 0,-3 0-19-16,3 0-3 0,0 5-513 0,0 1-102 0</inkml:trace>
  <inkml:trace contextRef="#ctx0" brushRef="#br0" timeOffset="90422.857">18969 11353 1497 0,'11'6'66'0,"-5"-1"14"0,-3 3-64 0,3 2-16 16,0 1 0-16,3-3 0 0,-6 5 106 0,3-2 18 15,-3-3 3-15,-3 2 1 0,0 1 0 0,-3-1 0 16,-3-2 0-16,-3 0 0 0,0 0-52 0,-3 0-9 15,0 0-3-15,1-3 0 0,-4 1-51 0,0-1-13 16,3 0 0-16,0-2 0 0,-3 0 0 0,9-3 0 16,-3 0 0-16,3 0 0 15,0 0-151-15,0-3-33 0,6 3-6 0,-3-3-795 0</inkml:trace>
  <inkml:trace contextRef="#ctx0" brushRef="#br0" timeOffset="90950.139">19242 11160 1036 0,'0'0'46'0,"0"0"10"0,0 0-45 0,0 0-11 0,-3 5 0 0,3 3 0 0,0-2 156 16,-3 4 28-16,0 1 7 0,0 2 1 15,-3 0-52-15,4 3-9 0,-4 0-3 0,3 0 0 0,0-3-51 0,0 3-10 16,0-3-3-16,3 0 0 16,0 1 0-16,3-1 0 0,0-2 0 0,-3-4 0 15,3 4-51-15,0-3-13 0,3-3 0 0,-6-5 0 16,2 6 0-16,7-1 0 0,-3-3 0 0,0-2 0 15,3-2-48-15,-3-1-13 0,0 3-3 0,3-5 0 16,-3 0 0-16,0-1 0 0,0 1 0 0,0 0 0 16,-3-1 0-16,0 1 0 0,-3 5 0 0,0 0 0 0,6-5 52 0,-6 5 12 15,0 0 0-15,0 0 0 0,0 0 0 0,0 0 0 16,6 5 0-16,0 0 0 0,-3 1 48 0,6-1 13 16,-3-2 3-16,3 2 0 0,-1-2 0 0,1 2 0 15,3-2 0-15,0-1 0 0,3-2-52 0,0 0-12 16,0 0 0-16,-3-2 0 0,6-1 54 0,-6-2 8 0,-7-1 2 0,1 1 0 15,3-6-52-15,0 4-12 0,-3-4 0 16,0 3 0-16,0-3 0 0,-3 3 0 0,0-2 0 16,-3 2 0-16,-3-5 0 0,3 5 0 0,-3-3 0 0,-3 1 0 15,3-1 0-15,-3-2 0 0,0 5 0 0,3 0 0 32,-3-3-48-32,-3 3-13 0,1 3-3 0,5-3-682 0,-3 3-137 0</inkml:trace>
  <inkml:trace contextRef="#ctx0" brushRef="#br0" timeOffset="91264.413">19600 11216 1958 0,'0'0'43'0,"0"0"9"0,0 0 1 0,0 0 3 0,8-3-45 0,-2-2-11 15,3-1 0-15,0-1 0 0,0 1 0 0,-3-2 0 16,0 0 0-16,0 0 0 0,0 3 53 0,0 0 9 15,0-3 2-15,0 3 0 0,0-3-52 0,-3 2-12 16,3 1 0-16,-3 0 0 0,0 0 0 0,-3 5 0 16,0 0 0-16,0 0 0 0,0 0 54 0,0 0 8 15,0 0 2-15,0 0 0 16,0 0-103-16,0 0-20 0,0 0-4 0,0 0-1 0,-3 7 52 0,3 4 12 16,0 0 0-16,0-1 0 0,0 3 48 0,3 3 13 15,0-2 3-15,0 1 0 0,3 1-52 0,-3 0-12 16,0 0 0-16,0-3 0 0,0 6 0 0,-3-3 0 0,3 0 0 0,-3-3 0 31,2 5-48-31,-2-2-13 0,0-5-3 0,0 2-614 0,3-2-123 0</inkml:trace>
  <inkml:trace contextRef="#ctx0" brushRef="#br0" timeOffset="91452.778">19626 11472 1958 0,'0'0'87'0,"0"0"17"0,0 0-83 0,0 0-21 0,0 0 0 0,6 0 0 16,0 0 56-16,0 0 6 0,3 3 2 0,-3-3 0 0,3 3 0 0,0-3 0 16,0 0 0-16,3 0 0 0,0 0 0 0,0 0 0 15,2 0 0-15,-2 0 0 0,3 0-52 16,0 0-12-16,0 2 0 0,0-2-782 16,-3 0-159-16</inkml:trace>
  <inkml:trace contextRef="#ctx0" brushRef="#br0" timeOffset="91873.92">20097 11329 1267 0,'0'0'28'0,"0"0"5"0,0 0 2 0,9 3 1 0,2-6-36 0,-2 3 0 0,3 0 0 0,0 0 0 0,0 0 58 0,3-2 5 16,0-1 1-16,0 3 0 0,3-2 0 0,2-1 0 16,4-2 0-16,-3 2 0 0,3-2-52 0,-3 2-12 15,3-2 0-15,-1 2 0 0,-2 0 0 0,0 1 0 16,-3 2 0-16,-3 0 0 15,0 0-100-15,-3 0-22 0,11-3-5 0,-14 0-1 0</inkml:trace>
  <inkml:trace contextRef="#ctx0" brushRef="#br0" timeOffset="92253.659">20501 11184 1497 0,'0'0'32'0,"0"0"8"0,0 0 0 0,0 0 4 0,0 0-36 0,6 3-8 0,0-1 0 0,0 1 0 16,0 2 53-16,0 0 9 0,6-2 2 0,-3 2 0 15,0-2-52-15,0 2-12 0,0 3 0 0,0-2 0 16,-3-1 54-16,0 0 8 0,0 0 2 0,-3 3 0 0,0 0-52 0,0 0-12 16,-3-2 0-16,-3 1 0 0,0-1 54 0,-3 2 8 15,0-3 2-15,0 0 0 0,-3 1-52 0,0-1-12 16,3 0 0-16,-3 0 0 0,3 1 0 0,0 2 0 15,6-8 0-15,-6 5-970 16</inkml:trace>
  <inkml:trace contextRef="#ctx0" brushRef="#br1" timeOffset="109442.2">12676 9977 806 0,'0'0'36'16,"0"0"7"-16,0 0-35 0,0 0-8 0,0 0 0 0,0 0 0 0,0 0 104 0,0 0 20 15,0-5 3-15,0 5 1 0,0 0-52 0,3-5-9 16,-3-3-3-16,3 3 0 0,0-3-51 0,3 5-13 16,0-2 0-16,3-1 0 0,0 1 0 0,0 3 0 15,3-4 0-15,-1 4 0 0,-2-1 54 0,3 3 8 16,-3 0 2-16,3 0 0 0,-3 3-52 0,-3-1-12 15,0 1 0-15,0 2 0 0,-3 0 0 0,0 3 0 16,0-2 0-16,-3 2 0 0,0 0 0 0,-3-3 0 0,0 0 0 0,0 0 0 16,-3 3 0-16,3-2 0 0,0-1 0 0,3-5 0 15,0 0 0-15,0 0 0 0,0 0 0 0,0 0 0 16,0 0 0-16,3 8 0 0,0-3 0 0,6 0 0 16,-3 3 0-16,3-2 0 0,0 2 0 0,0-3 0 15,0 0 0-15,0 3 0 0,-4-3 0 0,1 1 0 16,0 2 0-16,-6-8 0 0,0 0 0 0,0 8 0 15,-6 0 0-15,3-3 0 0,-5 0 0 16,-4 0 0-16,0 1 0 0,-6-1 0 0,0 0 0 0,3-2 0 16,-3 0 0-16,0-1 0 0,1 1 0 0,2 0 0 15,3-1 54-15,-3-2 8 0,6 3 2 0,0-1 0 16,0 1-154-16,3 0-30 0,6-3-7 16,0 0-1-16</inkml:trace>
  <inkml:trace contextRef="#ctx0" brushRef="#br1" timeOffset="111196.518">13599 9882 1036 0,'0'0'23'0,"0"0"5"0,0 0 0 0,0 0 1 0,0 0-29 0,0 0 0 0,0 0 0 0,0 0 0 0,-3 5 57 0,-3 1 6 15,0 2 1-15,0-3 0 0,3 3 51 0,-3-3 10 16,3 3 3-16,0 0 0 0,-3 0-103 0,3 3-25 16,0-3 0-16,3 2 0 0,-3-2 56 0,3 0 7 15,-3 0 1-15,3 0 0 0,-6 0-52 0,3-3-12 16,3-5 0-16,-3 5 0 0,3-5 0 0,0 0 0 15,0 0 0-15,0 0 0 0,0 0 0 0,3 6 0 16,3-4 0-16,0 4 0 0,-3-6 0 0,6 0 0 16,0 0 0-16,0 0 0 15,0 0-48-15,3 0-13 0,0-3-3 0,-3 3 0 0,3-3 52 0,-4 3 12 0,1 0 0 0,0 0 0 32,0 0-54-32,3 0-8 0,-3 0-2 0,-9 0 0 0</inkml:trace>
  <inkml:trace contextRef="#ctx0" brushRef="#br1" timeOffset="111420.985">13736 9925 1497 0,'0'0'32'0,"0"0"8"0,0 0 0 0,-3 7 4 0,0-1-36 0,-3 2-8 0,3 2 0 0,0 4 0 15,0-4 53-15,0 3 9 0,0 3 2 0,0 0 0 0,0 0 0 0,3 0 0 16,3-3 0-16,0 3 0 0,0-3-52 0,0 0-12 16,3-2 0-16,0 0 0 0,0-1 0 0,3 1 0 15,-3-3 0-15,0 2-868 16</inkml:trace>
  <inkml:trace contextRef="#ctx0" brushRef="#br1" timeOffset="112541.47">14471 9919 1267 0,'0'0'28'0,"0"0"5"0,0 0 2 0,-6 6 1 0,0 1-36 0,0-1 0 0,3-4 0 0,-6 6 0 15,3 0 58-15,-3 0 5 0,0 0 1 0,0 0 0 16,0 0 0-16,4 3 0 0,-1-6 0 0,0 5 0 16,0-2 0-16,0 0 0 0,6-8 0 0,-3 6 0 15,3-6-52-15,0 0-12 0,-3 8 0 0,3-8 0 16,0 0 0-16,0 0 0 0,0 0 0 0,6 5 0 16,0 0 0-16,-6-5 0 0,9 3 0 0,3-3 0 15,-1 2 0-15,1-2 0 0,0 0 0 0,3 0 0 16,-3 0 0-16,3 0 0 0,0-2 0 0,0 2 0 15,0 0-48-15,-1 0-13 16,-2 0-3-16,0 0 0 0,0 0-102 16,-3 0-21-16,6-5-4 0,-15 5-1 0</inkml:trace>
  <inkml:trace contextRef="#ctx0" brushRef="#br1" timeOffset="112744.997">14599 9962 1267 0,'0'0'28'0,"0"0"5"0,0 0 2 0,-3 8 1 0,0 2-36 0,0 3 0 15,0-2 0-15,0 2 0 0,-3 0 109 0,3 1 15 0,0-1 4 0,0 0 0 16,0 0-52-16,0 1-9 16,3-1-3-16,0 0 0 0,-3 0-51 0,3-2-13 15,0-1 0-15,3 1 0 0,0 2 0 0,0-5 0 16,0 0 0-16,0 0-868 0</inkml:trace>
  <inkml:trace contextRef="#ctx0" brushRef="#br1" timeOffset="113562.704">15200 9930 1497 0,'0'0'32'0,"0"0"8"0,0 0 0 0,0 0 4 0,0 0-36 0,0 0-8 0,0 0 0 0,0 8 0 0,-3 0 53 0,3 0 9 16,0-8 2-16,0 8 0 0,0-8 0 0,-3 5 0 15,3-5 0-15,0 10 0 0,-3-2-52 0,3-8-12 16,0 0 0-16,0 0 0 0,0 8 0 0,0-8 0 15,0 0 0-15,0 0 0 0,0 0 0 0,3 8 0 16,-3-8 0-16,0 0 0 0,0 0 0 0,0 0 0 16,0 0 0-16,6 8 0 0,0-3 0 0,0 1 0 15,3-4 0-15,0 1 0 0,-3 2 0 0,3-5 0 16,3 3 0-16,-3-3 0 0,3 3 0 0,-3-1 0 16,-1-2 0-16,1 3 0 0,3 0 0 15,-6-1 0-15,3 1 0 0,-3 2 0 0,0-2 0 0,0 2 0 0,-6-5 0 0,0 0 0 16,3 5 0-16,-3-5 0 0,0 0 0 0,-3 8 0 15,-6-2 54-15,3-1 8 0,-6 0 2 0,3 1 0 16,-3-1-52-16,0 0-12 0,1-2 0 0,-1 2 0 31,0-2-48-31,3-1-13 0,0 1-3 0,3 0 0 16,-3-1-102-16,3-2-21 0,-6-5-4 0,0 0-1 0</inkml:trace>
  <inkml:trace contextRef="#ctx0" brushRef="#br1" timeOffset="113734.091">15173 9938 1497 0,'0'0'66'0,"0"0"14"0,0 0-64 0,6-6-16 0,3 1 0 0,0 0 0 0,0 2 55 0,3 3 7 16,-3-2 2-16,3-1 0 16,3 0 0-16,3 3 0 0,-3-2 0 0,2 2 0 0,4 0-52 0,3 0-12 15,-3-3 0-15,0 3 0 16,2 0-48-16,-2 0-13 0,18-3-3 0,-15 1 0 0</inkml:trace>
  <inkml:trace contextRef="#ctx0" brushRef="#br1" timeOffset="115662.16">16742 11692 1036 0,'0'0'23'0,"0"0"5"0,0 0 0 0,0 0 1 0,0 0-29 0,0 0 0 15,0 0 0-15,0 0 0 0,12 0 57 0,-12 0 6 16,0 0 1-16,0 0 0 0,0 0 0 0,0 0 0 0,3-3 0 0,-3 3 0 16,-3-5 0-16,3 5 0 0,6-5 0 0,-6 5 0 15,-3-6 0-15,6-2 0 0,12 3 0 0,0 0 0 16,-9 0-52-16,6-1-12 0,-1 4 0 0,1-1 0 16,3 0 0-16,-3 6 0 0,-6 0 0 0,3 2 0 15,6-2 0-15,-9-1 0 0,-6-2 0 0,3 6 0 16,3 1 0-16,-6-1 0 0,-6 2 0 0,0 0 0 15,0-3 0-15,0 3 0 0,0-3 0 0,-3 3 0 16,0-3 0-16,3 3 0 0,6-8 0 0,-3 6 0 16,-3-1 0-16,6-5 0 0,6 5 0 0,0 1 0 15,-3-1 0-15,3 3 0 0,3-3 0 0,3 3 0 16,-3-3 0-16,0 3 0 0,0-3 0 0,-3 3 0 16,6-2 0-16,-6-1 0 0,-6-5 0 15,3 8 0-15,2-3 0 0,-5-5 0 0,0 0 0 0,-3 3 0 16,-2 2 0-16,-4-5 0 0,3 3 0 0,-3-1 0 0,-6 1 0 0,3-3 0 15,3-3 0-15,-3 3 0 0,-6 0 0 16,6 0 0-16,12 0 0 0,-9 0 0 16,-2 0-100-16,2 0-22 0,9 0-5 0,0 0-1 0</inkml:trace>
  <inkml:trace contextRef="#ctx0" brushRef="#br1" timeOffset="116719.208">17590 11663 806 0,'-17'0'36'0,"17"0"7"0,0 0-35 0,0 0-8 0,0 0 0 0,0 0 0 0,0 0 104 0,0 0 20 16,0 0 3-16,0 0 1 0,-9-5 0 0,9 5 0 16,6-6 0-16,-6 1 0 0,0 0-103 0,0 5-25 15,3-6 0-15,5-2 0 0,1 6 0 0,0-1 0 16,0-2 0-16,3 0 0 0,3-1 56 0,-3 4 7 15,-3-4 1-15,3 4 0 0,6 2-52 0,-4-3-12 16,-5 3 0-16,0 3 0 0,6-3 0 0,-3 2 0 0,-12-2 0 0,0 0 0 16,0 8 0-16,0-2 0 0,0 4 0 0,-6-5 0 15,-6 3 0-15,6 3 0 0,6-11 0 0,-9 8 0 16,-3 0 0-16,4 0 0 0,8-8 0 0,0 0 0 16,0 8 0-16,0-8 0 0,-6 5 0 0,6-5 0 15,9 5 0-15,-9-5 0 0,0 0 0 0,5 6 0 16,7-1 0-16,-3 0 0 0,-9-5 0 0,3 5 0 15,6 1 0-15,-3-1 0 0,-6-5 0 0,3 5 0 16,-3-5 0-16,3 6 0 0,-3 2 0 0,0-3 0 16,-9 0 54-16,3 0 8 0,0 1 2 0,-6-1 0 15,-5 0-52-15,5 1-12 0,9-4 0 0,-3 4 0 16,-3-1 54-16,0-3 8 0,-6 4 2 0,6-4 0 16,9-2-52-16,-6 3-12 0,-6 0 0 0,6-3 0 15,6 0-100-15,0 0-22 0,-9 2-5 16,6 1-513-16,3-3-102 0</inkml:trace>
  <inkml:trace contextRef="#ctx0" brushRef="#br1" timeOffset="117892.856">18570 11605 1497 0,'0'0'66'0,"0"0"14"0,0 0-64 0,-3 8-16 0,0-3 0 0,-3 3 0 16,0 2 0-16,0-2 0 0,-3 3 0 0,0-3 0 16,3 2 55-16,-3-2 7 0,3 0 2 0,0-2 0 15,0 2 0-15,0-3 0 0,3 0 0 0,3 3 0 16,0-8-52-16,0 0-12 0,0 0 0 0,0 0 0 16,0 5 0-16,0-5 0 0,0 0 0 0,9 6 0 15,-3-4 0-15,6 1 0 0,0-3 0 0,-3 3 0 16,0-3 0-16,3 0 0 0,-3 0 0 0,0-3 0 15,0 3-48-15,2-3-13 16,-2 3-3-16,0 0-742 0</inkml:trace>
  <inkml:trace contextRef="#ctx0" brushRef="#br1" timeOffset="118079.685">18683 11660 1728 0,'0'0'38'0,"0"0"8"0,-3 3 2 0,-3 2 0 0,3 0-39 0,0 1-9 16,0 2 0-16,0 0 0 0,-3 2 53 0,3 1 9 15,3-1 2-15,-3 4 0 0,3-1 33 0,0-3 7 0,3 4 2 0,-3-1 0 16,3 0-70-16,3 0-13 0,-6 1-3 0,3-1-1 31,0 0-84-31,3-2-17 0,-3-1-3 0</inkml:trace>
  <inkml:trace contextRef="#ctx0" brushRef="#br1" timeOffset="118719.348">19430 11615 633 0,'0'0'28'0,"0"0"6"0,0 0-34 0,0 0 0 0,0 0 0 0,0 6 0 15,3-1 244-15,-6 3 43 0,0 0 8 0,0 0 1 16,-3 2-184-16,0-2-36 0,0 0-8 0,0-3-2 15,3 1-18-15,-3 2-3 0,0 0-1 0,3-3 0 16,-3 0-22-16,3 3-5 0,3-8-1 0,-3 5 0 16,3-5-16-16,0 6 0 0,0-6 0 0,0 5 0 0,0-5 0 0,0 0 8 15,6 3-8-15,3-1 0 0,-3 4 0 0,6-6 0 16,0 2 0-16,0-2 0 0,0 0 0 0,3-2-11 16,-3 2 0-16,0 0 0 15,-4 0-30-15,4-3-7 0,0 0 0 16,0 3-553-16,-3-2-111 0</inkml:trace>
  <inkml:trace contextRef="#ctx0" brushRef="#br1" timeOffset="118925.367">19543 11623 1382 0,'0'0'123'0,"-3"8"-99"0,3 3-24 0,-3-1 0 16,3 1 104-16,-3 2 15 0,0 0 3 0,3 3 1 15,0 0-35-15,0 0-6 0,0 0-2 0,0 2 0 16,3-2-32-16,-3-3-6 0,0 3-2 0,0 0 0 16,3-3-40-16,-3-2 0 0,3 2-8 0,-3-2-989 15</inkml:trace>
  <inkml:trace contextRef="#ctx0" brushRef="#br0" timeOffset="126654.152">20990 11091 1728 0,'0'0'38'0,"0"0"8"0,0 0 2 0,0 0 0 0,0 0-39 0,0 0-9 16,0 0 0-16,0 0 0 0,0 0 53 0,0 0 9 15,0 0 2-15,0 0 0 0,3 6-52 0,-3 2-12 16,0 2 0-16,-3 1 0 0,-3 2 105 0,0 3 19 15,0 0 3-15,-3 0 1 0,3 2-52 0,-3-5-9 16,0 1-3-16,0-1 0 0,3-3-51 0,0 1-13 16,0 0 0-16,-3-4 0 0,6 1 0 0,0 3 0 0,0-6 0 0,0 1 0 15,3-6 0-15,0 0 0 0,0 0 0 16,0 0 0-16,0 0 0 0,0 0 0 0,6 2 0 0,6-2 0 16,-3 0 0-16,3-2 0 0,3-1 0 0,0 0 0 15,0-2 0-15,3 2 0 0,-4 1 0 0,1-1 0 16,0 0 0-16,-3 1 0 15,0 2 0-15,0 0 0 16,0 0-48-16,-3 0-13 0,0 2-3 0,0 1 0 0,-3 0-102 16,3-1-21-16,-4 1-4 0,1-3-1 0</inkml:trace>
  <inkml:trace contextRef="#ctx0" brushRef="#br0" timeOffset="126869.77">21159 11094 1958 0,'0'0'43'0,"0"0"9"0,0 0 1 0,0 0 3 0,0 0-45 0,0 5-11 16,-3 1 0-16,-3 4 0 0,3 1 53 0,0 5 9 15,0 2 2-15,0 1 0 0,-3 2 51 0,3 5 10 16,1-2 3-16,-1 0 0 0,0 2-103 0,3 1-25 16,0-3 0-16,0-1 0 0,3-1 56 0,0-4 7 15,-1 1 1-15,4-1 0 16,0-2-154-16,0 0-30 0,3 0-7 0,-3-3-1025 0</inkml:trace>
  <inkml:trace contextRef="#ctx0" brushRef="#br0" timeOffset="134120.31">11566 12282 1497 0,'0'0'32'0,"0"0"8"0,0 0 0 0,0 0 4 0,0 8-36 0,-3 2-8 0,3 4 0 0,-3-1 0 0,3 0 53 0,-3 3 9 15,-3 3 2-15,3-4 0 0,0 4 0 0,0-3 0 16,0 0 0-16,3 0 0 0,-6-1 0 0,6-1 0 16,0 2 0-16,0-6 0 0,0 1-52 0,-3-1-12 15,6 1 0-15,-3-3 0 0,3 2 0 0,-3-2 0 16,0-8 0-16,0 0 0 15,0 0-202-15,0 0-43 0,0 0-9 0,0 0-2 0</inkml:trace>
  <inkml:trace contextRef="#ctx0" brushRef="#br0" timeOffset="134513.933">11596 12338 1267 0,'0'0'28'0,"0"0"5"0,-3-6 2 0,3 1 1 0,0 0-36 0,-3 2 0 0,3-2 0 0,0 2 0 16,0-2 58-16,0 5 5 0,0-6 1 0,0 6 0 15,3-5 51-15,3-3 10 0,-3 3 3 0,5 2 0 16,-2 1-103-16,3-1-25 0,0 0 0 0,3 3 0 16,-3 0 0-16,3 0 0 0,-3 3 0 0,0 0 0 15,0-1 0-15,0 4 0 0,-3-1 0 0,0 0 0 16,-3 3 0-16,-3-3 0 0,0 3 0 0,-3 0 0 15,-3 0 0-15,-3 0 0 0,3 3 0 0,-3-3 0 16,0-3 0-16,0 3 0 0,3-3 0 0,0 3 0 16,0-3 0-16,0-2 0 0,6-3 0 0,-3 5 0 15,3-5 0-15,-3 8 0 0,3-2 0 0,0 2 0 0,3-3 0 16,-3 3 0-16,3-3 0 0,0 3 0 0,3-3 0 16,0 3 0-16,0-2 0 0,3 1 0 0,0-1 0 0,0-1 0 15,-3 0 0-15,3 3 0 0,0-2 56 0,-3-1 7 16,-6-5 1-16,3 5 0 15,-3-5-103-15,0 0-20 0,0 0-4 0,6 5-845 16</inkml:trace>
  <inkml:trace contextRef="#ctx0" brushRef="#br0" timeOffset="134861.639">11855 12356 1497 0,'0'0'32'0,"0"0"8"0,0 0 0 0,-6 3 4 0,0-1-36 0,3 1-8 0,0 2 0 0,-3 3 0 16,0 0 53-16,-3 5 9 0,6-2 2 0,-3 2 0 15,3 0 0-15,0 3 0 0,0-2 0 0,3-1 0 16,6 0 0-16,-3-2 0 0,6-1 0 0,-3 1 0 15,6-3-52-15,-3-3-12 0,3-2 0 0,-1-3 0 16,1 0 0-16,3-3 0 0,-3-2 0 0,0-3 0 16,0 0 54-16,0-3 8 0,-3-2 2 0,0 0 0 15,-3 2-52-15,-3-2-12 0,0 5 0 0,0-5 0 16,-3 0 0-16,-3 2 0 0,-3-2 0 16,0 0 0-16,0 5 0 0,0-3 0 0,-3 3 0 0,3 3 0 15,-3-3 0-15,3 5 0 0,-3-2 0 0,0 5 0 16,3 0-151-16,0 3-33 0,0-1-6 0,3 6-2 0</inkml:trace>
  <inkml:trace contextRef="#ctx0" brushRef="#br0" timeOffset="135756.701">12108 12570 1267 0,'0'0'28'0,"0"0"5"0,-3 11 2 0,-3-6 1 0,0-2-36 0,0 2 0 16,0 3 0-16,0-3 0 0,0 3 36 0,0-2 0 15,0-4 0-15,-3 4 0 0,3-1-28 0,0 0-8 0,0 0 0 16,0-2-618-16</inkml:trace>
  <inkml:trace contextRef="#ctx0" brushRef="#br0" timeOffset="137096.161">12423 12375 1497 0,'3'5'32'0,"-3"5"8"0,0-2 0 0,0 6 4 0,0-1-36 0,-3 5-8 0,0 1 0 0,3-1 0 16,-3 4 104-16,3-7 20 0,-3 1 3 0,0 0 1 15,3-3-103-15,0 1-25 0,0-4 0 0,0-2 0 16,-3 3 33-16,3-3 2 0,0-8 0 0,3 5 0 16,-3-5-44-16,0 0-9 0,0 0-2 0,0 0-585 15,0 0-118-15</inkml:trace>
  <inkml:trace contextRef="#ctx0" brushRef="#br0" timeOffset="137451.647">12459 12361 1497 0,'0'0'32'0,"3"-5"8"0,0 2 0 0,3-2 4 0,0 0-36 0,-3 2-8 16,0 1 0-16,-3 2 0 0,6-3 53 0,-6 3 9 0,0 0 2 0,0 0 0 15,0 0-52-15,5 0-12 0,1 3 0 0,-6-3 0 16,3 7 54-16,0-1 8 0,3-1 2 0,-6 3 0 16,0 0-52-16,0 0-12 0,-3 0 0 0,0 2 0 15,-3-2 0-15,0 0 0 0,1 3 0 0,-1-3 0 16,-3 0 0-16,3 0 0 0,-3-3 0 0,3 3 0 16,0-3 0-16,0 0 0 0,3 1 0 0,0-1 0 15,3-5 0-15,0 0 0 0,0 0 0 0,0 0 0 31,0 8-48-31,0-8-13 0,6 3-3 0,0 2 0 0,0 0 103 0,0 1 20 0,3-1 4 0,0 0 1 16,0 0-52-16,-1 1-12 0,1-1 0 0,0 3 0 16,0-5 54-16,0 2 8 0,-3 0 2 0,3 0 0 15,0 1-52-15,0 2-12 0,-6-3 0 0,3 0 0 16,-6-5 0-16,3 8 0 0,-3-8 0 0,0 0 0 16,0 0-100-16,0 0-22 0,0 0-5 15,0 0-1-15</inkml:trace>
  <inkml:trace contextRef="#ctx0" brushRef="#br0" timeOffset="137812.073">12643 12449 1958 0,'0'0'43'0,"0"0"9"0,-3-3 1 0,3 3 3 0,0-5-45 0,0 5-11 0,3-6 0 15,0 1 0-15,0 0 0 0,3 0 0 0,-3-3 0 0,3 0 0 16,-3 0 53-16,3 0 9 0,0 0 2 0,0 3 0 16,-3-3-52-16,3 0-12 0,-3-3 0 0,0 3 0 15,3 3 0-15,-6-3 0 0,3 3 0 0,0-3 0 16,-3 2 0-16,0 4 0 0,-3-4 0 0,3 6 0 16,0 0 0-16,0 0 0 0,0 0 0 0,0 0 0 15,0 0 0-15,0 0 0 0,0 8 0 0,-3 0 0 16,0 3 0-16,3 2 0 0,0 0 0 0,3 1 0 15,-3-1 0-15,3 0 0 0,0 3 0 0,0-3 0 16,-3 0 54-16,3 1 8 0,0-1 2 0,3 0 0 16,-3 0-52-16,-3 1-12 0,3-1 0 0,0 0 0 15,-3 0-202-15,3 0-43 0,-3 6-9 16,0-3-2-16</inkml:trace>
  <inkml:trace contextRef="#ctx0" brushRef="#br0" timeOffset="137967.752">12643 12597 1958 0,'0'0'43'0,"0"0"9"0,0 0 1 0,6-3 3 0,3 1-45 0,0-1-11 16,0 3 0-16,0-3 0 0,3-2 0 0,0 5 0 16,0 0 0-16,0 0 0 0,0 0 0 0,-4 0 0 15,4 0 0-15,0 0-578 16,-3 3-118-16</inkml:trace>
  <inkml:trace contextRef="#ctx0" brushRef="#br0" timeOffset="138144.665">12899 12597 1497 0,'0'0'32'0,"0"0"8"0,0 0 0 0,0 0 4 0,3 10-36 15,0-2-8-15,0 3 0 0,-3-3 0 0,0 2 104 0,-3-2 20 0,0 0 3 0,-3 0 1 16,0 0-52-16,0-3-9 0,-3 3-3 0,4-2 0 15,-4 2-51-15,0-3-13 0,0-2 0 0,0-1 0 16,3 1-151-16,-3-3-33 16,-3 0-6-16,12 0-2 0</inkml:trace>
  <inkml:trace contextRef="#ctx0" brushRef="#br0" timeOffset="138703.73">13143 12351 1728 0,'0'0'38'0,"0"5"8"0,-3 6 2 0,3-1 0 0,3 3-39 0,-6 3-9 0,0 0 0 0,0 0 0 0,0 5 53 0,3-2 9 16,3-1 2-16,-3 1 0 0,-3-1 0 0,0-2 0 15,1-3 0-15,2 1 0 0,-3-6-52 0,3 0-12 16,0 2 0-16,0-2 0 16,3-3-48-16,-3-5-13 0,0 0-3 0,0 0-546 15,0 0-110-15</inkml:trace>
  <inkml:trace contextRef="#ctx0" brushRef="#br0" timeOffset="138850.109">13146 12364 576 0,'0'0'25'0,"0"0"6"0,0 0-31 0,0 0 0 0,0 0 0 0,0 0 0 16</inkml:trace>
  <inkml:trace contextRef="#ctx0" brushRef="#br0" timeOffset="139663.008">13120 12332 1267 0,'0'0'28'0,"0"0"5"0,0 0 2 0,0 0 1 0,0 0-36 0,0 0 0 0,0 0 0 0,0 8 0 15,0 3 58-15,0-1 5 0,0 1 1 0,0 2 0 16,-6 3 0-16,3 0 0 0,-3 2 0 0,0 1 0 15,0-1 51-15,3 1 10 0,0-3 3 0,0 0 0 0,3-3-103 0,0 0-25 16,3-2 0-16,-3-1 0 0,3-4 0 16,3 2 0-16,0 0 0 0,-3-1 0 0,-3-7 0 0,0 0 0 15,9 3 0-15,0-6 0 16,-1 1 0-16,1-3 0 0,0-1 0 0,0-2 0 0,0 3 0 0,0 0 0 16,0-3 0-16,-3 0 0 15,3 0-46-15,-3 0-14 0,0-3-4 0,-3 6 0 16,3 0 0-16,-6 5 0 0,0 0 0 0,0 0 0 0,0 0 52 0,0 0 12 15,0 0 0-15,0 0 0 0,-3 5 48 0,0 3 13 16,3 0 3-16,0 3 0 0,0-1-52 0,0 1-12 16,3-1 0-16,0-2 0 0,0 0 54 0,0 0 8 15,3-3 2-15,0 3 0 0,-6-8 0 16,9 3 0-16,-1 0 0 0,4-3 0 0,-3 0-52 0,0 0-12 16,3-3 0-16,-3-2 0 0,3-1 54 0,-3-2 8 0,3-2 2 0,-3-1 0 15,0 1-52-15,-3-1-12 0,3 1 0 0,-6-1 0 16,0 0 0-16,0 1 0 0,-3-1 0 0,0 1 0 15,2-1 0-15,-4 0 0 0,-1 4 0 16,0-1 0 0,0 0-48-16,-3 2-13 0,3 1-3 0,3 5 0 15,-3-3-102-15,3 3-21 0,-6 0-4 0,0 0-1 0</inkml:trace>
  <inkml:trace contextRef="#ctx0" brushRef="#br0" timeOffset="140021.87">13474 12409 1958 0,'0'0'87'0,"0"0"17"0,0 0-83 0,0 0-21 0,6-5 0 0,-3-1 0 0,0-2 56 0,0 1 6 15,3-1 2-15,0 0 0 0,0 0 0 0,-1-3 0 16,1 1 0-16,3-1 0 0,-3 0-52 0,0 1-12 15,0-1 0-15,0 1 0 0,-3-1 0 0,0 0 0 16,0-2 0-16,0 3 0 0,3-1 0 0,0 3 0 16,-3 0 0-16,-3 3 0 0,3 0 0 0,-3 5 0 15,0 0 0-15,0 0 0 0,0 0 0 0,0 0 0 16,-3 5 0-16,3 8 0 0,-3 3 0 0,0 3 0 0,-3 2 0 16,0 0 0-16,3 5 0 0,0-2 0 0,0 3 0 0,6-6 0 15,0 3 0-15,0-6 0 0,-3 3 0 0,0-2 0 16,6-1 0-16,-3-2 0 0,0 3 0 0,0-3 0 15,0-3 0-15,0-3 0 0,0 4 0 0,0-4-714 16,-3-5-146-16</inkml:trace>
  <inkml:trace contextRef="#ctx0" brushRef="#br0" timeOffset="140186.339">13524 12618 2188 0,'0'0'97'0,"0"0"20"0,0 0-93 0,0 0-24 0,0 0 0 0,6 3 0 16,3-3 56-16,0 0 6 0,0-3 2 0,0 0 0 16,0 3-52-16,3 0-12 0,3-2 0 0,3-1 0 0,-1 0 54 0,1 3 8 15,0 0 2-15,-3 0 0 16,3 0-154-16,-3 0-30 0,-3 3-7 0,3 0-922 16</inkml:trace>
  <inkml:trace contextRef="#ctx0" brushRef="#br0" timeOffset="140372.977">13917 12615 1958 0,'6'6'87'0,"-6"2"17"0,0-3-83 0,0 3-21 0,3 0 0 0,-6 2 0 16,0-2 87-16,-3 0 13 0,0-3 2 0,-3 3 1 15,-2 0-41-15,-1-2-8 0,0-1-2 0,3 0 0 16,-3 1-36-16,0-1-7 0,3-3-1 0,3 1-8 31,-3-3-125-31,3 0-32 0,0-3-7 0</inkml:trace>
  <inkml:trace contextRef="#ctx0" brushRef="#br0" timeOffset="145245.888">14108 12269 288 0,'0'0'12'0,"0"0"4"0,0 0-16 0,6 0 0 15,-6 0 0-15,0 0 0 0,3-3 161 0,-3 3 30 16,0 0 5-16,0 0 2 0,6-3-54 0,-6 3-10 16,0 0-2-16,3-2-1 0,-3 2-20 0,0 0-4 15,0 0-1-15,0 0 0 0,0 0-43 0,0 0-9 16,3 5-2-16,0 6 0 0,0-1-5 0,-3 3-2 0,0 6 0 0,0 0 0 16,0 2-2-16,-3 0-1 0,0 0 0 0,0 0 0 15,0 0-8-15,3-2-2 0,0-3 0 0,3 2 0 16,-3-4-16-16,6-1-4 15,0 0-1-15,0-2 0 0,-1-4-11 0,4 1 0 0,-3-2 9 16,3-4-9-16,0-2 0 0,0 0 0 16,0-2 0-16,3-1-8 15,-3 0-15-15,0-2-2 0,-3-3-1 0,3 3 0 16,-3-3-6-16,-3 3-2 0,0-1 0 0,0 1 0 0,-3 5 22 0,0 0 4 16,0 0 8-16,0 0-13 0,0 0 13 0,0 0 0 0,0 0 0 0,0 0-9 15,0 0 9-15,0 0 0 0,3 8 0 0,0 0 0 16,0 0 12-16,-1 0 4 0,1 0 0 0,3 0 1 15,3-3 12-15,-3 0 3 0,3 1 0 0,0-4 0 0,3 1 1 16,-3-3 1-16,0-3 0 0,0 1 0 0,3-4-10 0,-3 1-3 16,-3-3 0-16,3 0 0 0,0-2 7 0,-4-1 0 15,1 0 1-15,0 1 0 0,-3-1-13 0,0-2-4 16,0 0 0-16,-3 2 0 0,0-2-12 16,0 5 8-16,-3-3-8 0,3 3 0 15,-3 1 0-15,0-1 0 0,0 2-13 0,3 6 4 16,-3-5-36-16,3 5-7 0,0 0-2 0,0 0 0 15,0 0-202-15,0 0-40 0</inkml:trace>
  <inkml:trace contextRef="#ctx0" brushRef="#br0" timeOffset="145526.732">14620 12345 1836 0,'-15'3'81'0,"15"-3"17"0,-6 3-78 0,0 2-20 0,0 3 0 16,0 0 0-16,0 0 12 0,0 5-2 0,3 0 0 0,0 3 0 15,-3 0 39-15,3 5 8 0,3-2 2 0,0-1 0 16,3 1 21-16,3-1 5 0,0-2 1 0,3 0 0 16,-3-3-12-16,6-2-2 0,0-3-1 0,3-3 0 15,0 0-59-15,-1-2-12 0,1-6 0 0,0-2 0 16,3-3 12-16,-6-5 4 0,3 2 0 0,-3-5 1 16,0 1 3-16,-6-4 1 0,3 3 0 0,-6-2 0 15,-3-1 9-15,-3 3 2 0,0-2 0 0,0 5 0 16,-6-3-12-16,0 0-3 0,0 3 0 0,0-1 0 15,0 1-17-15,0 5 0 0,-3 0 0 0,3 3 0 16,0 0-72-16,3 5-8 0,-3 0-1 0,6 0-1 0</inkml:trace>
  <inkml:trace contextRef="#ctx0" brushRef="#br0" timeOffset="147347.846">14956 12470 1728 0,'0'0'38'0,"0"0"8"0,0 0 2 0,0 0 0 0,0 0-39 0,0 0-9 15,0 0 0-15,0 0 0 0,0 0 104 0,0 0 20 0,0 0 3 0,6-3 1 16,0 1-103-16,3 2-25 0,3-3 0 0,3 0 0 15,0 1 56-15,-1-1 7 0,4 3 1 0,0-3 0 16,0 3-52-16,3 0-12 0,-6-2 0 0,3 2 0 16,0-3 0-16,2 3 0 0,-2 0 0 0,0 0 0 15,0 0 0-15,-3 0 0 0,3 0 0 16,-3 0 0-16,-1 0 0 0,1-3 0 16,0 3 0-16,-3-2 0 15,-3 2-151-15,0 0-33 0,0-3-6 0,-3 3-2 0</inkml:trace>
  <inkml:trace contextRef="#ctx0" brushRef="#br0" timeOffset="147868.433">15349 12340 1728 0,'0'0'38'0,"0"0"8"0,0 0 2 0,0 0 0 0,0 0-39 0,0 0-9 0,0 0 0 0,0 0 0 16,0 0 53-16,6 3 9 0,3-3 2 0,0 2 0 15,0-2 0-15,0 3 0 0,3-3 0 0,2 0 0 16,-2 3-52-16,3-1-12 0,0-2 0 0,0 3 0 15,-3 0 0-15,3-1 0 0,-3 4 0 0,0-4 0 16,-3 4 0-16,-3-1 0 0,-1-2 0 0,-5-3 0 16,0 7 0-16,3 1 0 0,-6 0 0 0,0-2 0 15,-2 4 0-15,-1-2 0 0,-3 0 0 0,-3 0 0 16,3 0 0-16,0 0 0 0,-3 0 0 0,3 0 0 16,-3-3 54-16,3 3 8 0,0-3 2 0,0 1 0 15,3-1-52-15,0 0-12 0,6-5 0 0,0 0 0 16,0 0-151-16,0 0-33 0,6 5-6 0,0 1-2 0</inkml:trace>
  <inkml:trace contextRef="#ctx0" brushRef="#br0" timeOffset="150005.49">15929 12205 1036 0,'3'0'23'0,"-3"0"5"0,0 0 0 0,0 0 1 0,6 0-29 0,-6 0 0 16,0 0 0-16,0 0 0 16,0 0 108-16,0 0 16 0,0 0 4 0,0 0 0 0,3 8-52 0,-3 0-9 15,0 0-3-15,-3 3 0 0,0-3 0 0,0 2 0 16,0-2 0-16,-3 3 0 0,1-3 0 0,-4 2 0 16,3-2 0-16,0 0 0 0,3 0-51 0,-3 0-13 15,0 0 0-15,0 0 0 0,6-8 0 0,-3 8 0 16,-3 0 0-16,0-3 0 0,6-5 0 0,0 8 0 15,0-8 0-15,-3 5 0 0,3-5 0 0,0 0 0 16,3 6 0-16,-3-6 0 0,0 0 0 0,3 5 0 16,0 0 0-16,3-5 0 0,-6 0 0 0,9 3 0 0,0-3 0 0,0 0 0 15,0 0 0-15,3 0 0 0,-4-3 0 0,4 3 0 16,3-3 0-16,-3 1 0 0,0-1 0 0,0 3 0 16,0-5 0-16,0 5 0 0,0-3 0 0,0 1 0 15,-3-1 0-15,2 0 0 0,-2 3 0 0,-3-2 0 31,0 2-48-31,-6 0-13 0,9-3-3 0,-9 3-546 0,0 0-110 0</inkml:trace>
  <inkml:trace contextRef="#ctx0" brushRef="#br0" timeOffset="150214.444">16096 12232 1267 0,'0'0'28'0,"0"0"5"0,-3 5 2 0,0 3 1 0,3 0-36 0,-3 0 0 16,0 0 0-16,3 5 0 0,-3-2 109 0,0 4 15 16,0 1 4-16,0 0 0 0,3 5 0 0,-3-2 0 15,0-1 0-15,3 6 0 0,0-5-52 0,0 2-9 16,0-3-3-16,3 4 0 0,-3-4 0 0,3 1 0 16,0-1 0-16,0-2 0 15,0-3-153-15,3-2-31 0,0-1-7 0,0-2-1 0</inkml:trace>
  <inkml:trace contextRef="#ctx0" brushRef="#br1" timeOffset="154511.427">11512 12753 734 0,'0'0'32'0,"0"0"8"0,0 0-32 0,0 0-8 0,0 0 0 0,0 0 0 15,0 0 37-15,0 0 7 0,0 0 0 0,0 0 1 16,0 0-17-16,3-3-4 0,0-2-1 0,-3 5 0 16,6 0 22-16,-3-5 5 0,3 2 1 0,0-2 0 15,-3 2 2-15,3 0 1 0,0-2 0 0,0 3 0 16,0 2-32-16,0 0-6 0,3-6-2 0,-3 6 0 16,0-2-14-16,3 2 0 0,-4 2 0 0,4-2 0 15,-3 3-10-15,-3 2 10 0,3 0-8 0,-3 1 8 16,0 2 0-16,0 0-8 0,-3 0 8 0,-3 0 0 15,0-1 0-15,0-1-8 0,-3-1 8 0,0 3 0 0,0-3 0 0,3 1 0 16,-3-1 0-16,1 0 0 0,5-5 0 16,0 0 0-16,0 0 0 0,0 0 8 0,0 0-8 15,0 0 0-15,0 0 0 0,5 5 0 0,1-2-8 0,0 2 8 16,3-2-8-16,3 2 8 0,-3 1 0 0,3-1 0 16,0 0 0-16,-6 3 0 0,3-3 21 15,-3 1 3-15,-3 2 1 0,-3 0 0 0,3-3 36 0,-6 3 7 16,0-3 2-16,-6 0 0 0,3 3-11 0,-3-2-3 15,-3-1 0-15,0 0 0 0,3 0-42 0,-3 1-14 16,3-1 8-16,3 0-576 16,-2-2-114-16</inkml:trace>
  <inkml:trace contextRef="#ctx0" brushRef="#br1" timeOffset="155403.133">14450 12785 1497 0,'0'0'66'0,"0"0"14"0,0 0-64 0,0 0-16 16,0 0 0-16,0 0 0 0,-9 8 55 0,3-3 7 16,0 3 2-16,0 0 0 0,-3 0 51 0,0 0 10 0,1-3 3 15,2 3 0-15,-3-3-52 0,3 3-9 0,0-3-3 0,0-2 0 16,3 2-51-16,0 1-13 0,-3-1 0 0,6-5 0 16,0 0 0-16,0 0 0 0,0 0 0 0,0 0 0 15,0 0 0-15,9 3 0 0,3-3 0 0,-3-3 0 16,3 3 0-16,2-3 0 0,-2 1 0 0,3 2 0 15,-3-3 0-15,0 3 0 0,0-3 0 0,3 3 0 16,0 0-100 0,-3 0-22-16,0 0-5 0,-1 0-513 0,1 0-102 0</inkml:trace>
  <inkml:trace contextRef="#ctx0" brushRef="#br1" timeOffset="155584.704">14578 12777 1497 0,'0'0'32'0,"0"0"8"0,0 0 0 0,0 0 4 0,0 8-36 0,-3 0-8 16,0 2 0-16,0 1 0 0,0 2 104 0,0 3 20 15,0 0 3-15,-3 2 1 0,0 1-52 0,3 2-9 16,0 0-3-16,0 0 0 0,0 0 0 0,0-2 0 16,3-3 0-16,3 0 0 15,0 0-141-15,3-1-29 0</inkml:trace>
  <inkml:trace contextRef="#ctx0" brushRef="#br1" timeOffset="156856.749">12423 12880 345 0,'0'0'31'0,"0"0"-31"0,0 0 0 0,-3 8 0 15,0-3 92-15,0 0 13 0,3 1 3 0,0 2 0 16,-3 0-19-16,6 0-3 0,-3-1-1 0,0-1 0 15,0 2-28-15,3-3-5 0,0 0-2 0,-3-5 0 0,0 0 1 0,3 8 0 16,-3-8 0-16,9 6 0 0,-3-4-32 16,-6-2-7-16,0 0 0 0,6 0-1 0,3-2-11 0,0-4 8 15,-3 1-8-15,0 0 8 0,0-1-23 0,0-2-5 16,-3 0 0-16,0-2-1 16,-3-1-8-16,2 3-2 0,-2-2 0 0,3-1 0 0,-3 1 31 0,-3-1-9 15,3 0 9-15,0 1 0 0,-2 2 0 16,2-3 8-16,0 1 0 0,0 2 0 0,-3 0 20 0,0 0 4 15,0 3 0-15,0-1 1 0,3 6 22 0,0-2 4 16,0 2 1-16,0 0 0 0,0 0-23 0,0 0-4 16,0 0-1-16,0 0 0 0,0 0-17 0,0 0-4 15,0 8-1-15,0 2 0 0,0-2 10 0,3 3 3 16,0-1 0-16,3 1 0 0,-4 0-7 0,1-1-2 16,0-2 0-16,3 3 0 0,0-3-14 0,-3 2 11 15,3-2-11-15,0 0 10 0,0-3-21 0,0 1-4 16,0-1-1-16,-3-2-825 0</inkml:trace>
  <inkml:trace contextRef="#ctx0" brushRef="#br1" timeOffset="157153.252">12625 12880 518 0,'0'0'46'0,"0"0"-37"0,-3 3-9 0,-2 2 0 15,2 0 100-15,3-5 17 0,-6 5 4 0,6 3 1 16,-3-2-4-16,3 2-1 0,3-3 0 0,-3-5 0 16,6 5-1-16,-3 0-1 0,5 1 0 0,1-4 0 0,0 4-35 0,3-4-6 15,-3 1-2-15,0-3 0 16,3 0-29-16,-3 0-7 0,-3-3 0 0,3 1-1 0,0-4-12 0,-6 4-3 16,3-4 0-16,0-1 0 0,-6 7-10 0,3-6-2 15,-3-2-8-15,3 0 12 0,-6 0-12 0,3 1 0 16,-3 1 8-16,0-2-8 0,0 0 0 0,-3 3 0 15,0 0 0-15,0-1 0 16,0 1-35-16,0 3-9 0,0-1-3 0,0 3 0 16,6 0-113-16,-3 0-24 0,-9 3-4 0,12-3 0 0</inkml:trace>
  <inkml:trace contextRef="#ctx0" brushRef="#br1" timeOffset="157687.167">12816 12893 518 0,'0'0'46'0,"0"0"-37"0,0 0-9 0,0 0 0 0,0 0 158 15,0 0 30-15,0 0 5 0,0 0 2 0,0 0-100 0,0 0-20 16,9 3-4-16,-3-1-1 0,3-2-2 0,-3 0 0 16,3-2 0-16,-3 2 0 0,0 0-26 0,0-3-6 15,2-2 0-15,-2 5-1 0,0-3-22 0,0 1-4 16,-6 2-1-16,3-3 0 0,-3 3-8 15,6-5 0-15,-6 5 0 0,0 0 8 0,3-3-8 16,0-2 0-16,0-1 0 0,-3 6 8 0,0 0-8 0,0 0-14 16,0-5 3-16,0 0 1 15,0 5-23-15,-6-3-5 0,3 1-1 0,-3-1 0 16,0 3 6-16,0 0 1 0,-3 0 0 0,3 0 0 16,-2 3-4-16,-1-1 0 0,0 1 0 0,0-1 0 0,0 4 21 0,0-4 4 15,3 6 1-15,-3-2 0 0,0 2 10 0,6-3 14 16,-3 0-3-16,3 0-1 0,0 1 27 0,3-1 6 15,0 3 1-15,3-3 0 0,0 1 20 0,3-1 4 0,0 3 0 0,0-6 1 16,3 4-22-16,3-4-5 0,-3 1-1 0,3 0 0 16,0-1-29-16,0-2-12 0,2 0 11 15,-2 0-11 1,0 0-87-16,3 0-23 0,-3-2-5 0,-3 2-674 0</inkml:trace>
  <inkml:trace contextRef="#ctx0" brushRef="#br1" timeOffset="158093.894">13072 12824 806 0,'0'0'72'0,"0"0"-58"16,0 0-14-16,0 0 0 0,0 0 154 0,0 0 28 15,-6 0 6-15,-3 0 0 0,0 3-100 0,3 0-21 16,-3-1-4-16,0 1-1 0,0 2-22 0,0 1-4 16,1-1 0-16,2-3-1 0,0 4-20 0,3-1-4 15,-3 0-1-15,6-5 0 0,0 0-10 0,0 0 0 16,3 6 0-16,0 2 0 0,0-3 0 0,3-2 0 0,0 2 0 15,-1 0 8-15,4-2 0 0,-3 2-8 16,3-2 12-16,-3-1-4 0,-6-2 21 0,0 0 4 0,0 0 1 0,0 0 0 16,0 0-13-16,0 0-2 0,0 0-1 15,-3 6 0-15,-3-1-1 0,0-2 0 0,-3-1 0 0,1 1 0 16,2-1-26-16,-3-2-6 0,0 3-1 0,3-3 0 31,0 0-156-31,0 0-31 0,-6-3-6 0,12 3-2 0</inkml:trace>
  <inkml:trace contextRef="#ctx0" brushRef="#br1" timeOffset="158528.115">13102 12872 1364 0,'9'3'60'0,"-9"-3"13"0,0 0-58 0,3 8-15 16,-3-3 0-16,3 3 0 0,0-3 83 0,0 0 13 16,2 3 4-16,-2 0 0 0,-6-2-39 0,1 1-7 15,2-7-2-15,0 6 0 0,-3 2-31 0,3-8-6 16,0 0-2-16,0 0 0 0,-3 5 7 0,0-2 2 16,3-3 0-16,0 0 0 0,-3 2-22 0,3-2 0 15,0 0-12-15,0 0 4 16,0 0-25-16,0 0-5 0,0 0-1 0,0 0 0 15,0 0-18-15,3-5-4 0,0-3-1 0,0 0 0 16,-3 0-3-16,0 3-1 0,3-3 0 0,-1 0 0 16,4-3 1-16,0 4 0 0,-3-1 0 0,6 0 0 0,0 2 36 0,-3 1 7 0,0 0 2 0,3 2 0 15,-3 0 41-15,0 3 9 0,0 0 2 0,-6 0 0 16,0 0 87-16,9 6 17 0,-3-1 4 0,3 0 1 16,-6 1-61-16,3 2-13 0,-3 0-3 0,3-1 0 15,-6 1 15-15,3 0 2 0,0 0 1 0,-3 0 0 16,3-3-82-16,-3 1-12 0,0 2-5 0,0 0-1 15,0-8 30-15,0 0 5 0,0 0 2 0,3 5 0 32,2 0-235-32,-5-5-48 0,0 0-8 0,0 0-3 0</inkml:trace>
  <inkml:trace contextRef="#ctx0" brushRef="#br1" timeOffset="158705.222">13325 12824 1994 0,'0'0'44'0,"0"0"8"0,0 0 3 0,0 0 1 0,0 0-44 0,0 0-12 15,0 0 0-15,0-5 0 0,0 5 25 0,0 0 3 16,3-5 1-16,-3-1 0 0,3 1-17 0,-3 0-4 16,3 0-8-16,-3 5 12 15,3-6-103-15,-3 4-21 0,3-4-4 0</inkml:trace>
  <inkml:trace contextRef="#ctx0" brushRef="#br1" timeOffset="158911.594">13399 12681 1620 0,'0'0'36'0,"0"0"7"0,0 0 1 0,0 0 1 0,0 0-36 0,3 8-9 0,0 3 0 0,0-3 0 16,-3 3 52-16,3-1 8 0,0 1 1 0,0 2 1 15,-3 0-24-15,0 0-5 0,3 3-1 0,0-3 0 16,-3 1 26-16,3-1 5 0,0 0 1 0,-3 0 0 15,3 1-52-15,0-1-12 0,-3-3 0 0,3 1 0 16,0 0 0-16,0-3 0 0,-3-1 0 0,0 1-646 16,0-8-132-16</inkml:trace>
  <inkml:trace contextRef="#ctx0" brushRef="#br1" timeOffset="159073.381">13346 12880 1958 0,'0'0'43'0,"0"0"9"0,3-5 1 0,3 2 3 0,3 0-45 0,0-2-11 15,2 0 0-15,1-1 0 0,3-1 0 0,0 1 0 16,3 1 0-16,0 0 0 0,0-1 0 0,0 1 0 16,-4 2 0-16,-2 1-868 0</inkml:trace>
  <inkml:trace contextRef="#ctx0" brushRef="#br1" timeOffset="160163.592">12435 12856 403 0,'0'0'36'0,"0"0"-36"0,0 0 0 0,0 0 0 16,0 0 150-16,0 0 23 0,0 0 5 0,0 0 1 15,0 0-84-15,0 0-17 0,0 0-3 0,0 0-1 16,0 0-12-16,0 0-2 0,0 0-1 0,0 0 0 16,0 0-14-16,0 0-2 0,0 0-1 0,0 0 0 0,0 0-10 0,0 0-1 15,-3-3-1-15,-3 1 0 16,3 2-5-16,-3 0-1 0,3 0 0 0,3 0 0 15,-6 0-6-15,3 2-2 0,-6 1 0 0,6 0 0 16,3-3-16-16,-3 5 8 0,3-5-8 0,0 0 0 0,0 0-8 0,0 8-9 16,0 0-2-16,3 0-545 15,0-3-108-15</inkml:trace>
  <inkml:trace contextRef="#ctx0" brushRef="#br1" timeOffset="161615.768">12366 13152 1105 0,'0'0'48'0,"0"0"12"0,0 0-48 0,-2 8-12 0,2-2 0 0,0 2 0 15,0-8 104-15,0 8 20 0,0-1 3 0,-3 1 1 16,3 0-56-16,-3 0-12 0,0-2-1 0,3 2-1 0,-3-3-19 0,0 0-4 15,3-5-1-15,0 0 0 0,0 0-14 0,-3 5-2 16,3-5-1-16,0 0 0 0,0 0-9 0,0 0-8 16,0 0 9-16,0 0-9 0,0 0 0 0,0 0 0 15,0 0 0-15,0 0 0 0,0 0-19 0,0 0-3 16,0 0-1-16,0 0 0 0,0 0 0 0,3-5 0 16,0-3 0-16,-3 0 0 0,3 3 0 0,3-3 0 15,-3 3 0-15,2-3 0 0,-2 2 12 0,3-1 3 16,-3 1 0-16,0 1 0 0,3 0 8 0,-3 2 0 15,-3 3 0-15,0 0 0 0,9-3 0 0,-9 3 0 16,0 0 0-16,0 0 8 0,6 3 8 0,-6-3 1 16,6 3 1-16,-3 2 0 0,3 0 12 0,-6-5 2 15,3 6 1-15,-3-6 0 0,0 10-1 0,3-2 0 16,-3-8 0-16,0 8 0 0,-3-3-11 0,3-5-2 0,0 0-1 16,0 0 0-16,0 0-10 0,0 0-8 0,0 6 12 0,0-6-12 15,0 0 12-15,0 0-4 0,0 0 0 0,0 0-8 16,0 0 0-16,0 0 0 0,3-3 0 0,3-2 0 15,0-3 0-15,0 2-12 0,3-2 0 0,-3 1 0 16,3 1-8-16,-3-2 0 0,3 6-1 0,-3-4 0 16,-1 4 13-16,1-1 8 0,0 0-10 15,0 6 10-15,0-3 0 0,0 3 10 0,0-1 0 0,0 4 0 16,0-1 14-16,-3 3 4 0,0 0 0 0,0 0 0 16,0 2-7-16,3-2-1 0,-6 0 0 0,0 0 0 15,3 0-1-15,-3 0-1 0,0-8 0 0,3 8 0 16,0 0-36-16,-3-8-7 0,0 0-2 0,3 5 0 15,3 1-134-15,-3-4-27 0,-3-2-6 0</inkml:trace>
  <inkml:trace contextRef="#ctx0" brushRef="#br1" timeOffset="161978.673">12703 13171 864 0,'0'0'76'0,"0"0"-60"15,0 0-16-15,-6-3 0 0,0 1 141 0,0-1 26 16,6 3 5-16,-9 3 0 0,0-1-120 0,-3 1-24 15,3 2-4-15,0 1-2 0,0 1 11 0,6 1 3 16,-2 0 0-16,2 0 0 0,-3 3 44 0,3-3 10 16,0 0 2-16,3 2 0 0,3-2-52 0,3 0-9 15,-6-2-3-15,8-4 0 0,-2 3-14 0,3-2-3 16,-3 0-1-16,0-1 0 0,3-2-10 0,0-2 12 0,-3-1-12 16,0 0 12-16,3 1-12 0,-3-3-17 0,3-1 4 0,-3 1 1 15,3-3 12-15,-6 3-9 16,3-3 9-16,-3 0-8 0,3 3 8 0,-3-3-8 15,0 2 8-15,0-2-8 0,-1 3 8 0,1 0 0 0,-3 5 0 0,0 0 0 16,0 0 0-16,0 0-8 0,0 0 8 0,0 0-8 16,0 0 8-16,0 0 0 0,3 5 0 0,0 3 0 15,0 0 12-15,-3 0-1 0,6 2-1 0,-3-2 0 16,0 0-10-16,-3 0 0 0,6 0 9 0,-3 0-9 16,3-3-10-16,0 3-6 0,0-2-2 0,-3-1 0 15,-3-5-153 1,0 0-30-16,0 0-7 0,15 0-511 0</inkml:trace>
  <inkml:trace contextRef="#ctx0" brushRef="#br1" timeOffset="162191.65">12870 13086 1429 0,'0'0'63'0,"-3"6"13"0,3 4-60 0,-3-2-16 16,0 0 0-16,0 5 0 0,3-2 88 0,-3 5 14 15,3-3 3-15,-3 3 1 0,3-3-24 0,0 3-5 16,0-3-1-16,3-2 0 0,-3 2-47 0,3 0-9 16,0-2-3-16,-3-3 0 0,3 0-17 0,-3-8 0 15,0 0-8-15,6 5 8 16,-6-5-106-16,0 0-15 0,5 3-3 0,-5-3-697 0</inkml:trace>
  <inkml:trace contextRef="#ctx0" brushRef="#br1" timeOffset="162407.971">12989 13065 1094 0,'0'0'97'0,"0"0"-77"0,0 0-20 0,0 0 0 15,0 0 144-15,0 0 26 0,0 0 5 0,0 0 1 16,0 11-76-16,3-3-16 0,-3 2-2 0,0 1-1 16,0 2 4-16,0 3 1 0,-3 0 0 0,3 0 0 15,0 2-24-15,0 1-5 0,0-1-1 0,0-2 0 16,0 0-33-16,0 0-7 0,0 0-2 0,0 0 0 15,0-6-14-15,0 3 0 0,3-2 8 0,-3-3-8 16,0-8-10-16,3 8-5 0,-3-8-1 0,0 0 0 16,0 0-96-16,0 0-20 0,0 0-4 0,0 0-852 15</inkml:trace>
  <inkml:trace contextRef="#ctx0" brushRef="#br1" timeOffset="162648.657">12762 13155 1609 0,'-6'-5'71'0,"6"5"15"0,0 0-69 0,0 0-17 0,0 0 0 16,0 0 0-16,0 0 79 0,0 0 12 0,0 0 2 0,0 0 1 16,0 0-6-16,12 2-2 15,0 1 0-15,0 0 0 0,3-1-18 0,0 1-3 16,0-3-1-16,6 0 0 0,-4 0-44 0,4 0-10 15,-3 0-2-15,0 0 0 0,3 0-8 0,-3 0 0 0,0 0 0 16,-1 0 0 0,-2 0-162-16,3 0-25 0,12 0-5 0,-15-3 0 0</inkml:trace>
  <inkml:trace contextRef="#ctx0" brushRef="#br1" timeOffset="163129.132">13158 13179 691 0,'0'0'61'0,"0"0"-49"16,0 0-12-16,0 0 0 0,0 0 263 0,0 0 49 15,0 0 11-15,0 0 1 0,0 0-198 0,0 0-40 16,0 0-8-16,6 3-2 0,3-1 18 0,-3 1 3 16,3-1 1-16,0-2 0 0,0 0-63 0,0 0-13 15,3-2-2-15,-3 2-1 0,0-3-19 0,0 1 0 16,-9 2 0-16,8-3 0 0,1 0 10 0,-3 1-10 16,0-4 8-16,-3 1-8 0,-3 5 0 0,0 0-14 15,3-5 2-15,-3-1 0 16,0 1-26-16,0 5-5 0,-3-5-1 0,0 2 0 0,-6 1 16 0,3-1 4 15,-3 0 0-15,1 3 0 0,-1 0 11 0,-3 0 2 0,3 0 1 0,0 0 0 16,0 3-8-16,0 0-2 0,-3-1 0 0,3 4 0 16,0-1 7-16,0 0 1 0,3 3 0 15,0 3 0-15,0-1 12 0,0 1 0 0,3-3 0 0,3 0 10 16,-2 2 22-16,2-2 5 0,2 0 1 16,4 3 0-16,0-6 14 0,0 3 4 0,6 0 0 15,0 0 0-15,0-6-39 0,0 6-7 0,0-5-2 16,3 2 0-16,-3 1-8 0,3-6 0 0,-4 0 0 0,1 0 0 15,0-3-124-15,0 0-28 0,0 1-4 16</inkml:trace>
  <inkml:trace contextRef="#ctx0" brushRef="#br1" timeOffset="163413.371">13358 13168 2019 0,'0'0'44'0,"0"0"10"0,3 8 2 0,-3 0 0 0,0 0-44 16,0 3-12-16,0-3 0 0,0 2 0 0,0-2 73 0,0 3 13 16,3-3 2-16,-3-3 1 0,0 3-19 0,0-8-4 15,0 5-1-15,0-5 0 0,0 0-45 0,0 0-10 16,0 0-2-16,0 0 0 0,0 0 20 0,0 0 3 16,0 0 1-16,0 0 0 0,0 0-20 0,0 0-3 15,0 0-1-15,0 0 0 0,0 0-8 0,3-5 0 0,3-3 0 16,0 0 0-16,-1 0 0 0,1 0 0 0,0 0 0 0,3 0 0 15,0 0 0-15,0 3-11 0,3 0 3 0,0 2 0 16,0 0-10-16,0-2-2 16,3 3 0-16,-3 2 0 15,2 2-156-15,-2 1-32 0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1024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19-06-03T23:52:28.15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3217 12732 176 0,'-9'-3'68'0,"12"3"-52"0,-9-3-1 15,6 3-4-15,-3 0 59 32,-3 0 29-1,0 0-45-15,3 0-23-16,3 0-4 15,0-2 0-15,0 2 17 31,18 0-17-15,5 2-5-16,7-2-11 0,6 0-3 16,3 0-2-16,2 3-1 15,1-3-3 1,3 0 1-16,2 0 2 0,16 0 2 0,5 0 1 16,4 0-9-16,-7 0-4 15,1 0 11-15,2-3 8 16,4 1-5-16,5-1 0 15,0 1-3-15,-5-4-1 16,-4 1-3-16,-2-3 1 16,2 0-2-16,4 3 2 15,2 2-2-15,-6 0-1 16,-5 3 3-16,-6 0 2 0,-4 0 0 16,1 0 0-16,2 3-1 15,1 0 0-15,2 2-2 16,-2-5 1-16,-4 3 0 15,-5-3 1-15,-3 0-2 16,-4 0 1-16,-2 0 0 16,-3 0 3-16,0 0-1 15,-7 0 0-15,1 0-3 16,-3 0-2-16,-6 0 1 16,0 0-6-1,2 0 1-15,-8 0-9 16,-3 0-4-16,0 0-44 15,-3-3-18-15</inkml:trace>
  <inkml:trace contextRef="#ctx0" brushRef="#br0" timeOffset="1288.899">3258 15195 236 0,'-3'-5'90'0,"3"2"-70"0,-3 6 116 31,3-3-74-31,0-3-27 16,0 3-14-16,3 0 21 46,6 8-18-46,9 0-5 16,9-3-7-16,3 1-3 16,2-4-1-16,4 1 2 15,0-3-5-15,2 0 1 0,4 0 1 16,9 0-8-16,5 0-1 16,7 2-2-16,-4-2-1 15,1 0 15-15,-1 0 5 16,1 0-5-16,2 0-1 0,13 0-3 15,-4 0-1-15,-2-2-1 16,-7-1 2-16,-2 1-3 16,-1-1 0-16,4 3-1 15,-1 0 1-15,4 0 0 16,-7 0 1-16,-2 3 2 16,-9-1 3-16,-48-2 5 31,74 3-8-16,-6-1-1-15,1 1-3 16,-1 0 1-16,-5-1 0 16,-4 1 1-16,-5-6-2 15,0 1 1-15,-4-1 0 0,4 0-1 16,2 3-2-16,7 0 1 16,-7 0-1-16,-8 0-3 0,-6 0 2 15,-4-2-1-15,-5-1 0 16,-33 3-42 15,42-5-78-31,-7 0-37 16,-5 2 79-16,-6-5 43 15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9600" units="cm"/>
          <inkml:channel name="Y" type="integer" max="7200" units="cm"/>
          <inkml:channel name="F" type="integer" max="4096" units="dev"/>
          <inkml:channel name="T" type="integer" max="2.14748E9" units="dev"/>
        </inkml:traceFormat>
        <inkml:channelProperties>
          <inkml:channelProperty channel="X" name="resolution" value="369.51501" units="1/cm"/>
          <inkml:channelProperty channel="Y" name="resolution" value="415.70438" units="1/cm"/>
          <inkml:channelProperty channel="F" name="resolution" value="0" units="1/dev"/>
          <inkml:channelProperty channel="T" name="resolution" value="1" units="1/dev"/>
        </inkml:channelProperties>
      </inkml:inkSource>
      <inkml:timestamp xml:id="ts0" timeString="2021-05-28T23:35:21.895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8887 12912 856 0,'0'0'19'0,"0"0"4"0,0 0 1 0,0 0 0 0,0 0-24 0,0 0 0 0,0 0 0 0,0-6 0 16,0 6 40-16,3-5 3 0,0 0 1 0,0 0 0 15,-3 5 26-15,0-3 6 0,0-2 0 0,3-1 1 16,-3 6 10-16,0-5 1 0,0 5 1 0,0-3 0 16,-3-2-2-16,3 5-1 0,0 0 0 0,0 0 0 15,-6 0-26-15,-3 3-4 0,3-1-2 0,-3 4 0 16,-3 2-28-16,0 2-6 0,3-2 0 0,0 3-1 16,0-1-9-16,1 3-2 0,2-5 0 0,0 3 0 15,3-6 2-15,0 6 0 0,0-3 0 0,6 0 0 16,0 0-19-16,3-3-4 0,-6-5-1 0,9 8 0 0,2-3 14 0,1 3-9 15,3-3 9-15,0 3-8 16,0 0 8-16,3 0 0 0,-3-2 0 0,-3 1 0 16,0 1 0-16,-4 0 0 0,1 0 0 0,-3 0 0 15,-6 3 12-15,0 2 5 0,-6 0 1 0,3-2 0 0,-6 2 7 16,-2 0 2-16,-1-2 0 0,-3-1 0 0,0 1-19 0,0-3-8 16,-3-3 8-16,3 1-8 0,3-4-14 0,0 1-8 15,1-6-2-15,-1 3 0 16,0-2-177-16,6-4-36 0,-3 1-7 0,3-3-2 0</inkml:trace>
  <inkml:trace contextRef="#ctx0" brushRef="#br0" timeOffset="365.269">9036 12957 403 0,'0'0'36'0,"0"0"-36"0,0 0 0 0,0 0 0 16,0 0 350-16,0 5 63 0,3 0 13 0,0 1 2 15,3-4-319-15,0 3-64 0,0-2-13 0,-1 0-2 16,1-3-20-16,3 0-10 0,0-3 10 0,0 0-10 16,0-2 10-16,0 0-10 0,-3-3 10 0,3 3-10 15,0-3 19-15,0 0-3 0,-3 2 0 0,0-1 0 16,-3-1-4-16,3 0-2 0,-3 0 0 0,-3 0 0 16,0 0-10-16,0 3 0 0,-3-3 9 0,3 2-9 15,-6-2 8-15,0 3-8 0,0-3 8 0,0 3-8 16,0 0 0-16,-3 2 8 0,-3 0-8 0,3 3 0 15,-3 3 0-15,3 0 9 0,-3 2-9 0,3 3 0 0,-2 0 14 16,2 2-4-16,0 1-1 0,0 2 0 16,3 3 17-16,0 0 3 0,6-3 1 0,0 3 0 0,-3 3 3 15,6-4 1-15,0 4 0 0,0-3 0 16,3-3-34-16,3 0 0 0,0 0 0 0,0-2 0 0,-1 0 0 16,4-3 0-16,3-6 0 0,0 1 0 15,0 2-49-15,3-2-17 16,0-6-3-16,-3 1-1 0,3-4-147 0,-4 1-30 0</inkml:trace>
  <inkml:trace contextRef="#ctx0" brushRef="#br0" timeOffset="682.847">9348 12904 1209 0,'0'0'108'0,"0"0"-87"0,0 0-21 0,0 0 0 0,0 0 171 0,0 0 29 0,0 0 7 0,0 0 1 16,3 5-121-16,0 0-24 0,3 3-5 0,-3-5-1 15,6 2-29-15,0-2-7 0,-3-3-1 0,6 0 0 16,-3 0 3-16,3-3 0 0,3 1 0 0,-4-4 0 15,-2 4-4-15,3-6-1 0,0 2 0 0,-3-2 0 16,0-2-18-16,0 5 10 0,0-6-10 0,-3 3 8 16,-3 0-8-16,0 3 0 0,0-3 0 0,-3-3 0 15,-3 3-15-15,0-2 5 0,0 2 1 0,-3 3 0 16,-3-1-5-16,0 1-1 0,0 2 0 0,-3 3 0 16,0 0 0-16,0 6 0 0,-5-1 0 0,-1 3 0 15,0 2 15-15,3 6 0 0,-3 3 0 0,3-1 0 16,3-2 24-16,3 0-1 0,0 5-1 0,6-5 0 15,1 0 14-15,2 0 4 0,5 0 0 0,1-3 0 16,0 0-24-16,6 0-4 0,3 1 0 0,3-6-1 16,3 2-11-16,3-2 0 0,-1-3 9 0,4 1-9 15,0-6-112 1,3-3-28-16</inkml:trace>
  <inkml:trace contextRef="#ctx0" brushRef="#br0" timeOffset="1312.218">10375 12279 1094 0,'3'-2'97'0,"-3"2"-77"16,0 0-20-16,0 0 0 0,0 0 71 0,0 0 10 15,0 0 3-15,0 0 0 0,0 0-69 0,0 0-15 16,-3 10 0-16,3 1 0 0,-3 2 21 0,0 3 7 0,3 2 0 0,0 4 1 16,3 4 78-16,0 3 15 0,0 3 3 0,0 2 1 15,0 3-22-15,3 0-5 0,-3 0-1 0,3-2 0 16,-3-1-62-16,3-2-12 0,-3-3-2 0,0 0-1 15,3-2-21-15,-3-4 0 0,-3-1 0 0,3-4 0 32,0-2-36-32,3-3-8 0,-6-2-1 0,0-3-1 15,3 0-123-15,-3-8-25 0,0 0-5 16,0 0-1-16</inkml:trace>
  <inkml:trace contextRef="#ctx0" brushRef="#br0" timeOffset="1712.31">10244 12576 1670 0,'0'0'148'0,"0"0"-118"16,0 0-30-16,0-6 0 0,3 1 165 15,6 0 27-15,3 2 6 0,0-5 1 0,3 3-156 0,3 0-31 16,3-1-12-16,2 1 8 16,-2 0-41-16,3-3-9 0,-3 3-2 0,0 2 0 15,-1 0-29-15,-2 1-7 0,0 2 0 0,-3-3-1 16,0 0 35-16,0 3 7 0,-3 0 2 15,0-2 0-15,0 2-21 0,-4 0-4 0,1 0-1 0,-9 0 0 16,6 2-9-16,0 4-3 0,-6-6 0 0,0 8 0 0,0 2 47 0,-3 1 10 16,-3 5 2-16,3-1 0 0,-6 4 80 0,4-1 16 15,-1 1 3-15,3 0 1 0,-3-1 14 16,6 1 3-16,-3-1 1 0,3-2 0 0,0 0-38 0,3-3-8 16,0 0-2-16,3-2 0 0,0-1-19 0,-1-4-4 15,4-4-1-15,3 1 0 0,-3-6 4 0,3 1 1 16,-3-4 0-16,3-1 0 0,0 1-7 0,-3-2-2 15,3-5 0-15,-6 2 0 0,0-2-13 0,-3 0-2 16,3 2-1-16,-6 1 0 0,-3 2 5 0,0 0 1 0,3-3 0 0,-3 3 0 16,-3-2-6-16,0-1-1 0,3 3 0 0,-3 0 0 31,3 0-29-31,-3 1-7 0,3 4-1 0,0-2 0 16,0-1-150-16,-3 1-30 0,3 2-7 0</inkml:trace>
  <inkml:trace contextRef="#ctx0" brushRef="#br0" timeOffset="1930.05">10831 12139 1094 0,'-6'-8'97'0,"6"6"-77"0,-3-1-20 0,3 3 0 0,0 0 235 0,0 0 43 16,0 0 9-16,0 5 1 0,-3 6-204 0,3 2-42 16,3 8-8-16,-3 6-2 0,-3 4-32 0,3 4 0 15,0 4 0-15,0 1 0 0,3 0 11 0,0 2-2 16,0-2 0-16,0-3 0 0,0-3 13 0,3 1 2 15,-4-4 1-15,1 4 0 0,3-6 7 0,-3-3 0 16,0-2 1-16,0 0 0 0,0-5-45 0,0-1-10 16,-6-2-2-16,3-3 0 15,0-5-108-15,0 0-21 0,-3 3-5 0,3-11-1 0</inkml:trace>
  <inkml:trace contextRef="#ctx0" brushRef="#br0" timeOffset="2133.839">10619 12475 2307 0,'0'0'102'0,"0"0"22"0,0-5-100 0,3 0-24 0,6-3 0 0,0 0 0 16,0 0 17-16,3 0-1 0,6-3-1 0,-3 1 0 16,6-1-15-16,-4 0 9 0,7-2-9 0,0 3 8 15,-3 2-8-15,0-3 0 0,2 3 0 0,-2 3 0 16,6 0 0-16,-6 2-17 0,0 0 4 0,0 1 1 15,-4 2-162-15,4 0-32 0</inkml:trace>
  <inkml:trace contextRef="#ctx0" brushRef="#br0" timeOffset="2468.493">11057 12412 1267 0,'-3'5'112'0,"-6"0"-89"15,0 0-23-15,-3 6 0 0,3 0 100 0,-3 2 15 16,0 5 3-16,0 1 1 0,1 2-91 0,2 3-17 15,3 2-11-15,-3-2 12 0,6-3 8 0,3-2 1 16,0 2 1-16,6-2 0 0,0-6 16 0,0 0 3 16,0 0 1-16,2-5 0 0,1 0 0 0,0-3 0 15,3 1 0-15,0-6 0 0,0-6-14 0,-3 1-4 16,3-3 0-16,0 0 0 0,0-5-24 0,-3 0 0 16,3 0 0-16,-4-3 0 0,-2 0 0 0,3 3 0 0,-6-6-9 15,3 1 9-15,-3 2 0 0,0-3 0 0,-3 3 0 16,0 0 0-16,-3 1 0 0,3 1 0 0,0 4 0 0,0 2 0 15,0 2-11-15,0 6 11 16,0 0-10-16,0 0 10 0,0 0 0 0,0 8 0 16,3 6 0-16,0 2 0 0,-3-1 14 0,3 7-1 0,3-4 0 0,-3 3 0 15,6-2-13-15,0-3 0 0,-3 2 0 0,3-2 0 16,0-3 0-16,3-2-16 0,-3-1 1 0,-3 1 1 31,0-6-53-31,2-2-10 0,4 0-3 0,-3-3 0 0</inkml:trace>
  <inkml:trace contextRef="#ctx0" brushRef="#br0" timeOffset="2687.962">11283 12086 1209 0,'0'0'108'0,"3"13"-87"15,0 1-21-15,0 4 0 0,0 3 132 0,3 6 23 16,0 7 4-16,0 3 1 0,0 0-96 0,0 3-18 15,-3 0-4-15,0-1-1 0,3 1 25 0,-3-3 5 16,0-3 1-16,0 1 0 0,0-9-41 0,-1 3-8 16,4-5-2-16,0 0 0 15,0-5-48-15,3-1-9 16,-6-5-3-16</inkml:trace>
  <inkml:trace contextRef="#ctx0" brushRef="#br0" timeOffset="2934.472">11625 12703 1670 0,'0'0'148'0,"-3"-6"-118"0,3 1-30 0,0 5 0 16,6-3 183-16,6-2 30 0,0-3 7 0,6 0 0 16,-3 0-168-16,3 3-33 0,0-3-7 0,-1 3-2 15,4-3-141-15,-3 3-28 0,3-3-5 0,-6 0-782 16</inkml:trace>
  <inkml:trace contextRef="#ctx0" brushRef="#br0" timeOffset="3459.022">12128 11888 806 0,'0'0'72'0,"0"0"-58"0,0 0-14 0,0 0 0 0,0 0 192 0,0 0 36 16,0 0 8-16,0 0 0 0,9 5-152 0,0 6-30 15,-3 2-6-15,0 3-2 0,6 8 34 0,-3 5 6 16,-6 8 2-16,3 2 0 0,-6 4 4 0,0 2 2 15,0 0 0-15,3-3 0 0,0-2-48 0,0-1-10 16,0-2-1-16,3-2-1 0,-3-3-18 0,3-3-3 16,0-6-1-16,0-1 0 15,3-1-12-15,-4-5-10 0,4-3 2 0,-3-5 0 16,3-3-96-16,-3 0-20 0,3-5-3 16,0 0-571-16,0-2-114 0</inkml:trace>
  <inkml:trace contextRef="#ctx0" brushRef="#br0" timeOffset="3733.437">12375 12261 1976 0,'-3'5'44'0,"0"3"8"0,-2 5 3 0,2 0 0 0,0 6-44 0,0 0-11 0,3-1 0 0,0 3 0 16,0-2 40-16,0-3 5 0,6 2 2 0,-1-2 0 15,1-3-13-15,3 0-2 0,0-2-1 0,0-3 0 16,0-3 4-16,3-2 1 0,0-3 0 0,0-3 0 15,-3 1 10-15,0-6 2 0,0 0 1 0,0-3 0 16,0 1-5-16,-4-4 0 0,-2 1-1 0,3-3 0 16,0 3-29-16,-6-3-6 0,-3 0 0 0,0 0-8 15,3 3 0-15,-6 0 0 0,1-3 0 0,-1 0 0 16,0 3-25-16,0 2-12 0,-3-2-3 0,3 5 0 16,0 0-34-16,0 3-7 0,0 2-2 0,6 3 0 15,0 0-138-15,0 0-28 0,0 0-6 0,0 0-1 0</inkml:trace>
  <inkml:trace contextRef="#ctx0" brushRef="#br0" timeOffset="3969.011">12664 12131 1954 0,'-3'0'43'0,"0"0"9"0,0 0 1 0,-3 0 3 0,0 3-45 0,0-1-11 16,3 4 0-16,-6 2 0 0,1 0 18 0,-4 5 2 15,3 0 0-15,0 6 0 0,-3-4-20 0,3 4 0 16,0 2 0-16,3-2 0 0,3-1-15 0,3-2 3 15,0 0 1-15,3 2 0 0,0-2 35 0,6-2 8 16,3-1 0-16,0-3 1 0,3 1-11 0,0 0-2 0,-1-6-1 0,1 0 0 16,6-2-11-16,-3-3-8 0,3 0 12 0,0-3-12 15,-3-2 0-15,-4-3 0 0,4-3 0 16,0 1 0 0,-3-1-36-16,-3-5-10 0,0 0-2 0,0-2-1 15,-3-3-135-15,0 2-28 0,-3-5-4 0,-3 1-2 0</inkml:trace>
  <inkml:trace contextRef="#ctx0" brushRef="#br0" timeOffset="4164.313">12780 11798 1839 0,'-3'-11'40'0,"3"11"9"0,0-5 2 0,0 5 1 0,0 0-42 0,0 0-10 0,0 0 0 0,0 0 0 16,3 8 19-16,6 2 1 0,-6 6 1 0,3 3 0 16,0 5 13-16,0 2 2 0,0 1 1 0,-3 4 0 15,3 4 19-15,-3 4 4 0,3 1 1 0,-3-3 0 0,0 3 0 0,3-3 0 16,-3 0 0-16,-3-3 0 0,3 1-39 0,0-6-8 15,0-3-2-15,-3-2 0 0,0-3-29 0,0-2-7 16,3-3 0-16,-3-3-1 16,0-3-91-16,3 1-19 0,-3-3-3 0,0-8-808 15</inkml:trace>
  <inkml:trace contextRef="#ctx0" brushRef="#br0" timeOffset="4466.85">13024 12078 1094 0,'0'0'97'0,"0"0"-77"0,0 0-20 0,-6 3 0 16,0-3 137-16,0 5 24 0,-2 0 5 0,-1 3 1 15,-3 3-142-15,0 0-25 0,0 4-11 0,-3 1 1 16,0 0 10-16,-3 0 0 0,3 3 0 0,0-1 0 16,1-2 35-16,5 3 9 0,-3-4 1 0,3 1 1 15,6-3-18-15,3-2-3 0,0-3-1 0,3 0 0 16,3 0 6-16,0-5 1 0,0-1 0 0,6 3 0 15,0-2-13-15,2-3-2 0,1-3-1 0,0 1 0 16,6-1-4-16,-3-2-1 0,0 0 0 0,3-3 0 16,-4 2-10-16,1-2 0 0,0 0 0 0,-3 3-11 15,3-3-36-15,-6-2-7 0,-3 2-2 16,0-3 0-16,-6 3-134 0,6-2-27 0,-1-12-6 16,-2 7-1-16</inkml:trace>
  <inkml:trace contextRef="#ctx0" brushRef="#br0" timeOffset="4616.094">13126 12068 1566 0,'0'0'69'0,"0"0"15"0,0 0-68 0,2 8-16 0,1 0 0 0,-3 2 0 0,0 3 83 0,0 3 13 16,-3 0 2-16,3 3 1 0,-2 4-18 0,2 1-3 15,0 0-1-15,0 0 0 0,2 0-42 0,-4-1-9 16,2-1-2-16,-3-4 0 0,6-2-24 0,-3-3 0 16,0 1 0-16,0-4 0 15,0-5-72-15,0-5-19 0,0 0-4 0</inkml:trace>
  <inkml:trace contextRef="#ctx0" brushRef="#br0" timeOffset="4755.125">13099 11938 2188 0,'0'0'195'15,"0"0"-156"-15,0 0-31 0,0 0-8 0,0 0 16 0,6 0 3 0,-6 0 0 0,0 0 0 31,0 0-198-31,9 5-39 0,0-2-8 0,-1 2-549 0</inkml:trace>
  <inkml:trace contextRef="#ctx0" brushRef="#br0" timeOffset="5066.367">13283 12158 1926 0,'-3'8'42'0,"3"5"9"0,-3-3 1 0,3 4 3 0,0 1-44 0,-3 1-11 0,3 0 0 0,0-3 0 0,0 1 47 16,0-4 7-16,0-2 2 0,0 0 0 0,0 0-41 15,0-8-15-15,0 0 11 0,0 0-11 0,0 0 34 0,0 0 1 16,0 0 0-16,0 0 0 0,3-5-10 0,0-3-1 16,0-3-1-16,0 1 0 0,0-4-15 0,0 1-8 15,0-3 8-15,0 0-8 0,3-2 0 0,-3-3 0 16,0 0 0-16,3-1-8 0,-3 1-6 0,3 3-1 16,-3-3 0-16,6 5 0 0,-3 2 15 0,3 7-12 15,-3-4 12-15,3 3-12 0,0 5 28 0,-1 1 5 16,1 2 2-16,-3 5 0 0,0 3-8 15,0 0-2-15,-3 5 0 0,3 3 0 0,-3 0-3 0,0 2-1 16,-3 1 0-16,0-1 0 0,0-2 3 0,0 0 0 16,0 0 0-16,0-3 0 0,0 1-12 0,3-1-16 0,-3-3 4 15,6-2 1 1,-3 0-100-16,0-2-20 0,3-1-4 0,0-3-815 0</inkml:trace>
  <inkml:trace contextRef="#ctx0" brushRef="#br0" timeOffset="5470.415">13676 11888 1324 0,'0'0'59'0,"0"0"12"0,-9 2-57 0,0 6-14 0,0-2 0 0,-3 7 0 16,1 0 104-16,-4 6 19 0,0 4 3 0,0 1 1 16,0-3-96-16,0 3-19 0,9 0-4 0,-3 0-8 15,3-6 65-15,3 1 7 0,0-6 0 0,3 0 1 0,3 1-17 16,0-4-3-16,0-2-1 0,0-3 0 15,0 1-44-15,3-4-8 0,-6-2 0 0,0 0 0 0,6 0 0 0,0 0 8 16,-3-5 0-16,6-3 0 0,0 3-8 0,-3-6-10 16,-3 1 10-16,6-1-13 15,-3 0-33-15,0-2-6 0,0 3-2 0,0-4 0 16,0 4-2-16,0-1-1 0,-3 3 0 0,-1-2 0 16,4 2-3-16,-3 2 0 0,3-1 0 0,0 4 0 15,0 0 6-15,0 3 1 16,3 3 0-16,0 2 0 0,-3 0 79 0,3 6 16 15,0 0 3-15,0 7 1 0,0 1 21 0,0 5 4 16,-3-1 1-16,0 4 0 0,3 2 34 0,-6-3 7 0,2 1 2 0,-2-1 0 0,0-2 5 0,-3 0 0 16,-3-3 1-16,0 0 0 0,-2-2-51 0,-1-1-10 15,-6 1-3-15,0-3 0 0,-6 0-29 0,-3-3-5 16,-3 0-2-16,-3 0 0 0,1-5-21 0,-1-3 0 0,3 1 0 0,3-1 0 31,0-5-29-31,1-3-1 0,5 1 0 0,0-4-838 0,0-1-167 0</inkml:trace>
  <inkml:trace contextRef="#ctx0" brushRef="#br0" timeOffset="5653.967">13843 12091 2613 0,'9'-10'116'0,"-3"5"24"0,6-1-112 0,3 4-28 0,5-6 0 0,1 0 0 16,3 0 51-16,0 0 5 0,-3 0 0 0,0 3 1 15,-4-3-57-15,4 0-27 0,-9 0 3 0,0 3 0 16,0-3-77-16,-6 0-15 0,0 0-4 0,0-3-974 16</inkml:trace>
  <inkml:trace contextRef="#ctx0" brushRef="#br0" timeOffset="6419.061">14286 11298 921 0,'0'0'82'0,"0"0"-66"16,0 0-16-16,0 0 0 0,3 8 196 0,0 8 35 15,0 2 7-15,-3 6 2 0,3 5-138 0,-3 3-27 16,0 5-6-16,0 2-1 0,0 4-12 0,0-1-2 16,0-5-1-16,0 3 0 0,-3-3-6 0,3-3-2 15,3-5 0-15,0-2 0 0,-3-6-12 0,6 0-2 0,-3-2-1 16,0-6 0-16,0 0-20 0,0-5-10 0,3 0 10 0,-6-8-10 16,0 0 10-16,0 0-10 0,0 0 10 0,6-5-10 15,0-3 0-15,-3 0 0 0,3-5 0 0,-3-1 0 16,3-1 0-16,0-4 0 0,-3 0 0 0,0 1-10 31,3-3-14-31,0 2-2 0,0-2-1 0,0 0 0 16,0 2-6-16,2 4-2 0,1-1 0 0,3 5 0 0,0 3 35 15,0 0-8-15,0 6 8 0,6 2 0 0,-3 2 0 16,0 4 0-16,-3 1 0 0,-1 7 9 0,1-1-9 0,-3 3 12 16,-6 2-12-16,0-2 12 0,0 0 12 0,-6 3 4 0,-6-4 0 0,0 4 0 15,-8-1 5-15,2 1 2 0,-3-3 0 0,0 0 0 16,-3-3-22-16,3-2-4 0,0-1-1 0,3 1 0 15,1-1-8-15,2-4-12 0,-3 2 2 0,6-3 1 16,0 0-133 0,3-5-26-16,6 0-6 0,0 0-781 0</inkml:trace>
  <inkml:trace contextRef="#ctx0" brushRef="#br0" timeOffset="6733.325">14679 11658 2433 0,'0'0'53'0,"0"0"11"0,0 0 3 0,0 0 2 0,0 0-55 0,0 0-14 16,6 0 0-16,3 0 0 0,3 2 11 0,-3 1-1 16,-3-3 0-16,3 0 0 0,-3 0-10 0,3 0 0 15,-9 0 0-15,6-5 0 0,0 2 0 0,0-2 10 16,-3-3-2-16,0 2-8 0,-3 1 19 0,3 0-3 16,-3-3-1-16,0 0 0 0,0 3-15 0,-3-1 0 0,0 1 0 0,0 0 0 31,-3-1-30-31,0 1 1 0,-3 5 0 0,0-2 0 15,0 4-14-15,0 1-2 0,-3 2-1 0,0 3 0 0,-3 5 22 0,3 1 4 0,0 4 0 0,1 1 1 16,2 2 29-16,0-3 6 0,3 3 0 0,0 1 1 16,6-4 12-16,3 1 3 0,0-1 0 0,0 1 0 15,3-6-4-15,3 0-1 0,0-2 0 0,2-3 0 16,-2 0-11-16,3-3-3 0,3 0 0 0,-3-2 0 16,0-3-13-16,3-3 0 0,0-2 0 0,-3 0 0 31,6-3-97-31,-4-6-23 0,1 1-4 0,0 0-869 0</inkml:trace>
  <inkml:trace contextRef="#ctx0" brushRef="#br0" timeOffset="6940.272">14953 11250 403 0,'0'0'36'0,"0"0"-36"0,0 0 0 0,0 0 0 0,6 5 365 0,0 1 67 15,-3 4 12-15,3 6 4 0,-3 8-328 0,0 0-64 16,-3 10-14-16,0-2-2 0,-3 8 8 0,-3-3 3 15,3 2 0-15,0 1 0 0,-3-3-8 0,3-5-2 16,0-6 0-16,3 1 0 0,0-1-28 0,0-5-5 16,0 1-8-16,3-4 11 0,0-2-11 0,0 0 0 15,0-6 0-15,3 1 8 16,-3-6-116-16,-3-5-24 0,0 0-5 0,9-2-526 0,0-6-105 16</inkml:trace>
  <inkml:trace contextRef="#ctx0" brushRef="#br0" timeOffset="7152.961">15159 11144 2322 0,'0'0'51'0,"0"0"10"0,0 0 3 0,0 13 1 0,0 3-52 0,0 6-13 0,-3 1 0 0,0 6 0 16,3 3 40-16,-3 5 4 0,-3-2 2 0,0 2 0 15,0-3-2-15,0 0 0 0,3-2 0 0,0 0 0 16,0 0-4-16,0-1-2 0,0-1 0 0,0-1 0 15,3 0-24-15,0-5-5 0,-3-3-1 0,3-3 0 16,0 1-27-16,-3-6-5 0,3 0-2 16,0-5-791-16,0 0-159 0</inkml:trace>
  <inkml:trace contextRef="#ctx0" brushRef="#br0" timeOffset="7362.043">14730 11488 1911 0,'0'0'42'0,"0"0"9"0,9-2 1 0,3 2 2 0,-3-3-43 0,6 0-11 0,2-2 0 0,4 0 0 0,3 2 12 0,0-2 1 16,0 2 0-16,-1 0 0 0,7-2 21 0,-3 3 4 0,-3-1 1 0,0 3 0 15,-1 0-39-15,1 0 0 0,-6 0 0 0,3 0-619 16,-3 3-124-16</inkml:trace>
  <inkml:trace contextRef="#ctx0" brushRef="#br0" timeOffset="7669.906">15191 11533 806 0,'0'0'36'0,"0"0"7"0,0 0-35 0,0 0-8 0,0 0 0 0,0 0 0 16,0 0 276-16,6 5 54 0,-3 1 10 0,3-4 3 15,0 1-239-15,6-3-47 0,-6 0-9 0,3-3-3 16,0 1-17-16,0-4-3 0,0 1-1 0,0 0 0 15,0-3 0-15,-1 0-1 0,1-3 0 0,0 4 0 16,0-4-7-16,-3 3-2 0,-3-3 0 0,0 3 0 16,0-2-14-16,-3 5 8 0,-3-6-8 0,0 3 0 15,0 0 8-15,-3 3-8 0,-3 0 0 0,0 2 0 16,0 0-9-16,1 6-8 0,-4 0-2 0,0 4 0 0,3 1 19 0,-3 3 0 16,0 2-8-16,3 3 8 0,-3 3-8 0,6-1 8 15,0 1-12-15,0 2 12 16,3-3 0-16,0 4 0 0,6-4 0 0,0-2 0 0,0 2 0 15,3-2 11-15,0 0-11 0,3 0 10 0,0-5-10 16,3-3 0-16,-3 0-12 0,3-3 12 16,3 0-58-16,-3 0-4 0,-1-5-1 0,1 0-596 15,3 0-119-15</inkml:trace>
  <inkml:trace contextRef="#ctx0" brushRef="#br0" timeOffset="7940.99">15504 11605 806 0,'0'0'72'0,"0"5"-58"0,0 0-14 0,0 3 0 15,3-3 178-15,-3 3 33 0,-3-2 6 0,3 2 2 16,0-8-131-16,0 0-25 0,-3 5-6 0,-3-2-1 16,3 2-3-16,3-5-1 0,-6-3 0 0,0 3 0 15,0-2 24-15,3-1 5 0,-3 0 1 0,3-2 0 16,-6-3-19-16,6 0-4 0,0 0-1 0,-3-2 0 16,0 2-16-16,3-6-3 0,0 4-1 0,0-3 0 15,3-3-2-15,-3 2 0 0,3 1 0 0,3 0 0 16,3-3-17-16,0 3-4 0,-3-3-1 0,6 3 0 15,-3 5-14-15,6-3 8 0,-3 3-8 0,3 3 0 16,0 0 0-16,0-1 0 0,3 4 0 0,-1-1 0 16,-2 3-13-16,3 0 1 0,-3 0 0 0,0 3 0 15,-3-1-141 1,3 1-28-16,-3-3-6 0,3 3-518 0,-3 2-104 0</inkml:trace>
  <inkml:trace contextRef="#ctx0" brushRef="#br0" timeOffset="8302.925">15787 11650 2257 0,'0'0'49'0,"0"0"11"0,0 0 1 0,0 0 3 0,0 0-51 0,0 0-13 0,0 0 0 0,0 0 0 15,0 0 16-15,0 0 1 0,0 0 0 0,0 0 0 16,0 0-17-16,0 0 8 0,0 0-8 0,0 0 0 16,0 0 0-16,0 0 0 0,0 0-12 0,0 0-675 15,0 0-134-15</inkml:trace>
  <inkml:trace contextRef="#ctx0" brushRef="#br0" timeOffset="8728.573">16123 11353 486 0,'0'0'21'0,"6"-5"5"0,-3 0-26 0,6-1 0 0,-6-2 0 0,3 1 0 16,0 1 22-16,0-4-1 0,0 2 0 0,0 0 0 15,-4 2 133-15,1 1 26 0,0 0 6 0,0 0 1 16,-3 5-21-16,0 0-4 0,0 0-1 0,0 0 0 16,-6-3-76-16,1 3-15 0,-7 3-3 0,3 5-1 15,-3-1-33-15,0 4-6 0,-6 5-2 0,3 0 0 16,-3 5 20-16,3 3 4 0,1 0 1 0,-1-3 0 15,3 3-8-15,3-6-2 0,6 3 0 0,0-2 0 16,3 2-15-16,3-5-3 0,0 0-1 0,6-3 0 16,0 0-12-16,0 0-9 0,2-5 12 0,4-2-12 15,0-1 8-15,-3-2-8 0,6 2 0 0,-3-8 0 0,3 1 0 16,3-4-20-16,-1 1 2 0,-2-3 1 16,3-3-136-16,0 4-27 15,-3-7-6-15,3 4-445 0,-3-4-89 0</inkml:trace>
  <inkml:trace contextRef="#ctx0" brushRef="#br0" timeOffset="8952.749">16483 11221 1220 0,'0'0'54'0,"-6"3"11"0,0-1-52 0,-3 4-13 15,0 2 0-15,-3 2 0 0,1 3 35 0,-4 3 4 16,-3 3 1-16,-3 2 0 0,3 3 41 0,0 2 9 0,3-2 2 0,3 0 0 15,3-3 40-15,4 0 8 0,2 0 1 0,3-2 1 16,0-1-58-16,6-2-11 0,2 0-2 0,4-3-1 16,3-2-34-16,3-1-8 0,0-2 0 0,3-5-1 15,3 0-18-15,-4-6-9 0,4 0 10 0,0-5-10 32,-3 3-110-32,0-5-28 0,-3-1-6 0,2-2 0 0</inkml:trace>
  <inkml:trace contextRef="#ctx0" brushRef="#br0" timeOffset="16824.194">8164 12830 1191 0,'-27'0'52'0,"18"2"12"0,0-2-51 0,3 3-13 0,-3-3 0 0,0 0 0 16,-3-3 44-16,6 1 7 0,6 2 1 0,-6-3 0 15,-6-2-8-15,6-1 0 0,6 1-1 0,-3-3 0 16,-2 0 7-16,-1-2 2 0,3-1 0 0,6-5 0 16,-3 3 4-16,3-6 2 0,-3 1 0 0,6-1 0 0,2-4-18 15,1-1-4-15,-6-3-1 0,6-4 0 0,12-1-15 16,0-3-2-16,3-2-1 0,3 0 0 15,2 0-17-15,7-5 0 0,3-3 8 0,2 5-8 0,1 3 0 16,0 3 0-16,-1 5 0 0,4 8 0 0,0 7-8 0,-1 6 8 16,-5 8 0-16,-3 8-9 0,-3 0 9 0,-7 8 0 15,-2 5 0-15,-3 1 0 0,-6-1 0 0,0 3-10 16,-9-3 10-16,3 0 0 0,-3 0 0 0,-3-2 14 16,-3-4-1-16,0-1 0 0,0-1 16 0,0-5 3 15,-3-3 1-15,3-5 0 0,0 0-13 0,0 0-4 16,0 0 0-16,3-3 0 0,2-4 1 0,1-7 0 0,0-2 0 15,6-10 0-15,0-3-17 0,6-3 10 0,3-2-10 0,3-6 8 16,5 0-8-16,1-2 0 0,9 0 0 0,0-1-11 16,5 4 11-16,1 2 0 0,3 0 0 0,-1 5 0 15,4 3 0-15,2 5 0 0,4 3 0 0,-4 7 8 16,1 4-8-16,-3 5 0 0,-4-1 0 16,-5 6 0-16,0 3 0 0,-7 0 0 0,-2-1 0 15,-3 4 0-15,-3-4 10 0,-4 3 1 0,-2-2 0 16,-6 2 0-16,-3 1 12 0,-3-1 2 0,3-5 1 0,0 3 0 15,-3-1-14-15,3-4-4 0,0-1 0 0,2-5 0 16,4-3-8-16,0-2 0 0,3-5 0 0,3-3 0 16,3-6 0-16,-1 1 0 0,7-6 0 0,-3-5 0 15,6 2 0-15,-1-7 0 0,4 0 0 0,9-1 0 16,2-4-14-16,7 2 5 0,-4 5 1 0,4 0 0 16,2 6 8-16,4 2-12 0,0 3 12 0,2 5-12 15,0 9 12-15,-2 1 0 0,-3 6 0 0,5 3 0 0,0 2 0 16,1 6 9-16,-9 2 0 0,-1 1 0 0,-2-1-9 15,-4 3 12-15,-2 2-12 0,-6-2 12 0,-4 6 1 16,-2-6 1-16,0 2 0 0,-4-5 0 0,-2-2-14 16,-3 2 9-16,-3-2-9 0,3-3 8 0,-4-5-8 15,4-1 10-15,0-1-10 0,0-7 10 0,6-2-10 0,-4-5 0 16,4-3 0-16,3-5 0 0,5 0 0 0,1-8 0 16,6-5 0-16,5 0 8 0,4-6 12 0,2 0 3 15,1-2 0-15,2 0 0 0,7-1-23 0,5 1-12 16,7-3 2-16,-4 6 0 0,3 2 10 0,1 2 0 15,2 4 0-15,3 4 0 0,-5 9 8 0,-4 5 3 16,-2 5 1-16,-4 5 0 0,-2 6-12 0,2 5-17 16,0 3 4-16,-5 2 1 0,-4 3 20 0,-2 2 4 0,-7 4 0 15,-5-1 1-15,0-3 9 0,-7 6 2 0,-2-3 0 16,-6 3 0-16,0-2-12 0,-4 1-3 0,-2-1 0 16,-6-4 0-16,-3 1-9 0,-3-6 0 0,0 0-10 15,-1-2 10-15,1-3-15 0,3-3 3 0,0-4 1 0,6-4 0 16,0-5 11-16,8-2 0 0,1-6 0 0,6-3 0 15,6 1 0-15,5-6 11 0,1 0-11 16,2 1 12-16,1-4-4 0,5 3 0 0,4 1 0 0,2 2 0 16,1-1-8-16,2 9 0 0,-5 0 0 0,-1 3 8 15,1 4-8-15,2 6 0 0,-2 8-10 0,-1 3 10 16,-2 2-10-16,-1 9 10 0,-5-1-10 0,-3 0 10 16,-4 3 0-16,-2 0 0 0,-3 0 0 0,-1 2 10 15,-5-2-10-15,-3 0 8 0,-4-3-8 0,1 0 8 0,-6 1-8 16,-3-6 0-16,-3 0 0 0,0-3-11 0,-4-3-6 15,1 1-2-15,-6-6 0 0,6 1 0 16,0-3 19-16,6-3 0 0,-3-3 0 0,6 0 0 0,-1-2 10 16,7-3-1-16,3 0 0 0,6-2 0 0,8-3-1 0,-2 2-8 15,2 1 12-15,4 2-4 0,3 0-8 0,-4 3 0 16,4 2 0-16,-1 3 0 0,1 3 0 0,0 5 0 16,2 8 0-16,-2 5 0 0,-10 3 0 0,-2 5 0 15,0 0 0-15,-10 3 0 0,-2 5 0 0,-3 0 0 16,0 3 0-16,-6 2-11 0,-4-2 11 0,-2 3 0 15,-6-1 8-15,-3 0-8 0,0 1 8 0,-6-3-8 16,-6-3 8-16,3-3-8 0,-3-5 0 0,3 0-18 16,-6-5 3-16,3-2 1 0,3-7 14 0,1 4 0 0,2-3-10 15,0-3 10-15,2 3 0 0,4-2 0 0,3-4 0 16,0 3 0-16,0-2 0 0,6 2 8 0,6 1-8 0,0 2 8 16,-3 0-8-16,2 2 10 0,4 3-10 0,0 6 10 15,3 7-10-15,0 3 0 0,-6 6-12 0,-1 5 12 16,1 2-11-16,-3-2 11 0,-6-3-8 0,0 0 8 15,-3-3 0-15,-3 0 0 0,-9 1 0 0,0-1 0 16,-9 1 0-16,-3-6 0 0,-6 0 0 0,-6-3 0 16,-2 1 0-16,2-3 0 0,3-3 0 0,0 0 0 15,-9-3 0-15,7-2 0 0,5 0 0 0,0-3 8 16,0-5-8-16,3 3 8 0,6-3-8 0,0-3 8 16,4 0 0-16,2 1 0 0,-3-1 0 0,3-2 0 15,6-3-8-15,0 8-15 0,-3 2 4 0,3 1 1 16,6-1 0-16,-3 4 0 0,0 1 0 0,3 4 0 0,-3 2 10 15,3 3-8-15,2 2 8 0,-2 4-8 16,-3 4 8-16,0 6 0 0,3 5 0 0,-6 0 0 0,-3-6 0 16,-3-4-12-16,3-1 12 0,-6-2-12 0,-5 0 12 0,-4-1-8 15,-3-4 8-15,-3 2-8 0,-3 0 8 0,-8-5 8 16,-4-3-8-16,0 3 11 0,-2-6-11 0,-1 1 0 16,-3-6 0-16,4 3 0 0,2-3 13 0,3-5 7 15,0 0 2-15,7-3 0 0,-1 3-9 0,6-5-1 16,3 2-1-16,3 0 0 0,1 1-11 0,5 2-16 15,0-3 4-15,3 3 1 0,0 2-7 0,6 4-2 16,0-1 0-16,0 5 0 0,0 1 8 0,0 5 0 16,0 0 1-16,-3 5 0 0,0 0 11 0,0 3 0 0,-6 2 0 15,-6 0 0-15,0 1 0 0,-5-1 12 0,-4 3-2 0,0-2-1 16,-6-4 0-16,1-2 0 0,-4 1 0 0,-3-4 0 16,-5-2 0-16,-4 0 0 0,-6-1 0 0,1-1 0 15,-7-7-9-15,1 4 12 0,-1-3-12 0,-5 0 12 16,-4-6-12-16,1 1 12 0,-1-6-12 0,1 1 12 15,2-4-12-15,4-2-11 0,-1-2 3 0,1-1 0 16,2-2 8-16,7-1 0 0,5 1 0 0,0 0 0 16,10 2 0-16,2 0 0 0,3 3 0 0,7 0 0 15,-1 3 0-15,3 2 0 0,6 6 0 0,3 2-8 16,-3 6 8-16,3 2 0 0,1 3 0 0,-1 2-8 16,3 3 0-16,-3 0 0 0,-6 0 0 0,0 3 0 15,0-3 8-15,-5 0 0 0,2 0 0 0,-6-2-8 16,0-1 8-16,-2-2 8 0,-4 3-8 0,-3-4 11 0,-3 1 4 15,-2-3 1-15,-10-2 0 0,-2 2 0 0,-7-5 12 16,-5 0 4-16,-1-3 0 0,-8 0 0 0,-4-7-32 0,-2-1 0 16,-3 3 0-16,-1-8 0 0,4-3 0 0,0 1 0 15,-1-4 0-15,4-2 0 0,6 0 28 0,5 0-1 16,1 1 0-16,8-1 0 0,4-6-12 0,5 6-3 16,3 1 0-16,10 4 0 0,2-2-12 0,6 5-13 15,6 0 2-15,4 2 1 16,2 1-28-16,3 5-6 0,6 5 0 0,0 6-1 15,0-1 1-15,3 3 1 0,-3 3 0 0,0 0 0 16,0-3 11-16,0 5 1 0,-5-2 1 0,-4 3 0 16,0-3 42-16,-3-1 9 0,-9 4 2 0,0-1 0 0,-2-2 40 0,-7-3 8 0,0 0 1 0,-5 1 1 15,-1-1-35-15,-6 0-7 0,1-3-2 16,-10-2 0-16,-5 0-29 0,-4-5 0 0,-2-1 0 0,-4 1 0 16,1-3 0-16,-3-3-8 0,-1-2-1 0,-2-6 0 15,0 1 9-15,-1-4-13 0,10-4 5 0,-1-4 8 16,4-4 0-16,2-1 0 0,4 1 9 0,11-1-1 15,4-2-8-15,8 0 0 0,3 3 0 0,9 2 0 16,4 0 0-16,5 5-13 0,3 1 3 0,3 2 1 31,3 0-19-31,0 5-3 0,6 0-1 0,3 3 0 0,0 0-16 16,0 0-4-16,-3 8-1 0,0 0 0 0,0 0 36 0,-3 3 7 0,0-1 2 0,-3 1 0 16,-6 0 40-16,1-1 9 0,-4 1 2 0,-3-3 0 15,-6 2 12-15,0-2 2 0,-5 0 1 0,-1 0 0 16,-3 0-33-16,-3 0-6 0,-2 0-2 0,-1-3 0 15,-9-5-17-15,-2 3 0 0,-10-3 0 0,-2 0 0 16,-1 0 0-16,1 0 0 0,-4-3-12 0,-2-2 12 0,0 2-16 16,-4-2 2-16,-5-6 1 0,2 1 0 0,4-3 13 0,0-1 0 15,2-2 0-15,4 1 0 0,5-4 0 16,7 3 0-16,5 0 9 0,9 0-9 0,4 3 0 0,8 3 0 16,3-4 0-16,3 4-10 0,9 2 0 0,1 3 0 15,2-1 0-15,6 1 0 16,0 2-30-16,6 3-5 0,0-2-2 15,0 2 0-15,0 0 26 0,0 0 5 0,0 0 0 0,0 0 1 0,0 0 15 0,3 8 0 16,-3-8 0-16,0 5 0 0,-3 0 14 0,-3-2 9 16,0 2 1-16,-3-5 1 0,-6 3 7 0,0-1 2 15,-6-2 0-15,-3-2 0 0,-2-1-18 0,-4 1-3 0,-3-1-1 16,0-5 0-16,1 0-12 0,-4 0 0 0,0-5 0 16,4 0 0-16,-4-3 0 0,0-3 0 0,-3-2 0 15,-2-3 0-15,-1-2 11 0,3-1-11 0,1 1 12 16,8-1-12-16,6 1 23 0,0-1-3 0,-6 1 0 0,10 0 0 15,5 2-20-15,3 3 0 0,-6-3 0 0,6 3 8 16,3 2-8-16,3-2 8 0,0 2-8 0,3-2 8 16,3 3-8-16,3-3 0 0,3-3 0 0,3-3 0 31,0 1-44-31,6-1-11 0,12-2-1 0,3-3-1284 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79484" y="1"/>
            <a:ext cx="3962400" cy="3440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/>
              <a:t>5/25/2018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028950" y="857250"/>
            <a:ext cx="30861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300412"/>
            <a:ext cx="7315200" cy="2700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79484" y="6513910"/>
            <a:ext cx="3962400" cy="34409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8339FB-5274-4F8B-BEB7-162815E8F0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78513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800A7D-9BE5-4C22-A629-035F71248436}" type="slidenum">
              <a:rPr lang="en-US" smtClean="0"/>
              <a:t>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5/25/2018</a:t>
            </a:r>
          </a:p>
        </p:txBody>
      </p:sp>
    </p:spTree>
    <p:extLst>
      <p:ext uri="{BB962C8B-B14F-4D97-AF65-F5344CB8AC3E}">
        <p14:creationId xmlns:p14="http://schemas.microsoft.com/office/powerpoint/2010/main" val="30449983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https://en.wikipedia.org/wiki/Linearizability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339FB-5274-4F8B-BEB7-162815E8F0BC}" type="slidenum">
              <a:rPr lang="en-US" smtClean="0"/>
              <a:t>24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5/25/2018</a:t>
            </a:r>
          </a:p>
        </p:txBody>
      </p:sp>
    </p:spTree>
    <p:extLst>
      <p:ext uri="{BB962C8B-B14F-4D97-AF65-F5344CB8AC3E}">
        <p14:creationId xmlns:p14="http://schemas.microsoft.com/office/powerpoint/2010/main" val="39361263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https://en.wikipedia.org/wiki/Lock_(computer_science)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339FB-5274-4F8B-BEB7-162815E8F0BC}" type="slidenum">
              <a:rPr lang="en-US" smtClean="0"/>
              <a:t>25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5/25/2018</a:t>
            </a:r>
          </a:p>
        </p:txBody>
      </p:sp>
    </p:spTree>
    <p:extLst>
      <p:ext uri="{BB962C8B-B14F-4D97-AF65-F5344CB8AC3E}">
        <p14:creationId xmlns:p14="http://schemas.microsoft.com/office/powerpoint/2010/main" val="33381938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Analogy: process is a restaurant kitchen and the chefs are the threads (chef is parent thread, sous-chefs are spawned).</a:t>
            </a:r>
          </a:p>
          <a:p>
            <a:r>
              <a:rPr lang="en-US"/>
              <a:t>Some resources are shared (like fridge, pantry, big equipment), some are individual (like workspace tools).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r>
              <a:rPr lang="en-US"/>
              <a:t>5/25/2018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28339FB-5274-4F8B-BEB7-162815E8F0BC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393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776C09FB-251A-402A-9E63-56D49F529C2A}" type="datetime1">
              <a:rPr lang="en-US" smtClean="0"/>
              <a:t>5/28/2021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B13BC6-E514-43F3-BB09-49938EAD119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04428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 that Windows is </a:t>
            </a:r>
            <a:r>
              <a:rPr lang="en-US"/>
              <a:t>technically POSIX-compliant</a:t>
            </a:r>
            <a:r>
              <a:rPr lang="en-US" dirty="0"/>
              <a:t>!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776C09FB-251A-402A-9E63-56D49F529C2A}" type="datetime1">
              <a:rPr lang="en-US" smtClean="0"/>
              <a:t>5/28/2021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1B13BC6-E514-43F3-BB09-49938EAD1197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8234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fork</a:t>
            </a:r>
            <a:r>
              <a:rPr lang="en-US" baseline="0" dirty="0"/>
              <a:t> in fork-join.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339FB-5274-4F8B-BEB7-162815E8F0BC}" type="slidenum">
              <a:rPr lang="en-US" smtClean="0"/>
              <a:t>8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5/25/2018</a:t>
            </a:r>
          </a:p>
        </p:txBody>
      </p:sp>
    </p:spTree>
    <p:extLst>
      <p:ext uri="{BB962C8B-B14F-4D97-AF65-F5344CB8AC3E}">
        <p14:creationId xmlns:p14="http://schemas.microsoft.com/office/powerpoint/2010/main" val="4136470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Stop here to show cthreads.c and run it a few times.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339FB-5274-4F8B-BEB7-162815E8F0BC}" type="slidenum">
              <a:rPr lang="en-US" smtClean="0"/>
              <a:t>9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5/25/2018</a:t>
            </a:r>
          </a:p>
        </p:txBody>
      </p:sp>
    </p:spTree>
    <p:extLst>
      <p:ext uri="{BB962C8B-B14F-4D97-AF65-F5344CB8AC3E}">
        <p14:creationId xmlns:p14="http://schemas.microsoft.com/office/powerpoint/2010/main" val="16108763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/>
              <a:t>Every</a:t>
            </a:r>
            <a:r>
              <a:rPr lang="en-US" i="0" dirty="0"/>
              <a:t> thread has</a:t>
            </a:r>
            <a:r>
              <a:rPr lang="en-US" i="0" baseline="0" dirty="0"/>
              <a:t> access to the same file descriptors!</a:t>
            </a:r>
            <a:endParaRPr lang="en-US" i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/>
              <a:t>5/25/2018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28339FB-5274-4F8B-BEB7-162815E8F0BC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19578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https://en.wikipedia.org/wiki/Liveness</a:t>
            </a:r>
          </a:p>
          <a:p>
            <a:r>
              <a:rPr lang="en-US" dirty="0"/>
              <a:t>https://en.wikipedia.org/wiki/Thread_safety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28339FB-5274-4F8B-BEB7-162815E8F0BC}" type="slidenum">
              <a:rPr lang="en-US" smtClean="0"/>
              <a:t>22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5/25/2018</a:t>
            </a:r>
          </a:p>
        </p:txBody>
      </p:sp>
    </p:spTree>
    <p:extLst>
      <p:ext uri="{BB962C8B-B14F-4D97-AF65-F5344CB8AC3E}">
        <p14:creationId xmlns:p14="http://schemas.microsoft.com/office/powerpoint/2010/main" val="40047320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425730-8430-425F-87E6-98883347D79C}" type="slidenum">
              <a:rPr lang="en-US" smtClean="0"/>
              <a:t>23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en-US"/>
              <a:t>5/25/2018</a:t>
            </a:r>
          </a:p>
        </p:txBody>
      </p:sp>
    </p:spTree>
    <p:extLst>
      <p:ext uri="{BB962C8B-B14F-4D97-AF65-F5344CB8AC3E}">
        <p14:creationId xmlns:p14="http://schemas.microsoft.com/office/powerpoint/2010/main" val="35696948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31520"/>
            <a:ext cx="7772400" cy="14700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lnSpc>
                <a:spcPct val="80000"/>
              </a:lnSpc>
              <a:defRPr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1752600"/>
          </a:xfrm>
        </p:spPr>
        <p:txBody>
          <a:bodyPr/>
          <a:lstStyle>
            <a:lvl1pPr marL="0" indent="0" algn="r">
              <a:buNone/>
              <a:defRPr sz="3200" b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A7163-9E82-4943-8158-44D86FAC5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0584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>
            <a:lvl1pPr>
              <a:defRPr sz="2600" b="0"/>
            </a:lvl1pPr>
            <a:lvl2pPr>
              <a:defRPr sz="2200"/>
            </a:lvl2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D0BA7163-9E82-4943-8158-44D86FAC5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019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405982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18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8534400" y="6492240"/>
            <a:ext cx="609600" cy="365125"/>
          </a:xfrm>
        </p:spPr>
        <p:txBody>
          <a:bodyPr/>
          <a:lstStyle>
            <a:lvl1pPr algn="ctr">
              <a:defRPr sz="1200">
                <a:solidFill>
                  <a:srgbClr val="4B2A85"/>
                </a:solidFill>
              </a:defRPr>
            </a:lvl1pPr>
          </a:lstStyle>
          <a:p>
            <a:fld id="{D0BA7163-9E82-4943-8158-44D86FAC5221}" type="slidenum">
              <a:rPr lang="en-US" smtClean="0"/>
              <a:t>‹#›</a:t>
            </a:fld>
            <a:endParaRPr lang="en-US"/>
          </a:p>
        </p:txBody>
      </p:sp>
      <p:sp>
        <p:nvSpPr>
          <p:cNvPr id="5" name="Content Placeholder 2"/>
          <p:cNvSpPr>
            <a:spLocks noGrp="1"/>
          </p:cNvSpPr>
          <p:nvPr>
            <p:ph idx="11"/>
          </p:nvPr>
        </p:nvSpPr>
        <p:spPr>
          <a:xfrm>
            <a:off x="4648200" y="1362075"/>
            <a:ext cx="4114800" cy="4972050"/>
          </a:xfrm>
        </p:spPr>
        <p:txBody>
          <a:bodyPr/>
          <a:lstStyle>
            <a:lvl1pPr>
              <a:defRPr sz="2800" b="0"/>
            </a:lvl1pPr>
            <a:lvl2pPr>
              <a:defRPr sz="2400"/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92142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38912"/>
            <a:ext cx="8405238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A7163-9E82-4943-8158-44D86FAC5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2299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A7163-9E82-4943-8158-44D86FAC52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25342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838891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83661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4"/>
          </p:nvPr>
        </p:nvSpPr>
        <p:spPr>
          <a:xfrm>
            <a:off x="8534400" y="6492875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rgbClr val="4B2A85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fld id="{D0BA7163-9E82-4943-8158-44D86FAC522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 dirty="0">
              <a:latin typeface="Times New Roman" pitchFamily="18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376" y="25342"/>
            <a:ext cx="2150721" cy="169037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7787538" y="27429"/>
            <a:ext cx="1356462" cy="169277"/>
          </a:xfrm>
          <a:prstGeom prst="rect">
            <a:avLst/>
          </a:prstGeom>
          <a:noFill/>
        </p:spPr>
        <p:txBody>
          <a:bodyPr wrap="none" tIns="0" bIns="0" rtlCol="0" anchor="ctr" anchorCtr="0">
            <a:spAutoFit/>
          </a:bodyPr>
          <a:lstStyle/>
          <a:p>
            <a:pPr algn="r"/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CSE333</a:t>
            </a:r>
            <a:r>
              <a:rPr lang="en-US" sz="1100" b="0" i="0" baseline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, Spring </a:t>
            </a:r>
            <a:r>
              <a:rPr lang="en-US" sz="1100" b="0" i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2021</a:t>
            </a:r>
            <a:endParaRPr lang="en-US" sz="1100" b="0" i="0" dirty="0">
              <a:solidFill>
                <a:schemeClr val="bg1"/>
              </a:solidFill>
              <a:latin typeface="Calibri" panose="020F0502020204030204" pitchFamily="34" charset="0"/>
              <a:ea typeface="Roboto Regular" charset="0"/>
              <a:cs typeface="Calibri" panose="020F050202020403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596426" y="27429"/>
            <a:ext cx="1951176" cy="169277"/>
          </a:xfrm>
          <a:prstGeom prst="rect">
            <a:avLst/>
          </a:prstGeom>
          <a:noFill/>
        </p:spPr>
        <p:txBody>
          <a:bodyPr wrap="none" tIns="0" bIns="0" rtlCol="0" anchor="ctr" anchorCtr="0">
            <a:spAutoFit/>
          </a:bodyPr>
          <a:lstStyle/>
          <a:p>
            <a:pPr algn="ctr"/>
            <a:r>
              <a:rPr lang="en-US" sz="1100" b="0" i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L26:  </a:t>
            </a:r>
            <a:r>
              <a:rPr lang="en-US" sz="1100" b="0" i="0" dirty="0">
                <a:solidFill>
                  <a:schemeClr val="bg1"/>
                </a:solidFill>
                <a:latin typeface="Calibri" panose="020F0502020204030204" pitchFamily="34" charset="0"/>
                <a:ea typeface="Roboto Regular" charset="0"/>
                <a:cs typeface="Calibri" panose="020F0502020204030204" pitchFamily="34" charset="0"/>
              </a:rPr>
              <a:t>Concurrency and Threads</a:t>
            </a:r>
          </a:p>
        </p:txBody>
      </p:sp>
    </p:spTree>
    <p:extLst>
      <p:ext uri="{BB962C8B-B14F-4D97-AF65-F5344CB8AC3E}">
        <p14:creationId xmlns:p14="http://schemas.microsoft.com/office/powerpoint/2010/main" val="16816079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</p:sldLayoutIdLst>
  <p:hf hdr="0" ftr="0" dt="0"/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60000"/>
        <a:buFont typeface="Wingdings" panose="05000000000000000000" pitchFamily="2" charset="2"/>
        <a:buChar char="v"/>
        <a:defRPr sz="2600" b="1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1pPr>
      <a:lvl2pPr marL="649224" indent="-28575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110000"/>
        <a:buFont typeface="Wingdings" pitchFamily="2" charset="2"/>
        <a:buChar char="§"/>
        <a:defRPr sz="22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2pPr>
      <a:lvl3pPr marL="914400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SzPct val="80000"/>
        <a:buFont typeface="Arial" panose="020B0604020202020204" pitchFamily="34" charset="0"/>
        <a:buChar char="•"/>
        <a:defRPr sz="20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3pPr>
      <a:lvl4pPr marL="117043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–"/>
        <a:defRPr sz="20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4pPr>
      <a:lvl5pPr marL="1444752" indent="-228600" algn="l" rtl="0" eaLnBrk="1" fontAlgn="base" hangingPunct="1">
        <a:spcBef>
          <a:spcPct val="20000"/>
        </a:spcBef>
        <a:spcAft>
          <a:spcPct val="0"/>
        </a:spcAft>
        <a:buClr>
          <a:srgbClr val="4B2A85"/>
        </a:buClr>
        <a:buChar char="»"/>
        <a:defRPr sz="2000">
          <a:solidFill>
            <a:schemeClr val="tx1"/>
          </a:solidFill>
          <a:latin typeface="Calibri" panose="020F0502020204030204" pitchFamily="34" charset="0"/>
          <a:ea typeface="Calibri" panose="020F0502020204030204" pitchFamily="34" charset="0"/>
          <a:cs typeface="Calibri" panose="020F050202020403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ustomXml" Target="../ink/ink4.xml"/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ustomXml" Target="../ink/ink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customXml" Target="../ink/ink2.xml"/><Relationship Id="rId4" Type="http://schemas.openxmlformats.org/officeDocument/2006/relationships/image" Target="../media/image3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ustomXml" Target="../ink/ink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23556C-B83D-4B63-AEF6-38C99C6BF0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1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46E510-9E42-485C-AB9E-BF9F10AC7E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220A36E-F29C-4266-A9D0-80CD47E8C798}"/>
              </a:ext>
            </a:extLst>
          </p:cNvPr>
          <p:cNvPicPr>
            <a:picLocks/>
          </p:cNvPicPr>
          <p:nvPr/>
        </p:nvPicPr>
        <p:blipFill>
          <a:blip r:embed="rId2">
            <a:biLevel thresh="50000"/>
          </a:blip>
          <a:stretch>
            <a:fillRect/>
          </a:stretch>
        </p:blipFill>
        <p:spPr>
          <a:xfrm>
            <a:off x="241553" y="365760"/>
            <a:ext cx="4572000" cy="731520"/>
          </a:xfrm>
          <a:prstGeom prst="rect">
            <a:avLst/>
          </a:prstGeom>
        </p:spPr>
      </p:pic>
      <p:sp>
        <p:nvSpPr>
          <p:cNvPr id="7" name="Rounded Rectangle 4">
            <a:extLst>
              <a:ext uri="{FF2B5EF4-FFF2-40B4-BE49-F238E27FC236}">
                <a16:creationId xmlns:a16="http://schemas.microsoft.com/office/drawing/2014/main" id="{774F7A76-20AA-4248-9412-CBEE78F53E2E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</a:t>
            </a:r>
            <a:r>
              <a:rPr lang="en-US" sz="2000" b="1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/cse333justin</a:t>
            </a:r>
            <a:endParaRPr lang="en-US" sz="2000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AA72645-5B67-46BD-9258-B83740761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009" y="1531761"/>
            <a:ext cx="8405982" cy="762000"/>
          </a:xfrm>
        </p:spPr>
        <p:txBody>
          <a:bodyPr/>
          <a:lstStyle/>
          <a:p>
            <a:r>
              <a:rPr lang="en-US"/>
              <a:t> About </a:t>
            </a:r>
            <a:r>
              <a:rPr lang="en-US" dirty="0"/>
              <a:t>how long did </a:t>
            </a:r>
            <a:r>
              <a:rPr lang="en-US"/>
              <a:t>Exercise 11 take you?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DFB5EEF-C11A-43DE-BCC7-883F2760D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2196445"/>
            <a:ext cx="8366125" cy="4137680"/>
          </a:xfrm>
        </p:spPr>
        <p:txBody>
          <a:bodyPr/>
          <a:lstStyle/>
          <a:p>
            <a:pPr marL="685800" lvl="2" indent="0">
              <a:buNone/>
            </a:pPr>
            <a:endParaRPr lang="en-US" dirty="0"/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>
                <a:solidFill>
                  <a:srgbClr val="FF9900"/>
                </a:solidFill>
              </a:rPr>
              <a:t>	[0, 2) hours</a:t>
            </a:r>
            <a:endParaRPr lang="en-US" sz="2800" b="1" baseline="-25000" dirty="0">
              <a:solidFill>
                <a:srgbClr val="FF9900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>
                <a:solidFill>
                  <a:srgbClr val="00B050"/>
                </a:solidFill>
              </a:rPr>
              <a:t>	[2, 4) hours</a:t>
            </a:r>
            <a:endParaRPr lang="en-US" sz="2800" b="1" baseline="-25000" dirty="0">
              <a:solidFill>
                <a:srgbClr val="00B050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>
                <a:solidFill>
                  <a:srgbClr val="FF3399"/>
                </a:solidFill>
              </a:rPr>
              <a:t>	[4, 6) hours</a:t>
            </a:r>
            <a:endParaRPr lang="en-US" sz="2800" b="1" baseline="-25000" dirty="0">
              <a:solidFill>
                <a:srgbClr val="FF3399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>
                <a:solidFill>
                  <a:srgbClr val="00B0F0"/>
                </a:solidFill>
              </a:rPr>
              <a:t>	[6, 8) hours</a:t>
            </a:r>
            <a:endParaRPr lang="en-US" sz="2800" b="1" dirty="0">
              <a:solidFill>
                <a:srgbClr val="00B0F0"/>
              </a:solidFill>
            </a:endParaRPr>
          </a:p>
          <a:p>
            <a:pPr marL="914400" indent="-514350"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>
                <a:solidFill>
                  <a:srgbClr val="00B0F0"/>
                </a:solidFill>
              </a:rPr>
              <a:t>	</a:t>
            </a:r>
            <a:r>
              <a:rPr lang="en-US" sz="2800" b="1" dirty="0">
                <a:solidFill>
                  <a:srgbClr val="714EA3"/>
                </a:solidFill>
              </a:rPr>
              <a:t>8</a:t>
            </a:r>
            <a:r>
              <a:rPr lang="en-US" sz="2800" b="1">
                <a:solidFill>
                  <a:srgbClr val="714EA3"/>
                </a:solidFill>
              </a:rPr>
              <a:t>+ </a:t>
            </a:r>
            <a:r>
              <a:rPr lang="en-US" sz="2800" b="1" dirty="0">
                <a:solidFill>
                  <a:srgbClr val="714EA3"/>
                </a:solidFill>
              </a:rPr>
              <a:t>Hours</a:t>
            </a:r>
            <a:endParaRPr lang="en-US" sz="2800" b="1" baseline="-25000" dirty="0">
              <a:solidFill>
                <a:srgbClr val="714EA3"/>
              </a:solidFill>
            </a:endParaRPr>
          </a:p>
          <a:p>
            <a:pPr marL="914400" indent="-514350">
              <a:lnSpc>
                <a:spcPct val="100000"/>
              </a:lnSpc>
              <a:spcBef>
                <a:spcPts val="0"/>
              </a:spcBef>
              <a:buSzPct val="100000"/>
              <a:buFont typeface="+mj-lt"/>
              <a:buAutoNum type="alphaUcPeriod"/>
              <a:tabLst>
                <a:tab pos="1200150" algn="l"/>
                <a:tab pos="4860925" algn="l"/>
              </a:tabLst>
            </a:pPr>
            <a:r>
              <a:rPr lang="en-US" sz="2800" b="1" dirty="0">
                <a:solidFill>
                  <a:srgbClr val="996633"/>
                </a:solidFill>
              </a:rPr>
              <a:t>	I </a:t>
            </a:r>
            <a:r>
              <a:rPr lang="en-US" sz="2800" b="1">
                <a:solidFill>
                  <a:srgbClr val="996633"/>
                </a:solidFill>
              </a:rPr>
              <a:t>didn’t submit /</a:t>
            </a:r>
            <a:br>
              <a:rPr lang="en-US" sz="2800" b="1">
                <a:solidFill>
                  <a:srgbClr val="996633"/>
                </a:solidFill>
              </a:rPr>
            </a:br>
            <a:r>
              <a:rPr lang="en-US" sz="2800" b="1">
                <a:solidFill>
                  <a:srgbClr val="996633"/>
                </a:solidFill>
              </a:rPr>
              <a:t>	I </a:t>
            </a:r>
            <a:r>
              <a:rPr lang="en-US" sz="2800" b="1" dirty="0">
                <a:solidFill>
                  <a:srgbClr val="996633"/>
                </a:solidFill>
              </a:rPr>
              <a:t>prefer not to say</a:t>
            </a:r>
            <a:endParaRPr lang="en-US" sz="2800" b="1" baseline="-25000" dirty="0">
              <a:solidFill>
                <a:srgbClr val="996633"/>
              </a:solidFill>
            </a:endParaRPr>
          </a:p>
          <a:p>
            <a:pPr lvl="1"/>
            <a:endParaRPr lang="en-US" sz="1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979415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Concurrent Server with Threads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single </a:t>
            </a:r>
            <a:r>
              <a:rPr lang="en-US" i="1" dirty="0"/>
              <a:t>process</a:t>
            </a:r>
            <a:r>
              <a:rPr lang="en-US" dirty="0"/>
              <a:t> handles all of the connections, but a parent </a:t>
            </a:r>
            <a:r>
              <a:rPr lang="en-US" i="1" dirty="0"/>
              <a:t>thread</a:t>
            </a:r>
            <a:r>
              <a:rPr lang="en-US" dirty="0"/>
              <a:t> dispatches (creates) a new thread to handle each connection</a:t>
            </a:r>
          </a:p>
          <a:p>
            <a:pPr lvl="1"/>
            <a:r>
              <a:rPr lang="en-US" dirty="0"/>
              <a:t>The child thread handles the new connection and then exits when the connection terminates</a:t>
            </a:r>
          </a:p>
          <a:p>
            <a:pPr lvl="1"/>
            <a:endParaRPr lang="en-US" dirty="0"/>
          </a:p>
          <a:p>
            <a:r>
              <a:rPr lang="en-US" dirty="0"/>
              <a:t>See </a:t>
            </a:r>
            <a:r>
              <a:rPr lang="en-US" dirty="0" err="1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searchserver_threads</a:t>
            </a:r>
            <a:r>
              <a:rPr lang="en-US" dirty="0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</a:t>
            </a:r>
            <a:r>
              <a:rPr lang="en-US" dirty="0"/>
              <a:t> for code if curious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A7163-9E82-4943-8158-44D86FAC522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0191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Multithreaded Server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A7163-9E82-4943-8158-44D86FAC5221}" type="slidenum">
              <a:rPr lang="en-US" smtClean="0"/>
              <a:t>11</a:t>
            </a:fld>
            <a:endParaRPr lang="en-US"/>
          </a:p>
        </p:txBody>
      </p:sp>
      <p:grpSp>
        <p:nvGrpSpPr>
          <p:cNvPr id="49" name="Group 48"/>
          <p:cNvGrpSpPr/>
          <p:nvPr/>
        </p:nvGrpSpPr>
        <p:grpSpPr>
          <a:xfrm>
            <a:off x="1554480" y="2926080"/>
            <a:ext cx="1280160" cy="457200"/>
            <a:chOff x="4572000" y="4572000"/>
            <a:chExt cx="1280160" cy="457200"/>
          </a:xfrm>
        </p:grpSpPr>
        <p:sp>
          <p:nvSpPr>
            <p:cNvPr id="53" name="Rectangle 52"/>
            <p:cNvSpPr/>
            <p:nvPr/>
          </p:nvSpPr>
          <p:spPr bwMode="auto">
            <a:xfrm>
              <a:off x="4572000" y="4572000"/>
              <a:ext cx="1097280" cy="457200"/>
            </a:xfrm>
            <a:prstGeom prst="rect">
              <a:avLst/>
            </a:prstGeom>
            <a:solidFill>
              <a:srgbClr val="0066FF">
                <a:alpha val="69804"/>
              </a:srgb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chemeClr val="bg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client</a:t>
              </a:r>
            </a:p>
          </p:txBody>
        </p:sp>
        <p:cxnSp>
          <p:nvCxnSpPr>
            <p:cNvPr id="54" name="Straight Connector 53"/>
            <p:cNvCxnSpPr/>
            <p:nvPr/>
          </p:nvCxnSpPr>
          <p:spPr bwMode="auto">
            <a:xfrm>
              <a:off x="5669280" y="4800600"/>
              <a:ext cx="182880" cy="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oval" w="med" len="med"/>
            </a:ln>
            <a:effectLst/>
          </p:spPr>
        </p:cxnSp>
      </p:grpSp>
      <p:cxnSp>
        <p:nvCxnSpPr>
          <p:cNvPr id="112" name="Straight Connector 111"/>
          <p:cNvCxnSpPr/>
          <p:nvPr/>
        </p:nvCxnSpPr>
        <p:spPr bwMode="auto">
          <a:xfrm>
            <a:off x="3749040" y="3794760"/>
            <a:ext cx="18288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oval" w="med" len="med"/>
            <a:tailEnd type="none" w="med" len="med"/>
          </a:ln>
          <a:effectLst/>
        </p:spPr>
      </p:cxnSp>
      <p:sp>
        <p:nvSpPr>
          <p:cNvPr id="123" name="Rectangle 122"/>
          <p:cNvSpPr/>
          <p:nvPr/>
        </p:nvSpPr>
        <p:spPr bwMode="auto">
          <a:xfrm>
            <a:off x="3931920" y="1371600"/>
            <a:ext cx="3657600" cy="4846320"/>
          </a:xfrm>
          <a:prstGeom prst="rect">
            <a:avLst/>
          </a:prstGeom>
          <a:solidFill>
            <a:srgbClr val="C00000">
              <a:alpha val="7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45720" rIns="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solidFill>
                  <a:schemeClr val="bg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server</a:t>
            </a:r>
          </a:p>
        </p:txBody>
      </p:sp>
      <p:sp>
        <p:nvSpPr>
          <p:cNvPr id="120" name="Freeform 6"/>
          <p:cNvSpPr>
            <a:spLocks noChangeAspect="1"/>
          </p:cNvSpPr>
          <p:nvPr/>
        </p:nvSpPr>
        <p:spPr bwMode="auto">
          <a:xfrm>
            <a:off x="4114800" y="3568931"/>
            <a:ext cx="244698" cy="457200"/>
          </a:xfrm>
          <a:custGeom>
            <a:avLst/>
            <a:gdLst>
              <a:gd name="T0" fmla="*/ 169 w 357"/>
              <a:gd name="T1" fmla="*/ 0 h 816"/>
              <a:gd name="T2" fmla="*/ 115 w 357"/>
              <a:gd name="T3" fmla="*/ 24 h 816"/>
              <a:gd name="T4" fmla="*/ 25 w 357"/>
              <a:gd name="T5" fmla="*/ 84 h 816"/>
              <a:gd name="T6" fmla="*/ 19 w 357"/>
              <a:gd name="T7" fmla="*/ 132 h 816"/>
              <a:gd name="T8" fmla="*/ 55 w 357"/>
              <a:gd name="T9" fmla="*/ 144 h 816"/>
              <a:gd name="T10" fmla="*/ 73 w 357"/>
              <a:gd name="T11" fmla="*/ 150 h 816"/>
              <a:gd name="T12" fmla="*/ 307 w 357"/>
              <a:gd name="T13" fmla="*/ 192 h 816"/>
              <a:gd name="T14" fmla="*/ 325 w 357"/>
              <a:gd name="T15" fmla="*/ 210 h 816"/>
              <a:gd name="T16" fmla="*/ 253 w 357"/>
              <a:gd name="T17" fmla="*/ 258 h 816"/>
              <a:gd name="T18" fmla="*/ 205 w 357"/>
              <a:gd name="T19" fmla="*/ 288 h 816"/>
              <a:gd name="T20" fmla="*/ 181 w 357"/>
              <a:gd name="T21" fmla="*/ 294 h 816"/>
              <a:gd name="T22" fmla="*/ 97 w 357"/>
              <a:gd name="T23" fmla="*/ 330 h 816"/>
              <a:gd name="T24" fmla="*/ 61 w 357"/>
              <a:gd name="T25" fmla="*/ 354 h 816"/>
              <a:gd name="T26" fmla="*/ 43 w 357"/>
              <a:gd name="T27" fmla="*/ 366 h 816"/>
              <a:gd name="T28" fmla="*/ 103 w 357"/>
              <a:gd name="T29" fmla="*/ 414 h 816"/>
              <a:gd name="T30" fmla="*/ 145 w 357"/>
              <a:gd name="T31" fmla="*/ 402 h 816"/>
              <a:gd name="T32" fmla="*/ 163 w 357"/>
              <a:gd name="T33" fmla="*/ 414 h 816"/>
              <a:gd name="T34" fmla="*/ 253 w 357"/>
              <a:gd name="T35" fmla="*/ 462 h 816"/>
              <a:gd name="T36" fmla="*/ 247 w 357"/>
              <a:gd name="T37" fmla="*/ 576 h 816"/>
              <a:gd name="T38" fmla="*/ 193 w 357"/>
              <a:gd name="T39" fmla="*/ 606 h 816"/>
              <a:gd name="T40" fmla="*/ 181 w 357"/>
              <a:gd name="T41" fmla="*/ 684 h 816"/>
              <a:gd name="T42" fmla="*/ 163 w 357"/>
              <a:gd name="T43" fmla="*/ 780 h 816"/>
              <a:gd name="T44" fmla="*/ 175 w 357"/>
              <a:gd name="T45" fmla="*/ 816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357" h="816">
                <a:moveTo>
                  <a:pt x="169" y="0"/>
                </a:moveTo>
                <a:cubicBezTo>
                  <a:pt x="149" y="7"/>
                  <a:pt x="135" y="17"/>
                  <a:pt x="115" y="24"/>
                </a:cubicBezTo>
                <a:cubicBezTo>
                  <a:pt x="100" y="39"/>
                  <a:pt x="44" y="78"/>
                  <a:pt x="25" y="84"/>
                </a:cubicBezTo>
                <a:cubicBezTo>
                  <a:pt x="16" y="98"/>
                  <a:pt x="0" y="113"/>
                  <a:pt x="19" y="132"/>
                </a:cubicBezTo>
                <a:cubicBezTo>
                  <a:pt x="28" y="141"/>
                  <a:pt x="43" y="140"/>
                  <a:pt x="55" y="144"/>
                </a:cubicBezTo>
                <a:cubicBezTo>
                  <a:pt x="61" y="146"/>
                  <a:pt x="73" y="150"/>
                  <a:pt x="73" y="150"/>
                </a:cubicBezTo>
                <a:cubicBezTo>
                  <a:pt x="148" y="139"/>
                  <a:pt x="235" y="168"/>
                  <a:pt x="307" y="192"/>
                </a:cubicBezTo>
                <a:cubicBezTo>
                  <a:pt x="313" y="198"/>
                  <a:pt x="320" y="203"/>
                  <a:pt x="325" y="210"/>
                </a:cubicBezTo>
                <a:cubicBezTo>
                  <a:pt x="357" y="258"/>
                  <a:pt x="272" y="256"/>
                  <a:pt x="253" y="258"/>
                </a:cubicBezTo>
                <a:cubicBezTo>
                  <a:pt x="196" y="272"/>
                  <a:pt x="265" y="251"/>
                  <a:pt x="205" y="288"/>
                </a:cubicBezTo>
                <a:cubicBezTo>
                  <a:pt x="198" y="292"/>
                  <a:pt x="189" y="291"/>
                  <a:pt x="181" y="294"/>
                </a:cubicBezTo>
                <a:cubicBezTo>
                  <a:pt x="62" y="343"/>
                  <a:pt x="192" y="298"/>
                  <a:pt x="97" y="330"/>
                </a:cubicBezTo>
                <a:cubicBezTo>
                  <a:pt x="83" y="335"/>
                  <a:pt x="73" y="346"/>
                  <a:pt x="61" y="354"/>
                </a:cubicBezTo>
                <a:cubicBezTo>
                  <a:pt x="55" y="358"/>
                  <a:pt x="43" y="366"/>
                  <a:pt x="43" y="366"/>
                </a:cubicBezTo>
                <a:cubicBezTo>
                  <a:pt x="53" y="397"/>
                  <a:pt x="78" y="397"/>
                  <a:pt x="103" y="414"/>
                </a:cubicBezTo>
                <a:cubicBezTo>
                  <a:pt x="117" y="410"/>
                  <a:pt x="131" y="400"/>
                  <a:pt x="145" y="402"/>
                </a:cubicBezTo>
                <a:cubicBezTo>
                  <a:pt x="152" y="403"/>
                  <a:pt x="157" y="411"/>
                  <a:pt x="163" y="414"/>
                </a:cubicBezTo>
                <a:cubicBezTo>
                  <a:pt x="192" y="429"/>
                  <a:pt x="225" y="444"/>
                  <a:pt x="253" y="462"/>
                </a:cubicBezTo>
                <a:cubicBezTo>
                  <a:pt x="265" y="497"/>
                  <a:pt x="270" y="542"/>
                  <a:pt x="247" y="576"/>
                </a:cubicBezTo>
                <a:cubicBezTo>
                  <a:pt x="236" y="593"/>
                  <a:pt x="193" y="606"/>
                  <a:pt x="193" y="606"/>
                </a:cubicBezTo>
                <a:cubicBezTo>
                  <a:pt x="178" y="651"/>
                  <a:pt x="173" y="626"/>
                  <a:pt x="181" y="684"/>
                </a:cubicBezTo>
                <a:cubicBezTo>
                  <a:pt x="171" y="715"/>
                  <a:pt x="168" y="748"/>
                  <a:pt x="163" y="780"/>
                </a:cubicBezTo>
                <a:cubicBezTo>
                  <a:pt x="170" y="808"/>
                  <a:pt x="165" y="797"/>
                  <a:pt x="175" y="816"/>
                </a:cubicBezTo>
              </a:path>
            </a:pathLst>
          </a:custGeom>
          <a:noFill/>
          <a:ln w="28575" cmpd="sng">
            <a:solidFill>
              <a:srgbClr val="FFFF00"/>
            </a:solidFill>
            <a:round/>
            <a:headEnd/>
            <a:tailEnd/>
          </a:ln>
          <a:effectLst>
            <a:glow rad="38100">
              <a:schemeClr val="tx1"/>
            </a:glo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/>
          </a:p>
        </p:txBody>
      </p:sp>
      <p:grpSp>
        <p:nvGrpSpPr>
          <p:cNvPr id="3" name="Group 2"/>
          <p:cNvGrpSpPr/>
          <p:nvPr/>
        </p:nvGrpSpPr>
        <p:grpSpPr>
          <a:xfrm>
            <a:off x="2468881" y="3154680"/>
            <a:ext cx="1463040" cy="640080"/>
            <a:chOff x="2468881" y="3154680"/>
            <a:chExt cx="1463040" cy="640080"/>
          </a:xfrm>
        </p:grpSpPr>
        <p:cxnSp>
          <p:nvCxnSpPr>
            <p:cNvPr id="44" name="Straight Arrow Connector 43"/>
            <p:cNvCxnSpPr/>
            <p:nvPr/>
          </p:nvCxnSpPr>
          <p:spPr bwMode="auto">
            <a:xfrm>
              <a:off x="2834640" y="3154680"/>
              <a:ext cx="914400" cy="64008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none"/>
            </a:ln>
            <a:effectLst/>
          </p:spPr>
        </p:cxnSp>
        <p:sp>
          <p:nvSpPr>
            <p:cNvPr id="16" name="TextBox 15"/>
            <p:cNvSpPr txBox="1"/>
            <p:nvPr/>
          </p:nvSpPr>
          <p:spPr>
            <a:xfrm rot="2125978">
              <a:off x="2468881" y="3384265"/>
              <a:ext cx="1463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connect</a:t>
              </a:r>
            </a:p>
          </p:txBody>
        </p:sp>
      </p:grpSp>
      <p:sp>
        <p:nvSpPr>
          <p:cNvPr id="17" name="TextBox 16"/>
          <p:cNvSpPr txBox="1"/>
          <p:nvPr/>
        </p:nvSpPr>
        <p:spPr>
          <a:xfrm>
            <a:off x="4480560" y="3610094"/>
            <a:ext cx="2377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accept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dirty="0">
              <a:solidFill>
                <a:schemeClr val="bg1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61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Multithreaded Server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A7163-9E82-4943-8158-44D86FAC5221}" type="slidenum">
              <a:rPr lang="en-US" smtClean="0"/>
              <a:t>12</a:t>
            </a:fld>
            <a:endParaRPr lang="en-US"/>
          </a:p>
        </p:txBody>
      </p:sp>
      <p:grpSp>
        <p:nvGrpSpPr>
          <p:cNvPr id="43" name="Group 42"/>
          <p:cNvGrpSpPr/>
          <p:nvPr/>
        </p:nvGrpSpPr>
        <p:grpSpPr>
          <a:xfrm>
            <a:off x="1554480" y="2926080"/>
            <a:ext cx="2377440" cy="457200"/>
            <a:chOff x="4572000" y="4572000"/>
            <a:chExt cx="2377440" cy="457200"/>
          </a:xfrm>
        </p:grpSpPr>
        <p:cxnSp>
          <p:nvCxnSpPr>
            <p:cNvPr id="44" name="Straight Arrow Connector 43"/>
            <p:cNvCxnSpPr/>
            <p:nvPr/>
          </p:nvCxnSpPr>
          <p:spPr bwMode="auto">
            <a:xfrm>
              <a:off x="5852160" y="4800600"/>
              <a:ext cx="914400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none"/>
            </a:ln>
            <a:effectLst/>
          </p:spPr>
        </p:cxnSp>
        <p:grpSp>
          <p:nvGrpSpPr>
            <p:cNvPr id="49" name="Group 48"/>
            <p:cNvGrpSpPr/>
            <p:nvPr/>
          </p:nvGrpSpPr>
          <p:grpSpPr>
            <a:xfrm>
              <a:off x="4572000" y="4572000"/>
              <a:ext cx="1280160" cy="457200"/>
              <a:chOff x="4572000" y="4572000"/>
              <a:chExt cx="1280160" cy="457200"/>
            </a:xfrm>
          </p:grpSpPr>
          <p:sp>
            <p:nvSpPr>
              <p:cNvPr id="53" name="Rectangle 52"/>
              <p:cNvSpPr/>
              <p:nvPr/>
            </p:nvSpPr>
            <p:spPr bwMode="auto">
              <a:xfrm>
                <a:off x="4572000" y="4572000"/>
                <a:ext cx="1097280" cy="457200"/>
              </a:xfrm>
              <a:prstGeom prst="rect">
                <a:avLst/>
              </a:prstGeom>
              <a:solidFill>
                <a:srgbClr val="0066FF">
                  <a:alpha val="69804"/>
                </a:srgbClr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0" tIns="45720" rIns="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000" dirty="0">
                    <a:solidFill>
                      <a:schemeClr val="bg1"/>
                    </a:solidFill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rPr>
                  <a:t>client</a:t>
                </a:r>
              </a:p>
            </p:txBody>
          </p:sp>
          <p:cxnSp>
            <p:nvCxnSpPr>
              <p:cNvPr id="54" name="Straight Connector 53"/>
              <p:cNvCxnSpPr/>
              <p:nvPr/>
            </p:nvCxnSpPr>
            <p:spPr bwMode="auto">
              <a:xfrm>
                <a:off x="5669280" y="4800600"/>
                <a:ext cx="182880" cy="0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oval" w="med" len="med"/>
              </a:ln>
              <a:effectLst/>
            </p:spPr>
          </p:cxnSp>
        </p:grpSp>
        <p:cxnSp>
          <p:nvCxnSpPr>
            <p:cNvPr id="52" name="Straight Connector 51"/>
            <p:cNvCxnSpPr/>
            <p:nvPr/>
          </p:nvCxnSpPr>
          <p:spPr bwMode="auto">
            <a:xfrm>
              <a:off x="6766560" y="4800600"/>
              <a:ext cx="182880" cy="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oval" w="med" len="med"/>
              <a:tailEnd type="none" w="med" len="med"/>
            </a:ln>
            <a:effectLst/>
          </p:spPr>
        </p:cxnSp>
      </p:grpSp>
      <p:cxnSp>
        <p:nvCxnSpPr>
          <p:cNvPr id="112" name="Straight Connector 111"/>
          <p:cNvCxnSpPr/>
          <p:nvPr/>
        </p:nvCxnSpPr>
        <p:spPr bwMode="auto">
          <a:xfrm>
            <a:off x="3749040" y="3794760"/>
            <a:ext cx="18288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oval" w="med" len="med"/>
            <a:tailEnd type="none" w="med" len="med"/>
          </a:ln>
          <a:effectLst/>
        </p:spPr>
      </p:cxnSp>
      <p:sp>
        <p:nvSpPr>
          <p:cNvPr id="123" name="Rectangle 122"/>
          <p:cNvSpPr/>
          <p:nvPr/>
        </p:nvSpPr>
        <p:spPr bwMode="auto">
          <a:xfrm>
            <a:off x="3931920" y="1371600"/>
            <a:ext cx="3657600" cy="4846320"/>
          </a:xfrm>
          <a:prstGeom prst="rect">
            <a:avLst/>
          </a:prstGeom>
          <a:solidFill>
            <a:srgbClr val="C00000">
              <a:alpha val="7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45720" rIns="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solidFill>
                  <a:schemeClr val="bg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server</a:t>
            </a:r>
          </a:p>
        </p:txBody>
      </p:sp>
      <p:sp>
        <p:nvSpPr>
          <p:cNvPr id="117" name="Freeform 6"/>
          <p:cNvSpPr>
            <a:spLocks noChangeAspect="1"/>
          </p:cNvSpPr>
          <p:nvPr/>
        </p:nvSpPr>
        <p:spPr bwMode="auto">
          <a:xfrm>
            <a:off x="4114800" y="2926080"/>
            <a:ext cx="244698" cy="457200"/>
          </a:xfrm>
          <a:custGeom>
            <a:avLst/>
            <a:gdLst>
              <a:gd name="T0" fmla="*/ 169 w 357"/>
              <a:gd name="T1" fmla="*/ 0 h 816"/>
              <a:gd name="T2" fmla="*/ 115 w 357"/>
              <a:gd name="T3" fmla="*/ 24 h 816"/>
              <a:gd name="T4" fmla="*/ 25 w 357"/>
              <a:gd name="T5" fmla="*/ 84 h 816"/>
              <a:gd name="T6" fmla="*/ 19 w 357"/>
              <a:gd name="T7" fmla="*/ 132 h 816"/>
              <a:gd name="T8" fmla="*/ 55 w 357"/>
              <a:gd name="T9" fmla="*/ 144 h 816"/>
              <a:gd name="T10" fmla="*/ 73 w 357"/>
              <a:gd name="T11" fmla="*/ 150 h 816"/>
              <a:gd name="T12" fmla="*/ 307 w 357"/>
              <a:gd name="T13" fmla="*/ 192 h 816"/>
              <a:gd name="T14" fmla="*/ 325 w 357"/>
              <a:gd name="T15" fmla="*/ 210 h 816"/>
              <a:gd name="T16" fmla="*/ 253 w 357"/>
              <a:gd name="T17" fmla="*/ 258 h 816"/>
              <a:gd name="T18" fmla="*/ 205 w 357"/>
              <a:gd name="T19" fmla="*/ 288 h 816"/>
              <a:gd name="T20" fmla="*/ 181 w 357"/>
              <a:gd name="T21" fmla="*/ 294 h 816"/>
              <a:gd name="T22" fmla="*/ 97 w 357"/>
              <a:gd name="T23" fmla="*/ 330 h 816"/>
              <a:gd name="T24" fmla="*/ 61 w 357"/>
              <a:gd name="T25" fmla="*/ 354 h 816"/>
              <a:gd name="T26" fmla="*/ 43 w 357"/>
              <a:gd name="T27" fmla="*/ 366 h 816"/>
              <a:gd name="T28" fmla="*/ 103 w 357"/>
              <a:gd name="T29" fmla="*/ 414 h 816"/>
              <a:gd name="T30" fmla="*/ 145 w 357"/>
              <a:gd name="T31" fmla="*/ 402 h 816"/>
              <a:gd name="T32" fmla="*/ 163 w 357"/>
              <a:gd name="T33" fmla="*/ 414 h 816"/>
              <a:gd name="T34" fmla="*/ 253 w 357"/>
              <a:gd name="T35" fmla="*/ 462 h 816"/>
              <a:gd name="T36" fmla="*/ 247 w 357"/>
              <a:gd name="T37" fmla="*/ 576 h 816"/>
              <a:gd name="T38" fmla="*/ 193 w 357"/>
              <a:gd name="T39" fmla="*/ 606 h 816"/>
              <a:gd name="T40" fmla="*/ 181 w 357"/>
              <a:gd name="T41" fmla="*/ 684 h 816"/>
              <a:gd name="T42" fmla="*/ 163 w 357"/>
              <a:gd name="T43" fmla="*/ 780 h 816"/>
              <a:gd name="T44" fmla="*/ 175 w 357"/>
              <a:gd name="T45" fmla="*/ 816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357" h="816">
                <a:moveTo>
                  <a:pt x="169" y="0"/>
                </a:moveTo>
                <a:cubicBezTo>
                  <a:pt x="149" y="7"/>
                  <a:pt x="135" y="17"/>
                  <a:pt x="115" y="24"/>
                </a:cubicBezTo>
                <a:cubicBezTo>
                  <a:pt x="100" y="39"/>
                  <a:pt x="44" y="78"/>
                  <a:pt x="25" y="84"/>
                </a:cubicBezTo>
                <a:cubicBezTo>
                  <a:pt x="16" y="98"/>
                  <a:pt x="0" y="113"/>
                  <a:pt x="19" y="132"/>
                </a:cubicBezTo>
                <a:cubicBezTo>
                  <a:pt x="28" y="141"/>
                  <a:pt x="43" y="140"/>
                  <a:pt x="55" y="144"/>
                </a:cubicBezTo>
                <a:cubicBezTo>
                  <a:pt x="61" y="146"/>
                  <a:pt x="73" y="150"/>
                  <a:pt x="73" y="150"/>
                </a:cubicBezTo>
                <a:cubicBezTo>
                  <a:pt x="148" y="139"/>
                  <a:pt x="235" y="168"/>
                  <a:pt x="307" y="192"/>
                </a:cubicBezTo>
                <a:cubicBezTo>
                  <a:pt x="313" y="198"/>
                  <a:pt x="320" y="203"/>
                  <a:pt x="325" y="210"/>
                </a:cubicBezTo>
                <a:cubicBezTo>
                  <a:pt x="357" y="258"/>
                  <a:pt x="272" y="256"/>
                  <a:pt x="253" y="258"/>
                </a:cubicBezTo>
                <a:cubicBezTo>
                  <a:pt x="196" y="272"/>
                  <a:pt x="265" y="251"/>
                  <a:pt x="205" y="288"/>
                </a:cubicBezTo>
                <a:cubicBezTo>
                  <a:pt x="198" y="292"/>
                  <a:pt x="189" y="291"/>
                  <a:pt x="181" y="294"/>
                </a:cubicBezTo>
                <a:cubicBezTo>
                  <a:pt x="62" y="343"/>
                  <a:pt x="192" y="298"/>
                  <a:pt x="97" y="330"/>
                </a:cubicBezTo>
                <a:cubicBezTo>
                  <a:pt x="83" y="335"/>
                  <a:pt x="73" y="346"/>
                  <a:pt x="61" y="354"/>
                </a:cubicBezTo>
                <a:cubicBezTo>
                  <a:pt x="55" y="358"/>
                  <a:pt x="43" y="366"/>
                  <a:pt x="43" y="366"/>
                </a:cubicBezTo>
                <a:cubicBezTo>
                  <a:pt x="53" y="397"/>
                  <a:pt x="78" y="397"/>
                  <a:pt x="103" y="414"/>
                </a:cubicBezTo>
                <a:cubicBezTo>
                  <a:pt x="117" y="410"/>
                  <a:pt x="131" y="400"/>
                  <a:pt x="145" y="402"/>
                </a:cubicBezTo>
                <a:cubicBezTo>
                  <a:pt x="152" y="403"/>
                  <a:pt x="157" y="411"/>
                  <a:pt x="163" y="414"/>
                </a:cubicBezTo>
                <a:cubicBezTo>
                  <a:pt x="192" y="429"/>
                  <a:pt x="225" y="444"/>
                  <a:pt x="253" y="462"/>
                </a:cubicBezTo>
                <a:cubicBezTo>
                  <a:pt x="265" y="497"/>
                  <a:pt x="270" y="542"/>
                  <a:pt x="247" y="576"/>
                </a:cubicBezTo>
                <a:cubicBezTo>
                  <a:pt x="236" y="593"/>
                  <a:pt x="193" y="606"/>
                  <a:pt x="193" y="606"/>
                </a:cubicBezTo>
                <a:cubicBezTo>
                  <a:pt x="178" y="651"/>
                  <a:pt x="173" y="626"/>
                  <a:pt x="181" y="684"/>
                </a:cubicBezTo>
                <a:cubicBezTo>
                  <a:pt x="171" y="715"/>
                  <a:pt x="168" y="748"/>
                  <a:pt x="163" y="780"/>
                </a:cubicBezTo>
                <a:cubicBezTo>
                  <a:pt x="170" y="808"/>
                  <a:pt x="165" y="797"/>
                  <a:pt x="175" y="816"/>
                </a:cubicBezTo>
              </a:path>
            </a:pathLst>
          </a:custGeom>
          <a:noFill/>
          <a:ln w="28575" cmpd="sng">
            <a:solidFill>
              <a:srgbClr val="FFFF00"/>
            </a:solidFill>
            <a:round/>
            <a:headEnd/>
            <a:tailEnd/>
          </a:ln>
          <a:effectLst>
            <a:glow rad="38100">
              <a:schemeClr val="tx1"/>
            </a:glo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/>
          </a:p>
        </p:txBody>
      </p:sp>
      <p:sp>
        <p:nvSpPr>
          <p:cNvPr id="120" name="Freeform 6"/>
          <p:cNvSpPr>
            <a:spLocks noChangeAspect="1"/>
          </p:cNvSpPr>
          <p:nvPr/>
        </p:nvSpPr>
        <p:spPr bwMode="auto">
          <a:xfrm>
            <a:off x="4114800" y="3568931"/>
            <a:ext cx="244698" cy="457200"/>
          </a:xfrm>
          <a:custGeom>
            <a:avLst/>
            <a:gdLst>
              <a:gd name="T0" fmla="*/ 169 w 357"/>
              <a:gd name="T1" fmla="*/ 0 h 816"/>
              <a:gd name="T2" fmla="*/ 115 w 357"/>
              <a:gd name="T3" fmla="*/ 24 h 816"/>
              <a:gd name="T4" fmla="*/ 25 w 357"/>
              <a:gd name="T5" fmla="*/ 84 h 816"/>
              <a:gd name="T6" fmla="*/ 19 w 357"/>
              <a:gd name="T7" fmla="*/ 132 h 816"/>
              <a:gd name="T8" fmla="*/ 55 w 357"/>
              <a:gd name="T9" fmla="*/ 144 h 816"/>
              <a:gd name="T10" fmla="*/ 73 w 357"/>
              <a:gd name="T11" fmla="*/ 150 h 816"/>
              <a:gd name="T12" fmla="*/ 307 w 357"/>
              <a:gd name="T13" fmla="*/ 192 h 816"/>
              <a:gd name="T14" fmla="*/ 325 w 357"/>
              <a:gd name="T15" fmla="*/ 210 h 816"/>
              <a:gd name="T16" fmla="*/ 253 w 357"/>
              <a:gd name="T17" fmla="*/ 258 h 816"/>
              <a:gd name="T18" fmla="*/ 205 w 357"/>
              <a:gd name="T19" fmla="*/ 288 h 816"/>
              <a:gd name="T20" fmla="*/ 181 w 357"/>
              <a:gd name="T21" fmla="*/ 294 h 816"/>
              <a:gd name="T22" fmla="*/ 97 w 357"/>
              <a:gd name="T23" fmla="*/ 330 h 816"/>
              <a:gd name="T24" fmla="*/ 61 w 357"/>
              <a:gd name="T25" fmla="*/ 354 h 816"/>
              <a:gd name="T26" fmla="*/ 43 w 357"/>
              <a:gd name="T27" fmla="*/ 366 h 816"/>
              <a:gd name="T28" fmla="*/ 103 w 357"/>
              <a:gd name="T29" fmla="*/ 414 h 816"/>
              <a:gd name="T30" fmla="*/ 145 w 357"/>
              <a:gd name="T31" fmla="*/ 402 h 816"/>
              <a:gd name="T32" fmla="*/ 163 w 357"/>
              <a:gd name="T33" fmla="*/ 414 h 816"/>
              <a:gd name="T34" fmla="*/ 253 w 357"/>
              <a:gd name="T35" fmla="*/ 462 h 816"/>
              <a:gd name="T36" fmla="*/ 247 w 357"/>
              <a:gd name="T37" fmla="*/ 576 h 816"/>
              <a:gd name="T38" fmla="*/ 193 w 357"/>
              <a:gd name="T39" fmla="*/ 606 h 816"/>
              <a:gd name="T40" fmla="*/ 181 w 357"/>
              <a:gd name="T41" fmla="*/ 684 h 816"/>
              <a:gd name="T42" fmla="*/ 163 w 357"/>
              <a:gd name="T43" fmla="*/ 780 h 816"/>
              <a:gd name="T44" fmla="*/ 175 w 357"/>
              <a:gd name="T45" fmla="*/ 816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357" h="816">
                <a:moveTo>
                  <a:pt x="169" y="0"/>
                </a:moveTo>
                <a:cubicBezTo>
                  <a:pt x="149" y="7"/>
                  <a:pt x="135" y="17"/>
                  <a:pt x="115" y="24"/>
                </a:cubicBezTo>
                <a:cubicBezTo>
                  <a:pt x="100" y="39"/>
                  <a:pt x="44" y="78"/>
                  <a:pt x="25" y="84"/>
                </a:cubicBezTo>
                <a:cubicBezTo>
                  <a:pt x="16" y="98"/>
                  <a:pt x="0" y="113"/>
                  <a:pt x="19" y="132"/>
                </a:cubicBezTo>
                <a:cubicBezTo>
                  <a:pt x="28" y="141"/>
                  <a:pt x="43" y="140"/>
                  <a:pt x="55" y="144"/>
                </a:cubicBezTo>
                <a:cubicBezTo>
                  <a:pt x="61" y="146"/>
                  <a:pt x="73" y="150"/>
                  <a:pt x="73" y="150"/>
                </a:cubicBezTo>
                <a:cubicBezTo>
                  <a:pt x="148" y="139"/>
                  <a:pt x="235" y="168"/>
                  <a:pt x="307" y="192"/>
                </a:cubicBezTo>
                <a:cubicBezTo>
                  <a:pt x="313" y="198"/>
                  <a:pt x="320" y="203"/>
                  <a:pt x="325" y="210"/>
                </a:cubicBezTo>
                <a:cubicBezTo>
                  <a:pt x="357" y="258"/>
                  <a:pt x="272" y="256"/>
                  <a:pt x="253" y="258"/>
                </a:cubicBezTo>
                <a:cubicBezTo>
                  <a:pt x="196" y="272"/>
                  <a:pt x="265" y="251"/>
                  <a:pt x="205" y="288"/>
                </a:cubicBezTo>
                <a:cubicBezTo>
                  <a:pt x="198" y="292"/>
                  <a:pt x="189" y="291"/>
                  <a:pt x="181" y="294"/>
                </a:cubicBezTo>
                <a:cubicBezTo>
                  <a:pt x="62" y="343"/>
                  <a:pt x="192" y="298"/>
                  <a:pt x="97" y="330"/>
                </a:cubicBezTo>
                <a:cubicBezTo>
                  <a:pt x="83" y="335"/>
                  <a:pt x="73" y="346"/>
                  <a:pt x="61" y="354"/>
                </a:cubicBezTo>
                <a:cubicBezTo>
                  <a:pt x="55" y="358"/>
                  <a:pt x="43" y="366"/>
                  <a:pt x="43" y="366"/>
                </a:cubicBezTo>
                <a:cubicBezTo>
                  <a:pt x="53" y="397"/>
                  <a:pt x="78" y="397"/>
                  <a:pt x="103" y="414"/>
                </a:cubicBezTo>
                <a:cubicBezTo>
                  <a:pt x="117" y="410"/>
                  <a:pt x="131" y="400"/>
                  <a:pt x="145" y="402"/>
                </a:cubicBezTo>
                <a:cubicBezTo>
                  <a:pt x="152" y="403"/>
                  <a:pt x="157" y="411"/>
                  <a:pt x="163" y="414"/>
                </a:cubicBezTo>
                <a:cubicBezTo>
                  <a:pt x="192" y="429"/>
                  <a:pt x="225" y="444"/>
                  <a:pt x="253" y="462"/>
                </a:cubicBezTo>
                <a:cubicBezTo>
                  <a:pt x="265" y="497"/>
                  <a:pt x="270" y="542"/>
                  <a:pt x="247" y="576"/>
                </a:cubicBezTo>
                <a:cubicBezTo>
                  <a:pt x="236" y="593"/>
                  <a:pt x="193" y="606"/>
                  <a:pt x="193" y="606"/>
                </a:cubicBezTo>
                <a:cubicBezTo>
                  <a:pt x="178" y="651"/>
                  <a:pt x="173" y="626"/>
                  <a:pt x="181" y="684"/>
                </a:cubicBezTo>
                <a:cubicBezTo>
                  <a:pt x="171" y="715"/>
                  <a:pt x="168" y="748"/>
                  <a:pt x="163" y="780"/>
                </a:cubicBezTo>
                <a:cubicBezTo>
                  <a:pt x="170" y="808"/>
                  <a:pt x="165" y="797"/>
                  <a:pt x="175" y="816"/>
                </a:cubicBezTo>
              </a:path>
            </a:pathLst>
          </a:custGeom>
          <a:noFill/>
          <a:ln w="28575" cmpd="sng">
            <a:solidFill>
              <a:srgbClr val="FFFF00"/>
            </a:solidFill>
            <a:round/>
            <a:headEnd/>
            <a:tailEnd/>
          </a:ln>
          <a:effectLst>
            <a:glow rad="38100">
              <a:schemeClr val="tx1"/>
            </a:glo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/>
          </a:p>
        </p:txBody>
      </p:sp>
      <p:sp>
        <p:nvSpPr>
          <p:cNvPr id="19" name="Arc 18"/>
          <p:cNvSpPr/>
          <p:nvPr/>
        </p:nvSpPr>
        <p:spPr bwMode="auto">
          <a:xfrm>
            <a:off x="3657600" y="3154680"/>
            <a:ext cx="1463040" cy="640080"/>
          </a:xfrm>
          <a:prstGeom prst="arc">
            <a:avLst>
              <a:gd name="adj1" fmla="val 16999879"/>
              <a:gd name="adj2" fmla="val 5002908"/>
            </a:avLst>
          </a:prstGeom>
          <a:noFill/>
          <a:ln w="25400" cap="flat" cmpd="sng" algn="ctr">
            <a:solidFill>
              <a:schemeClr val="bg1"/>
            </a:solidFill>
            <a:prstDash val="dash"/>
            <a:round/>
            <a:headEnd type="triangl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5120640" y="3291840"/>
            <a:ext cx="2377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pthread_create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dirty="0">
              <a:solidFill>
                <a:schemeClr val="bg1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4693062" y="2785928"/>
            <a:ext cx="2637561" cy="688792"/>
            <a:chOff x="4711715" y="2767538"/>
            <a:chExt cx="2637561" cy="688792"/>
          </a:xfrm>
        </p:grpSpPr>
        <p:sp>
          <p:nvSpPr>
            <p:cNvPr id="16" name="TextBox 15"/>
            <p:cNvSpPr txBox="1"/>
            <p:nvPr/>
          </p:nvSpPr>
          <p:spPr>
            <a:xfrm>
              <a:off x="4971836" y="2767538"/>
              <a:ext cx="23774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err="1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pthread_detach</a:t>
              </a:r>
              <a:r>
                <a:rPr lang="en-US" dirty="0">
                  <a:solidFill>
                    <a:srgbClr val="FFFF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()</a:t>
              </a:r>
              <a:endParaRPr lang="en-US" dirty="0">
                <a:solidFill>
                  <a:srgbClr val="FFFF00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3" name="Multiply 2"/>
            <p:cNvSpPr/>
            <p:nvPr/>
          </p:nvSpPr>
          <p:spPr bwMode="auto">
            <a:xfrm>
              <a:off x="4711715" y="2988055"/>
              <a:ext cx="408925" cy="468275"/>
            </a:xfrm>
            <a:prstGeom prst="mathMultiply">
              <a:avLst/>
            </a:prstGeom>
            <a:solidFill>
              <a:srgbClr val="FFFF00"/>
            </a:solidFill>
            <a:ln w="25400" cap="flat" cmpd="sng" algn="ctr">
              <a:noFill/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>
                <a:solidFill>
                  <a:srgbClr val="C00000"/>
                </a:solidFill>
                <a:latin typeface="Calibri" charset="0"/>
                <a:ea typeface="Calibri" charset="0"/>
                <a:cs typeface="Calibri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571181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Multithreaded Server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A7163-9E82-4943-8158-44D86FAC5221}" type="slidenum">
              <a:rPr lang="en-US" smtClean="0"/>
              <a:t>13</a:t>
            </a:fld>
            <a:endParaRPr lang="en-US"/>
          </a:p>
        </p:txBody>
      </p:sp>
      <p:grpSp>
        <p:nvGrpSpPr>
          <p:cNvPr id="43" name="Group 42"/>
          <p:cNvGrpSpPr/>
          <p:nvPr/>
        </p:nvGrpSpPr>
        <p:grpSpPr>
          <a:xfrm>
            <a:off x="1554480" y="2926080"/>
            <a:ext cx="2377440" cy="457200"/>
            <a:chOff x="4572000" y="4572000"/>
            <a:chExt cx="2377440" cy="457200"/>
          </a:xfrm>
        </p:grpSpPr>
        <p:cxnSp>
          <p:nvCxnSpPr>
            <p:cNvPr id="44" name="Straight Arrow Connector 43"/>
            <p:cNvCxnSpPr/>
            <p:nvPr/>
          </p:nvCxnSpPr>
          <p:spPr bwMode="auto">
            <a:xfrm>
              <a:off x="5852160" y="4800600"/>
              <a:ext cx="914400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none"/>
            </a:ln>
            <a:effectLst/>
          </p:spPr>
        </p:cxnSp>
        <p:sp>
          <p:nvSpPr>
            <p:cNvPr id="45" name="Rectangle 44"/>
            <p:cNvSpPr/>
            <p:nvPr/>
          </p:nvSpPr>
          <p:spPr bwMode="auto">
            <a:xfrm>
              <a:off x="5852160" y="4572000"/>
              <a:ext cx="219456" cy="146304"/>
            </a:xfrm>
            <a:prstGeom prst="rect">
              <a:avLst/>
            </a:prstGeom>
            <a:solidFill>
              <a:srgbClr val="3ED340"/>
            </a:solidFill>
            <a:ln w="254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triangl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 dirty="0">
                <a:solidFill>
                  <a:schemeClr val="bg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cxnSp>
          <p:nvCxnSpPr>
            <p:cNvPr id="46" name="Straight Arrow Connector 45"/>
            <p:cNvCxnSpPr/>
            <p:nvPr/>
          </p:nvCxnSpPr>
          <p:spPr bwMode="auto">
            <a:xfrm>
              <a:off x="6126480" y="4645152"/>
              <a:ext cx="274320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0FF913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47" name="Rectangle 46"/>
            <p:cNvSpPr/>
            <p:nvPr/>
          </p:nvSpPr>
          <p:spPr bwMode="auto">
            <a:xfrm>
              <a:off x="6547104" y="4882896"/>
              <a:ext cx="219456" cy="146304"/>
            </a:xfrm>
            <a:prstGeom prst="rect">
              <a:avLst/>
            </a:prstGeom>
            <a:solidFill>
              <a:srgbClr val="3ED340"/>
            </a:solidFill>
            <a:ln w="254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triangl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 dirty="0">
                <a:solidFill>
                  <a:schemeClr val="bg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cxnSp>
          <p:nvCxnSpPr>
            <p:cNvPr id="48" name="Straight Arrow Connector 47"/>
            <p:cNvCxnSpPr/>
            <p:nvPr/>
          </p:nvCxnSpPr>
          <p:spPr bwMode="auto">
            <a:xfrm>
              <a:off x="6217920" y="4956048"/>
              <a:ext cx="274320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0FF913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  <p:grpSp>
          <p:nvGrpSpPr>
            <p:cNvPr id="49" name="Group 48"/>
            <p:cNvGrpSpPr/>
            <p:nvPr/>
          </p:nvGrpSpPr>
          <p:grpSpPr>
            <a:xfrm>
              <a:off x="4572000" y="4572000"/>
              <a:ext cx="1280160" cy="457200"/>
              <a:chOff x="4572000" y="4572000"/>
              <a:chExt cx="1280160" cy="457200"/>
            </a:xfrm>
          </p:grpSpPr>
          <p:sp>
            <p:nvSpPr>
              <p:cNvPr id="53" name="Rectangle 52"/>
              <p:cNvSpPr/>
              <p:nvPr/>
            </p:nvSpPr>
            <p:spPr bwMode="auto">
              <a:xfrm>
                <a:off x="4572000" y="4572000"/>
                <a:ext cx="1097280" cy="457200"/>
              </a:xfrm>
              <a:prstGeom prst="rect">
                <a:avLst/>
              </a:prstGeom>
              <a:solidFill>
                <a:srgbClr val="0066FF">
                  <a:alpha val="69804"/>
                </a:srgbClr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0" tIns="45720" rIns="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000" dirty="0">
                    <a:solidFill>
                      <a:schemeClr val="bg1"/>
                    </a:solidFill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rPr>
                  <a:t>client</a:t>
                </a:r>
              </a:p>
            </p:txBody>
          </p:sp>
          <p:cxnSp>
            <p:nvCxnSpPr>
              <p:cNvPr id="54" name="Straight Connector 53"/>
              <p:cNvCxnSpPr/>
              <p:nvPr/>
            </p:nvCxnSpPr>
            <p:spPr bwMode="auto">
              <a:xfrm>
                <a:off x="5669280" y="4800600"/>
                <a:ext cx="182880" cy="0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oval" w="med" len="med"/>
              </a:ln>
              <a:effectLst/>
            </p:spPr>
          </p:cxnSp>
        </p:grpSp>
        <p:cxnSp>
          <p:nvCxnSpPr>
            <p:cNvPr id="52" name="Straight Connector 51"/>
            <p:cNvCxnSpPr/>
            <p:nvPr/>
          </p:nvCxnSpPr>
          <p:spPr bwMode="auto">
            <a:xfrm>
              <a:off x="6766560" y="4800600"/>
              <a:ext cx="182880" cy="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oval" w="med" len="med"/>
              <a:tailEnd type="none" w="med" len="med"/>
            </a:ln>
            <a:effectLst/>
          </p:spPr>
        </p:cxnSp>
      </p:grpSp>
      <p:cxnSp>
        <p:nvCxnSpPr>
          <p:cNvPr id="112" name="Straight Connector 111"/>
          <p:cNvCxnSpPr/>
          <p:nvPr/>
        </p:nvCxnSpPr>
        <p:spPr bwMode="auto">
          <a:xfrm>
            <a:off x="3749040" y="3794760"/>
            <a:ext cx="18288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oval" w="med" len="med"/>
            <a:tailEnd type="none" w="med" len="med"/>
          </a:ln>
          <a:effectLst/>
        </p:spPr>
      </p:cxnSp>
      <p:sp>
        <p:nvSpPr>
          <p:cNvPr id="123" name="Rectangle 122"/>
          <p:cNvSpPr/>
          <p:nvPr/>
        </p:nvSpPr>
        <p:spPr bwMode="auto">
          <a:xfrm>
            <a:off x="3931920" y="1371600"/>
            <a:ext cx="3657600" cy="4846320"/>
          </a:xfrm>
          <a:prstGeom prst="rect">
            <a:avLst/>
          </a:prstGeom>
          <a:solidFill>
            <a:srgbClr val="C00000">
              <a:alpha val="7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45720" rIns="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solidFill>
                  <a:schemeClr val="bg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server</a:t>
            </a:r>
          </a:p>
        </p:txBody>
      </p:sp>
      <p:sp>
        <p:nvSpPr>
          <p:cNvPr id="117" name="Freeform 6"/>
          <p:cNvSpPr>
            <a:spLocks noChangeAspect="1"/>
          </p:cNvSpPr>
          <p:nvPr/>
        </p:nvSpPr>
        <p:spPr bwMode="auto">
          <a:xfrm>
            <a:off x="4114800" y="2926080"/>
            <a:ext cx="244698" cy="457200"/>
          </a:xfrm>
          <a:custGeom>
            <a:avLst/>
            <a:gdLst>
              <a:gd name="T0" fmla="*/ 169 w 357"/>
              <a:gd name="T1" fmla="*/ 0 h 816"/>
              <a:gd name="T2" fmla="*/ 115 w 357"/>
              <a:gd name="T3" fmla="*/ 24 h 816"/>
              <a:gd name="T4" fmla="*/ 25 w 357"/>
              <a:gd name="T5" fmla="*/ 84 h 816"/>
              <a:gd name="T6" fmla="*/ 19 w 357"/>
              <a:gd name="T7" fmla="*/ 132 h 816"/>
              <a:gd name="T8" fmla="*/ 55 w 357"/>
              <a:gd name="T9" fmla="*/ 144 h 816"/>
              <a:gd name="T10" fmla="*/ 73 w 357"/>
              <a:gd name="T11" fmla="*/ 150 h 816"/>
              <a:gd name="T12" fmla="*/ 307 w 357"/>
              <a:gd name="T13" fmla="*/ 192 h 816"/>
              <a:gd name="T14" fmla="*/ 325 w 357"/>
              <a:gd name="T15" fmla="*/ 210 h 816"/>
              <a:gd name="T16" fmla="*/ 253 w 357"/>
              <a:gd name="T17" fmla="*/ 258 h 816"/>
              <a:gd name="T18" fmla="*/ 205 w 357"/>
              <a:gd name="T19" fmla="*/ 288 h 816"/>
              <a:gd name="T20" fmla="*/ 181 w 357"/>
              <a:gd name="T21" fmla="*/ 294 h 816"/>
              <a:gd name="T22" fmla="*/ 97 w 357"/>
              <a:gd name="T23" fmla="*/ 330 h 816"/>
              <a:gd name="T24" fmla="*/ 61 w 357"/>
              <a:gd name="T25" fmla="*/ 354 h 816"/>
              <a:gd name="T26" fmla="*/ 43 w 357"/>
              <a:gd name="T27" fmla="*/ 366 h 816"/>
              <a:gd name="T28" fmla="*/ 103 w 357"/>
              <a:gd name="T29" fmla="*/ 414 h 816"/>
              <a:gd name="T30" fmla="*/ 145 w 357"/>
              <a:gd name="T31" fmla="*/ 402 h 816"/>
              <a:gd name="T32" fmla="*/ 163 w 357"/>
              <a:gd name="T33" fmla="*/ 414 h 816"/>
              <a:gd name="T34" fmla="*/ 253 w 357"/>
              <a:gd name="T35" fmla="*/ 462 h 816"/>
              <a:gd name="T36" fmla="*/ 247 w 357"/>
              <a:gd name="T37" fmla="*/ 576 h 816"/>
              <a:gd name="T38" fmla="*/ 193 w 357"/>
              <a:gd name="T39" fmla="*/ 606 h 816"/>
              <a:gd name="T40" fmla="*/ 181 w 357"/>
              <a:gd name="T41" fmla="*/ 684 h 816"/>
              <a:gd name="T42" fmla="*/ 163 w 357"/>
              <a:gd name="T43" fmla="*/ 780 h 816"/>
              <a:gd name="T44" fmla="*/ 175 w 357"/>
              <a:gd name="T45" fmla="*/ 816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357" h="816">
                <a:moveTo>
                  <a:pt x="169" y="0"/>
                </a:moveTo>
                <a:cubicBezTo>
                  <a:pt x="149" y="7"/>
                  <a:pt x="135" y="17"/>
                  <a:pt x="115" y="24"/>
                </a:cubicBezTo>
                <a:cubicBezTo>
                  <a:pt x="100" y="39"/>
                  <a:pt x="44" y="78"/>
                  <a:pt x="25" y="84"/>
                </a:cubicBezTo>
                <a:cubicBezTo>
                  <a:pt x="16" y="98"/>
                  <a:pt x="0" y="113"/>
                  <a:pt x="19" y="132"/>
                </a:cubicBezTo>
                <a:cubicBezTo>
                  <a:pt x="28" y="141"/>
                  <a:pt x="43" y="140"/>
                  <a:pt x="55" y="144"/>
                </a:cubicBezTo>
                <a:cubicBezTo>
                  <a:pt x="61" y="146"/>
                  <a:pt x="73" y="150"/>
                  <a:pt x="73" y="150"/>
                </a:cubicBezTo>
                <a:cubicBezTo>
                  <a:pt x="148" y="139"/>
                  <a:pt x="235" y="168"/>
                  <a:pt x="307" y="192"/>
                </a:cubicBezTo>
                <a:cubicBezTo>
                  <a:pt x="313" y="198"/>
                  <a:pt x="320" y="203"/>
                  <a:pt x="325" y="210"/>
                </a:cubicBezTo>
                <a:cubicBezTo>
                  <a:pt x="357" y="258"/>
                  <a:pt x="272" y="256"/>
                  <a:pt x="253" y="258"/>
                </a:cubicBezTo>
                <a:cubicBezTo>
                  <a:pt x="196" y="272"/>
                  <a:pt x="265" y="251"/>
                  <a:pt x="205" y="288"/>
                </a:cubicBezTo>
                <a:cubicBezTo>
                  <a:pt x="198" y="292"/>
                  <a:pt x="189" y="291"/>
                  <a:pt x="181" y="294"/>
                </a:cubicBezTo>
                <a:cubicBezTo>
                  <a:pt x="62" y="343"/>
                  <a:pt x="192" y="298"/>
                  <a:pt x="97" y="330"/>
                </a:cubicBezTo>
                <a:cubicBezTo>
                  <a:pt x="83" y="335"/>
                  <a:pt x="73" y="346"/>
                  <a:pt x="61" y="354"/>
                </a:cubicBezTo>
                <a:cubicBezTo>
                  <a:pt x="55" y="358"/>
                  <a:pt x="43" y="366"/>
                  <a:pt x="43" y="366"/>
                </a:cubicBezTo>
                <a:cubicBezTo>
                  <a:pt x="53" y="397"/>
                  <a:pt x="78" y="397"/>
                  <a:pt x="103" y="414"/>
                </a:cubicBezTo>
                <a:cubicBezTo>
                  <a:pt x="117" y="410"/>
                  <a:pt x="131" y="400"/>
                  <a:pt x="145" y="402"/>
                </a:cubicBezTo>
                <a:cubicBezTo>
                  <a:pt x="152" y="403"/>
                  <a:pt x="157" y="411"/>
                  <a:pt x="163" y="414"/>
                </a:cubicBezTo>
                <a:cubicBezTo>
                  <a:pt x="192" y="429"/>
                  <a:pt x="225" y="444"/>
                  <a:pt x="253" y="462"/>
                </a:cubicBezTo>
                <a:cubicBezTo>
                  <a:pt x="265" y="497"/>
                  <a:pt x="270" y="542"/>
                  <a:pt x="247" y="576"/>
                </a:cubicBezTo>
                <a:cubicBezTo>
                  <a:pt x="236" y="593"/>
                  <a:pt x="193" y="606"/>
                  <a:pt x="193" y="606"/>
                </a:cubicBezTo>
                <a:cubicBezTo>
                  <a:pt x="178" y="651"/>
                  <a:pt x="173" y="626"/>
                  <a:pt x="181" y="684"/>
                </a:cubicBezTo>
                <a:cubicBezTo>
                  <a:pt x="171" y="715"/>
                  <a:pt x="168" y="748"/>
                  <a:pt x="163" y="780"/>
                </a:cubicBezTo>
                <a:cubicBezTo>
                  <a:pt x="170" y="808"/>
                  <a:pt x="165" y="797"/>
                  <a:pt x="175" y="816"/>
                </a:cubicBezTo>
              </a:path>
            </a:pathLst>
          </a:custGeom>
          <a:noFill/>
          <a:ln w="28575" cmpd="sng">
            <a:solidFill>
              <a:srgbClr val="FFFF00"/>
            </a:solidFill>
            <a:round/>
            <a:headEnd/>
            <a:tailEnd/>
          </a:ln>
          <a:effectLst>
            <a:glow rad="38100">
              <a:schemeClr val="tx1"/>
            </a:glo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/>
          </a:p>
        </p:txBody>
      </p:sp>
      <p:sp>
        <p:nvSpPr>
          <p:cNvPr id="120" name="Freeform 6"/>
          <p:cNvSpPr>
            <a:spLocks noChangeAspect="1"/>
          </p:cNvSpPr>
          <p:nvPr/>
        </p:nvSpPr>
        <p:spPr bwMode="auto">
          <a:xfrm>
            <a:off x="4114800" y="3568931"/>
            <a:ext cx="244698" cy="457200"/>
          </a:xfrm>
          <a:custGeom>
            <a:avLst/>
            <a:gdLst>
              <a:gd name="T0" fmla="*/ 169 w 357"/>
              <a:gd name="T1" fmla="*/ 0 h 816"/>
              <a:gd name="T2" fmla="*/ 115 w 357"/>
              <a:gd name="T3" fmla="*/ 24 h 816"/>
              <a:gd name="T4" fmla="*/ 25 w 357"/>
              <a:gd name="T5" fmla="*/ 84 h 816"/>
              <a:gd name="T6" fmla="*/ 19 w 357"/>
              <a:gd name="T7" fmla="*/ 132 h 816"/>
              <a:gd name="T8" fmla="*/ 55 w 357"/>
              <a:gd name="T9" fmla="*/ 144 h 816"/>
              <a:gd name="T10" fmla="*/ 73 w 357"/>
              <a:gd name="T11" fmla="*/ 150 h 816"/>
              <a:gd name="T12" fmla="*/ 307 w 357"/>
              <a:gd name="T13" fmla="*/ 192 h 816"/>
              <a:gd name="T14" fmla="*/ 325 w 357"/>
              <a:gd name="T15" fmla="*/ 210 h 816"/>
              <a:gd name="T16" fmla="*/ 253 w 357"/>
              <a:gd name="T17" fmla="*/ 258 h 816"/>
              <a:gd name="T18" fmla="*/ 205 w 357"/>
              <a:gd name="T19" fmla="*/ 288 h 816"/>
              <a:gd name="T20" fmla="*/ 181 w 357"/>
              <a:gd name="T21" fmla="*/ 294 h 816"/>
              <a:gd name="T22" fmla="*/ 97 w 357"/>
              <a:gd name="T23" fmla="*/ 330 h 816"/>
              <a:gd name="T24" fmla="*/ 61 w 357"/>
              <a:gd name="T25" fmla="*/ 354 h 816"/>
              <a:gd name="T26" fmla="*/ 43 w 357"/>
              <a:gd name="T27" fmla="*/ 366 h 816"/>
              <a:gd name="T28" fmla="*/ 103 w 357"/>
              <a:gd name="T29" fmla="*/ 414 h 816"/>
              <a:gd name="T30" fmla="*/ 145 w 357"/>
              <a:gd name="T31" fmla="*/ 402 h 816"/>
              <a:gd name="T32" fmla="*/ 163 w 357"/>
              <a:gd name="T33" fmla="*/ 414 h 816"/>
              <a:gd name="T34" fmla="*/ 253 w 357"/>
              <a:gd name="T35" fmla="*/ 462 h 816"/>
              <a:gd name="T36" fmla="*/ 247 w 357"/>
              <a:gd name="T37" fmla="*/ 576 h 816"/>
              <a:gd name="T38" fmla="*/ 193 w 357"/>
              <a:gd name="T39" fmla="*/ 606 h 816"/>
              <a:gd name="T40" fmla="*/ 181 w 357"/>
              <a:gd name="T41" fmla="*/ 684 h 816"/>
              <a:gd name="T42" fmla="*/ 163 w 357"/>
              <a:gd name="T43" fmla="*/ 780 h 816"/>
              <a:gd name="T44" fmla="*/ 175 w 357"/>
              <a:gd name="T45" fmla="*/ 816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357" h="816">
                <a:moveTo>
                  <a:pt x="169" y="0"/>
                </a:moveTo>
                <a:cubicBezTo>
                  <a:pt x="149" y="7"/>
                  <a:pt x="135" y="17"/>
                  <a:pt x="115" y="24"/>
                </a:cubicBezTo>
                <a:cubicBezTo>
                  <a:pt x="100" y="39"/>
                  <a:pt x="44" y="78"/>
                  <a:pt x="25" y="84"/>
                </a:cubicBezTo>
                <a:cubicBezTo>
                  <a:pt x="16" y="98"/>
                  <a:pt x="0" y="113"/>
                  <a:pt x="19" y="132"/>
                </a:cubicBezTo>
                <a:cubicBezTo>
                  <a:pt x="28" y="141"/>
                  <a:pt x="43" y="140"/>
                  <a:pt x="55" y="144"/>
                </a:cubicBezTo>
                <a:cubicBezTo>
                  <a:pt x="61" y="146"/>
                  <a:pt x="73" y="150"/>
                  <a:pt x="73" y="150"/>
                </a:cubicBezTo>
                <a:cubicBezTo>
                  <a:pt x="148" y="139"/>
                  <a:pt x="235" y="168"/>
                  <a:pt x="307" y="192"/>
                </a:cubicBezTo>
                <a:cubicBezTo>
                  <a:pt x="313" y="198"/>
                  <a:pt x="320" y="203"/>
                  <a:pt x="325" y="210"/>
                </a:cubicBezTo>
                <a:cubicBezTo>
                  <a:pt x="357" y="258"/>
                  <a:pt x="272" y="256"/>
                  <a:pt x="253" y="258"/>
                </a:cubicBezTo>
                <a:cubicBezTo>
                  <a:pt x="196" y="272"/>
                  <a:pt x="265" y="251"/>
                  <a:pt x="205" y="288"/>
                </a:cubicBezTo>
                <a:cubicBezTo>
                  <a:pt x="198" y="292"/>
                  <a:pt x="189" y="291"/>
                  <a:pt x="181" y="294"/>
                </a:cubicBezTo>
                <a:cubicBezTo>
                  <a:pt x="62" y="343"/>
                  <a:pt x="192" y="298"/>
                  <a:pt x="97" y="330"/>
                </a:cubicBezTo>
                <a:cubicBezTo>
                  <a:pt x="83" y="335"/>
                  <a:pt x="73" y="346"/>
                  <a:pt x="61" y="354"/>
                </a:cubicBezTo>
                <a:cubicBezTo>
                  <a:pt x="55" y="358"/>
                  <a:pt x="43" y="366"/>
                  <a:pt x="43" y="366"/>
                </a:cubicBezTo>
                <a:cubicBezTo>
                  <a:pt x="53" y="397"/>
                  <a:pt x="78" y="397"/>
                  <a:pt x="103" y="414"/>
                </a:cubicBezTo>
                <a:cubicBezTo>
                  <a:pt x="117" y="410"/>
                  <a:pt x="131" y="400"/>
                  <a:pt x="145" y="402"/>
                </a:cubicBezTo>
                <a:cubicBezTo>
                  <a:pt x="152" y="403"/>
                  <a:pt x="157" y="411"/>
                  <a:pt x="163" y="414"/>
                </a:cubicBezTo>
                <a:cubicBezTo>
                  <a:pt x="192" y="429"/>
                  <a:pt x="225" y="444"/>
                  <a:pt x="253" y="462"/>
                </a:cubicBezTo>
                <a:cubicBezTo>
                  <a:pt x="265" y="497"/>
                  <a:pt x="270" y="542"/>
                  <a:pt x="247" y="576"/>
                </a:cubicBezTo>
                <a:cubicBezTo>
                  <a:pt x="236" y="593"/>
                  <a:pt x="193" y="606"/>
                  <a:pt x="193" y="606"/>
                </a:cubicBezTo>
                <a:cubicBezTo>
                  <a:pt x="178" y="651"/>
                  <a:pt x="173" y="626"/>
                  <a:pt x="181" y="684"/>
                </a:cubicBezTo>
                <a:cubicBezTo>
                  <a:pt x="171" y="715"/>
                  <a:pt x="168" y="748"/>
                  <a:pt x="163" y="780"/>
                </a:cubicBezTo>
                <a:cubicBezTo>
                  <a:pt x="170" y="808"/>
                  <a:pt x="165" y="797"/>
                  <a:pt x="175" y="816"/>
                </a:cubicBezTo>
              </a:path>
            </a:pathLst>
          </a:custGeom>
          <a:noFill/>
          <a:ln w="28575" cmpd="sng">
            <a:solidFill>
              <a:srgbClr val="FFFF00"/>
            </a:solidFill>
            <a:round/>
            <a:headEnd/>
            <a:tailEnd/>
          </a:ln>
          <a:effectLst>
            <a:glow rad="38100">
              <a:schemeClr val="tx1"/>
            </a:glo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/>
          </a:p>
        </p:txBody>
      </p:sp>
      <p:sp>
        <p:nvSpPr>
          <p:cNvPr id="87" name="TextBox 86"/>
          <p:cNvSpPr txBox="1"/>
          <p:nvPr/>
        </p:nvSpPr>
        <p:spPr>
          <a:xfrm>
            <a:off x="4480560" y="3610094"/>
            <a:ext cx="2377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accept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dirty="0">
              <a:solidFill>
                <a:schemeClr val="bg1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1554480" y="4206240"/>
            <a:ext cx="1280160" cy="457200"/>
            <a:chOff x="4572000" y="4572000"/>
            <a:chExt cx="1280160" cy="457200"/>
          </a:xfrm>
        </p:grpSpPr>
        <p:sp>
          <p:nvSpPr>
            <p:cNvPr id="23" name="Rectangle 22"/>
            <p:cNvSpPr/>
            <p:nvPr/>
          </p:nvSpPr>
          <p:spPr bwMode="auto">
            <a:xfrm>
              <a:off x="4572000" y="4572000"/>
              <a:ext cx="1097280" cy="457200"/>
            </a:xfrm>
            <a:prstGeom prst="rect">
              <a:avLst/>
            </a:prstGeom>
            <a:solidFill>
              <a:srgbClr val="0066FF">
                <a:alpha val="69804"/>
              </a:srgb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sz="2000" dirty="0">
                  <a:solidFill>
                    <a:schemeClr val="bg1"/>
                  </a:solidFill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client</a:t>
              </a:r>
            </a:p>
          </p:txBody>
        </p:sp>
        <p:cxnSp>
          <p:nvCxnSpPr>
            <p:cNvPr id="24" name="Straight Connector 23"/>
            <p:cNvCxnSpPr/>
            <p:nvPr/>
          </p:nvCxnSpPr>
          <p:spPr bwMode="auto">
            <a:xfrm>
              <a:off x="5669280" y="4800600"/>
              <a:ext cx="182880" cy="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oval" w="med" len="med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5923444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Multithreaded Server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A7163-9E82-4943-8158-44D86FAC5221}" type="slidenum">
              <a:rPr lang="en-US" smtClean="0"/>
              <a:t>14</a:t>
            </a:fld>
            <a:endParaRPr lang="en-US"/>
          </a:p>
        </p:txBody>
      </p:sp>
      <p:grpSp>
        <p:nvGrpSpPr>
          <p:cNvPr id="31" name="Group 30"/>
          <p:cNvGrpSpPr/>
          <p:nvPr/>
        </p:nvGrpSpPr>
        <p:grpSpPr>
          <a:xfrm>
            <a:off x="1554480" y="4206240"/>
            <a:ext cx="2377440" cy="457200"/>
            <a:chOff x="4572000" y="4572000"/>
            <a:chExt cx="2377440" cy="457200"/>
          </a:xfrm>
        </p:grpSpPr>
        <p:cxnSp>
          <p:nvCxnSpPr>
            <p:cNvPr id="32" name="Straight Arrow Connector 31"/>
            <p:cNvCxnSpPr/>
            <p:nvPr/>
          </p:nvCxnSpPr>
          <p:spPr bwMode="auto">
            <a:xfrm>
              <a:off x="5852160" y="4800600"/>
              <a:ext cx="914400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none"/>
            </a:ln>
            <a:effectLst/>
          </p:spPr>
        </p:cxnSp>
        <p:grpSp>
          <p:nvGrpSpPr>
            <p:cNvPr id="37" name="Group 36"/>
            <p:cNvGrpSpPr/>
            <p:nvPr/>
          </p:nvGrpSpPr>
          <p:grpSpPr>
            <a:xfrm>
              <a:off x="4572000" y="4572000"/>
              <a:ext cx="1280160" cy="457200"/>
              <a:chOff x="4572000" y="4572000"/>
              <a:chExt cx="1280160" cy="457200"/>
            </a:xfrm>
          </p:grpSpPr>
          <p:sp>
            <p:nvSpPr>
              <p:cNvPr id="41" name="Rectangle 40"/>
              <p:cNvSpPr/>
              <p:nvPr/>
            </p:nvSpPr>
            <p:spPr bwMode="auto">
              <a:xfrm>
                <a:off x="4572000" y="4572000"/>
                <a:ext cx="1097280" cy="457200"/>
              </a:xfrm>
              <a:prstGeom prst="rect">
                <a:avLst/>
              </a:prstGeom>
              <a:solidFill>
                <a:srgbClr val="0066FF">
                  <a:alpha val="69804"/>
                </a:srgbClr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0" tIns="45720" rIns="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000" dirty="0">
                    <a:solidFill>
                      <a:schemeClr val="bg1"/>
                    </a:solidFill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rPr>
                  <a:t>client</a:t>
                </a:r>
              </a:p>
            </p:txBody>
          </p:sp>
          <p:cxnSp>
            <p:nvCxnSpPr>
              <p:cNvPr id="42" name="Straight Connector 41"/>
              <p:cNvCxnSpPr/>
              <p:nvPr/>
            </p:nvCxnSpPr>
            <p:spPr bwMode="auto">
              <a:xfrm>
                <a:off x="5669280" y="4800600"/>
                <a:ext cx="182880" cy="0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oval" w="med" len="med"/>
              </a:ln>
              <a:effectLst/>
            </p:spPr>
          </p:cxnSp>
        </p:grpSp>
        <p:cxnSp>
          <p:nvCxnSpPr>
            <p:cNvPr id="40" name="Straight Connector 39"/>
            <p:cNvCxnSpPr/>
            <p:nvPr/>
          </p:nvCxnSpPr>
          <p:spPr bwMode="auto">
            <a:xfrm>
              <a:off x="6766560" y="4800600"/>
              <a:ext cx="182880" cy="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oval" w="med" len="med"/>
              <a:tailEnd type="none" w="med" len="med"/>
            </a:ln>
            <a:effectLst/>
          </p:spPr>
        </p:cxnSp>
      </p:grpSp>
      <p:grpSp>
        <p:nvGrpSpPr>
          <p:cNvPr id="43" name="Group 42"/>
          <p:cNvGrpSpPr/>
          <p:nvPr/>
        </p:nvGrpSpPr>
        <p:grpSpPr>
          <a:xfrm>
            <a:off x="1554480" y="2926080"/>
            <a:ext cx="2377440" cy="457200"/>
            <a:chOff x="4572000" y="4572000"/>
            <a:chExt cx="2377440" cy="457200"/>
          </a:xfrm>
        </p:grpSpPr>
        <p:cxnSp>
          <p:nvCxnSpPr>
            <p:cNvPr id="44" name="Straight Arrow Connector 43"/>
            <p:cNvCxnSpPr/>
            <p:nvPr/>
          </p:nvCxnSpPr>
          <p:spPr bwMode="auto">
            <a:xfrm>
              <a:off x="5852160" y="4800600"/>
              <a:ext cx="914400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none"/>
            </a:ln>
            <a:effectLst/>
          </p:spPr>
        </p:cxnSp>
        <p:sp>
          <p:nvSpPr>
            <p:cNvPr id="45" name="Rectangle 44"/>
            <p:cNvSpPr/>
            <p:nvPr/>
          </p:nvSpPr>
          <p:spPr bwMode="auto">
            <a:xfrm>
              <a:off x="5852160" y="4572000"/>
              <a:ext cx="219456" cy="146304"/>
            </a:xfrm>
            <a:prstGeom prst="rect">
              <a:avLst/>
            </a:prstGeom>
            <a:solidFill>
              <a:srgbClr val="3ED340"/>
            </a:solidFill>
            <a:ln w="254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triangl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 dirty="0">
                <a:solidFill>
                  <a:schemeClr val="bg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cxnSp>
          <p:nvCxnSpPr>
            <p:cNvPr id="46" name="Straight Arrow Connector 45"/>
            <p:cNvCxnSpPr/>
            <p:nvPr/>
          </p:nvCxnSpPr>
          <p:spPr bwMode="auto">
            <a:xfrm>
              <a:off x="6126480" y="4645152"/>
              <a:ext cx="274320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0FF913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47" name="Rectangle 46"/>
            <p:cNvSpPr/>
            <p:nvPr/>
          </p:nvSpPr>
          <p:spPr bwMode="auto">
            <a:xfrm>
              <a:off x="6547104" y="4882896"/>
              <a:ext cx="219456" cy="146304"/>
            </a:xfrm>
            <a:prstGeom prst="rect">
              <a:avLst/>
            </a:prstGeom>
            <a:solidFill>
              <a:srgbClr val="3ED340"/>
            </a:solidFill>
            <a:ln w="254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triangl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 dirty="0">
                <a:solidFill>
                  <a:schemeClr val="bg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cxnSp>
          <p:nvCxnSpPr>
            <p:cNvPr id="48" name="Straight Arrow Connector 47"/>
            <p:cNvCxnSpPr/>
            <p:nvPr/>
          </p:nvCxnSpPr>
          <p:spPr bwMode="auto">
            <a:xfrm>
              <a:off x="6217920" y="4956048"/>
              <a:ext cx="274320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0FF913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  <p:grpSp>
          <p:nvGrpSpPr>
            <p:cNvPr id="49" name="Group 48"/>
            <p:cNvGrpSpPr/>
            <p:nvPr/>
          </p:nvGrpSpPr>
          <p:grpSpPr>
            <a:xfrm>
              <a:off x="4572000" y="4572000"/>
              <a:ext cx="1280160" cy="457200"/>
              <a:chOff x="4572000" y="4572000"/>
              <a:chExt cx="1280160" cy="457200"/>
            </a:xfrm>
          </p:grpSpPr>
          <p:sp>
            <p:nvSpPr>
              <p:cNvPr id="53" name="Rectangle 52"/>
              <p:cNvSpPr/>
              <p:nvPr/>
            </p:nvSpPr>
            <p:spPr bwMode="auto">
              <a:xfrm>
                <a:off x="4572000" y="4572000"/>
                <a:ext cx="1097280" cy="457200"/>
              </a:xfrm>
              <a:prstGeom prst="rect">
                <a:avLst/>
              </a:prstGeom>
              <a:solidFill>
                <a:srgbClr val="0066FF">
                  <a:alpha val="69804"/>
                </a:srgbClr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0" tIns="45720" rIns="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000" dirty="0">
                    <a:solidFill>
                      <a:schemeClr val="bg1"/>
                    </a:solidFill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rPr>
                  <a:t>client</a:t>
                </a:r>
              </a:p>
            </p:txBody>
          </p:sp>
          <p:cxnSp>
            <p:nvCxnSpPr>
              <p:cNvPr id="54" name="Straight Connector 53"/>
              <p:cNvCxnSpPr/>
              <p:nvPr/>
            </p:nvCxnSpPr>
            <p:spPr bwMode="auto">
              <a:xfrm>
                <a:off x="5669280" y="4800600"/>
                <a:ext cx="182880" cy="0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oval" w="med" len="med"/>
              </a:ln>
              <a:effectLst/>
            </p:spPr>
          </p:cxnSp>
        </p:grpSp>
        <p:cxnSp>
          <p:nvCxnSpPr>
            <p:cNvPr id="52" name="Straight Connector 51"/>
            <p:cNvCxnSpPr/>
            <p:nvPr/>
          </p:nvCxnSpPr>
          <p:spPr bwMode="auto">
            <a:xfrm>
              <a:off x="6766560" y="4800600"/>
              <a:ext cx="182880" cy="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oval" w="med" len="med"/>
              <a:tailEnd type="none" w="med" len="med"/>
            </a:ln>
            <a:effectLst/>
          </p:spPr>
        </p:cxnSp>
      </p:grpSp>
      <p:cxnSp>
        <p:nvCxnSpPr>
          <p:cNvPr id="112" name="Straight Connector 111"/>
          <p:cNvCxnSpPr/>
          <p:nvPr/>
        </p:nvCxnSpPr>
        <p:spPr bwMode="auto">
          <a:xfrm>
            <a:off x="3749040" y="3794760"/>
            <a:ext cx="18288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oval" w="med" len="med"/>
            <a:tailEnd type="none" w="med" len="med"/>
          </a:ln>
          <a:effectLst/>
        </p:spPr>
      </p:cxnSp>
      <p:sp>
        <p:nvSpPr>
          <p:cNvPr id="123" name="Rectangle 122"/>
          <p:cNvSpPr/>
          <p:nvPr/>
        </p:nvSpPr>
        <p:spPr bwMode="auto">
          <a:xfrm>
            <a:off x="3931920" y="1371600"/>
            <a:ext cx="3657600" cy="4846320"/>
          </a:xfrm>
          <a:prstGeom prst="rect">
            <a:avLst/>
          </a:prstGeom>
          <a:solidFill>
            <a:srgbClr val="C00000">
              <a:alpha val="7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45720" rIns="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solidFill>
                  <a:schemeClr val="bg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server</a:t>
            </a:r>
          </a:p>
        </p:txBody>
      </p:sp>
      <p:sp>
        <p:nvSpPr>
          <p:cNvPr id="117" name="Freeform 6"/>
          <p:cNvSpPr>
            <a:spLocks noChangeAspect="1"/>
          </p:cNvSpPr>
          <p:nvPr/>
        </p:nvSpPr>
        <p:spPr bwMode="auto">
          <a:xfrm>
            <a:off x="4114800" y="2926080"/>
            <a:ext cx="244698" cy="457200"/>
          </a:xfrm>
          <a:custGeom>
            <a:avLst/>
            <a:gdLst>
              <a:gd name="T0" fmla="*/ 169 w 357"/>
              <a:gd name="T1" fmla="*/ 0 h 816"/>
              <a:gd name="T2" fmla="*/ 115 w 357"/>
              <a:gd name="T3" fmla="*/ 24 h 816"/>
              <a:gd name="T4" fmla="*/ 25 w 357"/>
              <a:gd name="T5" fmla="*/ 84 h 816"/>
              <a:gd name="T6" fmla="*/ 19 w 357"/>
              <a:gd name="T7" fmla="*/ 132 h 816"/>
              <a:gd name="T8" fmla="*/ 55 w 357"/>
              <a:gd name="T9" fmla="*/ 144 h 816"/>
              <a:gd name="T10" fmla="*/ 73 w 357"/>
              <a:gd name="T11" fmla="*/ 150 h 816"/>
              <a:gd name="T12" fmla="*/ 307 w 357"/>
              <a:gd name="T13" fmla="*/ 192 h 816"/>
              <a:gd name="T14" fmla="*/ 325 w 357"/>
              <a:gd name="T15" fmla="*/ 210 h 816"/>
              <a:gd name="T16" fmla="*/ 253 w 357"/>
              <a:gd name="T17" fmla="*/ 258 h 816"/>
              <a:gd name="T18" fmla="*/ 205 w 357"/>
              <a:gd name="T19" fmla="*/ 288 h 816"/>
              <a:gd name="T20" fmla="*/ 181 w 357"/>
              <a:gd name="T21" fmla="*/ 294 h 816"/>
              <a:gd name="T22" fmla="*/ 97 w 357"/>
              <a:gd name="T23" fmla="*/ 330 h 816"/>
              <a:gd name="T24" fmla="*/ 61 w 357"/>
              <a:gd name="T25" fmla="*/ 354 h 816"/>
              <a:gd name="T26" fmla="*/ 43 w 357"/>
              <a:gd name="T27" fmla="*/ 366 h 816"/>
              <a:gd name="T28" fmla="*/ 103 w 357"/>
              <a:gd name="T29" fmla="*/ 414 h 816"/>
              <a:gd name="T30" fmla="*/ 145 w 357"/>
              <a:gd name="T31" fmla="*/ 402 h 816"/>
              <a:gd name="T32" fmla="*/ 163 w 357"/>
              <a:gd name="T33" fmla="*/ 414 h 816"/>
              <a:gd name="T34" fmla="*/ 253 w 357"/>
              <a:gd name="T35" fmla="*/ 462 h 816"/>
              <a:gd name="T36" fmla="*/ 247 w 357"/>
              <a:gd name="T37" fmla="*/ 576 h 816"/>
              <a:gd name="T38" fmla="*/ 193 w 357"/>
              <a:gd name="T39" fmla="*/ 606 h 816"/>
              <a:gd name="T40" fmla="*/ 181 w 357"/>
              <a:gd name="T41" fmla="*/ 684 h 816"/>
              <a:gd name="T42" fmla="*/ 163 w 357"/>
              <a:gd name="T43" fmla="*/ 780 h 816"/>
              <a:gd name="T44" fmla="*/ 175 w 357"/>
              <a:gd name="T45" fmla="*/ 816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357" h="816">
                <a:moveTo>
                  <a:pt x="169" y="0"/>
                </a:moveTo>
                <a:cubicBezTo>
                  <a:pt x="149" y="7"/>
                  <a:pt x="135" y="17"/>
                  <a:pt x="115" y="24"/>
                </a:cubicBezTo>
                <a:cubicBezTo>
                  <a:pt x="100" y="39"/>
                  <a:pt x="44" y="78"/>
                  <a:pt x="25" y="84"/>
                </a:cubicBezTo>
                <a:cubicBezTo>
                  <a:pt x="16" y="98"/>
                  <a:pt x="0" y="113"/>
                  <a:pt x="19" y="132"/>
                </a:cubicBezTo>
                <a:cubicBezTo>
                  <a:pt x="28" y="141"/>
                  <a:pt x="43" y="140"/>
                  <a:pt x="55" y="144"/>
                </a:cubicBezTo>
                <a:cubicBezTo>
                  <a:pt x="61" y="146"/>
                  <a:pt x="73" y="150"/>
                  <a:pt x="73" y="150"/>
                </a:cubicBezTo>
                <a:cubicBezTo>
                  <a:pt x="148" y="139"/>
                  <a:pt x="235" y="168"/>
                  <a:pt x="307" y="192"/>
                </a:cubicBezTo>
                <a:cubicBezTo>
                  <a:pt x="313" y="198"/>
                  <a:pt x="320" y="203"/>
                  <a:pt x="325" y="210"/>
                </a:cubicBezTo>
                <a:cubicBezTo>
                  <a:pt x="357" y="258"/>
                  <a:pt x="272" y="256"/>
                  <a:pt x="253" y="258"/>
                </a:cubicBezTo>
                <a:cubicBezTo>
                  <a:pt x="196" y="272"/>
                  <a:pt x="265" y="251"/>
                  <a:pt x="205" y="288"/>
                </a:cubicBezTo>
                <a:cubicBezTo>
                  <a:pt x="198" y="292"/>
                  <a:pt x="189" y="291"/>
                  <a:pt x="181" y="294"/>
                </a:cubicBezTo>
                <a:cubicBezTo>
                  <a:pt x="62" y="343"/>
                  <a:pt x="192" y="298"/>
                  <a:pt x="97" y="330"/>
                </a:cubicBezTo>
                <a:cubicBezTo>
                  <a:pt x="83" y="335"/>
                  <a:pt x="73" y="346"/>
                  <a:pt x="61" y="354"/>
                </a:cubicBezTo>
                <a:cubicBezTo>
                  <a:pt x="55" y="358"/>
                  <a:pt x="43" y="366"/>
                  <a:pt x="43" y="366"/>
                </a:cubicBezTo>
                <a:cubicBezTo>
                  <a:pt x="53" y="397"/>
                  <a:pt x="78" y="397"/>
                  <a:pt x="103" y="414"/>
                </a:cubicBezTo>
                <a:cubicBezTo>
                  <a:pt x="117" y="410"/>
                  <a:pt x="131" y="400"/>
                  <a:pt x="145" y="402"/>
                </a:cubicBezTo>
                <a:cubicBezTo>
                  <a:pt x="152" y="403"/>
                  <a:pt x="157" y="411"/>
                  <a:pt x="163" y="414"/>
                </a:cubicBezTo>
                <a:cubicBezTo>
                  <a:pt x="192" y="429"/>
                  <a:pt x="225" y="444"/>
                  <a:pt x="253" y="462"/>
                </a:cubicBezTo>
                <a:cubicBezTo>
                  <a:pt x="265" y="497"/>
                  <a:pt x="270" y="542"/>
                  <a:pt x="247" y="576"/>
                </a:cubicBezTo>
                <a:cubicBezTo>
                  <a:pt x="236" y="593"/>
                  <a:pt x="193" y="606"/>
                  <a:pt x="193" y="606"/>
                </a:cubicBezTo>
                <a:cubicBezTo>
                  <a:pt x="178" y="651"/>
                  <a:pt x="173" y="626"/>
                  <a:pt x="181" y="684"/>
                </a:cubicBezTo>
                <a:cubicBezTo>
                  <a:pt x="171" y="715"/>
                  <a:pt x="168" y="748"/>
                  <a:pt x="163" y="780"/>
                </a:cubicBezTo>
                <a:cubicBezTo>
                  <a:pt x="170" y="808"/>
                  <a:pt x="165" y="797"/>
                  <a:pt x="175" y="816"/>
                </a:cubicBezTo>
              </a:path>
            </a:pathLst>
          </a:custGeom>
          <a:noFill/>
          <a:ln w="28575" cmpd="sng">
            <a:solidFill>
              <a:srgbClr val="FFFF00"/>
            </a:solidFill>
            <a:round/>
            <a:headEnd/>
            <a:tailEnd/>
          </a:ln>
          <a:effectLst>
            <a:glow rad="38100">
              <a:schemeClr val="tx1"/>
            </a:glo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/>
          </a:p>
        </p:txBody>
      </p:sp>
      <p:sp>
        <p:nvSpPr>
          <p:cNvPr id="118" name="Freeform 6"/>
          <p:cNvSpPr>
            <a:spLocks noChangeAspect="1"/>
          </p:cNvSpPr>
          <p:nvPr/>
        </p:nvSpPr>
        <p:spPr bwMode="auto">
          <a:xfrm>
            <a:off x="4114800" y="4206240"/>
            <a:ext cx="244698" cy="457200"/>
          </a:xfrm>
          <a:custGeom>
            <a:avLst/>
            <a:gdLst>
              <a:gd name="T0" fmla="*/ 169 w 357"/>
              <a:gd name="T1" fmla="*/ 0 h 816"/>
              <a:gd name="T2" fmla="*/ 115 w 357"/>
              <a:gd name="T3" fmla="*/ 24 h 816"/>
              <a:gd name="T4" fmla="*/ 25 w 357"/>
              <a:gd name="T5" fmla="*/ 84 h 816"/>
              <a:gd name="T6" fmla="*/ 19 w 357"/>
              <a:gd name="T7" fmla="*/ 132 h 816"/>
              <a:gd name="T8" fmla="*/ 55 w 357"/>
              <a:gd name="T9" fmla="*/ 144 h 816"/>
              <a:gd name="T10" fmla="*/ 73 w 357"/>
              <a:gd name="T11" fmla="*/ 150 h 816"/>
              <a:gd name="T12" fmla="*/ 307 w 357"/>
              <a:gd name="T13" fmla="*/ 192 h 816"/>
              <a:gd name="T14" fmla="*/ 325 w 357"/>
              <a:gd name="T15" fmla="*/ 210 h 816"/>
              <a:gd name="T16" fmla="*/ 253 w 357"/>
              <a:gd name="T17" fmla="*/ 258 h 816"/>
              <a:gd name="T18" fmla="*/ 205 w 357"/>
              <a:gd name="T19" fmla="*/ 288 h 816"/>
              <a:gd name="T20" fmla="*/ 181 w 357"/>
              <a:gd name="T21" fmla="*/ 294 h 816"/>
              <a:gd name="T22" fmla="*/ 97 w 357"/>
              <a:gd name="T23" fmla="*/ 330 h 816"/>
              <a:gd name="T24" fmla="*/ 61 w 357"/>
              <a:gd name="T25" fmla="*/ 354 h 816"/>
              <a:gd name="T26" fmla="*/ 43 w 357"/>
              <a:gd name="T27" fmla="*/ 366 h 816"/>
              <a:gd name="T28" fmla="*/ 103 w 357"/>
              <a:gd name="T29" fmla="*/ 414 h 816"/>
              <a:gd name="T30" fmla="*/ 145 w 357"/>
              <a:gd name="T31" fmla="*/ 402 h 816"/>
              <a:gd name="T32" fmla="*/ 163 w 357"/>
              <a:gd name="T33" fmla="*/ 414 h 816"/>
              <a:gd name="T34" fmla="*/ 253 w 357"/>
              <a:gd name="T35" fmla="*/ 462 h 816"/>
              <a:gd name="T36" fmla="*/ 247 w 357"/>
              <a:gd name="T37" fmla="*/ 576 h 816"/>
              <a:gd name="T38" fmla="*/ 193 w 357"/>
              <a:gd name="T39" fmla="*/ 606 h 816"/>
              <a:gd name="T40" fmla="*/ 181 w 357"/>
              <a:gd name="T41" fmla="*/ 684 h 816"/>
              <a:gd name="T42" fmla="*/ 163 w 357"/>
              <a:gd name="T43" fmla="*/ 780 h 816"/>
              <a:gd name="T44" fmla="*/ 175 w 357"/>
              <a:gd name="T45" fmla="*/ 816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357" h="816">
                <a:moveTo>
                  <a:pt x="169" y="0"/>
                </a:moveTo>
                <a:cubicBezTo>
                  <a:pt x="149" y="7"/>
                  <a:pt x="135" y="17"/>
                  <a:pt x="115" y="24"/>
                </a:cubicBezTo>
                <a:cubicBezTo>
                  <a:pt x="100" y="39"/>
                  <a:pt x="44" y="78"/>
                  <a:pt x="25" y="84"/>
                </a:cubicBezTo>
                <a:cubicBezTo>
                  <a:pt x="16" y="98"/>
                  <a:pt x="0" y="113"/>
                  <a:pt x="19" y="132"/>
                </a:cubicBezTo>
                <a:cubicBezTo>
                  <a:pt x="28" y="141"/>
                  <a:pt x="43" y="140"/>
                  <a:pt x="55" y="144"/>
                </a:cubicBezTo>
                <a:cubicBezTo>
                  <a:pt x="61" y="146"/>
                  <a:pt x="73" y="150"/>
                  <a:pt x="73" y="150"/>
                </a:cubicBezTo>
                <a:cubicBezTo>
                  <a:pt x="148" y="139"/>
                  <a:pt x="235" y="168"/>
                  <a:pt x="307" y="192"/>
                </a:cubicBezTo>
                <a:cubicBezTo>
                  <a:pt x="313" y="198"/>
                  <a:pt x="320" y="203"/>
                  <a:pt x="325" y="210"/>
                </a:cubicBezTo>
                <a:cubicBezTo>
                  <a:pt x="357" y="258"/>
                  <a:pt x="272" y="256"/>
                  <a:pt x="253" y="258"/>
                </a:cubicBezTo>
                <a:cubicBezTo>
                  <a:pt x="196" y="272"/>
                  <a:pt x="265" y="251"/>
                  <a:pt x="205" y="288"/>
                </a:cubicBezTo>
                <a:cubicBezTo>
                  <a:pt x="198" y="292"/>
                  <a:pt x="189" y="291"/>
                  <a:pt x="181" y="294"/>
                </a:cubicBezTo>
                <a:cubicBezTo>
                  <a:pt x="62" y="343"/>
                  <a:pt x="192" y="298"/>
                  <a:pt x="97" y="330"/>
                </a:cubicBezTo>
                <a:cubicBezTo>
                  <a:pt x="83" y="335"/>
                  <a:pt x="73" y="346"/>
                  <a:pt x="61" y="354"/>
                </a:cubicBezTo>
                <a:cubicBezTo>
                  <a:pt x="55" y="358"/>
                  <a:pt x="43" y="366"/>
                  <a:pt x="43" y="366"/>
                </a:cubicBezTo>
                <a:cubicBezTo>
                  <a:pt x="53" y="397"/>
                  <a:pt x="78" y="397"/>
                  <a:pt x="103" y="414"/>
                </a:cubicBezTo>
                <a:cubicBezTo>
                  <a:pt x="117" y="410"/>
                  <a:pt x="131" y="400"/>
                  <a:pt x="145" y="402"/>
                </a:cubicBezTo>
                <a:cubicBezTo>
                  <a:pt x="152" y="403"/>
                  <a:pt x="157" y="411"/>
                  <a:pt x="163" y="414"/>
                </a:cubicBezTo>
                <a:cubicBezTo>
                  <a:pt x="192" y="429"/>
                  <a:pt x="225" y="444"/>
                  <a:pt x="253" y="462"/>
                </a:cubicBezTo>
                <a:cubicBezTo>
                  <a:pt x="265" y="497"/>
                  <a:pt x="270" y="542"/>
                  <a:pt x="247" y="576"/>
                </a:cubicBezTo>
                <a:cubicBezTo>
                  <a:pt x="236" y="593"/>
                  <a:pt x="193" y="606"/>
                  <a:pt x="193" y="606"/>
                </a:cubicBezTo>
                <a:cubicBezTo>
                  <a:pt x="178" y="651"/>
                  <a:pt x="173" y="626"/>
                  <a:pt x="181" y="684"/>
                </a:cubicBezTo>
                <a:cubicBezTo>
                  <a:pt x="171" y="715"/>
                  <a:pt x="168" y="748"/>
                  <a:pt x="163" y="780"/>
                </a:cubicBezTo>
                <a:cubicBezTo>
                  <a:pt x="170" y="808"/>
                  <a:pt x="165" y="797"/>
                  <a:pt x="175" y="816"/>
                </a:cubicBezTo>
              </a:path>
            </a:pathLst>
          </a:custGeom>
          <a:noFill/>
          <a:ln w="28575" cmpd="sng">
            <a:solidFill>
              <a:srgbClr val="FFFF00"/>
            </a:solidFill>
            <a:round/>
            <a:headEnd/>
            <a:tailEnd/>
          </a:ln>
          <a:effectLst>
            <a:glow rad="38100">
              <a:schemeClr val="tx1"/>
            </a:glo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/>
          </a:p>
        </p:txBody>
      </p:sp>
      <p:sp>
        <p:nvSpPr>
          <p:cNvPr id="120" name="Freeform 6"/>
          <p:cNvSpPr>
            <a:spLocks noChangeAspect="1"/>
          </p:cNvSpPr>
          <p:nvPr/>
        </p:nvSpPr>
        <p:spPr bwMode="auto">
          <a:xfrm>
            <a:off x="4114800" y="3568931"/>
            <a:ext cx="244698" cy="457200"/>
          </a:xfrm>
          <a:custGeom>
            <a:avLst/>
            <a:gdLst>
              <a:gd name="T0" fmla="*/ 169 w 357"/>
              <a:gd name="T1" fmla="*/ 0 h 816"/>
              <a:gd name="T2" fmla="*/ 115 w 357"/>
              <a:gd name="T3" fmla="*/ 24 h 816"/>
              <a:gd name="T4" fmla="*/ 25 w 357"/>
              <a:gd name="T5" fmla="*/ 84 h 816"/>
              <a:gd name="T6" fmla="*/ 19 w 357"/>
              <a:gd name="T7" fmla="*/ 132 h 816"/>
              <a:gd name="T8" fmla="*/ 55 w 357"/>
              <a:gd name="T9" fmla="*/ 144 h 816"/>
              <a:gd name="T10" fmla="*/ 73 w 357"/>
              <a:gd name="T11" fmla="*/ 150 h 816"/>
              <a:gd name="T12" fmla="*/ 307 w 357"/>
              <a:gd name="T13" fmla="*/ 192 h 816"/>
              <a:gd name="T14" fmla="*/ 325 w 357"/>
              <a:gd name="T15" fmla="*/ 210 h 816"/>
              <a:gd name="T16" fmla="*/ 253 w 357"/>
              <a:gd name="T17" fmla="*/ 258 h 816"/>
              <a:gd name="T18" fmla="*/ 205 w 357"/>
              <a:gd name="T19" fmla="*/ 288 h 816"/>
              <a:gd name="T20" fmla="*/ 181 w 357"/>
              <a:gd name="T21" fmla="*/ 294 h 816"/>
              <a:gd name="T22" fmla="*/ 97 w 357"/>
              <a:gd name="T23" fmla="*/ 330 h 816"/>
              <a:gd name="T24" fmla="*/ 61 w 357"/>
              <a:gd name="T25" fmla="*/ 354 h 816"/>
              <a:gd name="T26" fmla="*/ 43 w 357"/>
              <a:gd name="T27" fmla="*/ 366 h 816"/>
              <a:gd name="T28" fmla="*/ 103 w 357"/>
              <a:gd name="T29" fmla="*/ 414 h 816"/>
              <a:gd name="T30" fmla="*/ 145 w 357"/>
              <a:gd name="T31" fmla="*/ 402 h 816"/>
              <a:gd name="T32" fmla="*/ 163 w 357"/>
              <a:gd name="T33" fmla="*/ 414 h 816"/>
              <a:gd name="T34" fmla="*/ 253 w 357"/>
              <a:gd name="T35" fmla="*/ 462 h 816"/>
              <a:gd name="T36" fmla="*/ 247 w 357"/>
              <a:gd name="T37" fmla="*/ 576 h 816"/>
              <a:gd name="T38" fmla="*/ 193 w 357"/>
              <a:gd name="T39" fmla="*/ 606 h 816"/>
              <a:gd name="T40" fmla="*/ 181 w 357"/>
              <a:gd name="T41" fmla="*/ 684 h 816"/>
              <a:gd name="T42" fmla="*/ 163 w 357"/>
              <a:gd name="T43" fmla="*/ 780 h 816"/>
              <a:gd name="T44" fmla="*/ 175 w 357"/>
              <a:gd name="T45" fmla="*/ 816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357" h="816">
                <a:moveTo>
                  <a:pt x="169" y="0"/>
                </a:moveTo>
                <a:cubicBezTo>
                  <a:pt x="149" y="7"/>
                  <a:pt x="135" y="17"/>
                  <a:pt x="115" y="24"/>
                </a:cubicBezTo>
                <a:cubicBezTo>
                  <a:pt x="100" y="39"/>
                  <a:pt x="44" y="78"/>
                  <a:pt x="25" y="84"/>
                </a:cubicBezTo>
                <a:cubicBezTo>
                  <a:pt x="16" y="98"/>
                  <a:pt x="0" y="113"/>
                  <a:pt x="19" y="132"/>
                </a:cubicBezTo>
                <a:cubicBezTo>
                  <a:pt x="28" y="141"/>
                  <a:pt x="43" y="140"/>
                  <a:pt x="55" y="144"/>
                </a:cubicBezTo>
                <a:cubicBezTo>
                  <a:pt x="61" y="146"/>
                  <a:pt x="73" y="150"/>
                  <a:pt x="73" y="150"/>
                </a:cubicBezTo>
                <a:cubicBezTo>
                  <a:pt x="148" y="139"/>
                  <a:pt x="235" y="168"/>
                  <a:pt x="307" y="192"/>
                </a:cubicBezTo>
                <a:cubicBezTo>
                  <a:pt x="313" y="198"/>
                  <a:pt x="320" y="203"/>
                  <a:pt x="325" y="210"/>
                </a:cubicBezTo>
                <a:cubicBezTo>
                  <a:pt x="357" y="258"/>
                  <a:pt x="272" y="256"/>
                  <a:pt x="253" y="258"/>
                </a:cubicBezTo>
                <a:cubicBezTo>
                  <a:pt x="196" y="272"/>
                  <a:pt x="265" y="251"/>
                  <a:pt x="205" y="288"/>
                </a:cubicBezTo>
                <a:cubicBezTo>
                  <a:pt x="198" y="292"/>
                  <a:pt x="189" y="291"/>
                  <a:pt x="181" y="294"/>
                </a:cubicBezTo>
                <a:cubicBezTo>
                  <a:pt x="62" y="343"/>
                  <a:pt x="192" y="298"/>
                  <a:pt x="97" y="330"/>
                </a:cubicBezTo>
                <a:cubicBezTo>
                  <a:pt x="83" y="335"/>
                  <a:pt x="73" y="346"/>
                  <a:pt x="61" y="354"/>
                </a:cubicBezTo>
                <a:cubicBezTo>
                  <a:pt x="55" y="358"/>
                  <a:pt x="43" y="366"/>
                  <a:pt x="43" y="366"/>
                </a:cubicBezTo>
                <a:cubicBezTo>
                  <a:pt x="53" y="397"/>
                  <a:pt x="78" y="397"/>
                  <a:pt x="103" y="414"/>
                </a:cubicBezTo>
                <a:cubicBezTo>
                  <a:pt x="117" y="410"/>
                  <a:pt x="131" y="400"/>
                  <a:pt x="145" y="402"/>
                </a:cubicBezTo>
                <a:cubicBezTo>
                  <a:pt x="152" y="403"/>
                  <a:pt x="157" y="411"/>
                  <a:pt x="163" y="414"/>
                </a:cubicBezTo>
                <a:cubicBezTo>
                  <a:pt x="192" y="429"/>
                  <a:pt x="225" y="444"/>
                  <a:pt x="253" y="462"/>
                </a:cubicBezTo>
                <a:cubicBezTo>
                  <a:pt x="265" y="497"/>
                  <a:pt x="270" y="542"/>
                  <a:pt x="247" y="576"/>
                </a:cubicBezTo>
                <a:cubicBezTo>
                  <a:pt x="236" y="593"/>
                  <a:pt x="193" y="606"/>
                  <a:pt x="193" y="606"/>
                </a:cubicBezTo>
                <a:cubicBezTo>
                  <a:pt x="178" y="651"/>
                  <a:pt x="173" y="626"/>
                  <a:pt x="181" y="684"/>
                </a:cubicBezTo>
                <a:cubicBezTo>
                  <a:pt x="171" y="715"/>
                  <a:pt x="168" y="748"/>
                  <a:pt x="163" y="780"/>
                </a:cubicBezTo>
                <a:cubicBezTo>
                  <a:pt x="170" y="808"/>
                  <a:pt x="165" y="797"/>
                  <a:pt x="175" y="816"/>
                </a:cubicBezTo>
              </a:path>
            </a:pathLst>
          </a:custGeom>
          <a:noFill/>
          <a:ln w="28575" cmpd="sng">
            <a:solidFill>
              <a:srgbClr val="FFFF00"/>
            </a:solidFill>
            <a:round/>
            <a:headEnd/>
            <a:tailEnd/>
          </a:ln>
          <a:effectLst>
            <a:glow rad="38100">
              <a:schemeClr val="tx1"/>
            </a:glo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/>
          </a:p>
        </p:txBody>
      </p:sp>
      <p:sp>
        <p:nvSpPr>
          <p:cNvPr id="86" name="Arc 85"/>
          <p:cNvSpPr/>
          <p:nvPr/>
        </p:nvSpPr>
        <p:spPr bwMode="auto">
          <a:xfrm>
            <a:off x="3657600" y="3794760"/>
            <a:ext cx="1463040" cy="640080"/>
          </a:xfrm>
          <a:prstGeom prst="arc">
            <a:avLst>
              <a:gd name="adj1" fmla="val 16999879"/>
              <a:gd name="adj2" fmla="val 5002908"/>
            </a:avLst>
          </a:prstGeom>
          <a:noFill/>
          <a:ln w="25400" cap="flat" cmpd="sng" algn="ctr">
            <a:solidFill>
              <a:schemeClr val="bg1"/>
            </a:solidFill>
            <a:prstDash val="dash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87" name="TextBox 86"/>
          <p:cNvSpPr txBox="1"/>
          <p:nvPr/>
        </p:nvSpPr>
        <p:spPr>
          <a:xfrm>
            <a:off x="5120640" y="3930134"/>
            <a:ext cx="23774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err="1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pthread_create</a:t>
            </a:r>
            <a:r>
              <a:rPr lang="en-US" dirty="0">
                <a:solidFill>
                  <a:schemeClr val="bg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endParaRPr lang="en-US" dirty="0">
              <a:solidFill>
                <a:schemeClr val="bg1"/>
              </a:solidFill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52213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Multithreaded Server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A7163-9E82-4943-8158-44D86FAC5221}" type="slidenum">
              <a:rPr lang="en-US" smtClean="0"/>
              <a:t>15</a:t>
            </a:fld>
            <a:endParaRPr lang="en-US"/>
          </a:p>
        </p:txBody>
      </p:sp>
      <p:grpSp>
        <p:nvGrpSpPr>
          <p:cNvPr id="19" name="Group 18"/>
          <p:cNvGrpSpPr/>
          <p:nvPr/>
        </p:nvGrpSpPr>
        <p:grpSpPr>
          <a:xfrm>
            <a:off x="1554480" y="4846320"/>
            <a:ext cx="2377440" cy="457200"/>
            <a:chOff x="4572000" y="4572000"/>
            <a:chExt cx="2377440" cy="457200"/>
          </a:xfrm>
        </p:grpSpPr>
        <p:cxnSp>
          <p:nvCxnSpPr>
            <p:cNvPr id="20" name="Straight Arrow Connector 19"/>
            <p:cNvCxnSpPr/>
            <p:nvPr/>
          </p:nvCxnSpPr>
          <p:spPr bwMode="auto">
            <a:xfrm>
              <a:off x="5852160" y="4800600"/>
              <a:ext cx="914400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none"/>
            </a:ln>
            <a:effectLst/>
          </p:spPr>
        </p:cxnSp>
        <p:sp>
          <p:nvSpPr>
            <p:cNvPr id="21" name="Rectangle 20"/>
            <p:cNvSpPr/>
            <p:nvPr/>
          </p:nvSpPr>
          <p:spPr bwMode="auto">
            <a:xfrm>
              <a:off x="5852160" y="4572000"/>
              <a:ext cx="219456" cy="146304"/>
            </a:xfrm>
            <a:prstGeom prst="rect">
              <a:avLst/>
            </a:prstGeom>
            <a:solidFill>
              <a:srgbClr val="3ED340"/>
            </a:solidFill>
            <a:ln w="254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triangl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 dirty="0">
                <a:solidFill>
                  <a:schemeClr val="bg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cxnSp>
          <p:nvCxnSpPr>
            <p:cNvPr id="22" name="Straight Arrow Connector 21"/>
            <p:cNvCxnSpPr/>
            <p:nvPr/>
          </p:nvCxnSpPr>
          <p:spPr bwMode="auto">
            <a:xfrm>
              <a:off x="6126480" y="4645152"/>
              <a:ext cx="274320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0FF913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23" name="Rectangle 22"/>
            <p:cNvSpPr/>
            <p:nvPr/>
          </p:nvSpPr>
          <p:spPr bwMode="auto">
            <a:xfrm>
              <a:off x="6547104" y="4882896"/>
              <a:ext cx="219456" cy="146304"/>
            </a:xfrm>
            <a:prstGeom prst="rect">
              <a:avLst/>
            </a:prstGeom>
            <a:solidFill>
              <a:srgbClr val="3ED340"/>
            </a:solidFill>
            <a:ln w="254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triangl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 dirty="0">
                <a:solidFill>
                  <a:schemeClr val="bg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cxnSp>
          <p:nvCxnSpPr>
            <p:cNvPr id="24" name="Straight Arrow Connector 23"/>
            <p:cNvCxnSpPr/>
            <p:nvPr/>
          </p:nvCxnSpPr>
          <p:spPr bwMode="auto">
            <a:xfrm>
              <a:off x="6217920" y="4956048"/>
              <a:ext cx="274320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0FF913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  <p:grpSp>
          <p:nvGrpSpPr>
            <p:cNvPr id="25" name="Group 24"/>
            <p:cNvGrpSpPr/>
            <p:nvPr/>
          </p:nvGrpSpPr>
          <p:grpSpPr>
            <a:xfrm>
              <a:off x="4572000" y="4572000"/>
              <a:ext cx="1280160" cy="457200"/>
              <a:chOff x="4572000" y="4572000"/>
              <a:chExt cx="1280160" cy="457200"/>
            </a:xfrm>
          </p:grpSpPr>
          <p:sp>
            <p:nvSpPr>
              <p:cNvPr id="29" name="Rectangle 28"/>
              <p:cNvSpPr/>
              <p:nvPr/>
            </p:nvSpPr>
            <p:spPr bwMode="auto">
              <a:xfrm>
                <a:off x="4572000" y="4572000"/>
                <a:ext cx="1097280" cy="457200"/>
              </a:xfrm>
              <a:prstGeom prst="rect">
                <a:avLst/>
              </a:prstGeom>
              <a:solidFill>
                <a:srgbClr val="0066FF">
                  <a:alpha val="69804"/>
                </a:srgbClr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0" tIns="45720" rIns="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000" dirty="0">
                    <a:solidFill>
                      <a:schemeClr val="bg1"/>
                    </a:solidFill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rPr>
                  <a:t>client</a:t>
                </a:r>
              </a:p>
            </p:txBody>
          </p:sp>
          <p:cxnSp>
            <p:nvCxnSpPr>
              <p:cNvPr id="30" name="Straight Connector 29"/>
              <p:cNvCxnSpPr/>
              <p:nvPr/>
            </p:nvCxnSpPr>
            <p:spPr bwMode="auto">
              <a:xfrm>
                <a:off x="5669280" y="4800600"/>
                <a:ext cx="182880" cy="0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oval" w="med" len="med"/>
              </a:ln>
              <a:effectLst/>
            </p:spPr>
          </p:cxnSp>
        </p:grpSp>
        <p:cxnSp>
          <p:nvCxnSpPr>
            <p:cNvPr id="28" name="Straight Connector 27"/>
            <p:cNvCxnSpPr/>
            <p:nvPr/>
          </p:nvCxnSpPr>
          <p:spPr bwMode="auto">
            <a:xfrm>
              <a:off x="6766560" y="4800600"/>
              <a:ext cx="182880" cy="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oval" w="med" len="med"/>
              <a:tailEnd type="none" w="med" len="med"/>
            </a:ln>
            <a:effectLst/>
          </p:spPr>
        </p:cxnSp>
      </p:grpSp>
      <p:grpSp>
        <p:nvGrpSpPr>
          <p:cNvPr id="31" name="Group 30"/>
          <p:cNvGrpSpPr/>
          <p:nvPr/>
        </p:nvGrpSpPr>
        <p:grpSpPr>
          <a:xfrm>
            <a:off x="1554480" y="4206240"/>
            <a:ext cx="2377440" cy="457200"/>
            <a:chOff x="4572000" y="4572000"/>
            <a:chExt cx="2377440" cy="457200"/>
          </a:xfrm>
        </p:grpSpPr>
        <p:cxnSp>
          <p:nvCxnSpPr>
            <p:cNvPr id="32" name="Straight Arrow Connector 31"/>
            <p:cNvCxnSpPr/>
            <p:nvPr/>
          </p:nvCxnSpPr>
          <p:spPr bwMode="auto">
            <a:xfrm>
              <a:off x="5852160" y="4800600"/>
              <a:ext cx="914400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none"/>
            </a:ln>
            <a:effectLst/>
          </p:spPr>
        </p:cxnSp>
        <p:sp>
          <p:nvSpPr>
            <p:cNvPr id="33" name="Rectangle 32"/>
            <p:cNvSpPr/>
            <p:nvPr/>
          </p:nvSpPr>
          <p:spPr bwMode="auto">
            <a:xfrm>
              <a:off x="5852160" y="4572000"/>
              <a:ext cx="219456" cy="146304"/>
            </a:xfrm>
            <a:prstGeom prst="rect">
              <a:avLst/>
            </a:prstGeom>
            <a:solidFill>
              <a:srgbClr val="3ED340"/>
            </a:solidFill>
            <a:ln w="254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triangl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 dirty="0">
                <a:solidFill>
                  <a:schemeClr val="bg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cxnSp>
          <p:nvCxnSpPr>
            <p:cNvPr id="34" name="Straight Arrow Connector 33"/>
            <p:cNvCxnSpPr/>
            <p:nvPr/>
          </p:nvCxnSpPr>
          <p:spPr bwMode="auto">
            <a:xfrm>
              <a:off x="6126480" y="4645152"/>
              <a:ext cx="274320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0FF913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35" name="Rectangle 34"/>
            <p:cNvSpPr/>
            <p:nvPr/>
          </p:nvSpPr>
          <p:spPr bwMode="auto">
            <a:xfrm>
              <a:off x="6547104" y="4882896"/>
              <a:ext cx="219456" cy="146304"/>
            </a:xfrm>
            <a:prstGeom prst="rect">
              <a:avLst/>
            </a:prstGeom>
            <a:solidFill>
              <a:srgbClr val="3ED340"/>
            </a:solidFill>
            <a:ln w="254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triangl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 dirty="0">
                <a:solidFill>
                  <a:schemeClr val="bg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cxnSp>
          <p:nvCxnSpPr>
            <p:cNvPr id="36" name="Straight Arrow Connector 35"/>
            <p:cNvCxnSpPr/>
            <p:nvPr/>
          </p:nvCxnSpPr>
          <p:spPr bwMode="auto">
            <a:xfrm>
              <a:off x="6217920" y="4956048"/>
              <a:ext cx="274320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0FF913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  <p:grpSp>
          <p:nvGrpSpPr>
            <p:cNvPr id="37" name="Group 36"/>
            <p:cNvGrpSpPr/>
            <p:nvPr/>
          </p:nvGrpSpPr>
          <p:grpSpPr>
            <a:xfrm>
              <a:off x="4572000" y="4572000"/>
              <a:ext cx="1280160" cy="457200"/>
              <a:chOff x="4572000" y="4572000"/>
              <a:chExt cx="1280160" cy="457200"/>
            </a:xfrm>
          </p:grpSpPr>
          <p:sp>
            <p:nvSpPr>
              <p:cNvPr id="41" name="Rectangle 40"/>
              <p:cNvSpPr/>
              <p:nvPr/>
            </p:nvSpPr>
            <p:spPr bwMode="auto">
              <a:xfrm>
                <a:off x="4572000" y="4572000"/>
                <a:ext cx="1097280" cy="457200"/>
              </a:xfrm>
              <a:prstGeom prst="rect">
                <a:avLst/>
              </a:prstGeom>
              <a:solidFill>
                <a:srgbClr val="0066FF">
                  <a:alpha val="69804"/>
                </a:srgbClr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0" tIns="45720" rIns="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000" dirty="0">
                    <a:solidFill>
                      <a:schemeClr val="bg1"/>
                    </a:solidFill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rPr>
                  <a:t>client</a:t>
                </a:r>
              </a:p>
            </p:txBody>
          </p:sp>
          <p:cxnSp>
            <p:nvCxnSpPr>
              <p:cNvPr id="42" name="Straight Connector 41"/>
              <p:cNvCxnSpPr/>
              <p:nvPr/>
            </p:nvCxnSpPr>
            <p:spPr bwMode="auto">
              <a:xfrm>
                <a:off x="5669280" y="4800600"/>
                <a:ext cx="182880" cy="0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oval" w="med" len="med"/>
              </a:ln>
              <a:effectLst/>
            </p:spPr>
          </p:cxnSp>
        </p:grpSp>
        <p:cxnSp>
          <p:nvCxnSpPr>
            <p:cNvPr id="40" name="Straight Connector 39"/>
            <p:cNvCxnSpPr/>
            <p:nvPr/>
          </p:nvCxnSpPr>
          <p:spPr bwMode="auto">
            <a:xfrm>
              <a:off x="6766560" y="4800600"/>
              <a:ext cx="182880" cy="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oval" w="med" len="med"/>
              <a:tailEnd type="none" w="med" len="med"/>
            </a:ln>
            <a:effectLst/>
          </p:spPr>
        </p:cxnSp>
      </p:grpSp>
      <p:grpSp>
        <p:nvGrpSpPr>
          <p:cNvPr id="43" name="Group 42"/>
          <p:cNvGrpSpPr/>
          <p:nvPr/>
        </p:nvGrpSpPr>
        <p:grpSpPr>
          <a:xfrm>
            <a:off x="1554480" y="2926080"/>
            <a:ext cx="2377440" cy="457200"/>
            <a:chOff x="4572000" y="4572000"/>
            <a:chExt cx="2377440" cy="457200"/>
          </a:xfrm>
        </p:grpSpPr>
        <p:cxnSp>
          <p:nvCxnSpPr>
            <p:cNvPr id="44" name="Straight Arrow Connector 43"/>
            <p:cNvCxnSpPr/>
            <p:nvPr/>
          </p:nvCxnSpPr>
          <p:spPr bwMode="auto">
            <a:xfrm>
              <a:off x="5852160" y="4800600"/>
              <a:ext cx="914400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none"/>
            </a:ln>
            <a:effectLst/>
          </p:spPr>
        </p:cxnSp>
        <p:sp>
          <p:nvSpPr>
            <p:cNvPr id="45" name="Rectangle 44"/>
            <p:cNvSpPr/>
            <p:nvPr/>
          </p:nvSpPr>
          <p:spPr bwMode="auto">
            <a:xfrm>
              <a:off x="5852160" y="4572000"/>
              <a:ext cx="219456" cy="146304"/>
            </a:xfrm>
            <a:prstGeom prst="rect">
              <a:avLst/>
            </a:prstGeom>
            <a:solidFill>
              <a:srgbClr val="3ED340"/>
            </a:solidFill>
            <a:ln w="254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triangl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 dirty="0">
                <a:solidFill>
                  <a:schemeClr val="bg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cxnSp>
          <p:nvCxnSpPr>
            <p:cNvPr id="46" name="Straight Arrow Connector 45"/>
            <p:cNvCxnSpPr/>
            <p:nvPr/>
          </p:nvCxnSpPr>
          <p:spPr bwMode="auto">
            <a:xfrm>
              <a:off x="6126480" y="4645152"/>
              <a:ext cx="274320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0FF913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47" name="Rectangle 46"/>
            <p:cNvSpPr/>
            <p:nvPr/>
          </p:nvSpPr>
          <p:spPr bwMode="auto">
            <a:xfrm>
              <a:off x="6547104" y="4882896"/>
              <a:ext cx="219456" cy="146304"/>
            </a:xfrm>
            <a:prstGeom prst="rect">
              <a:avLst/>
            </a:prstGeom>
            <a:solidFill>
              <a:srgbClr val="3ED340"/>
            </a:solidFill>
            <a:ln w="254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triangl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 dirty="0">
                <a:solidFill>
                  <a:schemeClr val="bg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cxnSp>
          <p:nvCxnSpPr>
            <p:cNvPr id="48" name="Straight Arrow Connector 47"/>
            <p:cNvCxnSpPr/>
            <p:nvPr/>
          </p:nvCxnSpPr>
          <p:spPr bwMode="auto">
            <a:xfrm>
              <a:off x="6217920" y="4956048"/>
              <a:ext cx="274320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0FF913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  <p:grpSp>
          <p:nvGrpSpPr>
            <p:cNvPr id="49" name="Group 48"/>
            <p:cNvGrpSpPr/>
            <p:nvPr/>
          </p:nvGrpSpPr>
          <p:grpSpPr>
            <a:xfrm>
              <a:off x="4572000" y="4572000"/>
              <a:ext cx="1280160" cy="457200"/>
              <a:chOff x="4572000" y="4572000"/>
              <a:chExt cx="1280160" cy="457200"/>
            </a:xfrm>
          </p:grpSpPr>
          <p:sp>
            <p:nvSpPr>
              <p:cNvPr id="53" name="Rectangle 52"/>
              <p:cNvSpPr/>
              <p:nvPr/>
            </p:nvSpPr>
            <p:spPr bwMode="auto">
              <a:xfrm>
                <a:off x="4572000" y="4572000"/>
                <a:ext cx="1097280" cy="457200"/>
              </a:xfrm>
              <a:prstGeom prst="rect">
                <a:avLst/>
              </a:prstGeom>
              <a:solidFill>
                <a:srgbClr val="0066FF">
                  <a:alpha val="69804"/>
                </a:srgbClr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0" tIns="45720" rIns="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000" dirty="0">
                    <a:solidFill>
                      <a:schemeClr val="bg1"/>
                    </a:solidFill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rPr>
                  <a:t>client</a:t>
                </a:r>
              </a:p>
            </p:txBody>
          </p:sp>
          <p:cxnSp>
            <p:nvCxnSpPr>
              <p:cNvPr id="54" name="Straight Connector 53"/>
              <p:cNvCxnSpPr/>
              <p:nvPr/>
            </p:nvCxnSpPr>
            <p:spPr bwMode="auto">
              <a:xfrm>
                <a:off x="5669280" y="4800600"/>
                <a:ext cx="182880" cy="0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oval" w="med" len="med"/>
              </a:ln>
              <a:effectLst/>
            </p:spPr>
          </p:cxnSp>
        </p:grpSp>
        <p:cxnSp>
          <p:nvCxnSpPr>
            <p:cNvPr id="52" name="Straight Connector 51"/>
            <p:cNvCxnSpPr/>
            <p:nvPr/>
          </p:nvCxnSpPr>
          <p:spPr bwMode="auto">
            <a:xfrm>
              <a:off x="6766560" y="4800600"/>
              <a:ext cx="182880" cy="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oval" w="med" len="med"/>
              <a:tailEnd type="none" w="med" len="med"/>
            </a:ln>
            <a:effectLst/>
          </p:spPr>
        </p:cxnSp>
      </p:grpSp>
      <p:grpSp>
        <p:nvGrpSpPr>
          <p:cNvPr id="55" name="Group 54"/>
          <p:cNvGrpSpPr/>
          <p:nvPr/>
        </p:nvGrpSpPr>
        <p:grpSpPr>
          <a:xfrm>
            <a:off x="1554480" y="2286000"/>
            <a:ext cx="2377440" cy="457200"/>
            <a:chOff x="4572000" y="4572000"/>
            <a:chExt cx="2377440" cy="457200"/>
          </a:xfrm>
        </p:grpSpPr>
        <p:cxnSp>
          <p:nvCxnSpPr>
            <p:cNvPr id="56" name="Straight Arrow Connector 55"/>
            <p:cNvCxnSpPr/>
            <p:nvPr/>
          </p:nvCxnSpPr>
          <p:spPr bwMode="auto">
            <a:xfrm>
              <a:off x="5852160" y="4800600"/>
              <a:ext cx="914400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none"/>
            </a:ln>
            <a:effectLst/>
          </p:spPr>
        </p:cxnSp>
        <p:sp>
          <p:nvSpPr>
            <p:cNvPr id="57" name="Rectangle 56"/>
            <p:cNvSpPr/>
            <p:nvPr/>
          </p:nvSpPr>
          <p:spPr bwMode="auto">
            <a:xfrm>
              <a:off x="5852160" y="4572000"/>
              <a:ext cx="219456" cy="146304"/>
            </a:xfrm>
            <a:prstGeom prst="rect">
              <a:avLst/>
            </a:prstGeom>
            <a:solidFill>
              <a:srgbClr val="3ED340"/>
            </a:solidFill>
            <a:ln w="254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triangl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 dirty="0">
                <a:solidFill>
                  <a:schemeClr val="bg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cxnSp>
          <p:nvCxnSpPr>
            <p:cNvPr id="58" name="Straight Arrow Connector 57"/>
            <p:cNvCxnSpPr/>
            <p:nvPr/>
          </p:nvCxnSpPr>
          <p:spPr bwMode="auto">
            <a:xfrm>
              <a:off x="6126480" y="4645152"/>
              <a:ext cx="274320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0FF913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59" name="Rectangle 58"/>
            <p:cNvSpPr/>
            <p:nvPr/>
          </p:nvSpPr>
          <p:spPr bwMode="auto">
            <a:xfrm>
              <a:off x="6547104" y="4882896"/>
              <a:ext cx="219456" cy="146304"/>
            </a:xfrm>
            <a:prstGeom prst="rect">
              <a:avLst/>
            </a:prstGeom>
            <a:solidFill>
              <a:srgbClr val="3ED340"/>
            </a:solidFill>
            <a:ln w="254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triangl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 dirty="0">
                <a:solidFill>
                  <a:schemeClr val="bg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cxnSp>
          <p:nvCxnSpPr>
            <p:cNvPr id="60" name="Straight Arrow Connector 59"/>
            <p:cNvCxnSpPr/>
            <p:nvPr/>
          </p:nvCxnSpPr>
          <p:spPr bwMode="auto">
            <a:xfrm>
              <a:off x="6217920" y="4956048"/>
              <a:ext cx="274320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0FF913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  <p:grpSp>
          <p:nvGrpSpPr>
            <p:cNvPr id="61" name="Group 60"/>
            <p:cNvGrpSpPr/>
            <p:nvPr/>
          </p:nvGrpSpPr>
          <p:grpSpPr>
            <a:xfrm>
              <a:off x="4572000" y="4572000"/>
              <a:ext cx="1280160" cy="457200"/>
              <a:chOff x="4572000" y="4572000"/>
              <a:chExt cx="1280160" cy="457200"/>
            </a:xfrm>
          </p:grpSpPr>
          <p:sp>
            <p:nvSpPr>
              <p:cNvPr id="65" name="Rectangle 64"/>
              <p:cNvSpPr/>
              <p:nvPr/>
            </p:nvSpPr>
            <p:spPr bwMode="auto">
              <a:xfrm>
                <a:off x="4572000" y="4572000"/>
                <a:ext cx="1097280" cy="457200"/>
              </a:xfrm>
              <a:prstGeom prst="rect">
                <a:avLst/>
              </a:prstGeom>
              <a:solidFill>
                <a:srgbClr val="0066FF">
                  <a:alpha val="69804"/>
                </a:srgbClr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0" tIns="45720" rIns="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000" dirty="0">
                    <a:solidFill>
                      <a:schemeClr val="bg1"/>
                    </a:solidFill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rPr>
                  <a:t>client</a:t>
                </a:r>
              </a:p>
            </p:txBody>
          </p:sp>
          <p:cxnSp>
            <p:nvCxnSpPr>
              <p:cNvPr id="66" name="Straight Connector 65"/>
              <p:cNvCxnSpPr/>
              <p:nvPr/>
            </p:nvCxnSpPr>
            <p:spPr bwMode="auto">
              <a:xfrm>
                <a:off x="5669280" y="4800600"/>
                <a:ext cx="182880" cy="0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oval" w="med" len="med"/>
              </a:ln>
              <a:effectLst/>
            </p:spPr>
          </p:cxnSp>
        </p:grpSp>
        <p:cxnSp>
          <p:nvCxnSpPr>
            <p:cNvPr id="64" name="Straight Connector 63"/>
            <p:cNvCxnSpPr/>
            <p:nvPr/>
          </p:nvCxnSpPr>
          <p:spPr bwMode="auto">
            <a:xfrm>
              <a:off x="6766560" y="4800600"/>
              <a:ext cx="182880" cy="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oval" w="med" len="med"/>
              <a:tailEnd type="none" w="med" len="med"/>
            </a:ln>
            <a:effectLst/>
          </p:spPr>
        </p:cxnSp>
      </p:grpSp>
      <p:grpSp>
        <p:nvGrpSpPr>
          <p:cNvPr id="79" name="Group 78"/>
          <p:cNvGrpSpPr/>
          <p:nvPr/>
        </p:nvGrpSpPr>
        <p:grpSpPr>
          <a:xfrm>
            <a:off x="1554480" y="1645920"/>
            <a:ext cx="2377440" cy="457200"/>
            <a:chOff x="4572000" y="4572000"/>
            <a:chExt cx="2377440" cy="457200"/>
          </a:xfrm>
        </p:grpSpPr>
        <p:cxnSp>
          <p:nvCxnSpPr>
            <p:cNvPr id="80" name="Straight Arrow Connector 79"/>
            <p:cNvCxnSpPr/>
            <p:nvPr/>
          </p:nvCxnSpPr>
          <p:spPr bwMode="auto">
            <a:xfrm>
              <a:off x="5852160" y="4800600"/>
              <a:ext cx="914400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none"/>
            </a:ln>
            <a:effectLst/>
          </p:spPr>
        </p:cxnSp>
        <p:sp>
          <p:nvSpPr>
            <p:cNvPr id="81" name="Rectangle 80"/>
            <p:cNvSpPr/>
            <p:nvPr/>
          </p:nvSpPr>
          <p:spPr bwMode="auto">
            <a:xfrm>
              <a:off x="5852160" y="4572000"/>
              <a:ext cx="219456" cy="146304"/>
            </a:xfrm>
            <a:prstGeom prst="rect">
              <a:avLst/>
            </a:prstGeom>
            <a:solidFill>
              <a:srgbClr val="3ED340"/>
            </a:solidFill>
            <a:ln w="254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triangl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 dirty="0">
                <a:solidFill>
                  <a:schemeClr val="bg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cxnSp>
          <p:nvCxnSpPr>
            <p:cNvPr id="82" name="Straight Arrow Connector 81"/>
            <p:cNvCxnSpPr/>
            <p:nvPr/>
          </p:nvCxnSpPr>
          <p:spPr bwMode="auto">
            <a:xfrm>
              <a:off x="6126480" y="4645152"/>
              <a:ext cx="274320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0FF913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83" name="Rectangle 82"/>
            <p:cNvSpPr/>
            <p:nvPr/>
          </p:nvSpPr>
          <p:spPr bwMode="auto">
            <a:xfrm>
              <a:off x="6547104" y="4882896"/>
              <a:ext cx="219456" cy="146304"/>
            </a:xfrm>
            <a:prstGeom prst="rect">
              <a:avLst/>
            </a:prstGeom>
            <a:solidFill>
              <a:srgbClr val="3ED340"/>
            </a:solidFill>
            <a:ln w="254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triangl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 dirty="0">
                <a:solidFill>
                  <a:schemeClr val="bg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cxnSp>
          <p:nvCxnSpPr>
            <p:cNvPr id="84" name="Straight Arrow Connector 83"/>
            <p:cNvCxnSpPr/>
            <p:nvPr/>
          </p:nvCxnSpPr>
          <p:spPr bwMode="auto">
            <a:xfrm>
              <a:off x="6217920" y="4956048"/>
              <a:ext cx="274320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0FF913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  <p:grpSp>
          <p:nvGrpSpPr>
            <p:cNvPr id="85" name="Group 84"/>
            <p:cNvGrpSpPr/>
            <p:nvPr/>
          </p:nvGrpSpPr>
          <p:grpSpPr>
            <a:xfrm>
              <a:off x="4572000" y="4572000"/>
              <a:ext cx="1280160" cy="457200"/>
              <a:chOff x="4572000" y="4572000"/>
              <a:chExt cx="1280160" cy="457200"/>
            </a:xfrm>
          </p:grpSpPr>
          <p:sp>
            <p:nvSpPr>
              <p:cNvPr id="89" name="Rectangle 88"/>
              <p:cNvSpPr/>
              <p:nvPr/>
            </p:nvSpPr>
            <p:spPr bwMode="auto">
              <a:xfrm>
                <a:off x="4572000" y="4572000"/>
                <a:ext cx="1097280" cy="457200"/>
              </a:xfrm>
              <a:prstGeom prst="rect">
                <a:avLst/>
              </a:prstGeom>
              <a:solidFill>
                <a:srgbClr val="0066FF">
                  <a:alpha val="69804"/>
                </a:srgbClr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0" tIns="45720" rIns="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000" dirty="0">
                    <a:solidFill>
                      <a:schemeClr val="bg1"/>
                    </a:solidFill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rPr>
                  <a:t>client</a:t>
                </a:r>
              </a:p>
            </p:txBody>
          </p:sp>
          <p:cxnSp>
            <p:nvCxnSpPr>
              <p:cNvPr id="90" name="Straight Connector 89"/>
              <p:cNvCxnSpPr/>
              <p:nvPr/>
            </p:nvCxnSpPr>
            <p:spPr bwMode="auto">
              <a:xfrm>
                <a:off x="5669280" y="4800600"/>
                <a:ext cx="182880" cy="0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oval" w="med" len="med"/>
              </a:ln>
              <a:effectLst/>
            </p:spPr>
          </p:cxnSp>
        </p:grpSp>
        <p:cxnSp>
          <p:nvCxnSpPr>
            <p:cNvPr id="88" name="Straight Connector 87"/>
            <p:cNvCxnSpPr/>
            <p:nvPr/>
          </p:nvCxnSpPr>
          <p:spPr bwMode="auto">
            <a:xfrm>
              <a:off x="6766560" y="4800600"/>
              <a:ext cx="182880" cy="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oval" w="med" len="med"/>
              <a:tailEnd type="none" w="med" len="med"/>
            </a:ln>
            <a:effectLst/>
          </p:spPr>
        </p:cxnSp>
      </p:grpSp>
      <p:grpSp>
        <p:nvGrpSpPr>
          <p:cNvPr id="91" name="Group 90"/>
          <p:cNvGrpSpPr/>
          <p:nvPr/>
        </p:nvGrpSpPr>
        <p:grpSpPr>
          <a:xfrm>
            <a:off x="1554480" y="5486400"/>
            <a:ext cx="2377440" cy="457200"/>
            <a:chOff x="4572000" y="4572000"/>
            <a:chExt cx="2377440" cy="457200"/>
          </a:xfrm>
        </p:grpSpPr>
        <p:cxnSp>
          <p:nvCxnSpPr>
            <p:cNvPr id="92" name="Straight Arrow Connector 91"/>
            <p:cNvCxnSpPr/>
            <p:nvPr/>
          </p:nvCxnSpPr>
          <p:spPr bwMode="auto">
            <a:xfrm>
              <a:off x="5852160" y="4800600"/>
              <a:ext cx="914400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FFC000"/>
              </a:solidFill>
              <a:prstDash val="dash"/>
              <a:round/>
              <a:headEnd type="none" w="med" len="med"/>
              <a:tailEnd type="none"/>
            </a:ln>
            <a:effectLst/>
          </p:spPr>
        </p:cxnSp>
        <p:sp>
          <p:nvSpPr>
            <p:cNvPr id="93" name="Rectangle 92"/>
            <p:cNvSpPr/>
            <p:nvPr/>
          </p:nvSpPr>
          <p:spPr bwMode="auto">
            <a:xfrm>
              <a:off x="5852160" y="4572000"/>
              <a:ext cx="219456" cy="146304"/>
            </a:xfrm>
            <a:prstGeom prst="rect">
              <a:avLst/>
            </a:prstGeom>
            <a:solidFill>
              <a:srgbClr val="3ED340"/>
            </a:solidFill>
            <a:ln w="254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triangl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 dirty="0">
                <a:solidFill>
                  <a:schemeClr val="bg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cxnSp>
          <p:nvCxnSpPr>
            <p:cNvPr id="94" name="Straight Arrow Connector 93"/>
            <p:cNvCxnSpPr/>
            <p:nvPr/>
          </p:nvCxnSpPr>
          <p:spPr bwMode="auto">
            <a:xfrm>
              <a:off x="6126480" y="4645152"/>
              <a:ext cx="274320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0FF913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sp>
          <p:nvSpPr>
            <p:cNvPr id="95" name="Rectangle 94"/>
            <p:cNvSpPr/>
            <p:nvPr/>
          </p:nvSpPr>
          <p:spPr bwMode="auto">
            <a:xfrm>
              <a:off x="6547104" y="4882896"/>
              <a:ext cx="219456" cy="146304"/>
            </a:xfrm>
            <a:prstGeom prst="rect">
              <a:avLst/>
            </a:prstGeom>
            <a:solidFill>
              <a:srgbClr val="3ED340"/>
            </a:solidFill>
            <a:ln w="254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triangle" w="med" len="med"/>
            </a:ln>
            <a:effectLst>
              <a:outerShdw blurRad="50800" dist="38100" dir="5400000" algn="t" rotWithShape="0">
                <a:prstClr val="black">
                  <a:alpha val="40000"/>
                </a:prstClr>
              </a:outerShdw>
            </a:effectLst>
          </p:spPr>
          <p:txBody>
            <a:bodyPr vert="horz" wrap="square" lIns="0" tIns="45720" rIns="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lang="en-US" sz="2000" dirty="0">
                <a:solidFill>
                  <a:schemeClr val="bg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cxnSp>
          <p:nvCxnSpPr>
            <p:cNvPr id="96" name="Straight Arrow Connector 95"/>
            <p:cNvCxnSpPr/>
            <p:nvPr/>
          </p:nvCxnSpPr>
          <p:spPr bwMode="auto">
            <a:xfrm>
              <a:off x="6217920" y="4956048"/>
              <a:ext cx="274320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0FF913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  <p:grpSp>
          <p:nvGrpSpPr>
            <p:cNvPr id="97" name="Group 96"/>
            <p:cNvGrpSpPr/>
            <p:nvPr/>
          </p:nvGrpSpPr>
          <p:grpSpPr>
            <a:xfrm>
              <a:off x="4572000" y="4572000"/>
              <a:ext cx="1280160" cy="457200"/>
              <a:chOff x="4572000" y="4572000"/>
              <a:chExt cx="1280160" cy="457200"/>
            </a:xfrm>
          </p:grpSpPr>
          <p:sp>
            <p:nvSpPr>
              <p:cNvPr id="101" name="Rectangle 100"/>
              <p:cNvSpPr/>
              <p:nvPr/>
            </p:nvSpPr>
            <p:spPr bwMode="auto">
              <a:xfrm>
                <a:off x="4572000" y="4572000"/>
                <a:ext cx="1097280" cy="457200"/>
              </a:xfrm>
              <a:prstGeom prst="rect">
                <a:avLst/>
              </a:prstGeom>
              <a:solidFill>
                <a:srgbClr val="0066FF">
                  <a:alpha val="69804"/>
                </a:srgbClr>
              </a:solidFill>
              <a:ln w="1905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0" tIns="45720" rIns="0" bIns="45720" numCol="1" rtlCol="0" anchor="ctr" anchorCtr="0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2000" dirty="0">
                    <a:solidFill>
                      <a:schemeClr val="bg1"/>
                    </a:solidFill>
                    <a:latin typeface="Calibri" panose="020F0502020204030204" pitchFamily="34" charset="0"/>
                    <a:ea typeface="CMU Bright" panose="02000603000000000000" pitchFamily="2" charset="0"/>
                    <a:cs typeface="Calibri" panose="020F0502020204030204" pitchFamily="34" charset="0"/>
                  </a:rPr>
                  <a:t>client</a:t>
                </a:r>
              </a:p>
            </p:txBody>
          </p:sp>
          <p:cxnSp>
            <p:nvCxnSpPr>
              <p:cNvPr id="102" name="Straight Connector 101"/>
              <p:cNvCxnSpPr/>
              <p:nvPr/>
            </p:nvCxnSpPr>
            <p:spPr bwMode="auto">
              <a:xfrm>
                <a:off x="5669280" y="4800600"/>
                <a:ext cx="182880" cy="0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oval" w="med" len="med"/>
              </a:ln>
              <a:effectLst/>
            </p:spPr>
          </p:cxnSp>
        </p:grpSp>
        <p:cxnSp>
          <p:nvCxnSpPr>
            <p:cNvPr id="100" name="Straight Connector 99"/>
            <p:cNvCxnSpPr/>
            <p:nvPr/>
          </p:nvCxnSpPr>
          <p:spPr bwMode="auto">
            <a:xfrm>
              <a:off x="6766560" y="4800600"/>
              <a:ext cx="182880" cy="0"/>
            </a:xfrm>
            <a:prstGeom prst="line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oval" w="med" len="med"/>
              <a:tailEnd type="none" w="med" len="med"/>
            </a:ln>
            <a:effectLst/>
          </p:spPr>
        </p:cxnSp>
      </p:grpSp>
      <p:cxnSp>
        <p:nvCxnSpPr>
          <p:cNvPr id="112" name="Straight Connector 111"/>
          <p:cNvCxnSpPr/>
          <p:nvPr/>
        </p:nvCxnSpPr>
        <p:spPr bwMode="auto">
          <a:xfrm>
            <a:off x="3749040" y="3794760"/>
            <a:ext cx="182880" cy="0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oval" w="med" len="med"/>
            <a:tailEnd type="none" w="med" len="med"/>
          </a:ln>
          <a:effectLst/>
        </p:spPr>
      </p:cxnSp>
      <p:sp>
        <p:nvSpPr>
          <p:cNvPr id="123" name="Rectangle 122"/>
          <p:cNvSpPr/>
          <p:nvPr/>
        </p:nvSpPr>
        <p:spPr bwMode="auto">
          <a:xfrm>
            <a:off x="3931920" y="1371600"/>
            <a:ext cx="3657600" cy="4846320"/>
          </a:xfrm>
          <a:prstGeom prst="rect">
            <a:avLst/>
          </a:prstGeom>
          <a:solidFill>
            <a:srgbClr val="C00000">
              <a:alpha val="70000"/>
            </a:srgb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0" tIns="45720" rIns="0" bIns="45720" numCol="1" rtlCol="0" anchor="b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dirty="0">
                <a:solidFill>
                  <a:schemeClr val="bg1"/>
                </a:solidFill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server</a:t>
            </a:r>
          </a:p>
        </p:txBody>
      </p:sp>
      <p:sp>
        <p:nvSpPr>
          <p:cNvPr id="115" name="Freeform 6"/>
          <p:cNvSpPr>
            <a:spLocks noChangeAspect="1"/>
          </p:cNvSpPr>
          <p:nvPr/>
        </p:nvSpPr>
        <p:spPr bwMode="auto">
          <a:xfrm>
            <a:off x="4114800" y="1645920"/>
            <a:ext cx="244698" cy="457200"/>
          </a:xfrm>
          <a:custGeom>
            <a:avLst/>
            <a:gdLst>
              <a:gd name="T0" fmla="*/ 169 w 357"/>
              <a:gd name="T1" fmla="*/ 0 h 816"/>
              <a:gd name="T2" fmla="*/ 115 w 357"/>
              <a:gd name="T3" fmla="*/ 24 h 816"/>
              <a:gd name="T4" fmla="*/ 25 w 357"/>
              <a:gd name="T5" fmla="*/ 84 h 816"/>
              <a:gd name="T6" fmla="*/ 19 w 357"/>
              <a:gd name="T7" fmla="*/ 132 h 816"/>
              <a:gd name="T8" fmla="*/ 55 w 357"/>
              <a:gd name="T9" fmla="*/ 144 h 816"/>
              <a:gd name="T10" fmla="*/ 73 w 357"/>
              <a:gd name="T11" fmla="*/ 150 h 816"/>
              <a:gd name="T12" fmla="*/ 307 w 357"/>
              <a:gd name="T13" fmla="*/ 192 h 816"/>
              <a:gd name="T14" fmla="*/ 325 w 357"/>
              <a:gd name="T15" fmla="*/ 210 h 816"/>
              <a:gd name="T16" fmla="*/ 253 w 357"/>
              <a:gd name="T17" fmla="*/ 258 h 816"/>
              <a:gd name="T18" fmla="*/ 205 w 357"/>
              <a:gd name="T19" fmla="*/ 288 h 816"/>
              <a:gd name="T20" fmla="*/ 181 w 357"/>
              <a:gd name="T21" fmla="*/ 294 h 816"/>
              <a:gd name="T22" fmla="*/ 97 w 357"/>
              <a:gd name="T23" fmla="*/ 330 h 816"/>
              <a:gd name="T24" fmla="*/ 61 w 357"/>
              <a:gd name="T25" fmla="*/ 354 h 816"/>
              <a:gd name="T26" fmla="*/ 43 w 357"/>
              <a:gd name="T27" fmla="*/ 366 h 816"/>
              <a:gd name="T28" fmla="*/ 103 w 357"/>
              <a:gd name="T29" fmla="*/ 414 h 816"/>
              <a:gd name="T30" fmla="*/ 145 w 357"/>
              <a:gd name="T31" fmla="*/ 402 h 816"/>
              <a:gd name="T32" fmla="*/ 163 w 357"/>
              <a:gd name="T33" fmla="*/ 414 h 816"/>
              <a:gd name="T34" fmla="*/ 253 w 357"/>
              <a:gd name="T35" fmla="*/ 462 h 816"/>
              <a:gd name="T36" fmla="*/ 247 w 357"/>
              <a:gd name="T37" fmla="*/ 576 h 816"/>
              <a:gd name="T38" fmla="*/ 193 w 357"/>
              <a:gd name="T39" fmla="*/ 606 h 816"/>
              <a:gd name="T40" fmla="*/ 181 w 357"/>
              <a:gd name="T41" fmla="*/ 684 h 816"/>
              <a:gd name="T42" fmla="*/ 163 w 357"/>
              <a:gd name="T43" fmla="*/ 780 h 816"/>
              <a:gd name="T44" fmla="*/ 175 w 357"/>
              <a:gd name="T45" fmla="*/ 816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357" h="816">
                <a:moveTo>
                  <a:pt x="169" y="0"/>
                </a:moveTo>
                <a:cubicBezTo>
                  <a:pt x="149" y="7"/>
                  <a:pt x="135" y="17"/>
                  <a:pt x="115" y="24"/>
                </a:cubicBezTo>
                <a:cubicBezTo>
                  <a:pt x="100" y="39"/>
                  <a:pt x="44" y="78"/>
                  <a:pt x="25" y="84"/>
                </a:cubicBezTo>
                <a:cubicBezTo>
                  <a:pt x="16" y="98"/>
                  <a:pt x="0" y="113"/>
                  <a:pt x="19" y="132"/>
                </a:cubicBezTo>
                <a:cubicBezTo>
                  <a:pt x="28" y="141"/>
                  <a:pt x="43" y="140"/>
                  <a:pt x="55" y="144"/>
                </a:cubicBezTo>
                <a:cubicBezTo>
                  <a:pt x="61" y="146"/>
                  <a:pt x="73" y="150"/>
                  <a:pt x="73" y="150"/>
                </a:cubicBezTo>
                <a:cubicBezTo>
                  <a:pt x="148" y="139"/>
                  <a:pt x="235" y="168"/>
                  <a:pt x="307" y="192"/>
                </a:cubicBezTo>
                <a:cubicBezTo>
                  <a:pt x="313" y="198"/>
                  <a:pt x="320" y="203"/>
                  <a:pt x="325" y="210"/>
                </a:cubicBezTo>
                <a:cubicBezTo>
                  <a:pt x="357" y="258"/>
                  <a:pt x="272" y="256"/>
                  <a:pt x="253" y="258"/>
                </a:cubicBezTo>
                <a:cubicBezTo>
                  <a:pt x="196" y="272"/>
                  <a:pt x="265" y="251"/>
                  <a:pt x="205" y="288"/>
                </a:cubicBezTo>
                <a:cubicBezTo>
                  <a:pt x="198" y="292"/>
                  <a:pt x="189" y="291"/>
                  <a:pt x="181" y="294"/>
                </a:cubicBezTo>
                <a:cubicBezTo>
                  <a:pt x="62" y="343"/>
                  <a:pt x="192" y="298"/>
                  <a:pt x="97" y="330"/>
                </a:cubicBezTo>
                <a:cubicBezTo>
                  <a:pt x="83" y="335"/>
                  <a:pt x="73" y="346"/>
                  <a:pt x="61" y="354"/>
                </a:cubicBezTo>
                <a:cubicBezTo>
                  <a:pt x="55" y="358"/>
                  <a:pt x="43" y="366"/>
                  <a:pt x="43" y="366"/>
                </a:cubicBezTo>
                <a:cubicBezTo>
                  <a:pt x="53" y="397"/>
                  <a:pt x="78" y="397"/>
                  <a:pt x="103" y="414"/>
                </a:cubicBezTo>
                <a:cubicBezTo>
                  <a:pt x="117" y="410"/>
                  <a:pt x="131" y="400"/>
                  <a:pt x="145" y="402"/>
                </a:cubicBezTo>
                <a:cubicBezTo>
                  <a:pt x="152" y="403"/>
                  <a:pt x="157" y="411"/>
                  <a:pt x="163" y="414"/>
                </a:cubicBezTo>
                <a:cubicBezTo>
                  <a:pt x="192" y="429"/>
                  <a:pt x="225" y="444"/>
                  <a:pt x="253" y="462"/>
                </a:cubicBezTo>
                <a:cubicBezTo>
                  <a:pt x="265" y="497"/>
                  <a:pt x="270" y="542"/>
                  <a:pt x="247" y="576"/>
                </a:cubicBezTo>
                <a:cubicBezTo>
                  <a:pt x="236" y="593"/>
                  <a:pt x="193" y="606"/>
                  <a:pt x="193" y="606"/>
                </a:cubicBezTo>
                <a:cubicBezTo>
                  <a:pt x="178" y="651"/>
                  <a:pt x="173" y="626"/>
                  <a:pt x="181" y="684"/>
                </a:cubicBezTo>
                <a:cubicBezTo>
                  <a:pt x="171" y="715"/>
                  <a:pt x="168" y="748"/>
                  <a:pt x="163" y="780"/>
                </a:cubicBezTo>
                <a:cubicBezTo>
                  <a:pt x="170" y="808"/>
                  <a:pt x="165" y="797"/>
                  <a:pt x="175" y="816"/>
                </a:cubicBezTo>
              </a:path>
            </a:pathLst>
          </a:custGeom>
          <a:noFill/>
          <a:ln w="28575" cmpd="sng">
            <a:solidFill>
              <a:srgbClr val="FFFF00"/>
            </a:solidFill>
            <a:round/>
            <a:headEnd/>
            <a:tailEnd/>
          </a:ln>
          <a:effectLst>
            <a:glow rad="38100">
              <a:schemeClr val="tx1"/>
            </a:glo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/>
          </a:p>
        </p:txBody>
      </p:sp>
      <p:sp>
        <p:nvSpPr>
          <p:cNvPr id="116" name="Freeform 6"/>
          <p:cNvSpPr>
            <a:spLocks noChangeAspect="1"/>
          </p:cNvSpPr>
          <p:nvPr/>
        </p:nvSpPr>
        <p:spPr bwMode="auto">
          <a:xfrm>
            <a:off x="4114800" y="2283229"/>
            <a:ext cx="244698" cy="457200"/>
          </a:xfrm>
          <a:custGeom>
            <a:avLst/>
            <a:gdLst>
              <a:gd name="T0" fmla="*/ 169 w 357"/>
              <a:gd name="T1" fmla="*/ 0 h 816"/>
              <a:gd name="T2" fmla="*/ 115 w 357"/>
              <a:gd name="T3" fmla="*/ 24 h 816"/>
              <a:gd name="T4" fmla="*/ 25 w 357"/>
              <a:gd name="T5" fmla="*/ 84 h 816"/>
              <a:gd name="T6" fmla="*/ 19 w 357"/>
              <a:gd name="T7" fmla="*/ 132 h 816"/>
              <a:gd name="T8" fmla="*/ 55 w 357"/>
              <a:gd name="T9" fmla="*/ 144 h 816"/>
              <a:gd name="T10" fmla="*/ 73 w 357"/>
              <a:gd name="T11" fmla="*/ 150 h 816"/>
              <a:gd name="T12" fmla="*/ 307 w 357"/>
              <a:gd name="T13" fmla="*/ 192 h 816"/>
              <a:gd name="T14" fmla="*/ 325 w 357"/>
              <a:gd name="T15" fmla="*/ 210 h 816"/>
              <a:gd name="T16" fmla="*/ 253 w 357"/>
              <a:gd name="T17" fmla="*/ 258 h 816"/>
              <a:gd name="T18" fmla="*/ 205 w 357"/>
              <a:gd name="T19" fmla="*/ 288 h 816"/>
              <a:gd name="T20" fmla="*/ 181 w 357"/>
              <a:gd name="T21" fmla="*/ 294 h 816"/>
              <a:gd name="T22" fmla="*/ 97 w 357"/>
              <a:gd name="T23" fmla="*/ 330 h 816"/>
              <a:gd name="T24" fmla="*/ 61 w 357"/>
              <a:gd name="T25" fmla="*/ 354 h 816"/>
              <a:gd name="T26" fmla="*/ 43 w 357"/>
              <a:gd name="T27" fmla="*/ 366 h 816"/>
              <a:gd name="T28" fmla="*/ 103 w 357"/>
              <a:gd name="T29" fmla="*/ 414 h 816"/>
              <a:gd name="T30" fmla="*/ 145 w 357"/>
              <a:gd name="T31" fmla="*/ 402 h 816"/>
              <a:gd name="T32" fmla="*/ 163 w 357"/>
              <a:gd name="T33" fmla="*/ 414 h 816"/>
              <a:gd name="T34" fmla="*/ 253 w 357"/>
              <a:gd name="T35" fmla="*/ 462 h 816"/>
              <a:gd name="T36" fmla="*/ 247 w 357"/>
              <a:gd name="T37" fmla="*/ 576 h 816"/>
              <a:gd name="T38" fmla="*/ 193 w 357"/>
              <a:gd name="T39" fmla="*/ 606 h 816"/>
              <a:gd name="T40" fmla="*/ 181 w 357"/>
              <a:gd name="T41" fmla="*/ 684 h 816"/>
              <a:gd name="T42" fmla="*/ 163 w 357"/>
              <a:gd name="T43" fmla="*/ 780 h 816"/>
              <a:gd name="T44" fmla="*/ 175 w 357"/>
              <a:gd name="T45" fmla="*/ 816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357" h="816">
                <a:moveTo>
                  <a:pt x="169" y="0"/>
                </a:moveTo>
                <a:cubicBezTo>
                  <a:pt x="149" y="7"/>
                  <a:pt x="135" y="17"/>
                  <a:pt x="115" y="24"/>
                </a:cubicBezTo>
                <a:cubicBezTo>
                  <a:pt x="100" y="39"/>
                  <a:pt x="44" y="78"/>
                  <a:pt x="25" y="84"/>
                </a:cubicBezTo>
                <a:cubicBezTo>
                  <a:pt x="16" y="98"/>
                  <a:pt x="0" y="113"/>
                  <a:pt x="19" y="132"/>
                </a:cubicBezTo>
                <a:cubicBezTo>
                  <a:pt x="28" y="141"/>
                  <a:pt x="43" y="140"/>
                  <a:pt x="55" y="144"/>
                </a:cubicBezTo>
                <a:cubicBezTo>
                  <a:pt x="61" y="146"/>
                  <a:pt x="73" y="150"/>
                  <a:pt x="73" y="150"/>
                </a:cubicBezTo>
                <a:cubicBezTo>
                  <a:pt x="148" y="139"/>
                  <a:pt x="235" y="168"/>
                  <a:pt x="307" y="192"/>
                </a:cubicBezTo>
                <a:cubicBezTo>
                  <a:pt x="313" y="198"/>
                  <a:pt x="320" y="203"/>
                  <a:pt x="325" y="210"/>
                </a:cubicBezTo>
                <a:cubicBezTo>
                  <a:pt x="357" y="258"/>
                  <a:pt x="272" y="256"/>
                  <a:pt x="253" y="258"/>
                </a:cubicBezTo>
                <a:cubicBezTo>
                  <a:pt x="196" y="272"/>
                  <a:pt x="265" y="251"/>
                  <a:pt x="205" y="288"/>
                </a:cubicBezTo>
                <a:cubicBezTo>
                  <a:pt x="198" y="292"/>
                  <a:pt x="189" y="291"/>
                  <a:pt x="181" y="294"/>
                </a:cubicBezTo>
                <a:cubicBezTo>
                  <a:pt x="62" y="343"/>
                  <a:pt x="192" y="298"/>
                  <a:pt x="97" y="330"/>
                </a:cubicBezTo>
                <a:cubicBezTo>
                  <a:pt x="83" y="335"/>
                  <a:pt x="73" y="346"/>
                  <a:pt x="61" y="354"/>
                </a:cubicBezTo>
                <a:cubicBezTo>
                  <a:pt x="55" y="358"/>
                  <a:pt x="43" y="366"/>
                  <a:pt x="43" y="366"/>
                </a:cubicBezTo>
                <a:cubicBezTo>
                  <a:pt x="53" y="397"/>
                  <a:pt x="78" y="397"/>
                  <a:pt x="103" y="414"/>
                </a:cubicBezTo>
                <a:cubicBezTo>
                  <a:pt x="117" y="410"/>
                  <a:pt x="131" y="400"/>
                  <a:pt x="145" y="402"/>
                </a:cubicBezTo>
                <a:cubicBezTo>
                  <a:pt x="152" y="403"/>
                  <a:pt x="157" y="411"/>
                  <a:pt x="163" y="414"/>
                </a:cubicBezTo>
                <a:cubicBezTo>
                  <a:pt x="192" y="429"/>
                  <a:pt x="225" y="444"/>
                  <a:pt x="253" y="462"/>
                </a:cubicBezTo>
                <a:cubicBezTo>
                  <a:pt x="265" y="497"/>
                  <a:pt x="270" y="542"/>
                  <a:pt x="247" y="576"/>
                </a:cubicBezTo>
                <a:cubicBezTo>
                  <a:pt x="236" y="593"/>
                  <a:pt x="193" y="606"/>
                  <a:pt x="193" y="606"/>
                </a:cubicBezTo>
                <a:cubicBezTo>
                  <a:pt x="178" y="651"/>
                  <a:pt x="173" y="626"/>
                  <a:pt x="181" y="684"/>
                </a:cubicBezTo>
                <a:cubicBezTo>
                  <a:pt x="171" y="715"/>
                  <a:pt x="168" y="748"/>
                  <a:pt x="163" y="780"/>
                </a:cubicBezTo>
                <a:cubicBezTo>
                  <a:pt x="170" y="808"/>
                  <a:pt x="165" y="797"/>
                  <a:pt x="175" y="816"/>
                </a:cubicBezTo>
              </a:path>
            </a:pathLst>
          </a:custGeom>
          <a:noFill/>
          <a:ln w="28575" cmpd="sng">
            <a:solidFill>
              <a:srgbClr val="FFFF00"/>
            </a:solidFill>
            <a:round/>
            <a:headEnd/>
            <a:tailEnd/>
          </a:ln>
          <a:effectLst>
            <a:glow rad="38100">
              <a:schemeClr val="tx1"/>
            </a:glo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/>
          </a:p>
        </p:txBody>
      </p:sp>
      <p:sp>
        <p:nvSpPr>
          <p:cNvPr id="117" name="Freeform 6"/>
          <p:cNvSpPr>
            <a:spLocks noChangeAspect="1"/>
          </p:cNvSpPr>
          <p:nvPr/>
        </p:nvSpPr>
        <p:spPr bwMode="auto">
          <a:xfrm>
            <a:off x="4114800" y="2926080"/>
            <a:ext cx="244698" cy="457200"/>
          </a:xfrm>
          <a:custGeom>
            <a:avLst/>
            <a:gdLst>
              <a:gd name="T0" fmla="*/ 169 w 357"/>
              <a:gd name="T1" fmla="*/ 0 h 816"/>
              <a:gd name="T2" fmla="*/ 115 w 357"/>
              <a:gd name="T3" fmla="*/ 24 h 816"/>
              <a:gd name="T4" fmla="*/ 25 w 357"/>
              <a:gd name="T5" fmla="*/ 84 h 816"/>
              <a:gd name="T6" fmla="*/ 19 w 357"/>
              <a:gd name="T7" fmla="*/ 132 h 816"/>
              <a:gd name="T8" fmla="*/ 55 w 357"/>
              <a:gd name="T9" fmla="*/ 144 h 816"/>
              <a:gd name="T10" fmla="*/ 73 w 357"/>
              <a:gd name="T11" fmla="*/ 150 h 816"/>
              <a:gd name="T12" fmla="*/ 307 w 357"/>
              <a:gd name="T13" fmla="*/ 192 h 816"/>
              <a:gd name="T14" fmla="*/ 325 w 357"/>
              <a:gd name="T15" fmla="*/ 210 h 816"/>
              <a:gd name="T16" fmla="*/ 253 w 357"/>
              <a:gd name="T17" fmla="*/ 258 h 816"/>
              <a:gd name="T18" fmla="*/ 205 w 357"/>
              <a:gd name="T19" fmla="*/ 288 h 816"/>
              <a:gd name="T20" fmla="*/ 181 w 357"/>
              <a:gd name="T21" fmla="*/ 294 h 816"/>
              <a:gd name="T22" fmla="*/ 97 w 357"/>
              <a:gd name="T23" fmla="*/ 330 h 816"/>
              <a:gd name="T24" fmla="*/ 61 w 357"/>
              <a:gd name="T25" fmla="*/ 354 h 816"/>
              <a:gd name="T26" fmla="*/ 43 w 357"/>
              <a:gd name="T27" fmla="*/ 366 h 816"/>
              <a:gd name="T28" fmla="*/ 103 w 357"/>
              <a:gd name="T29" fmla="*/ 414 h 816"/>
              <a:gd name="T30" fmla="*/ 145 w 357"/>
              <a:gd name="T31" fmla="*/ 402 h 816"/>
              <a:gd name="T32" fmla="*/ 163 w 357"/>
              <a:gd name="T33" fmla="*/ 414 h 816"/>
              <a:gd name="T34" fmla="*/ 253 w 357"/>
              <a:gd name="T35" fmla="*/ 462 h 816"/>
              <a:gd name="T36" fmla="*/ 247 w 357"/>
              <a:gd name="T37" fmla="*/ 576 h 816"/>
              <a:gd name="T38" fmla="*/ 193 w 357"/>
              <a:gd name="T39" fmla="*/ 606 h 816"/>
              <a:gd name="T40" fmla="*/ 181 w 357"/>
              <a:gd name="T41" fmla="*/ 684 h 816"/>
              <a:gd name="T42" fmla="*/ 163 w 357"/>
              <a:gd name="T43" fmla="*/ 780 h 816"/>
              <a:gd name="T44" fmla="*/ 175 w 357"/>
              <a:gd name="T45" fmla="*/ 816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357" h="816">
                <a:moveTo>
                  <a:pt x="169" y="0"/>
                </a:moveTo>
                <a:cubicBezTo>
                  <a:pt x="149" y="7"/>
                  <a:pt x="135" y="17"/>
                  <a:pt x="115" y="24"/>
                </a:cubicBezTo>
                <a:cubicBezTo>
                  <a:pt x="100" y="39"/>
                  <a:pt x="44" y="78"/>
                  <a:pt x="25" y="84"/>
                </a:cubicBezTo>
                <a:cubicBezTo>
                  <a:pt x="16" y="98"/>
                  <a:pt x="0" y="113"/>
                  <a:pt x="19" y="132"/>
                </a:cubicBezTo>
                <a:cubicBezTo>
                  <a:pt x="28" y="141"/>
                  <a:pt x="43" y="140"/>
                  <a:pt x="55" y="144"/>
                </a:cubicBezTo>
                <a:cubicBezTo>
                  <a:pt x="61" y="146"/>
                  <a:pt x="73" y="150"/>
                  <a:pt x="73" y="150"/>
                </a:cubicBezTo>
                <a:cubicBezTo>
                  <a:pt x="148" y="139"/>
                  <a:pt x="235" y="168"/>
                  <a:pt x="307" y="192"/>
                </a:cubicBezTo>
                <a:cubicBezTo>
                  <a:pt x="313" y="198"/>
                  <a:pt x="320" y="203"/>
                  <a:pt x="325" y="210"/>
                </a:cubicBezTo>
                <a:cubicBezTo>
                  <a:pt x="357" y="258"/>
                  <a:pt x="272" y="256"/>
                  <a:pt x="253" y="258"/>
                </a:cubicBezTo>
                <a:cubicBezTo>
                  <a:pt x="196" y="272"/>
                  <a:pt x="265" y="251"/>
                  <a:pt x="205" y="288"/>
                </a:cubicBezTo>
                <a:cubicBezTo>
                  <a:pt x="198" y="292"/>
                  <a:pt x="189" y="291"/>
                  <a:pt x="181" y="294"/>
                </a:cubicBezTo>
                <a:cubicBezTo>
                  <a:pt x="62" y="343"/>
                  <a:pt x="192" y="298"/>
                  <a:pt x="97" y="330"/>
                </a:cubicBezTo>
                <a:cubicBezTo>
                  <a:pt x="83" y="335"/>
                  <a:pt x="73" y="346"/>
                  <a:pt x="61" y="354"/>
                </a:cubicBezTo>
                <a:cubicBezTo>
                  <a:pt x="55" y="358"/>
                  <a:pt x="43" y="366"/>
                  <a:pt x="43" y="366"/>
                </a:cubicBezTo>
                <a:cubicBezTo>
                  <a:pt x="53" y="397"/>
                  <a:pt x="78" y="397"/>
                  <a:pt x="103" y="414"/>
                </a:cubicBezTo>
                <a:cubicBezTo>
                  <a:pt x="117" y="410"/>
                  <a:pt x="131" y="400"/>
                  <a:pt x="145" y="402"/>
                </a:cubicBezTo>
                <a:cubicBezTo>
                  <a:pt x="152" y="403"/>
                  <a:pt x="157" y="411"/>
                  <a:pt x="163" y="414"/>
                </a:cubicBezTo>
                <a:cubicBezTo>
                  <a:pt x="192" y="429"/>
                  <a:pt x="225" y="444"/>
                  <a:pt x="253" y="462"/>
                </a:cubicBezTo>
                <a:cubicBezTo>
                  <a:pt x="265" y="497"/>
                  <a:pt x="270" y="542"/>
                  <a:pt x="247" y="576"/>
                </a:cubicBezTo>
                <a:cubicBezTo>
                  <a:pt x="236" y="593"/>
                  <a:pt x="193" y="606"/>
                  <a:pt x="193" y="606"/>
                </a:cubicBezTo>
                <a:cubicBezTo>
                  <a:pt x="178" y="651"/>
                  <a:pt x="173" y="626"/>
                  <a:pt x="181" y="684"/>
                </a:cubicBezTo>
                <a:cubicBezTo>
                  <a:pt x="171" y="715"/>
                  <a:pt x="168" y="748"/>
                  <a:pt x="163" y="780"/>
                </a:cubicBezTo>
                <a:cubicBezTo>
                  <a:pt x="170" y="808"/>
                  <a:pt x="165" y="797"/>
                  <a:pt x="175" y="816"/>
                </a:cubicBezTo>
              </a:path>
            </a:pathLst>
          </a:custGeom>
          <a:noFill/>
          <a:ln w="28575" cmpd="sng">
            <a:solidFill>
              <a:srgbClr val="FFFF00"/>
            </a:solidFill>
            <a:round/>
            <a:headEnd/>
            <a:tailEnd/>
          </a:ln>
          <a:effectLst>
            <a:glow rad="38100">
              <a:schemeClr val="tx1"/>
            </a:glo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/>
          </a:p>
        </p:txBody>
      </p:sp>
      <p:sp>
        <p:nvSpPr>
          <p:cNvPr id="118" name="Freeform 6"/>
          <p:cNvSpPr>
            <a:spLocks noChangeAspect="1"/>
          </p:cNvSpPr>
          <p:nvPr/>
        </p:nvSpPr>
        <p:spPr bwMode="auto">
          <a:xfrm>
            <a:off x="4114800" y="4206240"/>
            <a:ext cx="244698" cy="457200"/>
          </a:xfrm>
          <a:custGeom>
            <a:avLst/>
            <a:gdLst>
              <a:gd name="T0" fmla="*/ 169 w 357"/>
              <a:gd name="T1" fmla="*/ 0 h 816"/>
              <a:gd name="T2" fmla="*/ 115 w 357"/>
              <a:gd name="T3" fmla="*/ 24 h 816"/>
              <a:gd name="T4" fmla="*/ 25 w 357"/>
              <a:gd name="T5" fmla="*/ 84 h 816"/>
              <a:gd name="T6" fmla="*/ 19 w 357"/>
              <a:gd name="T7" fmla="*/ 132 h 816"/>
              <a:gd name="T8" fmla="*/ 55 w 357"/>
              <a:gd name="T9" fmla="*/ 144 h 816"/>
              <a:gd name="T10" fmla="*/ 73 w 357"/>
              <a:gd name="T11" fmla="*/ 150 h 816"/>
              <a:gd name="T12" fmla="*/ 307 w 357"/>
              <a:gd name="T13" fmla="*/ 192 h 816"/>
              <a:gd name="T14" fmla="*/ 325 w 357"/>
              <a:gd name="T15" fmla="*/ 210 h 816"/>
              <a:gd name="T16" fmla="*/ 253 w 357"/>
              <a:gd name="T17" fmla="*/ 258 h 816"/>
              <a:gd name="T18" fmla="*/ 205 w 357"/>
              <a:gd name="T19" fmla="*/ 288 h 816"/>
              <a:gd name="T20" fmla="*/ 181 w 357"/>
              <a:gd name="T21" fmla="*/ 294 h 816"/>
              <a:gd name="T22" fmla="*/ 97 w 357"/>
              <a:gd name="T23" fmla="*/ 330 h 816"/>
              <a:gd name="T24" fmla="*/ 61 w 357"/>
              <a:gd name="T25" fmla="*/ 354 h 816"/>
              <a:gd name="T26" fmla="*/ 43 w 357"/>
              <a:gd name="T27" fmla="*/ 366 h 816"/>
              <a:gd name="T28" fmla="*/ 103 w 357"/>
              <a:gd name="T29" fmla="*/ 414 h 816"/>
              <a:gd name="T30" fmla="*/ 145 w 357"/>
              <a:gd name="T31" fmla="*/ 402 h 816"/>
              <a:gd name="T32" fmla="*/ 163 w 357"/>
              <a:gd name="T33" fmla="*/ 414 h 816"/>
              <a:gd name="T34" fmla="*/ 253 w 357"/>
              <a:gd name="T35" fmla="*/ 462 h 816"/>
              <a:gd name="T36" fmla="*/ 247 w 357"/>
              <a:gd name="T37" fmla="*/ 576 h 816"/>
              <a:gd name="T38" fmla="*/ 193 w 357"/>
              <a:gd name="T39" fmla="*/ 606 h 816"/>
              <a:gd name="T40" fmla="*/ 181 w 357"/>
              <a:gd name="T41" fmla="*/ 684 h 816"/>
              <a:gd name="T42" fmla="*/ 163 w 357"/>
              <a:gd name="T43" fmla="*/ 780 h 816"/>
              <a:gd name="T44" fmla="*/ 175 w 357"/>
              <a:gd name="T45" fmla="*/ 816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357" h="816">
                <a:moveTo>
                  <a:pt x="169" y="0"/>
                </a:moveTo>
                <a:cubicBezTo>
                  <a:pt x="149" y="7"/>
                  <a:pt x="135" y="17"/>
                  <a:pt x="115" y="24"/>
                </a:cubicBezTo>
                <a:cubicBezTo>
                  <a:pt x="100" y="39"/>
                  <a:pt x="44" y="78"/>
                  <a:pt x="25" y="84"/>
                </a:cubicBezTo>
                <a:cubicBezTo>
                  <a:pt x="16" y="98"/>
                  <a:pt x="0" y="113"/>
                  <a:pt x="19" y="132"/>
                </a:cubicBezTo>
                <a:cubicBezTo>
                  <a:pt x="28" y="141"/>
                  <a:pt x="43" y="140"/>
                  <a:pt x="55" y="144"/>
                </a:cubicBezTo>
                <a:cubicBezTo>
                  <a:pt x="61" y="146"/>
                  <a:pt x="73" y="150"/>
                  <a:pt x="73" y="150"/>
                </a:cubicBezTo>
                <a:cubicBezTo>
                  <a:pt x="148" y="139"/>
                  <a:pt x="235" y="168"/>
                  <a:pt x="307" y="192"/>
                </a:cubicBezTo>
                <a:cubicBezTo>
                  <a:pt x="313" y="198"/>
                  <a:pt x="320" y="203"/>
                  <a:pt x="325" y="210"/>
                </a:cubicBezTo>
                <a:cubicBezTo>
                  <a:pt x="357" y="258"/>
                  <a:pt x="272" y="256"/>
                  <a:pt x="253" y="258"/>
                </a:cubicBezTo>
                <a:cubicBezTo>
                  <a:pt x="196" y="272"/>
                  <a:pt x="265" y="251"/>
                  <a:pt x="205" y="288"/>
                </a:cubicBezTo>
                <a:cubicBezTo>
                  <a:pt x="198" y="292"/>
                  <a:pt x="189" y="291"/>
                  <a:pt x="181" y="294"/>
                </a:cubicBezTo>
                <a:cubicBezTo>
                  <a:pt x="62" y="343"/>
                  <a:pt x="192" y="298"/>
                  <a:pt x="97" y="330"/>
                </a:cubicBezTo>
                <a:cubicBezTo>
                  <a:pt x="83" y="335"/>
                  <a:pt x="73" y="346"/>
                  <a:pt x="61" y="354"/>
                </a:cubicBezTo>
                <a:cubicBezTo>
                  <a:pt x="55" y="358"/>
                  <a:pt x="43" y="366"/>
                  <a:pt x="43" y="366"/>
                </a:cubicBezTo>
                <a:cubicBezTo>
                  <a:pt x="53" y="397"/>
                  <a:pt x="78" y="397"/>
                  <a:pt x="103" y="414"/>
                </a:cubicBezTo>
                <a:cubicBezTo>
                  <a:pt x="117" y="410"/>
                  <a:pt x="131" y="400"/>
                  <a:pt x="145" y="402"/>
                </a:cubicBezTo>
                <a:cubicBezTo>
                  <a:pt x="152" y="403"/>
                  <a:pt x="157" y="411"/>
                  <a:pt x="163" y="414"/>
                </a:cubicBezTo>
                <a:cubicBezTo>
                  <a:pt x="192" y="429"/>
                  <a:pt x="225" y="444"/>
                  <a:pt x="253" y="462"/>
                </a:cubicBezTo>
                <a:cubicBezTo>
                  <a:pt x="265" y="497"/>
                  <a:pt x="270" y="542"/>
                  <a:pt x="247" y="576"/>
                </a:cubicBezTo>
                <a:cubicBezTo>
                  <a:pt x="236" y="593"/>
                  <a:pt x="193" y="606"/>
                  <a:pt x="193" y="606"/>
                </a:cubicBezTo>
                <a:cubicBezTo>
                  <a:pt x="178" y="651"/>
                  <a:pt x="173" y="626"/>
                  <a:pt x="181" y="684"/>
                </a:cubicBezTo>
                <a:cubicBezTo>
                  <a:pt x="171" y="715"/>
                  <a:pt x="168" y="748"/>
                  <a:pt x="163" y="780"/>
                </a:cubicBezTo>
                <a:cubicBezTo>
                  <a:pt x="170" y="808"/>
                  <a:pt x="165" y="797"/>
                  <a:pt x="175" y="816"/>
                </a:cubicBezTo>
              </a:path>
            </a:pathLst>
          </a:custGeom>
          <a:noFill/>
          <a:ln w="28575" cmpd="sng">
            <a:solidFill>
              <a:srgbClr val="FFFF00"/>
            </a:solidFill>
            <a:round/>
            <a:headEnd/>
            <a:tailEnd/>
          </a:ln>
          <a:effectLst>
            <a:glow rad="38100">
              <a:schemeClr val="tx1"/>
            </a:glo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/>
          </a:p>
        </p:txBody>
      </p:sp>
      <p:sp>
        <p:nvSpPr>
          <p:cNvPr id="119" name="Freeform 6"/>
          <p:cNvSpPr>
            <a:spLocks noChangeAspect="1"/>
          </p:cNvSpPr>
          <p:nvPr/>
        </p:nvSpPr>
        <p:spPr bwMode="auto">
          <a:xfrm>
            <a:off x="4114800" y="5486400"/>
            <a:ext cx="244698" cy="457200"/>
          </a:xfrm>
          <a:custGeom>
            <a:avLst/>
            <a:gdLst>
              <a:gd name="T0" fmla="*/ 169 w 357"/>
              <a:gd name="T1" fmla="*/ 0 h 816"/>
              <a:gd name="T2" fmla="*/ 115 w 357"/>
              <a:gd name="T3" fmla="*/ 24 h 816"/>
              <a:gd name="T4" fmla="*/ 25 w 357"/>
              <a:gd name="T5" fmla="*/ 84 h 816"/>
              <a:gd name="T6" fmla="*/ 19 w 357"/>
              <a:gd name="T7" fmla="*/ 132 h 816"/>
              <a:gd name="T8" fmla="*/ 55 w 357"/>
              <a:gd name="T9" fmla="*/ 144 h 816"/>
              <a:gd name="T10" fmla="*/ 73 w 357"/>
              <a:gd name="T11" fmla="*/ 150 h 816"/>
              <a:gd name="T12" fmla="*/ 307 w 357"/>
              <a:gd name="T13" fmla="*/ 192 h 816"/>
              <a:gd name="T14" fmla="*/ 325 w 357"/>
              <a:gd name="T15" fmla="*/ 210 h 816"/>
              <a:gd name="T16" fmla="*/ 253 w 357"/>
              <a:gd name="T17" fmla="*/ 258 h 816"/>
              <a:gd name="T18" fmla="*/ 205 w 357"/>
              <a:gd name="T19" fmla="*/ 288 h 816"/>
              <a:gd name="T20" fmla="*/ 181 w 357"/>
              <a:gd name="T21" fmla="*/ 294 h 816"/>
              <a:gd name="T22" fmla="*/ 97 w 357"/>
              <a:gd name="T23" fmla="*/ 330 h 816"/>
              <a:gd name="T24" fmla="*/ 61 w 357"/>
              <a:gd name="T25" fmla="*/ 354 h 816"/>
              <a:gd name="T26" fmla="*/ 43 w 357"/>
              <a:gd name="T27" fmla="*/ 366 h 816"/>
              <a:gd name="T28" fmla="*/ 103 w 357"/>
              <a:gd name="T29" fmla="*/ 414 h 816"/>
              <a:gd name="T30" fmla="*/ 145 w 357"/>
              <a:gd name="T31" fmla="*/ 402 h 816"/>
              <a:gd name="T32" fmla="*/ 163 w 357"/>
              <a:gd name="T33" fmla="*/ 414 h 816"/>
              <a:gd name="T34" fmla="*/ 253 w 357"/>
              <a:gd name="T35" fmla="*/ 462 h 816"/>
              <a:gd name="T36" fmla="*/ 247 w 357"/>
              <a:gd name="T37" fmla="*/ 576 h 816"/>
              <a:gd name="T38" fmla="*/ 193 w 357"/>
              <a:gd name="T39" fmla="*/ 606 h 816"/>
              <a:gd name="T40" fmla="*/ 181 w 357"/>
              <a:gd name="T41" fmla="*/ 684 h 816"/>
              <a:gd name="T42" fmla="*/ 163 w 357"/>
              <a:gd name="T43" fmla="*/ 780 h 816"/>
              <a:gd name="T44" fmla="*/ 175 w 357"/>
              <a:gd name="T45" fmla="*/ 816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357" h="816">
                <a:moveTo>
                  <a:pt x="169" y="0"/>
                </a:moveTo>
                <a:cubicBezTo>
                  <a:pt x="149" y="7"/>
                  <a:pt x="135" y="17"/>
                  <a:pt x="115" y="24"/>
                </a:cubicBezTo>
                <a:cubicBezTo>
                  <a:pt x="100" y="39"/>
                  <a:pt x="44" y="78"/>
                  <a:pt x="25" y="84"/>
                </a:cubicBezTo>
                <a:cubicBezTo>
                  <a:pt x="16" y="98"/>
                  <a:pt x="0" y="113"/>
                  <a:pt x="19" y="132"/>
                </a:cubicBezTo>
                <a:cubicBezTo>
                  <a:pt x="28" y="141"/>
                  <a:pt x="43" y="140"/>
                  <a:pt x="55" y="144"/>
                </a:cubicBezTo>
                <a:cubicBezTo>
                  <a:pt x="61" y="146"/>
                  <a:pt x="73" y="150"/>
                  <a:pt x="73" y="150"/>
                </a:cubicBezTo>
                <a:cubicBezTo>
                  <a:pt x="148" y="139"/>
                  <a:pt x="235" y="168"/>
                  <a:pt x="307" y="192"/>
                </a:cubicBezTo>
                <a:cubicBezTo>
                  <a:pt x="313" y="198"/>
                  <a:pt x="320" y="203"/>
                  <a:pt x="325" y="210"/>
                </a:cubicBezTo>
                <a:cubicBezTo>
                  <a:pt x="357" y="258"/>
                  <a:pt x="272" y="256"/>
                  <a:pt x="253" y="258"/>
                </a:cubicBezTo>
                <a:cubicBezTo>
                  <a:pt x="196" y="272"/>
                  <a:pt x="265" y="251"/>
                  <a:pt x="205" y="288"/>
                </a:cubicBezTo>
                <a:cubicBezTo>
                  <a:pt x="198" y="292"/>
                  <a:pt x="189" y="291"/>
                  <a:pt x="181" y="294"/>
                </a:cubicBezTo>
                <a:cubicBezTo>
                  <a:pt x="62" y="343"/>
                  <a:pt x="192" y="298"/>
                  <a:pt x="97" y="330"/>
                </a:cubicBezTo>
                <a:cubicBezTo>
                  <a:pt x="83" y="335"/>
                  <a:pt x="73" y="346"/>
                  <a:pt x="61" y="354"/>
                </a:cubicBezTo>
                <a:cubicBezTo>
                  <a:pt x="55" y="358"/>
                  <a:pt x="43" y="366"/>
                  <a:pt x="43" y="366"/>
                </a:cubicBezTo>
                <a:cubicBezTo>
                  <a:pt x="53" y="397"/>
                  <a:pt x="78" y="397"/>
                  <a:pt x="103" y="414"/>
                </a:cubicBezTo>
                <a:cubicBezTo>
                  <a:pt x="117" y="410"/>
                  <a:pt x="131" y="400"/>
                  <a:pt x="145" y="402"/>
                </a:cubicBezTo>
                <a:cubicBezTo>
                  <a:pt x="152" y="403"/>
                  <a:pt x="157" y="411"/>
                  <a:pt x="163" y="414"/>
                </a:cubicBezTo>
                <a:cubicBezTo>
                  <a:pt x="192" y="429"/>
                  <a:pt x="225" y="444"/>
                  <a:pt x="253" y="462"/>
                </a:cubicBezTo>
                <a:cubicBezTo>
                  <a:pt x="265" y="497"/>
                  <a:pt x="270" y="542"/>
                  <a:pt x="247" y="576"/>
                </a:cubicBezTo>
                <a:cubicBezTo>
                  <a:pt x="236" y="593"/>
                  <a:pt x="193" y="606"/>
                  <a:pt x="193" y="606"/>
                </a:cubicBezTo>
                <a:cubicBezTo>
                  <a:pt x="178" y="651"/>
                  <a:pt x="173" y="626"/>
                  <a:pt x="181" y="684"/>
                </a:cubicBezTo>
                <a:cubicBezTo>
                  <a:pt x="171" y="715"/>
                  <a:pt x="168" y="748"/>
                  <a:pt x="163" y="780"/>
                </a:cubicBezTo>
                <a:cubicBezTo>
                  <a:pt x="170" y="808"/>
                  <a:pt x="165" y="797"/>
                  <a:pt x="175" y="816"/>
                </a:cubicBezTo>
              </a:path>
            </a:pathLst>
          </a:custGeom>
          <a:noFill/>
          <a:ln w="28575" cmpd="sng">
            <a:solidFill>
              <a:srgbClr val="FFFF00"/>
            </a:solidFill>
            <a:round/>
            <a:headEnd/>
            <a:tailEnd/>
          </a:ln>
          <a:effectLst>
            <a:glow rad="38100">
              <a:schemeClr val="tx1"/>
            </a:glo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/>
          </a:p>
        </p:txBody>
      </p:sp>
      <p:sp>
        <p:nvSpPr>
          <p:cNvPr id="120" name="Freeform 6"/>
          <p:cNvSpPr>
            <a:spLocks noChangeAspect="1"/>
          </p:cNvSpPr>
          <p:nvPr/>
        </p:nvSpPr>
        <p:spPr bwMode="auto">
          <a:xfrm>
            <a:off x="4114800" y="3568931"/>
            <a:ext cx="244698" cy="457200"/>
          </a:xfrm>
          <a:custGeom>
            <a:avLst/>
            <a:gdLst>
              <a:gd name="T0" fmla="*/ 169 w 357"/>
              <a:gd name="T1" fmla="*/ 0 h 816"/>
              <a:gd name="T2" fmla="*/ 115 w 357"/>
              <a:gd name="T3" fmla="*/ 24 h 816"/>
              <a:gd name="T4" fmla="*/ 25 w 357"/>
              <a:gd name="T5" fmla="*/ 84 h 816"/>
              <a:gd name="T6" fmla="*/ 19 w 357"/>
              <a:gd name="T7" fmla="*/ 132 h 816"/>
              <a:gd name="T8" fmla="*/ 55 w 357"/>
              <a:gd name="T9" fmla="*/ 144 h 816"/>
              <a:gd name="T10" fmla="*/ 73 w 357"/>
              <a:gd name="T11" fmla="*/ 150 h 816"/>
              <a:gd name="T12" fmla="*/ 307 w 357"/>
              <a:gd name="T13" fmla="*/ 192 h 816"/>
              <a:gd name="T14" fmla="*/ 325 w 357"/>
              <a:gd name="T15" fmla="*/ 210 h 816"/>
              <a:gd name="T16" fmla="*/ 253 w 357"/>
              <a:gd name="T17" fmla="*/ 258 h 816"/>
              <a:gd name="T18" fmla="*/ 205 w 357"/>
              <a:gd name="T19" fmla="*/ 288 h 816"/>
              <a:gd name="T20" fmla="*/ 181 w 357"/>
              <a:gd name="T21" fmla="*/ 294 h 816"/>
              <a:gd name="T22" fmla="*/ 97 w 357"/>
              <a:gd name="T23" fmla="*/ 330 h 816"/>
              <a:gd name="T24" fmla="*/ 61 w 357"/>
              <a:gd name="T25" fmla="*/ 354 h 816"/>
              <a:gd name="T26" fmla="*/ 43 w 357"/>
              <a:gd name="T27" fmla="*/ 366 h 816"/>
              <a:gd name="T28" fmla="*/ 103 w 357"/>
              <a:gd name="T29" fmla="*/ 414 h 816"/>
              <a:gd name="T30" fmla="*/ 145 w 357"/>
              <a:gd name="T31" fmla="*/ 402 h 816"/>
              <a:gd name="T32" fmla="*/ 163 w 357"/>
              <a:gd name="T33" fmla="*/ 414 h 816"/>
              <a:gd name="T34" fmla="*/ 253 w 357"/>
              <a:gd name="T35" fmla="*/ 462 h 816"/>
              <a:gd name="T36" fmla="*/ 247 w 357"/>
              <a:gd name="T37" fmla="*/ 576 h 816"/>
              <a:gd name="T38" fmla="*/ 193 w 357"/>
              <a:gd name="T39" fmla="*/ 606 h 816"/>
              <a:gd name="T40" fmla="*/ 181 w 357"/>
              <a:gd name="T41" fmla="*/ 684 h 816"/>
              <a:gd name="T42" fmla="*/ 163 w 357"/>
              <a:gd name="T43" fmla="*/ 780 h 816"/>
              <a:gd name="T44" fmla="*/ 175 w 357"/>
              <a:gd name="T45" fmla="*/ 816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357" h="816">
                <a:moveTo>
                  <a:pt x="169" y="0"/>
                </a:moveTo>
                <a:cubicBezTo>
                  <a:pt x="149" y="7"/>
                  <a:pt x="135" y="17"/>
                  <a:pt x="115" y="24"/>
                </a:cubicBezTo>
                <a:cubicBezTo>
                  <a:pt x="100" y="39"/>
                  <a:pt x="44" y="78"/>
                  <a:pt x="25" y="84"/>
                </a:cubicBezTo>
                <a:cubicBezTo>
                  <a:pt x="16" y="98"/>
                  <a:pt x="0" y="113"/>
                  <a:pt x="19" y="132"/>
                </a:cubicBezTo>
                <a:cubicBezTo>
                  <a:pt x="28" y="141"/>
                  <a:pt x="43" y="140"/>
                  <a:pt x="55" y="144"/>
                </a:cubicBezTo>
                <a:cubicBezTo>
                  <a:pt x="61" y="146"/>
                  <a:pt x="73" y="150"/>
                  <a:pt x="73" y="150"/>
                </a:cubicBezTo>
                <a:cubicBezTo>
                  <a:pt x="148" y="139"/>
                  <a:pt x="235" y="168"/>
                  <a:pt x="307" y="192"/>
                </a:cubicBezTo>
                <a:cubicBezTo>
                  <a:pt x="313" y="198"/>
                  <a:pt x="320" y="203"/>
                  <a:pt x="325" y="210"/>
                </a:cubicBezTo>
                <a:cubicBezTo>
                  <a:pt x="357" y="258"/>
                  <a:pt x="272" y="256"/>
                  <a:pt x="253" y="258"/>
                </a:cubicBezTo>
                <a:cubicBezTo>
                  <a:pt x="196" y="272"/>
                  <a:pt x="265" y="251"/>
                  <a:pt x="205" y="288"/>
                </a:cubicBezTo>
                <a:cubicBezTo>
                  <a:pt x="198" y="292"/>
                  <a:pt x="189" y="291"/>
                  <a:pt x="181" y="294"/>
                </a:cubicBezTo>
                <a:cubicBezTo>
                  <a:pt x="62" y="343"/>
                  <a:pt x="192" y="298"/>
                  <a:pt x="97" y="330"/>
                </a:cubicBezTo>
                <a:cubicBezTo>
                  <a:pt x="83" y="335"/>
                  <a:pt x="73" y="346"/>
                  <a:pt x="61" y="354"/>
                </a:cubicBezTo>
                <a:cubicBezTo>
                  <a:pt x="55" y="358"/>
                  <a:pt x="43" y="366"/>
                  <a:pt x="43" y="366"/>
                </a:cubicBezTo>
                <a:cubicBezTo>
                  <a:pt x="53" y="397"/>
                  <a:pt x="78" y="397"/>
                  <a:pt x="103" y="414"/>
                </a:cubicBezTo>
                <a:cubicBezTo>
                  <a:pt x="117" y="410"/>
                  <a:pt x="131" y="400"/>
                  <a:pt x="145" y="402"/>
                </a:cubicBezTo>
                <a:cubicBezTo>
                  <a:pt x="152" y="403"/>
                  <a:pt x="157" y="411"/>
                  <a:pt x="163" y="414"/>
                </a:cubicBezTo>
                <a:cubicBezTo>
                  <a:pt x="192" y="429"/>
                  <a:pt x="225" y="444"/>
                  <a:pt x="253" y="462"/>
                </a:cubicBezTo>
                <a:cubicBezTo>
                  <a:pt x="265" y="497"/>
                  <a:pt x="270" y="542"/>
                  <a:pt x="247" y="576"/>
                </a:cubicBezTo>
                <a:cubicBezTo>
                  <a:pt x="236" y="593"/>
                  <a:pt x="193" y="606"/>
                  <a:pt x="193" y="606"/>
                </a:cubicBezTo>
                <a:cubicBezTo>
                  <a:pt x="178" y="651"/>
                  <a:pt x="173" y="626"/>
                  <a:pt x="181" y="684"/>
                </a:cubicBezTo>
                <a:cubicBezTo>
                  <a:pt x="171" y="715"/>
                  <a:pt x="168" y="748"/>
                  <a:pt x="163" y="780"/>
                </a:cubicBezTo>
                <a:cubicBezTo>
                  <a:pt x="170" y="808"/>
                  <a:pt x="165" y="797"/>
                  <a:pt x="175" y="816"/>
                </a:cubicBezTo>
              </a:path>
            </a:pathLst>
          </a:custGeom>
          <a:noFill/>
          <a:ln w="28575" cmpd="sng">
            <a:solidFill>
              <a:srgbClr val="FFFF00"/>
            </a:solidFill>
            <a:round/>
            <a:headEnd/>
            <a:tailEnd/>
          </a:ln>
          <a:effectLst>
            <a:glow rad="38100">
              <a:schemeClr val="tx1"/>
            </a:glo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/>
          </a:p>
        </p:txBody>
      </p:sp>
      <p:sp>
        <p:nvSpPr>
          <p:cNvPr id="121" name="Freeform 6"/>
          <p:cNvSpPr>
            <a:spLocks noChangeAspect="1"/>
          </p:cNvSpPr>
          <p:nvPr/>
        </p:nvSpPr>
        <p:spPr bwMode="auto">
          <a:xfrm>
            <a:off x="4114800" y="4846320"/>
            <a:ext cx="244698" cy="457200"/>
          </a:xfrm>
          <a:custGeom>
            <a:avLst/>
            <a:gdLst>
              <a:gd name="T0" fmla="*/ 169 w 357"/>
              <a:gd name="T1" fmla="*/ 0 h 816"/>
              <a:gd name="T2" fmla="*/ 115 w 357"/>
              <a:gd name="T3" fmla="*/ 24 h 816"/>
              <a:gd name="T4" fmla="*/ 25 w 357"/>
              <a:gd name="T5" fmla="*/ 84 h 816"/>
              <a:gd name="T6" fmla="*/ 19 w 357"/>
              <a:gd name="T7" fmla="*/ 132 h 816"/>
              <a:gd name="T8" fmla="*/ 55 w 357"/>
              <a:gd name="T9" fmla="*/ 144 h 816"/>
              <a:gd name="T10" fmla="*/ 73 w 357"/>
              <a:gd name="T11" fmla="*/ 150 h 816"/>
              <a:gd name="T12" fmla="*/ 307 w 357"/>
              <a:gd name="T13" fmla="*/ 192 h 816"/>
              <a:gd name="T14" fmla="*/ 325 w 357"/>
              <a:gd name="T15" fmla="*/ 210 h 816"/>
              <a:gd name="T16" fmla="*/ 253 w 357"/>
              <a:gd name="T17" fmla="*/ 258 h 816"/>
              <a:gd name="T18" fmla="*/ 205 w 357"/>
              <a:gd name="T19" fmla="*/ 288 h 816"/>
              <a:gd name="T20" fmla="*/ 181 w 357"/>
              <a:gd name="T21" fmla="*/ 294 h 816"/>
              <a:gd name="T22" fmla="*/ 97 w 357"/>
              <a:gd name="T23" fmla="*/ 330 h 816"/>
              <a:gd name="T24" fmla="*/ 61 w 357"/>
              <a:gd name="T25" fmla="*/ 354 h 816"/>
              <a:gd name="T26" fmla="*/ 43 w 357"/>
              <a:gd name="T27" fmla="*/ 366 h 816"/>
              <a:gd name="T28" fmla="*/ 103 w 357"/>
              <a:gd name="T29" fmla="*/ 414 h 816"/>
              <a:gd name="T30" fmla="*/ 145 w 357"/>
              <a:gd name="T31" fmla="*/ 402 h 816"/>
              <a:gd name="T32" fmla="*/ 163 w 357"/>
              <a:gd name="T33" fmla="*/ 414 h 816"/>
              <a:gd name="T34" fmla="*/ 253 w 357"/>
              <a:gd name="T35" fmla="*/ 462 h 816"/>
              <a:gd name="T36" fmla="*/ 247 w 357"/>
              <a:gd name="T37" fmla="*/ 576 h 816"/>
              <a:gd name="T38" fmla="*/ 193 w 357"/>
              <a:gd name="T39" fmla="*/ 606 h 816"/>
              <a:gd name="T40" fmla="*/ 181 w 357"/>
              <a:gd name="T41" fmla="*/ 684 h 816"/>
              <a:gd name="T42" fmla="*/ 163 w 357"/>
              <a:gd name="T43" fmla="*/ 780 h 816"/>
              <a:gd name="T44" fmla="*/ 175 w 357"/>
              <a:gd name="T45" fmla="*/ 816 h 81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</a:cxnLst>
            <a:rect l="0" t="0" r="r" b="b"/>
            <a:pathLst>
              <a:path w="357" h="816">
                <a:moveTo>
                  <a:pt x="169" y="0"/>
                </a:moveTo>
                <a:cubicBezTo>
                  <a:pt x="149" y="7"/>
                  <a:pt x="135" y="17"/>
                  <a:pt x="115" y="24"/>
                </a:cubicBezTo>
                <a:cubicBezTo>
                  <a:pt x="100" y="39"/>
                  <a:pt x="44" y="78"/>
                  <a:pt x="25" y="84"/>
                </a:cubicBezTo>
                <a:cubicBezTo>
                  <a:pt x="16" y="98"/>
                  <a:pt x="0" y="113"/>
                  <a:pt x="19" y="132"/>
                </a:cubicBezTo>
                <a:cubicBezTo>
                  <a:pt x="28" y="141"/>
                  <a:pt x="43" y="140"/>
                  <a:pt x="55" y="144"/>
                </a:cubicBezTo>
                <a:cubicBezTo>
                  <a:pt x="61" y="146"/>
                  <a:pt x="73" y="150"/>
                  <a:pt x="73" y="150"/>
                </a:cubicBezTo>
                <a:cubicBezTo>
                  <a:pt x="148" y="139"/>
                  <a:pt x="235" y="168"/>
                  <a:pt x="307" y="192"/>
                </a:cubicBezTo>
                <a:cubicBezTo>
                  <a:pt x="313" y="198"/>
                  <a:pt x="320" y="203"/>
                  <a:pt x="325" y="210"/>
                </a:cubicBezTo>
                <a:cubicBezTo>
                  <a:pt x="357" y="258"/>
                  <a:pt x="272" y="256"/>
                  <a:pt x="253" y="258"/>
                </a:cubicBezTo>
                <a:cubicBezTo>
                  <a:pt x="196" y="272"/>
                  <a:pt x="265" y="251"/>
                  <a:pt x="205" y="288"/>
                </a:cubicBezTo>
                <a:cubicBezTo>
                  <a:pt x="198" y="292"/>
                  <a:pt x="189" y="291"/>
                  <a:pt x="181" y="294"/>
                </a:cubicBezTo>
                <a:cubicBezTo>
                  <a:pt x="62" y="343"/>
                  <a:pt x="192" y="298"/>
                  <a:pt x="97" y="330"/>
                </a:cubicBezTo>
                <a:cubicBezTo>
                  <a:pt x="83" y="335"/>
                  <a:pt x="73" y="346"/>
                  <a:pt x="61" y="354"/>
                </a:cubicBezTo>
                <a:cubicBezTo>
                  <a:pt x="55" y="358"/>
                  <a:pt x="43" y="366"/>
                  <a:pt x="43" y="366"/>
                </a:cubicBezTo>
                <a:cubicBezTo>
                  <a:pt x="53" y="397"/>
                  <a:pt x="78" y="397"/>
                  <a:pt x="103" y="414"/>
                </a:cubicBezTo>
                <a:cubicBezTo>
                  <a:pt x="117" y="410"/>
                  <a:pt x="131" y="400"/>
                  <a:pt x="145" y="402"/>
                </a:cubicBezTo>
                <a:cubicBezTo>
                  <a:pt x="152" y="403"/>
                  <a:pt x="157" y="411"/>
                  <a:pt x="163" y="414"/>
                </a:cubicBezTo>
                <a:cubicBezTo>
                  <a:pt x="192" y="429"/>
                  <a:pt x="225" y="444"/>
                  <a:pt x="253" y="462"/>
                </a:cubicBezTo>
                <a:cubicBezTo>
                  <a:pt x="265" y="497"/>
                  <a:pt x="270" y="542"/>
                  <a:pt x="247" y="576"/>
                </a:cubicBezTo>
                <a:cubicBezTo>
                  <a:pt x="236" y="593"/>
                  <a:pt x="193" y="606"/>
                  <a:pt x="193" y="606"/>
                </a:cubicBezTo>
                <a:cubicBezTo>
                  <a:pt x="178" y="651"/>
                  <a:pt x="173" y="626"/>
                  <a:pt x="181" y="684"/>
                </a:cubicBezTo>
                <a:cubicBezTo>
                  <a:pt x="171" y="715"/>
                  <a:pt x="168" y="748"/>
                  <a:pt x="163" y="780"/>
                </a:cubicBezTo>
                <a:cubicBezTo>
                  <a:pt x="170" y="808"/>
                  <a:pt x="165" y="797"/>
                  <a:pt x="175" y="816"/>
                </a:cubicBezTo>
              </a:path>
            </a:pathLst>
          </a:custGeom>
          <a:noFill/>
          <a:ln w="28575" cmpd="sng">
            <a:solidFill>
              <a:srgbClr val="FFFF00"/>
            </a:solidFill>
            <a:round/>
            <a:headEnd/>
            <a:tailEnd/>
          </a:ln>
          <a:effectLst>
            <a:glow rad="38100">
              <a:schemeClr val="tx1"/>
            </a:glow>
          </a:effectLst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sz="2000"/>
          </a:p>
        </p:txBody>
      </p:sp>
      <p:sp>
        <p:nvSpPr>
          <p:cNvPr id="125" name="Rectangle 7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5577840" y="2514600"/>
            <a:ext cx="1828800" cy="256032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 anchorCtr="0"/>
          <a:lstStyle/>
          <a:p>
            <a:pPr algn="ctr">
              <a:lnSpc>
                <a:spcPct val="100000"/>
              </a:lnSpc>
            </a:pPr>
            <a:r>
              <a:rPr lang="en-US" sz="2000" b="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shared</a:t>
            </a:r>
            <a:br>
              <a:rPr lang="en-US" sz="2000" b="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sz="2000" b="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data</a:t>
            </a:r>
            <a:br>
              <a:rPr lang="en-US" sz="2000" b="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</a:br>
            <a:r>
              <a:rPr lang="en-US" sz="2000" b="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structures</a:t>
            </a:r>
          </a:p>
        </p:txBody>
      </p:sp>
      <p:cxnSp>
        <p:nvCxnSpPr>
          <p:cNvPr id="126" name="Straight Arrow Connector 125"/>
          <p:cNvCxnSpPr/>
          <p:nvPr/>
        </p:nvCxnSpPr>
        <p:spPr bwMode="auto">
          <a:xfrm>
            <a:off x="4480560" y="3794760"/>
            <a:ext cx="1005840" cy="0"/>
          </a:xfrm>
          <a:prstGeom prst="straightConnector1">
            <a:avLst/>
          </a:prstGeom>
          <a:noFill/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/>
          </a:ln>
          <a:effectLst/>
        </p:spPr>
      </p:cxnSp>
      <p:cxnSp>
        <p:nvCxnSpPr>
          <p:cNvPr id="127" name="Straight Arrow Connector 126"/>
          <p:cNvCxnSpPr/>
          <p:nvPr/>
        </p:nvCxnSpPr>
        <p:spPr bwMode="auto">
          <a:xfrm>
            <a:off x="4480560" y="3154680"/>
            <a:ext cx="1005840" cy="228600"/>
          </a:xfrm>
          <a:prstGeom prst="straightConnector1">
            <a:avLst/>
          </a:prstGeom>
          <a:noFill/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/>
          </a:ln>
          <a:effectLst/>
        </p:spPr>
      </p:cxnSp>
      <p:cxnSp>
        <p:nvCxnSpPr>
          <p:cNvPr id="128" name="Straight Arrow Connector 127"/>
          <p:cNvCxnSpPr/>
          <p:nvPr/>
        </p:nvCxnSpPr>
        <p:spPr bwMode="auto">
          <a:xfrm>
            <a:off x="4480560" y="2514600"/>
            <a:ext cx="1005840" cy="457200"/>
          </a:xfrm>
          <a:prstGeom prst="straightConnector1">
            <a:avLst/>
          </a:prstGeom>
          <a:noFill/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/>
          </a:ln>
          <a:effectLst/>
        </p:spPr>
      </p:cxnSp>
      <p:cxnSp>
        <p:nvCxnSpPr>
          <p:cNvPr id="129" name="Straight Arrow Connector 128"/>
          <p:cNvCxnSpPr/>
          <p:nvPr/>
        </p:nvCxnSpPr>
        <p:spPr bwMode="auto">
          <a:xfrm>
            <a:off x="4480560" y="1874520"/>
            <a:ext cx="1005840" cy="685800"/>
          </a:xfrm>
          <a:prstGeom prst="straightConnector1">
            <a:avLst/>
          </a:prstGeom>
          <a:noFill/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/>
          </a:ln>
          <a:effectLst/>
        </p:spPr>
      </p:cxnSp>
      <p:cxnSp>
        <p:nvCxnSpPr>
          <p:cNvPr id="131" name="Straight Arrow Connector 130"/>
          <p:cNvCxnSpPr/>
          <p:nvPr/>
        </p:nvCxnSpPr>
        <p:spPr bwMode="auto">
          <a:xfrm flipV="1">
            <a:off x="4480560" y="4206240"/>
            <a:ext cx="1005840" cy="228600"/>
          </a:xfrm>
          <a:prstGeom prst="straightConnector1">
            <a:avLst/>
          </a:prstGeom>
          <a:noFill/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/>
          </a:ln>
          <a:effectLst/>
        </p:spPr>
      </p:cxnSp>
      <p:cxnSp>
        <p:nvCxnSpPr>
          <p:cNvPr id="132" name="Straight Arrow Connector 131"/>
          <p:cNvCxnSpPr/>
          <p:nvPr/>
        </p:nvCxnSpPr>
        <p:spPr bwMode="auto">
          <a:xfrm flipV="1">
            <a:off x="4480560" y="4617720"/>
            <a:ext cx="1005840" cy="457200"/>
          </a:xfrm>
          <a:prstGeom prst="straightConnector1">
            <a:avLst/>
          </a:prstGeom>
          <a:noFill/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/>
          </a:ln>
          <a:effectLst/>
        </p:spPr>
      </p:cxnSp>
      <p:cxnSp>
        <p:nvCxnSpPr>
          <p:cNvPr id="133" name="Straight Arrow Connector 132"/>
          <p:cNvCxnSpPr/>
          <p:nvPr/>
        </p:nvCxnSpPr>
        <p:spPr bwMode="auto">
          <a:xfrm flipV="1">
            <a:off x="4480560" y="5029200"/>
            <a:ext cx="1005840" cy="685800"/>
          </a:xfrm>
          <a:prstGeom prst="straightConnector1">
            <a:avLst/>
          </a:prstGeom>
          <a:noFill/>
          <a:ln w="19050" cap="flat" cmpd="sng" algn="ctr">
            <a:solidFill>
              <a:schemeClr val="accent1"/>
            </a:solidFill>
            <a:prstDash val="dash"/>
            <a:round/>
            <a:headEnd type="none" w="med" len="med"/>
            <a:tailEnd type="none"/>
          </a:ln>
          <a:effectLst/>
        </p:spPr>
      </p:cxnSp>
    </p:spTree>
    <p:extLst>
      <p:ext uri="{BB962C8B-B14F-4D97-AF65-F5344CB8AC3E}">
        <p14:creationId xmlns:p14="http://schemas.microsoft.com/office/powerpoint/2010/main" val="174236437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See </a:t>
            </a:r>
            <a:r>
              <a:rPr lang="en-US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cthreads.</a:t>
            </a:r>
            <a:r>
              <a:rPr lang="en-US" dirty="0" err="1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</a:t>
            </a:r>
            <a:endParaRPr lang="en-US" dirty="0">
              <a:solidFill>
                <a:srgbClr val="4B2A85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How do you properly handle memory management?</a:t>
            </a:r>
          </a:p>
          <a:p>
            <a:pPr lvl="2"/>
            <a:r>
              <a:rPr lang="en-US" dirty="0"/>
              <a:t>Who allocates and deallocates memory?</a:t>
            </a:r>
          </a:p>
          <a:p>
            <a:pPr lvl="2"/>
            <a:r>
              <a:rPr lang="en-US" dirty="0"/>
              <a:t>How long do you want memory to stick around?</a:t>
            </a:r>
          </a:p>
          <a:p>
            <a:pPr lvl="3"/>
            <a:endParaRPr lang="en-US" dirty="0"/>
          </a:p>
          <a:p>
            <a:r>
              <a:rPr lang="en-US"/>
              <a:t>See </a:t>
            </a:r>
            <a:r>
              <a:rPr lang="en-US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pthreads.cc</a:t>
            </a:r>
            <a:endParaRPr lang="en-US" dirty="0">
              <a:solidFill>
                <a:srgbClr val="4B2A85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More instructions per thread = higher likelihood of interleaving</a:t>
            </a:r>
          </a:p>
          <a:p>
            <a:pPr lvl="3"/>
            <a:endParaRPr lang="en-US" dirty="0">
              <a:solidFill>
                <a:srgbClr val="4B2A85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/>
              <a:t>See </a:t>
            </a:r>
            <a:r>
              <a:rPr lang="en-US" dirty="0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searchserver_threads/searchserver.cc</a:t>
            </a:r>
          </a:p>
          <a:p>
            <a:pPr lvl="1"/>
            <a:r>
              <a:rPr lang="en-US" dirty="0"/>
              <a:t>When calling 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pthread_create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dirty="0"/>
              <a:t>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start_routine</a:t>
            </a:r>
            <a:r>
              <a:rPr lang="en-US" dirty="0"/>
              <a:t> points to a function that takes only one argument (a 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void*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To pass complex arguments into the thread, create a </a:t>
            </a:r>
            <a:r>
              <a:rPr lang="en-US" dirty="0" err="1"/>
              <a:t>struct</a:t>
            </a:r>
            <a:r>
              <a:rPr lang="en-US" dirty="0"/>
              <a:t> to bundle the necessary data</a:t>
            </a:r>
          </a:p>
          <a:p>
            <a:pPr lvl="1"/>
            <a:endParaRPr lang="en-US" dirty="0">
              <a:solidFill>
                <a:srgbClr val="4B2A85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A7163-9E82-4943-8158-44D86FAC522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20057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Concurrent Threads?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Advantages:</a:t>
            </a:r>
          </a:p>
          <a:p>
            <a:pPr lvl="1"/>
            <a:r>
              <a:rPr lang="en-US" dirty="0"/>
              <a:t>Almost as simple to code as sequential</a:t>
            </a:r>
          </a:p>
          <a:p>
            <a:pPr lvl="2"/>
            <a:r>
              <a:rPr lang="en-US" dirty="0"/>
              <a:t>In fact, most of the code is identical!  (but a bit more complicated to dispatch a thread)</a:t>
            </a:r>
          </a:p>
          <a:p>
            <a:pPr lvl="1"/>
            <a:r>
              <a:rPr lang="en-US" dirty="0"/>
              <a:t>Concurrent execution with good CPU and network utilization</a:t>
            </a:r>
          </a:p>
          <a:p>
            <a:pPr lvl="2"/>
            <a:r>
              <a:rPr lang="en-US" dirty="0"/>
              <a:t>Some overhead, but less than processes</a:t>
            </a:r>
          </a:p>
          <a:p>
            <a:pPr lvl="1"/>
            <a:r>
              <a:rPr lang="en-US" dirty="0"/>
              <a:t>Shared-memory communication is possible</a:t>
            </a:r>
          </a:p>
          <a:p>
            <a:pPr lvl="3"/>
            <a:endParaRPr lang="en-US" dirty="0"/>
          </a:p>
          <a:p>
            <a:r>
              <a:rPr lang="en-US" dirty="0"/>
              <a:t>Disadvantages:</a:t>
            </a:r>
          </a:p>
          <a:p>
            <a:pPr lvl="1"/>
            <a:r>
              <a:rPr lang="en-US" dirty="0"/>
              <a:t>Synchronization is complicated</a:t>
            </a:r>
          </a:p>
          <a:p>
            <a:pPr lvl="1"/>
            <a:r>
              <a:rPr lang="en-US" dirty="0"/>
              <a:t>Shared fate within a process</a:t>
            </a:r>
          </a:p>
          <a:p>
            <a:pPr lvl="2"/>
            <a:r>
              <a:rPr lang="en-US" dirty="0"/>
              <a:t>One “rogue” thread can hurt you badly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A7163-9E82-4943-8158-44D86FAC5221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9803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Races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memory accesses form a </a:t>
            </a:r>
            <a:r>
              <a:rPr lang="en-US" dirty="0">
                <a:solidFill>
                  <a:srgbClr val="0066FF"/>
                </a:solidFill>
              </a:rPr>
              <a:t>data race </a:t>
            </a:r>
            <a:r>
              <a:rPr lang="en-US" dirty="0"/>
              <a:t>if different threads access the same location, and at least one is a write, and they occur one after another</a:t>
            </a:r>
          </a:p>
          <a:p>
            <a:pPr lvl="1"/>
            <a:r>
              <a:rPr lang="en-US" dirty="0"/>
              <a:t>Means that the result of a program can vary depending on chance (which thread ran first?)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A7163-9E82-4943-8158-44D86FAC5221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9179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2003" y="5623560"/>
            <a:ext cx="320634" cy="4572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Race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your fridge has no milk, </a:t>
            </a:r>
            <a:br>
              <a:rPr lang="en-US" dirty="0"/>
            </a:br>
            <a:r>
              <a:rPr lang="en-US" dirty="0"/>
              <a:t>then go out and buy some more</a:t>
            </a:r>
          </a:p>
          <a:p>
            <a:pPr lvl="1"/>
            <a:r>
              <a:rPr lang="en-US" dirty="0"/>
              <a:t>What could go wrong?</a:t>
            </a:r>
          </a:p>
          <a:p>
            <a:endParaRPr lang="en-US" dirty="0"/>
          </a:p>
          <a:p>
            <a:pPr>
              <a:spcBef>
                <a:spcPts val="1800"/>
              </a:spcBef>
            </a:pPr>
            <a:r>
              <a:rPr lang="en-US" dirty="0"/>
              <a:t>If you live alone:</a:t>
            </a:r>
          </a:p>
          <a:p>
            <a:endParaRPr lang="en-US" dirty="0"/>
          </a:p>
          <a:p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If you live with a roommate: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A7163-9E82-4943-8158-44D86FAC5221}" type="slidenum">
              <a:rPr lang="en-US" smtClean="0"/>
              <a:t>19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5852160" y="1371600"/>
            <a:ext cx="2926080" cy="1920240"/>
          </a:xfrm>
          <a:prstGeom prst="roundRect">
            <a:avLst>
              <a:gd name="adj" fmla="val 4748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24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(!milk) {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buy milk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6240" y="3840480"/>
            <a:ext cx="875024" cy="9144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71600" y="3840480"/>
            <a:ext cx="586154" cy="9144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20240" y="4069080"/>
            <a:ext cx="320634" cy="45720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1368447" y="5394960"/>
            <a:ext cx="586154" cy="9144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3760" y="5394960"/>
            <a:ext cx="586154" cy="91440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6240" y="5394960"/>
            <a:ext cx="875024" cy="9144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3427" y="5623560"/>
            <a:ext cx="320634" cy="45720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566160" y="5148739"/>
            <a:ext cx="365760" cy="49244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MU Bright" panose="02000603000000000000" pitchFamily="2" charset="0"/>
                <a:cs typeface="Times New Roman" panose="02020603050405020304" pitchFamily="18" charset="0"/>
              </a:rPr>
              <a:t>!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ea typeface="CMU Bright" panose="02000603000000000000" pitchFamily="2" charset="0"/>
              <a:cs typeface="Times New Roman" panose="02020603050405020304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212080" y="5148739"/>
            <a:ext cx="365760" cy="492443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spAutoFit/>
          </a:bodyPr>
          <a:lstStyle/>
          <a:p>
            <a:pPr algn="ctr"/>
            <a:r>
              <a:rPr lang="en-US" sz="3200" b="1" dirty="0">
                <a:solidFill>
                  <a:srgbClr val="FF0000"/>
                </a:solidFill>
                <a:latin typeface="Times New Roman" panose="02020603050405020304" pitchFamily="18" charset="0"/>
                <a:ea typeface="CMU Bright" panose="02000603000000000000" pitchFamily="2" charset="0"/>
                <a:cs typeface="Times New Roman" panose="02020603050405020304" pitchFamily="18" charset="0"/>
              </a:rPr>
              <a:t>!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ea typeface="CMU Bright" panose="02000603000000000000" pitchFamily="2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3654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44444E-6 -3.7037E-7 L 0.25 -3.7037E-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4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63" presetClass="path" presetSubtype="0" accel="50000" decel="5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2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28" presetID="63" presetClass="path" presetSubtype="0" accel="50000" decel="5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2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4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4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35" presetClass="path" presetSubtype="0" accel="50000" decel="50000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animMotion origin="layout" path="M 1.38889E-6 -7.40741E-7 L -0.25 -7.40741E-7 " pathEditMode="relative" rAng="0" ptsTypes="AA">
                                      <p:cBhvr>
                                        <p:cTn id="5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500"/>
                            </p:stCondLst>
                            <p:childTnLst>
                              <p:par>
                                <p:cTn id="54" presetID="4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000"/>
                            </p:stCondLst>
                            <p:childTnLst>
                              <p:par>
                                <p:cTn id="60" presetID="1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63" presetClass="path" presetSubtype="0" accel="50000" decel="5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0 0 L 0.25 0 E" pathEditMode="relative" ptsTypes="">
                                      <p:cBhvr>
                                        <p:cTn id="6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0" presetID="63" presetClass="path" presetSubtype="0" accel="50000" decel="5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4.44444E-6 -7.40741E-7 L 0.25 -7.40741E-7 " pathEditMode="relative" rAng="0" ptsTypes="AA">
                                      <p:cBhvr>
                                        <p:cTn id="71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35" presetClass="path" presetSubtype="0" accel="50000" decel="5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0 0 L -0.25 0 E" pathEditMode="relative" ptsTypes="">
                                      <p:cBhvr>
                                        <p:cTn id="73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4" presetID="35" presetClass="path" presetSubtype="0" accel="50000" decel="50000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animMotion origin="layout" path="M -4.72222E-6 -7.40741E-7 L -0.25 -7.40741E-7 " pathEditMode="relative" rAng="0" ptsTypes="AA">
                                      <p:cBhvr>
                                        <p:cTn id="75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10000"/>
                            </p:stCondLst>
                            <p:childTnLst>
                              <p:par>
                                <p:cTn id="77" presetID="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marL="1588" indent="-1588"/>
            <a:r>
              <a:rPr lang="en-US" sz="4000" dirty="0"/>
              <a:t>Concurrency: Threads</a:t>
            </a:r>
            <a:br>
              <a:rPr lang="en-US" sz="4000" dirty="0"/>
            </a:br>
            <a:r>
              <a:rPr lang="en-US" sz="2800" b="0" dirty="0">
                <a:ea typeface="CMU Bright" panose="02000603000000000000" pitchFamily="2" charset="0"/>
              </a:rPr>
              <a:t>CSE </a:t>
            </a:r>
            <a:r>
              <a:rPr lang="en-US" sz="2800" b="0">
                <a:ea typeface="CMU Bright" panose="02000603000000000000" pitchFamily="2" charset="0"/>
              </a:rPr>
              <a:t>333 Spring 2021</a:t>
            </a:r>
            <a:endParaRPr lang="en-US" sz="3200" dirty="0">
              <a:ea typeface="CMU Bright" panose="02000603000000000000" pitchFamily="2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77440"/>
            <a:ext cx="7772400" cy="2860040"/>
          </a:xfrm>
        </p:spPr>
        <p:txBody>
          <a:bodyPr/>
          <a:lstStyle/>
          <a:p>
            <a:pPr algn="l"/>
            <a:r>
              <a:rPr lang="en-US" sz="2400" b="1" dirty="0"/>
              <a:t>Instructor:</a:t>
            </a:r>
            <a:r>
              <a:rPr lang="en-US" sz="2400" dirty="0"/>
              <a:t>	</a:t>
            </a:r>
            <a:r>
              <a:rPr lang="en-US" sz="2400"/>
              <a:t>Justin Hsia, Travis McGaha</a:t>
            </a:r>
            <a:endParaRPr lang="en-US" sz="2400" dirty="0"/>
          </a:p>
          <a:p>
            <a:pPr algn="l"/>
            <a:endParaRPr lang="en-US" sz="2400" dirty="0"/>
          </a:p>
          <a:p>
            <a:pPr algn="l"/>
            <a:r>
              <a:rPr lang="en-US" sz="2000" b="1" dirty="0"/>
              <a:t>Teaching Assistants:</a:t>
            </a:r>
          </a:p>
          <a:p>
            <a:pPr algn="l">
              <a:tabLst>
                <a:tab pos="2289175" algn="l"/>
                <a:tab pos="4802188" algn="l"/>
              </a:tabLst>
            </a:pPr>
            <a:r>
              <a:rPr lang="en-US" sz="2000"/>
              <a:t>Atharva Deodhar	Callum Walker	Cosmo Wang</a:t>
            </a:r>
          </a:p>
          <a:p>
            <a:pPr algn="l">
              <a:tabLst>
                <a:tab pos="2289175" algn="l"/>
                <a:tab pos="4802188" algn="l"/>
              </a:tabLst>
            </a:pPr>
            <a:r>
              <a:rPr lang="en-US" sz="2000"/>
              <a:t>Dylan Hartono	Elizabeth Haker	Eric Marnadi</a:t>
            </a:r>
          </a:p>
          <a:p>
            <a:pPr algn="l">
              <a:tabLst>
                <a:tab pos="2289175" algn="l"/>
                <a:tab pos="4802188" algn="l"/>
              </a:tabLst>
            </a:pPr>
            <a:r>
              <a:rPr lang="en-US" sz="2000"/>
              <a:t>Kyrie Dowling	Leo Liao	Markus Schiffer</a:t>
            </a:r>
          </a:p>
          <a:p>
            <a:pPr algn="l">
              <a:tabLst>
                <a:tab pos="2289175" algn="l"/>
                <a:tab pos="4802188" algn="l"/>
              </a:tabLst>
            </a:pPr>
            <a:r>
              <a:rPr lang="en-US" sz="2000"/>
              <a:t>Neha Nagvekar	Nonthakit Chaiwong	Ramya Challa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0888098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23556C-B83D-4B63-AEF6-38C99C6BF0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20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246E510-9E42-485C-AB9E-BF9F10AC7E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9550"/>
            <a:ext cx="9144000" cy="1073966"/>
          </a:xfrm>
          <a:prstGeom prst="rect">
            <a:avLst/>
          </a:prstGeom>
          <a:solidFill>
            <a:srgbClr val="4B2A85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220A36E-F29C-4266-A9D0-80CD47E8C798}"/>
              </a:ext>
            </a:extLst>
          </p:cNvPr>
          <p:cNvPicPr>
            <a:picLocks/>
          </p:cNvPicPr>
          <p:nvPr/>
        </p:nvPicPr>
        <p:blipFill>
          <a:blip r:embed="rId2">
            <a:biLevel thresh="50000"/>
          </a:blip>
          <a:stretch>
            <a:fillRect/>
          </a:stretch>
        </p:blipFill>
        <p:spPr>
          <a:xfrm>
            <a:off x="241553" y="365760"/>
            <a:ext cx="4572000" cy="731520"/>
          </a:xfrm>
          <a:prstGeom prst="rect">
            <a:avLst/>
          </a:prstGeom>
        </p:spPr>
      </p:pic>
      <p:sp>
        <p:nvSpPr>
          <p:cNvPr id="7" name="Rounded Rectangle 4">
            <a:extLst>
              <a:ext uri="{FF2B5EF4-FFF2-40B4-BE49-F238E27FC236}">
                <a16:creationId xmlns:a16="http://schemas.microsoft.com/office/drawing/2014/main" id="{774F7A76-20AA-4248-9412-CBEE78F53E2E}"/>
              </a:ext>
            </a:extLst>
          </p:cNvPr>
          <p:cNvSpPr/>
          <p:nvPr/>
        </p:nvSpPr>
        <p:spPr bwMode="auto">
          <a:xfrm>
            <a:off x="6072845" y="618942"/>
            <a:ext cx="2829602" cy="401355"/>
          </a:xfrm>
          <a:prstGeom prst="roundRect">
            <a:avLst/>
          </a:prstGeom>
          <a:solidFill>
            <a:srgbClr val="714EA3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>
            <a:innerShdw blurRad="25400" dist="50800" dir="13500000">
              <a:prstClr val="black">
                <a:alpha val="20000"/>
              </a:prstClr>
            </a:innerShdw>
          </a:effec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000" b="1" dirty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pollev.com</a:t>
            </a:r>
            <a:r>
              <a:rPr lang="en-US" sz="2000" b="1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rPr>
              <a:t>/cse333justin</a:t>
            </a:r>
            <a:endParaRPr lang="en-US" sz="2000" b="1" dirty="0">
              <a:solidFill>
                <a:schemeClr val="bg1"/>
              </a:solidFill>
              <a:latin typeface="Calibri" charset="0"/>
              <a:ea typeface="Calibri" charset="0"/>
              <a:cs typeface="Calibri" charset="0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0AA72645-5B67-46BD-9258-B83740761A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9009" y="1531761"/>
            <a:ext cx="8405982" cy="762000"/>
          </a:xfrm>
        </p:spPr>
        <p:txBody>
          <a:bodyPr/>
          <a:lstStyle/>
          <a:p>
            <a:r>
              <a:rPr lang="en-US" sz="2800"/>
              <a:t>Does leaving a note on the fridge </a:t>
            </a:r>
            <a:br>
              <a:rPr lang="en-US" sz="2800"/>
            </a:br>
            <a:r>
              <a:rPr lang="en-US" sz="2800"/>
              <a:t>fix our milk data race problem?</a:t>
            </a:r>
            <a:endParaRPr lang="en-US" sz="2800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DFB5EEF-C11A-43DE-BCC7-883F2760D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2196445"/>
            <a:ext cx="8366125" cy="4137680"/>
          </a:xfrm>
        </p:spPr>
        <p:txBody>
          <a:bodyPr/>
          <a:lstStyle/>
          <a:p>
            <a:pPr marL="685800" lvl="2" indent="0">
              <a:buNone/>
            </a:pPr>
            <a:endParaRPr lang="en-US"/>
          </a:p>
          <a:p>
            <a:pPr marL="685800" lvl="2" indent="0">
              <a:buNone/>
            </a:pPr>
            <a:endParaRPr lang="en-US"/>
          </a:p>
          <a:p>
            <a:pPr marL="0" indent="0">
              <a:spcBef>
                <a:spcPts val="1200"/>
              </a:spcBef>
              <a:buNone/>
              <a:tabLst>
                <a:tab pos="460375" algn="l"/>
                <a:tab pos="1374775" algn="l"/>
              </a:tabLst>
            </a:pPr>
            <a:r>
              <a:rPr lang="en-US" b="1">
                <a:solidFill>
                  <a:srgbClr val="4B2A85"/>
                </a:solidFill>
              </a:rPr>
              <a:t>A.</a:t>
            </a:r>
            <a:r>
              <a:rPr lang="en-US" b="1"/>
              <a:t>	</a:t>
            </a:r>
            <a:r>
              <a:rPr lang="en-US" b="1">
                <a:solidFill>
                  <a:srgbClr val="FF9900"/>
                </a:solidFill>
              </a:rPr>
              <a:t>Yes, problem fixed</a:t>
            </a:r>
            <a:endParaRPr lang="en-US" b="1"/>
          </a:p>
          <a:p>
            <a:pPr marL="0" indent="0">
              <a:spcBef>
                <a:spcPts val="1200"/>
              </a:spcBef>
              <a:buNone/>
              <a:tabLst>
                <a:tab pos="460375" algn="l"/>
                <a:tab pos="1374775" algn="l"/>
              </a:tabLst>
            </a:pPr>
            <a:r>
              <a:rPr lang="en-US" b="1">
                <a:solidFill>
                  <a:srgbClr val="4B2A85"/>
                </a:solidFill>
              </a:rPr>
              <a:t>B.</a:t>
            </a:r>
            <a:r>
              <a:rPr lang="en-US" b="1"/>
              <a:t>	</a:t>
            </a:r>
            <a:r>
              <a:rPr lang="en-US" b="1">
                <a:solidFill>
                  <a:srgbClr val="00B050"/>
                </a:solidFill>
              </a:rPr>
              <a:t>No, could end up with no milk</a:t>
            </a:r>
            <a:endParaRPr lang="en-US" b="1"/>
          </a:p>
          <a:p>
            <a:pPr marL="0" indent="0">
              <a:spcBef>
                <a:spcPts val="1200"/>
              </a:spcBef>
              <a:buNone/>
              <a:tabLst>
                <a:tab pos="460375" algn="l"/>
                <a:tab pos="1374775" algn="l"/>
              </a:tabLst>
            </a:pPr>
            <a:r>
              <a:rPr lang="en-US" b="1">
                <a:solidFill>
                  <a:srgbClr val="4B2A85"/>
                </a:solidFill>
              </a:rPr>
              <a:t>C.</a:t>
            </a:r>
            <a:r>
              <a:rPr lang="en-US" b="1"/>
              <a:t>	</a:t>
            </a:r>
            <a:r>
              <a:rPr lang="en-US" b="1">
                <a:solidFill>
                  <a:srgbClr val="FF3399"/>
                </a:solidFill>
              </a:rPr>
              <a:t>No, could still buy multiple milk</a:t>
            </a:r>
          </a:p>
          <a:p>
            <a:pPr marL="0" indent="0">
              <a:spcBef>
                <a:spcPts val="1200"/>
              </a:spcBef>
              <a:buNone/>
              <a:tabLst>
                <a:tab pos="460375" algn="l"/>
                <a:tab pos="1374775" algn="l"/>
              </a:tabLst>
            </a:pPr>
            <a:r>
              <a:rPr lang="en-US" b="1">
                <a:solidFill>
                  <a:srgbClr val="4B2A85"/>
                </a:solidFill>
              </a:rPr>
              <a:t>D.</a:t>
            </a:r>
            <a:r>
              <a:rPr lang="en-US" b="1"/>
              <a:t>	</a:t>
            </a:r>
            <a:r>
              <a:rPr lang="en-US" b="1">
                <a:solidFill>
                  <a:srgbClr val="00B0F0"/>
                </a:solidFill>
              </a:rPr>
              <a:t>We’re lost…</a:t>
            </a:r>
            <a:endParaRPr lang="en-US" b="1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  <p:sp>
        <p:nvSpPr>
          <p:cNvPr id="17" name="Rounded Rectangle 4">
            <a:extLst>
              <a:ext uri="{FF2B5EF4-FFF2-40B4-BE49-F238E27FC236}">
                <a16:creationId xmlns:a16="http://schemas.microsoft.com/office/drawing/2014/main" id="{A4318750-4713-4C2E-8D21-4D0A8BE5DF7C}"/>
              </a:ext>
            </a:extLst>
          </p:cNvPr>
          <p:cNvSpPr/>
          <p:nvPr/>
        </p:nvSpPr>
        <p:spPr bwMode="auto">
          <a:xfrm>
            <a:off x="5852160" y="1645920"/>
            <a:ext cx="2926080" cy="2377440"/>
          </a:xfrm>
          <a:prstGeom prst="roundRect">
            <a:avLst>
              <a:gd name="adj" fmla="val 370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22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(!note) {</a:t>
            </a:r>
            <a:endParaRPr lang="en-US" sz="2200" dirty="0">
              <a:solidFill>
                <a:srgbClr val="E2661A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2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if </a:t>
            </a:r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(!milk) {</a:t>
            </a:r>
          </a:p>
          <a:p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  leave note</a:t>
            </a:r>
          </a:p>
          <a:p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  buy milk</a:t>
            </a:r>
          </a:p>
          <a:p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  remove note</a:t>
            </a:r>
          </a:p>
          <a:p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  }</a:t>
            </a:r>
          </a:p>
          <a:p>
            <a:r>
              <a:rPr lang="en-US" sz="22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" name="Ink 2">
                <a:extLst>
                  <a:ext uri="{FF2B5EF4-FFF2-40B4-BE49-F238E27FC236}">
                    <a16:creationId xmlns:a16="http://schemas.microsoft.com/office/drawing/2014/main" id="{C0D84D73-8B71-45F3-8454-8007DA59D884}"/>
                  </a:ext>
                </a:extLst>
              </p14:cNvPr>
              <p14:cNvContentPartPr/>
              <p14:nvPr/>
            </p14:nvContentPartPr>
            <p14:xfrm>
              <a:off x="307080" y="1842480"/>
              <a:ext cx="8396640" cy="4879080"/>
            </p14:xfrm>
          </p:contentPart>
        </mc:Choice>
        <mc:Fallback xmlns="">
          <p:pic>
            <p:nvPicPr>
              <p:cNvPr id="3" name="Ink 2">
                <a:extLst>
                  <a:ext uri="{FF2B5EF4-FFF2-40B4-BE49-F238E27FC236}">
                    <a16:creationId xmlns:a16="http://schemas.microsoft.com/office/drawing/2014/main" id="{C0D84D73-8B71-45F3-8454-8007DA59D884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97720" y="1833120"/>
                <a:ext cx="8415360" cy="4897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3514872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 and Data Races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races might interfere in painful, non-obvious ways, depending on the specifics of the data structure</a:t>
            </a:r>
          </a:p>
          <a:p>
            <a:pPr>
              <a:spcBef>
                <a:spcPts val="1800"/>
              </a:spcBef>
            </a:pPr>
            <a:r>
              <a:rPr lang="en-US" u="sng" dirty="0"/>
              <a:t>Example</a:t>
            </a:r>
            <a:r>
              <a:rPr lang="en-US" dirty="0"/>
              <a:t>:  two threads try to read from and write to the same shared memory location</a:t>
            </a:r>
          </a:p>
          <a:p>
            <a:pPr lvl="1"/>
            <a:r>
              <a:rPr lang="en-US" dirty="0"/>
              <a:t>Could get “correct” answer</a:t>
            </a:r>
          </a:p>
          <a:p>
            <a:pPr lvl="1"/>
            <a:r>
              <a:rPr lang="en-US" dirty="0"/>
              <a:t>Could accidentally </a:t>
            </a:r>
            <a:r>
              <a:rPr lang="en-US"/>
              <a:t>read old or intermediate (</a:t>
            </a:r>
            <a:r>
              <a:rPr lang="en-US" i="1"/>
              <a:t>i.e.</a:t>
            </a:r>
            <a:r>
              <a:rPr lang="en-US"/>
              <a:t>, garbage) value</a:t>
            </a:r>
            <a:endParaRPr lang="en-US" dirty="0"/>
          </a:p>
          <a:p>
            <a:pPr lvl="1"/>
            <a:r>
              <a:rPr lang="en-US" dirty="0"/>
              <a:t>One thread’s work could get “lost”</a:t>
            </a:r>
          </a:p>
          <a:p>
            <a:pPr>
              <a:spcBef>
                <a:spcPts val="1800"/>
              </a:spcBef>
            </a:pPr>
            <a:r>
              <a:rPr lang="en-US" u="sng" dirty="0"/>
              <a:t>Example</a:t>
            </a:r>
            <a:r>
              <a:rPr lang="en-US" dirty="0"/>
              <a:t>: two threads try to push an item onto the head of the linked list at the same time</a:t>
            </a:r>
          </a:p>
          <a:p>
            <a:pPr lvl="1"/>
            <a:r>
              <a:rPr lang="en-US" dirty="0"/>
              <a:t>Could get “correct” answer</a:t>
            </a:r>
          </a:p>
          <a:p>
            <a:pPr lvl="1"/>
            <a:r>
              <a:rPr lang="en-US" dirty="0"/>
              <a:t>Could get different ordering of items</a:t>
            </a:r>
          </a:p>
          <a:p>
            <a:pPr lvl="1"/>
            <a:r>
              <a:rPr lang="en-US" dirty="0"/>
              <a:t>Could break the data structure! </a:t>
            </a:r>
            <a:r>
              <a:rPr lang="en-US" dirty="0">
                <a:sym typeface="Wingdings" panose="05000000000000000000" pitchFamily="2" charset="2"/>
              </a:rPr>
              <a:t>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A7163-9E82-4943-8158-44D86FAC5221}" type="slidenum">
              <a:rPr lang="en-US" smtClean="0"/>
              <a:t>21</a:t>
            </a:fld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EB927725-EE39-4A5F-97C9-856B5A63115B}"/>
                  </a:ext>
                </a:extLst>
              </p14:cNvPr>
              <p14:cNvContentPartPr/>
              <p14:nvPr/>
            </p14:nvContentPartPr>
            <p14:xfrm>
              <a:off x="4144320" y="1725840"/>
              <a:ext cx="4733640" cy="308088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EB927725-EE39-4A5F-97C9-856B5A63115B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4134960" y="1716480"/>
                <a:ext cx="4752360" cy="30996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42079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Synchronization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4"/>
            <a:ext cx="8366125" cy="5360843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0066FF"/>
                </a:solidFill>
              </a:rPr>
              <a:t>Synchronization</a:t>
            </a:r>
            <a:r>
              <a:rPr lang="en-US" dirty="0"/>
              <a:t> is the act of preventing two (or more) concurrently running threads from interfering with each other when operating on shared data</a:t>
            </a:r>
          </a:p>
          <a:p>
            <a:pPr lvl="1"/>
            <a:r>
              <a:rPr lang="en-US" dirty="0"/>
              <a:t>Need some mechanism to coordinate the threads</a:t>
            </a:r>
          </a:p>
          <a:p>
            <a:pPr lvl="2"/>
            <a:r>
              <a:rPr lang="en-US" dirty="0"/>
              <a:t>“Let me go first, then you can go”</a:t>
            </a:r>
          </a:p>
          <a:p>
            <a:pPr lvl="1"/>
            <a:r>
              <a:rPr lang="en-US" dirty="0"/>
              <a:t>Many different coordination mechanisms have been invented (see CSE 451)</a:t>
            </a:r>
          </a:p>
          <a:p>
            <a:pPr lvl="3"/>
            <a:endParaRPr lang="en-US" dirty="0"/>
          </a:p>
          <a:p>
            <a:r>
              <a:rPr lang="en-US" dirty="0"/>
              <a:t>Goals of synchronization:</a:t>
            </a:r>
          </a:p>
          <a:p>
            <a:pPr lvl="1"/>
            <a:r>
              <a:rPr lang="en-US" dirty="0">
                <a:solidFill>
                  <a:srgbClr val="0066FF"/>
                </a:solidFill>
              </a:rPr>
              <a:t>Liveness</a:t>
            </a:r>
            <a:r>
              <a:rPr lang="en-US" dirty="0"/>
              <a:t> – ability to execute in a timely manner </a:t>
            </a:r>
            <a:br>
              <a:rPr lang="en-US" dirty="0"/>
            </a:br>
            <a:r>
              <a:rPr lang="en-US" dirty="0"/>
              <a:t>(informally, “something good happens”)</a:t>
            </a:r>
          </a:p>
          <a:p>
            <a:pPr lvl="1"/>
            <a:r>
              <a:rPr lang="en-US" dirty="0">
                <a:solidFill>
                  <a:srgbClr val="0066FF"/>
                </a:solidFill>
              </a:rPr>
              <a:t>Safety</a:t>
            </a:r>
            <a:r>
              <a:rPr lang="en-US" dirty="0"/>
              <a:t> – avoid unintended interactions with shared data structures (informally, “nothing bad happens”)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A7163-9E82-4943-8158-44D86FAC5221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50252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Lock Synchronization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a “Lock” to grant access to a </a:t>
            </a:r>
            <a:r>
              <a:rPr lang="en-US" i="1" dirty="0">
                <a:solidFill>
                  <a:srgbClr val="0066FF"/>
                </a:solidFill>
              </a:rPr>
              <a:t>critical section</a:t>
            </a:r>
            <a:r>
              <a:rPr lang="en-US" dirty="0"/>
              <a:t> so that only one thread can operate there at a time</a:t>
            </a:r>
          </a:p>
          <a:p>
            <a:pPr lvl="1"/>
            <a:r>
              <a:rPr lang="en-US" dirty="0"/>
              <a:t>Executed in an uninterruptible (</a:t>
            </a:r>
            <a:r>
              <a:rPr lang="en-US" i="1" dirty="0"/>
              <a:t>i.</a:t>
            </a:r>
            <a:r>
              <a:rPr lang="en-US" i="1"/>
              <a:t>e.</a:t>
            </a:r>
            <a:r>
              <a:rPr lang="en-US"/>
              <a:t>, </a:t>
            </a:r>
            <a:r>
              <a:rPr lang="en-US" dirty="0">
                <a:solidFill>
                  <a:srgbClr val="0066FF"/>
                </a:solidFill>
              </a:rPr>
              <a:t>atomic</a:t>
            </a:r>
            <a:r>
              <a:rPr lang="en-US" dirty="0"/>
              <a:t>) manner</a:t>
            </a:r>
          </a:p>
          <a:p>
            <a:endParaRPr lang="en-US" dirty="0"/>
          </a:p>
          <a:p>
            <a:r>
              <a:rPr lang="en-US" dirty="0"/>
              <a:t>Lock Acquire</a:t>
            </a:r>
          </a:p>
          <a:p>
            <a:pPr lvl="1"/>
            <a:r>
              <a:rPr lang="en-US" dirty="0"/>
              <a:t>Wait until the lock is free,</a:t>
            </a:r>
            <a:br>
              <a:rPr lang="en-US" dirty="0"/>
            </a:br>
            <a:r>
              <a:rPr lang="en-US" dirty="0"/>
              <a:t>then take it</a:t>
            </a:r>
          </a:p>
          <a:p>
            <a:endParaRPr lang="en-US" dirty="0"/>
          </a:p>
          <a:p>
            <a:r>
              <a:rPr lang="en-US" dirty="0"/>
              <a:t>Lock Release</a:t>
            </a:r>
          </a:p>
          <a:p>
            <a:pPr lvl="1"/>
            <a:r>
              <a:rPr lang="en-US" dirty="0"/>
              <a:t>Release the lock</a:t>
            </a:r>
          </a:p>
          <a:p>
            <a:pPr lvl="1"/>
            <a:r>
              <a:rPr lang="en-US" dirty="0"/>
              <a:t>If other threads are waiting, wake exactly one up to pass lock to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A99119-C308-40FD-A399-D0691B15E653}" type="slidenum">
              <a:rPr lang="en-US" smtClean="0"/>
              <a:t>23</a:t>
            </a:fld>
            <a:endParaRPr lang="en-US"/>
          </a:p>
        </p:txBody>
      </p:sp>
      <p:sp>
        <p:nvSpPr>
          <p:cNvPr id="10" name="Rounded Rectangle 9"/>
          <p:cNvSpPr/>
          <p:nvPr/>
        </p:nvSpPr>
        <p:spPr bwMode="auto">
          <a:xfrm>
            <a:off x="4572000" y="3291840"/>
            <a:ext cx="4389120" cy="2377440"/>
          </a:xfrm>
          <a:prstGeom prst="roundRect">
            <a:avLst>
              <a:gd name="adj" fmla="val 370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2400" i="1" dirty="0">
                <a:latin typeface="Courier New" panose="02070309020205020404" pitchFamily="49" charset="0"/>
                <a:cs typeface="Courier New" panose="02070309020205020404" pitchFamily="49" charset="0"/>
              </a:rPr>
              <a:t>// non-critical code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lock.</a:t>
            </a:r>
            <a:r>
              <a:rPr lang="en-US" sz="24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acquire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r>
              <a:rPr lang="en-US" sz="2400" i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critical section</a:t>
            </a:r>
          </a:p>
          <a:p>
            <a:r>
              <a:rPr lang="en-US" sz="24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lock.</a:t>
            </a:r>
            <a:r>
              <a:rPr lang="en-US" sz="2400" b="1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release</a:t>
            </a:r>
            <a:r>
              <a:rPr lang="en-US" sz="24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();</a:t>
            </a:r>
          </a:p>
          <a:p>
            <a:endParaRPr lang="en-US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400" i="1" dirty="0">
                <a:latin typeface="Courier New" panose="02070309020205020404" pitchFamily="49" charset="0"/>
                <a:cs typeface="Courier New" panose="02070309020205020404" pitchFamily="49" charset="0"/>
              </a:rPr>
              <a:t>// non-critical code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7217149" y="3703320"/>
            <a:ext cx="1588806" cy="590931"/>
            <a:chOff x="3474720" y="2408903"/>
            <a:chExt cx="1588806" cy="590931"/>
          </a:xfrm>
        </p:grpSpPr>
        <p:sp>
          <p:nvSpPr>
            <p:cNvPr id="6" name="Arc 5"/>
            <p:cNvSpPr/>
            <p:nvPr/>
          </p:nvSpPr>
          <p:spPr>
            <a:xfrm rot="19387315" flipH="1">
              <a:off x="3474720" y="2468880"/>
              <a:ext cx="457200" cy="457200"/>
            </a:xfrm>
            <a:prstGeom prst="arc">
              <a:avLst>
                <a:gd name="adj1" fmla="val 3154432"/>
                <a:gd name="adj2" fmla="val 19261652"/>
              </a:avLst>
            </a:prstGeom>
            <a:ln w="25400">
              <a:solidFill>
                <a:schemeClr val="tx1"/>
              </a:solidFill>
              <a:tailEnd type="triangl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>
                <a:latin typeface="Calibri" panose="020F0502020204030204" pitchFamily="34" charset="0"/>
                <a:cs typeface="Calibri" panose="020F0502020204030204" pitchFamily="34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934691" y="2408903"/>
              <a:ext cx="1128835" cy="5909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>
                <a:lnSpc>
                  <a:spcPct val="80000"/>
                </a:lnSpc>
              </a:pPr>
              <a:r>
                <a:rPr lang="en-US" sz="20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loop/idle</a:t>
              </a:r>
              <a:br>
                <a:rPr lang="en-US" sz="20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</a:br>
              <a:r>
                <a:rPr lang="en-US" sz="2000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if locked</a:t>
              </a:r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4572000" y="2743200"/>
            <a:ext cx="253174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Clr>
                <a:srgbClr val="4B2A85"/>
              </a:buClr>
              <a:buSzPct val="60000"/>
              <a:buFont typeface="Wingdings" panose="05000000000000000000" pitchFamily="2" charset="2"/>
              <a:buChar char="v"/>
            </a:pPr>
            <a:r>
              <a:rPr lang="en-US" sz="260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Pseudocode:</a:t>
            </a:r>
          </a:p>
        </p:txBody>
      </p:sp>
    </p:spTree>
    <p:extLst>
      <p:ext uri="{BB962C8B-B14F-4D97-AF65-F5344CB8AC3E}">
        <p14:creationId xmlns:p14="http://schemas.microsoft.com/office/powerpoint/2010/main" val="2678603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8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512662" cy="762000"/>
          </a:xfrm>
        </p:spPr>
        <p:txBody>
          <a:bodyPr/>
          <a:lstStyle/>
          <a:p>
            <a:r>
              <a:rPr lang="en-US" dirty="0"/>
              <a:t>Milk Example – What is the Critical Section?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if we use a lock on the </a:t>
            </a:r>
            <a:br>
              <a:rPr lang="en-US" dirty="0"/>
            </a:br>
            <a:r>
              <a:rPr lang="en-US" dirty="0"/>
              <a:t>refrigerator?</a:t>
            </a:r>
          </a:p>
          <a:p>
            <a:pPr lvl="1"/>
            <a:r>
              <a:rPr lang="en-US" dirty="0"/>
              <a:t>Probably overkill – what if </a:t>
            </a:r>
            <a:br>
              <a:rPr lang="en-US" dirty="0"/>
            </a:br>
            <a:r>
              <a:rPr lang="en-US" dirty="0"/>
              <a:t>roommate wanted to get eggs?</a:t>
            </a:r>
          </a:p>
          <a:p>
            <a:pPr lvl="3"/>
            <a:endParaRPr lang="en-US" dirty="0"/>
          </a:p>
          <a:p>
            <a:r>
              <a:rPr lang="en-US" dirty="0"/>
              <a:t>For performance reasons, only </a:t>
            </a:r>
            <a:br>
              <a:rPr lang="en-US" dirty="0"/>
            </a:br>
            <a:r>
              <a:rPr lang="en-US" dirty="0"/>
              <a:t>put what is necessary in the </a:t>
            </a:r>
            <a:br>
              <a:rPr lang="en-US" dirty="0"/>
            </a:br>
            <a:r>
              <a:rPr lang="en-US" dirty="0"/>
              <a:t>critical section</a:t>
            </a:r>
          </a:p>
          <a:p>
            <a:pPr lvl="1"/>
            <a:r>
              <a:rPr lang="en-US" dirty="0"/>
              <a:t>Only lock the milk</a:t>
            </a:r>
          </a:p>
          <a:p>
            <a:pPr lvl="1"/>
            <a:r>
              <a:rPr lang="en-US" dirty="0"/>
              <a:t>But lock </a:t>
            </a:r>
            <a:r>
              <a:rPr lang="en-US" i="1" dirty="0"/>
              <a:t>all</a:t>
            </a:r>
            <a:r>
              <a:rPr lang="en-US" dirty="0"/>
              <a:t> steps that must run</a:t>
            </a:r>
            <a:br>
              <a:rPr lang="en-US" dirty="0"/>
            </a:br>
            <a:r>
              <a:rPr lang="en-US" dirty="0"/>
              <a:t>uninterrupted (</a:t>
            </a:r>
            <a:r>
              <a:rPr lang="en-US" i="1" dirty="0"/>
              <a:t>i.</a:t>
            </a:r>
            <a:r>
              <a:rPr lang="en-US" i="1"/>
              <a:t>e.</a:t>
            </a:r>
            <a:r>
              <a:rPr lang="en-US"/>
              <a:t>, </a:t>
            </a:r>
            <a:r>
              <a:rPr lang="en-US" dirty="0"/>
              <a:t>must run</a:t>
            </a:r>
            <a:br>
              <a:rPr lang="en-US" dirty="0"/>
            </a:br>
            <a:r>
              <a:rPr lang="en-US" dirty="0"/>
              <a:t>as an atomic unit)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A7163-9E82-4943-8158-44D86FAC5221}" type="slidenum">
              <a:rPr lang="en-US" smtClean="0"/>
              <a:t>24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5394960" y="1371600"/>
            <a:ext cx="3474720" cy="1920240"/>
          </a:xfrm>
          <a:prstGeom prst="roundRect">
            <a:avLst>
              <a:gd name="adj" fmla="val 4280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9144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fridge.</a:t>
            </a:r>
            <a:r>
              <a:rPr lang="en-US" sz="24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lock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24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(!milk) {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buy milk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fridge.</a:t>
            </a:r>
            <a:r>
              <a:rPr lang="en-US" sz="24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unlock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5394960" y="4023360"/>
            <a:ext cx="3474720" cy="1920240"/>
          </a:xfrm>
          <a:prstGeom prst="roundRect">
            <a:avLst>
              <a:gd name="adj" fmla="val 3703"/>
            </a:avLst>
          </a:prstGeom>
          <a:solidFill>
            <a:schemeClr val="bg1">
              <a:lumMod val="95000"/>
            </a:schemeClr>
          </a:solidFill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milk_lock.</a:t>
            </a:r>
            <a:r>
              <a:rPr lang="en-US" sz="24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lock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r>
              <a:rPr lang="en-US" sz="2400" dirty="0">
                <a:solidFill>
                  <a:srgbClr val="E2661A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(!milk) {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  buy milk</a:t>
            </a:r>
          </a:p>
          <a:p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r>
              <a:rPr lang="en-US" sz="2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milk_lock.</a:t>
            </a:r>
            <a:r>
              <a:rPr lang="en-US" sz="24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unlock</a:t>
            </a:r>
            <a:r>
              <a:rPr lang="en-US" sz="24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sp>
        <p:nvSpPr>
          <p:cNvPr id="7" name="Down Arrow 6"/>
          <p:cNvSpPr/>
          <p:nvPr/>
        </p:nvSpPr>
        <p:spPr bwMode="auto">
          <a:xfrm>
            <a:off x="6949440" y="3383280"/>
            <a:ext cx="365760" cy="548640"/>
          </a:xfrm>
          <a:prstGeom prst="downArrow">
            <a:avLst/>
          </a:prstGeom>
          <a:solidFill>
            <a:srgbClr val="4B2A85"/>
          </a:solidFill>
          <a:ln w="25400" cap="flat" cmpd="sng" algn="ctr">
            <a:noFill/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2000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29461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pthreads</a:t>
            </a:r>
            <a:r>
              <a:rPr lang="en-US" dirty="0"/>
              <a:t> and Locks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Another term for a lock is a </a:t>
            </a:r>
            <a:r>
              <a:rPr lang="en-US" dirty="0" err="1">
                <a:solidFill>
                  <a:srgbClr val="0066FF"/>
                </a:solidFill>
              </a:rPr>
              <a:t>mutex</a:t>
            </a:r>
            <a:r>
              <a:rPr lang="en-US" dirty="0"/>
              <a:t> (“mutual exclusion”)</a:t>
            </a:r>
          </a:p>
          <a:p>
            <a:pPr lvl="1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pthread.h</a:t>
            </a:r>
            <a:r>
              <a:rPr lang="en-US" dirty="0"/>
              <a:t> defines datatype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pthread_mutex_t</a:t>
            </a:r>
            <a:endParaRPr lang="en-US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3"/>
            <a:endParaRPr lang="en-US" dirty="0">
              <a:solidFill>
                <a:srgbClr val="0066FF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dirty="0" err="1"/>
              <a:t>pthread_mutex_init</a:t>
            </a:r>
            <a:r>
              <a:rPr lang="en-US" dirty="0"/>
              <a:t>()</a:t>
            </a:r>
          </a:p>
          <a:p>
            <a:pPr lvl="3"/>
            <a:endParaRPr lang="en-US" dirty="0"/>
          </a:p>
          <a:p>
            <a:pPr lvl="1"/>
            <a:r>
              <a:rPr lang="en-US" dirty="0"/>
              <a:t>Initializes a </a:t>
            </a:r>
            <a:r>
              <a:rPr lang="en-US" dirty="0" err="1"/>
              <a:t>mutex</a:t>
            </a:r>
            <a:r>
              <a:rPr lang="en-US" dirty="0"/>
              <a:t> with specified attributes</a:t>
            </a:r>
          </a:p>
          <a:p>
            <a:r>
              <a:rPr lang="en-US" dirty="0" err="1"/>
              <a:t>pthread_mutex_lock</a:t>
            </a:r>
            <a:r>
              <a:rPr lang="en-US" dirty="0"/>
              <a:t>()</a:t>
            </a:r>
          </a:p>
          <a:p>
            <a:pPr lvl="1"/>
            <a:r>
              <a:rPr lang="en-US" dirty="0"/>
              <a:t>Acquire the lock – blocks if already locked</a:t>
            </a:r>
          </a:p>
          <a:p>
            <a:r>
              <a:rPr lang="en-US" dirty="0" err="1"/>
              <a:t>pthread_mutex_unlock</a:t>
            </a:r>
            <a:r>
              <a:rPr lang="en-US" dirty="0"/>
              <a:t>()</a:t>
            </a:r>
          </a:p>
          <a:p>
            <a:pPr lvl="1"/>
            <a:r>
              <a:rPr lang="en-US" dirty="0"/>
              <a:t>Releases the lock</a:t>
            </a:r>
          </a:p>
          <a:p>
            <a:r>
              <a:rPr lang="en-US" dirty="0"/>
              <a:t> </a:t>
            </a:r>
          </a:p>
          <a:p>
            <a:pPr lvl="1"/>
            <a:r>
              <a:rPr lang="en-US" dirty="0"/>
              <a:t>“</a:t>
            </a:r>
            <a:r>
              <a:rPr lang="en-US" dirty="0" err="1"/>
              <a:t>Uninitializes</a:t>
            </a:r>
            <a:r>
              <a:rPr lang="en-US" dirty="0"/>
              <a:t>” a </a:t>
            </a:r>
            <a:r>
              <a:rPr lang="en-US" dirty="0" err="1"/>
              <a:t>mutex</a:t>
            </a:r>
            <a:r>
              <a:rPr lang="en-US" dirty="0"/>
              <a:t> – clean up when done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A7163-9E82-4943-8158-44D86FAC5221}" type="slidenum">
              <a:rPr lang="en-US" smtClean="0"/>
              <a:t>25</a:t>
            </a:fld>
            <a:endParaRPr lang="en-US"/>
          </a:p>
        </p:txBody>
      </p:sp>
      <p:sp>
        <p:nvSpPr>
          <p:cNvPr id="5" name="Rounded Rectangle 4"/>
          <p:cNvSpPr/>
          <p:nvPr/>
        </p:nvSpPr>
        <p:spPr bwMode="auto">
          <a:xfrm>
            <a:off x="822960" y="4754880"/>
            <a:ext cx="7863840" cy="365760"/>
          </a:xfrm>
          <a:prstGeom prst="roundRect">
            <a:avLst>
              <a:gd name="adj" fmla="val 25380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pthread_mutex_unlock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pthread_mutex_t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mutex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  <p:sp>
        <p:nvSpPr>
          <p:cNvPr id="6" name="Rounded Rectangle 5"/>
          <p:cNvSpPr/>
          <p:nvPr/>
        </p:nvSpPr>
        <p:spPr bwMode="auto">
          <a:xfrm>
            <a:off x="822960" y="3886200"/>
            <a:ext cx="7863840" cy="365760"/>
          </a:xfrm>
          <a:prstGeom prst="roundRect">
            <a:avLst>
              <a:gd name="adj" fmla="val 25380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pthread_mutex_lock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pthread_mutex_t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mutex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822960" y="2651760"/>
            <a:ext cx="7863840" cy="731520"/>
          </a:xfrm>
          <a:prstGeom prst="roundRect">
            <a:avLst>
              <a:gd name="adj" fmla="val 10229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pthread_mutex_init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pthread_mutex_t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mutex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 </a:t>
            </a:r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pthread_mutexattr_t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attr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8" name="Ink 7"/>
              <p14:cNvContentPartPr/>
              <p14:nvPr/>
            </p14:nvContentPartPr>
            <p14:xfrm>
              <a:off x="1147320" y="4565160"/>
              <a:ext cx="949680" cy="918720"/>
            </p14:xfrm>
          </p:contentPart>
        </mc:Choice>
        <mc:Fallback xmlns="">
          <p:pic>
            <p:nvPicPr>
              <p:cNvPr id="8" name="Ink 7"/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136160" y="4551480"/>
                <a:ext cx="969120" cy="946800"/>
              </a:xfrm>
              <a:prstGeom prst="rect">
                <a:avLst/>
              </a:prstGeom>
            </p:spPr>
          </p:pic>
        </mc:Fallback>
      </mc:AlternateContent>
      <p:sp>
        <p:nvSpPr>
          <p:cNvPr id="9" name="Rounded Rectangle 8"/>
          <p:cNvSpPr/>
          <p:nvPr/>
        </p:nvSpPr>
        <p:spPr bwMode="auto">
          <a:xfrm>
            <a:off x="822960" y="5623560"/>
            <a:ext cx="7863840" cy="365760"/>
          </a:xfrm>
          <a:prstGeom prst="roundRect">
            <a:avLst>
              <a:gd name="adj" fmla="val 25380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pthread_mutex_destroy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pthread_mutex_t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mutex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</p:spTree>
    <p:extLst>
      <p:ext uri="{BB962C8B-B14F-4D97-AF65-F5344CB8AC3E}">
        <p14:creationId xmlns:p14="http://schemas.microsoft.com/office/powerpoint/2010/main" val="34786070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9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pthread</a:t>
            </a:r>
            <a:r>
              <a:rPr lang="en-US" dirty="0"/>
              <a:t> </a:t>
            </a:r>
            <a:r>
              <a:rPr lang="en-US" dirty="0" err="1"/>
              <a:t>Mutex</a:t>
            </a:r>
            <a:r>
              <a:rPr lang="en-US" dirty="0"/>
              <a:t> 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See </a:t>
            </a:r>
            <a:r>
              <a:rPr lang="en-US" dirty="0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total.cc</a:t>
            </a:r>
          </a:p>
          <a:p>
            <a:pPr lvl="1"/>
            <a:r>
              <a:rPr lang="en-US" dirty="0"/>
              <a:t>Data race between threads</a:t>
            </a:r>
          </a:p>
          <a:p>
            <a:pPr lvl="3"/>
            <a:endParaRPr lang="en-US" dirty="0"/>
          </a:p>
          <a:p>
            <a:r>
              <a:rPr lang="en-US" dirty="0"/>
              <a:t>See </a:t>
            </a:r>
            <a:r>
              <a:rPr lang="en-US" dirty="0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total_locking.cc</a:t>
            </a:r>
          </a:p>
          <a:p>
            <a:pPr lvl="1"/>
            <a:r>
              <a:rPr lang="en-US" dirty="0"/>
              <a:t>Adding a </a:t>
            </a:r>
            <a:r>
              <a:rPr lang="en-US" dirty="0" err="1"/>
              <a:t>mutex</a:t>
            </a:r>
            <a:r>
              <a:rPr lang="en-US" dirty="0"/>
              <a:t> fixes our data race</a:t>
            </a:r>
          </a:p>
          <a:p>
            <a:pPr lvl="2"/>
            <a:endParaRPr lang="en-US" dirty="0"/>
          </a:p>
          <a:p>
            <a:r>
              <a:rPr lang="en-US" dirty="0"/>
              <a:t>How does this compare to sequential code?</a:t>
            </a:r>
          </a:p>
          <a:p>
            <a:pPr lvl="1"/>
            <a:r>
              <a:rPr lang="en-US" dirty="0"/>
              <a:t>Likely </a:t>
            </a:r>
            <a:r>
              <a:rPr lang="en-US" i="1" dirty="0"/>
              <a:t>slower</a:t>
            </a:r>
            <a:r>
              <a:rPr lang="en-US" dirty="0"/>
              <a:t> – only 1 thread can increment at a time, but have to deal with checking the lock and switching between threads</a:t>
            </a:r>
          </a:p>
          <a:p>
            <a:pPr lvl="1"/>
            <a:r>
              <a:rPr lang="en-US" dirty="0"/>
              <a:t>One possible fix:  each thread increments a local variable and then adds its value (once!) to the shared variable at the end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A7163-9E82-4943-8158-44D86FAC5221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80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Turn!  (</a:t>
            </a:r>
            <a:r>
              <a:rPr lang="en-US" dirty="0" err="1"/>
              <a:t>pthread</a:t>
            </a:r>
            <a:r>
              <a:rPr lang="en-US" dirty="0"/>
              <a:t> </a:t>
            </a:r>
            <a:r>
              <a:rPr lang="en-US" dirty="0" err="1"/>
              <a:t>mutex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Rewrite 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thread_main</a:t>
            </a:r>
            <a:r>
              <a:rPr lang="en-US" dirty="0"/>
              <a:t> from </a:t>
            </a:r>
            <a:r>
              <a:rPr lang="en-US" dirty="0">
                <a:solidFill>
                  <a:srgbClr val="4B2A85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total_locking.cc</a:t>
            </a:r>
            <a:r>
              <a:rPr lang="en-US" dirty="0"/>
              <a:t>:</a:t>
            </a:r>
          </a:p>
          <a:p>
            <a:pPr lvl="1"/>
            <a:r>
              <a:rPr lang="en-US" dirty="0"/>
              <a:t>It need to be passed an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dirty="0"/>
              <a:t> with the </a:t>
            </a:r>
            <a:r>
              <a:rPr lang="en-US" i="1" dirty="0"/>
              <a:t>address</a:t>
            </a:r>
            <a:r>
              <a:rPr lang="en-US" dirty="0"/>
              <a:t> of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sum_total</a:t>
            </a:r>
            <a:r>
              <a:rPr lang="en-US" dirty="0"/>
              <a:t> and an </a:t>
            </a:r>
            <a:r>
              <a:rPr lang="en-US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dirty="0"/>
              <a:t> with the number of times to loop (in that order)</a:t>
            </a:r>
          </a:p>
          <a:p>
            <a:pPr lvl="1"/>
            <a:r>
              <a:rPr lang="en-US" dirty="0"/>
              <a:t>Increment a local sum variable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dirty="0"/>
              <a:t> times, then add it to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sum_total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1"/>
            <a:r>
              <a:rPr lang="en-US" dirty="0"/>
              <a:t>Handle synchronization properly!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A7163-9E82-4943-8158-44D86FAC5221}" type="slidenum">
              <a:rPr lang="en-US" smtClean="0"/>
              <a:t>27</a:t>
            </a:fld>
            <a:endParaRPr lang="en-US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88A35BE8-ED5D-4B8B-B538-767526B55B04}"/>
                  </a:ext>
                </a:extLst>
              </p14:cNvPr>
              <p14:cNvContentPartPr/>
              <p14:nvPr/>
            </p14:nvContentPartPr>
            <p14:xfrm>
              <a:off x="2861640" y="3601440"/>
              <a:ext cx="3408120" cy="1466280"/>
            </p14:xfrm>
          </p:contentPart>
        </mc:Choice>
        <mc:Fallback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88A35BE8-ED5D-4B8B-B538-767526B55B04}"/>
                  </a:ext>
                </a:extLst>
              </p:cNvPr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852280" y="3592080"/>
                <a:ext cx="3426840" cy="14850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941177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C++11 Threads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C++11 added threads and concurrency to its libraries</a:t>
            </a:r>
          </a:p>
          <a:p>
            <a:pPr lvl="1"/>
            <a:r>
              <a:rPr lang="en-US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&lt;thread&gt;</a:t>
            </a:r>
            <a:r>
              <a:rPr lang="en-US" dirty="0"/>
              <a:t> – thread objects</a:t>
            </a:r>
          </a:p>
          <a:p>
            <a:pPr lvl="1"/>
            <a:r>
              <a:rPr lang="en-US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mutex</a:t>
            </a:r>
            <a:r>
              <a:rPr lang="en-US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US" dirty="0"/>
              <a:t> – locks to handle critical sections</a:t>
            </a:r>
          </a:p>
          <a:p>
            <a:pPr lvl="1"/>
            <a:r>
              <a:rPr lang="en-US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condition_variable</a:t>
            </a:r>
            <a:r>
              <a:rPr lang="en-US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US" dirty="0">
                <a:solidFill>
                  <a:srgbClr val="D94B7B"/>
                </a:solidFill>
              </a:rPr>
              <a:t> </a:t>
            </a:r>
            <a:r>
              <a:rPr lang="en-US" dirty="0"/>
              <a:t>– used to block objects until notified to resume</a:t>
            </a:r>
          </a:p>
          <a:p>
            <a:pPr lvl="1"/>
            <a:r>
              <a:rPr lang="en-US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&lt;atomic&gt; </a:t>
            </a:r>
            <a:r>
              <a:rPr lang="en-US" dirty="0"/>
              <a:t>– indivisible, atomic operations</a:t>
            </a:r>
          </a:p>
          <a:p>
            <a:pPr lvl="1"/>
            <a:r>
              <a:rPr lang="en-US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&lt;future&gt;</a:t>
            </a:r>
            <a:r>
              <a:rPr lang="en-US" dirty="0"/>
              <a:t> – asynchronous access to data</a:t>
            </a:r>
          </a:p>
          <a:p>
            <a:pPr lvl="1"/>
            <a:r>
              <a:rPr lang="en-US" dirty="0"/>
              <a:t>These might be built on top of </a:t>
            </a:r>
            <a:r>
              <a:rPr lang="en-US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&lt;</a:t>
            </a:r>
            <a:r>
              <a:rPr lang="en-US" dirty="0" err="1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pthread.h</a:t>
            </a:r>
            <a:r>
              <a:rPr lang="en-US" dirty="0">
                <a:solidFill>
                  <a:srgbClr val="D94B7B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  <a:r>
              <a:rPr lang="en-US" dirty="0"/>
              <a:t>, but also might not be</a:t>
            </a:r>
          </a:p>
          <a:p>
            <a:pPr lvl="3"/>
            <a:endParaRPr lang="en-US" dirty="0"/>
          </a:p>
          <a:p>
            <a:r>
              <a:rPr lang="en-US" dirty="0"/>
              <a:t>Definitely use in C++11 code if local conventions allow, but </a:t>
            </a:r>
            <a:r>
              <a:rPr lang="en-US" dirty="0" err="1"/>
              <a:t>pthreads</a:t>
            </a:r>
            <a:r>
              <a:rPr lang="en-US" dirty="0"/>
              <a:t> will be around for a long, long time</a:t>
            </a:r>
          </a:p>
          <a:p>
            <a:pPr lvl="1"/>
            <a:r>
              <a:rPr lang="en-US" dirty="0"/>
              <a:t>Use </a:t>
            </a:r>
            <a:r>
              <a:rPr lang="en-US" dirty="0" err="1"/>
              <a:t>pthreads</a:t>
            </a:r>
            <a:r>
              <a:rPr lang="en-US" dirty="0"/>
              <a:t> in current exercise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A7163-9E82-4943-8158-44D86FAC5221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271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Administrivia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Exercise 12 </a:t>
            </a:r>
            <a:r>
              <a:rPr lang="en-US" dirty="0"/>
              <a:t>released today, </a:t>
            </a:r>
            <a:r>
              <a:rPr lang="en-US"/>
              <a:t>due Wednesday (6/2)</a:t>
            </a:r>
            <a:endParaRPr lang="en-US" dirty="0"/>
          </a:p>
          <a:p>
            <a:pPr lvl="1"/>
            <a:r>
              <a:rPr lang="en-US" dirty="0"/>
              <a:t>Concurrency via </a:t>
            </a:r>
            <a:r>
              <a:rPr lang="en-US" dirty="0" err="1"/>
              <a:t>pthreads</a:t>
            </a:r>
            <a:endParaRPr lang="en-US" dirty="0"/>
          </a:p>
          <a:p>
            <a:pPr>
              <a:spcBef>
                <a:spcPts val="1800"/>
              </a:spcBef>
            </a:pPr>
            <a:r>
              <a:rPr lang="en-US"/>
              <a:t>hw4 due next Thursday (6/3)</a:t>
            </a:r>
            <a:endParaRPr lang="en-US" dirty="0"/>
          </a:p>
          <a:p>
            <a:pPr lvl="1"/>
            <a:r>
              <a:rPr lang="en-US"/>
              <a:t>Partner submission deadline is tonight @ 11:59 pm</a:t>
            </a:r>
          </a:p>
          <a:p>
            <a:pPr lvl="1"/>
            <a:r>
              <a:rPr lang="en-US"/>
              <a:t>Submissions </a:t>
            </a:r>
            <a:r>
              <a:rPr lang="en-US" dirty="0"/>
              <a:t>accepted until </a:t>
            </a:r>
            <a:r>
              <a:rPr lang="en-US"/>
              <a:t>Sunday (6/6)</a:t>
            </a:r>
            <a:endParaRPr lang="en-US" dirty="0"/>
          </a:p>
          <a:p>
            <a:pPr>
              <a:spcBef>
                <a:spcPts val="1800"/>
              </a:spcBef>
            </a:pPr>
            <a:r>
              <a:rPr lang="en-US"/>
              <a:t>Please </a:t>
            </a:r>
            <a:r>
              <a:rPr lang="en-US" dirty="0"/>
              <a:t>fill out the course evaluations for lecture and </a:t>
            </a:r>
            <a:r>
              <a:rPr lang="en-US"/>
              <a:t>your section next week!</a:t>
            </a:r>
          </a:p>
          <a:p>
            <a:pPr lvl="1"/>
            <a:r>
              <a:rPr lang="en-US"/>
              <a:t>Single lecture eval for Justin &amp; Travis</a:t>
            </a:r>
          </a:p>
          <a:p>
            <a:pPr>
              <a:spcBef>
                <a:spcPts val="1800"/>
              </a:spcBef>
            </a:pPr>
            <a:r>
              <a:rPr lang="en-US"/>
              <a:t>Final will be open from Sunday, June 6 through Wednesday, June 9 on Gradescope</a:t>
            </a:r>
          </a:p>
          <a:p>
            <a:pPr lvl="1"/>
            <a:r>
              <a:rPr lang="en-US"/>
              <a:t>Similar to Midterm; details on course website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1B5E29-5BFE-4A77-A178-85B6D82C95E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7860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Threads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Threads are like lightweight processes</a:t>
            </a:r>
          </a:p>
          <a:p>
            <a:pPr lvl="1"/>
            <a:r>
              <a:rPr lang="en-US" dirty="0"/>
              <a:t>They execute concurrently like processes</a:t>
            </a:r>
          </a:p>
          <a:p>
            <a:pPr lvl="2"/>
            <a:r>
              <a:rPr lang="en-US" dirty="0"/>
              <a:t>Multiple threads can run simultaneously on multiple CPUs/cores</a:t>
            </a:r>
          </a:p>
          <a:p>
            <a:pPr lvl="1"/>
            <a:r>
              <a:rPr lang="en-US" dirty="0"/>
              <a:t>Unlike processes, threads cohabitate the same address space</a:t>
            </a:r>
          </a:p>
          <a:p>
            <a:pPr lvl="2"/>
            <a:r>
              <a:rPr lang="en-US" dirty="0"/>
              <a:t>Threads within a process see the same heap and </a:t>
            </a:r>
            <a:r>
              <a:rPr lang="en-US" dirty="0" err="1"/>
              <a:t>globals</a:t>
            </a:r>
            <a:r>
              <a:rPr lang="en-US" dirty="0"/>
              <a:t> and can communicate with each other through variables and memory</a:t>
            </a:r>
          </a:p>
          <a:p>
            <a:pPr lvl="3"/>
            <a:r>
              <a:rPr lang="en-US" dirty="0"/>
              <a:t>But, they can interfere with each other – need synchronization for shared resources</a:t>
            </a:r>
          </a:p>
          <a:p>
            <a:pPr lvl="2"/>
            <a:r>
              <a:rPr lang="en-US" dirty="0"/>
              <a:t>Each thread has its </a:t>
            </a:r>
            <a:r>
              <a:rPr lang="en-US"/>
              <a:t>own stack</a:t>
            </a:r>
          </a:p>
          <a:p>
            <a:pPr lvl="3"/>
            <a:endParaRPr lang="en-US"/>
          </a:p>
          <a:p>
            <a:r>
              <a:rPr lang="en-US"/>
              <a:t>Analogy: restaurant kitchen</a:t>
            </a:r>
          </a:p>
          <a:p>
            <a:pPr lvl="1"/>
            <a:r>
              <a:rPr lang="en-US"/>
              <a:t>Kitchen is process</a:t>
            </a:r>
          </a:p>
          <a:p>
            <a:pPr lvl="1"/>
            <a:r>
              <a:rPr lang="en-US"/>
              <a:t>Chefs are threads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A7163-9E82-4943-8158-44D86FAC5221}" type="slidenum">
              <a:rPr lang="en-US" smtClean="0"/>
              <a:t>4</a:t>
            </a:fld>
            <a:endParaRPr lang="en-US"/>
          </a:p>
        </p:txBody>
      </p:sp>
      <p:pic>
        <p:nvPicPr>
          <p:cNvPr id="1026" name="Picture 2" descr="https://animatedkid.files.wordpress.com/2016/10/ratatouille1.png">
            <a:extLst>
              <a:ext uri="{FF2B5EF4-FFF2-40B4-BE49-F238E27FC236}">
                <a16:creationId xmlns:a16="http://schemas.microsoft.com/office/drawing/2014/main" id="{F28690D5-21E0-456E-ACB9-EC40582527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5032411"/>
            <a:ext cx="3657600" cy="1528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9262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Single-Threaded Address Spaces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50792" y="1362075"/>
            <a:ext cx="4709160" cy="4972050"/>
          </a:xfrm>
        </p:spPr>
        <p:txBody>
          <a:bodyPr/>
          <a:lstStyle/>
          <a:p>
            <a:r>
              <a:rPr lang="en-US" dirty="0"/>
              <a:t>Before creating a thread</a:t>
            </a:r>
          </a:p>
          <a:p>
            <a:pPr lvl="1"/>
            <a:r>
              <a:rPr lang="en-US" dirty="0"/>
              <a:t>One thread of execution running in the address space</a:t>
            </a:r>
          </a:p>
          <a:p>
            <a:pPr lvl="2"/>
            <a:r>
              <a:rPr lang="en-US" dirty="0"/>
              <a:t>One PC, stack, SP</a:t>
            </a:r>
          </a:p>
          <a:p>
            <a:pPr lvl="1"/>
            <a:r>
              <a:rPr lang="en-US" dirty="0"/>
              <a:t>That main thread invokes a function to create a new thread</a:t>
            </a:r>
          </a:p>
          <a:p>
            <a:pPr lvl="2"/>
            <a:r>
              <a:rPr lang="en-US" dirty="0"/>
              <a:t>Typically 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pthread_create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A7163-9E82-4943-8158-44D86FAC5221}" type="slidenum">
              <a:rPr lang="en-US" smtClean="0"/>
              <a:t>5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1645920" y="1280160"/>
            <a:ext cx="2377440" cy="5212080"/>
            <a:chOff x="6583680" y="1280160"/>
            <a:chExt cx="2377440" cy="5212080"/>
          </a:xfrm>
        </p:grpSpPr>
        <p:sp>
          <p:nvSpPr>
            <p:cNvPr id="6" name="Rectangle 7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6583680" y="1280160"/>
              <a:ext cx="2377440" cy="52120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Ctr="1"/>
            <a:lstStyle/>
            <a:p>
              <a:pPr algn="ctr">
                <a:lnSpc>
                  <a:spcPct val="100000"/>
                </a:lnSpc>
              </a:pPr>
              <a:endParaRPr lang="en-US" b="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6583680" y="1280160"/>
              <a:ext cx="2377440" cy="457200"/>
            </a:xfrm>
            <a:prstGeom prst="rect">
              <a:avLst/>
            </a:prstGeom>
            <a:solidFill>
              <a:srgbClr val="CC0066">
                <a:alpha val="60000"/>
              </a:srgb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OS kernel [protected]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6583680" y="1737360"/>
              <a:ext cx="2377440" cy="36576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err="1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Stack</a:t>
              </a:r>
              <a:r>
                <a:rPr lang="en-US" baseline="-25000" dirty="0" err="1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parent</a:t>
              </a:r>
              <a:endParaRPr lang="en-US" baseline="-2500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6583680" y="4114800"/>
              <a:ext cx="2377440" cy="45720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Heap (</a:t>
              </a:r>
              <a:r>
                <a:rPr lang="en-US" dirty="0" err="1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malloc</a:t>
              </a: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/free)</a:t>
              </a: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6583680" y="4572000"/>
              <a:ext cx="2377440" cy="54864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Read/Write Segments</a:t>
              </a:r>
              <a:b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</a:br>
              <a:r>
                <a:rPr lang="en-US" i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.data</a:t>
              </a: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, </a:t>
              </a:r>
              <a:r>
                <a:rPr lang="en-US" i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.</a:t>
              </a:r>
              <a:r>
                <a:rPr lang="en-US" i="1" dirty="0" err="1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bss</a:t>
              </a:r>
              <a:endParaRPr lang="en-US" i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6583680" y="3383280"/>
              <a:ext cx="2377440" cy="36576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Shared Libraries</a:t>
              </a: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6583680" y="5120640"/>
              <a:ext cx="2377440" cy="82296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Read-Only Segments</a:t>
              </a:r>
              <a:b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</a:br>
              <a:r>
                <a:rPr lang="en-US" i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.text</a:t>
              </a: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, </a:t>
              </a:r>
              <a:r>
                <a:rPr lang="en-US" i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.</a:t>
              </a:r>
              <a:r>
                <a:rPr lang="en-US" i="1" dirty="0" err="1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rodata</a:t>
              </a:r>
              <a:endParaRPr lang="en-US" i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cxnSp>
          <p:nvCxnSpPr>
            <p:cNvPr id="15" name="Straight Arrow Connector 14"/>
            <p:cNvCxnSpPr/>
            <p:nvPr/>
          </p:nvCxnSpPr>
          <p:spPr bwMode="auto">
            <a:xfrm>
              <a:off x="7772400" y="2103120"/>
              <a:ext cx="0" cy="27432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6" name="Straight Arrow Connector 15"/>
            <p:cNvCxnSpPr/>
            <p:nvPr/>
          </p:nvCxnSpPr>
          <p:spPr bwMode="auto">
            <a:xfrm>
              <a:off x="7772400" y="3108960"/>
              <a:ext cx="0" cy="27432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  <p:cxnSp>
          <p:nvCxnSpPr>
            <p:cNvPr id="17" name="Straight Arrow Connector 16"/>
            <p:cNvCxnSpPr/>
            <p:nvPr/>
          </p:nvCxnSpPr>
          <p:spPr bwMode="auto">
            <a:xfrm>
              <a:off x="7772400" y="3840480"/>
              <a:ext cx="0" cy="27432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</p:grpSp>
      <p:grpSp>
        <p:nvGrpSpPr>
          <p:cNvPr id="18" name="Group 17"/>
          <p:cNvGrpSpPr/>
          <p:nvPr/>
        </p:nvGrpSpPr>
        <p:grpSpPr>
          <a:xfrm>
            <a:off x="365760" y="1920240"/>
            <a:ext cx="1280160" cy="365760"/>
            <a:chOff x="1737360" y="2743200"/>
            <a:chExt cx="1280160" cy="365760"/>
          </a:xfrm>
        </p:grpSpPr>
        <p:cxnSp>
          <p:nvCxnSpPr>
            <p:cNvPr id="19" name="Straight Arrow Connector 18"/>
            <p:cNvCxnSpPr/>
            <p:nvPr/>
          </p:nvCxnSpPr>
          <p:spPr bwMode="auto">
            <a:xfrm>
              <a:off x="2743200" y="2926080"/>
              <a:ext cx="274320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stealth" w="med" len="med"/>
            </a:ln>
            <a:effectLst>
              <a:glow rad="38100">
                <a:schemeClr val="tx1"/>
              </a:glow>
            </a:effectLst>
          </p:spPr>
        </p:cxnSp>
        <p:sp>
          <p:nvSpPr>
            <p:cNvPr id="20" name="TextBox 19"/>
            <p:cNvSpPr txBox="1"/>
            <p:nvPr/>
          </p:nvSpPr>
          <p:spPr>
            <a:xfrm>
              <a:off x="1737360" y="2743200"/>
              <a:ext cx="1097280" cy="365760"/>
            </a:xfrm>
            <a:prstGeom prst="rect">
              <a:avLst/>
            </a:prstGeom>
            <a:noFill/>
          </p:spPr>
          <p:txBody>
            <a:bodyPr wrap="square" lIns="91440" tIns="0" bIns="0" rtlCol="0" anchor="ctr" anchorCtr="0">
              <a:noAutofit/>
            </a:bodyPr>
            <a:lstStyle/>
            <a:p>
              <a:pPr algn="ctr"/>
              <a:r>
                <a:rPr lang="en-US" sz="2000" b="1" dirty="0" err="1">
                  <a:solidFill>
                    <a:srgbClr val="FFFF00"/>
                  </a:solidFill>
                  <a:effectLst>
                    <a:glow rad="50800">
                      <a:schemeClr val="tx1"/>
                    </a:glow>
                  </a:effectLst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SP</a:t>
              </a:r>
              <a:r>
                <a:rPr lang="en-US" sz="2000" b="1" baseline="-25000" dirty="0" err="1">
                  <a:solidFill>
                    <a:srgbClr val="FFFF00"/>
                  </a:solidFill>
                  <a:effectLst>
                    <a:glow rad="50800">
                      <a:schemeClr val="tx1"/>
                    </a:glow>
                  </a:effectLst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parent</a:t>
              </a:r>
              <a:endParaRPr lang="en-US" sz="2000" b="1" baseline="-25000" dirty="0">
                <a:solidFill>
                  <a:srgbClr val="FFFF00"/>
                </a:solidFill>
                <a:effectLst>
                  <a:glow rad="50800">
                    <a:schemeClr val="tx1"/>
                  </a:glow>
                </a:effectLst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65760" y="5577840"/>
            <a:ext cx="1280160" cy="365760"/>
            <a:chOff x="1737360" y="5577840"/>
            <a:chExt cx="1280160" cy="365760"/>
          </a:xfrm>
        </p:grpSpPr>
        <p:cxnSp>
          <p:nvCxnSpPr>
            <p:cNvPr id="22" name="Straight Arrow Connector 21"/>
            <p:cNvCxnSpPr/>
            <p:nvPr/>
          </p:nvCxnSpPr>
          <p:spPr bwMode="auto">
            <a:xfrm>
              <a:off x="2743200" y="5760720"/>
              <a:ext cx="274320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stealth" w="med" len="med"/>
            </a:ln>
            <a:effectLst>
              <a:glow rad="38100">
                <a:schemeClr val="tx1"/>
              </a:glow>
            </a:effectLst>
          </p:spPr>
        </p:cxnSp>
        <p:sp>
          <p:nvSpPr>
            <p:cNvPr id="23" name="TextBox 22"/>
            <p:cNvSpPr txBox="1"/>
            <p:nvPr/>
          </p:nvSpPr>
          <p:spPr>
            <a:xfrm>
              <a:off x="1737360" y="5577840"/>
              <a:ext cx="1097280" cy="365760"/>
            </a:xfrm>
            <a:prstGeom prst="rect">
              <a:avLst/>
            </a:prstGeom>
            <a:noFill/>
          </p:spPr>
          <p:txBody>
            <a:bodyPr wrap="square" lIns="91440" tIns="0" bIns="0" rtlCol="0" anchor="ctr" anchorCtr="0">
              <a:noAutofit/>
            </a:bodyPr>
            <a:lstStyle/>
            <a:p>
              <a:pPr algn="ctr"/>
              <a:r>
                <a:rPr lang="en-US" sz="2000" b="1" dirty="0" err="1">
                  <a:solidFill>
                    <a:srgbClr val="FFFF00"/>
                  </a:solidFill>
                  <a:effectLst>
                    <a:glow rad="50800">
                      <a:schemeClr val="tx1"/>
                    </a:glow>
                  </a:effectLst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PC</a:t>
              </a:r>
              <a:r>
                <a:rPr lang="en-US" sz="2000" b="1" baseline="-25000" dirty="0" err="1">
                  <a:solidFill>
                    <a:srgbClr val="FFFF00"/>
                  </a:solidFill>
                  <a:effectLst>
                    <a:glow rad="50800">
                      <a:schemeClr val="tx1"/>
                    </a:glow>
                  </a:effectLst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parent</a:t>
              </a:r>
              <a:endParaRPr lang="en-US" sz="2000" b="1" baseline="-25000" dirty="0">
                <a:solidFill>
                  <a:srgbClr val="FFFF00"/>
                </a:solidFill>
                <a:effectLst>
                  <a:glow rad="50800">
                    <a:schemeClr val="tx1"/>
                  </a:glow>
                </a:effectLst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5802475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Multi-threaded Address Spaces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50792" y="1362075"/>
            <a:ext cx="4709160" cy="4972050"/>
          </a:xfrm>
        </p:spPr>
        <p:txBody>
          <a:bodyPr/>
          <a:lstStyle/>
          <a:p>
            <a:r>
              <a:rPr lang="en-US" dirty="0"/>
              <a:t>After creating a thread</a:t>
            </a:r>
          </a:p>
          <a:p>
            <a:pPr lvl="1"/>
            <a:r>
              <a:rPr lang="en-US" i="1" dirty="0"/>
              <a:t>Two</a:t>
            </a:r>
            <a:r>
              <a:rPr lang="en-US" dirty="0"/>
              <a:t> threads of execution running in the address space</a:t>
            </a:r>
          </a:p>
          <a:p>
            <a:pPr lvl="2"/>
            <a:r>
              <a:rPr lang="en-US" dirty="0"/>
              <a:t>Original thread (parent) and new thread (child)</a:t>
            </a:r>
          </a:p>
          <a:p>
            <a:pPr lvl="2"/>
            <a:r>
              <a:rPr lang="en-US" dirty="0"/>
              <a:t>New stack created for child thread</a:t>
            </a:r>
          </a:p>
          <a:p>
            <a:pPr lvl="2"/>
            <a:r>
              <a:rPr lang="en-US" dirty="0"/>
              <a:t>Child thread has its own </a:t>
            </a:r>
            <a:r>
              <a:rPr lang="en-US" i="1" dirty="0"/>
              <a:t>values</a:t>
            </a:r>
            <a:r>
              <a:rPr lang="en-US" dirty="0"/>
              <a:t> of the PC and SP</a:t>
            </a:r>
          </a:p>
          <a:p>
            <a:pPr lvl="1"/>
            <a:r>
              <a:rPr lang="en-US" dirty="0"/>
              <a:t>Both threads share the other segments (code, heap, </a:t>
            </a:r>
            <a:r>
              <a:rPr lang="en-US" dirty="0" err="1"/>
              <a:t>globals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They can cooperatively modify shared data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A7163-9E82-4943-8158-44D86FAC5221}" type="slidenum">
              <a:rPr lang="en-US" smtClean="0"/>
              <a:t>6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1645920" y="1280160"/>
            <a:ext cx="2377440" cy="5212080"/>
            <a:chOff x="6583680" y="1280160"/>
            <a:chExt cx="2377440" cy="5212080"/>
          </a:xfrm>
        </p:grpSpPr>
        <p:sp>
          <p:nvSpPr>
            <p:cNvPr id="6" name="Rectangle 7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6583680" y="1280160"/>
              <a:ext cx="2377440" cy="52120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Ctr="1"/>
            <a:lstStyle/>
            <a:p>
              <a:pPr algn="ctr">
                <a:lnSpc>
                  <a:spcPct val="100000"/>
                </a:lnSpc>
              </a:pPr>
              <a:endParaRPr lang="en-US" b="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9" name="Rectangle 8"/>
            <p:cNvSpPr/>
            <p:nvPr/>
          </p:nvSpPr>
          <p:spPr bwMode="auto">
            <a:xfrm>
              <a:off x="6583680" y="1280160"/>
              <a:ext cx="2377440" cy="457200"/>
            </a:xfrm>
            <a:prstGeom prst="rect">
              <a:avLst/>
            </a:prstGeom>
            <a:solidFill>
              <a:srgbClr val="CC0066">
                <a:alpha val="60000"/>
              </a:srgbClr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OS kernel [protected]</a:t>
              </a: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6583680" y="1737360"/>
              <a:ext cx="2377440" cy="36576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 err="1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Stack</a:t>
              </a:r>
              <a:r>
                <a:rPr lang="en-US" baseline="-25000" dirty="0" err="1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parent</a:t>
              </a:r>
              <a:endParaRPr lang="en-US" baseline="-25000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11" name="Rectangle 10"/>
            <p:cNvSpPr/>
            <p:nvPr/>
          </p:nvSpPr>
          <p:spPr bwMode="auto">
            <a:xfrm>
              <a:off x="6583680" y="4114800"/>
              <a:ext cx="2377440" cy="45720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Heap (</a:t>
              </a:r>
              <a:r>
                <a:rPr lang="en-US" dirty="0" err="1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malloc</a:t>
              </a: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/free)</a:t>
              </a:r>
            </a:p>
          </p:txBody>
        </p:sp>
        <p:sp>
          <p:nvSpPr>
            <p:cNvPr id="12" name="Rectangle 11"/>
            <p:cNvSpPr/>
            <p:nvPr/>
          </p:nvSpPr>
          <p:spPr bwMode="auto">
            <a:xfrm>
              <a:off x="6583680" y="4572000"/>
              <a:ext cx="2377440" cy="54864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8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Read/Write Segments</a:t>
              </a:r>
              <a:b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</a:br>
              <a:r>
                <a:rPr lang="en-US" i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.data</a:t>
              </a: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, </a:t>
              </a:r>
              <a:r>
                <a:rPr lang="en-US" i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.</a:t>
              </a:r>
              <a:r>
                <a:rPr lang="en-US" i="1" dirty="0" err="1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bss</a:t>
              </a:r>
              <a:endParaRPr lang="en-US" i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sp>
          <p:nvSpPr>
            <p:cNvPr id="13" name="Rectangle 12"/>
            <p:cNvSpPr/>
            <p:nvPr/>
          </p:nvSpPr>
          <p:spPr bwMode="auto">
            <a:xfrm>
              <a:off x="6583680" y="3383280"/>
              <a:ext cx="2377440" cy="36576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Shared Libraries</a:t>
              </a:r>
            </a:p>
          </p:txBody>
        </p:sp>
        <p:sp>
          <p:nvSpPr>
            <p:cNvPr id="14" name="Rectangle 13"/>
            <p:cNvSpPr/>
            <p:nvPr/>
          </p:nvSpPr>
          <p:spPr bwMode="auto">
            <a:xfrm>
              <a:off x="6583680" y="5120640"/>
              <a:ext cx="2377440" cy="822960"/>
            </a:xfrm>
            <a:prstGeom prst="rect">
              <a:avLst/>
            </a:prstGeom>
            <a:solidFill>
              <a:srgbClr val="B7A57A"/>
            </a:solidFill>
            <a:ln w="1905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square" lIns="91440" tIns="45720" rIns="91440" bIns="45720" numCol="1" rtlCol="0" anchor="ctr" anchorCtr="0" compatLnSpc="1">
              <a:prstTxWarp prst="textNoShape">
                <a:avLst/>
              </a:prstTxWarp>
            </a:bodyPr>
            <a:lstStyle/>
            <a:p>
              <a:pPr marL="0" marR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Read-Only Segments</a:t>
              </a:r>
              <a:b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</a:br>
              <a:r>
                <a:rPr lang="en-US" i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.text</a:t>
              </a:r>
              <a:r>
                <a:rPr lang="en-US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, </a:t>
              </a:r>
              <a:r>
                <a:rPr lang="en-US" i="1" dirty="0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.</a:t>
              </a:r>
              <a:r>
                <a:rPr lang="en-US" i="1" dirty="0" err="1"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rodata</a:t>
              </a:r>
              <a:endParaRPr lang="en-US" i="1" dirty="0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  <p:cxnSp>
          <p:nvCxnSpPr>
            <p:cNvPr id="15" name="Straight Arrow Connector 14"/>
            <p:cNvCxnSpPr/>
            <p:nvPr/>
          </p:nvCxnSpPr>
          <p:spPr bwMode="auto">
            <a:xfrm>
              <a:off x="7772400" y="2103120"/>
              <a:ext cx="0" cy="27432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6" name="Straight Arrow Connector 15"/>
            <p:cNvCxnSpPr/>
            <p:nvPr/>
          </p:nvCxnSpPr>
          <p:spPr bwMode="auto">
            <a:xfrm>
              <a:off x="7772400" y="3108960"/>
              <a:ext cx="0" cy="27432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  <p:cxnSp>
          <p:nvCxnSpPr>
            <p:cNvPr id="17" name="Straight Arrow Connector 16"/>
            <p:cNvCxnSpPr/>
            <p:nvPr/>
          </p:nvCxnSpPr>
          <p:spPr bwMode="auto">
            <a:xfrm>
              <a:off x="7772400" y="3840480"/>
              <a:ext cx="0" cy="27432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triangle" w="med" len="med"/>
              <a:tailEnd type="none"/>
            </a:ln>
            <a:effectLst/>
          </p:spPr>
        </p:cxnSp>
      </p:grpSp>
      <p:grpSp>
        <p:nvGrpSpPr>
          <p:cNvPr id="18" name="Group 17"/>
          <p:cNvGrpSpPr/>
          <p:nvPr/>
        </p:nvGrpSpPr>
        <p:grpSpPr>
          <a:xfrm>
            <a:off x="365760" y="1920240"/>
            <a:ext cx="1280160" cy="365760"/>
            <a:chOff x="1737360" y="2743200"/>
            <a:chExt cx="1280160" cy="365760"/>
          </a:xfrm>
        </p:grpSpPr>
        <p:cxnSp>
          <p:nvCxnSpPr>
            <p:cNvPr id="19" name="Straight Arrow Connector 18"/>
            <p:cNvCxnSpPr/>
            <p:nvPr/>
          </p:nvCxnSpPr>
          <p:spPr bwMode="auto">
            <a:xfrm>
              <a:off x="2743200" y="2926080"/>
              <a:ext cx="274320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stealth" w="med" len="med"/>
            </a:ln>
            <a:effectLst>
              <a:glow rad="38100">
                <a:schemeClr val="tx1"/>
              </a:glow>
            </a:effectLst>
          </p:spPr>
        </p:cxnSp>
        <p:sp>
          <p:nvSpPr>
            <p:cNvPr id="20" name="TextBox 19"/>
            <p:cNvSpPr txBox="1"/>
            <p:nvPr/>
          </p:nvSpPr>
          <p:spPr>
            <a:xfrm>
              <a:off x="1737360" y="2743200"/>
              <a:ext cx="1097280" cy="365760"/>
            </a:xfrm>
            <a:prstGeom prst="rect">
              <a:avLst/>
            </a:prstGeom>
            <a:noFill/>
          </p:spPr>
          <p:txBody>
            <a:bodyPr wrap="square" lIns="91440" tIns="0" bIns="0" rtlCol="0" anchor="ctr" anchorCtr="0">
              <a:noAutofit/>
            </a:bodyPr>
            <a:lstStyle/>
            <a:p>
              <a:pPr algn="ctr"/>
              <a:r>
                <a:rPr lang="en-US" sz="2000" b="1" dirty="0" err="1">
                  <a:solidFill>
                    <a:srgbClr val="FFFF00"/>
                  </a:solidFill>
                  <a:effectLst>
                    <a:glow rad="50800">
                      <a:schemeClr val="tx1"/>
                    </a:glow>
                  </a:effectLst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SP</a:t>
              </a:r>
              <a:r>
                <a:rPr lang="en-US" sz="2000" b="1" baseline="-25000" dirty="0" err="1">
                  <a:solidFill>
                    <a:srgbClr val="FFFF00"/>
                  </a:solidFill>
                  <a:effectLst>
                    <a:glow rad="50800">
                      <a:schemeClr val="tx1"/>
                    </a:glow>
                  </a:effectLst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parent</a:t>
              </a:r>
              <a:endParaRPr lang="en-US" sz="2000" b="1" baseline="-25000" dirty="0">
                <a:solidFill>
                  <a:srgbClr val="FFFF00"/>
                </a:solidFill>
                <a:effectLst>
                  <a:glow rad="50800">
                    <a:schemeClr val="tx1"/>
                  </a:glow>
                </a:effectLst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65760" y="5577840"/>
            <a:ext cx="1280160" cy="365760"/>
            <a:chOff x="1737360" y="5577840"/>
            <a:chExt cx="1280160" cy="365760"/>
          </a:xfrm>
        </p:grpSpPr>
        <p:cxnSp>
          <p:nvCxnSpPr>
            <p:cNvPr id="22" name="Straight Arrow Connector 21"/>
            <p:cNvCxnSpPr/>
            <p:nvPr/>
          </p:nvCxnSpPr>
          <p:spPr bwMode="auto">
            <a:xfrm>
              <a:off x="2743200" y="5760720"/>
              <a:ext cx="274320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stealth" w="med" len="med"/>
            </a:ln>
            <a:effectLst>
              <a:glow rad="38100">
                <a:schemeClr val="tx1"/>
              </a:glow>
            </a:effectLst>
          </p:spPr>
        </p:cxnSp>
        <p:sp>
          <p:nvSpPr>
            <p:cNvPr id="23" name="TextBox 22"/>
            <p:cNvSpPr txBox="1"/>
            <p:nvPr/>
          </p:nvSpPr>
          <p:spPr>
            <a:xfrm>
              <a:off x="1737360" y="5577840"/>
              <a:ext cx="1097280" cy="365760"/>
            </a:xfrm>
            <a:prstGeom prst="rect">
              <a:avLst/>
            </a:prstGeom>
            <a:noFill/>
          </p:spPr>
          <p:txBody>
            <a:bodyPr wrap="square" lIns="91440" tIns="0" bIns="0" rtlCol="0" anchor="ctr" anchorCtr="0">
              <a:noAutofit/>
            </a:bodyPr>
            <a:lstStyle/>
            <a:p>
              <a:pPr algn="ctr"/>
              <a:r>
                <a:rPr lang="en-US" sz="2000" b="1" dirty="0" err="1">
                  <a:solidFill>
                    <a:srgbClr val="FFFF00"/>
                  </a:solidFill>
                  <a:effectLst>
                    <a:glow rad="50800">
                      <a:schemeClr val="tx1"/>
                    </a:glow>
                  </a:effectLst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PC</a:t>
              </a:r>
              <a:r>
                <a:rPr lang="en-US" sz="2000" b="1" baseline="-25000" dirty="0" err="1">
                  <a:solidFill>
                    <a:srgbClr val="FFFF00"/>
                  </a:solidFill>
                  <a:effectLst>
                    <a:glow rad="50800">
                      <a:schemeClr val="tx1"/>
                    </a:glow>
                  </a:effectLst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parent</a:t>
              </a:r>
              <a:endParaRPr lang="en-US" sz="2000" b="1" baseline="-25000" dirty="0">
                <a:solidFill>
                  <a:srgbClr val="FFFF00"/>
                </a:solidFill>
                <a:effectLst>
                  <a:glow rad="50800">
                    <a:schemeClr val="tx1"/>
                  </a:glow>
                </a:effectLst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</p:grpSp>
      <p:sp>
        <p:nvSpPr>
          <p:cNvPr id="24" name="Rectangle 23"/>
          <p:cNvSpPr/>
          <p:nvPr/>
        </p:nvSpPr>
        <p:spPr bwMode="auto">
          <a:xfrm>
            <a:off x="1645920" y="2423160"/>
            <a:ext cx="2377440" cy="365760"/>
          </a:xfrm>
          <a:prstGeom prst="rect">
            <a:avLst/>
          </a:prstGeom>
          <a:solidFill>
            <a:srgbClr val="B7A57A"/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dirty="0" err="1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Stack</a:t>
            </a:r>
            <a:r>
              <a:rPr lang="en-US" baseline="-25000" dirty="0" err="1"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rPr>
              <a:t>child</a:t>
            </a:r>
            <a:endParaRPr lang="en-US" baseline="-25000" dirty="0">
              <a:latin typeface="Calibri" panose="020F0502020204030204" pitchFamily="34" charset="0"/>
              <a:ea typeface="CMU Bright" panose="02000603000000000000" pitchFamily="2" charset="0"/>
              <a:cs typeface="Calibri" panose="020F0502020204030204" pitchFamily="34" charset="0"/>
            </a:endParaRPr>
          </a:p>
        </p:txBody>
      </p:sp>
      <p:cxnSp>
        <p:nvCxnSpPr>
          <p:cNvPr id="25" name="Straight Arrow Connector 24"/>
          <p:cNvCxnSpPr/>
          <p:nvPr/>
        </p:nvCxnSpPr>
        <p:spPr bwMode="auto">
          <a:xfrm>
            <a:off x="2834640" y="2788920"/>
            <a:ext cx="0" cy="27432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grpSp>
        <p:nvGrpSpPr>
          <p:cNvPr id="26" name="Group 25"/>
          <p:cNvGrpSpPr/>
          <p:nvPr/>
        </p:nvGrpSpPr>
        <p:grpSpPr>
          <a:xfrm>
            <a:off x="365760" y="2606040"/>
            <a:ext cx="1280160" cy="365760"/>
            <a:chOff x="1737360" y="2743200"/>
            <a:chExt cx="1280160" cy="365760"/>
          </a:xfrm>
        </p:grpSpPr>
        <p:cxnSp>
          <p:nvCxnSpPr>
            <p:cNvPr id="27" name="Straight Arrow Connector 26"/>
            <p:cNvCxnSpPr/>
            <p:nvPr/>
          </p:nvCxnSpPr>
          <p:spPr bwMode="auto">
            <a:xfrm>
              <a:off x="2743200" y="2926080"/>
              <a:ext cx="274320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stealth" w="med" len="med"/>
            </a:ln>
            <a:effectLst>
              <a:glow rad="38100">
                <a:schemeClr val="tx1"/>
              </a:glow>
            </a:effectLst>
          </p:spPr>
        </p:cxnSp>
        <p:sp>
          <p:nvSpPr>
            <p:cNvPr id="28" name="TextBox 27"/>
            <p:cNvSpPr txBox="1"/>
            <p:nvPr/>
          </p:nvSpPr>
          <p:spPr>
            <a:xfrm>
              <a:off x="1737360" y="2743200"/>
              <a:ext cx="1097280" cy="365760"/>
            </a:xfrm>
            <a:prstGeom prst="rect">
              <a:avLst/>
            </a:prstGeom>
            <a:noFill/>
          </p:spPr>
          <p:txBody>
            <a:bodyPr wrap="square" lIns="91440" tIns="0" bIns="0" rtlCol="0" anchor="ctr" anchorCtr="0">
              <a:noAutofit/>
            </a:bodyPr>
            <a:lstStyle/>
            <a:p>
              <a:pPr algn="ctr"/>
              <a:r>
                <a:rPr lang="en-US" sz="2000" b="1" dirty="0" err="1">
                  <a:solidFill>
                    <a:srgbClr val="FFFF00"/>
                  </a:solidFill>
                  <a:effectLst>
                    <a:glow rad="50800">
                      <a:schemeClr val="tx1"/>
                    </a:glow>
                  </a:effectLst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SP</a:t>
              </a:r>
              <a:r>
                <a:rPr lang="en-US" sz="2000" b="1" baseline="-25000" dirty="0" err="1">
                  <a:solidFill>
                    <a:srgbClr val="FFFF00"/>
                  </a:solidFill>
                  <a:effectLst>
                    <a:glow rad="50800">
                      <a:schemeClr val="tx1"/>
                    </a:glow>
                  </a:effectLst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child</a:t>
              </a:r>
              <a:endParaRPr lang="en-US" sz="2000" b="1" baseline="-25000" dirty="0">
                <a:solidFill>
                  <a:srgbClr val="FFFF00"/>
                </a:solidFill>
                <a:effectLst>
                  <a:glow rad="50800">
                    <a:schemeClr val="tx1"/>
                  </a:glow>
                </a:effectLst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365760" y="5303520"/>
            <a:ext cx="1280160" cy="365760"/>
            <a:chOff x="1737360" y="5577840"/>
            <a:chExt cx="1280160" cy="365760"/>
          </a:xfrm>
        </p:grpSpPr>
        <p:cxnSp>
          <p:nvCxnSpPr>
            <p:cNvPr id="30" name="Straight Arrow Connector 29"/>
            <p:cNvCxnSpPr/>
            <p:nvPr/>
          </p:nvCxnSpPr>
          <p:spPr bwMode="auto">
            <a:xfrm>
              <a:off x="2743200" y="5760720"/>
              <a:ext cx="274320" cy="0"/>
            </a:xfrm>
            <a:prstGeom prst="straightConnector1">
              <a:avLst/>
            </a:prstGeom>
            <a:noFill/>
            <a:ln w="25400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stealth" w="med" len="med"/>
            </a:ln>
            <a:effectLst>
              <a:glow rad="38100">
                <a:schemeClr val="tx1"/>
              </a:glow>
            </a:effectLst>
          </p:spPr>
        </p:cxnSp>
        <p:sp>
          <p:nvSpPr>
            <p:cNvPr id="31" name="TextBox 30"/>
            <p:cNvSpPr txBox="1"/>
            <p:nvPr/>
          </p:nvSpPr>
          <p:spPr>
            <a:xfrm>
              <a:off x="1737360" y="5577840"/>
              <a:ext cx="1097280" cy="365760"/>
            </a:xfrm>
            <a:prstGeom prst="rect">
              <a:avLst/>
            </a:prstGeom>
            <a:noFill/>
          </p:spPr>
          <p:txBody>
            <a:bodyPr wrap="square" lIns="91440" tIns="0" bIns="0" rtlCol="0" anchor="ctr" anchorCtr="0">
              <a:noAutofit/>
            </a:bodyPr>
            <a:lstStyle/>
            <a:p>
              <a:pPr algn="ctr"/>
              <a:r>
                <a:rPr lang="en-US" sz="2000" b="1" dirty="0" err="1">
                  <a:solidFill>
                    <a:srgbClr val="FFFF00"/>
                  </a:solidFill>
                  <a:effectLst>
                    <a:glow rad="50800">
                      <a:schemeClr val="tx1"/>
                    </a:glow>
                  </a:effectLst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PC</a:t>
              </a:r>
              <a:r>
                <a:rPr lang="en-US" sz="2000" b="1" baseline="-25000" dirty="0" err="1">
                  <a:solidFill>
                    <a:srgbClr val="FFFF00"/>
                  </a:solidFill>
                  <a:effectLst>
                    <a:glow rad="50800">
                      <a:schemeClr val="tx1"/>
                    </a:glow>
                  </a:effectLst>
                  <a:latin typeface="Calibri" panose="020F0502020204030204" pitchFamily="34" charset="0"/>
                  <a:ea typeface="CMU Bright" panose="02000603000000000000" pitchFamily="2" charset="0"/>
                  <a:cs typeface="Calibri" panose="020F0502020204030204" pitchFamily="34" charset="0"/>
                </a:rPr>
                <a:t>child</a:t>
              </a:r>
              <a:endParaRPr lang="en-US" sz="2000" b="1" baseline="-25000" dirty="0">
                <a:solidFill>
                  <a:srgbClr val="FFFF00"/>
                </a:solidFill>
                <a:effectLst>
                  <a:glow rad="50800">
                    <a:schemeClr val="tx1"/>
                  </a:glow>
                </a:effectLst>
                <a:latin typeface="Calibri" panose="020F0502020204030204" pitchFamily="34" charset="0"/>
                <a:ea typeface="CMU Bright" panose="02000603000000000000" pitchFamily="2" charset="0"/>
                <a:cs typeface="Calibri" panose="020F050202020403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78663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POSIX Threads (</a:t>
            </a:r>
            <a:r>
              <a:rPr lang="en-US" dirty="0" err="1"/>
              <a:t>pthreads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366125" cy="4972050"/>
          </a:xfrm>
        </p:spPr>
        <p:txBody>
          <a:bodyPr/>
          <a:lstStyle/>
          <a:p>
            <a:r>
              <a:rPr lang="en-US" dirty="0"/>
              <a:t> The POSIX APIs for dealing with threads</a:t>
            </a:r>
          </a:p>
          <a:p>
            <a:pPr lvl="1"/>
            <a:r>
              <a:rPr lang="en-US" dirty="0"/>
              <a:t>Declared in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pthread.h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lvl="2"/>
            <a:r>
              <a:rPr lang="en-US" dirty="0"/>
              <a:t>Not part of the C/C++ language (</a:t>
            </a:r>
            <a:r>
              <a:rPr lang="en-US" i="1"/>
              <a:t>cf.</a:t>
            </a:r>
            <a:r>
              <a:rPr lang="en-US"/>
              <a:t>, </a:t>
            </a:r>
            <a:r>
              <a:rPr lang="en-US" dirty="0"/>
              <a:t>Java)</a:t>
            </a:r>
          </a:p>
          <a:p>
            <a:pPr lvl="1"/>
            <a:r>
              <a:rPr lang="en-US" dirty="0"/>
              <a:t>To enable support for multithreading, must include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pthread</a:t>
            </a:r>
            <a:r>
              <a:rPr lang="en-US" dirty="0"/>
              <a:t> flag when compiling and linking with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dirty="0"/>
              <a:t> command</a:t>
            </a:r>
          </a:p>
          <a:p>
            <a:pPr lvl="2"/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–g –Wall –std=c11 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–</a:t>
            </a:r>
            <a:r>
              <a:rPr lang="en-US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</a:t>
            </a:r>
            <a:r>
              <a:rPr lang="en-US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–o main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main.c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885E81-BA38-47C8-A5B8-10943A3815FF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8769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Creating and Terminating Threads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800"/>
              </a:spcBef>
            </a:pPr>
            <a:r>
              <a:rPr lang="en-US" dirty="0"/>
              <a:t>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Creates a new thread into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*thread</a:t>
            </a:r>
            <a:r>
              <a:rPr lang="en-US" dirty="0"/>
              <a:t>, with attributes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attr</a:t>
            </a:r>
            <a:r>
              <a:rPr lang="en-US" dirty="0"/>
              <a:t> (</a:t>
            </a:r>
            <a:r>
              <a:rPr lang="en-US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NULL</a:t>
            </a:r>
            <a:r>
              <a:rPr lang="en-US" dirty="0"/>
              <a:t> means default attributes)</a:t>
            </a:r>
          </a:p>
          <a:p>
            <a:pPr lvl="1"/>
            <a:r>
              <a:rPr lang="en-US" dirty="0"/>
              <a:t>Returns </a:t>
            </a:r>
            <a:r>
              <a:rPr lang="en-US" b="1" dirty="0">
                <a:solidFill>
                  <a:schemeClr val="accent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</a:t>
            </a:r>
            <a:r>
              <a:rPr lang="en-US" dirty="0"/>
              <a:t> on success and an error number on error (can check against error constants)</a:t>
            </a:r>
          </a:p>
          <a:p>
            <a:pPr lvl="1"/>
            <a:r>
              <a:rPr lang="en-US" dirty="0"/>
              <a:t>The new thread runs 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start_routine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>
              <a:spcBef>
                <a:spcPts val="1800"/>
              </a:spcBef>
            </a:pPr>
            <a:r>
              <a:rPr lang="en-US" dirty="0"/>
              <a:t> </a:t>
            </a:r>
          </a:p>
          <a:p>
            <a:pPr lvl="1"/>
            <a:r>
              <a:rPr lang="en-US" dirty="0"/>
              <a:t>Equivalent of </a:t>
            </a:r>
            <a:r>
              <a:rPr lang="en-US" b="1" dirty="0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exit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retval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  <a:r>
              <a:rPr lang="en-US" dirty="0"/>
              <a:t> for a thread instead of a process</a:t>
            </a:r>
          </a:p>
          <a:p>
            <a:pPr lvl="1"/>
            <a:r>
              <a:rPr lang="en-US" dirty="0"/>
              <a:t>The thread will automatically exit once it returns from 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start_routine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A7163-9E82-4943-8158-44D86FAC5221}" type="slidenum">
              <a:rPr lang="en-US" smtClean="0"/>
              <a:t>8</a:t>
            </a:fld>
            <a:endParaRPr lang="en-US"/>
          </a:p>
        </p:txBody>
      </p:sp>
      <p:sp>
        <p:nvSpPr>
          <p:cNvPr id="9" name="Rounded Rectangle 8"/>
          <p:cNvSpPr/>
          <p:nvPr/>
        </p:nvSpPr>
        <p:spPr bwMode="auto">
          <a:xfrm>
            <a:off x="822958" y="1463040"/>
            <a:ext cx="6217920" cy="1554480"/>
          </a:xfrm>
          <a:prstGeom prst="roundRect">
            <a:avLst>
              <a:gd name="adj" fmla="val 5683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pthread_create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pthread_t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thread,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const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pthread_attr_t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attr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</a:t>
            </a:r>
          </a:p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void* 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start_routine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)(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void*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), 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void*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  <p:sp>
        <p:nvSpPr>
          <p:cNvPr id="14" name="Rounded Rectangle 13"/>
          <p:cNvSpPr/>
          <p:nvPr/>
        </p:nvSpPr>
        <p:spPr bwMode="auto">
          <a:xfrm>
            <a:off x="822960" y="5166360"/>
            <a:ext cx="5120640" cy="365760"/>
          </a:xfrm>
          <a:prstGeom prst="roundRect">
            <a:avLst>
              <a:gd name="adj" fmla="val 5683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0" bIns="45720" numCol="1" rtlCol="0" anchor="ctr" anchorCtr="0" compatLnSpc="1">
            <a:prstTxWarp prst="textNoShape">
              <a:avLst/>
            </a:prstTxWarp>
            <a:noAutofit/>
          </a:bodyPr>
          <a:lstStyle/>
          <a:p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 </a:t>
            </a:r>
            <a:r>
              <a:rPr lang="en-US" sz="20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pthread_exit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void*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retval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5" name="Ink 4">
                <a:extLst>
                  <a:ext uri="{FF2B5EF4-FFF2-40B4-BE49-F238E27FC236}">
                    <a16:creationId xmlns:a16="http://schemas.microsoft.com/office/drawing/2014/main" id="{47E89EC5-1765-4427-9CCC-BD1CC80C90CB}"/>
                  </a:ext>
                </a:extLst>
              </p14:cNvPr>
              <p14:cNvContentPartPr/>
              <p14:nvPr/>
            </p14:nvContentPartPr>
            <p14:xfrm>
              <a:off x="3193560" y="3387600"/>
              <a:ext cx="6480" cy="1800"/>
            </p14:xfrm>
          </p:contentPart>
        </mc:Choice>
        <mc:Fallback xmlns="">
          <p:pic>
            <p:nvPicPr>
              <p:cNvPr id="5" name="Ink 4">
                <a:extLst>
                  <a:ext uri="{FF2B5EF4-FFF2-40B4-BE49-F238E27FC236}">
                    <a16:creationId xmlns:a16="http://schemas.microsoft.com/office/drawing/2014/main" id="{47E89EC5-1765-4427-9CCC-BD1CC80C90CB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3184200" y="3378240"/>
                <a:ext cx="25200" cy="2052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5">
            <p14:nvContentPartPr>
              <p14:cNvPr id="6" name="Ink 5">
                <a:extLst>
                  <a:ext uri="{FF2B5EF4-FFF2-40B4-BE49-F238E27FC236}">
                    <a16:creationId xmlns:a16="http://schemas.microsoft.com/office/drawing/2014/main" id="{AE60E93C-A9C6-48E1-BD48-A02A4C8441D0}"/>
                  </a:ext>
                </a:extLst>
              </p14:cNvPr>
              <p14:cNvContentPartPr/>
              <p14:nvPr/>
            </p14:nvContentPartPr>
            <p14:xfrm>
              <a:off x="2818800" y="1284528"/>
              <a:ext cx="6138360" cy="3881112"/>
            </p14:xfrm>
          </p:contentPart>
        </mc:Choice>
        <mc:Fallback xmlns="">
          <p:pic>
            <p:nvPicPr>
              <p:cNvPr id="6" name="Ink 5">
                <a:extLst>
                  <a:ext uri="{FF2B5EF4-FFF2-40B4-BE49-F238E27FC236}">
                    <a16:creationId xmlns:a16="http://schemas.microsoft.com/office/drawing/2014/main" id="{AE60E93C-A9C6-48E1-BD48-A02A4C8441D0}"/>
                  </a:ext>
                </a:extLst>
              </p:cNvPr>
              <p:cNvPicPr/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2809440" y="1275168"/>
                <a:ext cx="6157080" cy="3899832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82007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To Do After Forking Threads?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800"/>
              </a:spcBef>
            </a:pPr>
            <a:r>
              <a:rPr lang="en-US" dirty="0"/>
              <a:t> 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Waits for the thread specified by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thread</a:t>
            </a:r>
            <a:r>
              <a:rPr lang="en-US" dirty="0"/>
              <a:t> to terminate</a:t>
            </a:r>
          </a:p>
          <a:p>
            <a:pPr lvl="1"/>
            <a:r>
              <a:rPr lang="en-US" dirty="0"/>
              <a:t>The thread equivalent of </a:t>
            </a:r>
            <a:r>
              <a:rPr lang="en-US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waitpid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</a:p>
          <a:p>
            <a:pPr lvl="1"/>
            <a:r>
              <a:rPr lang="en-US" dirty="0"/>
              <a:t>The exit status of the terminated thread is placed in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**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retval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 </a:t>
            </a:r>
          </a:p>
          <a:p>
            <a:pPr lvl="1">
              <a:spcBef>
                <a:spcPts val="1200"/>
              </a:spcBef>
            </a:pPr>
            <a:r>
              <a:rPr lang="en-US" dirty="0"/>
              <a:t>Mark thread specified by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thread</a:t>
            </a:r>
            <a:r>
              <a:rPr lang="en-US" dirty="0"/>
              <a:t> as detached – it will clean up its resources as soon as it terminates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BA7163-9E82-4943-8158-44D86FAC5221}" type="slidenum">
              <a:rPr lang="en-US" smtClean="0"/>
              <a:t>9</a:t>
            </a:fld>
            <a:endParaRPr lang="en-US"/>
          </a:p>
        </p:txBody>
      </p:sp>
      <p:sp>
        <p:nvSpPr>
          <p:cNvPr id="6" name="Rounded Rectangle 5"/>
          <p:cNvSpPr/>
          <p:nvPr/>
        </p:nvSpPr>
        <p:spPr bwMode="auto">
          <a:xfrm>
            <a:off x="822960" y="4160520"/>
            <a:ext cx="6217920" cy="411480"/>
          </a:xfrm>
          <a:prstGeom prst="roundRect">
            <a:avLst>
              <a:gd name="adj" fmla="val 25380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pthread_detach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thread);</a:t>
            </a:r>
          </a:p>
        </p:txBody>
      </p:sp>
      <p:sp>
        <p:nvSpPr>
          <p:cNvPr id="7" name="Rounded Rectangle 6"/>
          <p:cNvSpPr/>
          <p:nvPr/>
        </p:nvSpPr>
        <p:spPr bwMode="auto">
          <a:xfrm>
            <a:off x="822960" y="1464915"/>
            <a:ext cx="7863840" cy="411480"/>
          </a:xfrm>
          <a:prstGeom prst="roundRect">
            <a:avLst>
              <a:gd name="adj" fmla="val 13259"/>
            </a:avLst>
          </a:prstGeom>
          <a:solidFill>
            <a:schemeClr val="bg1">
              <a:lumMod val="95000"/>
            </a:schemeClr>
          </a:solidFill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0" rIns="0" bIns="4572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b="1" dirty="0" err="1">
                <a:solidFill>
                  <a:srgbClr val="6699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pthread_join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sz="2000" dirty="0" err="1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pthread_t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thread, </a:t>
            </a:r>
            <a:r>
              <a:rPr lang="en-US" sz="2000" dirty="0">
                <a:solidFill>
                  <a:srgbClr val="0066FF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void**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retval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14" name="Ink 13">
                <a:extLst>
                  <a:ext uri="{FF2B5EF4-FFF2-40B4-BE49-F238E27FC236}">
                    <a16:creationId xmlns:a16="http://schemas.microsoft.com/office/drawing/2014/main" id="{36B113A9-88D1-48CC-9269-312A590DB7C5}"/>
                  </a:ext>
                </a:extLst>
              </p14:cNvPr>
              <p14:cNvContentPartPr/>
              <p14:nvPr/>
            </p14:nvContentPartPr>
            <p14:xfrm>
              <a:off x="1304640" y="3089520"/>
              <a:ext cx="5736240" cy="3184692"/>
            </p14:xfrm>
          </p:contentPart>
        </mc:Choice>
        <mc:Fallback xmlns="">
          <p:pic>
            <p:nvPicPr>
              <p:cNvPr id="14" name="Ink 13">
                <a:extLst>
                  <a:ext uri="{FF2B5EF4-FFF2-40B4-BE49-F238E27FC236}">
                    <a16:creationId xmlns:a16="http://schemas.microsoft.com/office/drawing/2014/main" id="{36B113A9-88D1-48CC-9269-312A590DB7C5}"/>
                  </a:ext>
                </a:extLst>
              </p:cNvPr>
              <p:cNvPicPr/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1295280" y="3080160"/>
                <a:ext cx="5754960" cy="3203413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245691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UWTheme-333-Sp18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4B2A85"/>
      </a:hlink>
      <a:folHlink>
        <a:srgbClr val="DED4FF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sz="2000" smtClean="0">
            <a:solidFill>
              <a:srgbClr val="C00000"/>
            </a:solidFill>
            <a:latin typeface="Calibri" charset="0"/>
            <a:ea typeface="Calibri" charset="0"/>
            <a:cs typeface="Calibri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UWTheme-333-Sp18" id="{44FC5006-834D-4A11-9A19-A28E77026514}" vid="{707A0DD7-2910-4516-9D32-A0CE1886E1F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UWTheme-333-Sp19</Template>
  <TotalTime>8093</TotalTime>
  <Words>2127</Words>
  <Application>Microsoft Office PowerPoint</Application>
  <PresentationFormat>On-screen Show (4:3)</PresentationFormat>
  <Paragraphs>352</Paragraphs>
  <Slides>28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7" baseType="lpstr">
      <vt:lpstr>Arial</vt:lpstr>
      <vt:lpstr>Arial Narrow</vt:lpstr>
      <vt:lpstr>Calibri</vt:lpstr>
      <vt:lpstr>CMU Bright</vt:lpstr>
      <vt:lpstr>Courier New</vt:lpstr>
      <vt:lpstr>Roboto Regular</vt:lpstr>
      <vt:lpstr>Times New Roman</vt:lpstr>
      <vt:lpstr>Wingdings</vt:lpstr>
      <vt:lpstr>UWTheme-333-Sp18</vt:lpstr>
      <vt:lpstr> About how long did Exercise 11 take you?</vt:lpstr>
      <vt:lpstr>Concurrency: Threads CSE 333 Spring 2021</vt:lpstr>
      <vt:lpstr>Administrivia</vt:lpstr>
      <vt:lpstr>Threads</vt:lpstr>
      <vt:lpstr>Single-Threaded Address Spaces</vt:lpstr>
      <vt:lpstr>Multi-threaded Address Spaces</vt:lpstr>
      <vt:lpstr>POSIX Threads (pthreads)</vt:lpstr>
      <vt:lpstr>Creating and Terminating Threads</vt:lpstr>
      <vt:lpstr>What To Do After Forking Threads?</vt:lpstr>
      <vt:lpstr>Concurrent Server with Threads</vt:lpstr>
      <vt:lpstr>Multithreaded Server</vt:lpstr>
      <vt:lpstr>Multithreaded Server</vt:lpstr>
      <vt:lpstr>Multithreaded Server</vt:lpstr>
      <vt:lpstr>Multithreaded Server</vt:lpstr>
      <vt:lpstr>Multithreaded Server</vt:lpstr>
      <vt:lpstr>Thread Examples</vt:lpstr>
      <vt:lpstr>Why Concurrent Threads?</vt:lpstr>
      <vt:lpstr>Data Races</vt:lpstr>
      <vt:lpstr>Data Race Example</vt:lpstr>
      <vt:lpstr>Does leaving a note on the fridge  fix our milk data race problem?</vt:lpstr>
      <vt:lpstr>Threads and Data Races</vt:lpstr>
      <vt:lpstr>Synchronization</vt:lpstr>
      <vt:lpstr>Lock Synchronization</vt:lpstr>
      <vt:lpstr>Milk Example – What is the Critical Section?</vt:lpstr>
      <vt:lpstr>pthreads and Locks</vt:lpstr>
      <vt:lpstr>pthread Mutex Examples</vt:lpstr>
      <vt:lpstr>Your Turn!  (pthread mutex)</vt:lpstr>
      <vt:lpstr>C++11 Threads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CSE333 Sp21 Lec26 - Concurrency and Threads</dc:title>
  <dc:creator>Justin Hsia</dc:creator>
  <cp:lastModifiedBy>jhsia</cp:lastModifiedBy>
  <cp:revision>160</cp:revision>
  <cp:lastPrinted>2019-06-03T17:05:54Z</cp:lastPrinted>
  <dcterms:created xsi:type="dcterms:W3CDTF">2018-05-23T23:21:09Z</dcterms:created>
  <dcterms:modified xsi:type="dcterms:W3CDTF">2021-05-28T23:35:56Z</dcterms:modified>
</cp:coreProperties>
</file>