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7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0"/>
  </p:notesMasterIdLst>
  <p:handoutMasterIdLst>
    <p:handoutMasterId r:id="rId21"/>
  </p:handoutMasterIdLst>
  <p:sldIdLst>
    <p:sldId id="335" r:id="rId2"/>
    <p:sldId id="257" r:id="rId3"/>
    <p:sldId id="272" r:id="rId4"/>
    <p:sldId id="273" r:id="rId5"/>
    <p:sldId id="274" r:id="rId6"/>
    <p:sldId id="276" r:id="rId7"/>
    <p:sldId id="262" r:id="rId8"/>
    <p:sldId id="263" r:id="rId9"/>
    <p:sldId id="264" r:id="rId10"/>
    <p:sldId id="265" r:id="rId11"/>
    <p:sldId id="336" r:id="rId12"/>
    <p:sldId id="266" r:id="rId13"/>
    <p:sldId id="271" r:id="rId14"/>
    <p:sldId id="267" r:id="rId15"/>
    <p:sldId id="337" r:id="rId16"/>
    <p:sldId id="268" r:id="rId17"/>
    <p:sldId id="269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669900"/>
    <a:srgbClr val="0066FF"/>
    <a:srgbClr val="2D2DB9"/>
    <a:srgbClr val="D94B7B"/>
    <a:srgbClr val="E2661A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0769" autoAdjust="0"/>
  </p:normalViewPr>
  <p:slideViewPr>
    <p:cSldViewPr snapToGrid="0">
      <p:cViewPr varScale="1">
        <p:scale>
          <a:sx n="56" d="100"/>
          <a:sy n="56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23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26A18-1118-A942-A5B4-45DFF4B63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CSE 333 19wi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6DE47-760A-AF45-B4F5-31C27EAEAB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22-</a:t>
            </a:r>
            <a:fld id="{792D5F64-7540-8C41-8318-A48005078B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88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00:15:35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13078 17261 88 0,'-3'0'33'0,"3"0"-18"0,0 0 6 16,0 0 17-16,0 0-3 15,0 0 0-15,0 0-14 16,0 0-3 0,0 11-4-16,3 2-1 0,0 3-3 15,0 8 1-15,0-6 0 16,0 4 1-16,0-9-2 15,-3 0-1-15,3 0-5 0,-3 1-1 16,0-7-1-16,0-1-2 16,0-1 3-16,0 3 0 15,0-3-1-15,0-5 1 16,-3 0 4-16,0 0 4 16,0-5-6-16,0 2-1 15,0-7-2-15,0-6-2 16,3-3 3-16,0 1 2 15,0-3-2-15,0-3-2 16,0-3 2-16,3 6 0 16,3-3 1-16,0 3 2 15,3 3-3-15,3 2-2 16,0 3 0-16,2 2-1 0,1 8-3 16,0 1 2-16,-3 2-10 15,0 5-5-15,-3 8-28 16,3 1-9-16,0-4-128 31,6 1 86-31</inkml:trace>
  <inkml:trace contextRef="#ctx0" brushRef="#br0" timeOffset="0.998">13325 17304 148 0,'-3'2'55'0,"0"6"-30"0,6-2-14 0,-3-6 18 15,3 8-4-15,0-3 0 16,3 0-9-16,3 0-5 16,3-2-6-16,0 2-2 0,3-5 1 15,-4 0-2-15,7-5-2 16,-3 2 1-16,0-7-1 15,-3 5 0-15,0-3 0 16,-3 0 2-16,-9 0 1 16,-6-3-4-16,0 3-1 15,-6 0 3-15,0-2 1 16,-3 4-3-16,-3 6 1 16,-5 0 0-16,-1 6 2 15,0 2 3-15,0 5 2 0,0 3-3 16,6 5-1-16,4 0 1 15,5-2 2-15,6 2 1 16,6-3 1-16,8-4-7 16,4 4 0-16,9-5-6 15,3-5 1-15,6-2-25 16,-1-1-8-16,1-5-32 16,0-5-46-1,-3 5 28-15</inkml:trace>
  <inkml:trace contextRef="#ctx0" brushRef="#br0" timeOffset="1.998">13605 17275 140 0,'-12'-14'52'0,"9"14"-28"0,-6 0-19 0,6 0 11 16,-3 0 6-16,-3 6 6 15,0 7-6-15,0 0-3 16,0 0-11-16,3 11-5 0,0-3 0 16,3 1-2-16,3-4-1 15,3 3 3-15,6-5 0 16,3-3-8-16,3-5-4 16,3 0-11-16,0-2-5 15,-3-1-17-15,0-5-53 16,-4-5 10-16</inkml:trace>
  <inkml:trace contextRef="#ctx0" brushRef="#br0" timeOffset="2.001">13664 17288 192 0,'-9'5'74'0,"9"3"-40"0,-3 8-38 15,3-8 15-15,0 5 3 16,3 8 3-16,3-7-6 15,0 4-2-15,3-5-5 16,3 1-3-16,3-1 0 0,0-8-4 0,0 3 0 16,3-3-9-16,-4-5-5 15,1-5 2-15,-3-3 1 16,-3 3 9-16,0-8 2 16,-6-3 3-16,0-3 2 15,-3 1 3-15,0-1 4 16,0 6 9-16,0 8 3 15,-3-3-8-15,3 8-3 16,0 0-4-16,0 8 1 16,0 2-4-16,3 3-2 15,3 1 2-15,0 4 0 16,0-5-6-16,0 1 0 0,0-6-23 16,3 5-8-16,-3-8-27 15,0 3-49 1,3-8 22-16</inkml:trace>
  <inkml:trace contextRef="#ctx0" brushRef="#br0" timeOffset="3.001">13974 17259 172 0,'-6'0'66'0,"3"0"-36"0,3 2-29 0,0-2 14 16,0 6-2-16,0 7 3 15,0 0-1-15,3 6 1 16,0-3-8-16,0 2-3 0,0 1 1 16,0-6-3-16,0 0-2 15,0 0 0-15,0-5 1 16,-3-2-1-16,0-1 2 15,0-5 7-15,-3 0 5 16,0-5-7-16,0-9-2 16,0 1-6-16,3 0-1 15,0 0 3-15,3-6 1 16,0 6-1-16,3 0-2 16,0 5 1-16,3 0-1 15,3 2-16-15,2 1-4 16,1 5-19-16,3 0-5 0,-3 0-50 15</inkml:trace>
  <inkml:trace contextRef="#ctx0" brushRef="#br0" timeOffset="4.001">14269 17259 232 0,'-9'-11'88'0,"9"11"-48"0,-9 0-40 16,6 0 16-16,0 0-3 15,-3 5 3-15,-3-5-7 16,3 8-1-16,0-2-4 16,0 4-7-16,3-2-1 0,6 0 4 15,3 5 2-15,0-2-3 0,3 0-1 16,0-1 3-16,0 9 3 16,-3-6 1-1,-3 0 0-15,-3-5-1 0,-3 5 2 16,-3-5-1-16,-3-2 2 15,-6 1-4-15,0-1-2 16,0-6-5-16,0 0 0 16,0 0-16-16,0 0-4 15,4-3-12-15,2 0-5 16,6-10-115 0,3 0 59-16</inkml:trace>
  <inkml:trace contextRef="#ctx0" brushRef="#br0" timeOffset="5.001">14343 17298 200 0,'0'6'77'0,"-3"2"-42"0,12 8-39 16,-6-11 13-16,-3 8-3 16,0 6 1-16,0-6 1 15,0 0 0-15,0 0-4 16,0 1-7-16,0-1-1 0,0-3-42 15,0-2-19-15,0 0-16 16</inkml:trace>
  <inkml:trace contextRef="#ctx0" brushRef="#br0" timeOffset="6.001">14328 17209 228 0,'-9'-22'85'0,"12"22"-46"0,0-13-48 0,0 8 14 16,0 5-14-16,0-5-4 15,0 5-29-15,3 0-12 16,-3 5-23-16,6 3-9 16</inkml:trace>
  <inkml:trace contextRef="#ctx0" brushRef="#br0" timeOffset="7.001">14444 17306 204 0,'3'19'77'0,"3"-11"-42"0,3 18-39 0,-3-12 15 0,0-1-2 15,3 0 5-15,0-2-2 16,0-3 1-16,0 2-7 16,0-2 0-16,-1-3 1 0,1-2-1 15,-3 2 1-15,0-5-2 16,-3-5 2-16,0 2-2 15,-3-2 0-15,0-6-6 16,0-2 1-16,0 0 2 16,0 0 3-16,0 0-4 15,0-1-1-15,3 1-11 16,0 5-3-16,0 3-24 16,3 0-8-16,0-3-7 15,0 8 0-15,0 0 13 16,0 0 16-16,3 0 21 15,0 5 25-15,3 3 13 16,0-3-2-16,0 3 0 16,-4 3-14-16,4-3-6 15,0-8-8-15,0 0-2 16,-3-6 1-16,0 6-2 0,0-2-2 16,0-9 1-16,-3 3 1 15,-3 3-1-15,0-8-1 16,-6 7 1-16,-3-4 1 15,0-1-3-15,-3 3 0 16,0 3-1-16,-3 2 0 0,-3 3 2 16,0 3 2-16,3 8-1 15,4-1-1-15,-1 3 5 16,3 3 1-16,3 0 2 16,3 8 2-16,6-6-3 15,6-2-2-15,2-2-2 16,1-1 0-16,3-3-15 15,0-7-5-15,0 2-29 16,0-5-12-16,3-5-23 16</inkml:trace>
  <inkml:trace contextRef="#ctx0" brushRef="#br0" timeOffset="8">14870 17095 132 0,'-6'-11'52'0,"-6"16"-28"0,18-5-11 0,-9 3 17 16,3-3-2-16,3 5 1 15,-3 9-5-15,0 4-3 16,-3 9-11-16,0-1-4 0,0 8 0 16,0-4-3-16,0 4-2 15,3-2 0-15,0-6 1 16,0 1-17-16,0-6-6 15,0-3-30-15,3-4-10 0</inkml:trace>
  <inkml:trace contextRef="#ctx0" brushRef="#br0" timeOffset="9.001">14929 17285 216 0,'-3'0'82'0,"6"6"-44"0,0 4-47 16,-3-5 14-16,3 6-3 16,3 2 1-16,0 3-4 15,0 3-1-15,3-6 1 16,0-3-2-16,0 1 1 0,0-6-25 16,0 6-9-16,0-8-20 15,-3 2-33 1,3-3 21-16</inkml:trace>
  <inkml:trace contextRef="#ctx0" brushRef="#br0" timeOffset="10.001">15087 17317 148 0,'-3'0'57'0,"3"8"-30"0,-9 0-21 0,6 5 15 16,0 6-2-16,-3 2 3 15,-3 3-6-15,-3 2-1 16,-2 8-9-16,-1 3-6 0,3 3-1 0,0-5-21 15,3-4-10-15,3-4-55 16</inkml:trace>
  <inkml:trace contextRef="#ctx0" brushRef="#br0" timeOffset="11.001">15644 17079 108 0,'12'-8'41'0,"-6"3"-22"0,2-3-11 16,-5 8 11-16,3-6 6 15,-3 4 5-15,0-4-3 16,0 1 1-16,-3 0-16 16,-3-3 0-16,-3-5 1 0,-3 10-1 15,-2-2 3-15,-7-1 3 16,0 12 3-16,-3 2-7 16,0 5-3-16,3 13-9 15,3 6-3-15,4 8 2 16,5 5 3-16,3-5-3 15,0 4-1-15,6 1 0 16,0-10 0-16,0 2-11 0,0-11-3 16,5-4-22-16,-2-9-9 15,0 0-38 1,-9-8-37-16,0-5 44 16</inkml:trace>
  <inkml:trace contextRef="#ctx0" brushRef="#br0" timeOffset="12.001">15361 17275 208 0,'-9'-8'79'0,"9"8"-42"0,3 0-43 0,3 0 12 0,3 0 5 15,3 0 7-15,6 0-9 16,2 0-2-16,4 0-5 16,6 5-2-16,3-2 3 0,-3-1-24 15,-1-2-11-15,-2 3-65 16</inkml:trace>
  <inkml:trace contextRef="#ctx0" brushRef="#br0" timeOffset="13.001">15659 17317 184 0,'0'16'71'0,"3"-6"-38"0,0 20-36 15,0-17 13-15,-1 3-1 0,1-3 5 16,0 0 1-16,-3-5 0 16,3 5-7-16,-3-5-3 0,3-2-1 15,0-6-5-15,-3 0 1 16,0 0 2-16,0-14 1 16,0-4-1-16,0-1 1 15,3-2-4-15,0 3 0 16,3-4 7-16,0 4 4 15,3 5-5-15,0 5-3 16,6 0-6-16,0 2 0 16,0 1-11-16,-3 5-6 15,0 0-13-15,-1 5-6 0,1-2-27 16,-3 0-30 0,0-1 32-16</inkml:trace>
  <inkml:trace contextRef="#ctx0" brushRef="#br0" timeOffset="14.001">15861 17333 164 0,'-3'0'63'0,"6"0"-34"0,0 5-27 16,-3-5 14-16,6 0-6 15,0 0 2-15,0 0-5 16,0-5 1-16,0 2-5 16,0-2 0-16,0 0 1 0,-3-1-2 15,0-2-2-15,-3 6 1 0,-3-9 1 16,-3 9-3-16,-3-4 0 15,-3 1 1-15,0 2 0 16,0 3 0-16,0 3 2 16,0 8 1-16,3-1 1 15,3 3 2-15,0 6 1 16,3 7-1-16,3-7-1 16,3 2-6-1,6-5 1-15,3-3 0 0,3-5 2 16,3 0-21-16,3-3-7 15,3-5-40 1,2 0-44-16,1-8 32 16</inkml:trace>
  <inkml:trace contextRef="#ctx0" brushRef="#br0" timeOffset="15.001">16019 17338 192 0,'-18'-5'71'0,"33"10"-38"0,-21 0-41 16,12-2 10-16,3 2 1 15,0 3 3-15,3-8-1 16,-1 6 0-16,4-6-3 16,0 0-4-16,0 0 1 0,-3-6 1 15,0 6 0-15,-3-8 0 16,-3 0 2-16,-3-2-8 16,-3 7-1-16,-3-7 2 15,-3 7 0-15,-3-2 3 16,-3-1 1-16,0 6 3 15,-9 6 3-15,3-1 0 16,-2-2 2-16,2 5 0 16,6 10 10-16,3 6-1 15,9-6-1-15,3-2 0 16,6 3-8-16,3-6-4 16,3 6-5-16,2-6 1 15,4-5-21-15,0 0-10 16,3-6-46-1,6-2-39-15,-1-2 41 16</inkml:trace>
  <inkml:trace contextRef="#ctx0" brushRef="#br0" timeOffset="16.001">16334 17293 192 0,'-6'0'71'0,"6"-2"-38"0,-9 2-25 0,6 2 16 16,-3-2-1-16,-2 5 3 16,-1-2-10-16,0 0-2 15,3-1-8-15,0 4-6 16,3-4-1-16,3 4-1 0,6-1-2 16,6 0 0-16,5 8 3 15,1 3 2-15,0 3 4 16,-3-6-4-16,-3 0-3 15,-6 6 12-15,-6-6 5 16,-9 6-3-16,-6-6-2 16,-6 0-30-16,-11-5-13 15,-1 0-70 1,3-3-46-16,0-5 62 0</inkml:trace>
  <inkml:trace contextRef="#ctx0" brushRef="#br0" timeOffset="17.001">16968 17261 104 0,'-3'-2'41'0,"6"2"-22"0,-3 0-7 16,0 0 16-16,0 0-5 15,0 0-1-15,0 0 1 16,3 2 0-16,3 4-12 16,0 7 9-16,0 5 6 0,0 9-3 15,0-1-1-15,-3 1-10 16,0-1-5-16,-3 1-2 16,3-9-1-16,0 3-2 15,-3-7-2-15,0-4 1 0,3-4 1 16,-3-6 3-16,0-3 4 15,-6-5-4-15,3-5-1 16,0 0-4-16,3-6-1 16,0 3 1-16,0-2 0 15,3-1 0-15,3 1 2 16,0 2-3-16,0-3 0 16,0 11 1-16,0-2 2 15,0 7-3-15,3-2-2 16,3-1 2-16,-1 4 0 15,4 2-6-15,-3 0-3 0,0 0-19 16,0 2-8-16,0 6-21 16,0-2-6-16</inkml:trace>
  <inkml:trace contextRef="#ctx0" brushRef="#br0" timeOffset="18.001">17221 17338 168 0,'-3'0'66'0,"3"0"-36"0,3 0-31 16,3 5 15-16,-3 3-1 0,3 0 2 16,0 6 0-16,6-4 1 15,0-2-8-15,0 0-5 0,3-3-2 16,3-5-4-16,-4 0 2 15,4 0 3-15,-3-2 1 16,-3-9-1-16,-3 6 1 16,-9-8 0-1,-3-1 1-15,-6 1 0 16,-3 0-5-16,-3 5-1 16,-3 0 1-16,1 3 0 15,-4 5 3-15,0 2 1 16,0 4-1-16,0 2 1 15,6 2 4-15,3 11 4 0,1-2 2 16,2 2 3-16,3-2-9 16,6-1-4-16,3 3-2 15,6-2 1-15,5-6-3 16,10 0 0-16,3-5-6 16,9-3-3-16,0-5-25 15,-4-2-10-15,-2-4-59 16</inkml:trace>
  <inkml:trace contextRef="#ctx0" brushRef="#br0" timeOffset="19.001">17543 17293 200 0,'-9'0'77'0,"3"0"-42"0,3 0-23 0,0 5 19 16,-3 1-5-16,0-4 2 15,0 9-16-15,3-3-5 16,0-3-4-16,6 3-5 0,3 5-1 16,3 1 2-16,6-1 0 15,0 0-2-15,0 0 2 16,-3 6 5-16,-4-1 5 15,-2-2 8-15,-6 3 7 16,-3 2-13-16,-8-5-4 16,-10-3-4-16,-3-5-3 0,0 0-28 15,-12-8-14-15,4-8-47 16,5 3-58 0,15-1 39-16</inkml:trace>
  <inkml:trace contextRef="#ctx0" brushRef="#br0" timeOffset="20.001">18272 17026 180 0,'0'0'68'0,"0"0"-36"0,0 0-24 0,0 8 16 16,0 2-1-16,0 9 1 15,0 10 2-15,0 11 1 16,0 2-14 0,0 3-1-16,3-3-1 0,3 3-6 0,0-5-3 15,0 0-1-15,0-8 1 16,0-1-3-16,0-10 0 16,0-2-21-16,0-6-10 15,0-5-17-15,0-8-5 16,-4-3-42-1</inkml:trace>
  <inkml:trace contextRef="#ctx0" brushRef="#br0" timeOffset="21.001">18409 17333 204 0,'0'0'77'0,"3"5"-42"0,0 3-41 15,0-3 14-15,0 9-5 16,-3-1 1-16,0 0 0 15,3 0 0-15,-3 1-2 16,0-1-10-16,0 0-5 0,0-2-40 16,0-3-54-1,-3-3 20-15</inkml:trace>
  <inkml:trace contextRef="#ctx0" brushRef="#br0" timeOffset="22.001">18379 17285 236 0,'-12'-8'90'0,"15"6"-48"0,-3-6-62 0,0 8 7 16,3-6-32-16,3 6-8 15,0-2-13-15,0-4-4 16,3 1 25-16,-3 5 12 16</inkml:trace>
  <inkml:trace contextRef="#ctx0" brushRef="#br0" timeOffset="23.001">18513 17304 176 0,'0'16'68'0,"3"-3"-36"0,-3 19-31 0,0-19 14 0,0 0-4 16,0 0 1-1,0 1-2-15,0-1-1 0,0-3-5 16,0-2-3-16,0-2 2 0,0-4 0 16,0-2 1-16,0-2-2 15,0-4 1-15,3-7-4 16,0-5 0-16,0 2-8 15,3 0-2-15,0 0 6 16,0 3 2-16,3-1 3 16,0 9 2-16,3 5-1 15,3 5 2-15,-4 11 4 16,1 3 4-16,0-6-6 16,-3 8-1-16,0-2 0 15,0-1 0-15,-3-4-2 0,0-1-2 16,-3 0-26-1,0-5-10-15,-3-8-31 16,3-3-38-16,-3-2 29 16</inkml:trace>
  <inkml:trace contextRef="#ctx0" brushRef="#br0" timeOffset="24.001">18745 17071 220 0,'-12'-5'82'0,"12"10"-44"0,12 6-44 0,-6-1 14 16,-3 9 4-16,3 12 7 0,0 6-4 15,0 3 0-15,0 2-9 16,0-5-4-16,0-2-1 0,3 2-1 16,-6-5 2-16,0-6-14 15,0-5-7-15,0-7-12 16,0-1-6-16,0 0-13 15,-3-8-6-15,0-5-17 16</inkml:trace>
  <inkml:trace contextRef="#ctx0" brushRef="#br0" timeOffset="25.001">18942 17333 180 0,'-6'0'68'0,"-9"0"-36"0,6 0-37 0,3 0 12 15,0 0 3 1,-3 5 5-16,-3 0 6 0,0-2 2 16,0 8-12-16,0-3-2 0,4-3 1 15,2-2-6-15,6 2-2 16,0 5 1-16,6-2 2 16,2 0-2-16,4 0 0 15,6-2-3-15,3 7-1 16,-3-8-12-16,0 3-5 15,0-3-23-15,-3 1-9 16,-1-6-40 0</inkml:trace>
  <inkml:trace contextRef="#ctx0" brushRef="#br0" timeOffset="26.001">19025 17338 196 0,'-3'0'74'0,"6"-5"-40"0,3 10-42 15,0-5 10-15,0 5 5 16,3-2 5-16,3-3 3 16,0 0 1-16,0 0-8 15,-1 0-3-15,1-3-1 0,3-2-2 16,-3-3-2-16,0-2-4 16,-3 4-2-16,-6-2-2 15,-6-5 0-15,-3 5 0 16,-6 0 0-16,-3-2 5 15,0 4 1-15,-2 6 2 16,-1 6 0-16,3-1 0 0,3 3 2 16,0 3 5-16,3 2 6 15,3 3-3-15,3 7 2 16,3-1-7-16,6-9-1 16,3 0-2-16,6 0-2 15,3-2-21-15,6-8-11 16,5 2-26-1,1-5-51-15,-3-11 22 16</inkml:trace>
  <inkml:trace contextRef="#ctx0" brushRef="#br0" timeOffset="27.001">19338 17288 188 0,'-6'-8'71'0,"-3"8"-38"0,0 5-34 16,6-2 15-16,-6 2-6 15,0 6 1-15,-3 2-3 16,0 3-1-16,0 2-3 15,3 4 3-15,3-4 1 0,6 1-2 16,3-1-1-16,3-2-1 16,3-5 1-16,3-3-4 15,0-8 0-15,0-6-1 16,0 4-2-16,-3-17-4 16,0 1-2-16,-3-1 0 15,-3-7 4-15,-3-9 1 16,-3-2 0-16,-3-3 4 15,0 1 2-15,-3 7 13 16,3 6 6-16,0 4-2 16,0 9 0-16,3 5-8 0,3 11-4 15,0 10-1-15,6 19-1 16,0 2-2-16,3 3 1 16,6 3-4-16,3 0 0 15,-1-9-17-15,4-4-5 16,0-3-60-1,6-11-49-15,-3-3 46 16</inkml:trace>
  <inkml:trace contextRef="#ctx0" brushRef="#br0" timeOffset="28.001">19838 17047 228 0,'-3'5'88'0,"3"14"-48"0,0 13-49 0,0-11 14 15,3 11-1-15,0-1 5 16,-3 1 10-16,0 2 6 15,0 6-13-15,3-8-7 0,3 0-1 16,0-6-5-16,-1-5 0 16,1-7-26-16,0-1-9 15,0 0-26-15,-3-8-11 16,3 3-10-16</inkml:trace>
  <inkml:trace contextRef="#ctx0" brushRef="#br0" timeOffset="29.001">19986 17298 244 0,'0'-5'90'0,"0"10"-48"0,3 3-49 16,0-2 14-16,-3 2-10 16,0 15 2-16,-3-1 1 15,0-4 2-15,1-2-1 16,2 0-3-16,0 0-1 0,0-3-45 0,0-8-17 15,0 3-23 1</inkml:trace>
  <inkml:trace contextRef="#ctx0" brushRef="#br0" timeOffset="30.001">19995 17150 284 0,'-9'-8'107'0,"12"8"-58"0,-3-5-77 0,0 5 9 16,0 0-10-16,3 0 0 16,3 5-1-16,0-2-1 15</inkml:trace>
  <inkml:trace contextRef="#ctx0" brushRef="#br0" timeOffset="31.001">20240 17248 232 0,'-6'5'88'0,"3"-10"-48"0,-3 10-38 15,3-5 19-15,-3 8-2 16,-3-2 3-16,-3 4 1 16,0-2 3-16,3 0-14 15,3 0-9-15,0-3-3 0,3 6-2 16,9-3-2-16,3 0 3 15,3 5 0-15,0 0 1 16,-3 1 0-16,-3-1-3 16,0 0 2-16,-6 3 3 15,-3-3 3-15,-6 0-2 16,0 1 0-16,-3-6-3 0,-6-1-1 16,-3-1-1-1,0-6 0-15,4-6-20 0,2 6-10 16,3-7-28-16,3 1-10 15,12-15-31 1</inkml:trace>
  <inkml:trace contextRef="#ctx0" brushRef="#br0" timeOffset="32">20394 17031 260 0,'-3'-5'96'0,"6"10"-52"0,-3 3-51 16,0 5 16-16,0 1-6 16,0 9 3-16,0 12 10 15,0 5 5-15,0 2-11 16,0 5-6-16,3-7-2 0,0 0-9 16,0 0 0-16,0-3-21 15,0-6-9-15,0-4-34 16,0-6-15-16,-3-8 2 15</inkml:trace>
  <inkml:trace contextRef="#ctx0" brushRef="#br0" timeOffset="33.001">20332 17222 268 0,'9'-27'101'0,"6"11"-54"0,11 6-42 0,-11 5 22 16,6 5-9-16,3-3 0 16,6 3-13-16,-1-5-2 15,1 5-3-15,0-6-49 0,-6-2-19 16,-6-2-54 0</inkml:trace>
  <inkml:trace contextRef="#ctx0" brushRef="#br0" timeOffset="34.001">14618 14647 148 0,'-10'-5'55'0,"10"3"-30"0,-3 2-23 0,3 0 14 16,0 0-10-16,3 0-1 15,2 0-5-15,3 0-1 16,4 0 1-16,6 0 0 0,2 0 0 16,6 0 2-16,8 0 3 15,-2-3 0-15,5 0 2 16,4 3-4-16,-3-2 0 16,3-1-1-16,3 3 1 15,-1 0 0-15,6 3 3 16,2-1-3-16,3 1-2 15,-3 0 0-15,1-1-1 0,1 1 0 16,4-1 2-16,4 0-1 16,-1 1-1-16,1-3 3 15,-2 2 0-15,2-2-4 16,4 3 1-16,-1-3 0 16,-1 3 0-16,4-3 0 15,0 2 0-15,4 1-3 16,4 1 2-16,-1-1 1 15,-2 0 2-15,-3-3-1 16,3 0 2-16,-1 2-4 16,4 1 0-16,2-3 3 15,-6 0 1-15,7 0-1 16,-4 0-2-16,0 0 1 0,-2 0-1 16,18-3 2-16,-6 3 3 15,-4 0-2-15,5 0-2 16,-6 3 2-16,-5-3 0 15,-2 0-1-15,3 0 1 16,1 3-2-16,-1-1-1 16,2-2 1-16,-6 0 1 15,2 0-1-15,-2 3-1 16,1 2 3-16,-3-3 0 16,3-2 3-16,-6 0 3 15,1 2 2-15,-6 9 1 0,8-6-6 16,-2 5-2-16,5-2 0 15,0 1 2-15,0-1-5 16,4-2-3-16,2-1-2 16,4-1 3-16,-1-1 2 15,1-7 4-15,1 1-2 16,-6 0-2-16,4 1-5 16,-7 4-2-16,-4 1 9 15,2 0 5-15,-6-2-1 16,-4 2-2-16,4 0-5 15,-4-1 0-15,2 1 0 16,3-3 2-16,0-5-1 16,-4 5-1-16,7 0-2 15,-1-6-1-15,-3 2 2 0,4-1 0 16,-6-3 1 0,-5 1 2-16,5-1 1 15,-5 3 1-15,0-1-2 0,-2 2-2 16,4 1 1-16,-3-2-1 15,7-3 0-15,-1-1 0 16,3-2-5-16,2 0 1 16,0-1 2-16,-2 0 1 15,4-4 1-15,-4-7 0 16,-5-5 2-16,-6 5 3 16,3 0 2-16,-6 1 1 15,-1-1-4-15,1 0-3 16,2-2 0-16,1 2-1 0,0-3 0 15,3-1 2 1,-2-1-1-16,-6-3 2 0,3-2-4 16,-3 3-2-16,-2-13 2 15,-3 2 0-15,-3 3 7 16,-1 2 4-16,1 1-1 16,1 4 2-16,0-1-6 15,-6-4-3-15,8 4-1 16,-3-2-1-16,-2 1 0 15,3-8 0-15,-6-2 0 16,-2 0 0-16,8 5 0 16,-8 0 0-16,-3 2 2 15,3 6 1-15,-11 0-4 16,12-4 1-16,-4 2 2 0,-7-2 3 16,-4 2-2-1,2-7 0-15,-4-4 1 0,1-2 0 16,0 2-2-1,-2 0 1-15,-1 4-4 0,3-9 0 16,-3-1 1-16,5 4 2 16,-3-5-1-16,-2-4 2 15,6 1-4-15,-4-1-2 16,-2 6 4-16,13-5 3 16,-6 2-6-16,-4 3 0 15,2-5 0-15,-2-3 3 16,-4 0-2-16,6-3 0 0,-2 7 1 15,-3-7 2 1,0 4-3-16,3-7-2 0,-9-4 2 16,3 3 2-16,-2 2 0 15,-5 10 2-15,8-4-2 16,-14 1 2-16,6 1-2 16,-3-11 2-16,-5 4-2 15,0 1-1-15,-5 3-2 16,5-2-1-16,-8 2 2 15,6 3 0-15,-6-16-6 16,0 8 0-16,3 1 3 16,-8 4 2-16,5 5 2 15,-2-7 0-15,0 4 4 16,0 3 2-16,-3-9-2 16,0 4-3-16,-2 2 0 15,-1 6-1-15,3 0 0 0,-10-2 0 16,-2 4 0-16,5-1 0 15,-6 2-3-15,0-5 2 16,1 6 1-16,-4 1 2 16,4 3-1-16,-1-1-1 15,1 8 1-15,-1 2-1 16,-2 8-3-16,-1-7 2 16,-1 5 1-16,-6 2 2 15,0 3-3-15,-5-3 0 16,-5 5-1-16,-3 0-2 15,-5 1 3-15,3 1 2 16,-3-7-2-16,-5 5 0 0,-2-4-1 16,5 1 0-16,-4 4 4 15,-1-1 1-15,-6 3-1 16,1 2-2-16,-2 0 1 16,5-4 1-16,-6 4-3 15,-6 0 0-15,3 4-1 16,1-2 0-16,1 0 2 15,-4 4 2-15,3 2-3 16,-4 0 0-16,1 0 1 16,0 0 0-16,-4 0 0 15,1 2 0-15,-2-2-3 0,4 0 2 16,1 2 1 0,3 1 0-16,-4 0 0 0,-2-3 0 15,6 2 0 1,1-2 0-16,-2 2-3 0,-4 0 2 15,4 3 1-15,-3-1 2 16,4-5-1-16,1 6 2 16,-1-5-4-16,-1 2 0 15,0 3-1-15,0 0-2 16,-2-5 3-16,5 2 2 16,-3 1 0-16,3 0-1 15,2-3-2-15,1 2 1 16,4-2 3-16,3 0 1 15,1 0-4-15,-2 3-1 16,4-4 1-16,-6 9 0 0,9 0 1 16,-4-3 2-16,1-3-1 15,-1 3 2-15,1-3-4 16,5 3-2-16,0 0 2 16,2 3 0-16,3-3 1 15,0 3 2-15,2-6-1 16,3 3 2-16,-3-3-2 15,4 3-1-15,1 0 1 16,3 0-1-16,5 0-3 16,-2 3 0-16,2-3 4 15,5 3 1-15,1-3-3 16,2 0-1-16,5 0 1 16,0 0 2-16,2-3 0 15,3 3 2-15,3-3-4 16,1 3-2-16,-2 0 2 0,4 0 0 15,-1-2-2-15,-3 2 2 16,6 0-1-16,-2 0 0 16,-1 2-3-16,3-4 1 15,-1 2 0-15,1 0 2 16,0 0-1-16,0 0 1 16,0 2 2-16,0-2 2 15,-3 0-1-15,-2 0-1 16,-2 8-2-16,-1-3 1 15,0 0 1-15,-3-2 2 16,1-1-3-16,2-2 0 16,0 3-1-16,0-3 0 0,1 3 4 15,-4-3 1-15,3 0-4 16,1 0 1-16,-4 2 0 16,1-2 0-16,2 0 0 15,-2 0 2-15,-1 0-3 16,1 0 0-16,2 0 1 15,-2-2 0-15,-4 2 2 16,4 0 1-16,0 0-6 16,0 0 0-16,-1 4 1 15,1-6 3-15,-1 2 0 16,-2 0-1-16,0 0 1 16,1 0 1-16,1 0-1 15,1 0 2-15,-1 0-4 0,4-2-2 16,-4 2 2-1,3-3 2-15,3 3 0 0,3-3-1 16,2 6 1-16,0-8-1 16,2 7-3-16,0-4 2 15,3-1 1-15,0 0 0 16,6 1-3-16,1-3 2 16,3 3 1-16,0-6 0 15,6 0-3-15,4 1 0 16,4-4-1-16,1 2 0 15,-2-2 3-15,0 1 0 16,0 3 1-16,-5-1 0 16,0 2-3-16,-5 1 2 0,-1 3 1 15,-4 0 0-15,-3-1 0 16,0 1 2-16,-2 2-1 16,-3 0 2-16,0-3-2 15,0 3-1-15,-3 0-2 16,-4 0 1-16,-4 0-1 15,1 3 0-15,-2-1 2 16,-3-2 2-16,-4 5-3 16,-1-5 0-16,-3 2 1 15,-2 3 0-15,-1 1-3 16,0 2 2-16,3-1 3 16,-3-2 1-16,3 3-1 15,3 0-2-15,2 1 1 16,0 2-1-16,5 1 0 15,2-1 2-15,4-2-6 0,4 2 1 16,6-2 1-16,7 5 1 16,8-2 1-16,5 1 2 15,6-1-1-15,6 2-1 16,6-2 1-16,-2 1-1 16,-6-1 0-16,-5-1 0 15,-5-4-11-15,-4-2-5 16,-12 0-32-16,-9 1-14 15,-6-4-38 1</inkml:trace>
  <inkml:trace contextRef="#ctx0" brushRef="#br0" timeOffset="35.001">22578 12344 188 0,'-12'0'71'16,"9"0"-38"-16,3 0-41 0,0 0 12 0,0 0-9 15,6 0 1-15,3-3 0 16,0 0 2-16,15-2 1 16,0-3-2-16,0-2 0 0,2-1-1 15,4-7 0-15,0-6 0 16,3 3 0-16,2-1 3 15,-2 1 2-15,-3 0 2 16,-3 0 3-16,-3 0 1 16,-1 0 1-16,-2-11-2 15,3 0 1-15,3 0-2 16,3-2 0-16,-4-1-3 16,1 4 1-16,0-9 0 15,0 3 3-15,-1 3-3 0,-2-1 0 16,0 3 1-16,-3-2 2 15,3-3-1-15,-3 3 0 16,-1-1 1-16,1-2 1 16,0-2-3-16,0-1-1 15,0-3 1-15,-3 1 2 16,2-3-1-16,-2 0 0 16,6-10-6-16,3-1 1 15,-3 3 2-15,3 3 1 16,-4-11-4-16,1 3 1 0,-3 2-2 15,0-7-2-15,0 5 3 16,-6-1 2-16,5 6 0 16,-5 1 2-16,-3-7 0 15,-3 9 1-15,0 5 0 16,-3 0 0-16,0-8-5 16,3 3 1-16,0 2-5 15,-3 3-1-15,0 3 5 16,0 0 2-16,-3-1 1 15,-3 4 1-15,-3 2 0 16,0 2 3-16,0 1-3 16,-3-3-2-16,3-6 0 15,-3 6 1-15,0 0 1 16,0 0 1-16,-3 3-5 16,0 2-1-16,-3 0-2 15,-3-5 3-15,-3 3-5 16,1 2 2-16,-10 0 2 0,-3 1 1 15,-3 2 5-15,1-6 5 16,-1 1 1-16,-3-1 2 16,0 4-2-16,-2 2-1 15,-4 2-5-15,-6 1-1 16,4-1-3-16,-10 6-3 16,4 2-1-16,2-2 3 15,-3 3-2-15,1-6 1 16,-1 5 2-16,-2-2 0 15,2 3 0-15,-6 2 2 16,4 0-1-16,2 0 2 0,-14-2-2 16,-1 2 2-16,7 3-4 15,-1 2 0-15,4-8 1 16,2 4 0-16,0 1 0 16,1-4 0-16,5 2 0 15,1 3 0-15,-4 2 0 16,0 1 2-16,1 2 1 15,-1 0 1-15,7 0-2 16,-10 2 1-16,6 1-2 16,4 2-1-16,5-2-2 15,-3 3 1-15,1-4 1 16,2 4 2-16,3-1-1 16,1 0-1-16,-4 1 1 15,3 2 1-15,0 0-3 16,1 0-2-16,-4 0 2 0,6 0 0 15,0 0 3-15,7 0 1 16,-1 0-4-16,3 0 1 16,0 0 0-16,-2 0 2 15,-1 0-3-15,3 0 0 16,0 0 1-16,0 0 0 16,-3 0 0-16,1 0 2 15,2 0-3-15,0-3 0 16,3 3 1-16,-3 0 0 15,-5 0 0-15,5 0 0 16,3 0 0-16,3 0 0 16,0 0 0-16,0-5 0 15,4 2 0-15,-4 3 2 0,3-3-1 16,0 1-1-16,0-1-2 16,-3 0 1-16,0 1 1 15,3-1 0-15,1 1 0 16,2-1 0-16,3 0 0 15,0 3 0-15,3-2 0 16,0 2 0-16,3 0 0 16,0 0 0-16,0 0-3 15,3 0 2-15,0 0-1 16,0 0-2-16,0 0-2 16,0 0 1-16,6 0 3 15,3 0 1-15,6 0-4 16,0-3-1-16,-1 0 0 0,1 1 2 15,0-1-1-15,0 0 1 16,0-2 5-16,0 2 1 16,-3 1-3-16,0-1 1 15,-3 1-2-15,0-1 0 16,-6 0 2-16,3 3 0 16,-6 0 2-16,0 0 1 15,0 0-4-15,0 0-1 16,0 0 1-16,0 0 2 15,0 0 0-15,0 0-1 16,0 0-2-16,0 0-1 16,0 0 2-16,2-2 0 15,-2 2 3-15,3 0 3 0,0-3-7 16,0 3 0-16,0-3 0 16,0 1 1-16,0-1 1 15,9 0 0 1,6 1 2-1,-3-1 1-15,-3 0-4 16,-3 3 1-16,-3 0 0 16,0 0 0-16,-6 0 0 15,0 0 0-15,0 0 2 16,0 0 3-16,0 0-2 16,0 0-2-16,0 0 0 15,-3 0-1-15,-6 0 0 16,0 0 0-16,-6 0 2 0,0 0 3 15,0 0 0-15,-3 3 0 16,1 0-1-16,-4-1 0 16,0 1-2-16,-3 2-2 15,-3 1 3-15,3-1 0 16,4 0-4-16,2 0-1 16,3 1 1-16,0-1 0 15,3 0-2-15,3 1 2 16,3-1-1-16,0 0 0 15,3 3 0-15,6 0 0 16,3 5 0-16,3-2 0 16,0-1 2-16,6 9 2 0,3 2-1 15,3 3-1 1,-1-3 1-16,1-2-1 0,0 2-14 16,0-3-3-16,0-4-20 15,-3-1-6-15,-3-3-123 31,8-10 79-31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23:53:25.7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3845 12692 80 0,'0'-11'33'0,"3"6"-26"0,-3 0 16 16,0 2 7-16,0 1-1 15,3-1 3-15,-3 0-3 0,0 1 0 16,0-1-8-16,0 3 0 15,0 0-12 1,-3 8-3-16,0 5 0 0,0 3 3 0,0 5 5 16,0 0-4-16,3 3 2 15,0 0-7-15,6-5-1 16,0-4-2-16,3-1 1 16,5-4-2-16,-2-4 2 15,0-9-9-15,3-2-3 16,0-6-4-16,0-2 0 15,0 0 5-15,-3-1 4 16,-3 4 1-16,-1 2 1 16,-2 0 0-16,0 8 0 15,0 0 0-15,0 8 0 16,0 0 4-16,3 0 1 16,0-3 1-16,3 0 0 15,3-2 2-15,0-3 3 0,0-5 2 16,0-3 3-16,-1-3-3 15,-2-5-1 1,-3 0-4-16,-3 0 1 16,-3 1-4-16,-3-4-2 0,0 1-14 15,-6 2-4-15,3 0-26 16,-3 3-13-16</inkml:trace>
  <inkml:trace contextRef="#ctx0" brushRef="#br0" timeOffset="1">4238 12425 192 0,'0'24'74'0,"2"-6"-58"0,-2 14 20 0,0-16 5 16,0 8-8-16,-2 5 0 16,2 2-12-16,-3 1-5 15,0 0-9-15,3 0-5 0,0-8-1 0,0-3 1 16,-3-3 1-16,3 1-4 15,0-9 1-15,0-2-5 16,0-2 1-16,0-6-3 16,0-6 2-16,0-4 1 15,3-1-1-15,3-7 1 16,-1 2 3-16,4-3-2 16,0 1 1-16,3-1 2 15,0 3 0-15,0 3-3 16,0 2 2-16,0 6-1 15,-3 3 0-15,3 7 4 0,-3 5 3 16,3 4 2 0,-4 1 3-16,1 4-5 15,-3 0-1-15,0-4-2 16,0 1-2-16,0 0-15 16,0-5-5-16,0-3-30 0,0-3-12 15,3-2-41 1</inkml:trace>
  <inkml:trace contextRef="#ctx0" brushRef="#br0" timeOffset="2">4541 12647 208 0,'-9'11'77'0,"9"2"-60"0,0 5 2 16,0-7-2-16,0 2 2 15,0 0 5-15,0 1-12 16,0-1-7-16,3 3-3 15,-3-6-13-15,3-2-5 0,-3 0-43 16,0-8-19 0,6 0-8-1</inkml:trace>
  <inkml:trace contextRef="#ctx0" brushRef="#br0" timeOffset="3">4508 12533 212 0,'-17'-8'82'0,"14"6"-64"0,3-1-4 0,3 0-8 16,-1 1-15-16,1-3-2 16,3-3-23-16,3 0-8 15,0-3-33-15,3-2-15 16</inkml:trace>
  <inkml:trace contextRef="#ctx0" brushRef="#br0" timeOffset="4">4636 12390 196 0,'0'11'74'0,"3"2"-58"0,-3 11 16 0,3-11 2 16,3 6-4-16,-3 5 0 16,-3 5-13-16,0 2-3 15,0 4-8-15,3-3-4 0,0-3 1 16,0-3-7-16,0-2-1 16,0-5-42-16,0-4-19 15</inkml:trace>
  <inkml:trace contextRef="#ctx0" brushRef="#br0" timeOffset="5">4755 12658 212 0,'6'5'79'0,"3"0"-61"0,0 3-1 15,-3-5-2-15,0-1 2 16,3 1 4-16,3-3-6 15,0 0-2-15,0-3-7 16,3-2-2-16,-3-3 0 0,-1 0 0 0,-2-2 0 16,-3-1-2-1,-3-2-2-15,-3 0-10 16,-3 2-6-16,-6 1-1 16,-2 4 2-16,-4 6 4 0,-3 6 2 15,-3 4 3-15,0 6 4 16,0 5 1-16,3 3 1 15,4 0 6-15,2 2 6 16,6 1 0-16,9 2 1 16,6-8-7-16,5 0-2 15,7-5-4-15,6-5-3 16,6-9-31-16,3-2-15 0,2-8-50 31</inkml:trace>
  <inkml:trace contextRef="#ctx0" brushRef="#br0" timeOffset="6">5285 12348 172 0,'-9'0'66'0,"3"3"-52"0,-9 10 8 15,7-2 1-15,-7 7-5 16,-9 6 1-16,0 8 1 0,0 7 0 16,3 9-11-16,4 2 1 15,8 1 3-15,9-1-3 0,6-3 0 16,8-2-6-16,10-8-3 16,6-7-20-1,6-9-10-15,2-5-51 16,7-8-57-1,-6-8 42-15</inkml:trace>
  <inkml:trace contextRef="#ctx0" brushRef="#br0" timeOffset="7">5508 12576 176 0,'-2'2'66'0,"4"1"-52"0,1-3 19 16,-3 0 6-16,0 0-7 15,0 0-1-15,3-3-13 16,0 1-4-16,3-4-8 15,0-2-4-15,0-2-1 0,3-1-1 16,0-2 2-16,-3 0-3 16,0 0-2-16,0 2 2 15,0 3 2-15,0 3-5 16,-3-1 1-16,0 4-1 16,-3 2 2-16,3 2-1 15,0 6 1-15,3 3 0 0,0 5 0 16,-3 8 2-16,0 2 0 15,0 3 4-15,0 3 2 16,-3 0-5-16,0-1 0 16,-3-1-32-16,0-4-14 15,0 3-61 1</inkml:trace>
  <inkml:trace contextRef="#ctx0" brushRef="#br0" timeOffset="8">5488 12832 184 0,'6'-5'68'0,"3"10"-52"0,5-7 1 0,-5 2 0 0,6-3-5 16,0 3 1 0,9-3-5-16,0 1-3 0,0-1-2 15,-1 3-16-15,-2-3-6 0,0 3-48 16,-3 0-45-1,3-8 36-15</inkml:trace>
  <inkml:trace contextRef="#ctx0" brushRef="#br0" timeOffset="9">5818 12417 156 0,'3'-5'57'0,"3"5"-44"0,6 5 10 0,-3 0 2 16,3 3-3-16,3 8 1 15,-1 8 5-15,1 8 5 16,-3 7-18-16,-3 4 7 0,-6-1 2 16,-6-2-6-16,-3-3 0 15,-3-6-9-15,-3 4-3 16,-2-9-21-16,-1-5-10 15,0-2-45-15,3-3-17 0,3-3-17 16</inkml:trace>
  <inkml:trace contextRef="#ctx0" brushRef="#br0" timeOffset="10">6643 12367 92 0,'0'0'35'0,"3"0"-27"0,-3-3 5 0,0 3-1 16,0 0-5-16,0 0 1 15,3 0-1-15,-1-3 1 16,-2 3-7-16,3-2 0 16,-3 2-1-16,3 0 2 15,-3 0-3-15,0 0 0 16,0 0-1-16,3 0 0 16,0 0 2-16,0 0 2 15,0 0-1-15,3-3-1 16,-3 0 5-16,3 1 4 15,-3 2 10-15,0 0 6 16,0 0 2-16,-3-3 3 16,0 0-16-16,0 1 3 0,-3-1 3 0,0 1 0 15,0-1 0-15,-3 0 1 16,-3 3-1-16,0 0-7 16,0 3-3-16,-2 0-5 15,-1 4-4-15,0 4-3 16,3 0-1-16,0 2-3 15,3 3 1-15,6 0 1 16,3-1 2-16,3 4 1 16,0 0 1-16,3-1 0 15,0 1 0-15,-3-1 6 16,0-2 4-16,-3 0-3 16,-3-3 1-16,-3 0-1 15,-3-2 1-15,0-1-2 16,3-2-1-16,0 0-6 0,0-2 1 15,0-1-7 1,3 3-3-16,0 2 3 0,3 1 4 16,0 5 2-16,0 0 1 15,-3 2-3-15,0 3 2 16,0 6 1-16,0 2 0 16,0-3 0-16,0-2 2 15,6-3-1-15,0 1-1 16,6-4 1-16,2-5-1 15,4 1-29-15,6-4-13 16,3 1-80 0</inkml:trace>
  <inkml:trace contextRef="#ctx0" brushRef="#br0" timeOffset="11">4952 13396 124 0,'0'-3'46'0,"3"3"-35"0,-3 0 5 0,0 0 0 15,3 6 6-15,0-1 6 16,0 5-2-16,0 6 2 0,0 3-16 16,0 5 0-16,0-1-1 0,0 1-2 15,-3-3 2-15,3-2-4 16,-3-6 1-16,0-2-5 15,3-3-2-15,-3-3 8 16,0-5 4-16,0 0-2 16,-3-5 1-16,0-6-7 15,0-2-3-15,0-6-1 16,3-2 1-16,0 0-3 16,6 0 0-16,0 2-1 15,3 3-2-15,2 3 3 16,4 3 0-16,0 2-2 15,0 2 2-15,0 4 1 16,0 2 0-16,0 0-5 0,0 2-1 16,0 1-28-1,-1 2-13-15,1 1-30 16,-3-1-43 0,0 0 38-16</inkml:trace>
  <inkml:trace contextRef="#ctx0" brushRef="#br0" timeOffset="12">5211 13473 160 0,'-3'2'63'0,"3"4"-49"0,3-1 5 0,0 0-2 16,3 0 1-16,0 1 3 16,0-1-5-16,3 0-1 15,0 1-9-15,2-4-4 0,1-2 1 16,0-2-2-16,0-4-1 15,0 1 3-15,0-3 0 0,-3 0-1 16,-3-2 1-16,0-1-2 16,-6 0 2-16,-3 1-4 15,-3 2 0 1,-3 3-4-16,-6-1 1 0,0 4 0 16,-6 2 2-16,-2 5 1 15,-1 3 1 1,0 2 0-16,3 6 2 0,3 5-1 15,3 3-1-15,6 0 7 16,6 0 5-16,3 0-6 16,6-3-1-16,9-3-1 15,3-2 0-15,6-5-2 16,0-6 1-16,3-2-20 16,2-3-6-16,-2-5-34 0,0-3-16 15,-3-6-9 1</inkml:trace>
  <inkml:trace contextRef="#ctx0" brushRef="#br0" timeOffset="13">5601 13428 180 0,'0'-3'68'0,"0"0"-52"16,-6 3 14-16,3 0 4 0,-3 0-6 15,0 3 0-15,-3 0-9 16,0-1-4-16,0 4-8 16,0-1-7-16,3 0-3 0,3 3-1 0,3 3 3 15,6 2-2-15,3 0 1 16,3 3 4-16,0 0 3 16,0 2 0-16,-3 1 2 15,-6-3 7-15,-3 0 5 16,-6 0-3-16,-3-3 1 15,-3-3-8 1,-3-2-1-16,0-2-4 0,-3-4-3 16,3-2-16-16,1 0-7 15,2 0-38-15,3-2-16 16,6-6-40 0</inkml:trace>
  <inkml:trace contextRef="#ctx0" brushRef="#br0" timeOffset="14">6154 13412 224 0,'0'-3'85'0,"6"6"-66"15,0-1 8-15,0-2-2 0,3 0 0 16,3-2 4-16,6-1-9 16,12-2-2-16,2 0-10 15,4-1-5-15,0 1 0 0,-3 2-2 0,-1 1-1 16,-5-1-2-16,-6 0 1 16,-3 1-17-16,-3 2-8 15,-6 0-19-15,-9 0-67 31,-9 8-21-31,-6 2 44 16</inkml:trace>
  <inkml:trace contextRef="#ctx0" brushRef="#br0" timeOffset="15">6199 13539 216 0,'-6'0'82'0,"9"2"-64"0,0 1 7 0,-3-3 14 15,9 3-5-15,9-3-6 16,3-3-3-16,5 0-14 16,7-2-4-16,3 0-1 0,0 0-3 15,-1-1-2-15,-2 1-9 16,0 0-3-16,-3-1-49 16,-4 1-21-16,-2 0-33 15</inkml:trace>
  <inkml:trace contextRef="#ctx0" brushRef="#br0" timeOffset="16">7146 13388 124 0,'0'-3'49'0,"3"3"-38"0,0 0 12 0,-3 0 3 16,0 0-1-16,6 6 0 15,-1 2 1-15,1 5 1 16,0 5-14-16,0 6 5 0,0 3 5 16,0-1-8-16,-3-2-1 15,0 0-6-15,-3-6 0 16,0-2-5-16,3-5-2 15,-3-3 2-15,0-3 0 16,0-5 1-16,0 0 2 16,-3-5-3-16,0-6 0 15,3-5-1-15,0-2 1 0,0-6-2 16,3 0-1-16,3-3 1 16,3 4 1-16,3-1-1 15,3 3-1-15,3 2-2 16,0 6 1-16,-1 2 1 15,1 6 2-15,3 2-3 16,-3 3-2 0,0 3-23-16,0 0-7 0,0-1-24 15,-1 4-6-15,-2-1-33 16</inkml:trace>
  <inkml:trace contextRef="#ctx0" brushRef="#br0" timeOffset="17">7485 13417 180 0,'-12'8'68'0,"12"-3"-52"0,3 8 6 0,0-7-1 16,3 2-5-16,0 2 3 16,3-2-1-16,0 0 0 15,3-3-9-15,0 1-3 0,-1-6 0 16,4-3-3-16,0-2-2 16,0-3 4-16,-3 0 4 15,0-3-7-15,-6 1-1 16,-3-1-3-16,-3 1-2 15,-3-1-2-15,-6 3-1 16,-3 3-1-16,-3 2 0 16,-3 3 2-16,-3 5 2 15,-2 3 2-15,2 3 1 16,3 5 3-16,0 5 3 16,6 3 2-16,3 2 1 15,6 1-4-15,6-1-1 0,9-2-1 16,6-3-2-16,6-5-15 15,6-5-5-15,5-6-41 16,1-10-15-16</inkml:trace>
  <inkml:trace contextRef="#ctx0" brushRef="#br0" timeOffset="18">7827 13406 216 0,'-33'-5'82'0,"13"13"-64"0,-7 3-2 0,15-1-7 16,-3 6 4-16,0 5 3 16,0 6 1-16,3 2 2 15,6-3-10-15,6 1-5 16,3-1-3-16,6-5-1 0,6-5 0 16,3-2-3-16,3-9 0 15,3-8-9-15,0-5-5 16,2-5-5-16,-8-3 1 15,-3-2 12-15,-6-4 5 16,-3 1 5-16,-6 0 2 16,0 3 7-16,-3 2 6 0,0 5 3 15,0 3 3-15,0 3-10 16,0 8-4-16,3 7-8 16,0 6-2-16,6 3 1 15,0 2 2-15,6 0-2 16,3-3 0-16,6-2-17 15,2-5-8-15,4-3-37 16,0-8-17-16</inkml:trace>
  <inkml:trace contextRef="#ctx0" brushRef="#br0" timeOffset="19">8232 13430 208 0,'-15'-10'79'0,"6"7"-61"0,-3 0 6 15,6 3-2-15,-3 3-6 0,-5 2 3 16,-4 3-4-16,0 5 1 16,0 6-9-16,0 2-9 0,3 6-1 15,6-1-1-15,6 3 2 16,3-2-1-16,6-4-1 16,3-4 0-16,6-6 0 15,3-5-2-15,3-5-1 16,0-11 1-16,2-5 4 15,-2-9-1-15,-3-4 1 16,-6-3 2-16,-3-3 2 16,-3 0-1-16,-6-2-1 15,-3 0 3-15,0-1 0 16,-3 1-4-16,0 7 1 16,0 6 0-16,3 5 0 15,0 6-3-15,3 10 0 16,3 8 4-16,3 8 3 0,6 7 3 15,0 12 1-15,3 10-2 16,0 2-1-16,0 1-1 16,2-3 0-16,4-3-9 15,0-7-2-15,3-6-47 16,0-8-19-16,3-10-23 16</inkml:trace>
  <inkml:trace contextRef="#ctx0" brushRef="#br0" timeOffset="20">8952 13028 208 0,'-6'-10'77'0,"0"10"-60"0,-2-3 8 0,5 6 0 16,-6-1-4-16,-6 6 2 15,-9 5-11-15,-6 11-4 0,-9 16-5 16,-2 13-3-16,-1 8 1 0,6 18 1 16,10 3 1-16,11-3 1 15,15-5 2-15,18-5-5 16,17 0-3-16,13-5-19 15,9-17-9-15,2-12-39 16,4-12-63 0,-4-9 29-1</inkml:trace>
  <inkml:trace contextRef="#ctx0" brushRef="#br0" timeOffset="21">9155 13393 184 0,'-3'-5'71'0,"0"5"-55"0,0 0 11 0,0 0 3 16,-3 3-12-16,-3-1 0 15,0 4-6-15,-3-1 0 16,3 0-7-16,3 0 1 0,0 1 4 15,6 2-11-15,3 0-3 16,6 2 4-16,3 1 4 16,3 2-2-16,0 3 1 15,0 2-1-15,-3-2 1 16,-6 3 4-16,-3-3 4 16,-6-1-2-16,-3-1 0 15,-6-6-3-15,-3-3-1 16,-3-2-8-16,-3-3 0 15,3-3-19-15,3-2-6 16,4-1-18-16,2 1-9 16,6-6-43-1</inkml:trace>
  <inkml:trace contextRef="#ctx0" brushRef="#br0" timeOffset="22">9310 13451 200 0,'-12'8'77'0,"3"3"-60"0,3 7 2 0,3-7-4 16,0 2-2-16,0 3 5 15,3 0-1-15,3 0-1 16,3 0-8-16,3-3-1 0,3-2 0 16,0-3 1-16,2-6 0 15,1-4-2-15,0-6 1 16,3-3-4-16,-3-2 0 15,-3-3 1-15,-6-3 0 16,-3 1-2-16,-3-1 1 16,-6 3-2-16,-3 1-1 15,-3 1 1-15,0 6-1 16,-3 3-7-16,3 2 0 16,3 3-17-16,3 0-7 15,3 3-16-15,9 0-9 16,3-3-38-1</inkml:trace>
  <inkml:trace contextRef="#ctx0" brushRef="#br0" timeOffset="23">9619 13417 208 0,'-12'-3'79'0,"6"3"-61"0,-6 3-1 15,6 0-5-15,-5 2 5 16,-4 0 4-16,0 6-9 15,-3 2-2-15,3 6-6 16,3 2-3-16,6 3 0 0,6-1-1 16,6-1 0-16,6-4-5 15,6-2-1-15,3-5-6 0,5-6 0 16,1-8-7 0,3-5-3-16,0-5-15 15,-3-6-6-15,-7 1 1 16,-2-3-35-16,-3-6 7 15</inkml:trace>
  <inkml:trace contextRef="#ctx0" brushRef="#br0" timeOffset="24">9699 13229 192 0,'-8'-2'74'0,"5"4"-58"0,0 3 1 0,6 1-3 16,-3 7-6-16,0 6 1 15,3 2 8-15,0 5 4 16,2 3-11-16,1 6-1 0,0-1-2 15,0 0-1-15,0-2-1 0,-3-3-6 16,0-5 1-16,0-5-33 16,0-4-13-1,0-4-50 1,3-6-25-16,3-7 57 16</inkml:trace>
  <inkml:trace contextRef="#ctx0" brushRef="#br0" timeOffset="25">9899 13414 180 0,'-12'-5'68'0,"9"8"-52"0,-6-3-5 0,6 2-6 15,-3 1 8-15,-6 2 6 16,-3 1 10-16,1-1 7 16,-4 0-19-16,0 3-3 0,3 0 0 15,3 0-10-15,3 0-2 16,3 3-2-16,6-1 2 15,3 1 5-15,6-1 4 16,3 1-6-16,3-1-1 16,3 1-7-16,3-3 0 15,-1-3-19-15,4-2-8 16,0-3-35-16,0-3-14 16,0-2-11-1</inkml:trace>
  <inkml:trace contextRef="#ctx0" brushRef="#br0" timeOffset="26">10036 13449 212 0,'-3'0'82'0,"6"0"-64"0,3 2-4 15,0 1-6-15,0 0-1 16,3-1 6-16,3-2 6 16,-1 0 3-16,1 0-11 15,0-2-2-15,0-1-2 0,-3-2-1 16,-3-1-1-16,0 1-3 15,-3 0-2-15,-3 0-2 16,-6-1 1-16,-3 1-8 16,-6 0-2-16,-3 2 6 15,-5 3 2-15,-1 5-2 16,0 6 1-16,3 2 2 16,3 0 3-16,6 3 0 15,6 3-1-15,6 2 3 16,9 0 0-16,6 0 1 0,9-2 2 15,3-6-3-15,3-2-2 16,2-6-18-16,1-5-6 16,3-8-27-16,-6-5-8 15,-1-6-31 1</inkml:trace>
  <inkml:trace contextRef="#ctx0" brushRef="#br0" timeOffset="27">10289 13176 236 0,'-6'-5'90'0,"6"8"-70"0,0 2-5 16,0 0-8-16,0 6-1 15,0 7 6 1,0 11 3-16,0 1 0 16,0 4-7-16,0 3-5 0,0 3 0 15,3-3-2-15,-3-3-1 0,0-2-21 16,3-6-9-16,-3-5-29 15,3-5-10-15,0-10-19 16</inkml:trace>
  <inkml:trace contextRef="#ctx0" brushRef="#br0" timeOffset="28">10122 13330 264 0,'3'-3'101'0,"3"3"-78"0,3 3 9 0,3-3 0 16,3 0-9-16,3 0 1 15,5-3-13-15,7 0-4 16,6 1-5-16,0-1-6 0,2 0-2 16,-2 1-33-16,-3 2-13 15,-6 0-78 1</inkml:trace>
  <inkml:trace contextRef="#ctx0" brushRef="#br0" timeOffset="29">10372 13642 228 0,'0'3'88'0,"3"-1"-69"0,3 1 4 15,-3-3-4-15,6 0-4 16,3 0 4-16,6 0-9 0,3 0-1 15,2 0-5-15,1 0-7 0,0 0-3 16,0 0-26-16,0-3-11 16,2 1-64-1</inkml:trace>
  <inkml:trace contextRef="#ctx0" brushRef="#br0" timeOffset="30">10985 13261 200 0,'0'-29'77'0,"-3"13"-60"0,0-5 19 16,0 13 7-16,-3-3-4 15,-2-2 1-15,-4 2-18 16,0 4-5-16,-6 1-11 0,3 6-6 16,0 8-3-16,-3 8-12 0,3 8-2 15,3 8 6-15,4 5 5 16,2 0 5-16,3 2 3 15,3 4-3-15,3-1 0 16,0-2-8 0,3-6-4-16,-1-5-24 0,-2-5-11 15,-3-5-44 1,3-6-31-16,-3-8 51 16</inkml:trace>
  <inkml:trace contextRef="#ctx0" brushRef="#br0" timeOffset="31">10685 13459 228 0,'-6'-5'85'15,"12"8"-66"-15,3-6-3 0,0 3-7 0,3-3-5 16,2-2 0-16,10 0-2 16,6 0-2-16,6 2 1 15,2 0-30-15,1 3-10 0,3 0-54 16</inkml:trace>
  <inkml:trace contextRef="#ctx0" brushRef="#br0" timeOffset="32">11152 13422 176 0,'-9'-2'66'0,"3"-1"-52"0,-9 3 10 0,6 0 0 16,0 0-8-16,-2 0 1 16,-4 3-8-1,0 2-3-15,0 3-3 16,0 5-3-16,3 6 1 0,3 2-1 0,3 3 0 15,6-1 0-15,6 1 0 16,3-5-3-16,3-3 2 16,3-6-1-16,3-4-2 15,3-9 3-15,-4-8 0 16,1-5-2-16,-3-5 2 16,0-3 1-16,-6-2 0 15,-3-3 0-15,-3-3 0 16,-3-2 0-16,-6-6 2 0,0 3 1 15,0 5 1 1,0 8 4-16,0 3 3 16,3 5-4-16,0 8 1 15,0 8-7-15,3 8-3 16,0 11 1-16,3 5 2 16,3 5 4-16,0 3 2 15,0 5-3-15,3 0-1 0,0 0-1 16,0-6 1-16,3-1-33 15,0-7-14-15,3-7-60 16</inkml:trace>
  <inkml:trace contextRef="#ctx0" brushRef="#br0" timeOffset="33">11414 13597 220 0,'3'32'85'0,"0"-11"-66"0,-6 5 14 0,0-10 2 16,-6-3-16-16,-6 1-3 15,-6 2-39-15,-2-1-14 16,-7 1-75-16,-3 0-30 16</inkml:trace>
  <inkml:trace contextRef="#ctx0" brushRef="#br0" timeOffset="34">11709 13451 164 0,'-6'-5'63'0,"6"5"-49"0,0 0 9 0,0 0 3 0,0 0-6 15,0 8-2-15,3 3 5 16,-3 7 5-16,0 6-15 16,3 2 2-16,-3 1-1 0,3-1-1 15,-3-2 0-15,3-5-7 16,-3-3-4-16,0-6 1 15,0-2 0-15,0-3 3 16,0-5 1-16,-3-2-1 0,0-6-1 16,0-5-3-16,0-9-2 15,0-1 1-15,3-1-1 16,3-3-3-16,3 1 2 16,3 2-1-16,5 3-2 15,-2 2 0-15,3 6 0 16,3 5 0-16,0 3 0 15,0 2-15-15,3 3-7 16,-3 3-18-16,-4 0-5 16,1 2-20-1,-3-3-40-15,-3 1 26 16</inkml:trace>
  <inkml:trace contextRef="#ctx0" brushRef="#br0" timeOffset="35">11902 13470 184 0,'-6'5'71'0,"6"-2"-55"0,3 5 13 15,0-3 2-15,3 3-5 16,3 3-1-16,0-1-7 16,3-2-1-16,3 0-10 15,0-3-2-15,2-2 1 0,1-3-1 16,0-3 0-16,-3-2-8 16,-3-3 0-16,0 0-4 15,-3-2 0-15,-6-1-7 16,-3 0-2-16,-6 1-2 15,-6-1 1-15,-3 3 4 16,0 3 6-16,-6 2 4 0,3 6 4 16,1 5 4-16,-1 5 2 15,3 3 1 1,6 8 2-16,3 2 1 16,3 1 3-16,9-1-5 15,3-2-1-15,6-3-9 0,3-5-4 16,5-5-19-16,4-6-8 15,0-5-32 1,3-8-53-16,3-5 22 16</inkml:trace>
  <inkml:trace contextRef="#ctx0" brushRef="#br0" timeOffset="36">12170 13441 184 0,'-24'0'71'0,"12"8"-55"16,-6 5 2-16,13-2-1 0,-4 4 0 15,0 7 2-15,3 1-4 16,3 4 1-16,0-1-9 16,6-2 2-16,3-3 2 0,3-5-6 15,3-5-1 1,2-6-13-16,4-5-4 0,0-8-12 16,0-5-2-16,-3-3 10 15,0-2 5-15,-6-4 8 16,-3 1 4-16,-3 0 10 15,-3 5 5-15,-3 3 4 16,0 5 3-16,0 5-12 16,0 6-3-16,3 8-7 0,0 4-3 15,6 4 2-15,3-1 0 16,2 1 1-16,4-3 0 16,3-3-18-16,3-5-8 15,0-5-11-15,3-6-2 16,0-2-14-1,-1-6-33-15,1 1 20 16,-3-6 36-16,-6 0 23 16,-3-3 38-16,-6 3 17 15,-6 1-2-15,-6-1-2 16,-3 5-10-16,-3 3-1 16,-3 6-13-16,0 7-4 15,0 5-9-15,0 9-5 0,3 5 1 16,4 2 2-16,2 1 4 15,6-4 0-15,3 1 0 0,3-5-5 16,5-9-1-16,1-4-6 16,6-9-2-16,0-8-3 15,0-4 0-15,-3-7 5 16,-3-4 3-16,-3-3 1 16,-3-3-1-16,-3 0 3 15,-6-2 0-15,-3 0-1 16,0-1 1-16,0 6 7 15,0 5 3-15,0 8 5 16,3 6 3-16,0 15-16 16,3 11-4-16,0 10-4 15,3 11 1-15,3 8 1 16,3 0 3-16,3-2 1 16,3-6-12-1,5-5-7-15,1-9-46 16,6-7-64-16,0-10 24 15</inkml:trace>
  <inkml:trace contextRef="#ctx0" brushRef="#br0" timeOffset="37">12762 13195 204 0,'-9'13'77'0,"6"13"-60"0,-2 6 6 16,5-13-1-16,0 5 5 16,-3 7 8-16,3 6-7 15,-3 3-2-15,0 0-15 16,3-3-7-16,0-8 0 16,0-5-1-16,0-6 3 0,0-5-3 15,0-5-2-15,0-5 0 16,0-6 1-16,0-5-10 15,0-5-2-15,0-5-4 16,0-3-1-16,3-1 3 16,3 4 3-16,2 2 2 15,4 3 5-15,3 7-4 16,0 6 2-16,3 6 2 0,0 4 1 16,-3 4 5-16,-3-1 2 15,-3 3 6-15,-3 0 5 16,-4-3 2-16,-4 0 1 15,-4 0-11-15,-6-2-3 16,-3-3-11-16,-3-3-4 16,-3-2-20-16,3-3-6 15,0 0-22-15,3 0-6 16</inkml:trace>
  <inkml:trace contextRef="#ctx0" brushRef="#br0" timeOffset="38">12968 13459 220 0,'-9'6'85'0,"9"2"-66"0,-6 7 8 16,6-4 0-16,-3 5 4 15,3 2 3-15,0 4-12 16,3 1-3-16,3-1-11 15,3-4-5-15,0-2 0 0,3-5-2 16,0-3-1-16,2-8-4 0,1-3 0 16,0-5-7-1,-3-5-1-15,0-6 2 16,-3-2 1-16,-3-3 6 16,-3 0 1-16,0 3 2 15,-3 5 2-15,0 3 1 16,0 5 1-16,0 6-5 15,0 7-1-15,3 8 1 0,0 3 0 16,3 5-2-16,3 0 2 16,3 0-12-16,-1 1-5 15,4-7-32-15,3-1-13 16,6-9-35 0</inkml:trace>
  <inkml:trace contextRef="#ctx0" brushRef="#br0" timeOffset="39">13527 13234 188 0,'-15'-37'71'0,"7"22"-55"16,-4-7 26-16,6 17 8 16,-3 0-8-16,-3 2 1 15,-3 3-27-15,0 5-10 0,0 9-4 16,0 9-5-16,0 12 2 0,4 2 1 15,2 5 2-15,3 3 1 16,3 3 3-16,0-3-3 16,3-5-2-16,0-6-18 15,0-5-9-15,0-8-35 16,0-5-13-16,0-5-30 16</inkml:trace>
  <inkml:trace contextRef="#ctx0" brushRef="#br0" timeOffset="40">13105 13388 264 0,'-3'-5'99'0,"9"5"-77"0,9-3 2 0,-7 3-4 16,10 0 0-16,6 0 2 15,6 0-9-15,6 0-5 16,2 0-5-16,7 0-29 0,-3 0-12 15,-1 3-91 1</inkml:trace>
  <inkml:trace contextRef="#ctx0" brushRef="#br0" timeOffset="41">13676 13634 204 0,'-12'21'77'16,"6"-2"-60"-16,-9 7 2 0,9-15-4 0,-5 2-15 15,-4 0-2-15,-3 0-45 16,-3 1-22-16,3 2-8 16,-3-1-2-16</inkml:trace>
  <inkml:trace contextRef="#ctx0" brushRef="#br0" timeOffset="42">14054 13240 216 0,'-3'8'82'0,"6"5"-64"0,0 13 9 0,0-12-2 16,0 4-4-16,-3 6-1 16,0 2-6-16,3 1-1 15,0 2-8-15,-3 0-3 0,0-2-1 16,0-4-4-16,3-1 0 15,-3-7-29-15,0-1-12 16,0-4-59 0,0 1-32-16,-3-6 61 0</inkml:trace>
  <inkml:trace contextRef="#ctx0" brushRef="#br0" timeOffset="43">14051 13237 148 0,'-6'-3'55'0,"3"3"-43"0,0-2 19 0,3 2 5 16,-3 0 4-16,0-3 3 15,0 1-8-15,0-1-2 16,3-5-18-16,3 0-5 0,3 0-2 16,3-3-4-16,6-2-3 15,3 0 0-15,6 2-1 16,0 4-3-16,-1 1 2 15,-2 4-1-15,0 7 0 16,-3 3 4 0,-3 5 1-16,-6 6-1 0,-9 4 1 15,-6 4-2-15,-3-3 2 16,-6-3-2-16,-3 0 2 16,-3-3 0-16,3-2 3 15,4-2-5-15,2-4-1 16,3-2-2-16,6 0-2 0,3-3-4 15,9 3-2-15,6 3 0 16,2 2 4-16,4 3 3 16,0 2 4-16,-3 4 6 15,-3-1 6-15,-3 0 2 16,-3-2 3-16,-9-1 1 16,-6 1 1-16,-6-6-9 15,-6 0-2-15,-6-2-7 16,0-3-2-16,-2-3-9 15,-1-5-2-15,3 0-23 0,0-3-8 16,9 1-31-16,3-1-14 16</inkml:trace>
  <inkml:trace contextRef="#ctx0" brushRef="#br0" timeOffset="44">14349 13176 208 0,'-3'0'77'0,"0"8"-60"0,3 11 4 15,0-6-1-15,-3 16 3 16,0 3 6 0,0 10-12-16,-3 3-2 0,6 3-9 15,6-3-4-15,3-3 1 16,3-5-2-16,6-8-1 0,3-5 3 16,2-8 0-16,4-11-1 15,0-7 1-15,0-9-2 16,0-8 2-16,-4-7-7 15,-2-6-1-15,-3-2-1 16,-3-6 2-16,-6 0 2 0,-3 3 1 16,-3 6 9-16,-3 4 5 15,0 9 2-15,0 4 1 16,0 14-11 0,0 11-2-16,0 8-1 15,0 7-1-15,6 6 2 16,0 7-2-16,3 1-1 15,0 0 1-15,2-3 1 16,1-5-23-16,0-6-8 16,3-5-30-16,-3-8-10 15,6-5-39 1</inkml:trace>
  <inkml:trace contextRef="#ctx0" brushRef="#br0" timeOffset="45">14900 13205 268 0,'-6'-2'101'0,"6"7"-78"0,0 3-11 15,0 3-11-15,0 2 9 16,0 11 10-16,0 5 1 16,0 5 2-16,0 6-12 15,0 2-2-15,0 0-2 0,0-2-3 16,3-3-1-16,0-8-21 0,3-5-10 15,-1-8-26-15,1-5-11 16,0-6-47 0</inkml:trace>
  <inkml:trace contextRef="#ctx0" brushRef="#br0" timeOffset="46">14843 13229 316 0,'-6'-13'118'0,"6"16"-92"0,3-3 4 0,-3 0-3 16,6-3-3-16,3 0 3 15,9 1-14-15,3-1-8 16,2 0-3-16,4 1-11 0,3-1-2 0,0 3-18 16,-3 0-7-1,-1 0-36-15,-5 0-14 0,-6 5-32 16</inkml:trace>
  <inkml:trace contextRef="#ctx0" brushRef="#br0" timeOffset="47">14876 13393 264 0,'-6'6'99'0,"9"-1"-77"0,0 3 4 15,0-6 0-15,6 4-11 16,3-1 0-16,5-2-9 15,7-1-2-15,6-2-2 16,3 0-24-16,-1 3-9 0,4-3-32 16,-3 3-10-16,3-1-25 15</inkml:trace>
  <inkml:trace contextRef="#ctx0" brushRef="#br0" timeOffset="48">15266 12978 204 0,'0'-3'77'0,"0"3"-60"0,6 0 8 0,0 0 2 16,0 3-5-16,5 2 1 16,4 8 1-16,6 11 0 15,3 13-13-15,0 11 7 0,-3 5 2 16,-7 2 9-16,-8 9 7 16,-9-1-15-16,-8 1-4 15,-4-9-9-15,-6-2-3 0,0-5-7 16,-3-6-1-16,-3-7-34 15,1-6-13-15,2 0-68 16,3-5-66 0,0-6 60-16</inkml:trace>
  <inkml:trace contextRef="#ctx0" brushRef="#br0" timeOffset="49">15703 13369 180 0,'0'0'68'0,"0"0"-52"0,0 0 14 15,0 0 4-15,0 0-6 16,-3-2-2-16,-3-1-8 16,0 0-1-16,-3-2-10 15,0 0-2-15,4 0-1 0,-1-1-2 0,3 1-2 16,-3 2-2 0,6 1-1-16,0-1-9 15,6 3-5-15,-6 0-27 16,6 5-9-16,0 6-45 15</inkml:trace>
  <inkml:trace contextRef="#ctx0" brushRef="#br0" timeOffset="50">15617 13613 280 0,'6'18'104'0,"-9"-2"-81"0,-3 5 25 0,3-5 6 0,-3 0-8 16,-3 0-2-16,-3 0-21 16,-3 0-9-16,-6 0-8 15,-2 0-33-15,-7-1-15 0,0 7-126 16</inkml:trace>
  <inkml:trace contextRef="#ctx0" brushRef="#br0" timeOffset="51">4976 14171 160 0,'0'-3'63'0,"0"6"-49"0,3 5 20 0,-3-3 8 16,0 3-3-16,0 0 1 15,0 3-16-15,3 2-4 16,0 0-12-16,0 0-7 0,0-2-2 15,0 0 1-15,-3-3 0 16,0 0-38-16,0-8-16 16,0 0-37-1,0 0-35-15,0-3 47 16</inkml:trace>
  <inkml:trace contextRef="#ctx0" brushRef="#br0" timeOffset="52">4967 13978 192 0,'3'-8'74'0,"3"8"-58"0,3-3-4 0,-3 3-6 0,3 3-26 15,2 2-9-15,4 3-47 16,3 3-21 0</inkml:trace>
  <inkml:trace contextRef="#ctx0" brushRef="#br0" timeOffset="53">5282 13946 176 0,'-6'-13'68'0,"3"8"-52"0,-3-3 6 16,3 5-1-16,-3 0 2 15,-2 1 3-15,-4 2-5 16,0 5 0-16,0 6-12 0,0 10-8 16,3 8-1-16,3 11-2 0,3 2 0 15,9 3 2-15,0 0 0 16,3-5 0-16,0-3 2 15,0-6-17-15,0-4-6 16,-3-6-41-16,0-5-15 16,-3-6-6-1</inkml:trace>
  <inkml:trace contextRef="#ctx0" brushRef="#br0" timeOffset="54">5047 14195 272 0,'0'-11'104'0,"3"17"-81"0,9-9-8 0,0 3-11 0,9-3 1 16,9 1 4-16,2-1-7 16,4 0 0-16,3 1-2 15,2-1-38-15,1 0-16 0,-6-7-55 16</inkml:trace>
  <inkml:trace contextRef="#ctx0" brushRef="#br0" timeOffset="55">6038 13822 192 0,'-3'-8'74'0,"0"3"-58"0,0 2 20 0,0 3 7 16,-3 3-11-16,-5-1-1 16,-7 6-14-16,-3 5-3 0,-6 11-8 15,0 13 0-15,0 8 1 16,1 6-1-16,5 4-1 0,9-2-3 16,9 3-2-16,12-6 1 15,9-3 1-15,12-4-17 16,8-9-6-16,7-10-26 15,3-8-9-15,-4-8-55 16</inkml:trace>
  <inkml:trace contextRef="#ctx0" brushRef="#br0" timeOffset="56">6184 14123 204 0,'-3'19'77'0,"9"0"-60"0,-3 7 17 0,0-13 4 15,3 3-11-15,0 0-1 16,-3 0-13-16,3-3-3 15,3 0-6-15,-6-2-3 0,0-3 2 16,0-3 0-16,0 0 3 16,-3-5-3-16,0-2-2 15,0-4-3-15,-3-4-1 0,0-1-1 16,3-5 3 0,0 1 0-16,3-4 1 0,3 0-3 15,3-2 2-15,3 3 1 16,-1 2 2-16,4 0-6 15,0 5-1-15,0 4-5 16,3 4 1-16,-3 3-24 16,0 0-10-16,-3 3-22 31,0-1-52-31,-3 3 22 16</inkml:trace>
  <inkml:trace contextRef="#ctx0" brushRef="#br0" timeOffset="57">6449 14155 180 0,'3'8'68'0,"0"-3"-52"0,6-2 3 0,-3 2-1 16,3-5-7-16,0 3-1 16,3-6-6-16,0 1-3 15,2-4 0-15,-2 1 1 0,-3 0 1 16,0-3-1-16,-3 0-2 16,-6-3-2-16,-3 6-1 15,-3 0-7-15,-3 0-2 16,-6-1 5-16,-2 4 3 15,-4 4 7-15,0 4 3 16,0 4 0-16,3 6 1 16,3 0 7-16,3 0 5 15,6 0-3-15,4-1 1 16,2-1-6-16,5-1-1 16,7 0-6-16,3 0-3 15,3-2-11-15,6 0-4 16,0-3-33-16,0-6-12 0,2 1-33 15</inkml:trace>
  <inkml:trace contextRef="#ctx0" brushRef="#br0" timeOffset="58">6762 14108 156 0,'-6'2'57'0,"0"-2"-44"0,-3 6 18 15,6-4 6-15,-3 1-2 16,-3 2 4-16,-3 0-8 16,0 6-4-16,3-3-15 15,0 0-5-15,6-3-3 0,3 3-7 16,0 0 0 0,6 3-1-16,6-1-1 0,0 1 4 15,3-1 2-15,-3 1 0 16,0 0 2-16,-3-1 7 15,-9 1 5-15,-3-1-3 16,-3 1-2-16,-6-1-3 16,-3-2 0-16,0-2-11 0,0-4-4 15,0 1-27-15,3-3-10 16,3 0-43 0,6 0-54-16,9 0 40 15</inkml:trace>
  <inkml:trace contextRef="#ctx0" brushRef="#br0" timeOffset="59">7086 14105 304 0,'-15'3'112'0,"15"-1"-87"0,3-2-2 16,-3 0 0-1,6 3-7-15,3 0-6 16,3-3-3-16,6 0-4 15,3 0-3-15,-1 0 3 0,4 0-18 16,0 0-4-16,-3 0-26 0,-3 0-9 16,-3 0-69-1</inkml:trace>
  <inkml:trace contextRef="#ctx0" brushRef="#br0" timeOffset="60">7071 14232 272 0,'-12'3'101'0,"12"-1"-78"0,3 1-5 0,0 0-5 15,3-1-4-15,3 1 5 16,6-3-4-16,3 0 0 0,3 0-6 16,3 2-5-16,-1-2 0 0,4 0-23 15,0 0-12-15,-3 0-34 16,0-2-16-16</inkml:trace>
  <inkml:trace contextRef="#ctx0" brushRef="#br0" timeOffset="61">7449 14092 308 0,'-12'2'115'0,"21"4"-89"0,-6-6 3 15,-3 0-4-15,6 0-13 0,3 0-2 16,3 0-5-16,0 0-2 16,3 0-1-16,0 0-6 0,3 0-2 15,-1-3-28-15,-2 0-10 16,0 3-33-16,-6 0-12 15</inkml:trace>
  <inkml:trace contextRef="#ctx0" brushRef="#br0" timeOffset="62">7455 14187 280 0,'-18'3'104'0,"18"-1"-81"0,6-2 1 0,0 3-5 0,0 0-4 16,0-1 3-1,9-2-6 1,3 3-6-16,3-6-8 0,3 3-2 0,2-2-31 16,4-4-14-16</inkml:trace>
  <inkml:trace contextRef="#ctx0" brushRef="#br0" timeOffset="63">7991 14213 256 0,'6'-2'96'0,"0"4"-75"0,6-2-5 15,-3 0-9-15,3 0-5 16,2 0 1-16,4-2-19 0,0-1-7 16,3 3-83-16,0-3-35 15</inkml:trace>
  <inkml:trace contextRef="#ctx0" brushRef="#br0" timeOffset="64">8301 14116 212 0,'-3'-3'82'0,"6"0"-64"0,-3 3 9 16,2-2 0-16,-2-1-7 15,3-5-2-15,0-3-10 16,3-2-3-16,0-3-3 16,0-2-4-16,0-1 1 0,0 1 1 15,0 2 0-15,0 3 0 16,-3 2 2-16,0 3-3 0,0 3 0 16,0 5 3-16,0 5 1 15,0 11 5 1,0 10 3-16,0 9 0 15,3 2 1-15,-3 0-4 0,0 3 0 16,0-3-5-16,0-6-2 16,0 1-18-16,0-3-9 15,-3-5-41-15,0-3-20 16,-3-2-14 0</inkml:trace>
  <inkml:trace contextRef="#ctx0" brushRef="#br0" timeOffset="65">8241 14396 208 0,'3'-5'79'0,"9"2"-61"0,6-2 10 16,-6 5 3-16,5-3-2 16,7 0 3-16,3 3-11 15,0-2-5 1,0 2-9-16,-1 0-7 0,-2 0-3 0,-3 0-29 15,-3 0-12-15,-3 0-59 16,0 0-41 0,-3-3 60-16</inkml:trace>
  <inkml:trace contextRef="#ctx0" brushRef="#br0" timeOffset="66">8559 13872 176 0,'0'0'68'0,"9"5"-52"0,9 9 6 0,-6-4 1 15,3 11 6-15,3 14 6 16,3 7-1-16,0 8 2 0,-1 1-20 16,-5 7-5-16,-9-13 0 0,-3-8-16 15,-12 16-3-15,-9 8-59 16,-5-6-23-16,-1-15-18 16</inkml:trace>
  <inkml:trace contextRef="#ctx0" brushRef="#br0" timeOffset="67">9348 13811 156 0,'-3'-2'57'0,"0"-4"-44"0,0 1 14 16,0 5 5-16,0 0-3 15,-3 0 1-15,-5-3-9 16,-4 3 0-16,-3 3-12 16,0 2 3-16,-3 6 4 0,3-1-6 15,3 6-3-15,3 3-9 16,4 2-3-16,5 0 2 0,3 0 3 15,3-2 1-15,2-3-1 16,1 0 1-16,0-3-1 16,-3 0-5-16,-3 3 1 15,-3 0 0-15,-3-3 2 16,-3 0-4-16,1 1 0 16,2-4 3-16,3 1 1 15,3-3-1-15,6 2 2 16,3 1 1-16,-1 2 0 15,1 6 0-15,0-4 0 16,-3 4-3-16,-3 2 0 16,-6 0 6-16,-3 3 3 15,0 0-1-15,3 0 2 16,0-3-4-16,3 0-2 16,6-2-3-16,3-4 1 15,3-4-39-15,9-3-15 16,0-3-48-1</inkml:trace>
  <inkml:trace contextRef="#ctx0" brushRef="#br0" timeOffset="68">5851 14811 176 0,'0'3'66'0,"3"5"-52"0,0 5 19 0,0-2 6 0,-3 2-11 16,0 6-1-16,0-1-16 15,0 1-4-15,0-1-5 16,0-2-2-16,0-3 3 0,3 0-15 16,-3-5-5-16,3 0-154 31,0-10 58-31</inkml:trace>
  <inkml:trace contextRef="#ctx0" brushRef="#br0" timeOffset="69">5851 14663 188 0,'0'-10'71'0,"6"10"-55"0,3-3-7 0,-3 3-7 16,3 0-6-16,2-3 3 16,4 3-35-16,3 0-14 15,6 0-16-15,0-5-7 16</inkml:trace>
  <inkml:trace contextRef="#ctx0" brushRef="#br0" timeOffset="70">6122 14544 192 0,'-12'-5'74'0,"3"2"-58"0,-6 3 9 0,9 3 2 0,-3 2-1 16,-3 3 4 0,0 3-7-16,3 5-2 15,0 7-12-15,3 1-3 0,3 11 0 0,0 7-5 16,6 6-1-1,0-3 0-15,3-3 0 0,0-5-18 16,0-3-5-16,0-5-44 16,0-10-17-16,0-9-11 15</inkml:trace>
  <inkml:trace contextRef="#ctx0" brushRef="#br0" timeOffset="71">5907 14793 244 0,'-9'-8'93'0,"12"8"-72"0,12-3-6 0,-3 1-8 16,9-1 1-16,6 0 5 15,9 1-6 1,5-4-4-16,1 1-75 0,3 0-34 16,2 0 14-16,-5 2 8 15</inkml:trace>
  <inkml:trace contextRef="#ctx0" brushRef="#br0" timeOffset="72">6604 14528 148 0,'-12'-10'57'16,"9"7"-44"-16,-6-2 12 0,3 5 1 0,-3 2-1 16,0 6 2-16,-6 3 0 15,-2 10 1-15,-4 3-15 16,-3 8 1-16,0 7 0 0,3 12-1 16,9 4 0-16,6 1-7 15,12-3-2 1,9-6-9-16,12-4-4 0,9-9-22 15,2-10-7-15,7-11-74 16</inkml:trace>
  <inkml:trace contextRef="#ctx0" brushRef="#br0" timeOffset="73">6693 14859 200 0,'-6'5'74'0,"6"-2"-58"0,0 2 7 0,3 1-1 16,0-1-1-16,3 3 4 16,3-3-4-16,3 0-3 0,3 1-10 15,3-6-3-15,0-3 1 0,-1-2-3 16,1-3 0-16,0 0-3 16,-3-3-1-16,-3 1-1 15,-3-1-2-15,-3-2-2 16,-6 2-1-16,-6 1-1 15,-3-1 2-15,-6 3-1 16,-3 6 0-16,-3 2 4 16,-2 5 3-16,-1 5 3 15,3 6 1-15,3 3 2 16,3 2 1-16,6 0 3 0,3 3 4 16,6 0-4-16,9 0 2 15,6-3-5 1,6 0-2-16,3-5-2 15,3-3 0-15,-1-5-22 16,1-5-7-16,0-6-22 0,-3-5-10 16,0-8-46-1</inkml:trace>
  <inkml:trace contextRef="#ctx0" brushRef="#br0" timeOffset="74">6937 14827 180 0,'-3'6'68'0,"6"1"-52"0,3 9 8 0,0-8 0 0,0 6 5 15,-3 1 5-15,3 1-7 16,-3 0-4-16,0-3-13 16,0 1-6-16,0-4-1 0,0-2 0 15,-3-3 1-15,3 1-2 16,-3-6 1-1,0 0 4-15,0 0 4 0,0-3-2 16,0-5 0-16,0 0-5 16,3-2-1-16,0-4-1 15,3-1-2-15,6-1 1 16,0 0 1-16,0 0-3 0,-1 3-2 16,1 2-16-16,0 3-7 15,0 0-25-15,0 3-7 16,0 2-52-1</inkml:trace>
  <inkml:trace contextRef="#ctx0" brushRef="#br0" timeOffset="75">7131 14859 176 0,'-3'0'68'0,"6"5"-52"0,-3 1 8 0,3-1 2 16,0 5 7-16,0 4 4 16,0 2-11-16,0 2-5 0,0-2-12 15,0 0-2-15,0-3 0 0,0-2-3 16,-1-3-3-16,1 0 8 16,0-6 4-16,-3-2-2 15,0-5-1 1,0-3-4-16,0-5-1 15,3-3 1-15,3-3-5 16,3-2-1-16,0 0-2 16,3 2-2-16,0 6 3 15,3 3 0-15,0 2-17 0,0 2-5 16,0 4-16 0,-1 4-5-16,1 1-27 15,-3 2-12-15,-3 1-3 16</inkml:trace>
  <inkml:trace contextRef="#ctx0" brushRef="#br0" timeOffset="76">7375 14822 192 0,'-3'0'71'0,"3"0"-55"0,0 8 4 0,3-3 0 0,-3 6 5 16,3 5 7-1,-3 5-4-15,3 0 0 0,-3-2-15 16,0-1-6-16,0-2 0 0,0-3-2 16,0-2 0-16,0-3-3 15,0 0 1 1,0-6 2-16,0-2 2 16,0 0-1-16,0-5 1 0,3-3-4 15,0-5-2 1,3-3-3-16,3-3-1 0,2 4-1 15,4 1 0-15,0 6 3 16,3 3 0-16,-6 5 1 16,3 5 2-16,-3 3-1 15,-3 3-1-15,0-1 3 16,-3 1 0-16,0 0-12 16,0-3-7-16,-1-3-35 0,1 0-17 15,3-2-47 1</inkml:trace>
  <inkml:trace contextRef="#ctx0" brushRef="#br0" timeOffset="77">7669 14867 216 0,'-8'5'82'0,"5"3"-64"0,-3 8 4 0,3-5-3 15,0 2 3-15,0 3 6 16,0 2-9-16,3 1-1 15,3-1-10-15,3-2 1 0,3 0 2 16,2-3-2-16,4-2 0 16,3-6-1-16,0-5 0 15,0-5 0-15,0-6 0 0,-3-2-2 16,-3-5-1-16,-3-1-1 16,-9-2 2-16,-9-3-5 15,-3 0-3-15,-3 3-2 16,-3 5 0-16,-3 3-17 15,0 5-7-15,3 3-20 16,4 2-8-16,5 3-63 16</inkml:trace>
  <inkml:trace contextRef="#ctx0" brushRef="#br0" timeOffset="78">8006 14766 280 0,'-12'6'107'0,"15"-4"-83"0,-3 1 15 0,0 0 1 16,0-3-11-16,3 2 0 15,3 1-7-15,3-3-2 16,6 0-11-16,3 0-5 0,2-3-3 0,4 1-10 16,-3-1-2-1,0 0-25-15,-3 1-9 0,-3-1-28 16,-4 3-11 0,-2 0-32-1</inkml:trace>
  <inkml:trace contextRef="#ctx0" brushRef="#br0" timeOffset="79">8024 14862 240 0,'-15'2'90'0,"18"1"-70"0,-6 2 10 15,3-5-1-15,3 3-4 16,3 0 0-16,3-1-10 16,0 1-2-16,5-3-7 15,4 0-4-15,3 0-1 0,0-3-8 16,0 3-3-16,0-2-30 15,0-1-13-15,-1 0-66 16,1-2-30-16,-6 0 77 16</inkml:trace>
  <inkml:trace contextRef="#ctx0" brushRef="#br0" timeOffset="80">8351 14748 324 0,'-3'0'121'0,"3"0"-95"0,6 0 5 0,-6 0-6 15,6 0-9-15,3 0 1 16,3 0-9-16,0-3-3 0,3 1-3 16,0-1-13-16,2 0-4 0,-2 1-35 15,0-1-13-15,0 3-60 16,-3 3-39-1,-3 2 72-15</inkml:trace>
  <inkml:trace contextRef="#ctx0" brushRef="#br0" timeOffset="81">8321 14870 280 0,'-9'8'104'0,"9"-6"-81"0,6 1 1 15,0-3-5-15,0 2-4 0,6 1 0 16,6-3-3-16,3 0-2 15,3 0-6 1,0 0-7-16,2-3-3 0,1 1-46 16,3-1-20-16,-6 1-49 15</inkml:trace>
  <inkml:trace contextRef="#ctx0" brushRef="#br0" timeOffset="82">8955 14594 212 0,'-3'-2'82'15,"3"15"-64"-15,0-10 7 0,0 2-3 0,0 6 5 16,0 4 8-16,0 9-9 15,-3 8-6-15,0 8-11 16,0 2-4-16,3-5-1 0,0-3-5 16,0-2 1-16,0-8-7 15,3-5-3-15,0-6-34 16,0-3-14-16</inkml:trace>
  <inkml:trace contextRef="#ctx0" brushRef="#br0" timeOffset="83">8926 14631 252 0,'-6'-5'93'0,"3"5"-72"0,3 0 14 0,0 0 0 15,0 0-1-15,3 0 2 16,3 0-15-16,3 0-7 15,2 0-9-15,7 0-6 0,3-2-2 16,3 2 4-16,0-3 1 16,0 0-27-16,-1 1-10 0,-2-1-29 15,-3 0-13-15,-3 1-38 32</inkml:trace>
  <inkml:trace contextRef="#ctx0" brushRef="#br0" timeOffset="84">8973 14785 260 0,'-12'5'99'0,"12"-2"-77"0,3-3 0 16,-3 0-3-16,6 0-7 16,6 0 1-16,3-3-5 15,3 1-3-15,3-1-2 16,0 3-9-16,-1 0-1 0,-2 3-26 0,-3-1-10 15,-3 4-25-15,-6 1-7 16,-9 4-9 0</inkml:trace>
  <inkml:trace contextRef="#ctx0" brushRef="#br0" timeOffset="85">8958 14975 232 0,'-9'6'88'0,"12"-1"-69"0,0-5 2 0,0 3-3 16,3-1-3-16,6 1 0 15,6-3-5-15,3 3-2 16,6-3-4-16,2 0-5 0,1 0 0 16,0-3-28-16,-3 0-10 15,3-2-65 1,2-3-32-16,-2-5 65 16</inkml:trace>
  <inkml:trace contextRef="#ctx0" brushRef="#br0" timeOffset="86">9438 14655 228 0,'-3'0'85'0,"3"6"-66"0,0-4-6 16,0 6 16-1,0 5-6-15,0 3-2 16,-3 5-3-16,0 9-10 15,0 1-3-15,0 4-1 0,0-4 0 0,0-1 0 16,3-7-22 0,0-1-8-16,0-7-33 15,0-1-15-15,0-6-23 16</inkml:trace>
  <inkml:trace contextRef="#ctx0" brushRef="#br0" timeOffset="87">9283 14690 296 0,'-12'-3'110'0,"12"0"-86"0,6 1-2 0,0-1-5 0,3 0-9 15,3 1 3-15,2-3-4 16,4 2-2-1,3 0-2-15,6 1-5 0,-3-1-1 16,0 3-42-16,-1 0-20 16,1 3-60-16</inkml:trace>
  <inkml:trace contextRef="#ctx0" brushRef="#br0" timeOffset="88">9274 14967 200 0,'3'3'77'0,"12"0"-60"0,0 2 6 0,-6-2-1 16,5-1-6-16,7-2 1 15,6 0-9-15,0 0-5 16,3-2-2-16,-1-1-30 0,1 0-10 15,0-2-58 1</inkml:trace>
  <inkml:trace contextRef="#ctx0" brushRef="#br0" timeOffset="89">9714 14674 220 0,'-6'2'85'0,"3"1"-66"0,0 5-3 16,3 0-5-16,-3 5 5 15,-2 6 5-15,-1 7 2 16,-3 6 1-16,0 2-13 16,3-2-4-16,0 0-3 0,3-6-7 15,0-2-2-15,0-5-34 16,3-6-11-16,0-3-57 15,3-7-30 1,0-8 68-16</inkml:trace>
  <inkml:trace contextRef="#ctx0" brushRef="#br0" timeOffset="90">9670 14698 212 0,'0'0'79'0,"3"0"-61"0,6 5 10 0,-3 0 3 16,3 6-2-16,-1 2 3 16,4 11-11-16,0 5-3 15,3 3-10-15,0 2-3 0,0-2-1 16,0-3 0-16,0-8 0 16,0-5 0-16,-1-5 0 15,4-6 2-15,0-5 3 16,0-8 0-16,-3-8 0 15,0-5-1-15,-3-8 0 16,-3 0-4-16,-3-3-3 16,-3 0-9-16,-3 3-5 15,-3 3-18-15,0 2-5 0,0 5-32 16,0 3-11-16</inkml:trace>
  <inkml:trace contextRef="#ctx0" brushRef="#br0" timeOffset="91">10092 14653 236 0,'-3'16'88'0,"6"-1"-69"0,0 12 0 0,-3-11-4 16,-3 8 0-16,0 7 5 15,0 1-8-15,0 0-2 16,0-3-6-16,3-5-1 15,0-3 1-15,0-5-51 16,0-3-22-16</inkml:trace>
  <inkml:trace contextRef="#ctx0" brushRef="#br0" timeOffset="92">9911 14653 316 0,'0'-6'118'0,"9"6"-92"15,9-2 4-15,-9 2-5 0,8 0-13 16,10-3-2-16,3 0-8 16,3 1-1-16,2-1-1 15,1 3-47-15,0-3-20 0,-3-2-68 16</inkml:trace>
  <inkml:trace contextRef="#ctx0" brushRef="#br0" timeOffset="93">10319 14653 220 0,'-9'16'82'0,"9"-1"-64"0,3 12-2 0,-3-9-7 16,0 9 4-16,0 5 6 15,0-1-1-15,0 1 1 16,-3-3-10-16,3-5-5 0,0 0-3 16,-3-6-39-16,0-4-14 15,3-4-31 1,-3-2-36-16,3-8 40 16</inkml:trace>
  <inkml:trace contextRef="#ctx0" brushRef="#br0" timeOffset="94">10313 14642 200 0,'18'-18'77'0,"-4"12"-60"0,10-2 13 16,-12 8 1-16,3 0-3 15,0 6 1-15,-3 2-10 16,0-1-1-16,-3 4-11 15,-6 0-4-15,-6 2 0 0,-6-3-7 16,-3 4 1-16,0-4-4 16,-3 1 0-16,0-3 1 15,3 0 4-15,3 0 3 16,3 0 2-16,6 0 5 16,6 5 5-16,3 3 6 15,6 2 5-15,6 3-3 16,0 3-3-16,0-3-6 15,-4 3-2-15,1-3-6 16,-3-5-3-16,-3-3-33 0,0-5-16 16,-3 0-86-1,0-8-49-15,-6-5 81 16</inkml:trace>
  <inkml:trace contextRef="#ctx0" brushRef="#br0" timeOffset="95">10569 14454 156 0,'0'-5'57'0,"0"8"-44"0,3-3 16 0,-3 0 6 16,0 0-6-16,0 0 13 16,9 7-10-1,2 7-17-15,4 7 2 0,6 13 1 16,0 6-4-16,0 8 0 16,0 5 5-16,-3 5 2 15,-7 0-8-15,-2-5-5 16,-6 0-1-16,-6-6 0 15,-9-2-12-15,-5-5-6 16,-10-3-70 0,-9-8-29-16,-6-5-12 15</inkml:trace>
  <inkml:trace contextRef="#ctx0" brushRef="#br0" timeOffset="96">6696 15399 116 0,'-12'-3'44'0,"6"3"-35"0,-6 0 16 0,9 3 6 16,-6 2 0-16,-2 3 2 15,-4 3-7-15,-3 4-4 16,-3 9-12-16,0 3-2 0,3-1 2 15,3 3-2-15,6 0 1 16,7 0-8-16,7-2-2 16,10-6-3-16,3-5 3 15,6-5-16-15,3-9-3 16,0-4-34-16,-1-4-13 16,1 1-11-1</inkml:trace>
  <inkml:trace contextRef="#ctx0" brushRef="#br0" timeOffset="97">6809 15523 132 0,'-9'-13'52'0,"3"13"-41"0,0 3 11 16,3-1 1-16,-3 6 2 16,1 0 2-16,-4 3-6 15,3 2 0-15,0 0-12 16,0 3-3-16,3 0-2 0,6 2-2 15,3-2-2-15,6-3 1 16,2-2 1-16,4-6-3 16,3-2 0-16,0-6 1 15,-3-2 2-15,0-3-1 16,-6-2-1-16,-6-4 3 16,-3 1 0-16,-6 2 1 15,-6-2 2-15,-3 0-5 16,-3 2-1-16,0 1-7 0,0-1-3 15,3 9-32-15,3-1-15 16</inkml:trace>
  <inkml:trace contextRef="#ctx0" brushRef="#br0" timeOffset="98">6970 15552 200 0,'-3'19'74'0,"9"-3"-58"0,-6-6-2 0,0-5-3 0,0 1 3 16,0-4 5-16,0 1-3 15,0-3-1 1,0 0-9-16,0-3-8 0,0-2-2 16,3-5 2-16,3-4 1 15,3-2-2-15,0-5 0 0,6 8-1 16,0-3 3-16,-1 6 2 15,1 7 2-15,0 6 7 16,-3 7 4-16,0 6-5 16,0-3-1-16,-3 3-4 15,-3 0-1-15,0-3-1 16,0 0-2-16,0-2-30 16,-3-3-13-16,0-3-57 15,3-2-31-15,-1-6 63 16</inkml:trace>
  <inkml:trace contextRef="#ctx0" brushRef="#br0" timeOffset="99">7232 15232 232 0,'-6'0'88'0,"6"8"-69"0,3 11-3 0,-3-6-4 16,0 11 6-16,0 7 8 15,0 6-4-15,0 3-3 16,0-3-11-16,0-3-7 0,0-2-2 0,0-3-12 16,0-5-7-1,3-5-36-15,-3-3-16 0,0-3-28 16</inkml:trace>
  <inkml:trace contextRef="#ctx0" brushRef="#br0" timeOffset="100">7113 15412 256 0,'0'0'96'0,"6"-3"-75"0,3 3-1 0,-3 3-4 16,6 0-1-16,2-3 3 15,4 2-12 1,3-2-5-16,3 3-1 15,0-3-21-15,3 0-8 0,-4-3-73 16,1 3-47-16,-6-2 62 16</inkml:trace>
  <inkml:trace contextRef="#ctx0" brushRef="#br0" timeOffset="101">7428 15491 260 0,'-6'16'99'0,"9"-3"-77"0,-3 9-7 0,0-14-7 15,0 2-8-15,0 1 0 0,0-1-29 16,0 1-13-16,0-3-60 16,0 0-27-1</inkml:trace>
  <inkml:trace contextRef="#ctx0" brushRef="#br0" timeOffset="102">7390 15388 224 0,'0'-2'85'0,"0"2"-66"0,9 0-17 15,-3 0-11-15,0 0-32 16,-1 0-11-16</inkml:trace>
  <inkml:trace contextRef="#ctx0" brushRef="#br0" timeOffset="103">7539 15539 188 0,'-3'29'71'0,"6"-16"-55"0,-9 1 0 0,6-7-5 16,0 1-5-16,-3-2-1 15,3-4 3-15,0-2 5 16,0 0-7-16,0-2-1 0,3-4-1 16,3-4-9-16,2-6-2 15,-2-5-3-15,3 0 1 16,3 2 3-16,0 1 3 15,0 4 6-15,3 6 6 16,0 6 6-16,0 4 3 16,0 6 2-16,-4 3 2 0,1 2-8 15,-3 3-3-15,0 3-6 16,-3-6-2-16,0-3-19 16,0 1-9-16,0-3-27 15,0-3-12-15,3-2-28 16</inkml:trace>
  <inkml:trace contextRef="#ctx0" brushRef="#br0" timeOffset="104">7872 15425 220 0,'-9'6'85'0,"9"1"-66"0,-3 7-8 0,3-4-6 15,0 6 10-15,0 0 7 16,0 3-2-16,3 4-1 15,3-4-11 1,3-3-1-16,0-3 0 0,3-2-6 0,0-4 0 16,2-4-1-16,1-6 2 15,0-4-8-15,-3-7-1 16,0-2-1-16,-3-5 0 16,0 5 0-16,-3-2 2 15,0 5 8-15,-6 2 6 16,3 3 0-16,-3 8 1 15,3 5-1-15,0 6 0 16,0 2-4-16,0 6-3 16,3-3 0-16,0-3-1 0,3 0-9 15,-1-2-2 1,1-3-34-16,3-6-13 16,0 1-47-1</inkml:trace>
  <inkml:trace contextRef="#ctx0" brushRef="#br0" timeOffset="105">8184 15483 220 0,'0'0'82'0,"3"0"-64"0,0 6-4 15,0-4-8-15,3 4 7 16,0 2 6-16,3-3-1 16,3 0 0-16,0 3-10 15,0-3-3-15,0-5 1 0,3 0-3 0,0-2 0 16,-4-4-1-16,1-1 1 15,-3-1 0 1,-3 0 1-16,-3 0-5 0,-6-3-1 16,-6 3-6-16,-3 0 0 15,-5 3-5-15,-7 2 1 16,0 6 4-16,0 5 4 16,0 2 5-1,3 1 2-15,7 5-1 0,2-3 1 16,3 3 9-16,6-3 7 15,6 6-6-15,3-6-2 16,6-2-6-16,3-1-4 16,5-2-3-16,4-3 1 0,0-5-34 15,6-2-17-15,0-1-64 16</inkml:trace>
  <inkml:trace contextRef="#ctx0" brushRef="#br0" timeOffset="106">8512 15396 204 0,'6'0'77'0,"-3"3"-60"0,-3-3 24 16,0 0 6-16,0 0-4 15,0 2-1-15,-3-2-17 16,0 0-7-16,-3 0-11 15,0 0-5-15,0 0-1 0,0 0-1 16,3 0 2-16,0 0-3 0,3 0-2 16,0 0-7-16,3 0-2 15,3 0-28-15,0 0-14 16,0 0-52 0,3 3-41-16,-3 0 57 15</inkml:trace>
  <inkml:trace contextRef="#ctx0" brushRef="#br0" timeOffset="107">8500 15647 304 0,'-9'19'115'0,"3"0"-89"0,0 15 8 16,0-16-1-16,0 6-21 15,-6 0-4-15,-6 3-29 16,-5-1-14-16,-7 0-106 16,-9 6-44-16</inkml:trace>
  <inkml:trace contextRef="#ctx0" brushRef="#br0" timeOffset="108">5964 16105 132 0,'0'-2'52'0,"0"-1"-41"0,0 3 13 0,0 0 5 16,-3 0 0-16,0 0 3 16,-3 0-6-16,-3 0-2 15,-3 5-13-15,0 0 0 0,-3 3 2 16,0 3-7-16,4 0-1 16,-1-1-10-16,6-2-2 15,3 0 2-15,6 0 0 16,6 0 0-16,6 0 1 0,5 2 3 15,4 4 0-15,-3-1 3 16,0 0 3-16,-3 3 7 16,-6-3 2-16,-6 3 6 15,-6 0 2 1,-6-3-7-16,-6 0-4 16,-6-5-6-16,-3-2-2 0,-3 2-3 15,0-6-1-15,1-2-6 16,2 0 0-16,3-2-19 15,6-6-8-15,3 2-22 16,6-4-7-16,6-6-33 16</inkml:trace>
  <inkml:trace contextRef="#ctx0" brushRef="#br0" timeOffset="109">6143 15954 228 0,'-6'6'88'0,"3"2"-69"0,0 10 4 0,3-7-4 15,-3 5 1-15,0 5 4 16,0 13-8-16,0 3-2 16,3 3-8-16,3-3-4 0,0-3 1 15,3 1-7-15,0-6-1 16,0-8-29-16,-1 0-13 15,1-10-37 1,0-9-45-16,-3-4 37 0</inkml:trace>
  <inkml:trace contextRef="#ctx0" brushRef="#br0" timeOffset="110">6009 16169 244 0,'0'-3'90'0,"8"3"-70"0,4-3-3 16,-3 3-5-16,6 0-9 16,3 0 0-16,3 0-3 0,3-5-3 15,5 5 2 1,1 0-38-16,3 0-13 0,3-3-20 16,-7 1-31-1,-2-1 35-15</inkml:trace>
  <inkml:trace contextRef="#ctx0" brushRef="#br0" timeOffset="111">6372 16145 156 0,'-21'5'57'0,"6"0"-44"0,-6 6 12 0,12-3 4 16,-3 3-8-16,-3 4 0 15,1 7-10-15,-1-1-2 16,3 5-5-16,3-2-3 0,6 3 2 16,3-6-2-16,6-3-1 15,3-2 1-15,3-5 1 16,3-6-1-16,-1-10-1 0,4-1 1 15,-3-4-1-15,-3-6 0 16,-3-5 0-16,-3-6 0 16,-3-4 0-1,-3-4 0-15,0-2 0 16,-3 3-3-16,-3-3 0 16,0 10 2-16,0 3 2 0,0 3 13 15,3 5 8-15,0 6-5 16,3 4-2-16,0 6-8 15,6 6-3-15,0 15 4 16,3 8 5-16,0 11-3 16,0 2 2-16,0 0-9 15,3-2-2-15,-3-6 1 16,3-4 1-16,-4-7-23 16,1-4-12-16,0-6-32 15,0-8-14-15,0-5-21 16</inkml:trace>
  <inkml:trace contextRef="#ctx0" brushRef="#br0" timeOffset="112">6559 16150 280 0,'-9'-5'107'0,"9"5"-83"0,0 0-7 0,0 0-7 0,0 0-11 16,0 0 0-16,0 5-4 15,0 0-1 1,0-2 3-16,0 8-45 0,3-3-18 16,0 0-37-16</inkml:trace>
  <inkml:trace contextRef="#ctx0" brushRef="#br0" timeOffset="113">6544 16312 264 0,'-12'2'101'0,"15"4"-78"0,-3-1-9 15,0-5-10-15,0 0-5 16,3 2 0-16,0-2-17 0,3 0-5 16,0-2-62-1,0-3-24-15,3-6 34 16,0 0 17-16</inkml:trace>
  <inkml:trace contextRef="#ctx0" brushRef="#br0" timeOffset="114">6649 16166 212 0,'-3'-8'79'0,"6"8"-61"0,-3 0-5 0,0 0-5 15,0 0-7-15,0 0 2 16,0 0-4-16,2 5 0 16,1 1 1-16,0-1-27 0,0-2-9 15</inkml:trace>
  <inkml:trace contextRef="#ctx0" brushRef="#br0" timeOffset="115">6669 16296 240 0,'-6'10'90'0,"6"-4"-70"16,3-4-5-16,-3-2-8 0,3 8-18 16,3-5-5-16,0-3-80 15,3-3-36-15,3-5 64 16,3-5 33-16</inkml:trace>
  <inkml:trace contextRef="#ctx0" brushRef="#br0" timeOffset="116">7018 16142 120 0,'-3'-2'46'0,"3"2"-35"0,-3 0 5 16,3 0 2-16,-3 0 5 16,0 0 3-16,-6 0 2 15,3 0 2-15,0 0-16 0,-3 2-1 0,-3 1 0 16,-3 2-7-16,0 3-3 15,3 3-2-15,0 2-1 16,1 3 2-16,2 2 1 16,3 6-1-16,3 0-2 15,3 0 1-15,6 0-1 16,3-3 2-16,5-3 1 16,4-5-6-16,6-5-2 15,0-5-20-15,6-6-7 16,-6-5-62-1</inkml:trace>
  <inkml:trace contextRef="#ctx0" brushRef="#br0" timeOffset="117">7119 16182 172 0,'-6'0'66'0,"6"3"-52"0,0-1 3 15,0-2-2-15,0 6 3 16,3-1 3-16,0 0-2 16,3 8-1-16,0-2-10 15,3-1-1-15,3-4 0 0,2 2-1 16,1-3 1-16,0-5-4 15,0-3-2-15,0-2 4 16,0 0 4-16,-3-3-5 16,-3-3-2-16,-3 1 1 0,-6-1 0 15,-3 1-4-15,-3-1 1 16,-3 0-5-16,-3 3-1 16,-3 3-2-16,0 2 0 15,-3 6 2-15,0 5 4 16,4 3-1-16,-1 2 1 15,3 0 2-15,3 8 2 16,3-2 1-16,3-1 1 16,3 3 0-16,6-2 0 15,3 0-2-15,6-4-2 0,2-1-2 16,1-9 1-16,3 0-26 16,3-10-9-1,0 2-48-15,0-7-39 16,-7-6 47-16</inkml:trace>
  <inkml:trace contextRef="#ctx0" brushRef="#br0" timeOffset="118">7327 16137 160 0,'-3'0'60'0,"6"5"-47"0,0 3 4 15,0 0-3-15,0 3 10 0,0 5 8 16,0 2-4-16,0 9 0 15,0-4-15-15,0 1-1 16,0-3-1-16,-3-5-6 16,0 3-1-16,0-11-2 0,0 5 1 15,0-8 4-15,0-5 4 16,0 0-4-16,0-5 1 16,3-3-5-1,0-5-2-15,3-6 0 16,3 3 1-16,3-5-3 0,0 0 0 15,2 0 1-15,1 2 0 16,0 3 0-16,0 6 2 16,0 2-17-16,0 3-4 15,0 2-29-15,-3 0-11 0,0 3-46 16</inkml:trace>
  <inkml:trace contextRef="#ctx0" brushRef="#br0" timeOffset="119">7565 16187 192 0,'-6'8'74'0,"9"-5"-58"0,0 7-6 15,0-2-8-15,0 6 3 16,0-1 4-16,0 0 9 16,0 6 6-16,0-6-13 15,0-3 7-15,-3 1 3 0,3-6-9 16,-3 1-2-16,0-6 3 15,0 0 1-15,0-6-3 16,-3-2-1-16,3-2-4 0,0-6 1 16,3-3-4-16,3-2-2 15,3 3-3-15,0-1-1 16,3 9-1-16,3-1 3 16,6 3-2-16,-1 3-1 15,4-1-35-15,0 1-14 16,3 5-66-1</inkml:trace>
  <inkml:trace contextRef="#ctx0" brushRef="#br0" timeOffset="120">8348 15957 164 0,'0'3'63'0,"3"-1"-49"0,-3 1 11 0,-3 0 5 16,0-1 2-16,0 6 3 15,-6-3-11-15,-3 3-4 16,-3 0-11-16,-5 0-4 0,-4 0 1 15,0-2-3-15,-3 7-2 16,3-3 0-16,1 1-1 16,2-3-3-16,6 0 2 15,3 0 1-15,3-3 0 16,3 0 0-16,3 1 2 16,3 2-1-16,6 2 2 15,3 1 0-15,6 2 3 16,3 3-3-16,3 0-2 15,-1 2 2-15,1-2 2 0,-3 3-2 16,0-6-2-16,-3-5 0 16,0 5 1-16,-3-5-19 15,-3 0-6 1,-1-3-28-16,-2-2-10 16,0-1-41-16</inkml:trace>
  <inkml:trace contextRef="#ctx0" brushRef="#br0" timeOffset="121">8619 15962 184 0,'0'3'71'0,"0"0"-55"0,-6 7 20 0,3-5 6 16,-6 3-10-16,-3 3-1 16,-9 0-12-16,1 2-1 15,-4 0-11 1,0 3 0-16,-3-3 3 0,3 0-2 0,4-2 1 15,2-3-8-15,3-3 0 16,6 3 1-16,0-3 3 16,3 1-4-16,6 2-1 15,3 0 0-15,6 2 2 16,0 3-1-16,6 1 2 16,3 2-4-16,2-1 0 15,1 1 1-15,3 0 2 16,-3 0-3-16,-3 0 0 0,0-3-15 15,-7 0-6 1,1-2-29-16,0 0-10 16,-6-6-52-16</inkml:trace>
  <inkml:trace contextRef="#ctx0" brushRef="#br0" timeOffset="122">8976 15830 132 0,'0'-5'52'0,"0"5"-41"0,0 5 7 0,3-2 0 16,-3 2 1-16,0 3 3 16,0 5-6-16,0 3-1 15,0 0-9-15,3 0-2 0,0 0 0 16,0-3-2-16,0 0-2 15,-3 3-4-15,3-3 0 16,0-5-22-16,-3 0-8 16,0-3-34-1,0-5-25-15,6 0 41 0</inkml:trace>
  <inkml:trace contextRef="#ctx0" brushRef="#br0" timeOffset="123">9098 15819 168 0,'-3'3'66'0,"6"5"-52"0,0 0-3 15,-3 3-6-15,0 2 1 16,0 3 4-16,0 0-5 0,3-1-1 16,-3 4-2-1,3-3-6-15,0 0 0 0,0-3-75 16</inkml:trace>
  <inkml:trace contextRef="#ctx0" brushRef="#br0" timeOffset="124">9295 16124 116 0,'-6'-8'44'0,"3"5"-35"0,0-5 14 16,3 8 5-16,0 0-5 15,0 0-1-15,0 0-4 16,3 8 1-16,0-3-10 15,0 9 6-15,3 4 2 0,0 3-5 16,-3 3 1-16,0-3-6 16,0 0 1-16,0-2-3 15,-1-6 2-15,1-2-4 16,-3-3-2-16,0-8 2 16,-3-3 0-16,-2-5 1 15,-1-5-2-15,3-3-2 16,0-2-2-16,3-1-1 15,6 3-1-15,0 0 0 16,2 3 3-16,1 2 2 16,3 1-2-1,0 5 0-15,3-3 1 0,0 8 0 16,0 0 0-16,0 0 0 16,0 0-31-16,0 5-12 15,-1-2-40 1,-2-1-35-16,0 1 48 15</inkml:trace>
  <inkml:trace contextRef="#ctx0" brushRef="#br0" timeOffset="125">9512 16118 200 0,'-3'0'74'0,"3"8"-58"0,3-2 3 16,0 2-2-16,0 2 0 15,0-2 4-15,3 8-5 16,3-3-1-16,0-2-9 15,0-1-6-15,3-2-1 0,-1-2 1 16,4-6 2-16,-3-6-1 16,0 4 2-16,-3-9-4 15,0 6-2-15,-3-6-3 16,-3 1 1-16,-6-1-2 16,-3 0 0-16,-3 1-1 15,-3 5 2-15,0-3-1 16,-3 5 2-16,1 3 1 15,-1 3 2-15,0 5 5 16,3 2 6-16,0 6-3 16,3 3 2-16,3-1-1 0,3 3 3 15,3-2-7-15,6-1-4 16,3-2-3-16,6-5 3 16,6 2-20-16,0-8-6 15,2-5-15-15,4-5-6 16,0-3-32-1</inkml:trace>
  <inkml:trace contextRef="#ctx0" brushRef="#br0" timeOffset="126">9786 16126 188 0,'-15'-2'71'0,"3"4"-55"0,0 4 9 16,6-1-1-16,-3 3-12 15,0 5-4-15,0 3-3 16,0 3 1-16,3 2-3 15,4-5 0-15,2 2 1 0,2-2 0 16,7-3 0-16,0-2-2 16,3-6-2-16,3-5-4 15,-3-5-2-15,0-1-4 16,0-4 1-16,-3-6 0 16,-3 3 3-16,-3 0 4 15,-3 5 1-15,0-3 3 16,0 3 3-16,-3 3 4 15,0 5 5-15,0 5-10 0,3 3-2 16,0 3-4-16,3-3 0 16,3 5-9-16,3 0-5 15,3-5-12-15,2-3-5 16,4-2-24 0,0-6-38-16,3-5 27 15</inkml:trace>
  <inkml:trace contextRef="#ctx0" brushRef="#br0" timeOffset="127">10009 16116 152 0,'-9'-13'57'0,"3"13"-44"0,-6 0 12 0,9 2 4 0,-6 3-8 15,0 3 0-15,-2 6-10 16,-1-1-2-16,3 11-5 16,0 0-5-16,3-1 0 0,3 1 3 15,3-3 1-15,3-2-4 16,3-6 1-16,3-5-5 15,3 0 1-15,0-11-3 16,-1-7 0-16,1-6-1 16,0-8 0-16,-3-2-2 15,-3-4 1-15,-3-1-2 16,-3-6 0-16,-3 2 3 16,-3 1 5-16,0 2 2 15,-3 3 3-15,3 8 10 16,0 2 7-16,0 6-6 15,3 13-2-15,3 11-4 16,3 10 0-16,3 5 0 16,3 14 3-16,3 2-3 15,3-2-2-15,3-3-7 0,3-5-3 16,9-6-91 0</inkml:trace>
  <inkml:trace contextRef="#ctx0" brushRef="#br0" timeOffset="128">10435 16129 172 0,'-6'3'66'0,"6"-3"-52"0,0 8-5 0,3-6-6 16,3 1 3-16,0 5 6 16,3-6 0-16,2 1 1 15,1-3-7-15,0 0-2 0,0-3 0 16,0 1-2-16,0-6 1 16,0 5 0-16,-3-7 1 0,-3 2-2 15,-3 0 1-15,-3-3-2 16,-3 6 2-16,-3-3-7 15,-3 3-1-15,-6-1-1 16,0 6 4-16,0 0 7 16,-3 6 5-16,4-1-3 15,-1 3 1-15,0 2 1 16,3 4 2-16,3 2 3 16,3 2 2-16,3 1-3 15,6-1 2-15,6 1-8 16,3-3-4-16,6-3-9 15,2-3-4-15,4-7-16 16,0-3-9-16,-3 0-19 16,0-5-6-16,-3-3-25 15</inkml:trace>
  <inkml:trace contextRef="#ctx0" brushRef="#br0" timeOffset="129">10601 16110 168 0,'-6'0'63'0,"9"3"-49"0,0 2-6 0,0 1-5 16,0 2 10-16,3 2 6 0,0 3-1 16,3 1 0-1,-3-1-10-15,3 0-1 0,-3 0 3 16,-3-5-4-16,0 3 2 16,-3-3-5-16,3-3-2 15,-3-5 4-15,0 0 1 16,0 0 2-16,0-3 2 15,0-4-3-15,0 1 1 16,0-2-5-16,6-5 0 0,0 5-1 16,0-2-2-16,0-1 1 15,0-5-1-15,0 8-5 16,3-2 1-16,0 2-25 16,-1 0-8-16,1 2-36 15,-3 4-47 1,0-1 33-16</inkml:trace>
  <inkml:trace contextRef="#ctx0" brushRef="#br0" timeOffset="130">10831 16140 160 0,'3'15'63'0,"3"-4"-49"0,-1 2 0 0,-2-5 0 15,0 0 3-15,0 0 7 16,0-3 0-16,-3 1 3 15,0-4-15-15,0-2 0 0,0 0 1 16,0 0-3-16,0 0 0 16,0 0-2-16,-3-5 2 15,0-3-1-15,3-2 2 16,0-1-4-16,0 0 1 0,0-2-1 16,0 5 1-1,3-2-4-15,3-1-3 0,3 0-3 16,3 3 1-16,0 1-1 15,3-1 0-15,0 2-5 16,3 1 0-16,-3 0-21 16,-1 2-9-16,1 3-21 15,-3 0-6-15,-3 0-30 16</inkml:trace>
  <inkml:trace contextRef="#ctx0" brushRef="#br0" timeOffset="131">11015 16084 192 0,'-3'3'71'0,"0"2"-55"0,0 3 6 0,3-3 2 16,0 6-4-16,0 2 0 15,3 3-4-15,0-3 0 16,6 6-9 0,0-6-2-16,3-3 1 0,3-2-1 0,3-5 2 15,-3-3-2-15,2-8 2 16,-2 3 0-16,-3-6 1 15,-3 1-2-15,-3-1 1 16,-6-2-2-16,0 0 2 16,-6-1-4-16,-6 1 0 15,0 3-3-15,-3 2-3 16,-2 2-7-16,2 4-4 16,0-1-23-16,3 3-9 15,6 3-9-15,3-1-2 16,3-2-30-1</inkml:trace>
  <inkml:trace contextRef="#ctx0" brushRef="#br0" timeOffset="132">11206 16113 172 0,'12'13'66'0,"-7"-2"-52"0,7 5 3 16,-6-11 0-16,3 8 0 15,-3 1 2-15,0-4 1 16,-3-2 0-16,0 3-11 15,0-9 1-15,-3 6 3 0,0-5-3 16,-3-3 0-16,0-3-6 0,0-5-3 16,0 3 2-16,3-6 2 15,0-2 0 1,3-3 0-16,0 0-3 0,3 1-2 16,3-1-2-16,0 2 1 15,0 4 3 1,3-1 1-16,0 3-1 15,0 3-2-15,3 0 3 16,-4 0 0-16,4 2-4 0,0 0-1 16,-3 1-28-16,0-1-12 15,0 0-65 1,3 3-35-16,-3 0 67 16</inkml:trace>
  <inkml:trace contextRef="#ctx0" brushRef="#br0" timeOffset="133">11569 15999 264 0,'-6'-2'101'0,"9"4"-78"0,0 1-7 15,-3-3-6-15,0 3-22 16,3-1-7-16,-3 6-32 16,0-2-13-16,0 1-26 15,3 4-11-15</inkml:trace>
  <inkml:trace contextRef="#ctx0" brushRef="#br0" timeOffset="134">11590 16166 304 0,'-9'8'112'0,"12"-5"-87"0,-3-3-13 0,0 0-11 16,3 2-16-16,3 1-1 16,0-3-18-16,-1 0-5 15,4-3-68-15,3 3-28 16</inkml:trace>
  <inkml:trace contextRef="#ctx0" brushRef="#br0" timeOffset="135">11938 15714 188 0,'0'2'71'0,"0"6"-55"0,3 5 2 16,-3-5-3-16,0 0-4 15,0 8 1-15,0-3-6 16,0 1-4-16,0-1-1 16,0-3-15-16,0-4-3 0,0 2-57 15,3-3-40-15,-3-5 44 16</inkml:trace>
  <inkml:trace contextRef="#ctx0" brushRef="#br0" timeOffset="136">12024 15732 204 0,'-3'-5'77'0,"6"10"-60"0,0-2-7 0,0 2-8 15,0 3 5-15,0 3 5 0,0 2-3 16,-3 0-1-1,3 0-4-15,-3 1-7 0,6-4-1 16,0 1-91 0</inkml:trace>
  <inkml:trace contextRef="#ctx0" brushRef="#br0" timeOffset="137">12661 15732 168 0,'3'-5'66'0,"0"5"-52"0,-3 0 10 16,0 0 0-16,0 0 5 16,-3 8 5-16,-6 2-12 15,-3 4-3-15,-3-1-11 16,-2 3 1-16,-4 0 2 0,-3 2-4 15,0-2 1-15,3-3-3 16,-3 0 2-16,10-2-2 16,2 0 2-16,3 2-4 0,6-3-2 15,3 4 2-15,6 4 0 16,9 1 1-16,-1 2 0 16,4 0-2-16,0-2 1 15,0-1-2-15,-3 1-1 16,0-4 1-16,-3-1-1 15,0-4-9-15,0-2-4 16,-1 0-31-16,-2-3-13 16,0-5-51-16,3 6-29 15,0-6 63-15</inkml:trace>
  <inkml:trace contextRef="#ctx0" brushRef="#br0" timeOffset="138">12953 15788 160 0,'-3'-3'60'0,"3"3"-47"0,-3 0 10 0,3 0 1 15,0 0-8-15,-3 0 1 16,-3 0-4-16,0 3 2 15,-3-1-8-15,0 1-2 0,-3 2-1 16,0 1-2-16,0-1-2 16,1-2-2-16,2 2 1 15,3-3-12-15,0-2-7 16,3 0-20-16,3-2-10 0,3-3-24 16,3 5-13-1,3-3 44-15</inkml:trace>
  <inkml:trace contextRef="#ctx0" brushRef="#br0" timeOffset="139">12935 15777 164 0,'9'-3'63'0,"-9"1"-49"0,3 2 11 16,0 0 2-16,-3 0-2 15,0 0 2-15,0 2 0 16,-3 4 1-16,-6 2-15 16,-3 2-1-16,-3 1-1 0,-3 2-2 15,0 0 2-15,-2 1-4 16,-4-1-2-16,3-3-2 0,0 1 0 15,3 0-2 1,0-4 2-16,7 1 0 16,-1 0 1-16,3-2-2 15,3 2-2-15,3 2-2 0,3-2-1 16,6 5 2-16,3 3 0 16,3 0 1-16,5-3 0 15,4 1 2-15,0 4 3 16,0-2-4-16,0-3-3 15,0 0 1-15,-4 1 0 16,-2-4-26-16,0 3-9 0,0 1-68 31,0-4-50-31,0-2 59 0</inkml:trace>
  <inkml:trace contextRef="#ctx0" brushRef="#br0" timeOffset="140">13611 15878 192 0,'-9'0'71'0,"3"2"-55"0,-6 1 13 0,6 0 4 16,-3 2-8-16,-3 3-2 16,0 0-16-16,0 0-4 15,3 0-2-15,0 2 1 0,6-2 1 16,3 0-4-16,6 3-1 15,6-1-2-15,6 3 3 16,3 1-2-16,0-4-1 16,-3 9 9-16,-3-6 6 15,-3 3 4-15,-7 0 0 16,-8 0 4-16,-2-3 0 16,-7 0-6-16,-3-2 0 0,-3-3-6 15,-3-3-2-15,3-2-7 16,3-3-1-16,0-3-17 15,4-2-4-15,5-3-30 16,3 0-10-16,6-3-49 16</inkml:trace>
  <inkml:trace contextRef="#ctx0" brushRef="#br0" timeOffset="141">13816 15719 228 0,'-6'-5'88'0,"12"7"-69"0,-12 9-3 0,6-3-6 15,-3 8 3-15,3 7 3 16,-3 7 4-16,0 4 0 16,3 8-11-16,0-2-1 0,0 0 2 15,0 2-6-15,3-5-2 16,0-3-6-16,3-4-2 15,0-7-35-15,0-4-15 16,-3-6-57 0</inkml:trace>
  <inkml:trace contextRef="#ctx0" brushRef="#br0" timeOffset="142">13697 15954 252 0,'-6'-5'96'0,"6"2"-75"0,3 1-1 16,0 2-4-16,3 0-6 15,3-3 2-15,6-2-4 16,3 5-3-16,5-5-2 16,4 2-7-16,0-2-2 0,0 2-55 15,0 0-23-15,-4 1-18 16</inkml:trace>
  <inkml:trace contextRef="#ctx0" brushRef="#br0" timeOffset="143">13932 15973 156 0,'-3'5'60'0,"3"-2"-47"0,3 7 4 0,-3-2-1 15,3 0 3-15,0 6 5 16,0-4 1-16,0 3 0 16,0 1-14-16,0-4 0 0,0 1 0 15,-3-3-6-15,0-3-1 16,0 0-2-16,0-2 1 16,0 0 7-16,0-3 3 0,-3 0 0 15,0-3 0-15,0-2-5 16,3-3 0-16,0 0-3 15,3-3 0-15,0-2-1 16,3 0 0-16,0-3-5 16,0-3 1-16,3 6 2 15,0-3 1-15,3 0-1 16,0 3 1-16,-1 8-7 16,1-3-1-16,0 8-23 15,3 0-6 1,-3 0-32-16,3 8-12 0,-3 2-19 15</inkml:trace>
  <inkml:trace contextRef="#ctx0" brushRef="#br0" timeOffset="144">14158 16005 204 0,'-6'0'77'0,"6"2"-60"0,3 4-5 0,0-1-4 15,0-2 2-15,3 2 5 16,3 0 4-16,0-2 1 16,3-3-11-16,3 5-1 0,0-2 2 15,-3-3-6-15,3-3 0 16,0-2 0-16,-4 2 0 16,-2-2-2-16,0-3 1 0,-6-3-2 15,-3 6-1-15,-3-6-2 16,-3 1 1-1,-3-1 1-15,-3 1 0 16,-2-1-3-16,-4 8 0 16,-3 1-5-16,0 4-2 0,0 6 11 15,3 0 6-15,4 3-2 16,2 5-3-16,3-3 3 16,3 0 1-16,6 3 0 15,6 0-1-15,6 0-3 16,2-3-2-16,7-2 1 15,3-1 1-15,0-2-21 16,0-8-9-16,0 0-26 16,-1 0-9-16,-5-2-30 15</inkml:trace>
  <inkml:trace contextRef="#ctx0" brushRef="#br0" timeOffset="145">14361 15949 196 0,'-6'5'74'0,"6"-2"-58"0,3 5-6 0,0 0-6 16,0 5 7-16,0-2 7 15,0-1 6-15,0 4 3 16,0-1-14-16,-3 0-6 0,0 0 0 16,3-2-4-16,-3-3-2 15,0 0 0-15,0-3 1 16,0-2 3-16,0-3 2 0,0 0-3 15,0-3-3-15,3-2 0 16,0-1 1-16,0-2 1 16,3 1 1-16,-1-1 0 15,4-3 2-15,0-2-1 16,0 0 2-16,3-1-2 16,0 1 0-1,0 2-3-15,0-2 1 16,-3 5-11-16,0 0-4 0,0 3-36 15,0 5-16-15</inkml:trace>
  <inkml:trace contextRef="#ctx0" brushRef="#br0" timeOffset="146">14563 16002 184 0,'0'3'68'0,"0"-1"-52"0,6 9-5 0,-3-8-6 15,0 7-5-15,0-2 0 16,0 0 11-16,0 5 5 16,-3-2-8-16,0-3 4 0,0 0 4 15,0-3-8-15,0 0-4 16,-3-2-3-16,0 0-1 16,0-3 8-16,3 0 7 15,-3-3 2-15,0-2-1 16,3-1-4-16,0-2-2 15,0-2-2-15,3-1 2 16,0 3-3-16,3-2 1 16,0-1-3-16,3 1 2 15,3-4-4-15,0 6 0 0,3 0-1 16,0 0 1-16,-1 3-9 16,4-5-3-16,0 4-24 15,0 1-9-15,-3 2-18 16,3-2-5-16,-3 10-29 15</inkml:trace>
  <inkml:trace contextRef="#ctx0" brushRef="#br0" timeOffset="147">14834 15968 168 0,'-6'0'66'0,"6"2"-52"0,-3 1 10 0,3 2 0 15,-3 3-6-15,0 0 0 16,0 3 1-16,0 2 0 15,3 3-10 1,0-3-1-16,3 6-1 0,3-1-3 16,3-2-1-16,0-6-3 0,3-2-3 15,6-8 10-15,0 0 8 16,0-8-2-16,-1-2 1 16,-2-1-4-16,0-2 1 15,-6-3 0-15,-3 0 1 16,-6 0 0-16,-3-5 0 15,-6 3-6-15,-3-3-2 0,0 2 0 16,-3 6 0 0,1 8-11-16,-1-3-5 0,3 8-19 15,0 0-5-15,6 0-19 16,3 5-7-16,3-5-18 16,6 3-34-1,6-1 36-15</inkml:trace>
  <inkml:trace contextRef="#ctx0" brushRef="#br0" timeOffset="148">15022 15960 192 0,'17'13'74'0,"-8"-3"-58"0,6 6 5 15,-6-8-3-15,0 3-9 0,0 2-1 16,0 0 7-16,-3 1 4 16,0-1-9-1,-3-3 3-15,-3 1 1 0,0-3-3 0,-3-3 1 16,0-5-5-16,0 0 1 15,-3 0 1-15,0-8 2 16,3-2 1-16,0-4 0 16,3-1-4-16,3-4-3 15,3 1-5-15,3-1 0 16,0 0-2-16,6 4 0 16,3 1-9-16,2 4-5 15,4 2-34-15,0 3-13 16,0 5-53-1</inkml:trace>
  <inkml:trace contextRef="#ctx0" brushRef="#br0" timeOffset="149">15682 15515 200 0,'-35'0'77'0,"20"16"-60"0,-18 3 15 15,21-9 4-15,-9 6-5 16,-3 10-1-16,1 14-10 16,-1 16-5-16,6-1-8 15,9 4 2-15,12 4 1 0,12-2-10 16,15 5-4-16,11-10-29 16,7-9-11-16,6-7-27 15,-4 0-7-15,-2-22-12 16</inkml:trace>
  <inkml:trace contextRef="#ctx0" brushRef="#br0" timeOffset="150">15793 15867 176 0,'-3'0'66'0,"3"5"-52"0,3-2 8 15,-1 2-1-15,4 1-5 16,3-1 1-16,3 0-3 15,3-2 1-15,3-1-8 16,0-2-2-16,0 0 1 0,0-2-3 16,-1-3 0-16,-2-1 1 15,-3-2 2-15,-3 0-3 16,-6 0-2-16,-3-5-3 16,-6 8 1-16,-3-3 1 15,-3 3 2-15,-3 5-3 16,-2 2 0-16,-1 1 3 0,0 10 3 15,0 0 0-15,3 6 2 16,3 2-2-16,3-2 0 16,6 4 1-16,3-4 1 15,6-1-3-15,6-2-3 16,6-2 0-16,3-6-1 16,0-3-25-16,3 0-8 15,-1-5-25-15,1-3-9 16,-3 1-21-1</inkml:trace>
  <inkml:trace contextRef="#ctx0" brushRef="#br0" timeOffset="151">16063 15891 192 0,'-6'0'74'0,"6"3"-58"0,0-3-4 16,0 2-4-16,3 3 2 15,0 3 5-15,0 6 4 16,0-1 3-16,3 0-12 15,0 0-1-15,-6 3-2 0,3-5 3 16,0-1 1-16,-3-2-5 16,0 0-2-16,0-2 0 15,0-6 0-15,0 0 2 16,0 0 3-16,0 0 0 16,0 0 0-16,3-6-3 15,-3-2-1-15,6 3-6 16,0-8 1-16,0-6 2 15,6 6 3-15,0-3 0 16,0-2 0-16,-3 4-3 16,0 1-2-16,0 3 1 15,-1-1 1-15,-2 3-3 0,0 3-2 16,0-1-25-16,0 6-9 16,0 0-27-16,0 3-10 15,0 2-25 1</inkml:trace>
  <inkml:trace contextRef="#ctx0" brushRef="#br0" timeOffset="152">16263 15899 184 0,'-3'0'68'0,"3"5"-52"0,3 0-5 15,-3 6-4-15,3-3 11 16,-3 0 9-16,3 5-6 15,0-2 1-15,-3-1-13 16,3 3-1-16,-3-2-1 0,0-3-3 16,0-3-3-16,0 3 2 15,0-2 0-15,0-6 7 16,-3 5 4-16,3-5-1 16,-3 0 2-16,0-5-6 15,3 2-3-15,0-8-1 0,0 6 1 16,3-6-5-16,0 3-1 15,3-2-2-15,0-1 0 16,3 3 2-16,0 0 0 16,2-2-3-16,1 5 2 15,0-3 1-15,0 2 0 16,0 4-18-16,0-4-8 16,-3 6-33-16,0 0-14 15</inkml:trace>
  <inkml:trace contextRef="#ctx0" brushRef="#br0" timeOffset="153">16546 15896 168 0,'0'5'63'0,"6"3"-49"0,-6 6 11 15,0-1 5-15,0 0-5 16,0 0 3-16,0 3-10 15,3-3 0-15,-3-2-11 16,0-6-2-16,-3 6 1 0,3-8-1 16,0 2 0-16,0-5 1 15,0 2 1-15,0-2 1 0,0-7 2 16,0 4-5-16,0-8-3 16,5-5-1-16,1-2-1 15,3 2-5-15,3-5 1 16,0 8 0-16,0-1 2 15,3 6-1-15,0 3 1 16,0 3 8-16,0 4 4 16,-3 6 1-16,-1 5 3 15,-2 1-5-15,-3 1-1 16,-3 1-6-16,0 3-2 0,0-3-11 16,-3-6-3-16,3 4-26 15,0-7-12-15,3-1-27 31,0-1-51-31,3-2 33 16</inkml:trace>
  <inkml:trace contextRef="#ctx0" brushRef="#br0" timeOffset="154">16873 15891 216 0,'-6'0'82'0,"6"0"-64"0,-3 3 0 0,3-1-6 16,-3 3 0-16,0 3 3 15,0 6 3-15,0-1 1 16,0 0-10-16,0 3-1 16,3 2-1-16,3-2-6 0,6-2 0 15,3-6-1-15,3 2 2 16,3-7 8-16,6-3 3 16,2 0-6-16,1-8-2 15,-6-3 1-15,-3-2 3 16,-6-3 2-1,-6-2 1-15,-12-1-4 16,-6 3 0-16,-6 0-5 0,-3 3-2 16,-3 3-11-16,1 2-4 15,2 2-33-15,3 4-12 16,3 4-66 0</inkml:trace>
  <inkml:trace contextRef="#ctx0" brushRef="#br0" timeOffset="155">17081 15576 148 0,'3'-5'57'0,"-3"2"-44"0,6 0 12 0,-3 6 1 15,3 0 5-15,3 2 6 0,0 6-3 16,3 4 0-16,0 9-19 15,0 11 2-15,3 7 1 16,-3 3 3-16,-6 3 2 16,-3-1-6-16,-6-2-2 0,-3-2-5 15,-6-4-1-15,-6-2-10 16,-9 0-1-16,-6-8-44 16,1-5-17-16,-4-3-74 15</inkml:trace>
  <inkml:trace contextRef="#ctx0" brushRef="#br0" timeOffset="156">17817 15544 216 0,'-6'-2'82'0,"3"4"-64"0,-6 6 2 16,3-5-4-16,-3 5 0 0,-6 2 2 16,-3 4-1-16,-3 1 2 15,0 1-10-15,1 3-3 0,-1-1 0 16,3-2-3-16,3-2-2 16,3-1 2-16,3-3 2 15,0 1 2-15,3-3 3 0,6 2-5 16,0 1-3-16,6 2-1 15,3 0 1-15,3 3-3 16,3 3 0-16,3-3 1 16,0 5 0-16,3-3 0 15,-4 1 0-15,1-3 0 16,-3 0 2-16,0-3-6 16,-3-5 1-16,0 5-28 15,0-5-11-15,0-3-26 16,-3-5-9-16,-1-2-14 15</inkml:trace>
  <inkml:trace contextRef="#ctx0" brushRef="#br0" timeOffset="157">18123 15520 172 0,'0'0'66'0,"0"3"-52"0,-3 0 12 0,3-1 1 0,-3 1-2 16,-3 2 2 0,-3 3-4-16,-3 6 0 15,-5-1-12-15,-4 0-2 0,-3 3-2 0,-6-3-1 16,0 0-1-16,4 3-3 16,2-3 1-16,3 1 0 15,6-1 1-15,6 3 0 16,9 5 0-16,9 5 0 15,6 6 2-15,6 3-3 16,0-1 0-16,2 0-1 16,1-5-2-16,3-2-4 0,-6-3 0 15,0-3-42-15,3-5-17 16</inkml:trace>
  <inkml:trace contextRef="#ctx0" brushRef="#br0" timeOffset="158">18656 15716 212 0,'-6'-2'82'0,"0"2"-64"0,-3 2 11 0,6 1 2 15,-3 2-19-15,-3-2-4 16,3 5-1-16,0-3 0 0,3 0-3 15,3 3-5-15,6 0 0 16,6 3-1-16,3 2 0 16,6 3 4-16,0 2 3 15,0 1 4-15,-6-6 5 0,-7 6 3 16,-2-3 4-16,-6-1-2 16,-6 1 0-16,-2-2-8 15,-4-4-4-15,-3-2-4 16,-3 0 0-16,0-3-7 15,-3-2 1-15,3-6-23 16,3 1-11-16,1-4-20 16,2-2-9-16,6-2-45 15</inkml:trace>
  <inkml:trace contextRef="#ctx0" brushRef="#br0" timeOffset="159">18864 15568 264 0,'6'-16'101'0,"-3"14"-78"0,3 4-9 0,-6-2-10 15,3 3-5-15,0 2 0 16,0 6 9-16,0 5 5 16,-3 10-6-16,0 8 5 0,-3 9 3 15,0 2-7-15,0-3-4 16,-3 0-6-16,6-2 1 15,0-8-21-15,0-6-8 16,-3-7-27-16,3-1-11 0,-3-2-30 16</inkml:trace>
  <inkml:trace contextRef="#ctx0" brushRef="#br0" timeOffset="160">18778 15761 248 0,'-3'-2'93'0,"6"2"-72"0,0 0-2 16,0 0-3-16,3 0 5 15,6 0 7-15,0 0-12 16,6-6-7-16,2 6-5 0,4-2-15 0,6-4-4 16,3 1-37-1,2 5-14-15,-2-3-43 16</inkml:trace>
  <inkml:trace contextRef="#ctx0" brushRef="#br0" timeOffset="161">19129 15740 216 0,'-24'0'82'0,"16"0"-64"0,-10 11 7 0,12-9-3 16,-3 12-6-16,-3-1 3 15,0 3-6-15,3 5-3 16,0 0-5-16,3 5-4 0,6 1 0 0,3-3-1 15,3-3 2 1,6-3-3-16,3-2 0 16,0-3 1-16,3-10 0 15,-1-3 0-15,1-8 2 0,0-5-6 16,-3-6 1-16,-3-4-6 16,-3-4 1-1,-3-7 4-15,-3-3 4 0,-3-3 1 16,-6 0 2-16,0 3 4 15,-3 6 4-15,0 7 9 16,3 5 7-16,0 6-14 16,3 5-7-16,0 3-4 15,3 10-2-15,0 8 4 16,3 14 2-16,3 10 2 16,0 5 0-16,0 0-4 15,3 1-3-15,0-9 0 0,0 3 1 16,3-10-19-1,0-6-8-15,0 0-31 16,2-8-13-16,1-5-47 16</inkml:trace>
  <inkml:trace contextRef="#ctx0" brushRef="#br0" timeOffset="162">19400 15737 348 0,'-6'-5'132'0,"6"5"-103"0,0 0-8 0,0 0-11 0,0 0-13 16,0 0 0-16,0 5-3 15,0-2-1-15,0 5 4 16,3-3-45-16,0 3-20 0,0 5-60 16</inkml:trace>
  <inkml:trace contextRef="#ctx0" brushRef="#br0" timeOffset="163">19397 15899 316 0,'-6'8'118'0,"6"-8"-92"0,3 2-9 15,-3 4-12-15,0-1-6 16,3-2 0-16,0 2 1 0,-3-5 0 16,0 0 0-16,3 3-33 0,3-1-15 15,0-2-75 1</inkml:trace>
  <inkml:trace contextRef="#ctx0" brushRef="#br0" timeOffset="164">19507 15722 312 0,'-3'-6'118'0,"3"9"-92"0,0-3-9 0,0 0-12 0,0 0-17 15,0 0-5-15,0 0-27 16,6 3-11 0,0 2-55-16,-3 3-24 15</inkml:trace>
  <inkml:trace contextRef="#ctx0" brushRef="#br0" timeOffset="165">19513 15909 316 0,'-6'8'121'0,"9"-5"-95"0,3 5-17 15,-3-3-16-15,3-2-30 16,0 2-6-16,3-2-24 16,3-6-8-16,3 3-11 15,0-8-4-15</inkml:trace>
  <inkml:trace contextRef="#ctx0" brushRef="#br0" timeOffset="166">19772 15740 156 0,'0'0'57'0,"3"0"-44"0,0 5 3 0,3-2-2 16,0 0 6-16,3-1 7 16,3-2-3-16,0-2 0 15,3-1-13-15,0-5-2 0,-1 5-2 16,1-7 1-16,0 5 2 16,0-3-7-16,-3 0-2 15,-3 0 1-15,-3 0 3 16,-6 3-2-16,-3-1 0 15,-3 1-1-15,0 0 1 16,-6-1-2-16,0 4-1 16,0-1 3-16,-3 3 2 15,1 0 0-15,-1 3 2 16,0 2-4-16,0 3 0 16,3 3 1-16,-3 4 2 15,3 4-1-15,3 2 2 16,3 3-2-16,6-3 0 0,0 0-3 15,9-2-2 1,3-6 1-16,0 5-1 16,3-7-7-16,3-3 0 0,0-3-21 15,2-5-9-15,-2-2-17 16,0-4-3-16,0-2-38 16</inkml:trace>
  <inkml:trace contextRef="#ctx0" brushRef="#br0" timeOffset="167">19998 15698 160 0,'-3'-3'63'0,"3"3"-49"0,0 0 0 0,0 0-3 15,3 5 6-15,0 3 4 16,0 6 0-16,0 1-1 16,0 7-10-16,-3 1 5 0,3 1 4 15,-3 0-10-15,3-3-5 16,-3-2 2-16,0-3 3 15,0-6-3 1,0-2-1-16,0-3 0 0,0-5-1 16,0 0 2-16,0-5 3 15,3-3-6-15,0-2-4 16,0-6-3-16,3-5 3 16,0-3-2-16,3 5 1 15,0-2 2-15,3 3 2 16,0 4 3-16,3 6 2 0,3 3 1 15,-1 5 2 1,1 5 1-16,0 3 1 0,0 3-6 16,-3 2-2-16,-3 0-2 15,-3 3-2-15,0-3-21 16,0 1-11-16,-1-4-22 16,1-2-6-1,0-3-30 1,3-5-32-16,3-5 47 15</inkml:trace>
  <inkml:trace contextRef="#ctx0" brushRef="#br0" timeOffset="168">20409 15708 212 0,'-9'-13'79'0,"6"10"-61"0,-9-2 1 0,6 5-3 16,-6 0 0-16,1 3 4 15,-1 2-8-15,-3 3-2 16,0 5-6-16,0 6-7 0,3 5-1 15,3 2 2-15,6 1 3 16,3 4-2-16,6-4 0 16,3-1 1-16,3-5 0 15,3-5-3-15,3-5 0 16,3-9-3-16,-1-4-1 16,-2-6 4-16,0-5 1 15,0-6-3-15,-6-7 1 16,-3-6 0-16,-3-5 2 15,-6-3 1-15,-3 3 3 16,-3 0 14-16,-3 3 7 0,0 2-3 16,0 13 1-1,0 4-12-15,3 1-5 0,0 6-6 16,0 8 1-16,0 6-1 16,3 7-2-16,0 5 7 15,3 9 3-15,3 10-3 16,3 3 0-16,3-1-1 15,3-2-2-15,6-5-15 16,3-3-7-16,0-5-42 16,0-5-19-16,-4-9-14 15</inkml:trace>
  <inkml:trace contextRef="#ctx0" brushRef="#br0" timeOffset="169">20573 15907 128 0,'-3'2'49'0,"3"6"-38"0,0-2 10 0,0-6 2 15,0 0 2-15,0 0 4 16,3 0 5-16,3 0 1 15,3 0-19-15,-3-3-3 16,3-2-1-16,0-3-5 0,2-3-2 16,4-2 0-16,-3-6-1 15,0-2 0-15,0-5 0 16,-3-3-2-16,0-6-2 16,-3 4-2-16,0-4-1 15,-6 1-1-15,0-1 3 16,-3 4 2-16,-3 4 2 15,0 3 1-15,0 3 0 0,0 5-2 16,0 6 1 0,0 2-2-16,0 5-1 0,0 8 1 15,0 9 1-15,-3 9 1 16,3 1 3-16,0 13-1 16,6 3 0-16,3 8-1 15,3-3 2-15,6-6-3 16,3 6 0-16,0-8-6 15,3-5 0-15,-3-8-26 16,0-6-10-16,0-4-31 16,-1-4-13-16,1-12-7 15</inkml:trace>
  <inkml:trace contextRef="#ctx0" brushRef="#br0" timeOffset="170">20933 15642 196 0,'-9'5'74'0,"9"1"-58"0,-6-1 3 15,3-2-2-15,0-1 4 16,-3 4 7-16,0-4-4 0,0 1 0 15,3-3-13-15,0 0-7 16,0-3 0-16,3 1-5 0,0-1 0 16,3 0 1-16,3 3 0 15,0 0-3-15,0 0 2 16,0 3 1-16,-3 0 0 16,0-1 2-16,-3 4 1 15,0-4 5-15,-3 1 5 16,0-3-5-16,0 0-2 15,0 0-25-15,0-3-13 16,3 1-38-16,3 2-18 16</inkml:trace>
  <inkml:trace contextRef="#ctx0" brushRef="#br0" timeOffset="171">20865 15909 244 0,'0'0'90'0,"3"6"-70"0,-3 2 2 0,0 0-4 16,0 5 8-16,-6 3 5 15,0 2-11-15,-3-2-4 16,-3-3-10-16,0 6-11 0,0-3-1 16,0-3-80-1,0 3-34-15</inkml:trace>
  <inkml:trace contextRef="#ctx0" brushRef="#br0" timeOffset="172">6041 16883 148 0,'3'-8'57'0,"-3"8"-44"0,-3-5 7 0,3 5 3 16,-3-3-5-16,-3-2 1 0,-3 5 3 15,-2 0 3 1,-1 0-13-16,-6 8 2 0,0-3 2 16,0 8-6-16,0 1-1 15,3-1-12-15,3 0-3 16,3 6 1-16,6-1 2 16,9 1 0-16,6-4 1 0,6-1-3 15,9-4 1-15,3-7-18 16,3-3-8-16,-1-5-33 15,1-9-47 1,-3-1 25-16</inkml:trace>
  <inkml:trace contextRef="#ctx0" brushRef="#br0" timeOffset="173">6178 16645 220 0,'-6'11'82'0,"6"2"-64"0,0 11-7 0,0-6-6 16,3 3 4-16,0 6 3 16,0 4 1-16,0 4 2 15,0-3-8 1,3-1-4-16,0 1 0 0,0-5-26 16,3-6-10-16,6-5-40 15,-3-6-47-15,0-5 34 16</inkml:trace>
  <inkml:trace contextRef="#ctx0" brushRef="#br0" timeOffset="174">6375 16875 176 0,'-9'0'68'0,"6"5"-52"0,-3 3-3 16,6 0-5-16,-3 3 5 15,0 2 3-15,3 3-1 16,0 0 1-16,6 0-9 15,3 0-4-15,3-3-2 0,0-5 3 16,2-3 2-16,1-8-2 16,0-5-1-16,0 1-1 15,-6-4-2-15,-3-2-4 16,-3-3 0-16,-6 0-5 16,-3-5 1-16,-3 8-7 15,-3-3-3-15,0 2-15 16,3 4-4-16,0 2-40 15</inkml:trace>
  <inkml:trace contextRef="#ctx0" brushRef="#br0" timeOffset="175">6616 16796 200 0,'-12'0'77'0,"6"2"-60"0,-3 4-5 0,3 2-6 16,0-3-4-16,0 8 1 0,0-2 7 16,3-1 4-16,3 1-7 15,6 2 5-15,0-2 1 0,0 5-4 16,0-3-1 0,0 0-4-16,-3-2-1 0,-6-1 1 15,0 1 2 1,-3-3-1-16,-6-3 2 0,0-5-4 15,0 0-2-15,-3 0-16 16,4 0-7-16,2-5-20 16,3-3-9-16,6 3-27 15,6-1-27 1,6-4 41-16</inkml:trace>
  <inkml:trace contextRef="#ctx0" brushRef="#br0" timeOffset="176">6699 16888 160 0,'9'11'63'0,"0"-8"-49"0,3 2 7 0,-3-2 2 16,0-1-5-16,3 1 1 16,0-3-6-16,-1-3 0 15,1 1-8-15,-3-6-1 0,0 5 0 16,-3-8-2-16,0 3-2 16,-6 0 3-1,-3-2 0-15,-3 5-1 0,-3 2-2 16,-6 0 1-16,1 6-1 15,-4 0 2-15,0 10 3 16,3 0 2-16,3 6 1 16,3-6 2-16,3 8 1 15,6-2-3-15,9-6 0 0,9 3-10 16,6-6-3-16,5-5-26 16,7-5-12-16,3-2-64 15</inkml:trace>
  <inkml:trace contextRef="#ctx0" brushRef="#br0" timeOffset="177">7393 16521 176 0,'-18'0'68'0,"6"2"-52"0,-9 11 3 0,9-2 1 16,-6 5 5-16,-6 16 5 15,-2 5-3-15,-1 8 1 16,3 5-16-16,6 0-2 0,6 1 0 0,9-4-6 15,9 6-2-15,12-8-4 16,15-8 1-16,6-13-21 16,11-6-8-16,1-12-84 15,2-6-38 1,-2-6 76-16</inkml:trace>
  <inkml:trace contextRef="#ctx0" brushRef="#br0" timeOffset="178">7699 16756 168 0,'-6'-3'66'0,"0"6"-52"0,-6 0 14 0,6 2 3 16,-2 0-10-16,-4 3 1 15,0 3-4-15,0 2-2 16,0 0-8-16,3-2-5 0,6-1-2 16,3-2-1-16,6 6 2 15,3-9-1-15,3 5 2 16,3 1-4-16,-3-6 0 16,-3 9 5-16,-4-6 2 0,-2-3 0 15,-6 5-1 1,-2-7-3-16,-4 5 1 0,-3-3-2 15,-3-5 2-15,3 0-18 16,0 0-4-16,3 0-15 16,3 0-4-16,3-2-22 15,3-4-46 1,6-2 17-16</inkml:trace>
  <inkml:trace contextRef="#ctx0" brushRef="#br0" timeOffset="179">7768 16843 180 0,'-3'14'68'0,"3"-9"-52"0,-3 8-1 0,3-8-4 16,0 3-3-16,3 6 2 15,0-4 6-15,3 3 2 16,3-2-9-16,5-6-1 0,-2 6 2 16,3-8-2-16,0 2 3 15,-3-5-4-15,0-5 1 16,-3-1-5-16,-3-2 0 15,0-5 3-15,-6 0 1 16,-3 0-3-16,-3-3-3 16,0 2 0-16,-3-1 1 15,0 7-3 1,0 0 0-16,3-3-8 0,0 9-4 16,6-1-22-16,3 3-10 15,3 0-5-15,6 0 0 16,3 0-25-16</inkml:trace>
  <inkml:trace contextRef="#ctx0" brushRef="#br0" timeOffset="180">8012 16801 164 0,'3'-3'63'0,"-3"6"-49"0,-3-3 14 16,3 0 4-16,-3 3-9 16,-3 2-4-16,0 0-2 15,-3 6-1-15,0-1-8 0,0 4-1 0,0-1 0 16,0 0-6-1,6 8 0-15,3-5-6 16,6 0 1-16,3-3 2 16,3-2 1-16,3-3-10 15,0-8-5-15,3 0-10 16,0-5-1-16,-1-1-28 16,1-4-49-1,-3-4 20-15</inkml:trace>
  <inkml:trace contextRef="#ctx0" brushRef="#br0" timeOffset="181">8098 16629 160 0,'0'-3'63'0,"0"6"-49"0,3 2 3 0,0 6-3 0,0 2 4 16,0 8 6-16,3 6-2 15,-3 5-1-15,0 2-11 16,0-2-2-16,0 2-1 0,0-2-6 15,0 0 0-15,0-9-25 16,3-1-10-16,-3-9-24 16,3 0-48-1,0-8 17-15</inkml:trace>
  <inkml:trace contextRef="#ctx0" brushRef="#br0" timeOffset="182">8306 16804 184 0,'-14'5'68'0,"8"-5"-52"0,-9 8-5 0,6-3-6 15,-3 3 10-15,-6 0 10 16,-3 3 2-16,0-3 2 16,4 2-16-16,2-2-8 0,3 0-3 15,3-3 0-15,6 6 3 16,6-3 0-16,6 0 0 15,6 0-1-15,5-3 0 16,4 6-11-16,3-9-3 16,0 6-22-16,0-5-9 15,-1-3-44 1,1-3-36-16,-3-5 46 16</inkml:trace>
  <inkml:trace contextRef="#ctx0" brushRef="#br0" timeOffset="183">8414 16870 200 0,'-3'2'74'0,"3"1"-58"0,6-3 1 16,-6 0-3-16,6 8-6 15,2-3 3-15,-2-5 3 16,0 8 3-16,3-5-9 16,3-3 0-16,0-3-1 0,0-5-3 15,0 6-3-15,-3-4-5 16,-3-2 0-16,-3-2 0 15,-6 5 2-15,-3-3-6 16,-3 2 1-16,-3 4 1 16,-3-1 1-16,-3 6 3 15,-3 5 1-15,4 0 3 16,2 2 3-16,3 3 2 16,6 3 3-16,3 0 1 15,6 0 3-15,6-3-3 16,6 1-1-16,0-1-6 15,2-8-3-15,4 3-11 0,3-8-4 16,0-3-17-16,0-2-6 16,-1-8-33-1,4 0-48-15,-6-9 32 16</inkml:trace>
  <inkml:trace contextRef="#ctx0" brushRef="#br0" timeOffset="184">8684 16550 260 0,'-5'-6'96'0,"2"9"-75"0,0 5-8 16,3 0-7-16,0 10-2 16,0 17 5-16,0 5-1 15,0 5 1-15,0-3-5 16,0 0-1-16,3-2 3 16,0-3-8-16,2 3-3 0,-2-14-35 15,3 1-14-15,-3-9-54 16</inkml:trace>
  <inkml:trace contextRef="#ctx0" brushRef="#br0" timeOffset="185">8497 16777 288 0,'-3'0'107'0,"6"0"-83"0,9-5-7 0,-3 5-7 15,9-3-3-15,8-2 4 16,13 0-6-16,0-1-3 16,5-2-1-16,4 6-23 0,0-1-10 15,2-5-92 1</inkml:trace>
  <inkml:trace contextRef="#ctx0" brushRef="#br0" timeOffset="186">8902 16968 280 0,'-12'-3'107'0,"12"3"-83"0,3 0-7 15,-3 0-9-15,6 0-2 0,3 0 4 16,3-5-1 0,5 5 0-16,7-5-5 15,0 5-7-15,3-3-3 0,3 3-44 16,-4-3-16-16,1 3-49 15</inkml:trace>
  <inkml:trace contextRef="#ctx0" brushRef="#br0" timeOffset="187">9393 16751 188 0,'-3'-13'71'0,"3"5"-55"0,0-16-5 16,0 19-3-16,0-6-7 16,-3-2-1-16,-3-3 16 15,0 0 9-15,-3 3-13 16,-6 2 12-16,0 3 5 0,-3 3-11 15,1 10-2-15,-1 3-12 16,0 5-3-16,6 14-1 16,0 2 0-16,3 5 4 15,6 1 2-15,3 7-5 16,3-5 0-16,3-3-3 16,0-4-2-16,0-4-19 15,0-5-8-15,-3-5-37 0,0-8-16 16,-3 3-5-1</inkml:trace>
  <inkml:trace contextRef="#ctx0" brushRef="#br0" timeOffset="188">9080 16854 260 0,'0'-5'96'0,"9"5"-75"0,9 2-3 0,-6 1-8 16,6-3-13-16,6 0 0 0,8 3-15 15,1-3-5-15,0 5-35 16,0-5-12 0,-1 5-13-16,4-5-1 0</inkml:trace>
  <inkml:trace contextRef="#ctx0" brushRef="#br0" timeOffset="189">9569 16841 228 0,'-12'-6'85'0,"3"12"-66"0,-6-6 5 16,9 2 1-16,-6-2-10 15,-3 8 0-15,0-2-7 16,0 4-3-16,3-2-2 16,3 5-5-16,4 9-1 0,2-7 2 15,3 1 0-15,5-2-2 16,4-4 2-16,3-7-1 16,3 2 0-16,3-10 4 15,0-3 1-15,0 0-4 16,-3-5-1-16,-3-6 1 15,-3-5 2-15,-4-5-5 0,-2-3-1 16,-3-2 2-16,-3-3 3 16,-2 3 3-16,-1 5 3 15,0 5 1-15,3 8 3 16,0 3-1-16,0 13 0 16,3 18-5-16,0 9-3 15,6 7-3-15,0 3 1 16,3 0 3-16,-1 0 1 15,4-3-12-15,0-4-4 16,0-4-29-16,3-7-11 16,3-6-54-1</inkml:trace>
  <inkml:trace contextRef="#ctx0" brushRef="#br0" timeOffset="190">9801 16576 144 0,'3'-5'55'0,"3"5"-43"0,3 3 14 16,-3 2 6-16,2 5 4 0,4 9 3 16,6 15 3-1,0 3 1-15,0 3-23 0,-3 5-1 0,-6-5 0 16,-6-3-9-16,-6-3-3 15,-6 3-15-15,-3-10-5 16,0-6-29-16,0 0-11 16,0-8-43-1,3 0-42-15,3-7 48 16</inkml:trace>
  <inkml:trace contextRef="#ctx0" brushRef="#br0" timeOffset="191">10280 16743 340 0,'-9'0'126'0,"6"-3"-98"0,0 3-5 16,0 3-9-16,0-3-31 15,0 2-8-15,0-2-15 16,0 8-5-16,0-2-77 16,0-1-34-16</inkml:trace>
  <inkml:trace contextRef="#ctx0" brushRef="#br0" timeOffset="192">10200 17026 332 0,'-15'11'126'0,"12"-1"-98"0,-9 6-8 0,9-8-10 16,-6 5-10-16,-3 0 2 15,0 1-14-15,-3-1-5 16,-3 0-77-16,-3 0-33 16,1 1 19-16,-1-9 12 15</inkml:trace>
  <inkml:trace contextRef="#ctx0" brushRef="#br0" timeOffset="193">5881 17415 132 0,'-6'3'52'0,"3"-3"-41"0,3 7 18 0,0-7 5 0,0 6-1 16,0-6 1-16,3 5-11 15,0-5-1-15,6 8-13 16,5-3-1-16,4 3 2 0,0-2-4 16,3-1 2-16,0-5-5 15,0-5 0-15,-4-1-3 16,-2 4-3-16,-3-9-5 15,-6 3 0-15,-3 3-3 16,-6-3 2-16,-6 0 0 16,-6-3 3-16,-5 9 6 15,-1-1 2-15,-3 3 11 0,0 5 3 16,0 3-1 0,3 5-1-16,7 3-4 15,2 6 1-15,9 1-4 16,6 1 1-16,6 0-3 0,8-3 2 15,7-2-9-15,3-6 0 16,9-8-31-16,-3-5-11 16,2-5-30-16,-2-3-13 15,0-11 2 1</inkml:trace>
  <inkml:trace contextRef="#ctx0" brushRef="#br0" timeOffset="194">6273 17378 244 0,'-5'-5'90'0,"-1"10"-70"0,0 0 2 15,3 0-4-15,0 3-10 16,-3 6 0-16,-3 1-4 16,0 4-1-16,-3 5-1 15,3-3-4-15,0-3 1 0,3-2-26 16,-3-5-9-16,0-3-31 16,3-3-52-1,0-5 24-15</inkml:trace>
  <inkml:trace contextRef="#ctx0" brushRef="#br0" timeOffset="195">6095 17418 200 0,'-3'-8'77'0,"9"8"-60"0,-3 0-5 15,3 2 29-15,3 4-10 16,3 1-8-16,0 4-3 16,2 8-13-16,4-4-2 0,3 4 1 15,0-1-5-15,3-4-1 16,-3-6-40-16,-1 2-15 15,4-10-55 1</inkml:trace>
  <inkml:trace contextRef="#ctx0" brushRef="#br0" timeOffset="196">6416 17378 268 0,'-9'0'101'0,"12"10"-78"0,-3 6-11 0,0-2-9 0,0-1-3 15,0 5 2-15,0 3-7 16,3-2-4-16,0-6 5 16,0 0-47-16,0-2-18 0</inkml:trace>
  <inkml:trace contextRef="#ctx0" brushRef="#br0" timeOffset="197">6407 17240 220 0,'-9'-10'82'0,"15"2"-64"0,0 0-15 0,-3 3-11 15,3-3-12-15,3-3-3 16,0-2-3-16,3 0 1 16,0-1 7-16,3 6 4 15,-3 0 5 1,0 6 6-16,3 7 26 15,-4 6 14-15,1 5-7 0,0 15-3 16,-3 4-17-16,-3 2-7 16,0 2-2-16,0 1-1 0,-3 2 2 15,-3-5-39-15,0-5-14 16,3-8-24 0</inkml:trace>
  <inkml:trace contextRef="#ctx0" brushRef="#br0" timeOffset="198">6470 17325 264 0,'-6'0'101'0,"9"-5"-78"0,6 5-11 16,0-3-9-16,6 3 1 16,6-3 7-16,2 1-5 15,7-4-1-15,3 6-3 16,0 0-35-16,2 0-12 0,1 0-64 15</inkml:trace>
  <inkml:trace contextRef="#ctx0" brushRef="#br0" timeOffset="199">7160 17089 160 0,'-14'-5'60'0,"5"13"-47"0,-9 3 13 0,9-3 0 16,-6 5 8-1,-6 11 5-15,-3 5-5 0,1 8-1 16,5 2-18-16,3 6-5 0,9 3-2 16,12 10-2-16,12-5-1 15,8-8-19-15,13 0-5 16,6-13-22-16,2-11-7 16,4-8-60-1</inkml:trace>
  <inkml:trace contextRef="#ctx0" brushRef="#br0" timeOffset="200">7345 17227 172 0,'3'-5'66'0,"0"5"-52"0,-3 5 17 0,0-5 2 0,0 5-12 16,3 3-2-16,0 13-5 16,-3 3-1-16,0 5-7 15,0 3-2-15,0 10 0 0,0-5-5 16,0-5 1-16,0 0 0 16,3-8 0-16,0-8-22 15,0-3-8-15,0 0-36 16,0-8-50-1,3-10 24-15</inkml:trace>
  <inkml:trace contextRef="#ctx0" brushRef="#br0" timeOffset="201">7330 17240 172 0,'-9'0'66'0,"9"0"-52"0,0 0 10 0,0 0 0 16,0 0 1-16,0 0 4 16,6 0-9-16,3 0-4 0,3-5-9 15,3 2-5-15,3-2 1 16,3 0-4-16,2-1-2 0,-2-1 2 16,0 4 2-16,-3-2-18 15,-3-1-8-15,0 6-27 16,-3 0-10-16,-3 0-20 15</inkml:trace>
  <inkml:trace contextRef="#ctx0" brushRef="#br0" timeOffset="202">7381 17373 236 0,'-9'0'90'0,"12"0"-70"0,0 0-9 15,-3 0-9-15,6 0 0 0,6 0 6 16,3 0-2-16,2-3-1 16,4 3-2-16,0-5-7 0,-3 5-2 15,3 0-30-15,-3 0-14 16</inkml:trace>
  <inkml:trace contextRef="#ctx0" brushRef="#br0" timeOffset="203">7330 17584 236 0,'-18'8'90'0,"15"-5"-70"0,3-1-3 0,0-2-7 0,6 3-4 16,3-3 3-16,6 0-2 16,3-3-2-16,6 1-2 15,6-6-5-15,-1 5-1 0,4-2-29 16,0-6-14-1,-3 3-53-15</inkml:trace>
  <inkml:trace contextRef="#ctx0" brushRef="#br0" timeOffset="204">7806 17261 200 0,'-9'0'74'0,"12"0"-58"0,-3 6-2 16,0 2-5-16,-3 2 1 0,-2 6 4 16,-7 3-3-16,3 7 1 15,-3 14-7-15,0-3-3 0,0-3-1 16,0 3-21-16,3-8-7 16,0-5-13-1,0-3-2-15</inkml:trace>
  <inkml:trace contextRef="#ctx0" brushRef="#br0" timeOffset="205">7637 17240 208 0,'6'0'79'0,"0"8"-61"0,3 5 8 16,-3 1 1-16,2 2-1 15,4 7 2-15,0 9-15 16,3 5-8-16,3-2-3 16,0 4-2-16,0-7 2 0,3-6-28 15,-1-2-11-15,-2-11-33 16,3-5-55 0,3-8 25-16</inkml:trace>
  <inkml:trace contextRef="#ctx0" brushRef="#br0" timeOffset="206">8033 17312 216 0,'-6'5'82'0,"9"6"-64"0,-3 7-2 0,3-5-5 16,-3 6 3-16,0 7 3 15,0 1-6-15,0-1-4 16,0 3-4-16,3-2-9 0,0-6-1 15,3-8-48-15,-3 0-20 16</inkml:trace>
  <inkml:trace contextRef="#ctx0" brushRef="#br0" timeOffset="207">7946 17291 256 0,'-12'0'96'0,"21"-6"-75"0,-3 1 3 16,0 2-2-16,0-2-8 15,6 0 2-15,0-1-11 16,3 4-3-16,3-4-2 16,0 6-14-16,2-5-3 0,1 5-42 15,-3 0-16-15,0 5-26 16</inkml:trace>
  <inkml:trace contextRef="#ctx0" brushRef="#br0" timeOffset="208">7943 17566 224 0,'-6'0'85'0,"12"0"-66"0,-6 2-3 0,6-2-5 16,0 6 3-16,3-6 3 15,3 0-6-15,3 0-2 16,0 0-5-16,3-6-5 0,3 6-2 16,2-2-25-16,1-4-9 15,0-2-30 1,-3-2-49-16,0 2 26 16</inkml:trace>
  <inkml:trace contextRef="#ctx0" brushRef="#br0" timeOffset="209">8247 17267 204 0,'-9'-6'77'0,"9"6"-60"0,0 6-1 15,0-6-1-15,0 5 2 16,3 3 7-16,0 10-2 16,0 4-1-16,0 4-11 15,0 6-4-15,0 2 0 0,3-2-5 16,0-6-1-16,0 4-24 15,0-9-10-15,0-8-35 16,0-5-14-16,0-3 0 16</inkml:trace>
  <inkml:trace contextRef="#ctx0" brushRef="#br0" timeOffset="210">8125 17248 272 0,'-9'-2'101'0,"12"4"-78"0,6-2-2 0,-3 0-8 16,6 0-5-16,6 0 2 16,5-2-5-16,7-4-1 0,3 1-2 15,0 0-50-15,5-6-22 0,1-2-42 16</inkml:trace>
  <inkml:trace contextRef="#ctx0" brushRef="#br0" timeOffset="211">8449 17542 188 0,'-9'0'71'0,"9"0"-55"0,0 0 6 0,3 0 2 0,3 0-2 16,3-3 4-16,3-2-10 15,3 0-2-15,6 2-8 16,3 0-2-16,2 1 0 16,4-4-24-16,-3 6-12 0,-3 0-76 15</inkml:trace>
  <inkml:trace contextRef="#ctx0" brushRef="#br0" timeOffset="212">8792 17219 220 0,'0'3'85'0,"3"2"-66"0,3 8 1 0,0-5-4 15,-1 11-5-15,-2 7 3 16,0 6-7-16,3 2-4 16,-3-2-2-16,0-5-1 0,0-1 0 15,3 0-36-15,-3-7-13 16,0-6-50-1</inkml:trace>
  <inkml:trace contextRef="#ctx0" brushRef="#br0" timeOffset="213">8774 17222 252 0,'0'0'93'0,"6"0"-72"0,3 0 7 16,-3 0-2-16,6-3-14 0,-1 0-4 16,4 1-5-1,3 2 0-15,3 0-2 0,0 0-18 16,0 0-9-16,0 2-35 16,-7 1-13-16,1 0-19 15</inkml:trace>
  <inkml:trace contextRef="#ctx0" brushRef="#br0" timeOffset="214">8842 17370 256 0,'-3'0'96'0,"3"3"-75"0,6-3-5 0,0 0-7 16,3 0-8-16,3 0 2 15,3-3-15-15,3-2-7 16,0-1-48-16,-1 6-18 0,4-2 1 15,0 2 5 1</inkml:trace>
  <inkml:trace contextRef="#ctx0" brushRef="#br0" timeOffset="215">9048 17502 212 0,'-6'19'79'0,"9"-11"-61"0,0 5-1 15,0-8-5-15,0 3 5 16,-3-8 6-16,0 0-3 15,3 0-2-15,3-8-10 16,-1 0-5-16,4-8 0 0,0-5-4 16,0-5 0-16,0-1-12 15,0-7-7-15,-3-3 0 16,0-3-1-16,0 6 12 0,0 5 7 16,-3 2 8-1,0 11 5-15,0 0 0 0,3 6 1 16,0 7-2-16,3 6 1 15,0 7-2-15,3 9 2 16,-1 7-6-16,1 4-1 16,0-1-2-16,0 8-2 15,0-8-24-15,0-3-11 16,-3-2-35 0,0-5-58-16,-3-4 27 15</inkml:trace>
  <inkml:trace contextRef="#ctx0" brushRef="#br0" timeOffset="216">9068 17415 260 0,'-5'-3'99'0,"7"3"-77"0,7 0-9 16,0 0-9-16,6-2-5 15,6-4 0-15,9 6-19 16,6-5-7-16,2-3-76 15,7 3-33-15</inkml:trace>
  <inkml:trace contextRef="#ctx0" brushRef="#br0" timeOffset="217">9524 17222 192 0,'-9'0'71'0,"9"0"-55"0,0 5 2 0,0-5-1 15,3 5 6-15,0 3 6 16,0 5 0-16,0 6 0 15,0 7-16-15,-3 4-3 0,0 1 0 16,0 6-6-16,3-2-2 0,-3-9-19 16,0 1-6-1,0-9-31-15,0-5-13 0,0-5-33 32</inkml:trace>
  <inkml:trace contextRef="#ctx0" brushRef="#br0" timeOffset="218">9375 17195 280 0,'-3'-2'104'0,"6"-1"-81"0,3 0 3 0,-3 3-4 16,6 0-14-16,0 0-2 15,6 0-4-15,3 3-2 16,5 2 1-16,1 1-15 0,0-1-3 15,0 3-40-15,-6 0-17 16,0 5-31 0</inkml:trace>
  <inkml:trace contextRef="#ctx0" brushRef="#br0" timeOffset="219">9402 17513 232 0,'-24'21'88'0,"21"-13"-69"0,3-3 6 0,0 3-2 15,3-3-13-15,3 1-1 0,6-4-1 16,6 4 0-16,6-6-4 16,5 0-3-16,7 0 2 0,3-6-24 15,-1 6-11-15,1-2-58 16,0-4-49 0,-9 1 53-16</inkml:trace>
  <inkml:trace contextRef="#ctx0" brushRef="#br0" timeOffset="220">9765 17216 192 0,'0'-2'74'0,"0"7"-58"0,0-2 3 0,0 7-2 15,3 6 2-15,-3 8 5 16,0 2-1-16,-3 6-2 16,0 8-11-16,0 0-6 0,0-6-3 15,3 3 1-15,0-8 1 16,0-5-4-16,6-6 1 15,3-4-2-15,3-6 0 16,3-3-5-16,6-5-3 0,5-5-38 16,7-1-19-1,6 4-29 1</inkml:trace>
  <inkml:trace contextRef="#ctx0" brushRef="#br0" timeOffset="221">10042 17246 176 0,'-6'-6'66'0,"6"6"-52"0,3 0-1 0,-3 0-3 16,0 13-3-16,3 1 3 15,0 4 1-15,0 3 1 0,3 11-6 16,3 3 0-16,0-4 4 0,2-4-8 16,4-1-1-16,0-7-1 15,0-6 0-15,3-2-3 16,0-9 0-16,0-4-5 15,-3-9 0-15,-4-2-5 16,1-6 1-16,-3-2 1 16,0-3 5-16,-3-5 3 15,-3 5 2-15,-3-2 14 16,3 13 6 0,-3-1 4-16,0 12 3 0,0 4-12 15,0 9-5-15,0 5-4 16,3 10-1-16,0-2-2 15,3 3-2-15,0-1-8 16,0-5-3-16,3-2-18 16,0-6-9-16,0-2-33 15,0-9-37-15,3-2 36 16</inkml:trace>
  <inkml:trace contextRef="#ctx0" brushRef="#br0" timeOffset="222">10396 17253 208 0,'-3'6'79'0,"3"-4"-61"0,3 14-3 0,0 0-6 15,0 5-3-15,-3 8 1 0,0 6 3 16,0 5 4-16,0-9-8 16,0 4-3-16,0-9-2 0,0-2-10 15,3-11-4-15,-3 0-11 16,0-5-3-1,0-8 4-15,0-8 1 0,0-5 10 16,-3-8 5-16,0-3 0 16,0-8 2-16,0 3 5 15,0-8 2-15,3 6 19 16,3-4 9-16,3 3-7 16,3 6-3-16,6 5-5 15,3 2-2-15,0 6-1 16,-1 5 0-16,-2 8 2 0,-3 3 2 15,-6 10-7 1,-6 0-3-16,-3 6-3 16,-6-1-3-16,-3 1-2 0,-3-3-1 15,4-3 4-15,-1 0 1 16,3 0 6-16,0-2 3 16,3-3-6-16,3 0-3 15,6 2 1 1,6 4 0-16,3 1-1 0,3 4 1 15,2 0-2-15,4 2 2 16,-3-5-15-16,3-3-5 16,-3-5-33-16,3-3-13 15,-4-2-42 1</inkml:trace>
  <inkml:trace contextRef="#ctx0" brushRef="#br0" timeOffset="223">10676 17206 228 0,'-3'3'85'0,"0"-3"-66"0,6 13 1 16,-3-3-4-16,0 6 0 15,3 13 2-15,-3 0-7 16,0 8-4-16,0-2-4 15,0-1-3-15,3-5 3 0,0-2-40 16,0-6-16-16,0-8-54 16</inkml:trace>
  <inkml:trace contextRef="#ctx0" brushRef="#br0" timeOffset="224">10649 17240 256 0,'-12'-5'96'0,"12"5"-75"0,6-3 3 0,0 3-4 15,0-2-2-15,0-1 3 0,6-2-9 16,0 2-2-16,3 0-6 16,0 1-3-16,2 2 0 0,1 0-23 15,0 0-10-15,-3 0-31 16,-3 0-12-1,0 5-24 1</inkml:trace>
  <inkml:trace contextRef="#ctx0" brushRef="#br0" timeOffset="225">10676 17378 256 0,'0'5'96'0,"6"-5"-75"0,6-5-5 0,-6 5-9 16,3 0-5-16,2 0 1 16,1-5-19-16,0 5-7 15,0-3-39-15,-3 3-15 16</inkml:trace>
  <inkml:trace contextRef="#ctx0" brushRef="#br0" timeOffset="226">10658 17497 212 0,'-33'18'79'0,"27"-10"-61"0,0-2 12 0,6-1 4 16,3-5-18-16,3 8-4 16,6-8-7-16,3 0-2 15,6 0-1-15,3-3-6 0,5-2-2 16,1 0-28-16,3 2-10 0,3-2-57 16</inkml:trace>
  <inkml:trace contextRef="#ctx0" brushRef="#br0" timeOffset="227">10893 17066 176 0,'3'0'66'0,"6"5"-52"0,6 8 12 0,-6 0 1 16,9 1 4-16,-3 12 4 0,-1 1-4 16,1 12 1-16,-6-2-18 15,-3 3-4-15,-6 0-2 16,-3 5-2-16,-3-8 1 15,-6-8-4-15,-3 3-2 0,-2-9 0 16,-4-7-1-16,3-3-16 16,0 1-6-16,3-9-9 15,3 0-1-15,3-5-45 16,9-5-56 0,3 0 32-16</inkml:trace>
  <inkml:trace contextRef="#ctx0" brushRef="#br0" timeOffset="228">11191 17235 200 0,'0'0'74'0,"0"5"-58"0,3 1 16 0,-3-6 4 16,0 2-5-16,-3-2-1 16,0 5-16-16,3-5-9 15,-3 0-3-15,0 6-40 0,3-6-14 16</inkml:trace>
  <inkml:trace contextRef="#ctx0" brushRef="#br0" timeOffset="229">11161 17529 264 0,'-3'23'101'0,"-3"-7"-78"0,0 16 11 15,0-19 1-15,-3 6-8 16,-3 2-1-16,-3 3-21 15,-2-3-8-15,-1 3-98 16,-3-3-45-16,-3 5 34 16,-3-2 18-16</inkml:trace>
  <inkml:trace contextRef="#ctx0" brushRef="#br0" timeOffset="230">4696 17793 212 0,'-6'3'82'0,"3"-3"-64"0,6 0 2 0,-3 0-2 15,0 0-1-15,0 0 2 16,0 0-8-16,3 0-2 0,-3 0-5 16,0 0-5-16,0 0 0 0,0 0-1 15,0 0 0-15,0 0 2 16,0 0 0-16,0 0-3 15,0 0 2-15,0 5-15 16,0-5-6-16,0 0-20 16,0 0-6-16,0 0-39 15</inkml:trace>
  <inkml:trace contextRef="#ctx0" brushRef="#br0" timeOffset="231">4690 17783 124 0,'-15'-6'49'0,"15"-2"-38"0,-6 14 15 0,6-6 5 15,0 0 3-15,0-6 4 16,0 6-19-16,3 0-6 0,0-5-8 16,3 5-4-16,3-3 2 0,6-2-2 15,0 5-1-15,3-5 1 16,-4 10-1-16,1 0 4 15,0-2 2-15,-3 2-2 16,-3 9-1-16,-3-4 3 16,0 3 1-16,-6 3-6 15,0-2 0-15,0 4 1 16,-3-5 1-16,0 6-1 16,0-3-2-16,3-6-2 15,0 4 1-15,0-1 1 16,3 0 2-16,0-5-1 15,3 5-1-15,0-8-2 16,0 3-1-16,0-2 2 16,0-1 0-16,0-2 1 15,-6-3 2-15,0 0 1 0,0 0 3 16,0 2-3-16,-3 1 0 16,0 2-1-16,-3 3 1 15,3-3-2-15,0 3-1 16,0 3-4-16,3 5 0 15,3 2 4-15,3 4 2 16,0 1 4-16,0 4 3 16,0-1 0-16,-3-2 0 15,-3-3-1-15,0 0 2 16,-3-2-5-16,-3-1-1 16,0-10-37-16,-3 6-18 15,0-4-67 1</inkml:trace>
  <inkml:trace contextRef="#ctx0" brushRef="#br0" timeOffset="232">4851 18566 188 0,'0'0'71'0,"3"0"-55"0,-3 8 4 16,0-8-2-16,3 5 11 15,-3-5 8-15,0 0-6 16,0 5-1-16,0-5-17 16,-3 0-3-16,0 3-3 0,-3-3 3 15,0 0 1-15,0 0-5 16,3 0-2-16,0 0-2 16,0 0 1-16,3 0-7 0,0 0-1 15,0 0-1-15,6 5 4 16,0-5 1-16,-3 6 1 15,-3-6 0-15,0 0 2 16,0 5 3-16,-3-2 4 16,0-3 0-16,0 0 2 15,-3 0-4-15,0 0-2 16,3-3 0-16,0-2-1 16,3 5-5-16,0 0-1 15,3-6-2-15,-3 6 3 16,3 0-2-16,0 0-1 15,3 6-26-15,0-6-10 16,0 0-35-16,3 0-15 0,3-6-14 16</inkml:trace>
  <inkml:trace contextRef="#ctx0" brushRef="#br0" timeOffset="233">5074 18598 164 0,'3'0'63'0,"0"0"-49"0,-3 5 5 0,0-5 0 16,0 0-2-16,0 0-1 15,0 0-2-15,0 0-1 16,0 0-7-16,0 0-4 0,0 0-1 15,0 0-4-15,0 0 2 16,0 0 3-16,0 3 1 0,0 2-4 16,0-5 1-16,0 0 0 15,0 0 2-15,0 0-3 16,0 0-2-16,0 5 2 16,0-5 2-16,0 3-7 15,0-3-1-15,-3 0-9 16,3 0-5-1,0 0-16-15,-3 0-6 16,0 0-28-16</inkml:trace>
  <inkml:trace contextRef="#ctx0" brushRef="#br0" timeOffset="234">5125 18598 176 0,'0'-6'68'0,"2"12"-52"0,1 2-3 15,-3-8-5-15,3 0 0 16,0 0 3-16,-3 0 5 16,0 0 4-16,0 0-10 15,0 0 3-15,0 0 1 0,-3 0-1 0,0 0 0 16,-2 0-5-16,2 0 0 16,0 0-3-16,0-3 2 15,3-2-4-15,3 5-2 16,3 0-3-16,2-6 1 15,1 6-1-15,0 0-2 16,-3 6 3-16,0-1 0 16,-3-2 7-16,-3 2 6 15,-3 3-2-15,0-3 2 0,-3 0-1 16,0-2 1 0,0-3-6-16,3 0-2 0,0 0-2 15,3-8-2-15,3 3 1 16,3 2 1-16,3-2-6 15,-3 0 1-15,-3 5-1 16,0 0 2 0,-3 0 5-16,-6 5 8 15,-3 0-2-15,0 3-4 16,0-8-1-16,1 0-2 16,2 0 1-16,6-5-51 15,8-3-24 1,7-5-14-16,6-1-24 15</inkml:trace>
  <inkml:trace contextRef="#ctx0" brushRef="#br0" timeOffset="235">5437 18616 144 0,'6'-5'55'0,"-3"5"-43"0,-3 5 12 16,0-5 5-16,3 3 0 16,0 2 3-16,0 3 0 15,0-3 0-15,-3 1-17 16,0-4-2-16,-3 3 0 0,0 1-1 16,0-4 3-16,-3-2-2 15,0 0 0-15,3-2-7 16,-3-4-2-16,3 1-4 15,3-3-3-15,0 3 2 16,12 2 0-16,-3-2-4 16,3 0 1-16,0 5 2 15,-3 0 3-15,0 0 0 16,-3 5-1-16,-6 3 5 0,0-8 4 16,-3 5 1-16,0-5 2 15,0 0-2-15,0 0-1 16,0-5-3-16,0 5 1 15,3-3-4-15,0-2-2 16,3 5-3-16,0-5 1 16,0 5 1-16,0 0 0 15,-3 0-18-15,0 0-5 0,-3-8-104 16,-3-5-65 0,0-6 81-16</inkml:trace>
  <inkml:trace contextRef="#ctx0" brushRef="#br0" timeOffset="236">20668 12909 184 0,'-3'-3'71'0,"-3"3"-55"0,3-2 13 0,3 2 4 16,-6 2-8-1,-3 1-2-15,-3 0 0 16,-2 2 2-16,-1 3-13 0,-3 0-2 15,3 2 0-15,0-2-8 0,6 0-1 16,6 0-6-16,9 0 1 16,6 3 0-1,9-1-1-15,3 6 6 0,2 0 1 16,1 3-3-16,-3-1 1 16,-6 1 2-16,-6 2 3 15,-9-3 15-15,-9 4 7 16,-9-4-9-16,-6 1-5 15,-6-4-8-15,-2-4-4 0,-1-3-3 16,0-5-1-16,6-3-27 16,6-3-10-16,6-2-33 15,9-6-14-15,12-5-19 16</inkml:trace>
  <inkml:trace contextRef="#ctx0" brushRef="#br0" timeOffset="237">20814 13086 220 0,'-3'14'82'0,"6"-7"-64"0,3 4 0 0,0-6-6 16,0 3 0-16,3-2 3 16,3-1-4-16,0-5-1 15,2 0-6-15,4-5-3 0,0-3 0 16,-3-3-4-16,-3 0 0 15,-3-2-1-15,-9 0 0 16,-6 0 5-16,-3 0 1 16,-6-1 0-16,-3 6 1 15,-3 6 7-15,1 4 3 16,-1 6-2-16,3 6 1 16,6 4-5-16,3 3-2 15,6 3-2-15,3 0 0 16,6 0-2-16,6-3-1 15,6 0-4-15,6-2-2 16,-1-6-26-16,4-8-11 16,0-5-27-16,3-5-11 15,3-6-3-15</inkml:trace>
  <inkml:trace contextRef="#ctx0" brushRef="#br0" timeOffset="238">21100 13049 220 0,'3'0'82'0,"6"3"-64"0,8 0 0 16,-8-3-3-16,3 0-5 16,6 0 2-16,-3-3-2 15,3-2-1-15,0-3-5 16,0-3-1-16,-3 1 1 0,-4-1 0 0,-2 0 0 16,-3 1 0-1,-9-1 2-15,-6 3-5 0,-2 3-1 16,-7 5 2-16,-3 5 3 15,-3 6 7-15,0 5 4 16,-3 5-4-16,10 5-2 16,2 3-1-1,6 3-1-15,9 0 0 0,9 0 0 16,9-3-4-16,5-8-3 16,13-3-3-16,6-7 1 15,2-6-48-15,7-10-21 16</inkml:trace>
  <inkml:trace contextRef="#ctx0" brushRef="#br0" timeOffset="239">21891 12938 140 0,'0'-3'52'0,"0"-2"-41"0,0 5 15 16,0 0 6-16,-2 0 2 16,-4 0 4-16,0 0-4 15,-3 3 2-15,-3 2-20 16,0 0 0-16,0 1-2 0,0 2-7 0,3 0-2 15,3-3-5-15,6 5-5 16,3 4-2 0,6 2 4-16,3-1 1 15,3 4-1-15,0 2 2 16,-3 0 7-16,-3 0 4 16,-6 1 6-16,-6-1 4 15,-6 0-6-15,-3-5-1 16,-3 0-7-16,0-3-2 15,0 0-4 1,-3-8-3-16,9-2-27 0,0-3-12 16,3-3-19-16,3-4-5 15,6-7-41 1</inkml:trace>
  <inkml:trace contextRef="#ctx0" brushRef="#br0" timeOffset="240">21951 13065 208 0,'-3'8'77'0,"6"0"-60"0,0 3 4 16,0-6-1-16,3 3-1 15,0 0 3-15,3 0-8 16,3-3-3-16,3-2-6 16,-1-3-2-16,1 0 1 0,0-3-2 15,0-2 1-15,-3-3-4 0,-3 0 0 16,-3-3 1-16,-3 1 0 15,-6-4-9 1,-3 4-4-16,-6-1 13 0,-3 1 9 16,0 4-2-1,-3 4-1-15,1 4-3 0,-1 6 0 16,3 6-4-16,6 4 0 16,0 3 1-16,6 3 0 15,6 3 0-15,6-4 2 16,3 1-3-16,3 0 0 15,6 0-6-15,-4-6-3 16,1-7-16-16,3-6-7 16,-3-7-39-1,0-6-52-15,0-3 35 16</inkml:trace>
  <inkml:trace contextRef="#ctx0" brushRef="#br0" timeOffset="241">22133 13036 184 0,'-9'3'71'0,"9"5"-55"0,3 7-2 16,-3-1-4-16,3 4 8 16,0 3 8-16,-3 3 0 15,0 3 2-15,0-4-16 16,0 1-7-16,0-3-1 0,0-7-1 16,0-6 3-16,0-3 1 15,0-5 3-15,0-8-3 16,0-3 1-16,3-7-5 15,0-9-2-15,3 1 0 0,-1-3 1 16,4 2-3-16,0 6 0 16,3 3 3-16,0 7 3 15,3 8 2-15,0 9 1 16,0 4-2-16,-6 4-1 16,0-4-1-16,-3 9 2 15,0 5-5-15,-1-9-1 16,-5-1-24-16,6-4-10 15,0 1-28-15,0-3-12 16,0-3-31 0</inkml:trace>
  <inkml:trace contextRef="#ctx0" brushRef="#br0" timeOffset="242">22398 13015 160 0,'-15'-11'63'0,"6"11"-49"0,0 0 7 15,3 3 0-15,0 2-2 16,3-2 3-16,-6 10-8 16,-3 8-3-16,3 0-6 15,3-2-4-15,3 7 0 0,0-2-4 16,6 5 2-16,0-5 1 16,6-3 0-16,3-2 0 15,6-11 0-15,-3 0 0 16,6-14 0-16,-4 4-3 15,-2-19 2-15,0 5 3 0,-9-13 1 16,0 2-1-16,-6-15 1 16,-6-19-2-1,-3 16 2-15,0 11 2 16,3-9 2-16,0 9 10 16,-3 5 6-16,4 5-3 0,2 8-2 15,-3 8-10-15,6 16-3 16,0-3-3-16,6 27-2 15,-3-5 1-15,5 23-1 16,-2-10-3-16,6 7 2 16,-3-7 1-16,6-3 0 15,-3-5-25-15,3-6-10 16,-3-5-37-16,6-10-17 0,3-9 0 31</inkml:trace>
  <inkml:trace contextRef="#ctx0" brushRef="#br0" timeOffset="243">22594 13015 192 0,'-9'10'71'0,"9"1"-55"0,0 10 4 16,3-8 0-16,-3 6 12 15,0 2 7-15,3 0-9 16,0 0-6-16,0-2-13 0,0-3-7 0,0-3-3 15,0 0-1 1,-3-2 2-16,0-6 3 0,0-10 4 16,-3-8 0-1,0-3-5-15,0-3 0 16,0-2 0-16,3 0 0 16,0 0-2-16,3 0-2 15,3-1 1-15,0 7-1 16,3-1-7-16,0 2-3 15,9 4-30-15,-4 2-13 16,4 3-70 0</inkml:trace>
  <inkml:trace contextRef="#ctx0" brushRef="#br0" timeOffset="244">22793 13057 224 0,'-9'8'85'0,"4"0"-66"0,5 0-6 0,5-3-4 0,1 3 3 16,0 0 7-16,3 0-6 15,0 0 0-15,3-3-7 16,3-5-2-16,0-2 2 0,0-1-3 16,0-5 0-16,-3 0-1 15,-1-2 1-15,-2-1-2 16,-6-2 2-16,-6 2-4 15,-3-2 0-15,-5 0-4 16,2 2 1-16,-6 3-5 16,-3 6-1-16,-3 2 5 0,0 5 4 15,3 8 0 1,-2 6 0-16,8 2 1 16,3 3 0-16,0-1 13 0,9-4 6 15,0-3-12-15,6 2-3 16,6 3-3-16,5-2 1 15,4-3-8-15,3-8-1 16,3-6-31-16,3-4-15 16,-4-3-55-1</inkml:trace>
  <inkml:trace contextRef="#ctx0" brushRef="#br0" timeOffset="245">23049 13015 204 0,'-17'-8'77'0,"11"11"-60"0,-3-1 6 16,6 1 1-16,-3 0 2 16,-3 4 5-16,-3 4-11 15,0 2-2-15,0 6-10 16,0 2-5-16,9 0-2 0,3 0-1 16,3 0 2-16,9-2-3 15,0-1 0-15,3-2 1 16,-3-5 0-16,6 0-16 15,-1-9-6-15,-2-4-27 16,3-1-11-16,-6-8-39 16</inkml:trace>
  <inkml:trace contextRef="#ctx0" brushRef="#br0" timeOffset="246">23103 13020 192 0,'-3'0'74'0,"3"0"-58"0,0 3 1 0,3-1-3 15,3 4 5-15,3-1 6 16,0 3-5-16,3 0 1 16,3-3-12-16,-1 0-1 0,1-2-1 15,0-3-3-15,0 0-1 16,-3-3-1-16,-3-2 1 16,3-3-2-16,-6 0-1 15,-3 0 3-15,-3-2 0 16,-6 2-4-16,-3 0-1 0,-6 0-2 15,6 3 0-15,-6 5 0 16,-3 5 0-16,6 6 3 16,1 2 0-16,-1 5 9 15,3 3 5-15,3 3 0 16,6 0 2-16,0 0-6 16,9-3-3-16,0-2-3 15,2-4 0-15,1-1-7 16,3-6-1-16,0-3-29 15,0-5-10-15,0-5-35 16,6-6-59 0,-6-2 32-16</inkml:trace>
  <inkml:trace contextRef="#ctx0" brushRef="#br0" timeOffset="247">23335 13028 244 0,'-9'8'90'0,"9"3"-70"0,6 7 4 0,-3-5-5 15,3 6 7-15,-3 5 9 16,-3 0-15-16,3 2-6 16,0-2-8-16,3-3-7 0,-6 0 0 15,9-5-30-15,-3-5-14 16,-3-6-48 0,0-5-53-16,6-8 41 15</inkml:trace>
  <inkml:trace contextRef="#ctx0" brushRef="#br0" timeOffset="248">23317 12949 248 0,'-12'-8'93'0,"12"8"-72"0,6 0-8 16,-6 0-10-16,0 0-13 16,3 0-2-16,3 2-31 15,0 4-14-15,3-1-28 16,3 3-11-16</inkml:trace>
  <inkml:trace contextRef="#ctx0" brushRef="#br0" timeOffset="249">23442 13121 216 0,'9'37'82'0,"-3"-19"-64"0,6 3 9 0,-6-10 0 15,-3 0-14-15,6 2-4 16,-3-5 11-16,0-3 7 16,3-2-14-16,0-6 4 0,-3-2 1 15,0-3-6-15,0-8-2 16,-3 0-5-16,2-5-2 15,-2-3-6-15,0-2 0 16,-3-1-15-16,3 3-3 16,0 6-16-16,0 5-6 15,-3 2-4-15,9 6-1 16,-3 7 24-16,0 6 12 16,9 3 19-16,-3-1 8 15,0 1 1-15,0 0 3 16,6-1-4-16,-6-4-1 0,5-4-4 15,-5-2-1 1,6-5-3-16,-3-3 1 0,-6-3-4 16,6 1 0-16,-9-3-6 15,-6-1 0-15,0-2-1 16,-6 3-1-16,-9 3 1 16,6 2 0-16,-6 2 5 15,-3 9 1-15,0 5 6 16,4 8 3-16,-4 5 0 15,9 3 1-15,0 2 7 16,6 3 2-16,3-2-4 16,3-1 0-16,6-2-10 15,6 0-4-15,0-3-7 16,5-8 0-16,1-2-29 16,3-6-13-16,0-5-60 15,0 0-42-15,-1-5 60 16</inkml:trace>
  <inkml:trace contextRef="#ctx0" brushRef="#br0" timeOffset="250">23939 13264 268 0,'-6'5'101'0,"6"0"-78"0,0-2-7 0,0-3-8 0,0 2 16 15,0 4 11-15,0-4-11 16,0-2-3-16,0 0-13 15,0 0-7-15,6-2-2 0,-3-1-6 16,0 0 0-16,0 1 1 16,0-1 1-16,0 3 3 15,-3-2 1-15,0-1-4 16,0 3 1-16,0-3-25 16,-3 1-10-16,0-1-88 15</inkml:trace>
  <inkml:trace contextRef="#ctx0" brushRef="#br0" timeOffset="251">24157 13025 188 0,'0'-5'71'0,"6"3"-55"0,-3-4 15 15,-3 4 5-15,0-4-5 0,0 1 2 16,0 0-10-16,-9-1-2 16,6 1-12-16,-9 0 1 0,0 5 3 15,-3 2-3-15,0 4 2 16,-3 4-9-16,0 6-2 15,6 5 1-15,1 3 1 0,2 3 1 16,6-1 0-16,3 3-2 16,6-2-2-16,3-4-2 15,2-4 1-15,10 0-12 16,0-9-7-16,6-5-31 16,0-5-13-16,-1-2-43 15,4-6-31 1,6-5 63-16</inkml:trace>
  <inkml:trace contextRef="#ctx0" brushRef="#br0" timeOffset="252">24407 13025 220 0,'-6'-18'85'0,"3"13"-66"0,-6 2 19 0,0 3 3 16,3 3-4-16,-9-1 1 16,-6 6-10-16,0 5-3 15,-2 6-14-15,-4 5-7 0,9 2 0 16,-3 1 3-16,15-3 4 15,0 2-6-15,15-2-3 16,9-3-1-16,6 0-1 16,6-10-9-16,2-6-2 15,7-5-38-15,0-5-18 16,-1-6-71 0</inkml:trace>
  <inkml:trace contextRef="#ctx0" brushRef="#br0" timeOffset="253">20969 13541 164 0,'3'-8'63'0,"-3"6"-49"0,0-3 14 0,0 2 2 0,-3-2-9 16,-3-3 1-16,-3 0-4 15,-3 0-2-15,0 2-8 16,-3 4 4-16,0 4 1 0,0 9-4 0,1 5-3 16,2 10-6-1,3 6 0-15,3 5-2 16,3 3 0-16,3 2 2 0,3-2 0 16,0-3-3-16,3-3 2 15,0-5 1-15,0-2 2 16,-3-9-28-16,0-2-11 15,0-5-24-15,-3-11-10 16,-3 0-8 0</inkml:trace>
  <inkml:trace contextRef="#ctx0" brushRef="#br0" timeOffset="254">20746 13758 228 0,'-6'-5'85'0,"6"8"-66"0,0-3-8 16,3-3-8-16,2 3-4 15,4 0 0-15,3-5 1 16,3 2 0-16,3-2 0 16,3 2 0-16,0 1 0 0,0 2-18 15,-4 2-5-15,-2 3 9 16,-3 3 7-16,-3 3 9 16,-3 2 4-16,-3 3 6 15,0 0 3-15,3 2-2 16,0 1 0-16,3 0-1 15,3-4 0-15,3-1-4 0,3-4 0 16,-1-4-1-16,1-6 1 16,0-3 2-16,0-5 1 15,-6 0-1-15,-3-3-1 16,-6-2-3-16,-3 0 1 16,-6-3-4-16,-3 0 0 15,-3 0-1-15,-3 3-2 16,0 0-2-16,0 2-1 15,3 3-25-15,4 3-9 16,2 0-14-16,3-1-4 16,3 4 8-16,6-1 6 15,2 3 12 1,4 5 5-16,3 1 15 16,3 4 22-16,0 1 12 15,0 2 14-15,0 3 6 0,-3 0-9 16,-1-3-2-16,-5 0-4 15,0-2-1-15,0-3-16 16,-3-3 12-16,-3 0 7 0,-3-5-5 16,0 0-3-16,3-2-12 15,0-6-3-15,0-3-5 16,3-2-3-16,0-3-3 16,3 0 1-16,3 0-1 15,0 1-2-15,3 4-11 16,0 3-2-16,2 3-34 15,1 5-12-15,0 5-57 16</inkml:trace>
  <inkml:trace contextRef="#ctx0" brushRef="#br0" timeOffset="255">21761 13793 160 0,'-6'-8'60'0,"3"3"-47"0,-6-6 15 15,6 8 2-15,-3 1 2 0,0 2 6 16,-3 0-10-16,-3 2-2 16,0 4-15-1,0 4-4-15,0 3-3 0,0 3-5 0,3 5 1 16,3 1-2-16,3 1 0 15,6 1 0-15,3-3 0 16,3-2-14-16,6-3-6 16,3-6-11-16,6-4-5 15,0-6-15-15,0-3-4 16</inkml:trace>
  <inkml:trace contextRef="#ctx0" brushRef="#br0" timeOffset="256">21832 13832 168 0,'-21'8'66'0,"15"3"-52"0,-3 2 3 16,6-5 0-16,0 5-11 15,3 1-1-15,3 1-3 16,6-1 1-16,3-1-2 16,6-3 6-16,3-4 5 0,0-6-4 15,2-6 0-15,-2-1 0 16,-3-4 0-16,-3-2 4 15,-6 0 3-15,-6-1 3 16,-6 1 1-16,-3 0-6 16,-9 0-3-16,3 2-3 15,-3 3 0-15,3 3-22 0,1-1-7 16,2 1-18-16,3 3-5 16,3-1-58-1</inkml:trace>
  <inkml:trace contextRef="#ctx0" brushRef="#br0" timeOffset="257">21996 13830 164 0,'-3'5'63'0,"9"0"-49"0,0 6-2 0,-3-6-2 16,3 6 8-16,-3-1 6 0,-1 4-8 15,4-4-4-15,-3 1-7 16,0-3-4-16,-3-3 2 0,3 0-2 16,-3-5-1-16,0 0 3 15,3-2 0-15,0-6-4 16,0-5-1-16,0-1-4 16,3-2 1-16,0 1 1 15,0-1 2-15,0 2-4 16,3 4 2-16,0 5 4 15,0 2 2-15,0 6 8 16,0 2 4-16,-3 5-3 16,0 6 1-16,-3 0-5 15,0-3 1-15,-3 1-3 16,0-4 0-16,3-2-3 16,-3-3 1-16,0-5-2 15,3 0-1-15,0-5-4 16,0-5 0-16,2-4-5 0,1-2 1 15,0 1 4-15,3 1 4 16,0 4-4-16,3 2 1 16,0 5 10-16,0 6 4 15,0 5 9-15,-3 5 2 16,-3 6-5-16,0 2-2 16,0 3-9-16,-3-3-4 15,0-3-8-15,0-5-1 16,0-2-35-16,0-6-12 15,-1-5-21-15,4-5-43 16,0-6 26 0</inkml:trace>
  <inkml:trace contextRef="#ctx0" brushRef="#br0" timeOffset="258">22356 13814 168 0,'0'10'66'0,"3"6"-52"0,0 13 6 16,0-10-1-16,-3 13 2 15,0 7 4-15,0 1-2 16,-3 2-2-16,3-5-11 16,-3-5-6-16,3 0-3 0,0-11 1 0,-3-2 1 15,0-6-6 1,3-3 0-16,-3-4-4 0,0-6 2 16,0-6-4-16,0-4-1 15,0-9 5-15,3-4 2 16,0-14 5-1,0-3 1-15,6-2-1 0,0 2-2 16,6 3 3-16,0 2 2 16,9 6 4-16,-4 5 5 15,4 6-4 1,-3 7 0-16,0 6 2 0,-3 8 3 16,0 5-2-16,-6 5 2 15,-6 5-2-15,-3 4 2 16,-6-1-8-16,-3 0-2 15,-3-5-5-15,0-3-1 16,-3-2-19-16,0-6-9 0,-3-5-23 16,9-5-9-16,-3-6-10 15,7-8-41 1,2-2 22-16</inkml:trace>
  <inkml:trace contextRef="#ctx0" brushRef="#br0" timeOffset="259">22585 13510 240 0,'-3'8'90'0,"3"5"-70"0,3 21-3 15,0-13-7-15,0 6 5 16,0 7 5-16,-3 6-2 0,0-3 0 16,0 3-10-16,3-1-7 0,0-2-2 15,0-5-26-15,3-8-11 16,0-6-32-16,0-4-11 15,0-12-6 1</inkml:trace>
  <inkml:trace contextRef="#ctx0" brushRef="#br0" timeOffset="260">22671 13840 208 0,'6'11'79'0,"3"0"-61"0,6-1 8 0,-6-5-1 0,6 1-9 15,3-4 1 1,3-2-6-16,-1-2-1 0,1-1-6 16,-3-2-5-16,0-3-2 0,-3-3-5 15,-6 1 0-15,-6-1-1 16,-6 0 3 0,-3 1 2-16,-6 2 2 0,0 0 1 15,-3 5 3-15,0 3 1 16,0 6 1-16,1 4 0 15,2 6 2-15,3 3 1 16,3 4 3-16,12 4 1 16,0-3 1-16,6 0-6 15,5-6-2-15,4-5-7 16,3-7 0-16,6-6-26 16,-3-8-8-16,-1-6-16 15,-2-4-5-15,0-6-29 16</inkml:trace>
  <inkml:trace contextRef="#ctx0" brushRef="#br0" timeOffset="261">23023 13581 200 0,'-12'-13'77'0,"9"13"-60"0,-3 2 10 0,6-2 4 16,0 8-15-16,0 6-3 16,0 7 0-16,0 8 4 15,6 5-9-15,-6 6-2 0,0 2-2 16,3 1-5-16,0-4 1 0,0-2-9 15,0-7-4 1,0-7-51-16,0-7-20 16,0-8-10-16</inkml:trace>
  <inkml:trace contextRef="#ctx0" brushRef="#br0" timeOffset="262">22927 13761 252 0,'-9'-3'93'0,"12"1"-72"0,0-4-4 16,3 6-7-16,3-2-4 15,3-1 1-15,0 0-6 16,3 1-2-16,0-1 0 16,3 3-7-16,0 5 1 0,-1 3-10 0,1 0-4 15,0 3 8 1,0 0 8-16,-3-1 5 15,0 1 3-15,0-3-1 0,0-3-2 16,-1 0 3-16,1-5 2 16,0-2 0-16,0-1 2 15,-3-2-6-15,-3-3-3 16,-3 0-6-16,-6 0-2 16,-6 0-9-16,-9 3-2 15,3 5 15-15,-9 5 10 16,0 5 10-16,1 4 6 15,2 4 5-15,6 3 4 16,3 3-2-16,6 3-2 16,9-4-11-16,9-1-4 15,9-7-22-15,5-7-9 16,13-8-102 0</inkml:trace>
  <inkml:trace contextRef="#ctx0" brushRef="#br0" timeOffset="263">23832 13761 148 0,'-9'-8'57'0,"-3"5"-44"0,3 3 7 15,3 3 3-15,-2 2-5 0,-4 3-1 16,-3 3 4-16,0 2 1 16,0 6-11-16,3 2 2 15,3 5 3-15,0 1-8 0,15-1-2 16,3 1-6-16,6-6-3 16,6-5-12-16,6-6-5 15,-4-4-18-15,7-9-6 16,-3-5-32-1,-3-3-23-15,6-5 42 16</inkml:trace>
  <inkml:trace contextRef="#ctx0" brushRef="#br0" timeOffset="264">23984 13809 176 0,'-21'2'66'0,"12"4"-52"0,-3 4 8 0,9-2 1 0,-3 5-8 15,3 3 0-15,0 3-3 16,3-1 2-16,6 1-7 15,3-1 5-15,3-2 1 0,6-5-2 16,3-6-1-16,0-5-2 16,0-5 0-16,-1-6-2 15,-2-2-1-15,-6 0-1 16,-6-3 0-16,-6 0 4 16,-6 0 3-16,-6 0-6 15,-6 0-1-15,4 3-4 16,-1 2-1-16,3 1-15 15,0 5-4-15,3-1-39 16,15 1-82 0</inkml:trace>
  <inkml:trace contextRef="#ctx0" brushRef="#br0" timeOffset="265">24207 13777 208 0,'-24'5'77'0,"16"0"-60"0,-10 9-3 0,12-6-5 0,-3 5-5 16,3 3 0-1,0 2 4-15,3 3 3 0,6 1-6 16,3-4 1-16,9-2 1 0,0-5-1 16,5-6-1-16,7-5-3 15,-3-8-2-15,-3-5 1 16,-3-6-1-16,-6-2 0 15,5-3 2-15,-8-8 1 16,-6-2 3-16,-6-6-3 16,-3-5-2-16,-5-2 2 15,-1 7 2 1,0 8 9-16,3 6 5 0,0 7-7 16,3 9-2-16,3 7-13 15,3 14-5-15,0 12 4 16,3 9 1-16,3 5 3 15,3 3 0-15,3 5 0 16,0-3 2-16,8-5-32 0,-5-5-12 16,0-5-21-16,0-9-8 15,0-5-13 1</inkml:trace>
  <inkml:trace contextRef="#ctx0" brushRef="#br0" timeOffset="266">24490 13835 264 0,'0'0'101'0,"12"0"-78"0,3 0-7 0,-6 0-6 15,3 0-3-15,3-3 4 0,-1 1-2 16,1-4 2-16,0 1-6 16,0-3-1-16,-6 0 0 0,3 0-2 15,-6 0 1 1,-3 1-4-16,-6-4 0 0,-6 0-4 15,-9 3-1-15,-3 3 0 16,0 5 4-16,-2 5 3 16,-4 6 2-16,6 2 3 15,0 3 1-15,3 5 5 16,6 3 3-16,3 0 0 16,6 2 1-16,6 1-8 15,6-1-5-15,3-5-5 16,9-5-1-16,6-5-29 15,-3-6-14-15,5-5-53 16,1-2-60-16,-9-4 47 16</inkml:trace>
  <inkml:trace contextRef="#ctx0" brushRef="#br1" timeOffset="267">20231 13216 144 0,'-12'0'55'0,"12"3"-43"0,-6 2 1 16,3-2-3-16,-3-3 7 15,0 0 6-15,-3 0 10 16,0 0 6-16,0-3-20 15,0-2 7-15,-3-1 4 0,0-2-3 0,0-5-1 16,3-3-10 0,1-5-5-16,2-5-4 15,0-3 0-15,6-6-4 0,6 1-2 16,8-6-5 0,7-5 0-16,9 0 0 15,6 0 2-15,2 3-1 0,7 5-1 16,0 8 3-16,5 13 0 15,-5 10-2-15,-3 9 0 16,-7 5 2-16,-2 5 0 16,-6 3 1-16,-9-3 2 15,-3 3 1-15,-6-3 1 16,-6-2 0-16,-3 0 0 0,-3-6 0 16,0-5 2-16,0-3-1 15,0-5 0-15,0-2-3 16,3-9 1-16,3-5-7 15,6-10 1-15,8-3-1 16,7 0-1-16,9 0 1 16,12 0 0-16,8 2 0 15,10 9 3-15,8 8-2 16,4 7-1 0,2 3 3-16,3 5 0 0,-2 6-2 15,-10 2 2-15,-11 1 3 16,-10-1 1-16,-11 0 5 15,-9-2 3-15,-6-1 9 16,-6-2 7-16,-3 0-10 16,-7-2-4-16,1-3-6 0,0-3-2 15,0-6-6-15,6-4-1 16,6-6-2-16,6-2 3 16,6-4-2-16,11-1 1 15,10-1 0-15,9 0-2 16,8 8 3-16,3 9 0 15,10 7-4-15,-1 8 1 16,3 8 2-16,-2 5 1 16,-7 5 1-16,-5 6 2 15,-10-3-3-15,-8-2 0 16,-12-3 3-16,-13-3 3 16,-5-3 4-16,-6-2 2 15,-3-2-3-15,-3-1 0 16,-3-5-7-16,0-3-1 0,3-2-2 15,6-8 0 1,5-6-5-16,13-5-3 0,12-5 1 16,5-2 0-16,10-1 1 15,5 5 2-15,4 6 4 16,8 11 3-16,-2 7-2 16,2 8-2-16,-2 9-1 15,-4 7 3-15,-3 3 0 16,-5 2 3-16,-4 6-1 0,-11-6 2 15,-12 1-2 1,-6-4-1-16,-13-4 5 0,-8-3 4 16,-9-3-5-16,-6-2-2 15,6-3-1-15,0-3 1 16,0-5-6 0,6 0 1-16,6-5-8 0,9-3-1 15,12-6-2-15,6-1 1 16,8 1 5-16,7 4 2 15,8 4 1-15,7 6 1 16,-1 11 3-16,-2 5 0 16,5 2-2-16,-2 9 2 15,-1 2 3-15,-8 5 1 16,-7 3 5-16,-11 0 3 0,-12-2-4 16,-10-3-2-16,-8-6 2 15,-12-2 2-15,-6-3-2 16,-3-2 1-16,0-4-5 15,4-4-2-15,-1-3-7 16,6-3-4-16,6 1-5 16,2-6-2-16,13 0 8 15,3 5 2-15,3 0 5 16,0 6 1-16,2 5 1 16,1 2 0-16,3 6-3 15,0 5 2-15,2 5 1 16,-2 6 0-16,0 2 2 15,-6-2 1-15,-3 0 1 16,-10-6 0-16,-8-2 0 16,-6-6 0-16,-6 1 2 0,-8-6 1 15,-1-2-3-15,-3-6-3 16,0-3-3-16,6 1-1 16,3-3-12-16,0 0-2 15,6 0-8-15,3 0-1 16,3 2 5-16,6 4 2 15,6 7 7-15,0 8 3 16,3 10 0-16,0 6 1 16,-4 3 7-16,4 2 2 15,-9-2 1-15,-6-3-2 16,-6 0 12-16,-6-5 6 16,-9-3 4-16,-5-3 4 0,-4-2-8 15,-3-6 0 1,0-2-7-16,1-5-1 15,2-4-6-15,3-4-1 0,3-3-10 16,9 0-5-16,3 3-16 16,6 2-8-16,6 3 2 15,3 7 0-15,-3 9 13 16,9 3 5-16,-3 10 10 16,0-3 3-16,-6 3 5 15,-3 3 3-15,0-4 9 16,-12-1 5-16,-3-3 17 15,-9-6 7-15,-11-2-9 0,-16-6-5 16,-9-2-17-16,-11-6-5 16,-6-7 10-1,-7-3 6-15,-5-5-16 16,9-3-5-16,2-3-10 16,4 0-2-16,2-2-4 15,19 0 1-15,5-1-6 16,15 1-1-16,7 3-5 0,5 4 1 15,9 6 6-15,3 5 4 16,0 3 8-16,-3 8 5 16,-3-3 11-16,-6 3 5 15,-5-3 4-15,-13 0 1 16,-6 0 2-16,-17-5 1 0,-16-5-10 16,-11 0-5-16,-12-9 3 15,-9-4 3-15,-12-6 6 16,0-3 2-16,-9-5-9 15,0-5-3-15,12-3-8 16,9 0-4-16,14 1-4 16,19 1 1-16,14-1-2 15,13 7 2-15,11 2-6 16,9 7-3 0,10 4-6-16,5 8-2 0,3 6 9 15,0 2 5-15,0 3 10 16,0 2 6-16,-9-2 7 15,-3 0 3-15,-8 0-3 16,-10 0 1-16,-12-6-9 16,-11-2-4-16,-12-8 0 15,-7-2 2-15,-2-9 7 0,-3-2 4 16,-1-3-4-16,4-5-2 16,0-6-10-16,11-2-2 15,10 0-11-15,11 0-2 16,12 3-1-16,10 2 2 15,8 3-1-15,9 2 0 16,6 6-1-16,3 2 0 16,6 6 6-16,0 2 6 15,0 3 5-15,-3 0 2 16,-3 3 5-16,-9 0 5 16,-8-3-3-16,-10-3 0 0,-12-5-4 15,-8-2-1 1,-7-4 3-16,0-4 3 15,-2-6-4-15,-6-5-2 16,-1-6 0-16,4-7-1 0,5-8-16 16,9-6-4-16,10 1 8 15,11 4 4-15,12 4-4 16,12 7-2-16,12 3 1 16,9 8 0-16,9 3 6 15,3 7 3-15,2 3-1 16,-5 3-2-16,-6 2 6 15,-6 1 3-15,-12-1 12 16,-6-2 8-16,-9-6-11 16,-9-2-3-16,-5-8-4 15,-1-5 2-15,0-3-7 0,6 2-2 16,6 1-23 0,12 2-10-16,12 0-94 15,12 3-80 1,6-8 70-16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8T23:30:00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27 318 172 0,'0'0'8'0,"0"0"1"0,0 0-9 0,0 0 0 0,0 0 0 0,0 0 0 0,0 0 158 0,0 0 30 16,0 0 5-16,3 8 2 0,-3 0-116 0,5 2-23 15,-2 1-5-15,-3 2-1 0,0 3 6 0,3 3 2 16,-3 2 0-16,6 3 0 0,-6 2 21 0,0 6 4 16,0 7 1-16,0 4 0 0,0 2-4 0,0 2-1 15,-6 4 0-15,3 2 0 0,0-1-45 0,-2 4-9 16,2 2-1-16,-3-2-1 0,3-1-23 0,-3-2 8 16,3-5-8-16,3-6 0 0,-3 1 0 0,3-9-12 15,0-5 2-15,-6 0 0 16,12-5-31-16,-6-5-7 0,0-1 0 0,3-5-1 15,0-5-36-15,3-2-7 0,-6-1-2 0</inkml:trace>
  <inkml:trace contextRef="#ctx0" brushRef="#br0" timeOffset="2819">92 305 345 0,'6'-11'31'0,"-6"11"-31"16,9-5 0-16,-6 0 0 0,9-1 228 0,-3 1 39 16,3 0 8-16,3-1 1 0,-1 4-198 0,4-4-40 15,3 4-8-15,6 2-2 0,-6-3-28 0,11 0 0 16,1 1 0-16,3-3 0 0,0 5 17 0,-1 0-2 15,1-3-1-15,9 0 0 0,-1 3-14 0,4 3 0 16,-6-3 0-16,2 0 0 0,7 0 0 16,0-3 0-16,-1 3 0 0,1 0 0 15,-4 3 0-15,4-3 11 0,0 3-2 0,2-3 0 16,4 0 3-16,-4 0 0 0,4 0 0 0,-1 0 0 0,1 0 1 16,2 0 1-16,1-3 0 0,2 3 0 0,10 0 4 0,-10 3 1 0,1-3 0 15,2-3 0-15,7 0 15 0,-7 3 3 0,7-2 1 16,-1-1 0-16,1 3-13 0,-1-3-2 0,4 1-1 0,2-1 0 15,-3 0-10-15,1 1-1 0,-4-1-1 0,-2-2 0 16,-1 5-10-16,4-6 0 0,-1 6 0 0,-6-2 8 16,4-1-8-16,-1 1 0 0,-5-4 0 0,2 1 0 15,1 2 0-15,-1 3 0 0,4-2 0 0,-1-1 8 16,-8 0-8-16,2 1 0 0,-2-1 0 0,2 0 0 16,-2 3 0-16,-1-2 0 0,4-1 0 0,-7 1 0 0,-2-1 0 15,0 3 0-15,-1-5 0 0,4 2 0 16,-1 0 0-16,-2 1 0 0,5-1 0 0,-2 0 0 15,-6 3 0-15,5-2 0 0,-5-1 0 0,-1 0 0 16,4 1 0-16,2 2 0 0,7-3 0 0,-9 3 0 16,-1 0 0-16,4-3 0 0,-1-2 0 0,4 3 0 15,-1-1 0-15,1 0 0 0,5 1 8 0,-2-1-8 0,-4 0 0 16,4 1 0-16,-1-1 0 0,4 0 0 0,-1 1 0 0,1-1 10 16,-1 3-2-16,1-3-8 15,-4 3 0-15,7-2 0 0,-4 2 0 0,4-3 0 0,-1 6 0 16,-5-3 0-16,-1 0 0 0,1 0 0 0,8 0 0 15,-2-3 0-15,-10 3 0 0,4 0 0 16,2 0 8-16,-2 0-8 0,-1 0 0 0,1-3 0 16,2 1 16-16,4-1-3 0,-1 1-1 0,0-1 0 0,-2-2-12 15,2 2-16-15,1-2 3 0,-1-1 1 0,1 4 12 16,-4-4 0-16,-2 4 0 0,-1-1 0 0,1-2 0 16,2 2 0-16,1-2 0 0,2 2 0 0,-2 1 0 15,-1-1 16-15,-2 0-3 0,-1 1-1 0,7 2-12 16,-4-3-16-16,1 0 3 0,-4 3 1 0,1 0 12 0,-4 0 0 15,-2 0 0-15,2 0 0 0,4 0 0 0,-4 0 0 0,7 3 0 16,-4 0 0-16,-2-1 0 0,-1-2 0 0,4 3 0 16,-4-3 0-16,7 0 0 0,-1 3 0 0,1-1 0 15,-1 1-9-15,-2-3 9 0,-1 3 0 16,4-3 0-16,-4 2 0 0,4 1 0 16,-4 0 0-16,1-3 0 0,-4 2 0 0,1 1 0 15,-1-1 0-15,-2-2 0 0,3 0 0 0,5 3 9 16,-5 0 4-16,-4-3 1 0,1 2 0 0,-1 1-24 15,4-3-5-15,-4-3-1 0,4 1 0 0,2 2 26 16,-2 0 5-16,-4 0 1 0,1 0 0 0,0 0-26 16,-4 0-5-16,4 0-1 0,-1 0 0 0,4 0 26 0,-4 0 5 15,-2 0 1-15,-3 0 0 0,-1 0-26 0,7 0-5 0,-1-3-1 16,1 3 0-16,2 3 26 0,-2-3 5 0,-4 0 1 0,4 2 0 16,0-2-16-16,-4 0 0 0,4 0 0 0,-1 0 0 15,7 3 0-15,-7 0 0 0,1-3 0 0,-4 0 0 0,4 0 0 16,-3 0-16-16,-4 0 3 0,4 0 1 0,2 0 12 15,1 0-9-15,-1 0 9 0,-2 0-8 0,0 0 19 0,-1 0 4 16,1-3 1-16,2 3 0 0,1-3-16 0,2 3 0 16,-2-2 0-16,-3 2 0 0,-1 0 0 0,4 0 0 15,-1-6 0-15,1 6 0 0,2-2 0 0,-2 2 0 16,-4 0 0-16,1 0 0 0,0-3 0 0,-4 3 0 16,4-2 0-16,-1-1 0 0,4 0 0 0,-1 3 0 0,-2 0 0 15,0 0 0-15,-4 0 0 0,1-2 0 0,-4 2 0 16,7-3 0-16,-3 3-10 0,-1 0-5 0,4-3-1 0,-4 3 0 15,1 3 26-15,-3-3 5 0,-4-3 1 0,4 3 0 16,0 0-16-16,-1 0 0 16,1 0 0-16,2-2 0 0,1 4 0 0,0 1 0 0,-4 0 0 0,-2-1 0 15,2-2 0-15,1 3 0 0,0 0 0 0,2-3 0 16,1 2-10-16,0 1-5 0,-1-1-1 0,1 4 0 16,-4-4 26-16,1 4 5 0,0-6 1 0,5 2 0 15,4 1-26-15,-4 2-5 0,-5-2-1 0,-3 0 0 16,5 2 26-16,-2-3 5 0,-4 1 1 0,1-3 0 15,0 3-16-15,2-1 0 0,1-2 0 0,0 0 0 16,-1 6 0-16,-2-4 0 0,3-2 0 0,-4 0 0 0,-5 3 0 16,3 0 0-16,-1-6 0 0,4 3 0 0,-6-3-10 0,2 3-5 15,4 3-1-15,-3 0 0 0,2-3 26 16,1 0 5-16,-6 2 1 0,-4-2 0 0,1 0-16 0,-3 0 0 16,2-2 0-16,1 2 0 0,0 0-10 15,-3 0-5-15,-1 0-1 0,1 0 0 0,-3 0 16 0,0 2 0 16,-1-2 0-16,-2 0 0 0,0 3 10 0,-3-3 5 15,0 3 1-15,-4-3 0 0,1 0-16 0,3 0 0 16,-3 0 0-16,0 0 0 0,0-3 0 0,-1 3 0 16,4-3 0-16,-3 1 0 0,-3 2-10 0,0 0-5 0,0 0-1 15,2 0 0-15,1-3 26 0,-3 3 5 16,0-3 1-16,0 1 0 0,0-1-16 0,-3 0 0 16,0 1 0-16,-1-1 0 0,1 0 0 0,0-2 0 15,-3 3 0-15,0-1 0 0,0 3 9 0,0-3-1 16,0-2 0-16,-3 2 0 0,3 1-8 0,-4-1 0 15,1-2 0-15,0 2 0 0,0 0 0 16,0 1 8-16,-3-1-8 0,3 3 8 0,-3-2 2 0,0 2 0 16,3-6 0-16,-3 6 0 0,0 0-10 15,-6 0 0-15,6 0 9 0,0 0-9 0,-6 0 0 0,9 6 0 16,-3-4 0-16,0 3 0 0,0 1 0 0,-1-1 0 0,-2 0 0 16,0 3 0-16,0 0 0 0,0 5 0 0,0 1 0 15,-3 2 0-15,0 2 0 0,0 6 0 16,0 2 0-16,-3 1 0 0,0 2 0 15,0 3 8-15,0-1-8 0,0 4 8 16,0 2 0-16,-2 0 0 0,-1 0 0 16,3 5 0-16,-3 1-8 0,0 2 9 15,0 0-9-15,3 0 10 0,-3 5-10 16,3-5 0-16,-3 0 0 0,3-3 8 16,0 3-8-16,0-3 0 15,0 1 0-15,0 2 0 0,-3-3 0 0,3 0 0 16,0-2 0-16,-3 0 0 0,3-3 0 15,-3-5 0-15,0-1-10 0,0-2 10 0,-3 0 0 16,3-5-9-16,-3 3 9 0,4-6 0 0,-1 0 0 16,0 0-8-16,-3-5 8 0,3 3 0 0,-3-3 0 15,3-1 0-15,-3-1 0 0,3-1 0 0,0-3 0 0,0 1 0 0,-3 0 0 0,3-3 0 0,-3-1 0 0,0-1 0 0,0-1 0 0,-2 3 0 0,-4-3 0 0,-3 3 0 0,0-2 0 0,0 1 0 16,-3 1-23-16,0 0 1 0,-5 0 0 0,-1 0 0 16,-3 0-18-16,0 3-3 0,-2-3-1 0,-4 0 0 15,-3-3 10-15,-3 0 2 0,-5 0 0 0,-1 1 0 16,-8-4-8-16,2 6 0 0,0-5-1 0,-2 0 0 0,-1-1 41 0,-2 1 0 15,-7-6 0-15,1 3 0 0,-7 3 0 0,4-3 0 16,5 0 0-16,-5-3 0 0,-3 1 8 0,-7-1-8 0,4 0 8 0,2-2-8 16,-2 2 12-16,-1-2-3 0,-5 0 0 15,-3 0 0-15,-4 2 12 0,7-2 3 0,0-1 0 16,-7 1 0-16,-2-3-24 0,3 3 0 0,2 0 0 0,-2-1 0 16,0-2 0-16,-3 3 0 0,2 0 0 0,1-1 0 15,3 1 0-15,-4-3 0 0,-2 0 0 0,0 0 0 16,2 3 0-16,1-3-8 0,0 3 0 0,-1-3 0 15,-2 3 8-15,3-3 9 0,2 0-1 0,-2 2-8 16,0-4 0-16,-1 2 0 0,1-3 0 0,3 3 0 16,-4 0 8-16,4 0-8 0,-3-2 0 0,-1 2 0 15,1 3 0-15,6-3 0 0,-4 2 0 16,7-2-9-16,-3 3 9 0,2 0 0 0,-2 2 0 0,2-2 8 0,1 2-8 16,-3-2 0-16,-1 0 0 0,1 2 0 0,0 0 0 15,-4 1 0-15,1-1 0 0,-3 1 0 0,-1-1 0 16,7 3 0-16,3-3 0 0,-4 3-12 0,-5 0 12 15,0 0 0-15,-1 0 0 0,4 3 0 0,0-3 0 0,-1 0 0 16,-2 0 10-16,0 0-10 0,-1 3 0 0,4-3 0 16,0 0-8-16,-1-3 8 0,1 6-12 0,2-3 4 15,1 0 8-15,3 0-13 0,-1 0 13 0,1-3 16 16,-6 3-3-16,8 0-1 0,1-3-12 0,-1 1-16 0,-2-1 3 16,0 0 1-16,2 3 12 0,4-2 13 0,2 2-2 15,-2-3-1-15,-1 0-10 0,4 1 0 0,-1 2 0 16,1 0 8-16,-3 0-22 0,5 0-5 0,-2 0-1 15,-1-3 0-15,1 3 20 0,-4 0 0 0,-2 0 0 16,2 0 0-16,4 3 0 0,-6-3 0 0,-1 0 0 0,1 0 0 16,2 0 0-16,1 0 0 0,5 0 0 0,-5 0 9 15,-1 0-9-15,-2 0 10 0,6 0-10 0,-1 0 10 16,1 2-10-16,-4-2 0 0,-2 0 0 0,-1 3 0 16,10-3 0-16,-7 0 0 0,-2 0 0 0,3 0 0 15,-1 3 0-15,4-3 0 0,-1 0 0 0,-5 0 0 16,-1 2-18-16,4-2 4 0,3 0 1 0,-7-2 0 15,-2 2-1-15,-1-3 0 0,4 3 0 0,3 0 0 16,-1-3 14-16,1 1 0 0,-1-1 0 0,-2 0 0 16,-1 3 10-16,1-2 5 0,5-1 1 0,-5 0 0 0,0 1 8 0,-1 2 1 15,4 0 1-15,2 0 0 0,-2 0-26 0,-1 0 0 16,-2 0-9-16,0 0 9 0,-4 2 0 16,7 1 0-16,2 0 8 0,-5-1-8 0,0-2 0 0,-1 3 0 15,1 0 0-15,2-3 0 0,4 2 0 0,-1-2-10 16,1 0 0-16,-4 0 0 0,4 0 21 0,3 0 4 15,-7-2 1-15,4 2 0 0,-1-3 4 0,4 3 2 16,-10-3 0-16,7 1 0 0,-4 2-6 0,4-3-2 16,2 3 0-16,-2-3 0 0,-3 1-3 0,2 2-1 15,4 0 0-15,-1-3 0 0,4 3 1 0,-7 0 0 16,1-2 0-16,2 2 0 0,-5 0-1 0,2 0 0 0,-2 0 0 16,-1 0 0-16,1-3 1 0,-6 3 0 0,2 0 0 15,-2 0 0-15,2 0 1 0,4 0 1 0,-1 3 0 0,-8-3 0 16,3 0-2-16,2 2-1 0,-5 1 0 0,3-3 0 15,-4 2-10-15,1 1 12 0,-4 0-12 0,4 2 12 16,0-2-4-16,-1-1 0 0,-2-2 0 0,3 3 0 16,-4 0 6-16,7-1 1 0,2-2 0 0,4 3 0 15,0-3-15-15,-1 3-15 0,1-1 3 0,-1 4-659 16,7-4-132-16</inkml:trace>
  <inkml:trace contextRef="#ctx0" brushRef="#br0" timeOffset="4170.745">15787 5035 230 0,'0'0'20'0,"0"0"-20"15,0 0 0-15,0 0 0 0,6-3 168 0,-6 3 28 16,0 0 7-16,3 5 1 0,3 6-102 0,-3 5-20 16,0 5-4-16,0 5-1 0,-3 6 6 0,3 2 1 15,-3 4 0-15,3 1 0 0,-3-4-13 0,0 2-3 16,0-3 0-16,0 0 0 0,-3-2-42 0,3 3-9 15,-3-4-1-15,3-2-1 0,3 1-15 0,-3-7 8 16,-6-1-8-16,6-4 0 0,3-2 0 0,-3-5-21 16,-3-1 3-16,0-5 1 15,3-5-128-15,0 0-26 0</inkml:trace>
  <inkml:trace contextRef="#ctx0" brushRef="#br0" timeOffset="4415.757">15793 5204 1375 0,'-3'-19'60'0,"3"9"14"0,0-1-59 0,3-2-15 0,3-5 0 0,0 2 0 16,3 0 74-16,0-3 12 0,0 6 2 0,0 0 1 16,2 0-41-16,1 5-9 0,3 0-2 0,0 2 0 15,-3 1-21-15,6 5-4 0,3 5 0 0,-3 1-1 16,-7 2 1-16,4 2 0 0,0 3 0 0,-6 6 0 16,0-3 15-16,-6 5 3 0,-6 0 1 0,0 3 0 15,9 2-3-15,-12 1 0 0,-6 2 0 16,0-3 0-16,0-2-4 0,-2 0-2 15,-4 0 0-15,0-6 0 0,0-2-8 0,0-2-2 0,0-7 0 16,3 4 0-16,0-8-12 0,4 2 8 0,5-2-8 16,0-3 0-16,0-3-45 15,3-2-15-15,0-1-4 0,6-4-566 0,0-3-114 0</inkml:trace>
  <inkml:trace contextRef="#ctx0" brushRef="#br0" timeOffset="4783.617">16302 5088 1479 0,'0'0'32'0,"-9"0"8"0,3 2 0 16,0 1 2-16,-3 2-34 0,3-2-8 0,-3 2 0 0,3 3 0 0,-3 0 0 0,0 5 10 15,3 0-10-15,1 6 10 0,-7 2 10 0,3 6 3 16,3 2 0-16,0 2 0 0,-3 4 17 0,6-1 4 0,0 3 1 0,3 3 0 15,3 2-2-15,0-2-1 16,0-6 0-16,6 3 0 0,3-5-17 0,-3-3-3 16,5-5-1-16,-2-5 0 0,3-6-9 0,0-5-3 15,0-6 0-15,3-7 0 0,0-6 11 0,0-7 3 16,-1-8 0-16,4-4 0 0,0-4 5 0,-3-6 2 0,0-2 0 0,-6 0 0 16,-3-3-18-16,-3 0-3 0,0 0-1 0,-6 2 0 15,-9-2-8-15,3 6 0 0,-9 2 0 0,3 2 0 16,-3 6 0-16,0 3 13 0,0 2-1 0,0 3-1 15,1 5-11-15,2 3 0 0,0 2 0 16,0 3 0-16,3 3 0 0,0 2 0 0,3 3 0 0,0 0 0 16,6 0-158-16,0 0-34 15,0 0-6-15</inkml:trace>
  <inkml:trace contextRef="#ctx0" brushRef="#br0" timeOffset="5175.815">16799 4902 1710 0,'-15'6'76'0,"9"-4"15"0,3 4-73 0,-6-1-18 15,3 0 0-15,-3 3 0 0,0 3 40 0,0-3 4 0,-2 2 0 0,2 1 1 16,0-1 2-16,0 1 0 15,3 0 0-15,0-1 0 0,3 1-6 0,0-1-1 16,3-2 0-16,0 3 0 0,6-1-27 0,0-2-5 0,0 6-8 0,3-4 11 16,3 3-11-16,0 1 0 0,-1 1 0 0,1-1 0 15,0 2 0-15,-3-1 0 0,0 4 11 0,-3-3-11 16,0 2 42-16,-3 1 2 0,-6-1 1 16,0 4 0-16,0-4 15 0,-6 3 2 0,0-2 1 0,-3-1 0 15,-6 1-28-15,4-1-6 0,-7-2-1 0,0-3 0 16,0 1-16-16,0-6-4 0,-3 2-8 0,4-5 12 15,-1 1-12-15,3-1-16 0,3 0 3 0,3-5 1 16,0 3-44-16,3 0-8 0,3-6-1 0,6 3-1 31,0 0-162-31,6-8-33 0</inkml:trace>
  <inkml:trace contextRef="#ctx0" brushRef="#br0" timeOffset="5435.344">17117 4984 921 0,'0'0'82'16,"0"8"-66"-16,0 0-16 0,3 5 0 0,-3 1 138 0,0 2 24 15,3 2 5-15,-3 3 1 0,0 3-81 0,0 0-16 16,0 0-3-16,0 2-1 0,0 1-3 0,-3-4-1 15,3 4 0-15,0-6 0 0,0 0-28 0,0-2-6 0,0-1-1 0,0-5 0 16,3-2-28-16,-3 0-15 16,0-3 2-16,0-8 0 15,0 0-156-15,0 0-31 0</inkml:trace>
  <inkml:trace contextRef="#ctx0" brushRef="#br0" timeOffset="5673.315">16998 5024 1440 0,'-9'-3'64'0,"4"3"12"0,-1-2-60 0,-3-1-16 0,6 0 0 0,0 1 0 16,0-1 99-16,3 3 17 0,0-5 3 0,0 5 1 0,3-5-56 0,3-3-12 16,0 0-1-16,3 2-1 0,2-2 3 0,1 1 1 15,0-4 0-15,0 6 0 0,3-6-30 16,0 3-5-16,0 0-2 0,0 0 0 0,0 0-17 0,-4 3 0 15,1-3 0-15,0 3 0 0,3-3-18 0,-6 3-1 16,3-1 0-16,-3 1 0 16,0 0-113-16,0 2-24 0,-3-2-4 0</inkml:trace>
  <inkml:trace contextRef="#ctx0" brushRef="#br0" timeOffset="5933.772">16948 5466 921 0,'-12'8'82'0,"6"-3"-66"0,0-2-16 0,0 2 0 16,6-5 214-16,-3 5 39 0,3-5 8 0,0 0 2 16,0 0-177-16,0 0-35 0,6 6-7 0,0-6-2 15,0 0-4-15,3 0-1 0,6-6 0 0,3 4 0 16,2-4 3-16,4 1 1 0,-3-3 0 0,3 3 0 15,-3 2-28-15,3-2-5 0,-1 0-8 0,-2-1 11 16,-3 1-11-16,3 2-14 0,-3-2 3 0,0-3 1 16,-1 3-166-1,1-6-32-15</inkml:trace>
  <inkml:trace contextRef="#ctx0" brushRef="#br0" timeOffset="6114.968">17725 4799 1324 0,'-18'5'59'0,"12"1"12"0,-3 4-57 0,-3 4-14 0,3 1 0 0,-3 1 0 0,3 3 164 0,-3 5 31 16,0-1 5-16,1 1 2 0,-4 3-142 0,3 2-28 16,-3 0-5-16,3-3-2 0,-3 3 5 0,3 1 1 15,3-7 0-15,-3 1 0 0,3 0-40 0,0-3-8 16,4 0-2-16,-4-2-637 15,3-6-128-15</inkml:trace>
  <inkml:trace contextRef="#ctx0" brushRef="#br0" timeOffset="6310.142">17433 4958 2113 0,'0'0'46'0,"0"0"10"0,0 0 1 0,0 0 3 0,6 3-48 0,0-1-12 0,3 3 0 0,0 3 0 15,3 3 52-15,0 2 7 0,-1 3 1 0,7 0 1 16,-3 5-9-16,0 0-3 0,0 0 0 0,3 3 0 16,0-3-37-16,0 1-12 0,-1-1 0 0,4 0 0 15,-3 0-86-15,3-2-24 0,3-1-5 0</inkml:trace>
  <inkml:trace contextRef="#ctx0" brushRef="#br0" timeOffset="7485.303">18671 5027 288 0,'0'0'12'0,"0"0"4"0,0 0-16 16,0 0 0-16,0 0 0 0,0 0 0 0,0 0 131 0,-3-6 23 15,3 1 5-15,0 5 1 0,0-8-100 0,0 8-19 16,0 0-4-16,-3-5-1 0,3 5 25 0,0 0 5 15,0 0 1-15,-3-3 0 0,-3 1 17 0,0 2 4 16,0 0 1-16,0 2 0 0,1 4-17 0,-4-4-4 16,0 6-1-16,3-3 0 0,-3 1-22 0,3-1-4 15,0 0-1-15,3 1 0 0,-3-1-12 0,6-5-2 0,0 8-1 16,0-8 0-16,3 5-25 0,0 0 0 16,3 3 0-16,-3-2 0 0,6 2 0 0,0-1 0 0,0 1 8 0,0 3-8 15,-1-3 20-15,1 3 0 16,0-1-1-16,-3 1 0 0,-3-3 16 15,-3 2 3-15,0-2 1 0,0 3 0 0,-6-3-15 0,0 2-4 0,-3-2 0 0,1 0 0 16,-4-3-6-16,0 1-2 0,0-4 0 0,-3 1 0 16,3-3-12-16,-3-3 0 0,3 1-9 0,0-4 9 15,0 4-39-15,3-1-1 16,1-5-1-16,5 3 0 0,0 0-26 0,3-3-5 0,0 0 0 0,6-3-1 16,-1 3-107-1,4-5-20-15,0 2-5 0</inkml:trace>
  <inkml:trace contextRef="#ctx0" brushRef="#br0" timeOffset="7744.868">18722 5029 748 0,'0'0'67'0,"0"0"-54"0,0 0-13 0,0 11 0 0,-3-1 186 0,0 1 34 15,3 2 8-15,0 1 0 0,-3-1-107 0,3 3-21 16,3 0-5-16,-3-1-1 0,3 1-24 0,0-3-5 16,6 1-1-16,-3-1 0 0,6 0-21 0,0-2-5 15,-4-1-1-15,4-2 0 0,3-2-17 0,-3-4-4 16,0-2-1-16,0-2 0 0,3-1-4 0,-6-2-1 15,3-3 0-15,-3-3 0 0,-3 1-1 0,0-4 0 16,-4 1 0-16,1-3 0 0,-3 3 1 0,0-3 0 16,-5 3 0-16,2 0 0 0,-6-1-10 15,0 4 12-15,3-3-12 16,-3 5 12-16,0 2-12 0,0 1 0 0,0 0 0 0,6-1 0 16,-3 4-18-16,6 2-9 0,0 0-1 0,0 0-1 15,0 0-120-15,0 0-24 0,0 0-5 16,0 0-412-16,9 0-82 0</inkml:trace>
  <inkml:trace contextRef="#ctx0" brushRef="#br0" timeOffset="7998.399">19049 4992 345 0,'0'0'31'0,"0"0"-31"0,0 0 0 0,6-2 0 16,0-6 168-16,0 2 28 0,0 1 6 0,0 0 1 16,0 0-161-16,-3 2-32 0,3-2-10 0,-6 5 0 15,0 0 0-15,3-6 8 0,-3 6-8 0,0 0 0 16,0 0 32-16,0 0 2 0,0 0 0 0,0 0 0 15,-6 6 49-15,0-1 9 0,0 0 3 0,-3 3 0 0,3 3-25 0,-3-3-5 16,0 5-1-16,0-3 0 16,0 4-27-16,0-1-5 0,4 0-2 0,-4 0 0 0,6 3 3 15,0 0 1-15,0 0 0 0,3-3 0 16,3 3-34-16,3-3 0 0,0-2-12 16,0-1 3-16,5 1 9 0,-2-3 16 15,3-3-4-15,0-2-1 0,3 2-11 0,-3-5 0 0,6-2 0 16,-3 2 0-16,0-3-43 0,-1-5-10 0,1-3-3 15,0-2-511-15,0 0-102 0</inkml:trace>
  <inkml:trace contextRef="#ctx0" brushRef="#br0" timeOffset="8252.726">19272 4696 1382 0,'0'0'61'0,"0"0"13"0,0 0-59 0,0 3-15 0,0-3 0 0,0 2 0 15,0 6 32-15,3 0 3 0,-3 5 1 0,-3 6 0 16,3 2 46-16,0 5 10 0,0 4 1 0,0-1 1 16,-2 2-26-16,2 1-6 0,-3 0-1 0,0-6 0 15,3 4-27-15,-3-4-6 0,3-2 0 0,-3-3-1 16,3 3-10-16,-3-6-1 0,0-2-1 0,3-3 0 16,0-5-6-16,3 0-1 0,-6-2 0 0,3-1 0 15,0-5-71-15,0 0-14 0,0 0-3 0,0 0-538 16,9-3-107-16</inkml:trace>
  <inkml:trace contextRef="#ctx0" brushRef="#br0" timeOffset="8475.454">19475 4939 864 0,'0'0'38'0,"0"0"8"0,-3 3-37 0,-3 0-9 15,0-3 0-15,-3 2 0 0,0 1 132 0,0 2 25 16,0-2 5-16,-3 2 1 0,0 0-89 0,4 1-18 15,-4-1-3-15,-3 3-1 0,6-3-8 0,-3 3-3 16,3-2 0-16,0-1 0 0,3 3 10 0,0-3 1 16,3 3 1-16,0-3 0 0,3 1-24 0,3-1-5 15,0 0 0-15,-3-5-1 0,6 8-3 0,0-3-1 16,0-2 0-16,6 2 0 0,-3-2-3 0,3 0-1 16,0-1 0-16,0-2 0 0,-1 0-15 0,1 0-8 15,0-2 8-15,-3-1-13 16,3-2-131-16,-3-1-27 0,0 1-5 0</inkml:trace>
  <inkml:trace contextRef="#ctx0" brushRef="#br0" timeOffset="8805.924">19546 4953 1818 0,'0'0'80'0,"0"0"17"0,0 0-77 0,0 0-20 0,0 0 0 0,0 0 0 16,6 5 36-16,3 0 4 0,-3-2 1 0,3-1 0 15,0 1-13-15,0-3-4 0,0 0 0 0,0 0 0 16,0-3-8-16,3 1-3 0,-3-1 0 0,-3-2 0 15,-1 0-2-15,1-3-1 0,0 2 0 0,-3-2 0 16,0 3-10-16,0-3 0 0,-6 3 0 0,3 0 0 16,-3-1 0-16,0 1 0 0,0 0-12 0,-6-1 12 15,1 4-21-15,-1-1 3 0,-3 6 1 0,3-1 0 16,-3 4 17-16,0-1 0 0,0 3 0 0,0 3 0 0,3-1 0 0,-3 3-10 16,3 1 10-16,0 1-8 15,4-1 8-15,2-1 0 0,-3 0 8 0,6 0-8 16,0 3 33-16,0-3 3 0,3 3 0 0,0-2 0 0,2-1-6 0,4 0-1 15,3-2 0-15,0-1 0 0,3 1-29 0,3-6 0 16,0 0 0-16,0 1 0 0,3-6 0 0,-4-3-15 16,1-2 5-16,3-1 1 15,0-4-43-15,3-3-8 0,-6-3-1 0,2 0-875 0</inkml:trace>
  <inkml:trace contextRef="#ctx0" brushRef="#br0" timeOffset="9022.345">19930 4606 1267 0,'0'0'112'0,"-3"0"-89"0,-3 0-23 0,6 0 0 16,-3 5 139-16,0 3 23 0,3 3 5 0,-3-1 1 15,-3 9-112-15,6-1-21 0,-2 4-5 0,-1 1-1 16,0 4 23-16,0 2 5 0,3 0 1 0,0 3 0 16,0-6-24-16,0 1-5 0,3-1-1 0,0 1 0 15,0-6-20-15,-1 3-8 0,1-6 0 0,0 1 9 16,0-6-18-16,0 0-4 0,0 0-1 0,0-2 0 31,0-6-159-31,-3-5-32 0</inkml:trace>
  <inkml:trace contextRef="#ctx0" brushRef="#br0" timeOffset="9215.526">19770 4852 921 0,'-3'-3'82'16,"0"1"-66"-16,3 2-16 0,0 0 0 0,0 0 207 0,3-6 37 16,6 1 8-16,-1 0 2 0,1 0-207 0,3 2-47 15,0 0 0-15,0-2 0 16,0 2-32-16,3 3-4 0,0 0-1 0,0 0-479 16,0 0-96-16</inkml:trace>
  <inkml:trace contextRef="#ctx0" brushRef="#br0" timeOffset="9446.849">20085 4807 1036 0,'-6'0'92'0,"3"3"-73"0,0-1-19 0,-3 1 0 16,3-3 156-16,-3 5 27 0,0-2 5 0,3 0 2 15,-3 2-113-15,3 0-22 0,3-5-5 0,0 0-1 16,-3 8-31-16,3-3-6 0,0-5-2 0,0 11 0 16,0-3-10-16,3 3 0 0,-3-4 0 0,3 4 0 15,0-3 13-15,0 3 1 0,0-4 0 16,3 7 0-16,-6-6 27 0,3 2 6 0,0 1 1 0,-3-1 0 15,-3-2 10-15,3 3 2 0,-3-6 1 0,0 3 0 16,-3 0-5-16,0 0 0 0,0 0-1 0,-2-3 0 16,-4 1-32-16,3-1-7 0,0-3 0 0,-3 1-1 15,3 0-71-15,-3-3-15 16,3 0-2-16,0 0-1021 0</inkml:trace>
  <inkml:trace contextRef="#ctx0" brushRef="#br0" timeOffset="16365.782">20752 4820 633 0,'0'0'28'0,"0"0"6"0,0 0-34 0,-3 6 0 0,3-6 0 0,-3 8 0 16,3-1 179-16,-3 1 29 0,0 3 5 0,3 0 2 16,-3-1-108-16,3 1-22 0,-3-1-4 0,3 1-1 15,0-1-3-15,-3 4-1 0,3-4 0 0,0 1 0 16,0-3-39-16,0 0-8 0,0 0-1 0,0-3-1 16,0-5-27-16,0 0 0 0,0 0 0 0,0 0 0 15,0 0-131 1,0 0-18-16</inkml:trace>
  <inkml:trace contextRef="#ctx0" brushRef="#br0" timeOffset="16530.61">20749 4709 806 0,'-3'-8'72'0,"0"8"-58"0,0-5-14 0,3 5 0 0,0 0 205 0,0 0 39 15,0 0 7-15,0 0 1 0,0 0-206 0,0 0-46 0,0 0 0 0,0 0 0 32,0 0-41-32,9 3-3 0,-9-3-1 0,9 2-664 0</inkml:trace>
  <inkml:trace contextRef="#ctx0" brushRef="#br0" timeOffset="16902.692">20799 4836 748 0,'3'5'67'0,"-3"3"-54"0,3 0-13 0,-3 0 0 16,0 0 167-16,3 0 30 0,0 3 7 0,-3-1 0 16,0-2-116-16,0 3-24 0,0-3-5 0,0 0-1 15,0 0-7-15,0 0-2 0,0-3 0 0,0-5 0 16,0 0-6-16,0 0-2 0,-3 5 0 0,3-5 0 16,0 0-22-16,0 0-5 0,0 0-1 0,0 0 0 15,0 0-13-15,3-5 0 0,-3 0 0 0,3-3 0 0,0 0 0 0,3 0 0 16,-3-3-8-16,0 1 8 0,6-1-21 0,-3-2 2 15,0 0 1-15,0 2 0 0,0 0 18 0,3 1-12 16,0 5 12-16,0-3-10 16,-3 2 10-16,3 1 0 0,-3 2 0 0,3 3 0 15,-1 0 12-15,1 0 4 0,0 6 0 0,0-4 1 0,0 6 2 0,0 0 0 16,0 0 0-16,0 0 0 0,-3 3-5 0,0-1-1 16,-3-2 0-16,3 3 0 0,-3-3-13 0,3 2 8 15,-3-2-8-15,0-3 0 0,-3 3 0 0,6-2 0 16,-6-6 0-16,3 8-10 15,-3-8-38-15,6 2-7 0,-6-2-1 16,0 0-543-16,0 0-108 0</inkml:trace>
  <inkml:trace contextRef="#ctx0" brushRef="#br0" timeOffset="17132.837">21270 4476 1987 0,'0'0'88'0,"0"0"18"0,-3 6-85 0,3-6-21 0,0 0 0 0,-3 5 0 16,3 3 16-16,-3 2-2 0,0 4 0 0,0 2 0 15,3 2 15-15,0 1 3 0,-3 2 1 0,3 3 0 16,-3 2 35-16,0-2 6 0,3 0 2 0,0-1 0 16,0 4-39-16,0-3-7 0,0 0-2 0,3-6 0 0,0 1-28 15,0-4 0-15,-3-1 0 0,3-1 0 0,-3 0 0 0,0-2 0 16,3-3-10-16,-3-3 10 15,0-5-113-15,0 0-18 0,0 0-3 0,0 0-846 0</inkml:trace>
  <inkml:trace contextRef="#ctx0" brushRef="#br0" timeOffset="17362.566">21127 4736 806 0,'-9'0'36'0,"6"0"7"0,-3-3-35 16,3 3-8-16,3-3 0 0,3 1 0 0,3-4 268 0,0-2 51 0,3 3 10 0,3-5 3 16,0 2-252-16,3 0-49 0,-1 0-11 0,1 2-1 15,0 1 6-15,0 0 2 0,0 0 0 0,0 5 0 16,3 0-27-16,-3 0 0 0,-1 0-14 0,-2 0 5 31,3-3-169-31,-3 3-34 0,9 0-6 0,-6 3-2 0</inkml:trace>
  <inkml:trace contextRef="#ctx0" brushRef="#br0" timeOffset="17669.566">21365 4791 1872 0,'0'0'83'0,"0"3"17"0,0-3-80 0,0 5-20 0,0-5 0 0,6 5 0 16,3-2 16-16,-3-3 0 0,3 0 0 0,-3 0 0 15,3-3 8-15,0-2 0 0,0 0 1 0,2-3 0 16,1 3-13-16,0-3-2 0,-3 0-1 0,0 0 0 0,0 0-9 15,-3 0 0-15,0 3 0 0,0-3 0 16,0 0-22-16,0 2 3 0,-6-1 1 0,0 7 0 16,0-6-9-16,0 1-1 15,-6 0-1-15,3 2 0 0,3 3 17 0,-6-3 3 0,-3 6 1 0,0 0 0 0,0 2 8 0,-3 0 0 16,0 3 0-16,0-3 0 0,0 3 22 0,1 3 0 16,2 0 0-16,0 2 0 0,3 0 3 15,-3 0 1-15,3 0 0 16,6 1 0-16,-3-1-1 0,3-2 0 0,0 2 0 0,3-3 0 0,3-2-11 0,-3 3-2 0,6-3-1 0,-3-3 0 15,6 0-11-15,-3 1 0 16,2-4 0-16,1 1 0 0,0-3-21 0,0 0 0 16,-3-3 0-16,0-2 0 15,3 0-127-15,-3-1-24 0,0 1-6 0</inkml:trace>
  <inkml:trace contextRef="#ctx0" brushRef="#br0" timeOffset="17928.247">21627 4781 1591 0,'0'0'70'0,"0"5"15"0,0 3-68 0,0 2-17 0,0 1 0 0,0 0 0 16,3-1 71-16,0 1 10 0,-3-3 3 0,0 2 0 16,0-2-31-16,0 0-5 0,0 0-2 0,0-3 0 15,0-5-6-15,0 0-2 0,0 0 0 0,0 0 0 16,0 0-15-16,0 0-3 0,0 0-1 0,0 0 0 16,0 0-19-16,0-5 8 0,0-3-8 0,0 0 0 15,3-2 0-15,0-4 0 0,0-1 0 0,0 1-9 16,0-2-4-16,3 3-1 0,0 3 0 0,-3-4 0 15,3 4 14-15,0 2 0 0,0-3-10 16,2 3 10-16,-2 3 0 0,0 0-9 0,3-1 9 0,-3 4 0 16,3-1 0-16,0 1 0 0,-3 2 0 0,0 0 0 15,6 2-37-15,-3 3-1 0,-3-2 0 0,3 2-586 16,3-2-118-16</inkml:trace>
  <inkml:trace contextRef="#ctx0" brushRef="#br0" timeOffset="18212.014">22145 4442 345 0,'-9'-11'15'0,"3"9"4"0,-3-4-19 0,0 4 0 0,-3-4 0 0,3 1 0 16,-3 3 352-16,0-1 66 0,1 3 14 0,-1 3 2 15,0-1-308-15,0 3-62 0,0 3-12 0,0 3-2 16,3 0-22-16,-3 2-5 0,3 0-1 0,0 3 0 15,3 2-5-15,0 1-1 0,3 2 0 0,-2 6 0 16,2-1 15-16,3 1 2 0,0 2 1 0,0-3 0 16,0 3-18-16,3-2-4 0,-3-1-1 0,0-2 0 15,0-3-3-15,0 0-8 0,2-2 12 0,1-1-4 16,-3-4-8-16,-3-4-14 16,3-2 3-16,0-3 1 0,0-5-118 0,0 0-23 0,0 0-5 0,0 0 0 0</inkml:trace>
  <inkml:trace contextRef="#ctx0" brushRef="#br0" timeOffset="18440.107">21794 4701 2098 0,'0'0'93'0,"0"0"19"0,0 0-89 0,0-5-23 16,0 0 0-16,0 5 0 0,6-3 16 0,0 0 0 15,2-5-1-15,1 3 0 0,3 0-7 0,0 2-8 16,6-5 11-16,-3 6-11 0,3-1 31 0,6-2-1 15,-4 2 0-15,1 0 0 0,0 3-30 0,0 0-12 16,0 0 1-16,0 3 0 16,-3-3-157-16,-4 3-31 15,1 2-6-15</inkml:trace>
  <inkml:trace contextRef="#ctx0" brushRef="#br0" timeOffset="18761.685">22240 4630 403 0,'0'0'36'0,"0"0"-36"0,-6 0 0 0,0 5 0 15,0 3 234-15,0 0 40 0,0-3 8 0,-3 3 2 16,0 3-177-16,1-1-35 0,-1 1-8 0,0 2 0 16,0 0-12-16,0 3-3 0,-3 0 0 0,6 3 0 15,-3-3 11-15,3-1 1 0,0-1 1 0,3-1 0 16,0 0-18-16,3-5-4 0,3 0-1 0,0 0 0 16,0-3-28-16,-3-5-11 0,0 0 8 0,9 0-8 15,-3 0 9-15,3-5-9 0,0-3 10 0,0 0-10 16,0-3 0-16,0 1 0 0,0-3 0 0,-3-1 0 15,2 4 0-15,-2-3-20 0,-3-1 4 16,0 1 0-16,0 0 4 0,0 2 0 0,0 1 1 0,-3-1 0 0,3 6 11 0,-3 0 0 16,0 5 10-16,0 0-10 0,0 0 19 0,0 0-3 15,0 0 0-15,0 0 0 0,0 0-1 16,0 8-1-16,3-1 0 0,0 4 0 0,0 0 1 16,-3-3 0-16,3 2 0 0,3 3 0 0,-3 1-15 15,3-6 0-15,0 2 0 0,3-2 0 16,0-3-22-16,0 3-10 0,3-5-3 0,0 0 0 15,3-6-185-15,2 0-36 0,16-5-8 0,-15 3-2 0</inkml:trace>
  <inkml:trace contextRef="#ctx0" brushRef="#br0" timeOffset="18967.618">22472 4651 864 0,'0'0'76'0,"-9"3"-60"0,-3-1-16 0,1 4 0 0,2-1 211 0,-3 0 39 0,3 0 8 0,0 1 2 16,-3 2-175-16,6 0-34 0,0 2-7 0,0-2-2 15,0 3-2-15,0 2 0 0,6-2 0 0,-3 2 0 16,3 3 19-16,3-3 3 0,3 3 1 0,3-3 0 16,0 3-31-16,0-6-7 0,3 4-1 0,0-4 0 15,3-2-24-15,-3 0 0 0,2 0 0 0,1-3 0 32,3-2-92-32,0-3-15 0,-3-3-2 0,0 1-847 0</inkml:trace>
  <inkml:trace contextRef="#ctx0" brushRef="#br0" timeOffset="19297.308">22648 4728 979 0,'0'0'87'0,"0"0"-70"15,0 0-17-15,0 0 0 0,0 0 254 0,0 0 47 16,0 0 10-16,6 5 1 0,-6-5-247 0,9 3-49 16,-3-1-16-16,0 1 8 0,0-3 19 0,0 0 4 15,3 0 1-15,-4-3 0 0,1 1-11 0,0 2-1 16,0-6-1-16,0 4 0 0,0-4-19 0,0 1 8 15,0-3-8-15,-3 0 0 0,0 3 0 0,3 0 0 16,-6-3 0-16,0 0 0 0,-3 0-10 0,3 0-6 16,-3 0 0-16,0 3-1 15,-6 2-11-15,3 0-3 0,0 1 0 0,-3 2 0 16,0 2 16-16,-2 4 3 0,2-1 1 0,-3 3 0 0,0 2 11 0,3 1 8 16,-3 2-8-16,3 3 11 0,0-3 15 15,3 1 3-15,0-1 1 16,0 0 0-16,3 6 30 0,0-4 7 0,3 1 1 0,0-2 0 0,3 1-17 0,0-1-3 0,3-1-1 0,0-2 0 15,0-1-22-15,6-2-4 0,0-5-1 0,0 2 0 16,3-5-12-16,3-3-8 0,2-2 8 16,4-3-8-1,3-2-125-15,-3-4-30 0</inkml:trace>
  <inkml:trace contextRef="#ctx0" brushRef="#br0" timeOffset="20904.716">15766 6149 1353 0,'0'0'60'0,"0"0"12"0,0 0-57 0,0 0-15 0,-3 2 0 0,3-2 0 0,0 0 16 0,-3 8 0 16,0 0 0-16,0 3 0 0,3 2 12 0,0 0 4 15,-3-2 0-15,3 2 0 0,-3 3 8 0,3-3 1 16,3 0 1-16,-3 0 0 0,-3-2-8 0,6 0-2 15,3-3 0-15,0-1 0 0,-3-1-14 0,3 2-3 16,0-3-1-16,0-2 0 0,3-1 2 16,-9-2 1-16,0 0 0 0,6 0 0 0,3-5-7 0,0 2-2 15,-3-2 0-15,-3 0 0 0,6-1-8 0,-6 1 0 16,2-3-10-16,-2 3 10 0,0-3-20 0,0 3 3 16,-3 5 0-16,0 0 0 0,0-6 7 0,0 6 2 15,0 0 0-15,0 0 0 0,0 0 8 0,0 0 0 16,0 0 0-16,6 3-8 0,-6-3 8 0,6 8 0 15,-3-3 0-15,6 3 0 0,-3-2 30 0,3-1 2 16,-3 0 0-16,3-2 0 0,6-1 11 16,-3 1 2-16,-3-3 1 15,3-3 0-15,0 1-6 0,-1-4-2 16,-2 1 0-16,0-3 0 0,3 3-18 16,-3-6-3-16,-3 3-1 0,-3-2 0 0,-9-1-5 15,6 3-2-15,3-2 0 0,0 2 0 16,-3-3-9-16,0 3 0 0,0 0 0 0,0 0 0 0,0 3 0 15,-6 0-14-15,6-3 3 0,0 8 1 0,0 0-23 16,0 0-5-16,-9-3-1 0,9 3 0 0,0 0-30 16,0 0-7-16,-6 0 0 0,6 0-517 0,0 0-103 0</inkml:trace>
  <inkml:trace contextRef="#ctx0" brushRef="#br0" timeOffset="21067.004">16150 6125 576 0,'0'0'51'0,"0"0"-41"0,0 5-10 0,-3 3 0 0,3 0 272 0,0 0 52 15,0 2 10-15,0 1 2 0,-3 0-225 0,3-1-46 16,-3 3-9-16,3-2-1 0,-6 2-29 0,3-2-6 16,3-1 0-16,0-2-1 0,-3 3-11 0,3-3-8 15,0-8 9-15,3 5-9 16,-3-5-16-16,0 0-10 0,0 0-2 0,0 0-864 0</inkml:trace>
  <inkml:trace contextRef="#ctx0" brushRef="#br0" timeOffset="21351.857">16132 6029 1497 0,'0'0'133'0,"0"0"-106"0,-3-5-27 0,3 5 0 15,3-8 129-15,0 0 21 0,-3 3 4 0,3-3 1 16,0 3-135-16,3-1-20 0,-3 1-19 0,3 0 4 16,0 2 15-16,3-2-11 0,-3 2 11 0,3-2-10 15,-3 0-18-15,3-1-3 16,3 4-1-16,-3-1 0 0,-4-2-36 15,1 2-8-15,3-2-2 0,0 5 0 16,-3 0 24-16,0 0 5 0,-6 0 1 0,6 0 0 0,0 3 40 0,-6-3 8 16,3 7 0-16,3 1 0 0,-3 3 40 0,0 0 4 15,0 2 2-15,3 5 0 0,-3 1 8 0,0-1 2 16,0 6 0-16,-3 0 0 0,3 2-15 0,0 1-2 16,-3-1-1-16,3 1 0 0,-3-6-26 0,0 3-4 15,3-6-8-15,-3-2 11 0,0 0-11 0,0-5-11 0,0-1 3 0,0-2-566 16,0 0-113-16</inkml:trace>
  <inkml:trace contextRef="#ctx0" brushRef="#br0" timeOffset="21605.764">16219 6146 1843 0,'0'0'164'0,"0"0"-132"0,0 0-32 0,0-5 0 0,3-3 56 0,2 2 5 0,-2-2 1 0,3 0 0 15,3 3-53-15,-3-3-9 0,3 0 0 0,0 0 0 16,0 6 0-16,3-1 0 0,-3-2 0 16,0 2 0-16,3-2 0 0,-3 2 0 0,0 1 0 0,3-4 0 31,-7 1-34-31,4 0-6 0,0 2 0 0,0-2-1 16,-3-1-131-16,0 1-25 0</inkml:trace>
  <inkml:trace contextRef="#ctx0" brushRef="#br0" timeOffset="21893.214">16486 6022 403 0,'-6'10'36'0,"3"3"-36"0,-2 1 0 0,2 4 0 0,-3 1 288 16,3 2 52-16,-3-3 9 0,3 1 3 0,0-3-242 0,0 2-48 15,-3-2-10-15,3-5-1 0,3 2 5 16,-3-5 0-16,0 0 1 0,0 0 0 0,3-8-33 0,0 0-6 15,0 0-2-15,0 0 0 0,9-3-16 0,-3 0-9 16,3-2 1-16,0-3 0 0,0 0-8 16,-1-2 0-16,1-4-1 0,3 4 0 15,-6-1-9-15,3 3-2 16,0 3 0-16,-3 2 0 0,3 1 17 0,-9 2 11 0,0 0-13 0,9 2 5 0,3 4 22 0,-3 2 5 16,-3 2 1-16,3-2 0 0,-3 0 12 0,0 3 2 15,-3-1 1-15,0-2 0 0,2 0-22 0,-2 0-4 16,3 0-1-16,0-3 0 15,-6-5-77-15,6 6-16 0,-6-6-3 16</inkml:trace>
  <inkml:trace contextRef="#ctx0" brushRef="#br0" timeOffset="22448.009">17082 5820 1458 0,'0'0'64'0,"-3"8"14"0,3 3-62 0,-3 0-16 0,3 2 0 0,-3 3 0 16,3 2 66-16,0 1 10 0,0 2 3 0,0 3 0 15,0 2-22-15,-3 1-4 0,3-6-1 0,-3 3 0 16,3-3-7-16,0-3-1 0,-3 1-1 0,3-3 0 16,0 0-25-16,0-3-5 0,0-3-1 0,0 1 0 15,0-1-136-15,-3-2-27 0</inkml:trace>
  <inkml:trace contextRef="#ctx0" brushRef="#br0" timeOffset="22668.254">16972 6061 1497 0,'0'0'66'0,"0"0"14"0,-3-2-64 0,3 2-16 16,0 0 0-16,0 0 0 0,-3-8 144 0,6 2 24 16,0-2 6-16,3 0 1 0,0 1-105 0,5 1-21 15,1 1-4-15,0 0-1 0,0-1-33 0,0 1-11 16,6 0 0-16,-3-1 0 0,3 4 0 0,-3-3 0 15,-1-1 0-15,-2 1 0 16,3 0-99-16,-3-1-20 0,0-2-4 0,-3 3-480 16,3 0-96-16</inkml:trace>
  <inkml:trace contextRef="#ctx0" brushRef="#br0" timeOffset="22984.654">17245 5836 1587 0,'0'0'70'0,"0"0"15"0,0 11-68 0,3 2-17 0,-3-2 0 0,0 2 0 16,0 5 56-16,-3 1 8 0,3-1 2 0,0 6 0 16,-3 0-2-16,3 3-1 0,-5-4 0 0,2 1 0 15,0-3 5-15,-3 1 0 0,3-7 1 0,0 1 0 16,0-2-13-16,0-4-4 0,0-2 0 0,0 0 0 16,3-8-43-16,0 0-9 0,0 0 0 0,0 0 0 15,0 0 0-15,0 0 0 0,3-8 0 0,0 0-9 16,0-5-13-16,3 0-2 0,3-3-1 0,-1 0 0 15,1-3-8-15,0 3-2 16,3-2 0-16,0 5 0 0,-3 0-7 16,0 5-2-16,0 0 0 0,3 2 0 15,-3 1 44-15,0 5 17 0,3 0-1 0,-3 5 0 16,-1 3 10-16,1 3 2 0,-3-1 0 0,0 1 0 0,3 2-2 0,-3-2 0 0,-3 2 0 16,-3-2 0-16,3-1-15 0,3 3-3 0,-3-5-8 0,0 3 12 15,0-3-45-15,-3-8-10 0,0 5-1 0,3-2-1 16,-3-3-185-16,0 0-37 0,0 0-7 0,0 0-2 0</inkml:trace>
  <inkml:trace contextRef="#ctx0" brushRef="#br0" timeOffset="23270.602">17576 6035 1897 0,'0'0'84'0,"0"0"17"0,0 0-81 0,6 5-20 0,3 3 0 0,-3-3 0 16,3 1 64-16,-3-4 8 0,2-2 1 0,1 3 1 15,0-3-38-15,0 2-8 0,-3-2-2 0,3-2 0 16,-3-1-5-16,3 1-1 0,-3-4 0 0,0 1 0 15,0 0-20-15,-3-1 9 0,3 1-9 0,-3 0 0 16,3-3-10-16,-6 3-9 0,0-3-1 0,0 0-1 31,-3 2-14-31,3 6-2 0,-3-5-1 0,3 5 0 0,0 0 6 16,-9-3 2-16,0 6 0 0,0 2 0 0,0 3 5 0,3 3 1 0,-3 0 0 0,0 2 0 16,0 0 39-16,3 5 8 0,0-2 1 0,0 3 1 15,1-3 30-15,2 2 5 0,3-2 2 0,0-3 0 16,0 3 1-16,3 0 0 0,2-3 0 0,1-2 0 0,0 0-31 0,3-4-7 15,6 1-1-15,0-2 0 0,3-6-24 0,3-3 0 16,6-2 0-16,-1-3-1139 16</inkml:trace>
  <inkml:trace contextRef="#ctx0" brushRef="#br0" timeOffset="24036.616">18430 5577 1663 0,'0'0'36'0,"0"0"8"0,0 11 2 0,0-1 1 0,0 3-38 0,0 6-9 0,-3 7 0 0,6 3 0 16,-3 1 61-16,0-1 11 0,0 0 1 0,-3 3 1 16,3-6-15-16,0 3-3 0,-3 0-1 0,0-2 0 15,0-1-21-15,3-2-4 0,-3-3-1 0,0-2 0 0,0-1-17 0,0-2-4 16,3-3-8-16,0-2 12 15,-3-3-32-15,3 0-6 0,0-8-2 0,0 0-624 16,0 0-124-16</inkml:trace>
  <inkml:trace contextRef="#ctx0" brushRef="#br0" timeOffset="24238.999">18243 5873 2246 0,'0'0'49'0,"0"0"11"0,0 0 1 0,0 0 3 0,0 0-52 0,0 0-12 16,6-5 0-16,2 0 0 0,4-1 22 0,-3-1 2 15,3-1 0-15,6 0 0 0,-3 0 24 0,3 2 6 16,6 1 1-16,-4 0 0 0,4 0-35 0,-3 2-6 16,0 0-2-16,0 1 0 15,0-1-32-15,-4 0-8 0,4 3 0 0,-6 0-1 16,0 3-175-16,-3 0-34 0</inkml:trace>
  <inkml:trace contextRef="#ctx0" brushRef="#br0" timeOffset="24632.641">18621 5865 288 0,'-6'8'12'0,"3"-5"4"0,0 5-16 0,-3-3 0 0,3 6 0 0,0-1 0 0,0 4 336 0,0-4 65 16,0 3 13-16,3 1 2 0,-3 2-281 0,0 2-57 15,3-5-11-15,0 3-3 0,0 0 0 0,0-3 0 16,0-2 0-16,0-3 0 0,0 0-38 0,0-3-8 16,0-5-2-16,0 0 0 0,3 8-5 0,-3-8-2 15,0 0 0-15,0 0 0 0,0 0 9 0,0 0 2 16,0 0 0-16,0-5 0 0,-3-3-4 0,3 0 0 15,0 2 0-15,0-4 0 0,3-3-8 0,0-1-8 16,0 1 9-16,0 0-9 0,3 0 0 0,-3-3 0 16,3 3 0-16,3-1 0 15,-3 1 0-15,3 3 0 16,-1-1 0-16,4 0 0 0,0 1 0 0,0 2 0 16,3 3 0-16,-3 2 0 0,0 0 0 0,3 1 0 0,-3 2 0 15,3 2 0-15,-7-2 0 0,4 3 0 0,-3 0 0 0,3-1 0 16,-6 1-19-16,3 2-9 0,0-2-3 0,0 0 0 15,-3-1-156-15,3 1-31 0,0-1-6 0,0-2-606 0</inkml:trace>
  <inkml:trace contextRef="#ctx0" brushRef="#br0" timeOffset="25045.714">18978 5855 1267 0,'0'0'112'0,"0"0"-89"0,0 0-23 0,0 0 0 15,-6 0 144-15,0 0 25 0,0 2 5 0,6-2 1 16,-6 0-115-16,0 3-22 0,-3 0-5 0,0 2-1 15,0 0 6-15,0 1 1 0,0 2 0 0,-3 0 0 16,4-1-9-16,-1 7-2 0,0-1 0 0,0 0 0 0,3 0-15 0,0 1-3 16,0-1-1-16,3 3 0 0,-3 0 8 0,3-3 2 15,3 0 0-15,3 0 0 0,0-2 2 0,0-1 1 16,0-2 0-16,6-2 0 0,-3-4-22 0,3 1 0 16,-9-3 0-16,9 0 0 0,3-5 8 0,-4-1-8 15,4-2 8-15,-3 0-8 0,0-2 0 0,0-3 0 16,0-1 0-1,-3-1-12-15,0 1-7 0,0 1-1 0,0 0-1 0,-3 2 0 16,0-2 11-16,-3 0 10 0,3 2-13 0,-3 1 5 0,-3-1 8 0,3 3 0 16,0 3 8-16,0 5-8 0,0 0 19 0,0 0-1 15,0 0 0-15,0 0 0 0,0 0-4 0,0 0-1 16,0 0 0-16,-3 5 0 0,3 3 3 0,0 3 1 16,0-3 0-16,0 2 0 0,3 3 6 15,-3 3 1-15,0 0 0 0,3 0 0 16,0 0-24-16,0 0 0 0,-3-3 0 0,3 0 0 15,0 0 0-15,0-2 0 0,3-3 0 0,-3 0 0 16,0-3-52-16,3-2-11 0,-3 2-2 0,6-5-1 16,-7-2-151-16,4-4-31 0</inkml:trace>
  <inkml:trace contextRef="#ctx0" brushRef="#br0" timeOffset="25405.754">19106 5910 921 0,'0'0'82'0,"0"0"-66"0,0 0-16 0,0 0 0 15,0 6 172-15,0 2 30 0,0 0 6 0,0-1 2 0,0 1-154 0,-3 6-30 16,3-4-6-16,0 1-2 0,0-1 36 16,-3 1 7-16,0 0 2 0,3-3 0 15,0-1-5-15,0 1-1 0,0-2 0 0,0-6 0 0,0 0-35 16,0 0-7-16,0 0-2 0,0 0 0 16,0 0-13-16,0 0 8 0,0 0-8 0,0 0 0 0,0 0 0 0,0 0 0 15,0-6 0-15,0 1 0 0,3-5 0 0,-3 2-12 16,6-6 1-16,-3 4 0 0,0 2 1 15,0-5 0-15,3 2 0 0,0 0 0 0,0 3 10 0,0-2 0 16,-1 5 0-16,1-3 0 16,0 0 30-16,3 0 2 0,0 3 0 0,0-1 0 15,0 1 20-15,0 0 5 0,6 2 1 0,-3 0 0 0,-3 1-31 16,-3 2-7-16,3 0 0 0,0 0-1 0,0 0-5 16,2 2-1-16,-2 1 0 0,-3 2 0 0,0 1-13 15,3-1 0-15,-9-5 0 0,3 8 0 16,-3-3 0-16,3 3 16 0,-6 0-4 0,3-3 0 15,-3 3-43-15,0-3-9 0,0 1-1 0,3-6-1 16,-3 2-122-16,3-2-25 0,-3 6-5 0</inkml:trace>
  <inkml:trace contextRef="#ctx0" brushRef="#br0" timeOffset="25810.102">19531 5762 1267 0,'0'0'56'0,"0"0"12"0,0 0-55 0,0 0-13 15,0 0 0-15,0 0 0 0,0 0 127 0,0 0 22 16,0 0 5-16,-6 3 1 0,1 0-74 0,-1 2-14 16,-3 0-3-16,3 3-1 0,-3-3 6 0,0 6 2 15,3-3 0-15,3 0 0 0,-3 0-20 0,0 2-4 16,3-4-1-16,0 2 0 0,3-3-22 0,0-5-4 15,0 5 0-15,0 3-1 0,6-3-19 0,-3 1 0 16,3-1 8-16,0 0-8 0,3 3 0 0,0-3 0 16,0 1 8-16,0-1-8 0,3 0 0 0,-4 1 0 15,-2-1 0-15,0 0 0 0,0 0 11 0,0 3-2 16,-3-2 0-16,0-1 0 0,-3-5 19 16,-3 8 4-16,0 0 1 0,-3 0 0 0,-3 0-5 15,3 0 0-15,-3-3-1 0,1 3 0 0,-1-3-15 16,0-2-2-16,0 2-1 0,0-2 0 0,0-3-9 15,0-3 0-15,0 1 0 0,3 2 0 16,0-3-33-16,6 3 1 0,-3 0 0 0,0-5 0 16,3 5-18-16,0 0-3 0,0-6-1 0,3 1 0 15,0 0-94-15,0-3-20 0,3 2-3 0,0-1-775 16</inkml:trace>
  <inkml:trace contextRef="#ctx0" brushRef="#br0" timeOffset="26823.18">19118 5889 230 0,'0'0'10'0,"0"0"2"0,0 0-12 0,0 0 0 15,0 0 0-15,0 0 0 0,0 0 216 0,0 0 41 16,0 0 8-16,0 0 2 0,0 0-178 0,0 0-35 0,0 0-7 0,0 0-2 15,0 0 23-15,0 0 5 0,0 0 1 0,0 0 0 16,0 0-22-16,0 0-5 0,0 0-1 0,0 0 0 16,0 8 12-16,0 0 2 0,-3 3 1 0,3 2 0 15,0 0-2-15,-3 3-1 0,3-3 0 0,-3 3 0 16,0 0-6-16,0-3 0 0,0 0-1 0,0-2 0 16,3 0-7-16,-3-3-2 0,3-3 0 0,-3 3 0 15,3-8-22-15,0 0-4 0,0 0 0 0,0 0-1 16,0 0-15-16,0 0 0 0,0 0 0 0,0 0 0 15,0 0 0-15,0 0-12 0,3-6 12 0,-3-1-13 16,0 1-6-16,3-4-1 0,0-4 0 0,3 4 0 16,-3-1-14-16,3 1-3 0,-3-4-1 0,3 4 0 15,0-3 9-15,0 2 1 0,0 0 1 0,2 1 0 0,-2 2 17 16,3 0 10-16,0 3-12 0,0-1 12 0,-3 1 0 0,3 3 0 16,0-1 8-16,-3 3-8 0,3 0 20 15,0 3-1-15,-3-1-1 0,0 3 0 0,0 3 20 16,-3-2 4-16,-3 4 1 0,3-2 0 0,3 3-19 15,-3-1-3-15,-6 1-1 0,6 0 0 16,-3-1 20-16,0 3 3 0,0-2 1 0,0 0 0 16,0-1-36-16,0-2-8 0,0 0 0 0,0-8 0 15,0 0 0-15,0 5 0 0,0-5 0 0,0 0 0 16,0 0-96-16,0 0-20 0,8 0-5 0,4-2-965 16</inkml:trace>
  <inkml:trace contextRef="#ctx0" brushRef="#br0" timeOffset="27683.24">19704 5831 288 0,'0'0'25'0,"0"0"-25"0,0 5 0 0,3 6 0 16,-3-1 222-16,0 4 39 0,-3-1 8 0,0 3 2 15,0 2-127-15,0 6-24 0,-6 3-6 0,6-1-1 16,3 1-11-16,0 2-2 0,-3-3-1 0,-3 3 0 15,0-5-47-15,3 0-10 0,0-3-2 0,0-5 0 16,-3 0 11-16,4-3 1 0,-1-5 1 0,3 2 0 16,0-4-31-16,-3 2-6 0,3-8-2 0,0 0 0 15,0 0 3-15,0 0 1 0,0 0 0 0,0 0 0 16,0 0-27-16,3-11-6 0,-3-2-1 0,3 0 0 16,-1-3 16-16,4-3-11 0,-3 1 11 0,3-6-10 15,-3 3-10-15,0 0-1 0,-3-6-1 16,3 3 0-16,0-2-6 0,0 2-2 15,0 0 0-15,3 0 0 0,0 6 15 0,3-1 3 0,-3 1 1 0,0 2 0 0,3 0 11 0,3 3 0 16,-3 0 0-16,0-1 8 0,3 4 16 0,-3-1 3 16,-1 6 1-16,4 0 0 15,-3-1 0-15,3 1 0 0,-3 5 0 0,3-3 0 16,-6 6-10-16,3 2-2 0,0 1 0 0,-3 2 0 16,0 0 7-16,-3 2 1 0,3 3 0 0,-6 1 0 0,0-1-8 0,-3 0 0 15,0 0-1-15,0 1 0 0,-6-1-15 0,0 0 11 16,-3 0-11-16,3-2 10 0,-3-1 18 0,0 4 3 15,0-6 1-15,0-1 0 16,-2 1-52-16,2-2-11 0,0-4-1 0,3 1-1 16,0 0-27-16,3-1-4 15,6-2-2-15,-6-2 0 0,0-1-99 0,6-2-20 0,0-1-4 16,6 1-671-16</inkml:trace>
  <inkml:trace contextRef="#ctx0" brushRef="#br0" timeOffset="28014.958">19984 5826 1929 0,'0'0'42'0,"0"0"9"0,-6 2 1 0,3 1 4 0,-3 2-45 0,6-5-11 0,0 8 0 0,-3-2 0 15,-3 4 33-15,3-2 5 0,0 0 1 0,0 3 0 16,0-1 15-16,3 1 3 0,0-1 1 0,0 1 0 16,0-1 5-16,3 1 1 0,0 0 0 0,0-1 0 15,0-2-28-15,3 0-6 0,0-3-1 0,3-2 0 16,0 2-13-16,0-5-4 0,0 0 0 0,0-2 0 15,0-4 4-15,-1 1 1 0,4-3 0 0,0 0 0 16,-6-2-17-16,3-1-16 0,0 0 4 0,-3 1 0 16,-3-3-26-16,0 2-5 0,3 1-1 0,-6-1 0 31,0 3-16-31,0 0-3 0,-6 0-1 0,0 0 0 0,0 0 20 16,0 6 4-16,-3-4 1 0,0 6 0 15,3-2 3-15,-3 2 0 0,3 2 0 16,1-2-579-16,-4 3-115 0</inkml:trace>
  <inkml:trace contextRef="#ctx0" brushRef="#br0" timeOffset="28303.707">20204 5812 864 0,'0'0'76'0,"-3"3"-60"0,-3 2-16 0,6 1 0 15,0 2 277-15,0 0 53 0,0 0 10 0,3-1 3 16,-3 4-259-16,0-3-52 0,0 0-11 0,3 0-1 15,-3-3 24-15,0-5 4 0,0 8 2 0,0-8 0 16,0 0-2-16,0 0-1 0,0 0 0 0,0 0 0 16,0 0-39-16,0 0-8 0,0 0 0 15,0 0 0-15,0 0 0 0,0 0-10 0,0 0 10 0,0 0-8 16,0-8 8-16,0 0-12 0,6 0 12 0,-3 0-12 16,3-2-7-16,0 4-1 0,-3-4-1 0,6 2 0 15,-3 3 21-15,0-3-9 0,0 2 9 0,3-2 0 16,-3 3-11-16,0 3 11 0,3-4-10 0,-4 6 10 15,1-2 0-15,-3-1 0 0,-3 3 0 0,9-3 0 16,-3 3 0-16,0 0 0 0,3 0 0 16,-3 0 0-16,-6 0-31 0,6 0-13 15,0 0-2-15,0 0-632 0,-6 0-126 0</inkml:trace>
  <inkml:trace contextRef="#ctx0" brushRef="#br0" timeOffset="28527.7">20535 5484 2116 0,'0'0'94'0,"0"0"19"0,0 0-90 0,0 0-23 0,0 0 0 0,0 0 0 15,3 8 40-15,2 3 3 0,-2 0 1 0,-3 2 0 16,3 5 1-16,-3 1 1 0,0-1 0 0,0 6 0 16,0 0 29-16,0 2 5 0,0 1 2 0,0-3 0 15,0 2-48-15,0-5-10 0,3 3-1 0,0-5-1 16,-3-1-22-16,0-2 0 0,3 0 0 0,0-6 0 31,0 1-68-31,0-3-14 0,-3 0-3 0,0-8-696 0,3 3-139 0</inkml:trace>
  <inkml:trace contextRef="#ctx0" brushRef="#br0" timeOffset="28710.992">20380 5704 2242 0,'0'0'49'0,"0"0"11"0,3-3 1 0,0-5 3 0,3 3-52 0,3 0-12 16,0 2 0-16,2-2 0 0,4-3 32 0,3 3 4 15,3-3 1-15,3 2 0 0,3-1 8 0,-4 1 2 16,4-2 0-16,0 0 0 0,0 0-27 0,3 0-4 16,-4-2-2-16,-2-1-777 15,-3 1-155-15</inkml:trace>
  <inkml:trace contextRef="#ctx0" brushRef="#br0" timeOffset="29874.223">21320 5355 1490 0,'0'0'66'0,"0"0"14"0,0 0-64 0,0 0-16 0,0 5 0 0,0 3 0 15,0 3 48-15,0-1 8 0,-3 3 0 0,3 3 1 0,0 0 23 0,-3 5 4 16,3 3 0-16,-3 3 1 0,0-1 1 16,0 0 0-16,3 1 0 0,-2-3 0 15,-1-3-25-15,3 0-5 0,0 0 0 0,0-5-1 16,0 0-33-16,0 0-6 0,0-3-2 0,0-2 0 0,0-3-14 16,0 0 0-16,3-3-9 0,-3-5 9 15,2 8-128-15,-2-8-19 0,0 0-4 16,0 0-826-16</inkml:trace>
  <inkml:trace contextRef="#ctx0" brushRef="#br0" timeOffset="30292.108">21529 5577 806 0,'0'0'72'0,"0"0"-58"0,0 0-14 0,-3-8 0 15,0 5 171-15,3 3 31 0,-6-5 6 0,6 5 2 16,0 0-128-16,0 0-26 0,-6 0-4 0,-6 3-2 15,0 2 16-15,0 0 3 0,3 3 1 0,-6 3 0 16,6-1-17-16,-3 1-3 0,4 2-1 0,2 1 0 16,0 1-18-16,0 1-4 0,0-3-1 0,3 3 0 15,3-2 3-15,0-4 1 0,0 1 0 0,3-3 0 16,3 0 2-16,0-3 0 0,0-2 0 0,0 2 0 16,0-5-32-16,2 0 0 0,4 0 0 0,-3-5 0 31,0 2-28-31,0-2-1 0,3-6-1 0,-3 3 0 15,-6 0 2-15,0-2 0 0,3-1 0 0,0 0 0 0,0 3-28 16,-3-2-6-16,-3-1-1 0,3 1 0 0,-3 10 24 16,3-8 5-16,-3 0 1 0,0 8 0 15,0 0 33-15,0 0 0 0,0 0 0 0,0 0 0 16,0 0 30-16,0 0 3 0,0 0 1 0,0 0 0 0,0 0-10 16,6 8-1-16,-3 0-1 0,3 0 0 15,-3 2 14-15,3 1 2 0,2 2 1 16,-2 0 0-16,0 1-19 0,0-1-3 0,3-3-1 0,-3 1 0 15,3 0-16-15,-3-4 0 0,3-1 0 16,-3-1 0-16,0 0-28 0,0-2-8 0,-6-3-3 16,0 0 0-16,6 0-150 0,0-3-31 0</inkml:trace>
  <inkml:trace contextRef="#ctx0" brushRef="#br0" timeOffset="30473.121">21737 5630 1886 0,'0'0'84'0,"0"5"16"0,0 1-80 0,3 1-20 0,-3-1 0 0,0 2 0 15,6 0 52-15,-3 2 5 0,3 1 2 0,0-1 0 16,-3 1-18-16,3-3-3 0,0 0-1 0,0 2 0 16,0-4-13-16,-3 2-2 0,3-3-1 0,0-2 0 15,-6-3-21-15,6 2 0 0,-1-4 0 0,1 2 0 32,0-3-112-32,3-2-26 0,0-1-6 0</inkml:trace>
  <inkml:trace contextRef="#ctx0" brushRef="#br0" timeOffset="30642.106">21925 5609 1555 0,'-3'5'138'0,"-3"3"-110"0,0 5-28 0,0 3 0 0,-3 3 125 0,0 2 20 15,0 0 4-15,0 3 1 0,0 0-91 0,-3-3-19 16,0 3-3-16,3-1-1 0,-3-4 20 0,4-1 4 16,2 1 1-16,0-3 0 0,0-3-21 0,0-2-4 15,3-1 0-15,3-2-1 16,-3-3-51-16,6 1-11 0,-3-6-1 0,0 0-1 15,6-3-167-15,3-2-32 0</inkml:trace>
  <inkml:trace contextRef="#ctx0" brushRef="#br0" timeOffset="30990.244">22023 5701 2152 0,'0'0'48'0,"0"0"9"0,0 0 3 0,0 0 0 0,0 0-48 0,6 0-12 0,0 3 0 0,3 0 0 15,-3-3 24-15,6 2 2 0,-4-2 1 0,1-2 0 16,0 2-2-16,0 0 0 0,3-6 0 0,-3 4 0 16,0-4-1-16,0-2-1 0,0 3 0 0,-3-3 0 15,3 0-15-15,0 3-8 0,-6-3 10 0,3 3-10 16,-3-3 16-16,0 0-4 0,-3 0 0 0,0 0 0 16,0 0-12-16,-3 0-16 0,3 0 3 0,-3 3 1 15,-3 2 12-15,6 3 0 0,-6-2 0 0,-3 4-9 16,0 4 19-16,0-1 4 0,0 5 1 0,0-2 0 15,0 3-15-15,0 0 0 0,0 2 0 0,3 0 0 16,3 0 19-16,-3 0 1 0,6 1 0 0,0 2 0 0,0-3 19 0,0-3 4 16,3 1 1-16,3 0 0 0,0-1-29 15,0-2-6-15,3 0-1 0,0 0 0 0,0-3-8 0,0 1 0 16,0-6 0-16,0 0 0 16,3 0-27-16,-3 0-1 0,0-3 0 0,2-2 0 15,-2-1-63-15,0-2-13 0,0 0-2 16,0-2-1-16,0-1-93 0,-3 1-18 0,3-4-4 0,-3 1-557 0</inkml:trace>
  <inkml:trace contextRef="#ctx0" brushRef="#br0" timeOffset="31239.247">22318 5609 806 0,'0'0'72'0,"0"0"-58"16,0 0-14-16,0 0 0 0,0 0 228 0,5 2 44 15,1 4 8-15,-6-6 1 0,3 5-149 0,3 0-29 0,-3-2-7 0,0 2 0 16,0 3-22-16,-3-3-4 16,3 3-1-16,-3-2 0 0,-3 2-3 0,3-8-1 0,0 0 0 0,0 0 0 15,0 0-7-15,0 0-2 0,0 0 0 0,0 0 0 16,0 0-14-16,0 0-3 0,-3-8-1 15,0 2 0-15,3-2-18 0,-3 1-4 16,0-4-1-16,3 0 0 0,3-5-5 0,-3 3-1 0,3 0 0 16,0 0 0-16,3 0-1 0,0 2 0 15,3 3 0-15,0-3 0 0,0 1-8 16,3 5 0-16,3-3 0 0,0 2 0 0,-6 1 0 0,5 2 0 0,1-2 0 16,0 5 0-16,0-3-9 0,3 3-4 0,0 0-1 0,0 0 0 15,-3 0-158-15,-1-2-32 16,16-3-7-16,-12-3-1 0</inkml:trace>
  <inkml:trace contextRef="#ctx0" brushRef="#br0" timeOffset="45281.99">18308 6294 1029 0,'0'0'45'0,"0"0"11"0,0 0-45 0,0 0-11 16,0 0 0-16,9 3 0 0,-9-3 28 0,6 2 4 15,0-2 1-15,0 0 0 0,0 0 21 0,3 0 4 16,0 0 1-16,0 0 0 0,3 0-3 0,-4 0 0 15,4 0 0-15,0-2 0 0,0 2-23 0,3 0-5 16,0 0 0-16,3 2-1 0,-3-2 9 0,0 0 1 16,2-2 1-16,1 2 0 0,-3 0-16 0,3 0-3 0,0-3-1 0,0 3 0 15,3 0 7-15,-4-3 2 0,10 1 0 16,-6-1 0-16,3 0-1 0,-3 1 0 16,5 2 0-16,-2-3 0 0,0 1 2 0,0 2 1 0,0-3 0 0,-3 0 0 15,2 3-1-15,-2-2 0 0,0-1 0 0,0 0 0 16,-3 3-28-16,0-2 0 0,-1-1 0 0,1 3 0 15,0-3 0-15,-3 3 0 0,6-2 0 0,-3 2 0 16,0-3 0-16,2 3 0 0,1-3 0 0,0 3 0 16,-3-2 0-16,3 2 0 0,-3-3 0 0,6 3 0 15,-4-3 12-15,4 1-3 0,-6 2-1 0,3 0 0 16,0-3-8-16,-3 1 0 0,-1 2 0 0,1-3 0 16,-3 0 0-16,3 1 0 0,-6 2 0 0,6-3 0 15,-6 0 0-15,3 1 0 0,-1 2 0 0,1-3 0 0,3 0 0 0,0 1 0 16,0-1 0-16,0 0 0 0,3 1 0 0,-4-1 0 15,1 0-10-15,3 1 10 16,3 2 0-16,3 0 0 0,-3-3 0 0,-1 1 10 0,4-1-10 16,-3 3 12-16,0-3-12 0,0 1 12 0,-1-1-12 0,-2 0 8 15,3 1-8-15,-3-4 8 0,6 1 1 0,2 0 0 16,1-3 0-16,0 3 0 0,3-1 3 0,-1 1 1 16,1-3 0-16,0 3 0 0,0-1-4 0,-4 4-1 15,-5-3 0-15,3-1 0 0,-3 1 3 0,0 0 0 16,0 2 0-16,-4-2 0 0,4-1 5 0,-3 4 0 15,0-1 1-15,-3 0 0 0,-3 3-7 0,-1-2-2 16,1-1 0-16,-3 3 0 0,0-2-8 0,-3 2-17 0,0-3 4 16,-3 0-1113-16</inkml:trace>
  <inkml:trace contextRef="#ctx0" brushRef="#br0" timeOffset="49142.688">15727 7040 1728 0,'0'0'76'0,"0"0"16"0,0 0-73 0,6-2-19 16,3 2 0-16,0-3 0 0,3 0 55 0,3 1 7 15,0-1 2-15,0 0 0 0,3-2 0 0,2 0 0 0,-2-1 0 0,6-2 0 16,6 3-52-16,0 0-12 0,-7 0 0 0,4-1 0 15,0 6 0-15,3-2 0 0,-3-4 0 0,-1 4-970 16</inkml:trace>
  <inkml:trace contextRef="#ctx0" brushRef="#br0" timeOffset="72866.628">1835 7040 172 0,'6'-2'16'0,"-6"2"-16"15,0 0 0-15,0 0 0 0,3-6 148 0,-3 6 28 16,0 0 4-16,3-2 2 0,-3 2-65 0,0 0-13 0,0 0-2 0,6-3-1 16,-6 3-15-16,3-3-3 15,-3 3-1-15,0 0 0 0,6 0-22 0,-6 0-4 0,0 0 0 0,3 8-1 16,3 0 6-16,-3 3 2 16,-3-1 0-16,3 4 0 0,-3-1 8 0,3 0 1 0,-3 0 1 0,0 1 0 15,0-1-21-15,0-3-4 0,0 1 0 0,0 0-1 16,0-4-16-16,0 1-3 0,-3 0-1 0,3-2 0 15,0-6-15-15,0 0-4 0,0 0 0 0,0 0 0 16,0 0 0-16,0 0-8 0,0 0 12 0,0 0-4 16,0 0-8-16,0 0 8 0,0 0-8 15,-3-6 8-15,3 1-8 0,0-3 0 0,0 0 0 0,3 0 8 16,0-2-8-16,0-1-11 0,3 0 3 0,0 1 0 31,0-3-19-31,0 2-3 0,3 1-1 0,-1 2 0 0,1-3 31 0,0 0-9 0,0 6 9 0,3-3 0 16,-3 3 0-16,0 2 0 0,0 3 0 0,3 0 0 15,-3 3 11-15,0 0 1 0,0 4 0 0,0-1 0 0,-3 2 4 0,2 0 0 16,-5 0 1-16,3 2 0 0,0 1-5 0,-3-3 0 16,-3 0-1-16,0 2 0 0,3 1-11 15,-3-1 12-15,-3-2-12 0,0 0 12 0,3 0-12 16,-3 0 0-16,3-3 0 0,0-5 0 16,0 0-86-16,0 0-13 0,0 8-2 15,0-8-1-15,6 0-94 0,0 3-20 0,3-6-3 16,0-2-1-16</inkml:trace>
  <inkml:trace contextRef="#ctx0" brushRef="#br0" timeOffset="73253.487">2207 7080 1497 0,'0'0'66'0,"0"0"14"0,0 0-64 0,3 0-16 0,3 0 0 0,-3-3 0 16,3 3 96-16,3 3 16 0,-3-3 4 16,3 0 0-16,0 3-33 0,3-1-7 0,-3-2 0 0,0 3-1 15,3 0-19-15,-4-1-3 0,1 1-1 0,0-3 0 16,0 2-25-16,0-2-6 0,0 0-1 0,-3 0 0 15,3-2-20-15,-3-1 0 0,0 1-12 0,0-1 4 16,-3 0 8-16,3-2 0 0,-3 0 0 0,0-1 0 16,3-2 12-16,-6 3 4 0,0-3 0 0,0 3 1 15,-3-3-32-15,0 3-6 0,-3-3-2 0,0 2 0 16,-3 4-10 0,0-4-3-16,0 1 0 0,0 3 0 0,-3-1 26 0,0 3 10 0,-3 0-8 0,1 3 8 15,2-3-19-15,-3 5 2 0,0-3 0 0,3 4 0 16,-3 2 28-16,3 0 5 15,3 0 2-15,-3 0 0 0,6-1-6 0,3 4-2 0,0-3 0 16,0 3 0-16,3-3 9 0,0-1 1 0,0 1 1 0,3 3 0 0,0-3 14 16,3 0 2-16,3 0 1 0,0 0 0 0,9 0-19 15,0-3-4-15,0 0-1 0,3-2 0 0,2 2-14 0,-2-2 9 16,3-1-9-16,-3-2 8 0,0 3-8 0,0-6-11 16,-7 1 3-16,4 2 0 15,0-5-124-15,-3-1-24 16,0 1-4-16,0 0-2 0,0-6-24 0,-3 3-5 15,11-13-1-15,-8 5 0 0</inkml:trace>
  <inkml:trace contextRef="#ctx0" brushRef="#br0" timeOffset="73474.11">2663 6829 1728 0,'0'0'38'0,"0"0"8"0,0 0 2 0,0 0 0 0,0 0-39 0,0 0-9 0,0 0 0 0,0 0 0 15,0 0 53-15,3 8 9 0,0-1 2 0,0 7 0 16,-3-1 0-16,0 0 0 0,0 6 0 0,3-3 0 15,-3-1 51-15,0 4 10 0,-3-1 3 0,3 4 0 16,0-4-103-16,3 3-25 0,-3-2 0 0,0-3 0 16,3 0 0-16,0-1 0 0,-3-1 0 0,0-1 0 15,0 0 0-15,0-2 0 0,0-3 0 0,2 0 0 32,1-3-46-32,-3-5-14 0,0 8-4 0,0-8-682 0,0 0-137 0</inkml:trace>
  <inkml:trace contextRef="#ctx0" brushRef="#br0" timeOffset="73701.76">2502 7027 1958 0,'0'0'43'0,"0"0"9"0,-3-5 1 0,3 5 3 0,0 0-45 0,0 0-11 15,0 0 0-15,0-6 0 0,3-2 53 0,6 3 9 16,-3 0 2-16,6 0 0 0,-3-1 0 0,6 1 0 15,5 2 0-15,-2 1 0 0,-3-1-52 0,6 3-12 16,0 0 0-16,3 0 0 0,-4 0 0 0,1 3 0 16,0-1 0-16,0 1 0 15,0 0-100-15,-6-1-22 0,0-2-5 0,-4 0-1 0</inkml:trace>
  <inkml:trace contextRef="#ctx0" brushRef="#br0" timeOffset="74191.345">2883 7001 1267 0,'0'0'56'16,"-6"7"12"-16,3-1-55 0,0 4-13 0,0 1 0 0,0 0 0 16,0 2 105-16,0 0 19 0,3 0 3 0,-3 3 1 15,3-3 0-15,0 1 0 0,3-1 0 0,0-3 0 16,3 4-52-16,-3-6-9 0,3 2-3 0,3-2 0 15,-3-3-51-15,0 1-13 0,3-1 0 0,-3-2 0 16,3-3 0-16,0 0 0 0,-1 0 0 0,-2-3 0 16,3 0-48-1,-3-2-13-15,3 0-3 0,0-1 0 0,0-2 0 0,0 1 0 0,-3-1 0 0,0-3 0 16,0 3 0-16,-3 0 0 0,3 0 0 0,-3 0 0 16,0 3 52-16,0 0 12 0,-3 5 0 0,0 0 0 0,0 0 0 0,0 0 0 15,0 0 0-15,0 0 0 0,0 0 48 0,3 5 13 16,0 3 3-16,0-3 0 0,3 3 0 0,-3 0 0 15,3 0 0-15,0 0 0 0,2 0 0 0,1-3 0 16,3 3 0-16,-3-5 0 0,-3-1-52 0,3 4-12 16,3-6 0-16,3 0 0 0,0-3 0 0,0 0 0 15,0-2 0-15,-1 0 0 0,1-3 0 0,0 0 0 16,-6-3 0-16,0 3 0 0,0-2 0 0,-3-1 0 16,0 1 0-16,-3-4 0 0,0 4 54 0,-3-3 8 15,-3-1 2-15,-3 4 0 0,0-1-52 16,0 3-12-16,-3 0 0 0,0 0 0 0,0 3 0 0,0 0 0 0,0 2 0 0,0 3 0 31,-2-2-48-31,2 2-13 0,0 2-3 0,3 1 0 16,0 2-51-16,0 0-10 0,3 3-3 0,3-8 0 15,3 8-51-15,-3-8-10 0,0 0-3 16,15 14 0-16</inkml:trace>
  <inkml:trace contextRef="#ctx0" brushRef="#br0" timeOffset="74440.81">3356 7101 230 0,'0'0'20'0,"0"0"-20"0,-3 8 0 0,3 0 0 15,-3 3 352-15,0-1 65 0,0 1 14 0,3-1 2 0,-3 1-309 16,3 2-63-16,0-2-12 0,3-3-2 0,-3 2 21 0,6-2 4 16,0 0 0-16,0-3 1 0,3 1-32 0,3-4-6 15,-3 4-2-15,3-4 0 0,0-4 4 0,-3-4 1 16,6 1 0-16,-4 0 0 0,-2-3-38 16,0 0 0-16,0 0 0 0,-3-3 0 0,0 3 8 0,-3-2 4 15,-3-3 1-15,0 2 0 0,-6 0-13 0,0-2 0 16,-3 0 8-16,0 2-8 0,-3 1 0 15,4 2 0-15,-4 0 0 0,-3 0 0 16,3 3 14-16,0-1-3 0,0 4-1 0,0 2 0 16,3 0-39-16,0 0-8 0,0-3-2 15,3 6 0-15,6-3-71 0,0 0-14 0,0 0-4 0,0 0 0 16,0 0-56-16,9 0-12 0</inkml:trace>
  <inkml:trace contextRef="#ctx0" brushRef="#br0" timeOffset="74718.781">3568 7056 1152 0,'0'0'102'0,"5"8"-82"0,4 0-20 0,-3 0 0 15,0-3 215-15,3 6 38 0,-3-3 8 0,0 0 2 16,-3 2-151-16,-3-2-31 0,6 0-5 0,-6 0-2 16,3-3-32-16,-3-5-6 0,-3 6-2 0,0 2 0 15,0-3-18-15,0-2-3 0,-3-1-1 0,6-2 0 16,-3 3-3-16,3-3-1 0,-6-3 0 0,6 3 0 16,-3-5-8-16,0 0 0 0,0-1 0 0,3-2 0 15,3 0 0-15,0-5 0 0,3 0 0 0,0 0-11 16,3 0 11-16,0-1-8 0,3 1 8 0,0 0-8 15,0 2 8-15,0 1 0 0,3-1 0 16,-4 6-8-16,4-3 8 0,-3 3 0 0,0 2 0 0,0 0-8 16,-3 1 8-16,3 4 0 0,-6 1 0 0,3 0-8 15,0 2 8-15,-3 3 0 0,0-3 0 0,-3 3-8 16,0 3-32 0,0-3-5-16,-3-8-2 0,0 7 0 0,0-7-160 15,0 0-32-15</inkml:trace>
  <inkml:trace contextRef="#ctx0" brushRef="#br0" timeOffset="74938.909">3892 6866 1861 0,'0'0'82'0,"0"0"18"0,3 5-80 0,0-2-20 0,3 2 0 0,-3 0 0 16,0 6 50-16,0-1 6 0,0 1 2 0,0 2 0 15,-3 0 27-15,0 3 6 0,0 3 1 0,0-1 0 16,3 1-29-16,-3-1-6 0,3-2-1 0,-3 3 0 15,3-1-36-15,-3-2-7 0,0 0-1 0,0-3-1 16,-3-2-11-16,3 2 0 0,-3-2 0 0,3-3-11 31,0-1-75-31,-3 1-15 0,3 0-3 0,0-2-1 16,0-6-118-16,0 0-23 0</inkml:trace>
  <inkml:trace contextRef="#ctx0" brushRef="#br0" timeOffset="75204.881">4077 7067 979 0,'3'-6'43'0,"-3"4"9"0,2-1-41 15,-2 3-11-15,0 0 0 0,0 0 0 0,0 0 87 16,0 0 15-16,-8-3 3 0,2-2 1 0,6 5-57 0,-12 0-11 16,3 0-2-16,0 5-1 0,-3 1 40 0,0-1 8 15,0 0 1-15,0 3 1 16,0 0-10-16,6-2-3 0,-3 1 0 0,3-1 0 0,1 2-25 15,5-3-6-15,0 3-1 0,0-3 0 0,0 3 1 0,5-3 0 16,4 3 0-16,0-2 0 0,0-1-9 0,3-2-3 16,0 2 0-16,3 0 0 0,6-2-14 0,0-3-3 15,2 2-1-15,1-2 0 16,0 0-54-16,3 0-10 0,-3-2-3 0,-4 2-993 16</inkml:trace>
  <inkml:trace contextRef="#ctx0" brushRef="#br0" timeOffset="75612.586">4597 6858 1324 0,'0'0'118'0,"-3"10"-94"15,3 3-24-15,0 3 0 0,0-2 133 0,0 4 23 16,3 1 4-16,-3 2 0 0,0-3-49 0,0 3-11 16,3 1-1-16,-3-4-1 0,3-2-27 0,0 0-6 15,3 0-1-15,0-3 0 0,-3 3-35 0,3-6-7 16,-3 1-2-16,3 0 0 0,0-1-20 0,0-2 0 0,-3 0 0 0,3-3 0 31,-3 1-79-31,3-4-20 0,0 1-4 0,0 0-593 0,0-3-118 16</inkml:trace>
  <inkml:trace contextRef="#ctx0" brushRef="#br0" timeOffset="75968.768">4913 7061 1548 0,'0'0'68'0,"0"-5"15"0,-3 0-67 0,-3 0-16 0,3-1 0 0,0 1 0 15,-3 2 55-15,-3 3 7 0,0 0 2 0,0 0 0 16,-3 3-29-16,1 0-6 0,2 2-1 0,-3 0 0 15,3 3 22-15,0 0 4 0,0 0 1 0,3 0 0 16,0 3-4-16,0-1-1 0,3 1 0 0,0-3 0 16,0 2-14-16,6-2-2 0,-3-3-1 0,6 3 0 15,-3 0-16-15,3-2-3 0,0-1-1 0,0 0 0 16,0-2 3-16,0-1 1 0,3-2 0 0,0-2 0 0,-3 2-17 16,3-3 0-16,-1-2 0 0,1 0 0 15,0 2-33-15,0-2-14 0,-3-1-2 0,0-2-1 16,0 3 6-16,-3-3 2 0,3 3 0 0,-3-3 0 0,0 3 16 0,-3 5 3 15,3-3 1-15,-3 3 0 0,0 0 22 0,0 0-9 16,0 0 9-16,0 0 0 0,0 0 12 0,3 3 8 16,6 2 3-16,-3 0 0 0,3-2 17 0,-3 2 3 15,0 3 1-15,-3-3 0 0,-3-5-20 0,3 8-4 16,3-2-1-16,-1 2 0 0,-2-3-19 0,3 0 0 16,-6-5 8-16,6 5-8 15,0 1-92-15,-6-6-21 0,6 5-5 0,-6-5-822 0</inkml:trace>
  <inkml:trace contextRef="#ctx0" brushRef="#br0" timeOffset="76193.921">5115 7043 1792 0,'0'0'80'0,"0"0"16"0,0 0-77 0,9 3-19 0,-3 4 0 0,0-1 0 15,0-1 72-15,0 3 10 0,3 0 2 0,-3 0 1 16,-3 0 3-16,3 0 0 0,0 0 0 0,0-3 0 15,0 3-36-15,0-3-8 0,-3 3 0 0,3-3-1 16,0 3-27-16,0-5-6 0,-6-3-1 0,3 5 0 16,2 1-9-16,1-4 0 0,-6-2-10 0,6 3 10 15,3 0-110-15,0-3-16 0,-6 0-3 0,6-3-559 16,-3 0-111-16</inkml:trace>
  <inkml:trace contextRef="#ctx0" brushRef="#br0" timeOffset="76368.058">5401 7072 864 0,'0'0'76'0,"0"0"-60"15,0 0-16-15,0 0 0 0,0 0 242 0,-3 8 46 16,-3-3 8-16,3 6 3 0,-6-3-164 0,3 5-33 16,-6 0-6-16,0 0-2 0,1 1-13 0,-1-1-2 15,0 3-1-15,-3 0 0 0,6 0-37 0,-3-1-7 16,3 1-2-16,3-3 0 0,-3-2-16 0,6 2-3 16,-3 1-1-16,6-4 0 0,-6 1-25 0,6-3-6 0,0 0-1 0,3 0 0 31,-3-8-153-31,0 0-31 0,6 5-7 0,-6-5-1 0</inkml:trace>
  <inkml:trace contextRef="#ctx0" brushRef="#br0" timeOffset="76798.778">5556 7085 1094 0,'0'0'48'0,"0"0"11"0,0 0-47 0,0 0-12 0,0 0 0 0,0 0 0 16,9 3 209-16,-3 0 40 0,3 2 8 0,0 0 2 16,-3-2-127-16,3 5-26 0,-1-3-5 0,1 0-1 15,3 1-32-15,-3-1-6 0,0 0-2 0,3-2 0 16,0-1-27-16,0 1-5 0,-3 0-2 0,3-3 0 0,-3 0-14 0,3-3-4 16,-1 0 0-16,-2 1 0 15,0-1-8-15,0-2 0 0,0 0 0 0,-3-1 0 16,3-2-19-16,-3 3-5 15,0-3-2-15,0 0 0 0,-3 0-26 0,-3 0-4 0,0 0-2 0,-3-2 0 16,-3 4 0-16,-3-1 0 0,0 1 0 0,0 4 0 16,0 2 24-16,0-3 5 0,-3 6 1 15,0-1 0-15,1 1 28 0,-1 2-9 0,-3 0 9 0,3 3 0 0,0 0 17 0,3 0 9 16,-3 3 2-16,3-1 0 0,0-2 16 0,6 3 4 16,-3 0 1-16,3-1 0 0,0 3 7 0,0-2 0 15,6 2 1-15,0 0 0 0,0-2-17 16,0 2-3-16,3-2-1 15,3 2 0-15,-3-2-28 0,3-3-8 0,0 2 0 0,3 1 0 0,0-6 0 0,3 3 0 16,-3-3 0-16,0 1 0 16,2-6-161-16,1 2-34 15,-3-2-6-15</inkml:trace>
  <inkml:trace contextRef="#ctx0" brushRef="#br0" timeOffset="77065.35">5922 7180 288 0,'0'0'12'0,"0"0"4"0,0 0-16 0,0 0 0 0,0 0 0 0,9 3 0 15,0 0 360-15,-3-1 70 0,-6-2 14 0,0 0 2 16,6 6-294-16,-6-6-58 0,6 8-12 0,-6-8-2 16,0 0-16-16,0 0-2 0,0 0-1 0,0 0 0 15,0 0-29-15,0 0-7 0,0 0-1 0,0 0 0 0,0 0-16 0,0 0-8 16,0 0 8-16,0 0-8 16,6-6 12-16,-3-2-4 0,0 3 0 0,3-3 0 15,-3-2-8-15,3 2 0 0,-4 0 0 0,4-3 0 16,0 3 0-16,0-2 0 0,3 2 0 0,-3 2-11 0,3-2 11 0,0 3 0 15,-3 3 10-15,3-4-10 16,0 1 12-16,0 2-4 0,3 1-8 0,0-1 12 0,0 3-12 16,-1 0 0-16,1 0 0 0,3 3 0 15,0-1-50 1,3 1-13-16,-3-3-2 0</inkml:trace>
  <inkml:trace contextRef="#ctx0" brushRef="#br0" timeOffset="95801.568">1827 10005 921 0,'0'0'82'0,"0"0"-66"16,0 0-16-16,-6 0 0 0,3-3 188 0,0 1 33 15,-3 2 7-15,3 0 2 0,-3 0-120 0,-3 0-24 16,3 2-5-16,-3 1-1 0,0 2-23 0,0 3-5 15,-3 0 0-15,3 3-1 0,0-1-28 0,-3 3-6 16,3 1-1-16,-2 1 0 0,2-1 1 0,3 2 0 16,0-1 0-16,6-1 0 0,0 2 12 0,0-1 3 15,6-1 0-15,0-1 0 0,3-3-18 0,-1 1-3 16,4 0-1-16,0-3 0 0,0-6-10 0,3 1 0 16,-3-6 0-16,3 1 0 0,-3-9 0 0,0 0 0 15,0-2-14-15,0-3 5 16,-4-2-20-16,1-3-4 0,-3-1-1 0,0 4 0 15,-3-1 0-15,0-2 0 0,-6-3 0 16,0 3 0-16,0 0 19 0,0-3 4 0,-3 3 1 0,0-3 0 0,0 1 10 0,1-1 0 0,-1 3-9 0,0 2 9 16,-3 0 0-16,6 6 13 0,-3 3-1 0,0 2-1 15,3 0 17-15,0 3 4 0,3 5 1 0,0 0 0 16,0 0-9-16,0 0-3 0,0 0 0 0,-3 7 0 16,0 4-8-16,3 2-1 0,0 3-1 0,3 3 0 15,0-1 15-15,0 6 3 0,3-3 1 0,-3 0 0 16,6 3-8-16,-3-3-2 0,3 0 0 0,-1 1 0 15,4-4-12-15,-3 1-8 0,3-1 10 0,0 1-10 16,0-6 0-16,3 0-16 0,0 0 1 0,-3-5 1 16,6 0-66-16,-4-2-12 15,1-1-4-15,-3-5-615 0,6 0-123 0</inkml:trace>
  <inkml:trace contextRef="#ctx0" brushRef="#br0" timeOffset="96202.349">2237 10058 1893 0,'0'0'41'0,"0"0"9"0,-3-3 2 0,0-2 2 0,3 5-43 0,-6-5-11 16,0-1 0-16,0 4 0 0,1-4 30 0,-1 4 4 0,-3-1 1 0,0 3 0 16,0 3 0-16,-3-1 0 0,3 4 0 0,0 2 0 15,-3-1-8-15,0 4-2 16,3-3 0-16,0 5 0 0,0-2-6 0,6 2-2 16,-3 0 0-16,4 0 0 0,2 1 15 0,2-1 4 0,1 0 0 0,3-2 0 15,3-1-16-15,0-2-2 0,-3-2-1 0,6-1 0 16,3 0-17-16,0-5 0 0,-3 0 0 0,0-3 0 31,0-2-26-31,3-3-9 0,-7-2-1 0,4-1-1 16,-3 1-27-16,0-4-6 0,-3-2-1 0,0 3 0 15,-3 0 22-15,0 2 4 0,-3-2 1 0,0 3 0 0,0-1 35 16,0 0 9-16,-3 1 0 0,3 5 0 0,-3-3 27 0,3 5 7 0,-3-2 2 0,3 5 0 16,0 0 0-16,0 0 1 0,0 0 0 0,0 0 0 15,-3 8-13-15,3 0-4 0,0-1 0 0,3 4 0 16,0-3 9-16,3 5 2 0,0 0 0 0,0 3 0 0,0-2-3 0,3 1-1 15,0-1 0-15,0-1 0 0,3 0-27 16,-3 0 0-16,2-2 8 0,-2-3-8 16,3-3-21-16,-3 3-7 15,3-5 0-15,-3-3-1 0,0 0-138 0,3-3-27 16,0-2-6-16,-3-3 0 0</inkml:trace>
  <inkml:trace contextRef="#ctx0" brushRef="#br0" timeOffset="96372.827">2496 9854 1440 0,'0'0'128'0,"0"0"-103"16,0 0-25-16,0 0 0 0,0 0 136 0,3 11 21 0,-3-1 5 0,0 1 1 15,3 2-108-15,-3 3-22 0,0-3-4 0,3 6-1 16,0-1 36-16,0 1 6 0,0 2 2 0,0-3 0 16,0 4-36-16,-3-1-8 0,6-3 0 0,-3 1-1 15,0-3-27-15,0-1 0 0,0-1 0 0,3-1 0 31,-3 0-80-31,0-5-14 0,0 0-3 0,0-3-906 0</inkml:trace>
  <inkml:trace contextRef="#ctx0" brushRef="#br0" timeOffset="96648.63">2341 9952 2127 0,'0'0'94'0,"0"0"20"0,0-3-91 0,0 3-23 0,0 0 0 0,3-5 0 0,0 0 15 0,3-1-2 15,3 4 0-15,0-1 0 0,0 0 17 0,3 3 3 16,3-2 1-16,0 2 0 0,0 0-2 0,3-3 0 16,2 3 0-16,-2 0 0 0,6 3-8 0,-6-3-3 15,0 2 0-15,0-2 0 16,0 0-40-16,-1 0-8 0,-5 0-1 15,3 0-1-15,-3 0-144 0,0-2-29 0,0 2-6 16</inkml:trace>
  <inkml:trace contextRef="#ctx0" brushRef="#br0" timeOffset="97053.661">2779 9986 460 0,'0'0'41'0,"0"0"-33"0,0 0-8 0,-6 6 0 16,3-4 205-16,-3 1 39 0,0 0 8 0,0 2 2 15,-3 0-120-15,3 3-24 0,-3-3-5 0,1 3-1 16,-1 3-20-16,0 2-5 0,-3 0-1 0,3 3 0 16,-3 0-12-16,3 0-2 0,3 0-1 0,0 0 0 15,0-3-28-15,6 0-6 0,0 0-1 0,0-2 0 16,6-3-20-16,-3-3-8 0,-3-5 0 0,9 3 9 15,0-1 7-15,3-4 2 0,-3 2 0 0,0-8 0 16,3 3-28-16,-3-6-6 0,-1 0 0 0,1 1-1 16,0-3-47-16,-3-1-10 0,0 4-2 0,0-1 0 15,-3-2 3-15,0 0 0 0,0 2 0 0,-3 1 0 0,0-1 47 0,0 0 10 16,0 4 1-16,0-1 1 0,0 2 40 0,0 6 8 16,0 0 2-16,0 0 0 0,0 0 23 0,0 0 5 15,0 0 0-15,0 0 1 0,0 0-9 0,3 8-3 16,3 0 0-16,0 0 0 0,0 3-5 0,3-1-2 15,0-2 0-15,3 3 0 0,3-1-25 16,-1 1-5-16,1-6 0 0,3 3-1 16,-3-3-81-16,0-2-16 15,6 0-3-15</inkml:trace>
  <inkml:trace contextRef="#ctx0" brushRef="#br0" timeOffset="97652.991">3392 9804 1267 0,'0'0'112'0,"0"0"-89"0,-3 5-23 0,0 6 0 16,3 2 134-16,0 0 22 0,-3 3 5 0,0 2 1 16,3 1-46-16,0 0-10 0,-3 2-2 0,0 0 0 15,0-3-17-15,0 6-4 0,0-3-1 0,0 1 0 16,0-4-38-16,0 1-8 0,3-1-2 0,0-2 0 16,0-3-10-16,0 0-3 0,0-2 0 0,3 0 0 15,0-1-21-15,-3-10 0 0,0 0 0 0,0 0 0 16,0 0-92-16,6 3-12 0,3-3-4 15,-3-3 0-15,3 1-98 0,0-4-20 16,6-4-4-16,-3-4-570 0</inkml:trace>
  <inkml:trace contextRef="#ctx0" brushRef="#br0" timeOffset="97847.036">3559 10023 1839 0,'0'0'81'0,"0"0"18"15,0 0-79-15,0 0-20 0,0 8 0 0,0-2 0 0,3 2 82 0,-3 2 13 16,3-2 2-16,0 5 1 0,-3-2-32 0,0-1-6 16,0 1-2-16,0 2 0 0,0-5-21 0,0 3-4 15,0-1-1-15,0-2 0 0,0 0-32 0,0 0 0 16,0-8 0-16,0 0 0 16,0 0-86-16,0 5-24 0,0-5-5 0,0 0-887 0</inkml:trace>
  <inkml:trace contextRef="#ctx0" brushRef="#br0" timeOffset="98006.786">3550 9989 864 0,'0'0'76'0,"0"0"-60"0,0 0-16 0,0 0 0 16,0 0 200-16,0 0 38 0,0 0 7 0,3-3 2 15,-3 3-203-15,0 0-44 0,0-5 0 0,0 5-8 31,6-3-92-31,-6 3-19 0,9-2-3 0</inkml:trace>
  <inkml:trace contextRef="#ctx0" brushRef="#br0" timeOffset="98347.537">3654 10005 288 0,'0'0'25'0,"0"0"-25"0,3 8 0 0,0 0 0 0,-3 2 340 0,0-2 62 16,3 3 13-16,-3-1 2 0,0 1-250 0,3 0-51 15,-3 2-9-15,0-3-3 0,0 1-44 0,0-3-8 16,0 2-3-16,0-2 0 0,0 0-17 0,0 0-4 15,0-2-1-15,0-6 0 16,0 0-18-16,0 0-9 0,0 0 10 0,0 0-10 0,0 0 8 0,0 0-8 16,0 0 0-16,6-6 9 0,-3 1-9 0,3-3 0 15,-3-3 0-15,3 4 0 0,0-4-24 0,0 0 4 16,0 1 0-16,3-1 0 16,0 1-8-16,0-1-2 0,-1 3 0 0,1 0 0 15,0 3 22-15,3 0 8 0,-3-1 0 0,3 1-9 16,-3 2 26-16,-3 3 6 0,-6 0 1 15,6 3 0-15,6 2 12 0,-3-2 2 0,0 2 1 0,0 3 0 0,0 3-4 16,-4-3-1-16,1 2 0 0,-3-2 0 0,3 3-6 0,-3-1 0 0,-3 1-1 0,3 0 0 16,0-4-27-16,-3 4 0 0,0 0 8 0,-3-6-8 31,3 3-24-31,0-8-6 0,-3 5-2 0,3-5 0 16,0 0-96-16,0 0-19 0,0 0-4 0,0 0-529 15,0 0-105-15</inkml:trace>
  <inkml:trace contextRef="#ctx0" brushRef="#br0" timeOffset="98613.424">4059 9798 2145 0,'0'0'47'0,"0"0"9"0,0 0 3 0,0 8 2 0,0 0-49 0,0 0-12 16,3 5 0-16,0 1 0 0,-3-1 79 0,3 5 13 15,-6-2 2-15,3 3 1 0,3-1-31 0,-3 4-7 16,-3-4-1-16,3 1 0 0,0-1-22 0,0 3-5 16,0-5-1-16,0 0 0 0,0-3-19 0,0 3-9 15,0-3 8-15,0-2-8 0,0 2 0 0,0-5 0 16,3 3 0-16,-3-6 0 16,-3 0-134-16,3-5-19 0,0 0-4 0,0 0-575 15,0 0-114-15</inkml:trace>
  <inkml:trace contextRef="#ctx0" brushRef="#br0" timeOffset="98881.118">4270 10015 921 0,'0'0'82'0,"-3"0"-66"0,-3-2-16 0,0 2 0 15,0 0 203-15,-2 0 37 0,-1 0 7 0,-3 0 1 16,-3 0-161-16,3 0-33 0,-3 2-6 0,3 1-2 15,-3 0 34-15,3-1 6 0,3 4 2 0,-3-4 0 16,4 1-17-16,2 2-3 0,0 1-1 0,0-4 0 16,6-2-40-16,-3 5-8 0,0 1-2 0,3-6 0 15,0 0 7-15,0 8 2 0,0 0 0 0,3 0 0 16,3-1-6-16,-3 1-2 0,3-2 0 0,0 2 0 16,2 0-8-16,1 0-2 0,0-3 0 0,0 0 0 0,0 0-8 0,3 1 0 15,0-4 0-15,3 4 8 0,0-4-8 16,-3 1 0-16,0 5 0 0,2-5 0 15,-5 2-16-15,3-3-4 0,-6 1-2 0,6 0-794 16,0-3-158-16</inkml:trace>
  <inkml:trace contextRef="#ctx0" brushRef="#br0" timeOffset="99339.27">3568 9910 2174 0,'0'0'48'16,"0"0"9"-16,0 0 3 0,0 0 1 0,0 0-49 0,0 0-12 0,0 0 0 0,0 0 0 15,0 0-64-15,0 0-16 0,0 0-4 0</inkml:trace>
  <inkml:trace contextRef="#ctx0" brushRef="#br0" timeOffset="100160.237">4696 9806 345 0,'0'0'31'0,"0"0"-31"0,0 0 0 0,0 0 0 0,0 0 224 0,0 0 40 16,0 0 7-16,0 8 1 0,0 0-141 0,0 3-29 15,0-3-6-15,0 5 0 0,0 0 18 0,0 6 4 16,3-3 1-16,0 5 0 0,-3-3-34 0,0 3-6 16,3-2-2-16,-3 2 0 0,-3-2-37 0,6 2-8 15,-3-3-2-15,0-2 0 0,-3 0-18 0,0 0-3 16,3-3-1-16,0 0 0 0,-3-2-8 0,3 0 0 16,-3-3 0-16,3 0 0 15,-6-3-38-15,3 3 0 0,0-3 0 0,3-5 0 16,0 0-45-16,0 0-9 0,0 0-1 0,-3 5-1 15,3-5-120-15,0 0-24 0,0 0-5 0,0 0-1 16</inkml:trace>
  <inkml:trace contextRef="#ctx0" brushRef="#br0" timeOffset="100594.125">4931 10084 748 0,'0'0'33'0,"0"0"7"0,0 0-32 0,0-5-8 0,0 0 0 0,0-1 0 16,0 6 193-16,-3-5 37 0,3 0 7 0,-3-1 2 16,0 1-145-16,3 5-29 0,-6-2-5 0,0-4-2 15,0 6-6-15,0 0 0 0,-3 0-1 0,3 3 0 16,1 0-27-16,-4-1-4 0,0 3-2 0,0 1 0 16,-3 2 5-16,3 2 1 0,0-2 0 0,3 5 0 15,-3-2 11-15,6 0 2 0,0 2 1 0,0-3 0 16,0 4-15-16,3-6-3 0,3 2-1 0,0 1 0 0,3-1-10 0,0-4-1 15,3-1-8-15,0 0 12 16,0-2-12-16,3-3 8 0,-3 0-8 0,0-3 0 16,2-2 0-16,-2 0 0 0,0-3-8 0,0 0 8 15,0-3-44-15,-3 3-3 16,3 0 0-16,-6 0 0 0,0 0-7 0,0-2-2 16,-3-1 0-16,0 3 0 0,0 3 29 15,0-3 6-15,-3 0 1 0,3 3 0 0,-3 0 20 16,3 5 0-16,-3-6 10 0,3 6-10 0,0 0 31 0,0 0-1 0,0 0 0 0,0 0 0 15,0 0 2-15,0 0 0 0,0 0 0 0,3 6 0 0,0 4 11 0,-3 1 2 16,3-1 1-16,0 1 0 0,0 5-7 16,3-3-2-16,-3 3 0 0,3-3 0 0,0 0-17 15,-3-2-3-15,3-3-1 0,0 2 0 0,-3-2-16 0,3 0 0 16,-3 0 0-16,3-2 0 16,-6-6-34-16,3 2-4 0,-3-2-1 0,5 3 0 15,-5-3-185-15,6 0-36 0</inkml:trace>
  <inkml:trace contextRef="#ctx0" brushRef="#br0" timeOffset="100818.711">5083 10089 2156 0,'0'0'48'0,"0"0"9"0,0 0 3 0,0 0 0 0,0 0-48 0,6 8-12 0,0-2 0 0,0-1 0 15,3-2 51-15,0 2 8 0,-3 0 1 0,2 3 1 16,1-3 4-16,0 3 1 0,0 0 0 0,-3 0 0 0,-3-2-30 0,3-1-5 15,3 0-2-15,-3 0 0 0,-6-5-17 0,9 3-3 16,-3 2-1-16,-6-5 0 16,9 3-38-16,-9-3-8 0,0 0-2 0,6-3 0 15,0 3-105-15,0-2-22 0,0-1-4 0,0-2-813 16</inkml:trace>
  <inkml:trace contextRef="#ctx0" brushRef="#br0" timeOffset="100994.561">5321 10063 864 0,'0'0'76'0,"0"0"-60"0,0 0-16 0,0 0 0 0,0 0 223 0,-3 11 41 16,0-1 9-16,0-2 2 0,0 3-141 0,-3 2-28 0,0 0-6 16,0 3 0-16,-3 3-19 0,0-1-3 0,-3 1-1 15,1-1 0-15,2 1-10 0,0-1-3 0,0 1 0 0,0-1 0 16,3-5-42-16,0 3-9 16,0 0-1-16,3-5-1 0,0-1-11 0,3 1-11 15,-3-3 3-15,3-3 0 16,0-5-112-16,0 0-23 0,-3 5-4 0,3-5-573 15,0 0-114-15</inkml:trace>
  <inkml:trace contextRef="#ctx0" brushRef="#br0" timeOffset="101438.027">5440 10076 1717 0,'0'0'76'0,"0"0"16"0,0 0-74 0,0 0-18 0,0 0 0 0,6 0 0 0,-6 0 82 0,9 0 13 16,-3 0 2-16,3 3 1 0,-3 0-15 0,3-1-3 15,0 1-1-15,-3-1 0 0,6 1-33 0,-4 2-6 16,1-5-2-16,3 3 0 0,-3-6-18 0,0 3-4 16,3 0-1-16,-3-2 0 0,0-1-15 0,0-2 9 15,0 0-9-15,-3-1 8 0,0 1-8 0,0-3 0 16,-3 3 0-16,0-3 0 0,0 0-15 0,0 3-5 15,-6-3 0-15,0 2-1 0,3-2 1 0,-6 3 1 16,0 0 0-16,-3 0 0 0,0-1 1 0,3 1 0 16,-6 2 0-16,3 3 0 0,-3-2 18 0,0 4-12 15,0 1 12-15,0 2-10 0,0 1 10 0,4-1 0 16,-4 3 10-16,3 2-10 0,-3 1 21 0,3 0-1 16,0 2-1-16,0 0 0 0,3 0 10 0,0 3 3 0,3-3 0 0,0 3 0 15,0-3 8-15,3-2 1 0,0 0 1 16,3-1 0-16,3 3-18 0,-3-5-3 15,3 0-1-15,3 0 0 0,3-3-12 0,-3-2-8 0,0 2 8 0,3-2-8 16,0 0-9-16,2-3-7 0,1-3 0 0,-3-2-1 31,6 2-155-31,-6-2-30 0,3-3-6 16,0 0-787-16</inkml:trace>
  <inkml:trace contextRef="#ctx0" brushRef="#br0" timeOffset="101775.15">5699 10084 1036 0,'0'0'92'0,"0"0"-73"0,0 0-19 0,0 0 0 0,3 5 170 0,0 1 30 16,0-1 7-16,-3 3 1 0,3 0-83 0,0 3-16 15,0-4-3-15,0 4-1 0,0 0 4 0,0-1 1 16,0 1 0-16,0-1 0 0,0 1-43 0,0-3-9 16,0 0-2-16,-3-8 0 0,3 8-35 0,-3-8-7 15,0 0-2-15,0 0 0 0,0 0-3 0,0 0-1 16,0 0 0-16,0 0 0 0,0 0-8 0,0 0 8 15,0 0-8-15,0 0 8 0,0 0-8 0,0 0 0 16,0 0 0-16,0-6-11 0,0-4 11 0,3-1 0 16,0 1 8-16,0-3-8 0,3-1 0 0,3 4 0 15,-4-4 0-15,4 1 0 0,3 3 0 0,-3 2 0 16,0-3 0-16,3 3 0 16,0 3 14-16,0-3-2 0,0 3 0 0,0 2 0 15,0-2-4-15,-1 2-8 0,-2-2 11 0,3 5-11 16,0-3 8-16,0 1-8 0,-3 2 0 0,0 0 0 15,-3 0-160-15,3 0-35 0,6 0-7 16,-15 0-890-16</inkml:trace>
  <inkml:trace contextRef="#ctx0" brushRef="#br0" timeOffset="104952.522">1966 4179 633 0,'0'0'28'0,"0"0"6"0,0 0-34 0,0 0 0 0,0 0 0 0,0 0 0 16,0 0 226-16,0 0 38 0,0 0 8 0,0 11 2 15,0-3-167-15,0 5-34 0,0 0-6 0,0 8-2 16,-3 0 18-16,0 3 3 0,0 3 1 0,3 2 0 15,-3 0-24-15,0 3-5 0,3-6-1 0,0 1 0 16,-3-1-27-16,3-2-6 0,-3-3 0 0,3 0-1 16,0-2-11-16,-3-3-3 0,3-1 0 0,-3-1 0 15,3-4-37-15,-3 1-8 0,3-3-2 16,0-3 0-16,0-5-145 0,0 0-29 0,0 0-5 16,0 0-2-16</inkml:trace>
  <inkml:trace contextRef="#ctx0" brushRef="#br0" timeOffset="105185.705">1862 4393 2124 0,'0'0'94'0,"-3"-5"19"0,3 5-90 0,0-2-23 16,0-1 0-16,6-2 0 0,-6 2 32 0,6 0 3 15,-3 1 0-15,3-1 0 0,3 6-7 0,0-3-2 16,0-6 0-16,2 6 0 0,1 0 16 0,3 0 3 15,-3-2 1-15,3 2 0 0,3 2-46 0,-3 1 0 16,0-3 0-16,-3 3 0 16,5-3-92-16,-2 0-16 0,3 0-2 0,-3 0-562 15,-3 2-113-15</inkml:trace>
  <inkml:trace contextRef="#ctx0" brushRef="#br0" timeOffset="105487.798">2174 4420 1209 0,'0'0'53'0,"0"0"12"0,3 8-52 0,-3 5-13 0,3-2 0 0,0 2 0 15,0 3 138-15,0-3 25 0,-3 0 5 0,0-2 0 16,3 2-89-16,-3-2-19 0,0-1-3 0,0-2-1 0,3 0 15 0,-3-8 2 16,0 0 1-16,0 0 0 15,0 0-34-15,0 0-6 0,0 0-2 0,0 0 0 0,-6 5-19 0,0-2-4 16,0 0-1-16,3-3 0 0,-2-6-8 0,2 4 0 15,6-6 0-15,-3 0 0 0,2-3 0 16,4-2 0-16,0 2-10 0,3-2 10 0,0 0-10 16,0 0 10-16,3 0-10 0,-3-1 10 15,6 6-8-15,-3-2 8 0,3 2 0 16,-3 3-9-16,2-1 9 0,-2 4 0 16,3 2 0-16,0 0 8 0,-3 2-8 0,0 1 9 0,0 0-9 0,0 2 10 0,-3 0-21 15,6-2-4-15,-3 2-1 0,-1-2 0 16,-2-1-223-16,0-2-45 0</inkml:trace>
  <inkml:trace contextRef="#ctx0" brushRef="#br0" timeOffset="105855.93">2594 4404 2127 0,'3'-5'94'0,"-3"5"20"0,0 0-91 0,0 0-23 0,0 0 0 0,0 0 0 15,-12 2 28-15,0-2 0 0,0-2 1 0,1 4 0 16,-1 4-20-16,3-1-9 0,-3 3 8 0,3 0-8 15,0 5 20-15,0-2-2 0,3 2 0 0,-3 0 0 16,6 3 4-16,0-3 1 0,0 0 0 0,3-2 0 16,0 2-4-16,3 0-1 0,0-2 0 0,3 0 0 15,0-3-10-15,0 0-8 0,3-6 12 0,0 3-12 16,0-2 0-16,0 0 0 0,3-6 0 0,-3 0 0 16,5-2 0-16,-2 0 0 0,3-6 0 0,-6 1 0 15,-3-1-19-15,0 1-1 0,-3-1 0 16,3-2 0-16,0 0 3 0,0-1 0 15,-6 1 0-15,3 0 0 0,-3 0 17 0,3 5 0 0,-6-3-8 16,3 6 8-16,0 5 0 0,0-6 0 0,-3 4 11 0,3 2-11 0,-3 0 10 16,0 5-10-16,3 0 8 0,-3 3-8 0,3 0 30 15,-3 3 1-15,3-1 0 0,0 1 0 0,6 2-10 16,-3 1-1-16,0-4-1 0,3 1 0 0,3-1-19 16,-3 1 0-16,3-3 0 0,0 0 0 15,-3 0-18-15,2-3-7 0,-8-5-2 0,6 5 0 16,-6-5-127-16,9 3-26 0,-9-3-4 0</inkml:trace>
  <inkml:trace contextRef="#ctx0" brushRef="#br0" timeOffset="106190.341">2785 4470 1785 0,'0'0'39'0,"0"8"8"0,-3 0 1 0,3 0 4 0,0 3-42 0,3-1-10 0,-3-2 0 0,3 0 0 16,-3 3 15-16,0-3 1 0,0-3 0 0,-3 0 0 15,3-5 28-15,0 8 7 0,0-8 1 0,0 0 0 16,0 0-4-16,0 0 0 0,0 0 0 0,0 0 0 16,0 0-31-16,0 0-6 0,0 0-2 0,0 0 0 15,0-5-9-15,0-3 0 0,3 0 0 0,0 0 0 16,-3-3 0-16,6 1 10 0,-3 2-10 0,0-3 10 16,2 3-22-16,1-2-4 0,0 2 0 0,3-3-1 15,0 3 17-15,0 3 0 0,-3 0 0 0,6 2 0 16,-3 0 42-16,3 3 2 0,-3 3 1 0,0 0 0 15,0 2 4-15,0 6 1 0,0-1 0 0,-1 1 0 16,-2 2-18-16,0 0-3 0,3-2-1 0,-3 2 0 0,-3-2-18 16,3 2-10-16,-3-3 10 0,3-2-10 15,-6 0-8-15,6 0-8 0,-3-2-2 0,3-4 0 16,-3 3-134-16,-3-5-26 0,3 0-6 0</inkml:trace>
  <inkml:trace contextRef="#ctx0" brushRef="#br0" timeOffset="106541.871">3216 4423 2116 0,'0'0'47'0,"0"0"9"0,0 0 3 0,0 0 0 0,0 0-47 0,-3 2-12 0,-3 1 0 0,-3-3 0 16,3 5 15-16,-2-2 1 0,-1 2 0 0,3 0 0 15,-3 3 29-15,3-2 7 0,0 2 0 0,3-3 1 16,0 0-15-16,0 3-3 0,6-3-1 0,3 3 0 15,0 0-34-15,0 0 0 0,6 0 0 0,0 0 0 16,-4 3 0-16,4-3 0 0,-3-1 0 0,3 1 0 16,-3 3 16-16,0-3-3 0,-6 0-1 0,3-3 0 15,-6-5 0-15,0 0-1 0,0 0 0 0,0 8 0 16,0-8 24-16,-3 5 5 0,-3 1 0 0,-3-4 1 16,-3-2-26-16,3 0-6 0,-3-2-1 0,0-1 0 15,-2 0-40-15,2-2-8 0,0-3-1 0,3 3-1 16,-3-3-75-16,3 3-15 0,3-3-4 0,3 2 0 15,3 1-88-15,3 0-17 16,-6-8-4-16,3 13-1 0</inkml:trace>
  <inkml:trace contextRef="#ctx0" brushRef="#br0" timeOffset="106918.324">3395 4457 288 0,'0'0'25'0,"0"0"-25"16,0 11 0-16,3-1 0 0,0 3 442 0,0 3 83 15,0-3 17-15,0 6 3 0,-3-1-401 0,3 4-80 16,0-1-16-16,-6 3-3 0,0-6 23 0,0 3 4 16,3 0 0-16,0-2 1 0,-3 2-9 0,3-5-3 15,3 3 0-15,-3-6 0 0,3 0-37 0,3-5-7 0,-3 3-1 0,0-6-1 16,-3-5-15-16,3 5 0 0,-3-5 0 0,6 5 0 16,0-7-12-16,-1 2-3 0,-5 0 0 0,6-6 0 31,0-1-18-31,-3-1-4 0,-3-3-1 0,0 0 0 15,0-2-7-15,0-3-2 0,-3 0 0 0,0-2 0 16,0 2 16-16,0-2 3 0,-2-1 1 0,2 1 0 0,-3 2 27 0,6 0-8 0,3 3 8 16,0-3 0-16,0 2-14 0,2 1 2 0,1 0 1 0,0 0 0 15,3 5 19-15,0 3 4 0,3-3 1 0,-3 2 0 16,6 4-4-16,-6-1-1 0,-3-2 0 0,3 5 0 16,3 0 4-16,3 2 0 0,-7 1 0 0,1 2 0 15,0 3 0-15,0-2 0 0,-6 4 0 0,0-2 0 16,0 0 15-16,-6 3 3 15,0-4 1-15,-6 1 0 0,0 3-20 0,0-3-11 16,-2 3 12-16,2-6-12 0,3 3 9 0,-3 0-9 0,0-6 0 0,-3 4 9 16,6-4-90-16,-3 1-19 15,6-3-3-15,0 0-648 0,3 0-129 0</inkml:trace>
  <inkml:trace contextRef="#ctx0" brushRef="#br0" timeOffset="107222.791">3743 4491 633 0,'0'0'28'0,"0"0"6"0,-3 6-34 0,0-1 0 16,0 3 0-16,0 0 0 0,3 0 312 0,0 0 55 15,-3 2 11-15,0 1 2 0,3-1-244 0,0-2-48 16,3 3-11-16,0-3-1 0,3 2 8 0,-3-2 1 16,6 0 1-16,-3-2 0 0,0-1-39 0,3 3-8 0,3-8-2 0,-3 3 0 15,0-3-13-15,3-3-2 0,-3 0-1 0,2-2 0 16,1 0-3-16,-3-3-1 0,0 2 0 0,0-2 0 15,-3-2-5-15,0 2 0 0,-3-5-1 0,0 5 0 16,0-3-11-16,-6 1 10 0,3-1-10 0,-6 3 10 16,-3-2-10-16,3 4 0 0,0-2 0 0,-3 0 8 15,-3 3-8-15,3 0 0 0,0 2 0 0,1 3 0 16,-1 0-22-16,0 3-3 0,3-1-1 16,-3 1 0-16,3 0-102 0,0-1-21 0,0 4-4 0,3-1-591 15,3-5-117-15</inkml:trace>
  <inkml:trace contextRef="#ctx0" brushRef="#br0" timeOffset="107557.374">3931 4478 1897 0,'0'0'84'0,"0"0"17"0,6 3-81 0,0 2-20 16,0 0 0-16,2-2 0 0,4 2 91 0,-3 3 13 16,-3-2 4-16,3 1 0 0,-3 1-64 0,0 0-13 15,-3-2-3-15,3 2 0 0,-6-3 16 0,3 3 2 16,-3-8 1-16,0 8 0 0,-3-3-12 0,0 0-3 15,3-5 0-15,0 0 0 0,-3 3-7 0,3-3-1 16,0 0-1-16,0 0 0 0,0 0-13 0,0 0-2 16,-6 3-8-16,3-6 12 0,3 3-4 0,-3-3 0 15,0 1-8-15,3-4 12 0,0 1-12 0,0-3 9 16,0 3-9-16,0-3 8 0,3 0-8 0,3 0 0 16,-3 3 0-16,0-3 0 0,3 0 0 0,-3 0 0 15,6 0-8-15,0 0 8 0,-3 0 0 0,0 3 0 16,3 0 0-16,0-1 0 0,0 4 0 0,-4-1-11 0,7 0 11 0,-3 3-8 15,0 0 8-15,0 0 0 16,0 0 0-16,0 3 0 0,0 0-12 0,0-3 0 16,-3 0 0-16,3 0 0 15,-3 0-104-15,0 0-22 0,3 0-4 0,-3 0-1 16,0-3-75-16,-6 3-15 0</inkml:trace>
  <inkml:trace contextRef="#ctx0" brushRef="#br0" timeOffset="107792.564">4303 4224 2188 0,'0'0'97'16,"0"0"20"-16,0 0-93 0,0 0-24 0,0 0 0 0,0 0 0 0,3 8 56 0,0 0 6 15,-3 0 2-15,3 3 0 0,0-1 0 0,0 6 0 16,-3 2 0-16,0 4 0 0,0-4 1 0,0 3 1 16,-3 1 0-16,3-1 0 0,3 0-38 0,-3 0-8 15,0-2-2-15,-3-1 0 0,3-2-18 0,0 0 0 16,0-3 0-16,0 0 0 0,-3-5 0 0,3 0 0 15,3 0 0-15,-3-8-12 16,0 0-89-16,0 0-18 0,0 0-3 0,0 0-1059 16</inkml:trace>
  <inkml:trace contextRef="#ctx0" brushRef="#br0" timeOffset="107966.109">4106 4372 2487 0,'0'0'110'0,"0"0"23"0,0 0-106 0,6 0-27 0,0 0 0 16,3-2 0-16,0 2 24 0,3 0-1 0,0 0 0 0,3 0 0 16,0-3-1-16,2 0 0 0,4 1 0 0,-3-1 0 15,6 0-22-15,3-2 0 16,0 2 0-16,-1 1 0 0,4-3 0 0,-6-1 0 0,3 1 0 0,-3-3-1173 16</inkml:trace>
  <inkml:trace contextRef="#ctx0" brushRef="#br0" timeOffset="108544.741">4886 4092 1728 0,'0'0'76'0,"0"0"16"0,0 0-73 0,0 0-19 0,0 0 0 0,0 0 0 15,0 10 55-15,3-2 7 0,3 3 2 0,-3 2 0 16,0 0 51-16,0 3 10 0,0 0 3 0,-3 5 0 16,3 0-52-16,0 1-9 0,-3-1-3 0,3 0 0 15,-3 0 0-15,3 0 0 0,-6-2 0 0,3-3 0 16,-3 2-64-16,0-2 0 16,0-3-13-1,0 1 1-15,3-4 12 0,-3-2 0 16,0 0 0-16,0 0-8 0,0 0 8 0,0-3 0 0,3 0 0 0,0-5 0 0,0 6-25 0,0-1 0 0,0-5 0 0,6 8 0 15,-3-5-23-15,-3-3-5 0,6 2-1 0,0 4 0 16,0-4-59-16,3-2-12 0,3 0-3 0,-3 0-549 16,0-5-111-16</inkml:trace>
  <inkml:trace contextRef="#ctx0" brushRef="#br0" timeOffset="108937.593">5175 4314 2419 0,'0'0'53'0,"0"0"11"0,0 0 3 0,-3-5 1 0,0-1-55 0,0 1-13 0,0 0 0 0,-3 0 0 16,0 2 0-16,0 0 0 0,-3 3 0 0,0 3 0 15,0-3 54-15,0 5 8 0,-3 1 2 0,4 1 0 16,-4 1-52-16,0 3-12 0,0-3 0 0,3 5 0 16,0 3 24-16,3-3 3 0,0 3 0 0,0-3 0 15,6 3-19-15,-3-3-8 0,3-2 8 0,3 2-8 16,0 1 12-16,3-4-4 0,0-2 0 0,0 0 0 15,3-3-8-15,-3 1-9 0,3-4 9 0,-3 1-13 16,3-3 13-16,0-3 0 0,-3-2 0 0,2 0 0 16,-2-3-13-16,0 0 3 0,3 0 1 0,-3-3 0 15,0 1 9-15,0-4-12 0,-3 4 12 0,3-3-12 0,0 5-4 0,-3-3 0 16,-3 3-1-16,3 3 0 0,-3-3 4 0,0 8 1 16,0 0 0-16,0 0 0 0,0 0 12 0,0 0 16 15,0 0-3-15,6 5-1 0,0 3 0 0,0 3 0 16,-3-1 0-16,3 1 0 0,0 2 6 0,0-2 1 15,0-1 0-15,3 4 0 0,-4-7-19 0,1 4 0 16,3-3 8-16,-3 0-8 0,-3-3 0 0,3 1 0 16,-3-1-11-16,3-5 11 15,0 2-117-15,-6-2-17 16,3-2-3-16,3 2-593 0,0-5-118 0</inkml:trace>
  <inkml:trace contextRef="#ctx0" brushRef="#br0" timeOffset="109127.733">5336 4319 1958 0,'0'0'87'0,"0"0"17"0,0 0-83 0,0 0-21 0,3 8 0 0,0-2 0 16,2-1 56-16,1 3 6 0,-3 2 2 0,3 1 0 15,0 0 24-15,0-1 6 0,0 3 1 0,0-2 0 16,0 2-30-16,0-2-5 0,0-1-2 0,-3 1 0 16,3-3-35-16,-3 0-7 0,3 0-2 0,0-3 0 15,0 3-14-15,-6-8 0 0,0 0 0 0,0 0 0 16,9 3-39-16,0-1-10 0,-9-2-3 0,6-2 0 15,6-1-125-15,-4-5-26 0,1 3-5 0</inkml:trace>
  <inkml:trace contextRef="#ctx0" brushRef="#br0" timeOffset="109330.13">5583 4333 2332 0,'0'0'52'0,"0"0"10"0,0 0 2 0,-3 10 1 0,0 1-52 0,-3 5-13 0,0-3 0 0,0 5 0 0,-3 1 60 0,0-1 8 16,-3 4 3-16,0-1 0 0,3-3-9 0,-3 3-2 15,0 1 0-15,3-4 0 0,1 1-9 0,-1-1-3 16,0-2 0-16,3 0 0 0,0 0-38 0,3-3-10 16,0-2 0-16,-3-3 0 15,6-1-30-15,3-1-8 0,-3-6-2 16,0 0 0-16,6 2-147 0,0-2-29 0</inkml:trace>
  <inkml:trace contextRef="#ctx0" brushRef="#br0" timeOffset="109952.398">5660 4449 460 0,'0'0'20'0,"0"0"5"0,0 0-25 0,6-3 0 0,3 1 0 0,-3-1 0 16,3-2 316-16,0 2 59 0,3 0 11 0,-3 1 2 16,-1 2-252-16,4 0-50 0,0 0-10 0,-3-3-3 15,0-2 23-15,0 5 4 0,0 0 0 0,0-3 1 16,-3 1-68-16,3-1-13 15,-3 0-4-15,0 1 0 0,0-1-16 0,0 0 10 0,-3-2-10 0,0-3 8 16,3 6 0-16,-6 2 0 0,0-8 0 0,0 0 0 16,0 2 8-16,-3 1 0 0,0 2 1 0,-3-5 0 15,0 3-17-15,0 0 0 0,-3 2 0 0,0 3 0 16,0 0 0-16,-6 3 0 0,3 2 0 0,0 0 0 0,0 3-14 0,0 0-6 16,4 3-2-16,2 0 0 15,-3 2 22-15,3 0 10 0,3-2-1 0,0 2 0 16,3 0 10-16,0 3 1 0,3-3 1 0,0 0 0 15,3 1-4-15,0-4-1 0,0 1 0 16,-1-1 0-16,7-2-16 0,-3 0 0 0,3-3-8 16,-3-2 8-16,0 2 0 0,3-5 0 0,-3 0 0 0,0 0 0 15,0-5-124-15,3 2-18 0,3-2-4 16,-4-3-1-16,1 0-36 0,-3-2-7 0,3-1-2 16,0 3 0-16,-3-2-102 0,0-1-21 0,-3-2-4 15,0 0-1-15,0 2 235 0,0 0 46 0,-3-2 10 0,0 5 1 0,-3 0 110 0,3 0 22 16,-3 3 4-16,0 5 0 0,0 0 68 0,0 0 14 15,0 0 2-15,0 0 1 0,0 0-74 0,0 0-15 16,6 8-4-16,-3 0 0 0,0 3 33 0,3-1 7 0,-3 3 0 16,-3 1 1-16,6-4-29 0,-6 1-5 0,2-1-2 15,-2-2 0-15,3 3-69 0,-3-3-13 0,0 0-3 0,0-8-1 16,0 0 36-16,0 0 7 0,0 0 2 0,0 0 0 16,0 0-52-16,0 0-12 0,0 0 0 15,0 0 0-15,0 0 0 0,0-6 0 0,3-1 0 16,0-1 0-16,0-3 0 0,3 0 0 0,-3-2 0 15,0 3 0-15,3-4 0 0,-3 1 0 0,6 0 0 0,-3 0 0 16,0 2 0-16,3 3 0 0,0 0 0 16,0 3 0-16,3 2 0 0,-3 1 0 0,3-4 0 15,0 4 0 1,-1 2-100-16,7 0-22 0,-3-3-5 0,3 3-1025 0</inkml:trace>
  <inkml:trace contextRef="#ctx0" brushRef="#br0" timeOffset="136610.03">1940 1646 403 0,'0'0'36'0,"0"0"-36"0,0 0 0 0,0 0 0 16,0 0 168-16,0 0 26 0,0 0 6 0,0 0 0 16,0 0-123-16,0-5-25 0,0 5-4 0,0-8-2 15,0 0 38-15,-5 3 8 0,5-1 2 0,0 1 0 16,-3 0-22-16,3 5-4 0,0-6 0 0,0 1-1 16,-9 0-13-16,3 0-2 0,3 2-1 0,0 0 0 15,-6 1-30-15,-3 2-5 0,3 0-2 0,-3 2 0 16,3 4-5-16,0-1-1 0,-3 3 0 0,-3 5 0 15,3 0-8-15,1 1 0 0,-1 1 0 0,3 1 8 16,-6 3-8-16,9-3 12 0,-3 0-12 16,3-1 12-16,0-1 0 0,6-1 0 0,0 0 0 0,6-2 0 15,0-3 1-15,-3 0 1 0,6-3 0 0,-3 3 0 16,6-6-14-16,-3-2 9 0,3-2-9 0,-1-1 8 16,1-2-8-16,3-3 0 0,-3-3 9 0,0-2-9 0,-3 0 0 0,3 0 0 15,-3-3 0-15,0 0 0 0,0-3-20 0,0 4-3 16,-3-1 0-16,0 2 0 0,2 4 32 0,-8 2 7 15,0 0 0-15,0 0 1 0,0 3 8 0,0 5 2 16,0 0 0-16,0 0 0 0,0 5 22 16,0 3 5-16,0 3 1 0,-5 2 0 0,2 0-9 0,3 3-2 15,0 2 0-15,0-2 0 0,0 0-24 0,3 3-6 16,-3-6-1-16,5 3 0 0,-5-3-13 0,6 0 8 16,0 0-8-16,3-2 0 0,-3 0 0 0,0-3 0 15,3-1-13-15,0-1 4 16,-3-1-151-16,9-2-29 0,-9-1-7 0</inkml:trace>
  <inkml:trace contextRef="#ctx0" brushRef="#br0" timeOffset="137010.853">2185 1786 288 0,'0'8'25'0,"0"3"-25"0,0 2 0 0,0 6 0 15,0-1 314-15,-6 3 58 0,12 0 11 0,-6 3 2 16,0-3-249-16,0 3-51 0,0-3-9 0,0 1-3 16,0-7 12-16,0-1 3 0,0-1 0 0,3-2 0 0,-3-1-64 0,0-5-12 15,0-5-2-15,0 0-1 0,2 8-9 0,-2-8 12 16,0 0-12-16,0 0 12 16,0-5-12-16,0-3 0 0,-2-2 0 0,-1-1-11 15,3-2-5-15,0-3-2 0,-6 0 0 0,6-3 0 0,0 1 3 16,0 2 1-16,6-2 0 0,-6-1 0 15,0-2-6-15,3 2-2 0,-1-2 0 0,1 3 0 16,9-1 22-16,-9 3 10 0,6 0-1 0,3-2 0 0,-3 2 15 0,3 3 2 16,3 2 1-16,-6 3 0 0,3 0 17 15,3 3 4-15,0 2 1 0,-7 6 0 0,4 0-14 16,3 5-3-16,0-1-1 0,-9 4 0 0,3 2-17 0,-3 1-3 16,0 1-1-16,-3-1 0 0,-6 4 8 0,3-2 2 15,-3 3 0-15,0-1 0 0,-9-5-3 0,6 3 0 16,-3 0 0-16,0-3 0 0,0 1-17 0,3-7-19 15,-6 1 4-15,6-2 1 16,4-1-154-16,2-5-32 0,-9 0-5 0</inkml:trace>
  <inkml:trace contextRef="#ctx0" brushRef="#br0" timeOffset="137396.397">2530 1765 2098 0,'0'11'93'0,"0"-6"19"0,0 6-89 0,3-1-23 0,-3 3 0 0,0 3 0 16,0 0 36-16,6 5 4 0,-6-2 0 0,0-1 0 16,0 4 1-16,0-4 1 0,0 3 0 0,0-2 0 15,0-3 11-15,0 0 3 0,0-6 0 0,3 3 0 16,-6-5-35-16,3 0-6 0,0-8-2 0,0 0 0 0,0 0-13 0,0 0 0 16,0 0 8-16,0 0-8 0,0 0-9 0,0-5-5 15,0-6-1-15,-6 1 0 0,12-1 4 16,-6-5 1-16,0 0 0 0,3-2 0 15,-3-3-27-15,3 2-6 0,0-2-1 16,9 0 0-16,-9 0 13 16,5 2 3-16,4 3 0 0,3-2 0 15,0 5 28-15,-3-1 0 0,3 1 0 0,6 5 0 0,-12 3 36 16,6 5 12-16,-1 0 4 0,-2 0 0 16,-3 5-32-16,3 0-7 0,-3 3-1 0,-6 0 0 0,0 0 7 15,0 0 1-15,-3 3 0 0,-3-1 0 0,-3 4 9 0,6-4 3 0,-9 1 0 0,-3 2 0 0,3-5-20 0,0 3-3 16,1-4-1-16,-1-1 0 15,0 2-38-15,0-6-8 16,3 1-2-16,-3-3 0 0,3-3-121 0,0 1-25 0,6-1-5 16,-6-2-773-16</inkml:trace>
  <inkml:trace contextRef="#ctx0" brushRef="#br0" timeOffset="137633.653">2908 1448 2275 0,'0'0'50'0,"0"0"10"0,0 0 3 0,0 0 1 0,0 0-52 0,9 2-12 0,-6 4 0 0,3 2 0 16,-3-1 28-16,3 7 2 0,-6 2 1 0,0 5 0 15,0 0 32-15,3 3 6 0,-3 2 2 0,6 1 0 16,-12-1-15-16,3 3-4 0,3-2 0 0,0-1 0 16,0-2-36-16,0-3-7 0,0 0-1 0,0 0-8 15,-6-5 0-15,6 0 0 0,0-3 0 0,6 1-12 16,-6-4-98-16,3-4-19 0,-3-6-4 0,6 7-992 15</inkml:trace>
  <inkml:trace contextRef="#ctx0" brushRef="#br0" timeOffset="137804.177">3110 1749 2214 0,'0'0'98'0,"-3"6"20"0,6 4-94 0,-3-2-24 0,6 3 0 0,-6-3 0 16,0 2 24-16,0 1 0 0,0-1 0 0,0-2 0 15,0 0-24-15,0 0 0 0,0-3 0 0,0-5 0 32,0 0-83-32,0 6-11 0,0-6-2 0</inkml:trace>
  <inkml:trace contextRef="#ctx0" brushRef="#br0" timeOffset="137934.862">3152 1577 864 0,'0'0'76'0,"0"0"-60"0,0 0-16 0,0 0 0 0,0 0 362 0,0 0 70 0,0 0 13 0,0 0 3 16,0 0-348-16,0 0-71 0,0 0-13 0,6 3-4 16,3 0-20-16,-3 2-5 0,3-2-1 0,0 2 0 15,-3-3-126 1,5 4-26-16,-2-4-5 0</inkml:trace>
  <inkml:trace contextRef="#ctx0" brushRef="#br0" timeOffset="138141.448">3429 1585 2026 0,'-18'3'90'0,"6"0"18"0,3 2-86 0,-3 0-22 16,3 3 0-16,-3 0 0 0,3 0 60 0,0 3 7 15,-2-1 1-15,5 3 1 0,-3 1-41 0,3-1-8 16,0 0-1-16,3 0-1 0,0 0 18 0,3 3 3 16,3-5 1-16,0 2 0 0,0 0-20 0,6 1-3 15,-3-4-1-15,3 1 0 0,5-3-16 0,-2 0-11 16,3-3 2-16,6 3 0 15,-9-5-113-15,6-1-22 0,-3-2-5 0</inkml:trace>
  <inkml:trace contextRef="#ctx0" brushRef="#br0" timeOffset="138489.425">3634 1657 2354 0,'0'0'52'0,"-6"-3"10"0,0 3 2 0,-3 0 3 0,3 5-54 0,-3-2-13 0,3 2 0 0,-5 3 0 16,2 0 17-16,-6 3 1 0,6-1 0 0,-3 4 0 15,3-1 22-15,-3 0 4 0,9 0 0 0,-9 0 1 16,9 1-5-16,0-1-2 0,3-2 0 0,3-1 0 16,0-2-38-16,0 0 0 0,0-3 0 0,3 1 0 15,3-1 0-15,-3-3 0 0,0 1 0 0,3-3 0 16,0-3-15-16,3 1-7 0,-3-3-2 0,-3-1 0 16,8-2-8-16,-8 0-1 15,0-2-1-15,3 2 0 0,0 0 2 0,0-3 1 16,3 3 0-16,-9 3 0 0,3-3 31 0,0 6 0 0,0-1 0 15,-6 3 0-15,6 0 46 0,3 5 2 16,0 0 1-16,-3 1 0 0,3-1 7 0,-3 3 0 16,-1 0 1-16,1 0 0 0,0-3-10 0,0 3-3 15,0-3 0-15,0 3 0 0,0-2-44 0,0-1-10 0,3-2-2 0,-6-1 0 0,3 1-6 0,0-6-2 16,0 1 0-16,3-1 0 16,-3-2-86-16,3-3-18 15,3-3-3-15,-3 1-1 0,0-4-79 0,-1-2-16 16,1-2-3-16,0-1-1 0</inkml:trace>
  <inkml:trace contextRef="#ctx0" brushRef="#br0" timeOffset="138670.758">3917 1479 460 0,'-6'-10'20'0,"6"7"5"0,0 3-25 0,-3-5 0 16,0 2 0-16,3 3 0 0,0 0 453 0,0 0 86 0,0 0 17 0,0 0 3 15,0 0-419-15,3 8-84 0,0 0-17 0,3 5-3 16,-3 6 15-16,3-1 3 0,-3 6 1 0,0 0 0 16,0-3-5-16,3 3-1 0,0 0 0 0,-6 0 0 15,6-1-33-15,-3-1-8 0,-3-1 0 0,3-3-8 16,0 1 8-16,-3-3-8 0,0-3 0 0,0 0 0 15,0-2-9-15,0-1-6 0,0-4-1 0,-3 2 0 32,3-8-168-32,0 0-35 0,0 0-6 0</inkml:trace>
  <inkml:trace contextRef="#ctx0" brushRef="#br0" timeOffset="138882.979">3750 1694 2188 0,'0'0'195'0,"0"0"-156"16,0 0-31-16,0 0-8 0,0 0 102 0,3-6 19 16,0-1 4-16,6 1 1 0,-3 1-84 0,3 2-17 15,0-2-3-15,3 0-1 0,6-1-9 0,-3 4-1 16,-1-4-1-16,4 1 0 0,3 3 0 0,-3-1 0 16,3 0 0-16,0 1 0 0,2-4-26 0,-2 6-4 15,-3-2-2-15,0-1 0 16,3 0-140-16,-9 1-28 0,3-1-6 0,-3 6-812 0</inkml:trace>
  <inkml:trace contextRef="#ctx0" brushRef="#br0" timeOffset="139018.755">4185 1622 1152 0,'-6'14'51'0,"9"-9"10"0,0 0-49 0,-3 3-12 0,3 3 0 15,-3-1 0-15,3 3 307 0,0-2 58 0,0 2 12 16,-3 0 3-16,0 1-263 0,3-4-52 0,-3 4-10 16,3-4-3-16,-6 3-33 0,3-5-7 0,3 3-2 0,0-3 0 15,0 0-10-15,-3 0 0 0,0-8 0 0,0 0 0 31,0 0-110-31,0 0-21 0,0 0-4 0,0 0-946 0</inkml:trace>
  <inkml:trace contextRef="#ctx0" brushRef="#br0" timeOffset="139427.86">4194 1591 2343 0,'-9'-6'104'0,"9"6"21"0,0 0-100 0,0 0-25 16,0 0 0-16,3-5 0 0,3 0 10 0,0-1-10 15,-6 6 12-15,6-5-12 0,0 0 0 0,3 0-9 16,-4 2-1-16,4 3 0 0,0 0 10 0,-3 0 0 16,6 0-9-16,-3 0 9 15,0 3-117-15,3-1-19 0,0 1-4 0,-3-1-1 16,0 1 39-16,-3 2 8 0,-6-5 2 16,6 6 0-16,3-4 3 0,-6 4 1 15,0 2 0-15,-1-3 0 0,1 3 57 0,0 0 12 0,-3 0 3 0,-3 2 0 0,0-4 60 0,3 4 13 16,3 3 3-16,-3-2 0 0,-3 2 72 15,1 0 14-15,2 1 3 0,0-1 1 0,0 0-25 0,2 0-5 16,-2-2 0-16,0 2-1 0,0-5-52 0,0 3-11 16,6-3-1-16,-3 0-1 0,9-3-26 0,-6 0-6 15,9-2-1-15,-9-1 0 0,9-2-8 0,-3 0-1 16,0-2-1-16,3-1 0 0,0-2 17 0,-4-3 4 16,-2 3 1-16,0-3 0 0,3-3-33 0,-6 3 0 15,3-2 0-15,-6-1 0 0,0 0 13 0,-3 1-4 16,0-1-1-16,-3 3 0 0,0-2-8 0,-3 2-11 15,-3-3 3-15,3 3 0 0,-3 0 8 0,-3 3 0 0,4 0 0 0,-4-1 0 32,0 4-40-32,6 2-7 0,-6-3-1 0,3 3 0 15,3 3-180-15,0-1-37 0,-3-4-7 0,9 2-2 16</inkml:trace>
  <inkml:trace contextRef="#ctx0" brushRef="#br0" timeOffset="139688.571">4569 1667 1785 0,'3'11'79'0,"0"-3"17"0,0 0-77 0,0 2-19 0,0 1 0 0,3-1 0 0,0 1 188 0,0 0 35 16,-4-1 6-16,1-2 2 0,0 3-158 0,-3-3-31 16,3-3-6-16,-3-5-2 0,0 0-8 0,0 0-2 15,0 5 0-15,0-5 0 0,0 0 8 0,0 0 2 16,0 0 0-16,0 0 0 0,0 0-34 0,0 0-11 16,3-5 0-16,3 0 0 0,-3-6 11 0,6 1 0 15,-3-1-9-15,0 0 9 0,6 1-19 0,0-1 1 16,0-2 0-16,3 5 0 0,-3 0 3 0,3 3 1 15,-1 0 0-15,1 2 0 0,0 6 14 16,0-1 0 0,0 3 0-16,0 1 0 0,0 2 13 0,0 2-1 15,-1-2 0-15,1 3 0 0,0-3-12 0,-3 0 0 16,3-3 0-16,0 3 0 0,0-3 0 0,-3-2-10 0,0-1 2 0,0-2-827 16,-4-2-165-16</inkml:trace>
  <inkml:trace contextRef="#ctx0" brushRef="#br0" timeOffset="140274.555">5387 1350 403 0,'0'0'36'0,"0"0"-36"0,0 5 0 0,0 0 0 16,3 3 342-16,-3 6 62 0,3-1 12 0,0 3 2 15,0 7-271-15,0 4-55 0,-3 7-10 0,0 1-2 16,0 2-19-16,0 0-3 0,-3-3-1 0,3-2 0 16,0 0-17-16,-3-6-3 0,3 1-1 0,0-6 0 15,3 0-8-15,0-5-1 0,-3 0-1 0,3-3 0 16,0-5-34-16,3 0-8 0,-3-3 0 0,-3-5-1 15,0 0-179 1,0 0-36-16</inkml:trace>
  <inkml:trace contextRef="#ctx0" brushRef="#br0" timeOffset="140701.221">5614 1643 1900 0,'0'0'169'0,"0"0"-135"16,0 0-34-16,0 0 0 0,0 0 117 0,-3-5 17 15,3 5 3-15,-3-8 1 0,0 3-116 0,3 5-22 16,0 0 0-16,-6 0-12 0,3-3 26 0,-6 6 6 16,3 2 0-16,-3 1 1 0,0 4 17 0,3 3 3 15,-6 1 1-15,3 1 0 0,3 1-18 0,-3 3-3 16,3-3-1-16,0 0 0 0,0-1-10 0,3-1-2 16,0-1-8-16,3 0 12 0,0 0-12 0,0-5 8 15,6 3-8-15,0-3 0 0,0-3 0 0,0 0 0 0,0-2 0 0,3-3 0 16,-3 0-27-16,0-3 2 15,0 1 0-15,3-6 0 16,0 3-4-16,-3-3-1 0,3 0 0 0,-3-3 0 0,3 1 20 16,-3 2 10-16,-3-6-10 0,0 4 10 15,0-1-23-15,-1-2 2 0,-2 2 0 0,0-2 0 16,-2 3 21-16,-1-1 10 0,0 6-1 0,0-3 0 0,0 2 29 0,3 6 6 0,0-5 0 0,0 5 1 16,0 0-13-16,0 0-4 0,0 0 0 0,0 8 0 15,3 3-7-15,0-3-1 0,-3 2-1 16,3 3 0-16,0 1 1 0,2-4 1 0,1 3 0 15,0-2 0-15,0 0-11 0,0 2-2 0,0-5-8 0,0 2 12 16,3 1-12-16,-3-3 0 0,0 0-9 0,0-3 9 16,0 0-39-1,0-2-1-15,-3 2-1 0,3-2 0 0,-6-3-163 16,0 0-33-16,9-5-7 0</inkml:trace>
  <inkml:trace contextRef="#ctx0" brushRef="#br0" timeOffset="140898.226">5771 1707 2365 0,'0'0'104'0,"0"0"23"0,0 0-102 0,3 5-25 16,0 1 0-16,0-1 0 0,6 3 45 0,-3 0 4 16,0 0 1-16,0 2 0 0,3 1 5 0,-3-1 1 15,0 1 0-15,3 2 0 0,-3-2-16 0,0 2-4 16,0-2 0-16,0-3 0 0,0 5-12 0,2-5-4 16,-5 0 0-16,6-3 0 0,-6 0-20 0,3 1 0 15,-3-1 0-15,3-3 0 16,0 1-47-16,-6-3-13 0,6-3-4 0,0 1 0 15,0-3-149-15,3-3-31 0,-3 0-5 0</inkml:trace>
  <inkml:trace contextRef="#ctx0" brushRef="#br0" timeOffset="141031.166">6030 1694 1940 0,'0'0'86'0,"0"0"18"0,0 0-84 0,-3 8-20 0,-3 2 0 0,3 1 0 16,0-1 93-16,-3 6 15 0,0 0 2 0,1 3 1 15,-4-1-37-15,0 3-7 0,0 1-2 0,-3 1 0 16,3-1 1-16,-3 1 0 0,3 1 0 0,0 0 0 0,6-3-22 15,-3 0-5-15,3-2-1 0,3-3 0 16,-3 0-56-16,6-3-11 0,-3-5-3 0,6 0 0 16,0-3-182-16,-6-5-37 0</inkml:trace>
  <inkml:trace contextRef="#ctx0" brushRef="#br0" timeOffset="141430.26">6197 1736 2095 0,'12'0'46'0,"-6"0"10"0,-6 0 1 0,0 0 2 0,9 5-47 0,0-2-12 16,-3 0 0-16,-6-3 0 0,0 0 64 0,9 5 10 16,-1 0 2-16,1 1 1 0,-3-1 15 0,0 0 4 15,6 0 0-15,0-5 0 0,-3 3-58 0,0 0-11 16,0-1-3-16,3-2 0 0,0-2-12 0,-3-1-4 15,-9 3 0-15,9-5 0 0,2-1-8 0,-2 1 0 16,-6 0 0-16,0-3 0 0,6 0 0 0,-6 0-11 0,-3 0 3 16,-3 0 0-16,0 0-7 0,0 0-1 0,0-2 0 15,-6 4 0-15,-2 1 7 0,2 0 1 0,0 2 0 0,-3 1 0 16,-9 2 8-16,6 2 0 0,6 1 0 0,-3 2 0 16,-3 3 0-16,3 0 0 0,1 0 0 15,2 0 0-15,6 5 0 0,-3-2 8 0,-6 2-8 16,6-2 11-16,12-1 2 0,-6 3 1 0,-6-2 0 0,6 0 0 15,9-1-2-15,0 3 0 0,-3-2 0 0,0-3 0 16,3 2-12-16,2 1 0 0,4-6 0 0,-3 3 0 16,-3-2-19-16,3-1-3 0,6-3-1 0,-3-2 0 15,-3 0-132-15,0 0-26 16,2-5-6-16</inkml:trace>
  <inkml:trace contextRef="#ctx0" brushRef="#br0" timeOffset="141729.218">6507 1725 2253 0,'-6'3'49'0,"6"-3"11"0,6 5 1 0,-1 3 3 0,-2 0-51 0,-3 3-13 16,6-1 0-16,0 1 0 0,3 0 64 0,-6 2 11 15,-3-3 1-15,6 1 1 0,6 0-5 0,-6-1-2 16,-9 1 0-16,6-3 0 0,3-3-27 0,-3 0-6 16,-3-5-1-16,0 0 0 0,0 0-16 0,0 0-4 15,0 0-1-15,0 0 0 0,-6 0 16 0,6 0 3 16,3-2 1-16,-3-4 0 0,-6-2-11 0,6 0-3 15,3 1 0-15,3-4 0 0,-3 0-9 0,0 1-3 0,0-3 0 16,9 2 0-16,6 0-9 0,-6 1 0 16,-9-1 0-16,6 3 0 0,8 0-12 15,1 0 12-15,-6 3-10 0,3-3 10 0,6 3 0 0,0 2 0 0,2 3 0 0,-2-2 0 32,0 2-98-32,0 0-17 0,3 2-3 15</inkml:trace>
  <inkml:trace contextRef="#ctx0" brushRef="#br0" timeOffset="205107">16707 6900 864 0,'0'0'76'0,"0"0"-60"0,0 0-16 0,0 8 0 15,0 0 88-15,-3 2 16 0,3 1 2 0,0 2 1 16,0 0-32-16,0 3-7 0,-3 0 0 0,3 0-1 16,-3 3 8-16,6-4 1 0,-3 1 1 0,0-2 0 15,0-1-33-15,3 0-8 0,-3-2 0 0,3-1-1 16,-3 1-27-16,3-3-8 0,-3 0 0 0,0 0 0 16,0-8-16-16,0 0-6 0,-3 5-2 0,3-5-524 15,0 0-104-15</inkml:trace>
  <inkml:trace contextRef="#ctx0" brushRef="#br0" timeOffset="205268.509">16748 6855 1360 0,'0'0'60'0,"0"0"13"0,-3-5-58 0,3-3-15 15,0 8 0-15,0 0 0 0,0 0 38 0,0 0 5 16,0 0 1-16,0 0 0 0,0 0-36 0,0 0-8 15,0 0 0-15,3-3 0 0,-3 3-12 0,0 0-4 16,9-3 0-16</inkml:trace>
  <inkml:trace contextRef="#ctx0" brushRef="#br0" timeOffset="205591.452">16835 6953 633 0,'-3'8'56'0,"3"0"-44"0,-3 2-12 0,3 4 0 16,-3-1 188-16,3 0 36 0,-3 0 8 0,3 0 0 15,-3-2-132-15,0 0-28 0,3-1-4 0,-3 1-2 16,3-11-14-16,0 8-2 0,0 0-1 16,0-8 0-16,0 0-25 0,0 0-6 0,0 0-1 0,0 0 0 15,0 0 3-15,0 0 1 0,0 0 0 0,3-3 0 16,0-5-21-16,3 0 0 0,-3-5 0 0,6 0 0 16,-3-3 0-16,0-3 0 0,2 3 0 0,4 1 0 15,-3-4 0-15,3 6 0 0,0 0 0 0,0-1 0 16,0 1 0-16,-3 5 0 0,0 0 0 0,3 3 8 15,-3 2 4-15,3 3 2 0,-1 3 0 0,1 2 0 16,0 3 13-16,-3 0 2 0,0 0 1 0,0 3 0 0,0 2-18 16,-3 3-3-16,-3 0-1 0,3-1 0 0,-3 4-8 0,0 0 0 15,0-6 0-15,0 3 8 0,0-1-8 0,-3-1 0 16,0-4 0-16,3 1-11 16,-3-3-25-16,0 0-6 0,3-3-1 0,-3-5 0 15,0 0-118-15,9 3-24 0,0-3-5 0</inkml:trace>
  <inkml:trace contextRef="#ctx0" brushRef="#br0" timeOffset="205846.976">17507 6709 1094 0,'-3'-15'48'0,"3"7"11"0,-6 2-47 0,3-4-12 0,-2-1 0 0,-1 1 0 15,0-1 128-15,-3 0 24 0,3 3 5 0,-3 3 1 16,3 0-48-16,-3 2-10 0,-3 3-1 0,3 3-1 15,3 2-50-15,-3 3-11 0,-6 3-1 0,3 2-1 16,3 3-4-16,-2 2-1 0,5 3 0 0,-3 3 0 16,0 3-11-16,0-1-3 0,3 6 0 0,0 0 0 15,0-3-2-15,3 0-1 0,3 0 0 0,0 0 0 16,0-2-13-16,0 2 0 0,0-5 8 0,3-1-8 16,-3-2-8-16,3 1-5 0,0-4-1 0,0-2 0 15,0 0-98-15,-3-3-19 0,0-2-4 0</inkml:trace>
  <inkml:trace contextRef="#ctx0" brushRef="#br0" timeOffset="206024.976">17225 6987 1152 0,'0'0'51'0,"3"-5"10"0,0 0-49 0,5-1-12 16,-2 1 0-16,6 2 0 0,-3-2 79 0,6 2 13 15,0 1 2-15,0-3 1 0,0 2-79 0,3 0-16 16,-3 1 0-16,2 2 0 16,-2 2-32-16,0-2 0 0,-3 3 0 0</inkml:trace>
  <inkml:trace contextRef="#ctx0" brushRef="#br0" timeOffset="206246.058">17475 7056 403 0,'0'0'36'0,"-3"11"-36"0,0-1 0 0,0 3 0 15,-3-2 248-15,3-3 42 0,3 3 9 0,0-4 1 16,3 1-172-16,3 0-34 0,3-5-7 0,-3 0-2 15,3-3-35-15,2 0-7 0,1-3-2 0,0 0 0 16,3-5-11-16,-3 3-2 0,-3-3-1 16,3-5 0-16,-3 2-15 0,-3-2-4 0,0 3 0 0,-3-4 0 15,0 1 0-15,-6 3 0 16,0-4 0-16,0 4 0 0,-6-1 12 16,-3 3 1-16,3 0 1 0,-3 3 0 0,-3 0-7 0,3 2-2 15,0 3 0-15,3 0 0 0,1 0-86 16,2 3-18-16,-3-3-3 0</inkml:trace>
  <inkml:trace contextRef="#ctx0" brushRef="#br0" timeOffset="207161.244">18442 6609 1335 0,'0'0'29'0,"0"0"7"0,-6-3 0 0,-3 1 2 0,-3-1-30 0,3 3-8 0,-6-3 0 0,4 3 0 0,-4 3 84 0,3 0 16 15,-3-1 4-15,3 4 0 0,0 1-30 0,-3 4-6 16,3 0 0-16,-3 5-1 0,0-1-22 0,7 7-4 16,-4-1-1-16,3 3 0 0,3-1-12 0,0 4-2 15,0-1-1-15,0 3 0 0,3-2-16 0,0 2-9 16,0-3 10-16,3 1-10 0,0-3 0 0,0-1 0 15,0-1 0-15,0-4 0 16,3-2-29-16,-3-3-6 16,-3 0-1-16,3 1 0 0,-3-6-128 0,0-3-27 15,3-5-5-15,0 0 0 0</inkml:trace>
  <inkml:trace contextRef="#ctx0" brushRef="#br0" timeOffset="207338.862">18088 6929 1036 0,'0'0'92'0,"0"0"-73"0,-3-3-19 0,3 3 0 15,0 0 144-15,0 0 26 0,0 0 5 0,0 0 1 16,0 0-128-16,9-2-26 0,3-4-5 0,-3 1-1 16,3 3 10-16,-1-1 2 0,1 0 0 0,3 1 0 15,3 2-16-15,0-3-2 0,0 3-1 0,3 3 0 16,-6-3-117-16,2 0-24 0,-2 0-5 0,3 0-552 16</inkml:trace>
  <inkml:trace contextRef="#ctx0" brushRef="#br0" timeOffset="207546.796">18359 6969 1364 0,'-6'2'60'0,"3"1"13"0,0 2-58 0,-3 3-15 0,3 3 0 0,0-3 0 0,0 5 73 0,0-2 12 16,6-3 3-16,-3 2 0 0,3 1-40 0,0-3-8 15,3 0-2-15,3-1 0 0,0-1-25 0,3-1-5 16,-1 0 0-16,1-5-8 0,3 3 9 0,-3-6-9 16,0 1 0-16,0-1 9 0,0-2 0 0,0-3 0 15,-6 0 0-15,0 0 0 0,0-3-1 16,-3 3 0-16,0-2 0 0,-6-1 0 0,3-2-8 15,-6 2 0-15,3 1 0 0,-6-1 0 0,0 3 12 0,3-2 0 16,-6 2 0-16,3 0 0 16,0 0-61-16,3 3-12 0,-3-1-3 0,3 1 0 15,0 2-102-15,3 1-21 0,-3-1-4 0,6 3-1 0</inkml:trace>
  <inkml:trace contextRef="#ctx0" brushRef="#br0" timeOffset="207746.297">18540 6998 748 0,'9'16'33'0,"-6"-8"7"0,3 2-32 0,-3-2-8 0,0 3 0 0,3-1 0 15,-3-2 167-15,0 0 31 0,-3 0 6 0,3 0 2 16,-3-8-97-16,0 0-19 0,0 0-4 0,0 0-1 16,0 0-17-16,0 0-3 0,0 0-1 0,0 0 0 15,-3-8-23-15,6 0-5 0,-3-5 0 16,3 0-1-16,3-6-7 0,0 3 0 0,0-2-1 0,3 5 0 16,-3-6-35-16,3 3-8 0,3 3 0 0,-1 0-1 15,1 0 17-15,0 2 0 0,6 6 0 0,-3-3 0 16,0 5-55-16,0 3-7 0,-3 3-2 0,3-1-546 15,-1 4-110-15</inkml:trace>
  <inkml:trace contextRef="#ctx0" brushRef="#br0" timeOffset="208089.601">19258 6604 1728 0,'0'0'38'0,"0"0"8"0,0 0 2 0,0 0 0 0,-6 5-39 0,0 3-9 0,0 2 0 0,3 1 0 16,0 2 0-16,0 3 0 0,0 0 0 0,3 2 0 16,-3 1 53-16,3 2 9 0,-3 3 2 0,3-3 0 15,3 3 0-15,3 0 0 0,-6-3 0 0,6 0 0 16,-6-2-52-16,0-1-12 0,3-2 0 0,-3 3 0 16,-3-6-33-1,3 3-10-15,0-3-1 0,0-3-578 0,0 1-115 0</inkml:trace>
  <inkml:trace contextRef="#ctx0" brushRef="#br0" timeOffset="208332.722">19079 6836 1958 0,'-6'-5'43'0,"0"0"9"0,3 2 1 0,-3-2 3 0,3 0-45 0,-3 2-11 0,6 3 0 0,0 0 0 0,0-5 53 0,0 5 9 16,0-8 2-16,3 2 0 0,-3 6 0 0,6-5 0 15,0 3 0-15,3-4 0 0,3 4-52 0,0-4-12 16,3 4 0-16,3-1 0 0,5-2 0 0,-2 2 0 16,-3 3 0-16,0-3 0 0,3 3 0 0,0-2 0 15,-3-1 0-15,2 0 0 16,-5 1-100-16,3 2-22 0,-3-3-5 0,0 1-820 16</inkml:trace>
  <inkml:trace contextRef="#ctx0" brushRef="#br0" timeOffset="209090.932">19415 6807 1267 0,'-9'6'56'0,"9"-6"12"0,-3 8-55 0,0 2-13 0,1 1 0 0,-4 2 0 15,6-2 54-15,0-1 8 0,-3 3 2 0,0 1 0 16,3-4 0-16,-3-2 0 0,3 3 0 0,3-3 0 0,-3 0-46 0,0-8-9 16,0 5-1-16,0-5-8 0,3 5 22 15,-3-5-2-15,0 0-1 0,0 0 0 0,0 0 8 0,0 0 1 16,0 0 1-16,0 0 0 0,0 0 15 0,0 0 4 16,3-5 0-16,-3-3 0 0,3 0-19 0,0-3-3 15,-1 3-1-15,-2 1 0 0,3-1-25 0,3 0 0 16,-3 0 0-16,0 0 0 0,3 0 56 0,0 0 7 15,0 0 1-15,3 0 0 0,0 0-52 16,-3 0-12-16,3 0 0 16,-3 3 0-16,3 0 0 0,0 2 0 0,-3-5 0 0,3 5 0 15,-3 1 0-15,0 2 0 0,2-3 0 16,1 3 0-16,-3-3 0 0,0 1 0 0,3 2 0 0,-3 0 0 16,0 0-48-16,0 0-13 0,0 0-3 0,0 0 0 15,-6 0 0-15,6 2 0 0,0-2 0 0,3 3 0 16,-3-3-102-16,0 0-21 15,0 0-4-15,3 0-1 0,-3 0 52 16,0 0 9-16,-6 0 3 0,6 0 0 0,2-3 102 0,-8 3 26 0,0 0 0 0,0 0 0 0,0 0 46 0,0 0 14 0,0 0 4 0,0 0 0 16,0 0 51-16,0 0 10 15,0 0 3-15,-6-2 0 0,1 2-52 0,-1 0-9 16,-3 0-3-16,3 2 0 0,-3 1-51 0,3 2-13 0,-3 3 0 16,3 0 0-16,-3 3 54 0,0 2 8 0,0-2 2 0,0 5 0 15,3-3-52-15,-3 3-12 0,3-3 0 0,0 0 0 16,3 0 18-16,-3 1 1 0,6-1 0 15,0 0 0-15,0-2-10 0,3-3-1 16,0-1-8-16,0-1 12 0,3-1-12 16,-6-5 9-16,0 0-9 0,6 3 8 15,3-1 12-15,-3-4 3 0,0-1 0 0,3-5 0 16,-3 0-23-16,3 0 8 0,-3 0-8 16,0-2 0-16,0 2 12 0,-3-3-3 15,3-2 0-15,-3 2 0 0,3-2-9 0,-3 3 0 0,-3-4 0 16,3 4 0-16,-3-1 0 0,0 1 0 0,0 2 0 0,0 0 0 15,0 2 0-15,3-2 0 0,-3 8 0 16,0 0 0-16,0 0 0 0,0 0 0 0,0 0 0 0,0 0 0 16,0 0 0-16,0 0 0 0,3 8 0 0,0 3 0 0,0 0 0 0,0 2 0 0,0 0 0 15,-1 0 0-15,4 1 0 0,0-1 0 0,0-3 0 0,-3 4 0 16,-3-7-24-16,3 1-8 0,0 0 0 0,3 0-1 16,-3 0-132-16,3 0-27 0,-6-8-4 0,6 11-2 0</inkml:trace>
  <inkml:trace contextRef="#ctx0" brushRef="#br0" timeOffset="209436.183">19758 6881 1267 0,'0'0'28'0,"-3"8"5"0,3 3 2 0,-3-3 1 0,0 2-36 0,3-2 0 0,-3 3 0 0,3 0 0 15,0-1 30-15,0-2-1 0,-3 0 0 0,3 3 0 16,-3-3 23-16,3-3 5 0,-3 3 1 0,6-6 0 15,-3-2-32-15,0 0-6 0,0 0-2 0,0 0 0 16,0 0-18-16,0 0 0 0,0 0 0 0,0 0 0 16,0 0 0-16,3-5 0 0,0-3 0 0,0 3-9 15,3-6 9-15,-3 3-12 0,0 0 12 0,3 0-12 16,-3-2-15-16,3-1-3 16,-1 3-1-16,1 0 0 0,0-2 31 0,0 2 0 0,3 3 0 0,-3-3 0 15,3 2 45-15,-3 4 15 0,3-4 4 16,0 6 0-16,0 0 0 0,-3 3 0 0,0 0 0 15,0 5 0-15,0 0 0 0,0 2 0 16,-3-2 0-16,3 5 0 0,-3-2-56 0,3 0-8 0,-4-1-8 0,1 1 8 16,0-1-10-16,0 1 10 0,0-1-8 0,0 1 8 15,0-3-107 1,0-3-16-16,3 3-3 0</inkml:trace>
  <inkml:trace contextRef="#ctx0" brushRef="#br0" timeOffset="209745.606">20064 6823 1958 0,'0'0'43'0,"0"0"9"0,-6 3 1 0,0-1 3 0,-3-2-45 0,3 3-11 0,-2 0 0 0,-1-1 0 16,0 4 0-16,3-1 0 0,0-2 0 0,0 2 0 16,0 0 0-16,3 1 0 0,0 1 0 0,3 1 0 15,0 0 0-15,6-2 0 0,-3 2 0 0,3-3 0 16,0 3 0-16,0-3 0 0,3 3 0 0,0-3 0 15,-3 6 0-15,2-3 0 0,1-3 0 0,-3 3 0 16,0-3 0-16,-3 3 0 0,-3-2 0 0,-3-1 0 16,3 0 53-16,-6 0 9 0,0 1 2 0,0-1 0 15,0 0-52-15,-2-2-12 0,-1 0 0 0,3-3 0 16,0 0 0-16,0 0 0 0,0-3 0 0,0 0 0 16,3-2-100-1,-3 0-22-15,6-3-5 0,-3 3-717 0</inkml:trace>
  <inkml:trace contextRef="#ctx0" brushRef="#br0" timeOffset="210136.028">20198 6950 1267 0,'-3'21'28'16,"0"-7"5"-16,0 4 2 0,3 3 1 0,-3 8-36 0,0 0 0 0,0 1 0 0,-3-1 0 0,3-3 58 0,-3 1 5 15,3-1 1-15,1-5 0 0,2 0 0 0,-3 1 0 16,0-7 0-16,0-1 0 0,3-1 0 0,-3-5 0 0,0-3 0 0,3-5 0 15,0 0-52-15,0 0-12 0,0 0 0 0,3-5 0 16,0-3 0-16,-3-3 0 0,3-2 0 0,0-3 0 16,-6 0 0-16,3-2 0 0,-3-1 0 0,3-2 0 31,-6 0-48-31,6 0-13 0,0 0-3 0,3-1 0 16,0-1 52-16,0-1 12 0,3 3 0 0,-1 0 0 15,4-1 0-15,0 1 0 0,0 5 0 0,3-2 0 0,3-3 0 16,0 5 0-16,-3 0 0 0,3 5 0 15,0 1 48-15,-4 2 13 0,4 5 3 0,-3 0 0 16,-3 3-52-16,3 3-12 0,-3 0 0 0,0 5 0 0,-3 0 54 16,-3 0 8-16,0 0 2 0,0 2 0 0,-3-2-52 0,0 3-12 15,-6-1 0-15,0 1 0 0,0-1 54 0,-3 1 8 16,-6 0 2-16,3-1 0 0,0-2-52 0,0 3-12 16,1-1 0-16,-1-4 0 0,0-1-48 0,3-3-13 15,0 1-3-15,0 0 0 0,0-3-51 16,6-3-10-16,3 3-3 0,0 0-444 0,0-5-88 15</inkml:trace>
  <inkml:trace contextRef="#ctx0" brushRef="#br0" timeOffset="210396.174">20445 6866 1497 0,'0'0'32'0,"0"0"8"0,0 0 0 0,0 0 4 0,0 0-36 0,0 0-8 0,-3 7 0 0,0 4 0 0,0 0 53 0,3-1 9 15,-6-2 2-15,3 3 0 0,3-1 0 0,-3 4 0 16,3-4 0-16,0 1 0 0,0-3 0 0,3 0 0 0,-3 0 0 0,6-1 0 15,-3 1 0-15,6-2 0 0,-3-1 0 0,0-5 0 16,3 0 0-16,3-3 0 16,-3 1 0-16,0-1 0 0,3-5-52 0,-3 0-12 15,3 0 0-15,-3 0 0 0,-1 0 0 0,1-2 0 0,-3 2 0 16,0-5 0-16,-3 2 0 16,0 0 0-16,-3 1 0 0,-3-1 0 15,0 1 0-15,-3 2 0 0,0-3 0 16,0 3 0-16,-2 0 0 0,-1 3 0 0,0 0 0 15,0-1 0-15,-3 4-48 0,3 2-13 0,0 0-3 16,0 2-682-16,-3-2-137 0</inkml:trace>
  <inkml:trace contextRef="#ctx0" brushRef="#br0" timeOffset="210722.266">20597 6860 1958 0,'0'0'43'0,"3"8"9"0,0 0 1 0,0 0 3 0,-3 0-45 0,0 0-11 0,0 3 0 0,0-4 0 0,0-1 53 0,0-1 9 16,0 3 2-16,0-8 0 0,0 0-52 0,0 0-12 16,0 0 0-16,0 5 0 0,0-5 0 0,0 0 0 15,0 0 0-15,0 0 0 0,0 0 0 16,0 0 0-16,0 0 0 0,0 0 0 0,3-5 0 0,3-6 0 16,0 1 0-16,3-1 0 0,0-2 0 0,0 0 0 15,0 0 0-15,2-1 0 0,1 1 0 0,-3 2 0 16,3 1 0-16,0 2 0 15,-3 0 0-15,3 3 0 0,-3-1 0 0,0 4 0 16,0 2 0-16,0 0 0 0,-3 2 0 0,0 1 0 0,3 2 0 16,-4 1 0-16,1-1 0 0,0 0 0 0,-3 1 0 0,3-1 0 15,-3-3 0-15,-3-2 0 0,3 8 0 0,3-5 0 16,-6-3 0-16,0 0-646 16,6 3-132-16</inkml:trace>
  <inkml:trace contextRef="#ctx0" brushRef="#br0" timeOffset="210906.849">20963 6506 1958 0,'-3'-8'43'0,"0"8"9"0,3-3 1 0,0 3 3 0,0 0-45 0,0 0-11 0,0 0 0 0,0 13 0 16,3 1 0-16,-3 4 0 0,0 1 0 0,0 4 0 16,0 1 53-16,-3 3 9 0,3 2 2 0,0-3 0 15,0 1 0-15,0-1 0 0,3-2 0 0,-3 0 0 16,3 0-52-16,-3-1-12 0,0-1 0 0,3-1 0 15,-3-3 0-15,3-2 0 0,-3 0 0 0,0 0-714 16,0-6-146-16</inkml:trace>
  <inkml:trace contextRef="#ctx0" brushRef="#br0" timeOffset="211099.375">20701 6733 2419 0,'-3'-10'107'0,"3"10"22"0,0 0-103 0,3-6-26 0,6 1 0 16,0-3 0-16,3 3 0 0,3 0 0 0,3-1 0 0,0-2 0 15,2 0 0-15,4 3 0 0,0-5 0 0,0 2 0 16,6 2 0-16,-4 1 0 0,4 0 0 0,0-1-712 16,0 1-147-1</inkml:trace>
  <inkml:trace contextRef="#ctx0" brushRef="#br0" timeOffset="212007.715">21460 6447 1036 0,'0'0'46'0,"-3"6"10"0,0 4-45 0,-3 4-11 0,3-1 0 0,-3 5 0 16,0 1 132-16,1 5 25 0,-4 2 5 0,0 3 1 16,6-2-100-16,-3 2-20 0,0-3-4 0,0-2-1 15,3-3-18-15,-3-2-3 0,3-1-1 0,3-2 0 16,3 0-7-16,0 0-1 0,0-6-8 0,0 4 12 15,3-6-42-15,0-3-9 0,3 0-1 0,0-2-1 0</inkml:trace>
  <inkml:trace contextRef="#ctx0" brushRef="#br0" timeOffset="212402.115">21686 6657 1094 0,'-8'-3'48'0,"8"3"11"0,-9-3-47 0,3 6-12 15,-3-3 0-15,0 0 0 0,3 5 104 0,-3 0 18 16,-3 3 4-16,3 0 1 0,-3 0-102 0,3 3-25 0,0-1 0 0,0 1 0 16,0 0 14-16,1 2-2 0,2 0-1 0,3-2 0 15,3-1 6-15,0 1 2 16,0-1 0-16,3 1 0 0,0-3-19 0,0 0 0 0,2-3 0 16,1 0 0-16,-6-5 10 0,9 6-10 0,-9-6 8 15,9 0-8-15,-9 0 0 0,9 0 8 0,0-6-8 0,0 1 0 16,0 2 0-16,-3-4 0 0,0-1 0 15,3 0 0-15,-3 0-28 0,-3 0 3 0,3 0 0 0,-3-3 0 16,0 3 11-16,-3 0 2 16,0 0 1-16,0 1 0 0,0 1 11 0,0 6 0 15,0 0 10-15,0 0-10 0,0 0 36 0,0 0 2 0,0 0 0 16,0 0 0-16,0 0-23 0,0 0-5 0,0 0-1 0,0 0 0 16,0 8-9-16,3 3 0 0,0-6 0 0,0 6 8 15,3-1-8-15,0-2 8 0,-3 3-8 0,2-3 8 16,1 0-8-16,3 0 0 0,-3-3 0 0,0 0 0 15,0 0-119 1,0-2-19-16,3 2-4 0,-9-5-1 0</inkml:trace>
  <inkml:trace contextRef="#ctx0" brushRef="#br0" timeOffset="212582.573">21835 6680 1724 0,'0'0'38'0,"0"0"8"0,0 0 2 0,0 0 0 0,3 8-39 0,0 0-9 15,0 3 0-15,0-1 0 0,3 4 24 0,-3-4 2 16,3 1 1-16,3 2 0 0,-3 0-15 0,3-2-2 16,0-3-1-16,0 2 0 0,0 1-9 0,3-3 0 15,-3 0 0-15,-1-3 8 0,4 0-8 0,-3 1-14 16,0-6 3-16,0 0-534 16,3 0-107-16</inkml:trace>
  <inkml:trace contextRef="#ctx0" brushRef="#br0" timeOffset="212730.557">22059 6717 1659 0,'-15'11'73'0,"9"-3"16"0,0 0-71 0,0 2-18 0,-3 4 0 0,0 2 0 15,0-1 50-15,-3 4 6 0,3 2 2 0,0-2 0 16,3-1-5-16,-3-2-1 0,6 0 0 0,0-3 0 16,0 0-32-16,0 1-6 0,6-4-2 0,-3-2 0 15,-3 3-25-15,6-3-6 0,0-3-1 0,3 3-589 16,-3-6-119-16</inkml:trace>
  <inkml:trace contextRef="#ctx0" brushRef="#br0" timeOffset="213105.543">22142 6770 979 0,'0'0'87'0,"0"0"-70"15,0 0-17-15,0 0 0 0,0 0 200 0,0 0 36 16,6-2 7-16,3-1 1 0,0-2-196 0,-3 2-40 15,3 0-8-15,-3 3 0 0,2-2 15 0,1 2 5 16,-3-3 0-16,3 0 1 0,0 3 8 0,3-2 2 16,-3-1 0-16,0 1 0 0,0-4-19 0,-3 4-4 15,3-4-8-15,-3 1 12 0,0 2-12 0,-3-2 8 16,0-3-8-16,0 3 0 0,-3-3 8 0,0 3-8 16,-3-1 0-16,0 4 9 0,0-4-9 0,-3 1 10 15,0 2-10-15,0 1 10 0,0 2-10 0,-3 0 0 16,0 2 9-16,3 4-9 0,-3-4 0 0,0 6 0 0,3 3 0 0,0-3 8 15,3 2-8-15,0-2 0 0,0 6 0 0,3-4 0 16,0 1 11-16,3 2-3 0,0-2 0 0,0-1 0 16,3 1-8-16,3-3 0 0,0 2 0 0,0-2 0 15,-3-3 0-15,6 3 0 0,-3-5 0 0,0 0 0 32,3-1-19-32,-3-2-5 0,0 0-2 0,2-2 0 15,1-4-48-15,0 1-10 0,-3-3-1 0,3 0-744 16</inkml:trace>
  <inkml:trace contextRef="#ctx0" brushRef="#br0" timeOffset="-212831.673">22532 6696 460 0,'0'0'20'0,"0"0"5"0,0 0-25 0,0 0 0 0,0 0 0 0,0 0 0 16,-3-2 309-16,3 2 57 0,0 0 11 0,0 0 3 16,0 0-230-16,0 0-46 0,0 0-8 0,0 0-3 15,0 0-52-15,0 0-10 0,-3 5-3 0,0 3 0 16,3 0-14-16,0 2-3 0,0-2-1 0,0 3 0 15,0-3 1-15,0-3 0 0,0 3 0 0,-3 0 0 16,3-3-1-16,0-5 0 0,0 6 0 0,0-6 0 16,0 0 4-16,0 0 1 0,0 0 0 0,0 0 0 15,0 0 7-15,0 0 2 0,0 0 0 0,0 0 0 16,0 0-16-16,0-6-8 0,3-2 8 0,0 0-8 16,3-2 8-16,-3 2-8 0,3-5 8 0,0 5-8 15,3-3 8-15,-3 0-8 0,3 1 10 0,-1 2-10 0,-2 0 13 0,3 0-3 16,0 3-1-16,0 0 0 0,0-1-1 0,3 1 0 15,-3 5 0-15,0-3 0 0,3 3-8 0,0-2 8 16,0 2-8-16,-3 0 8 16,2 0-67-16,-2 0-13 0,3-3-4 0,-3 3-1020 0</inkml:trace>
  <inkml:trace contextRef="#ctx0" brushRef="#br0" timeOffset="-210898.411">16260 7884 403 0,'0'0'36'16,"0"0"-36"-16,0 0 0 0,0 0 0 0,-3-5 135 0,0 0 20 16,0-3 4-16,3 0 1 0,-3 0-76 0,-3 2-16 15,3 1-2-15,-3 0-1 0,3 2-16 0,-3 3-3 16,-2 0-1-16,2 0 0 0,-3 3-1 0,0 0 0 0,0-1 0 0,-3 6 0 16,3 0-12-16,0 3-2 0,-3 2-1 0,3 0 0 15,3 0-5-15,3 1 0 0,-6-1-1 0,6 3 0 16,0-3 7-16,0-3 2 0,3 4 0 0,3-6 0 15,-3-3-13-15,3 3-3 0,3-3 0 0,3-2 0 16,-9-3-8-16,9 0-8 0,3-3 9 0,0 1-9 16,0-4 11-16,-3 1-11 0,0-3 12 0,0 3-12 15,3-6 8-15,-6 3-8 0,0-2 0 0,-1 2 0 16,-2-3 0-16,0 3 0 0,3-2 0 0,-6 2 0 16,3 2 9-16,-3 6-9 0,-3-5 0 0,3 5 9 15,0 0 15-15,0 0 4 0,0 0 0 0,0 0 0 16,0 0-7-16,0 0-1 0,0 5 0 0,0 3 0 15,0 3-4-15,0-1-2 0,0 1 0 0,3 0 0 16,0-3-14-16,0 2 11 0,3 1-11 0,0-1 10 0,-3-4-10 16,3 2-11-16,-6-8 3 0,9 2 0 15,-3 3-25 1,3-5-5-16,-3 0-1 0,3-2 0 16,-3-3-149-16,0-1-29 0,3 1-7 0</inkml:trace>
  <inkml:trace contextRef="#ctx0" brushRef="#br0" timeOffset="-210627.526">16370 7818 403 0,'0'0'17'0,"0"0"5"0,0 0-22 0,0 0 0 16,0 0 0-16,0 0 0 0,-3 5 216 0,0 6 38 16,3-3 8-16,0 2 2 0,0 4-154 0,0-1-30 15,0-3-7-15,0 4-1 0,0-4-16 0,0 1-4 16,0-1-1-16,0 1 0 0,0-3-28 0,0-3-6 0,0-5-1 0,0 0 0 16,0 0-3-16,0 0-1 0,0 0 0 0,0 0 0 15,0 0 0-15,0 0 0 16,0 0 0-16,0-8 0 0,3 0 8 0,0-2 0 15,3-3 1-15,0-1 0 0,-3-2-21 0,6 3 8 0,-3 3-8 0,3-4 0 16,3 4-12-16,-3-3-6 16,-3-1-2-16,6 6 0 0,-3-2 33 0,3 2 7 15,-4 3 0-15,1 2 1 0,0 3-7 0,0 0-2 16,3 5 0-16,-3 1 0 0,0 2 0 0,0-1 0 16,0 1 0-16,-3 3 0 0,0 2-12 0,0 0 8 15,0 1-8-15,0-1 0 0,0 0 0 0,0 0-20 0,-3-2 4 16,3-3 0-16,-1 0-52 0,1-3-11 0,3-2-1 0,0 2-758 15</inkml:trace>
  <inkml:trace contextRef="#ctx0" brushRef="#br0" timeOffset="-210237.214">16766 7813 691 0,'0'0'61'0,"0"0"-49"0,0 0-12 0,-6 2 0 0,3-2 170 0,-3 3 31 15,0 0 7-15,-3-1 0 0,4 4-139 0,-1-1-28 16,0 5-5-16,-3 1-2 0,3 0-1 0,0 5 0 15,-3-3 0-15,6 3 0 0,-3 2 13 0,3-2 2 16,3 0 1-16,0 0 0 0,0-6-24 0,6 1-5 16,-3 0 0-16,3-4-1 0,0-1-11 0,3-1-8 15,0-2 9-15,0-6-9 0,-1 0 14 0,1-2-3 16,0-3-1-16,3 0 0 0,-3-5 7 16,0 0 2-16,0 0 0 0,-3-1 0 0,0-4-19 0,-3 2 0 15,3 0 0-15,-3 3 0 0,0-6 0 16,0 3 0-16,-3 1 0 0,0-4 0 0,-3 1 0 15,0-1 0-15,-3 3 0 0,3 0-9 0,-3 0 9 0,3 6 0 0,-3-1 10 0,3 3-10 16,0 0 8-16,0 3-8 0,0 2 0 0,3 3 9 16,0 0 0-16,0 0 0 0,-3 6 0 0,0 2 0 15,3 5-9-15,0 0 0 0,0 0 0 16,3 3 0-16,0 3 0 0,3-1 0 0,0 1 0 16,3-1 8-16,0 3-8 0,3 1 0 0,-3-4 0 15,3 1 8-15,3-6-20 0,-1 0-4 0,4 0 0 16,0-5-1-1,-3 0-63-15,-3-3-12 0,3 1-2 0</inkml:trace>
  <inkml:trace contextRef="#ctx0" brushRef="#br0" timeOffset="-209804.583">17156 7654 1036 0,'0'0'92'0,"0"-5"-73"0,0-1-19 0,3 4 0 0,0-4 79 0,-3 6 12 15,3-2 2-15,-3 2 1 0,0 0-38 0,0 0-7 16,0 0-1-16,6 5-1 0,-3 6 27 0,0-1 6 16,0 6 0-16,0 3 1 0,-3-1-17 0,0 6-4 15,0 0-1-15,-3 0 0 0,0-1-30 0,0 1-5 16,0-3-2-16,0 1 0 0,0-4 4 0,0-2 1 16,3-3 0-16,-3-2 0 0,3-6-3 0,-3 3-1 0,3-8 0 0,0 0 0 15,0 0-13-15,0 0-2 16,0 0-8-16,0 0 12 0,0 0-12 0,0 0 8 0,3-8-8 15,-3 0 0-15,3-2 0 0,3-1 0 16,0 0 0-16,0 1 0 0,0-1-16 0,3 1 4 16,3-1 1-16,-3 3 0 0,0 0 11 0,3 3-12 15,-4 2 12-15,1 1-12 0,3 4 12 0,-3 1-12 16,3 2 12-16,-3 0-12 16,0 3 12-16,0 0 11 0,0 3-3 0,-6 0 0 15,-3-1-8-15,0 3 0 0,0 1 0 0,-3-1 0 16,-3-3 16-16,0 1-1 0,-3 0-1 0,0-1 0 0,0 1-14 0,-3-3 9 15,3 0-9-15,-3-3 8 0,0 0-8 0,4 0-17 0,-4-2 4 16,3-3 1 0,0-3-44-16,0 3-9 0,0-2-2 0,0-1 0 15,6-5-49-15,0 3-9 0,0-3-3 0,3 0-405 0,3 0-82 16</inkml:trace>
  <inkml:trace contextRef="#ctx0" brushRef="#br0" timeOffset="-209499.865">17320 7884 1720 0,'0'0'38'0,"0"0"8"0,12 3 2 0,-6-3 0 0,6 2-39 0,-3 1-9 15,2-3 0-15,1 3 0 0,0-3 75 0,0 0 13 16,-3-3 2-16,3 3 1 0,-3 0-52 0,3 0-11 16,-3-3-1-16,-3 1-1 0,6 2-15 0,-3-5-3 15,-3 2-8-15,-1-2 12 0,4-1-12 0,-6 1 11 16,0 0-11-16,3-1 10 0,-6-2-10 0,0 3 0 16,0 0 0-16,-3 0 0 15,-3-3-46-15,3 2-14 0,-3 4-4 0,-2-4 0 0,2 4 52 0,-3-1 12 0,0 3 0 16,-3 3 0-16,3-1 0 0,0 6 0 0,-3-2 0 15,0 2 0-15,3 0 12 0,-3-1 4 0,3 4 2 0,0 0 0 16,3 2-18-16,1 0 10 0,2-2-10 16,0 2 8-16,3-2 25 0,3-1 5 0,0 3 1 15,2-2 0-15,1-1-13 0,3-2-2 0,0 0-1 16,3 0 0-16,0 0-15 0,3-2-8 0,-3-4 10 16,3 3-10-16,0-5 0 0,0 0-18 15,-1 0 2-15,1-2 1 16,3-1-53-16,-6-2-10 0,0 0-2 0,0-3-531 0,0 0-105 0</inkml:trace>
  <inkml:trace contextRef="#ctx0" brushRef="#br0" timeOffset="-209264.846">17653 7657 1267 0,'0'0'28'0,"0"0"5"0,0 0 2 0,0 0 1 0,0 0-36 0,0 0 0 0,0 0 0 0,0 0 0 0,0 0 58 0,0 0 5 16,0 8 1-16,-3 0 0 0,3 2 0 0,0 3 0 15,0 1 0-15,0 7 0 0,-3 0 0 0,3 3 0 16,0 2 0-16,0 1 0 0,0 2-6 0,0-3-1 16,0-2 0-16,3 0 0 0,-3 0-37 0,3-3-7 15,-3-3-1-15,3 1-1 0,0-6-11 0,0 0 0 16,3-2 0-16,-3-3 0 16,3 0-42-16,0-3-10 0,3-2-3 0,-3-3-565 15,3-6-112-15</inkml:trace>
  <inkml:trace contextRef="#ctx0" brushRef="#br0" timeOffset="-208965.638">17868 7919 633 0,'-12'5'56'0,"12"-5"-44"0,-6 5-12 0,0 0 0 16,-3 3 158-16,3 0 30 0,0 3 5 0,3-3 2 15,0 0-107-15,0 2-22 0,3-4-4 0,0 2-1 16,0-8 23-16,3 8 5 0,3-1 1 0,3 1 0 15,0-2-33-15,0-1-6 0,-9-5-2 0,9 0 0 16,0 0-29-16,2 0-7 0,-2-3-1 0,0 1 0 16,0-1-3-16,0-5-1 0,0 0 0 0,-3 0 0 15,-3 0 0-15,0-2-8 0,0 2 12 0,0-3-4 16,-6 3-8-16,0-2 12 0,0-1-12 0,-3 3 12 16,-3-2-12-16,0 2 0 0,-3-3 9 0,3 3-9 15,3 3 0-15,-2 0 0 0,-1-1 0 16,0 4 0-16,3-1-8 0,-3 0-7 0,3 3-1 0,0 0 0 15,6 0-119-15,-6 3-24 16,6-3-5-16,0 0-616 0</inkml:trace>
  <inkml:trace contextRef="#ctx0" brushRef="#br0" timeOffset="-208638.005">17942 7950 1177 0,'0'0'52'0,"0"0"11"0,6 8-51 0,-3 3-12 15,0-3 0-15,0 0 0 0,0 0 89 0,-3-8 15 0,6 8 4 0,-3-3 0 16,-3-5-52-16,3 8-11 0,-3-8-1 0,0 0-1 15,6 5-8-15,-6-5-2 16,9 3 0-16,0-3 0 0,-4-3-24 0,4 0-9 16,-3 1 0-16,3-3 9 15,-3-1-45-15,3 1-10 0,-3-3-2 0,0 5 0 16,-3 1-8-16,-3 2-3 0,0 0 0 0,0 0 0 0,6 0 47 0,-6 0 12 16,0 0 0-16,6 2 0 0,0 6 34 0,0-2 9 0,-3 2 1 15,0-3 1-15,0 3 16 0,3 0 3 0,0-6 1 0,0 4 0 16,0-1-6-16,0 0-2 0,0-5 0 0,-1 0 0 15,4-2-3-15,-3-1-1 0,3-2 0 0,0 2 0 16,-3-5-9-16,3 0-1 16,-3 0-1-16,0-2 0 0,0-1-28 0,-3 0-6 0,-3 1 0 15,0-1-8-15,0 1 16 0,0-1-3 0,-3 3-1 0,3 0 0 16,0 8-12-16,-6-8 0 0,0 0 8 0,0 3-8 16,6 5-45-1,0 0-12-15,-6-5-3 0,6 5-984 0</inkml:trace>
  <inkml:trace contextRef="#ctx0" brushRef="#br0" timeOffset="-208073.045">18686 7895 1630 0,'0'0'72'0,"0"0"16"0,0 0-71 0,0 0-17 16,0 0 0-16,0 0 0 0,0 10 21 0,0-2 1 16,0 3 0-16,0-1 0 0,0 1 9 0,0 2 1 15,3-2 1-15,-3-1 0 0,0 1-11 0,3-3-2 16,-3-8-1-16,3 8 0 0,3 0-19 0,-3 0 10 15,-3-8-10-15,6 5 8 16,0 0-32-16,-6-5-8 0,0 0 0 0,9-2-785 0</inkml:trace>
  <inkml:trace contextRef="#ctx0" brushRef="#br0" timeOffset="-207886.091">18737 7728 1728 0,'0'0'38'0,"0"0"8"0,0 0 2 0,0 0 0 0,0 0-39 0,0 0-9 0,9-3 0 0,-3 1 0 15,-6 2 0-15,6-3 0 0,2 0 0 0,1 3 0 16,-9 0 0-16,6 3 0 0,3 0 0 0,0 5 0 16,-3-3-152-1,0 0-32-15,3 6-6 0,-9-11-386 0</inkml:trace>
  <inkml:trace contextRef="#ctx0" brushRef="#br0" timeOffset="-207642.857">18874 7810 1267 0,'0'0'28'0,"0"0"5"0,0 0 2 15,0 0 1-15,0 0-36 0,0 0 0 0,0 0 0 0,0 0 0 0,0 0 109 0,-3 5 15 16,-3 1 4-16,6-6 0 0,-3 2-36 0,-3 4-8 16,3-1 0-16,-3 0-1 0,3 3-57 0,3-3-11 15,0 1-3-15,0 2 0 0,0 0-12 0,3 0 0 16,3 2 0-16,0 1 0 0,0-3 0 0,-3 2 0 15,6 1 0-15,-3-1 0 0,0-2 0 0,-1 3 0 16,-2-1 0-16,3-2 0 0,-3 0 8 0,-3 0 0 16,0-8-8-16,3 8 12 0,-3 0 21 0,-3-3 4 15,-3 1 1-15,0-1 0 0,1 0 1 0,-4-2 0 16,-3 2 0-16,0-2 0 0,3-3-39 16,0 0 0-16,3 0 0 0,0 0 0 15,0-3-72-15,0 1-20 0,3-1-3 0,-3-2-861 16</inkml:trace>
  <inkml:trace contextRef="#ctx0" brushRef="#br0" timeOffset="-207058.5">19496 7773 806 0,'0'0'36'0,"0"0"7"0,0 0-35 0,0 0-8 0,-6 0 0 0,-3 3 0 16,3-1 104-16,-3 4 20 0,3-1 3 0,-3 0 1 16,0 1-52-16,0 1-9 0,0 4-3 0,0 0 0 15,3 2-1-15,-3-3-1 0,4 4 0 0,-1-1 0 16,0 0-5-16,3-2-1 0,0-3 0 0,3 0 0 15,3 0-32-15,0-1-8 0,-3-7 0 0,0 0-1 16,6 3-15-16,0 2 11 0,-6-5-11 0,11 0 10 16,-2-2-10-16,-3-1-9 0,3-2 9 0,-6-3-13 31,6 0-14-31,-3-3-2 0,0 3-1 0,0-2 0 0,-3-1 6 0,0 3 0 0,0-2 1 0,0 2 0 16,0 2 7-16,-3 6 2 0,0 0 0 0,0 0 0 15,0 0 62-15,0 0 13 0,0 0 3 0,0 0 0 16,0 0-64-16,3 8-8 0,0 3-4 0,0 0-1 0,-3-1 39 0,6 3 8 15,-3-2 2-15,0 0 0 16,0-1-19-16,3 1-3 0,-3-3-1 16,3 0 0-16,0-3-13 0,-1 0 8 0,-5-5-8 0,6 3 0 15,3-1-45-15,-3-2-15 0,0 0-4 0,0-5-804 16</inkml:trace>
  <inkml:trace contextRef="#ctx0" brushRef="#br0" timeOffset="-206655.4">19636 7593 1497 0,'0'0'32'0,"0"0"8"0,0 0 0 0,0 8 4 0,0 0-36 0,-3 3-8 0,3 2 0 0,0 0 0 16,0 3 53-16,0 2 9 0,0 4 2 0,-3-1 0 16,3-3 0-16,-3 3 0 0,3-2 0 0,0-3 0 15,0 0-19-15,0-6-3 0,-3 1-1 0,3 2 0 16,3-5-13-16,-3 0-2 0,0 3-1 0,0-6 0 15,0-5-17-15,0 0-8 0,0 0 0 0,0 0 8 16,0 0-8-16,0 0 0 0,0 0 0 0,0 0 0 16,0 0-12-16,3-5-2 0,3-3 0 0,0 0 0 31,0-3-32-31,2 3-6 0,-2-2-2 0,3 2 0 0,-3-3 43 0,3 3 11 0,-3-2 0 16,3 2 0-16,3 2 0 0,-3 4 0 0,0-1 0 0,0 3 0 15,0 0 0-15,3 3 0 16,-3-1 0-16,2 4 0 0,-2-1 49 0,0 3 12 15,0 2 3-15,-3-2 0 0,0 3-32 0,-3 0-5 16,0-4-2-16,-6 1 0 0,0 3 6 0,0-3 1 16,-3 0 0-16,-3 0 0 0,3-3-5 0,-6 3-1 15,1-3 0-15,-1 1 0 0,0-4-38 16,0-2-7-16,0 0-1 0,0 0-1 0,3 0-111 16,-3 3-23-16,3-3-4 0,-3 0-1 0,3 3 32 15,0-1 7-15,1-2 1 0</inkml:trace>
  <inkml:trace contextRef="#ctx0" brushRef="#br0" timeOffset="-206326.678">19975 7731 1958 0,'0'0'87'0,"0"0"17"0,-6 0-83 0,6 0-21 0,-3 0 0 0,-3 2 0 15,0 1 0-15,0 0 0 0,-3-1 0 0,3 6 0 16,0-2 0-16,0 1 0 0,0-1 0 0,0 2 0 15,1 2 56-15,2-2 6 0,0-2 2 0,3 1 0 16,3 4-52-16,-3 0-12 0,3-6 0 0,2 3 0 16,-2 2 16-16,3-2 0 0,3 0 0 0,-3 3 0 15,0-1-7-15,-3 1-1 0,3-3 0 0,0 0 0 16,-3 0 13-16,-3-8 3 0,0 5 0 0,0 3 0 16,-3-3 4-16,0 1 0 0,-3-4 1 0,0 4 0 15,-3-4-9-15,0-2-1 0,-3 0-1 0,1 0 0 16,-1-2-18-16,0-4-16 0,-3 4 4 0,3-1 0 31,3-5-128-31,-3 3-24 0,3-3-6 0,3 3-464 16,0-3-93-16</inkml:trace>
  <inkml:trace contextRef="#ctx0" brushRef="#br0" timeOffset="-206112.146">20097 7598 1958 0,'0'0'43'0,"0"0"9"0,0 0 1 0,0 6 3 0,3 2-45 0,-3 5-11 16,0-3 0-16,0 6 0 0,0 0 53 0,-3 0 9 0,3 3 2 0,-3-1 0 15,6 3 0-15,-3 0 0 0,-3-2 0 0,3 2 0 16,0 0-64-16,0-2-8 0,3-1-4 0,0 1-1 16,-3-3 3-16,0 0 1 15,3-3 0-15,0 0 0 16,-3-5-123-16,3 0-25 0,-3-8-5 0,0 0-1 0</inkml:trace>
  <inkml:trace contextRef="#ctx0" brushRef="#br0" timeOffset="-205903.377">20002 7686 1497 0,'0'0'66'0,"0"0"14"0,0 0-64 0,0 0-16 0,0 0 0 0,0-6 0 0,6 1 0 0,-6 5 0 16,6-2 0-16,3-1 0 0,-3 0 55 0,2 1 7 16,4-1 2-16,-3 3 0 0,3-3-52 0,0 3-12 15,3 0 0-15,0 0 0 16,3 0-100 0,-3 3-22-16,0 0-5 0,-4-1-1 0</inkml:trace>
  <inkml:trace contextRef="#ctx0" brushRef="#br0" timeOffset="-205538.693">20216 7855 1357 0,'0'0'29'0,"0"0"7"0,0 0 0 0,0 8 4 0,0 0-32 0,0 0-8 0,0-8 0 0,0 8 0 16,0 0 54-16,0-8 10 0,0 0 1 0,0 0 1 15,0 0-8-15,0 0-2 0,0 0 0 0,0 0 0 16,0 0-22-16,0 0-5 0,-3 5-1 0,3-5 0 16,0 0 7-16,0 0 1 0,-6 0 0 0,6 0 0 15,-3-3-36-15,0-2 0 0,-3 0 0 0,3 0 0 16,0-1 13-16,3 1-4 16,-3 0-1-16,3-1 0 15,0 6-28-15,3-8-5 0,0 3-2 0,3 0 0 0,0-3 27 16,0 0 0-16,3 0 0 0,0 3 0 0,0-3 0 0,0 3 0 15,3-1 0-15,-3 1 0 0,3 0 0 0,-1 2 0 0,-2-2 0 0,0 2 0 16,0 3 0-16,3 0 0 0,-3 0 0 0,0 0 0 0,0 3 0 16,-3-3 0-16,3 0 0 0,-3 0 0 15,3 2 0-15,-3 1 0 0,-6-3 0 0,0 0-585 16,3 0-112 0</inkml:trace>
  <inkml:trace contextRef="#ctx0" brushRef="#br0" timeOffset="-205155.923">20478 7749 1036 0,'0'0'23'0,"0"0"5"0,0 0 0 0,0 0 1 0,0 0-29 0,0 0 0 0,-6 6 0 0,0 1 0 15,3-1 57-15,-3-1 6 0,0 3 1 0,0 0 0 16,0 5-52-16,0 0-12 0,0-2 0 0,3 0 0 15,-3 2 52-15,3 0 7 0,1-2 1 0,2-1 1 16,-3 1-8-16,3-1-1 0,3-2-1 0,-3 0 0 16,2-2-23-16,-2-6-5 0,3 5-1 0,3-3 0 15,-6-2 2-15,9 3 0 0,0-6 0 0,-3 1 0 16,6-6-24-16,-3 0 0 0,0-3 0 0,0 1 0 31,0 2-20-31,0 0-8 0,-3 0-1 0,-3-3-1 0,0 1 30 0,0-1 0 0,0 1 0 0,0 2 0 16,-3-3 0-1,0 6 0-15,0-3 0 0,0 3 0 0,0-1 0 0,0 6 0 16,0 0 0-16,0 0 0 0,0 0 45 0,0 0 15 0,0 0 4 16,0 0 0-16,0 8-52 0,-3 0-12 0,3 0 0 0,3 0 0 15,-3 0 0-15,3 0 0 0,0 2 0 0,0-2 0 16,3 0 17-16,-1 3 1 0,4-3 0 0,0 0 0 16,0-3-142-1,0 0-28-15,0 3-5 0,0-5-2 0</inkml:trace>
  <inkml:trace contextRef="#ctx0" brushRef="#br0" timeOffset="-204907.602">20704 7741 1267 0,'-6'3'28'0,"0"0"5"0,3 2 2 0,-6 0 1 0,3 3-36 0,0 0 0 0,4 0 0 0,-4 5 0 15,6-5 0-15,-3 3 0 0,3-3 0 0,3 2 0 16,0 1 40-16,2-1 0 0,1 4 1 0,3-4 0 15,0 3 11-15,0-2 1 0,3 0 1 0,0-1 0 16,0 1-46-16,3-3-8 0,-3 0 0 0,0-3-8 31,3 0-106-31,-4-5-21 0,13 0-4 0,-6-5-1 0</inkml:trace>
  <inkml:trace contextRef="#ctx0" brushRef="#br0" timeOffset="-204694.441">20924 7532 1497 0,'0'0'32'0,"0"8"8"0,3 0 0 0,0 3 4 0,-3-1-36 0,3 4-8 16,0 1 0-16,0-1 0 0,0 2 104 0,0-1 20 15,3 7 3-15,-3-4 1 0,3 1-52 0,-3-1-9 16,3 3-3-16,-3-2 0 0,0 2-31 0,0-2-6 15,3-4-2-15,-3 1 0 0,0 0-25 16,0 0 0-16,0-3 0 0,0 0 0 16,0-2-29-16,0-3-8 0,3 0-2 0,-3-3-933 15</inkml:trace>
  <inkml:trace contextRef="#ctx0" brushRef="#br0" timeOffset="-203858.97">20820 7717 1958 0,'0'0'43'0,"0"0"9"0,0-5 1 0,0 5 3 0,0-2-45 0,0 2-11 0,6-6 0 0,0 1 0 16,3 2 0-16,3-2 0 0,-3 2 0 0,3-2 0 16,0 5 0-16,3-3 0 0,3 1 0 0,-4 2 0 15,7-3 0-15,0 3 0 0,0 0 0 0,3 0 0 16,-3 3 0-16,-1-3 0 0,-2 2-12 0,0 1 12 15,0 0-84-15,-3 2-8 0,-3-5-3 0,0 5 0 16,-3-5-29-16,0 6-7 0,-4-4-1 0,-5-2 0 16,9 3 106-16,-9-3 26 0,0 0 0 0,0 0 0 0,0 0 100 0,6 3 26 15,0 2 5-15,0-3 1 0,0 1-27 0,0 0-5 16,0 2 0-16,0-2-1 0,0-3-40 0,3 0-8 16,-3 0-2-16,0 0 0 15,3 0-21-15,-9 0-5 0,6-3-1 0,0-2 0 0,0 2-11 16,-3-2-3-16,-3 5 0 0,6-5 0 0,0-1-8 15,-3-2 10-15,0 3-10 0,-1-3 10 0,-2 3-10 0,-2-3 0 16,2 3 9-16,-3-3-9 0,0 2 0 0,0-2 0 16,-3 3 0-16,0 0 0 0,0 0-20 15,0 2 2-15,-3 3 0 0,0 3 0 0,0 2 18 16,0-3 0-16,-3 4 0 0,3 2 0 0,-3 0 0 16,3 2 0-16,0 1 0 0,3 2 0 0,-2 0 0 15,5 0 0-15,-3 1 0 0,3-4 0 0,3 4 0 16,3-1 0-16,0 0 0 0,0 0 0 0,3-5 18 15,2 5 7-15,1-2 2 0,3-3 0 0,0 0-27 0,0 0 0 0,0-3-14 0,3 0 5 32,0-5-35-32,-3 0-8 0,6 0 0 0,-4-2-1 15,4-4-31-15,0 1-7 0,0 0-1 0,0-3 0 16,0 0 11-16,0-3 1 0,-4 3 1 0,1-2 0 0,0-1 55 0,-3 1 12 0,0-1 1 0,-3 1 1 16,-6-4 10-16,0 6 14 0,3 0-3 0,-6 0-1 15,3 3 67-15,-6 0 14 0,3 5 2 0,-6 0 1 16,-3-3-38-16,0 6-7 15,0 0-1-15,0 4-1 0,-3-1-38 0,3 2-9 0,-3 2 0 16,1 4 0-16,2-1 37 0,3-3 6 0,-3 4 1 16,6-4 0-16,0 3-12 0,0-2-3 0,3-3 0 0,0 2 0 15,6-2-6-15,-3 0-2 0,0-5 0 0,6 2 0 16,-3-2 2-16,3 0 0 0,-4-3 0 0,4-3 0 16,0 0-23-16,3-2 0 0,-3-3 0 0,0 0 8 15,0-2-8-15,3-4-12 0,-6 1 4 16,0-3 0-16,0 0-24 15,-3-2-4-15,-3-1 0 0,0 1-1 0,3-1-14 0,-3-2-2 16,0 0-1-16,-3 0 0 0,0 0-12 16,-3-1-2-16,0 1-1 0,0 0 0 0,0 3 44 0,0 2 9 0,0 2 1 15,3 4 1-15,-3 2 14 0,3 5 0 0,3 3 0 0,0 0 0 0,0 0 48 16,0 8 13-16,0 5 3 0,0 3 0 0,3 3 0 16,-3 2 0-16,6 0 0 0,-3 3 0 15,3 2-10-15,3-2-2 0,-3 3 0 0,3-3 0 0,-3 2-32 16,3-2-8-16,0-6 0 0,0 1-1 0,0-1-23 15,2-4-4-15,-2-1 0 0,3-5-1041 0</inkml:trace>
  <inkml:trace contextRef="#ctx0" brushRef="#br0" timeOffset="-199649.41">22166 7580 1267 0,'0'0'112'0,"-6"0"-89"0,0-3-23 0,3 1 0 16,-6 2 168-16,0-3 28 0,3 3 7 0,-3 3 1 15,-6-1-109-15,3 1-22 0,0 2-4 0,0 0-1 16,1 3-43-16,-1 3-9 0,0 0-1 0,0 2-1 15,3-3-14-15,3 4 0 0,0-1 0 0,0 0 0 16,6 0 0-16,0 1-10 0,3-1 2 0,0 0 0 16,3-5 8-16,0 3-12 0,0-4 12 0,3-1-12 15,0 2 12-15,-3-8-12 0,3 0 12 0,0-3-12 16,-1 0 12-16,1 1-12 0,-3-6 12 0,3 0-12 0,-3-3 1 0,0 3 0 16,0-2 0-16,3-3 0 15,-6 2 3-15,0 0 0 0,0 1 0 16,0-1 0-16,0 1 8 0,0 2 0 0,-3 2 0 0,0 1 0 15,0 5 0-15,0 0 0 0,0 0 0 0,0 0 0 0,0 0 10 16,0 0-2-16,0 0-8 0,0 5 12 0,0 3-4 0,0 3 0 16,0-3-8-16,0 5 12 0,3-2-12 0,0-1 8 15,3-2-8-15,-3 0 0 0,3 0 0 0,0-3-21 16,0 1 3-16,3-1 1 16,-3-2-145-16,2-3-29 15</inkml:trace>
  <inkml:trace contextRef="#ctx0" brushRef="#br0" timeOffset="-199227.459">22297 7580 864 0,'0'0'76'0,"-3"5"-60"0,0 3-16 0,0 0 0 16,-3 0 191-16,3 3 35 0,3 2 7 0,0 0 2 15,-3 0-131-15,3 3-27 0,0-3-5 0,3 1 0 16,-3-1-42-16,3 0-8 0,3-2-2 0,-3-1 0 15,3-2-20-15,0-3 9 0,0 1-9 0,0-4 0 16,-1 1 0-16,1-3 0 0,0-3 0 0,0 1 0 16,3-1-18-1,-3-5-7-15,0 3-2 0,0-6 0 0,0 3-13 0,-3-2-2 0,0 2-1 0,0 0 0 16,0 0 5-16,3 3 1 0,-3-1 0 16,-3 6 0-16,0 0 21 0,0 0 5 0,0 0 1 0,0 0 0 0,9 3 10 0,-9-3 0 15,3 5 0-15,3 3 8 0,0-2 6 0,3 1 2 16,-3 1 0-16,3 0 0 0,2 0 16 0,-2 0 4 15,0-5 1-15,0 0 0 0,3-1 15 0,-3 1 4 16,3-3 0-16,-3-3 0 0,-3 1-23 0,3-4-4 16,-3-2-1-16,0 0 0 0,-3 0 5 0,0 0 1 15,0 1 0-15,0-1 0 0,-3-3-34 16,0 3 0-16,0-2 0 0,-3 2 0 0,0-3 0 0,-3 0 0 16,3 6 0-16,-3-3 0 0,0 3 0 15,0 0 0-15,0 2 0 0,0 0 0 16,6 3-40-16,-6 0-8 0,0 0-1 15,0 0-1-15,6 0-165 0,0 0-33 0,-12 8-6 16,12-8-2-16</inkml:trace>
  <inkml:trace contextRef="#ctx0" brushRef="#br0" timeOffset="-198818.458">22725 7580 1404 0,'0'0'62'0,"0"0"13"0,0 0-60 0,0 0-15 0,0 0 0 0,0 0 0 16,0 0 114-16,0 0 20 0,0 0 4 0,-3 0 1 15,-3 0-56-15,0 0-11 0,3 0-3 0,-3 5 0 16,-2-2-37-16,2 2-7 0,3 0-1 0,-3 3-1 16,0 3-23-16,3 0 8 0,-3-1-8 0,6 3 0 15,-3 3 0-15,0-3 0 0,3 3 0 0,3-2 0 16,0-1 0-16,-3 0 0 0,3-2 0 0,3-3 0 16,-3 2 0-16,3-2 0 0,0-3 0 0,0-2 8 0,-6-3-8 0,6 3 0 15,2-6 0-15,-2 0 8 0,0 1-8 0,0-6 0 16,-3 2 0-16,3-1-8 0,0-4-4 0,0 0-1 15,-6 1 0-15,3-3 0 16,0 2-15-16,-3 0-2 0,0 1-1 0,0-1 0 0,0 1 15 16,-3-4 2-16,3 4 1 0,-3-1 0 0,3 3 13 0,0 0 0 15,0 3 0-15,0 5-9 0,-3-5 9 0,3 5 14 16,0 0-3-16,0 0-1 0,0 0 2 0,0 0 1 16,0 0 0-16,6 5 0 0,0 3 19 15,0 0 3-15,0 0 1 0,3 0 0 0,0 2-12 0,0-2-1 16,0 6-1-16,0-4 0 0,0-2-6 0,-1 3 0 15,1-3-1-15,-3 0 0 0,0-3-15 0,0 0 0 16,-6-5 0-16,6 5 0 16,-6-5-15-16,9 3-9 0,-3 0-1 0,-6-3-1 15,0 0-114-15,6-8-24 0,0 2-4 0</inkml:trace>
  <inkml:trace contextRef="#ctx0" brushRef="#br0" timeOffset="-198467.461">22934 7561 288 0,'0'0'25'0,"0"0"-25"0,0 0 0 0,0 0 0 16,0 0 298-16,0 0 54 0,0 0 12 0,0 0 1 15,6 6-208-15,0-4-41 0,0 6-9 0,-1 0-2 16,-2 0-16-16,3 3-3 0,0-1-1 0,0 4 0 16,0-4-23-16,3 3-5 0,-3 1-1 0,3-4 0 15,0 1-30-15,-3-1-6 0,0 1-2 0,3-3 0 16,-3 0-18-16,0-3 0 0,3-2 0 0,-6 2 0 16,3-5-24-16,0 0-8 0,0-3-1 0,-1 1-1 15,1-4-98-15,0 4-19 0,0-6-4 0,0-3-1 16,3 3-16-16,-3-2-4 0,0-3-1 0,0 2 0 15,0-2-58-15,0-1-11 0,-3 1-2 0,0 0-1 16,3 0 207-16,-3 5 42 0,0 0 8 0,-3 3 1 16,0 5 168-16,0 0 34 0,0 0 6 0,0 0 2 0,0 0-48 0,0 0-10 15,-3 10-1-15,0 1-1 0,-3 2-63 0,3 3-13 16,-3 2-3-16,0 4 0 0,0-1-3 0,3 3-1 16,-6 2 0-16,3 3 0 0,-3 0-28 15,3-2-7-15,-3-1-1 0,3-2 0 0,1-3-8 0,-1 3-3 16,0-6 0-16,3 1 0 0,-3-1-29 0,3-4 0 15,0-1-8-15,0-2 8 16,0-4-136-16,3-1-21 0,0-6-4 16,0 0-799-16</inkml:trace>
  <inkml:trace contextRef="#ctx0" brushRef="#br0" timeOffset="-198279.455">23344 7770 230 0,'-9'3'10'0,"9"-3"2"0,0 0-12 0,0 0 0 0,0 5 0 0,-2 3 0 15,-1-2 274-15,0-1 52 0,0 0 10 0,0 0 3 0,3-5-271 0,-3 6-55 16,0-4-13-16,3-2-427 16,-3 6-88-16</inkml:trace>
  <inkml:trace contextRef="#ctx0" brushRef="#br0" timeOffset="-198036.649">23386 7154 1443 0,'0'0'64'0,"-3"8"13"0,-3-3-61 0,3 8-16 0,0 1 0 0,0 7 0 15,-3 0 100-15,0 3 16 0,3 5 4 0,0 0 1 16,-3 0-35-16,3-2-7 0,-3-1-2 0,6 0 0 16,0 4-50-16,-2-9-11 0,-1-3-1 0,3 1-1 31,3-6-100-31,-1 0-20 0,4-2-4 0,-6-11-1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00:16:24.2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19037 2596 88 0,'3'-6'33'0,"0"6"-18"0,-3 0 11 0,0 0 20 16,0 0 0-16,0 0 0 15,-3 0-12-15,-3 0-6 16,-3 0-16-16,-6 6 1 0,0-4 3 16,-6 4 1-16,1 4 1 15,-4 3-9-15,3 8-3 16,0-2-4-16,6 7-2 15,3 1-2-15,6-1-1 16,6-2 2-16,6 0 0 16,3 0 1-16,12-11 0 15,0 0 2-15,3-13 3 16,3-5-2-16,-1-3 0 16,1-5 1-16,-3-6 0 15,-3 1 0-15,-3-9 0 0,-6 1 0 16,-4-6 0-16,-5-8-2 15,-3-5-2-15,-3 0 1 16,-2 3-1-16,-1 2 4 16,0 9 2-16,0 4 4 15,0 6 1-15,0 5-3 16,3 8-3-16,3 8-7 16,0 11-3-16,3 13 2 15,0 13 1-15,3 8 2 16,0-3 2-16,3 3-1 15,0 0 2-15,-1 3-4 16,1-6 0-16,0-2 1 16,0-14 0-16,3-2-25 15,3-3-10-15,0-8-37 16,0-5-17-16,0-8-17 16</inkml:trace>
  <inkml:trace contextRef="#ctx0" brushRef="#br0" timeOffset="1">19305 2648 176 0,'-6'-7'68'0,"6"7"-36"0,-3 0-22 0,3 0 17 16,-3 2 2-16,-3 3 5 15,0 9-10-15,0 4-2 16,0 3-13-16,0 3 1 0,3 3 3 0,3 2-3 15,3-5 0-15,3-3 0 16,9-3 1 0,6-10-1-16,3-2-1 0,-1-12-1 15,1-2 0-15,0-10-2 16,-6-1-1-16,-6 3 3 16,-6-10 3-16,-6 2-4 15,-3 3-2-15,-12-3-2 16,0 3 0-16,0 8-11 15,0-1-2-15,0 1-17 16,4 8-8-16,-1 2-25 16,6 3-12-16,0 0-22 15,6 0-35 1,6 0 46-16</inkml:trace>
  <inkml:trace contextRef="#ctx0" brushRef="#br0" timeOffset="2">19478 2625 192 0,'0'2'74'0,"0"6"-40"0,2 0-31 0,1 5 15 16,0 6 2-16,0-1 4 15,0-2 1-15,0 3 0 16,0 2-14-16,0 0 2 0,-3 0 1 16,0-5-5-16,0 0-3 15,0-5 1-15,0-1 2 0,0-2-6 16,0-8-2-16,3 0-1 15,0-5 0-15,0-6-5 16,0-2 1 0,0-3-3-16,3 0 2 0,0-5 1 15,0 0 2-15,0 0 1 16,3 5 1 0,0 3 0-16,0 2 0 0,0 6 2 15,3 2 3-15,0 9-2 16,-1 1 0-16,1 7 8 15,0-1 2-15,-3 0-4 16,0 3-3-16,-3 0-3 16,0 0-3-16,0 0-2 15,0-3-1-15,-3-3-40 0,3-4-17 16,0-6-68 0</inkml:trace>
  <inkml:trace contextRef="#ctx0" brushRef="#br0" timeOffset="3">19754 2611 280 0,'-6'-2'104'0,"9"2"-56"0,-3-5-43 0,-3 5 22 15,3 0-6-15,0 0 2 16,0-3-13-16,0-2-6 15,3-1-2-15,-3-2-16 0,0 0-3 16,3 0-22-16,-3-5-8 16,0-3-19-16,0-5-9 0,6 3-17 15</inkml:trace>
  <inkml:trace contextRef="#ctx0" brushRef="#br0" timeOffset="4">19954 2294 196 0,'0'3'74'15,"0"5"-40"-15,3 15-29 0,-3-9 17 0,0 12 1 16,0 19 6-16,0 0-3 16,0 8-1-16,0 0-13 0,0 0-10 15,0 2-2-15,0-7 2 16,0-6 1-16,3 1-17 0,0-12-7 15,0-4-32-15,-3-9-14 16</inkml:trace>
  <inkml:trace contextRef="#ctx0" brushRef="#br0" timeOffset="5">19844 2693 308 0,'3'-15'115'0,"14"25"-62"0,4-20-51 0,-9 7 25 16,9 0-9-16,6-2 1 0,0 2-12 15,8 1-5-15,-2-4-1 16,0 4-59-16,0-1-23 0,-7-5-54 16</inkml:trace>
  <inkml:trace contextRef="#ctx0" brushRef="#br0" timeOffset="6">20632 2662 148 0,'3'0'55'0,"3"0"-30"0,0-6-14 0,-6 6 15 0,6-2-3 16,-3-1 0-16,0 0-3 15,0 3-3-15,-3-7-9 16,0 1 4-16,-3 1 3 0,-3 0-7 16,-3 2-4-16,-6 3 5 15,-2 0 6-15,-4 0-3 16,0 5-2-16,0 3-5 16,0 8-4-16,0 5 0 15,7 0-1-15,5-2 0 16,6 5 2-16,6 0-1 15,6-1 2-15,8-1 0 16,7-4 1-16,3-2-11 16,0-5-3-16,0-3-33 15,11-8-11-15,-5 0-39 16,0-11-34 0,-4 0 53-16</inkml:trace>
  <inkml:trace contextRef="#ctx0" brushRef="#br0" timeOffset="7">20876 2641 172 0,'-11'-3'66'0,"8"3"-36"0,-6 0-22 0,6 0 18 16,-3 3 2-16,-3-1 3 15,0 3-8-15,-6 3-3 16,-3 3-12-16,0 8-5 0,3 2-2 15,3-5-1-15,1 7 0 16,5-4 0-16,3 2 0 0,9-2-3 16,8-4 2-16,1-4 1 15,3-6 2-15,0-2-1 16,0-6-1-16,0-2 1 16,0-8 1-1,-3 0-3-15,-4-6 0 0,-2-2 1 16,-6 2 2-16,-3 1 8 15,0 5 3-15,-3 5-2 16,0-3 1-16,0 8-5 16,0 3-2-16,0 6-5 15,1 4-2-15,2 1-2 16,5 2 3-16,4 3-2 16,3 0 1-16,0-3-11 15,0 0-5-15,3-7-19 0,0 2-6 16,3-6-13-1,0-4-5-15,-4-4-20 16</inkml:trace>
  <inkml:trace contextRef="#ctx0" brushRef="#br0" timeOffset="8">21052 2664 188 0,'-6'-2'71'0,"3"2"-38"0,0 2-32 0,3-2 27 15,0 16-6 1,3 0 4-16,3 0 1 0,0 5-14 15,-3-5-3-15,3 3 0 16,0-4-6-16,0-1 0 16,-3-4-2-16,0 1 1 0,-3-9 2 15,0-2 2-15,0-2-3 16,-3-3-1-16,3-3-1 16,0-6-2-16,0-9 3 15,0 4 0-15,3 6-1 16,3-3 1-16,0 3-2 15,3-1-1-15,3 4-4 16,0 2 0-16,-1 0-33 16,10 5-16-16,3 1-43 15,-3 2-39 1,0 0 50-16</inkml:trace>
  <inkml:trace contextRef="#ctx0" brushRef="#br0" timeOffset="9">21302 2723 204 0,'-3'15'77'0,"6"-15"-42"0,3 8-34 0,0-8 16 16,3 3 0-16,0-3 4 15,3 0-7-15,0-3-3 16,0 3-6-16,0-8-4 0,2-2 2 16,1-3-4-16,-3 5 0 15,-3-6-4-15,-3-1-1 16,-3-1-6-16,-6 2-3 15,-6 4 6-15,-3 2 3 16,-3 3 6-16,-5 5 4 0,-1 5 5 16,0 3 2-16,-3 5-1 15,3 8-1 1,3 0 12-16,6-5 6 0,4 8-5 16,8-5-2-16,5 2-10 15,10 0-2-15,6-5-2 16,6-3-1-16,3-2-8 15,5-6 0-15,1-5-32 16,-3-5-14-16,3-6-81 16</inkml:trace>
  <inkml:trace contextRef="#ctx0" brushRef="#br0" timeOffset="10">18558 2260 116 0,'0'-3'44'0,"0"3"-24"0,0 13-6 0,0-13 17 16,0 3-6-1,0 2 0-15,0 0-3 16,-3 3 1-16,0 3-13 0,0 2 1 15,0 0 0-15,0 1-4 0,0-1 1 16,0 0-5-16,0 0-2 16,0-5 0-16,0 3-1 15,3-9-31-15,0-2-12 16,0 0-51 0</inkml:trace>
  <inkml:trace contextRef="#ctx0" brushRef="#br0" timeOffset="11">18608 2283 152 0,'-3'0'57'0,"6"-13"-30"0,-3 21-23 0,0-8 13 0,0 5 7 16,0 1 5-16,0 7-9 16,0 0-2-16,-3 0-10 15,0 6-5-15,0 2 0 0,3-8-4 16,-3 6-2-16,3-6-38 15,0-5-15-15</inkml:trace>
  <inkml:trace contextRef="#ctx0" brushRef="#br0" timeOffset="12">21570 2230 164 0,'-3'0'63'0,"0"0"-34"0,6 0-27 16,-3 0 14-16,3 6 1 15,0 4 2-15,0 4-8 16,0 1-2-16,0 4-5 16,3 2-3-16,0-5 0 0,0 0-8 15,-3 0 0-15,0-6-30 16,0-2-11-16,0-2-30 16</inkml:trace>
  <inkml:trace contextRef="#ctx0" brushRef="#br0" timeOffset="13">21680 2260 228 0,'-15'0'85'0,"15"0"-46"0,0 2-48 0,0 6 12 16,6 5-4-16,0-5 0 16,0 6 3-16,0-1 3 15,0 3-2-15,3 0-26 0,3-3-12 16,3-3-55-1</inkml:trace>
  <inkml:trace contextRef="#ctx0" brushRef="#br0" timeOffset="14">22362 2598 116 0,'-3'-8'46'0,"3"6"-24"0,-12 2-8 16,9 0 15-16,0-3-1 16,0 0 3-16,-3 3-6 15,-3 3-1-15,-3 2-13 0,0 3-2 0,-3 5-2 16,1 11 1-16,-1-3 0 16,0 9 0-16,6-4 0 15,6 0-4-15,6 1-1 16,9-1-1-16,3-10-2 15,8 0 3-15,7-8 2 16,-3-5 0-16,3-6 2 16,-3-10-2-16,-4 0 0 15,-2-6 3-15,-6-5 3 16,-6 3 2-16,-6 0 3 16,-6-6-1-16,-6 1 4 15,-6 7-7-15,-3 6-2 16,0 3-12-16,1 2-4 0,-1 2-21 15,3 6-10-15,3 3-23 16,3 5-10-16,6-5-39 16</inkml:trace>
  <inkml:trace contextRef="#ctx0" brushRef="#br0" timeOffset="15">22502 2641 156 0,'-6'7'57'0,"9"-1"-30"0,0 23-16 0,-3-16 15 16,0 11 5-16,3 2 4 16,-3 1-6-16,3 18-3 15,0-5-14-15,0-6-3 0,-3-2-2 16,3-6-8-16,-3-2-4 15,0-6 5-15,0-4 4 16,0-4-4-16,0-4-2 16,0-9-6-16,0-2 0 15,-3-19 6-15,0 3 6 16,0-6-4-16,0 1-2 16,3-9-2-16,0 1 3 15,0 0 0-15,0 2 3 0,3 3 3 16,3 0 2-16,0 5 1 15,8 3 0-15,7-1-2 16,0 7-1-16,0 4-6 16,3 8 1-16,0 6 2 15,-4 5 1-15,-2 5 3 16,-3 8 3-16,-6 0 7 16,-3-5 4-16,-9 3-1 15,-3-1 0-15,-6 1-10 16,-3-3-5-16,3-6-19 15,-5-2-7-15,-4-2-25 16,0-6-7-16,0 0-16 16,3-6-4-16,3 1-17 15</inkml:trace>
  <inkml:trace contextRef="#ctx0" brushRef="#br0" timeOffset="16">22829 2331 212 0,'-6'0'79'0,"6"0"-42"0,3 5-37 0,-3 1 18 0,0 7 5 16,0 0 8-1,0 8-7-15,0 16-2 0,0-5-13 16,0 8 1-16,0-11 3 0,0 3-7 16,3-1-3-16,3 1-5 15,0-6-1-15,-3-7-16 16,0 0-7-16,-3-4-29 16,3-1-10-16,-3-4-39 15</inkml:trace>
  <inkml:trace contextRef="#ctx0" brushRef="#br0" timeOffset="17">22698 2564 252 0,'-9'-8'96'0,"12"8"-52"0,3-3-45 0,0 3 20 15,3 0 2-15,3-8 5 16,6 3-12-16,6-3-3 16,2 3-7-16,1 2-7 0,3-2-1 15,-3 2-36-15,5 11-15 16</inkml:trace>
  <inkml:trace contextRef="#ctx0" brushRef="#br0" timeOffset="18">23002 2604 212 0,'-12'7'82'0,"15"4"-44"0,12 2-29 16,-12-7 22-16,0 4-4 15,0 3 2-15,0 9-14 16,0-7-6-16,0 4-6 15,0-6-14-15,-3-5-2 0,3 0-49 16,11-11-81 0</inkml:trace>
  <inkml:trace contextRef="#ctx0" brushRef="#br0" timeOffset="19">23023 2402 264 0,'-6'-2'101'0,"6"4"-54"0,3-2-55 0,-3 0 16 15,3 3-28-15,6 5-7 16,-1-5-52-16,4 2-22 16,3 0 24-16,0 1 12 15</inkml:trace>
  <inkml:trace contextRef="#ctx0" brushRef="#br0" timeOffset="20">23198 2577 212 0,'-15'5'79'0,"15"-5"-42"0,-3 6-32 16,0 2 17-16,0-6 3 16,-3 9 5-16,0-3-8 15,-2 5-2-15,5 5-12 16,0 1-3-16,6 2-1 0,0-2-2 15,11-3-2-15,1-3 3 16,0-3 2-16,9-4-2 16,0-6 0-16,0-3 1 15,-4-5 0-15,-5 0-2 0,3-10-2 16,-9 2 3-16,-6-3 0 16,-3 1 1-16,-9-3 2 15,-3 7-8-15,-6 1 0 16,-2 3-11-1,-1 4-4-15,6 4-22 0,-3 2-8 16,6 0-26-16,3 2-11 16,6 1-2-1</inkml:trace>
  <inkml:trace contextRef="#ctx0" brushRef="#br0" timeOffset="21">23395 2601 196 0,'3'10'74'0,"0"1"-40"0,3 2-18 0,-6-5 22 0,6 0-7 15,-6 3 2-15,0-1-13 16,0 1-2-16,0-1-10 16,0-7-3-16,0 2 1 0,0-7-3 15,0 4 0-15,0-4-1 16,0-4 1-16,0-1-4 15,0-4-2-15,2-2-5 16,4-6-2-16,0 6 2 16,0 5 3-16,6-5 0 15,6 8 4-15,-3 2 0 16,0 6 1-16,0 4 11 0,3 4 5 16,-6 8 3-16,2 2 3 15,-8 0-10-15,6-3-4 16,-6 1-3-1,-3-3-1-15,3 0-9 0,-3-3-2 16,-3-5-38-16,6 0-18 16,-3-3-40-1,3-5-49-15</inkml:trace>
  <inkml:trace contextRef="#ctx0" brushRef="#br0" timeOffset="22">23850 2498 228 0,'0'0'85'0,"-3"13"-46"0,-3-18-24 0,3 13 26 16,-3-3-9-16,-3 0 1 16,-12 3-7-16,1 3-2 15,-1-1-13-15,6 1-7 0,0-1-2 16,3 1-5-16,3 0 0 15,9 2-3-15,6 0 1 16,9 0 3-16,6 0 3 16,0 6 2-16,-3 2 1 0,2-2 6 15,-8-3 4-15,-3-1 8 16,-9 1 4 0,0-2-8-16,-9-4-3 0,-12-2-11 15,-2-3-4-15,-4-2-43 16,-3-3-17-16,-3 0-55 15,13 3-24-15,-10-1 24 16</inkml:trace>
  <inkml:trace contextRef="#ctx0" brushRef="#br1" timeOffset="23">17632 2357 92 0,'0'-2'35'16,"3"2"-18"-16,0-5 2 0,-3 5 18 0,3-3 4 16,0 0 3-16,-3 1-7 15,0-4 0-15,0 1-21 16,0 2 4-16,-3-5 3 0,-3-2 12 15,0-6-10 1,-3 11-2-16,-3-11-4 16,-3 8-1-16,0 0-9 15,-2 3-3-15,-1 5 5 16,-3 0 2-16,0 5-6 16,-6 0-2-16,-5 6-8 15,2-1 0-15,0 4 3 0,3 4 2 16,0 3 0-16,1 3 1 15,2 3-4-15,3 12 0 16,3 1 1 0,6-3 2-16,0 5-1 0,9 1-1 15,9-4-4-15,9 1 0 16,3 2 2-16,9-5 3 16,12-2-2-16,2-6 0 15,1-5-1-15,3-6 0 16,-1-5 2-16,1-5 0 15,-1-5 0-15,-2-8 2 16,3-6 1-16,-1-5 3 16,-2-8-1-16,-6 3 0 15,-3-5 1-15,-7-1 1 0,-5-4 1 16,-6-1 2-16,-3-10-3 16,-6 10-2-16,-3 0 0 15,-9-5-1-15,3 8-2 16,-18-5-2-16,0 2 3 15,-3 5 2-15,-2 3 0 16,-1 3 0-16,0 5-3 16,0 3 1-16,4 3 0 15,-1-1 3-15,-6 3-3 16,3 0-2-16,-3 3-3 16,4 5 1-16,-4 0 1 15,-3 3 0-15,0 7-3 16,4-2 0-16,-1 5-1 15,3 6 0-15,0 2 3 0,3 3 2 16,1 8-5-16,5 2 1 16,3 0-1-16,3 3 2 15,6-2-1-15,3 2-1 16,6-11 0-16,6 3 3 16,3 0-2-16,6 1 1 15,11-4-3-15,1-2-1 16,0 0 0-16,3-3 4 15,2-8 1-15,1 0 1 16,-3-5-3-16,3-2 0 16,5-6-3-16,1-11-1 15,6-5 4-15,5-5 1 16,-5-3-1-16,-9-2 2 0,-10 2 1 16,-2-5 2-16,-9-3 1 15,-6-5 1-15,-6-5 0 16,-6-3 0-16,-9 0-2 15,-6-3-2-15,-12 8 5 16,-3 9 1-16,7 1 4 16,-16 4 1-16,0 0-1 15,6 12 1-15,-5 6-6 16,2-2-1-16,3 7-11 16,4-2-5-16,5 5-23 15,3 5-10-15,6 0-51 16,9 3-21-16,3-8-14 15</inkml:trace>
  <inkml:trace contextRef="#ctx0" brushRef="#br1" timeOffset="24">9977 7263 124 0,'3'-2'49'0,"0"4"-26"0,0-2-16 0,-3 0 13 16,6 0 12-16,-6 0 9 15,6 0-1-15,-6 0 0 16,0 0-13-16,-3 0-5 16,0-2-6-16,0-1-2 15,-3 0-6-15,-3 1 0 16,0-1-3-16,0 0 2 15,-3-2-2-15,-3 3 0 0,1-1-1 16,-4 0 0-16,-3 1-2 16,-3-1-2-16,3 0 1 15,0-2 1-15,-2 2 1 16,-1 1 1-16,-3-1-2 16,0 0 1-16,3 1-2 15,-2-4 2-15,-1 1-2 16,0 0 2-16,-3 0-2 15,3-1-1-15,-2 1 1 16,-4-3-1-16,0 0 2 16,0 3 1-16,1 0-1 15,-1 2-2-15,-3 0 1 16,4 1-1-16,-1-1 0 16,0 3 2-16,-3-3-3 0,4 1 0 15,-1 2 1-15,3-3 2 16,-6 3-1-16,4 0-1 15,2 0-2-15,0-5 1 16,0-1 1-16,1 4 2 16,-1-1-3-16,-3 1 0 15,3 7 1-15,1-3 2 16,-4 6-1-16,0-2-1 16,-6-1 1-16,1 3-1 15,-4 0 2-15,0 0 1 16,4 0-6-16,-1 0 0 15,0-3 1-15,4 3 1 16,-1 2 1-16,3-2 2 0,-3 0-1 16,-2 6-1-16,5-4-2 15,-3 3 1-15,3 3 1 16,-2 0 0-16,-1 0-3 16,0 0 2-16,4 0 1 15,-1 2 0-15,3 1 0 16,0 5 0-16,6 2-3 15,4 3 0-15,2 6-1 16,3-1 0-16,6 0 3 16,3-2 0-16,3 0 1 15,3 2 0-15,3-2 0 16,3-6 0-16,3 1-3 16,3-3 2-16,0 2 1 15,3 1 2-15,-1-4-1 0,7 1-1 16,3 0 3-16,0 0 0 15,3 0-4-15,2-6 1 16,4 6 0-16,0-3 0 16,3 3 0-16,-1-8 2 15,1 0-1-15,3 0-1 16,-1 0-2-16,4-3 1 16,0-3 3-16,0 1 1 15,-1 0-1-15,4-1-2 16,2-2 1-16,-2-3-1 15,0 1 0-15,2-4 2 16,1 1-1-16,-3 0-1 0,-1 2 1 16,1-2-1-1,0-1 2-15,-1 1 1 0,4-3-1 16,-1 0 1-16,10 0 0 16,0-3 1-16,-1 1-5 15,1 4-1-15,-1-2 1 16,1 5 2-16,-4-2-2 15,-5 5-2-15,0-3 4 16,-1 1 3-16,1-4 1 16,-3-7 0-16,2 5-3 15,-2 3-2-15,-1-1 3 16,-2 1 0-16,3 0-4 16,-7-1-1-16,1-2 1 15,3 0 0-15,3 0 3 0,-1 0 3 16,1 0-7-1,-1 0 0-15,1 3 0 0,0-1 1 16,2 4 3-16,-2-6 1 16,-3 5-4-16,-1 0 1 15,4-2 0-15,0 0 2 16,-1-1-1-16,4 1-1 16,3 0 1-16,-1 2-1 15,7 0 0-15,-7-2 0 16,4-3 0-16,-1 0 0 15,7 0-3-15,0 0 2 16,-4 0 3-16,-2 0 3 16,8 0-9-16,-5 0-2 0,2 0 3 15,1 0 1 1,5-3-1-16,-2 3 0 0,-7 0 2 16,4 0 0-16,-1 0-4 15,-2 0 1-15,-1 0 2 16,1 0 3-16,-3-2-2 15,2 2-2-15,-2 0 2 16,-24 0 2-16,-7 0-2 16,19 0 0-16,-6 0-1 15,14 0 0-15,-11 0 2 16,6 0 2-16,-10 0-3 16,16 0-2-16,-9 0 2 0,11 0 0 15,-8 0 1 1,8 0 2-16,-8 0-1 0,12-3-1 15,-10 0 1-15,7 1-1 16,-9-1-3-16,11 6 2 16,-8-3 1-16,5 0 0 15,-5 0 2-15,5-3 3 16,-8 0-4-16,15-5-1 16,-10 3 0-16,4-3 0 15,-10 3-3-15,7-3 2 16,-9 0 5-16,5-3 2 15,-8 1 6-15,6-3 3 16,-7 2-4-16,13-8-1 16,-9 4-4-16,-1-9 1 15,-5 3-2-15,0-6 2 16,-6 6-4-16,-1-8 0 0,-5 5 1 16,-6-5 2-16,-3 5-1 15,-3-8 0-15,-3 9-3 16,-6-7-2-16,0 7 1 15,-15-4 1-15,0 3-3 16,-6-7 0-16,0 2-1 16,-9 2-2-16,4 3 5 15,-4 0 1-15,3 3 0 16,-15-3-2-16,9 3-4 16,-8-2 0-16,5 1 4 15,-15 4 2-15,10 2-3 0,-13 0-1 16,9 3 1-16,-11-6 0 15,8 3-2-15,-8 1 2 16,8 1 3-16,-23-2 1 16,11 3-4-16,-14 0 1 15,11 2 0-15,-14-2 0 16,-51-11-3-16,20 9 0 16,16-1 4-16,9 5 1 15,5 3-3-15,10 0-1 16,2 0 1-16,4 0 2 15,-4 0-2-15,1 0-2 16,-1 3 4-16,1 0 3 16,8 0-1-16,-2-3-2 0,2 0-3 15,0 2-1 1,1 4-1-16,-1-6 3 16,-5 0 0-16,-4 3 3 0,4-1-3 15,-7 12 0-15,-2-12 1 16,-4 4 0-16,4-1 0 15,-1 3 0-15,4 0-5 16,-1 5 1-16,1 1 0 16,0-1 2-16,-1 3 1 15,-5 2 3-15,-7 1-3 16,-5 2-2-16,2-2-1 16,1-1 0-16,9-2 5 15,-1 0 1-15,4-2-5 16,8-4 0-16,7-2 1 0,2 0 1 15,3 0-6-15,4-2-3 16,2-1-45 0,-3 3-19-16,-2 3-66 15</inkml:trace>
  <inkml:trace contextRef="#ctx0" brushRef="#br1" timeOffset="25">21659 9985 156 0,'0'0'60'0,"0"3"-32"0,0-3-20 0,0 0 18 0</inkml:trace>
  <inkml:trace contextRef="#ctx0" brushRef="#br1" timeOffset="26">21659 9988 322 0,'0'0'31'0,"0"0"-15"15,0-3-4-15,-6 1 3 16,0-1-6-16,-3 3-2 16,1 0 0-16,-1-3-6 15,-3 3-1-15,0 0 2 16,-3 0 1-16,0-2-1 15,-6-1 1-15,0 1-2 16,1 2 2-16,-1 0 0 16,-6 0 3-16,-3 0-3 15,0 0-2-15,1 0-3 16,-1 0 1-16,3 2 1 16,-3 1 2-16,1-1-1 0,-1 1-1 15,0 0 1-15,3-1-1 16,-3 1 0-16,1 0 0 15,2-1-3-15,3 1 2 16,0 0 1-16,0-1 0 16,1 1 0-16,-1 2 2 15,-3 3-1-15,3-3-1 16,0 6-2-16,1 5 1 16,-1 0 1-16,0-6 2 15,0 4-3-15,3-4 0 0,-2 1 1 16,2 2 0-1,0-2-3-15,0 2 2 16,0 0 3-16,0 0 1 0,1-2-4 16,2 10 1-16,0-2 0 15,3-4 0-15,0 1 0 16,0 0 2-16,0 3-1 16,0 2-1-16,0 3 1 15,4 2-1-15,-1-2-3 16,3 0 2-16,3 0 1 15,0-1 2-15,3 1 3 16,3-3 4-16,3-2-4 16,3-3-1-16,3 0-2 15,0-3-2-15,3 0 1 16,-1 0 1-16,1-2-1 0,3-1 2 16,0 1 0-16,3 0 1 15,3-3-2-15,0-1 1 16,2-1-2-16,1-1 2 15,0 0 0 1,0 3 1-16,0-2-5 0,0 2 1 16,2-3-2-16,1 0 0 15,0 0 4-15,0 1 1 16,-1-1-1-16,1-2-2 16,-3-1 1-16,0 1-1 15,3 0 0-15,-3-1 2 16,-1 1-1-16,1 0-1 15,0-1 1-15,-3 1-1 0,0 2 0 16,-1 0 0 0,-2-2 0-16,3 0 0 0,-3-1 0 15,0 1 2 1,0 0 1-16,3-1 1 0,8 1 0 16,4 0 2-16,-3-1-3 15,-3-2-2-15,-1 3 0 16,-2-3-1-16,-3 2 0 15,0 1 0-15,0 0-3 16,0-1 2-16,-1 4 1 16,-2-1 0-16,3 0 0 15,-3 1 2-15,0-1-3 16,0-2 0-16,-3-1 3 16,2 1 1-16,1-3-4 15,3 0 1-15,0 0-2 0,3 2 0 16,0-2 4-16,-1 3 1 15,1 0-4-15,0-1 1 16,-3 1 0-16,-3 0 2 16,0-1-3-16,2-2 0 15,-2 0-1-15,0 3 0 16,6 0 4-16,-3-3 1 16,0 0-4-16,-1 0 1 15,1 0-2-15,0 0 0 16,-3 0 2-16,0 0 2 15,0 0-1-15,3-3-1 16,-1 3 1-16,4-3-1 16,3 3 0-16,0-2 2 0,-3 2-1 15,-1 0-1-15,1 0-2 16,0 0 1-16,0 0 1 16,0 0 0-16,-1 0 0 15,1 0 0-15,3-3 0 16,0 0 0-16,-3 1 0 15,-1-1 0-15,-2 0-3 16,0 1 2-16,0-1 1 16,0 1 2-16,3-1-3 15,-1 0 0-15,1 1 1 16,0-1 2-16,3 0-3 16,-3 1 0-16,-1-1-1 0,1 0 0 15,-3 3 4-15,0 0 1 16,3-2-4-16,-3-1-1 15,-1 0 1-15,-5 1 2 16,6-1 0-16,3 0 2 16,-6 1-4-16,0-1 0 15,0 1 1-15,-1-1 2 16,4 0-3-16,0 1-2 16,3 2 2-16,-3 0 0 15,0 0 1-15,2 0 2 16,-2 0-3-16,-3-3 0 15,0 0 1-15,0 1 2 16,3-1-3-16,-1 0 0 0,-2 3-1 16,-3-2 0-16,6-1 0 15,0 0 0-15,-3 1 0 16,9-1 0-16,-4 3 2 16,-2-5 0-16,0 0 0 15,3-1 2-15,0-4-3 16,-4-1 0-16,1 1 1 15,0 2 0-15,0-3 0 16,0 3 0-16,0-3 0 16,-1 1 2-16,-2 2-3 15,9-5-2-15,-3 0 2 16,-3-1 0-16,0-4-2 16,-7 2 2-16,1-5 1 15,-3 2 0-15,-3 1 0 0,-3-1 0 16,-3-5 2-16,6 3 1 15,-6 0-1 1,6 0 1-16,-9 0-4 0,6 2-2 16,-6 1 4-16,0-1 1 15,-6 1-3-15,-3-4-1 16,-3 4 1-16,0-3 2 16,-9 2 2-16,-5 1 1 15,2 2-7-15,-9 0 0 16,-3 0 3-16,-2 3 2 15,-4 2 0-15,3-7-2 16,-2-1 1-16,-10 3-1 16,9 3 0-16,-2 0 0 15,-4 2-3-15,-6 3 2 0,-2 0 1 16,-1 3 2-16,-5 2-1 16,-1-2 2-16,-2 0-4 15,-7 2 0-15,-8 1-1 16,-6 2-2-16,-1 0 3 15,1 0 0-15,-9-3 1 16,0 0 0-16,-1 3 0 16,-2-2 0-16,6-1-3 15,0 0 0-15,8 1-5 16,16 2 0-16,5 0-27 16,13 2-12-16,8-2-77 15</inkml:trace>
  <inkml:trace contextRef="#ctx0" brushRef="#br1" timeOffset="27">23103 10890 132 0,'6'0'52'0,"-3"-2"-28"0,6-1-19 0,-6 3 11 15,3-3 2-15,-3 1 3 16,3-1 2-16,-3-2 3 16,0-1-14-16,-3-1 6 0,0-1 3 15,-3 0 2-15,0-3 1 16,-3 0-5-16,-3 1 1 15,0-1-7-15,-3 1 0 16,3 2-4-16,-6 0 0 16,-6-3-1-16,0 3 2 15,1 0-3-15,-1 0-2 16,-3 3-2-16,0 3 0 16,0-1-2-16,1 3-1 0,-1 0 1 15,-3 3-1-15,-3 2 0 16,-3 3 0-16,1 2-3 15,-1 6 2-15,3 5 1 16,3 3 0-16,1 3 2 16,-1 4 1-16,3 1-4 15,0 5 1-15,3-2-2 16,4-1 0-16,-1-2 2 16,6-3 2-16,3 0-1 15,6 5-1-15,6 3 1 16,6 3 1-16,6-3-1 15,5-3-1-15,7 4 3 16,12-9 0-16,6 0 1 0,-1-3 0 16,10-7-2-1,-1-6 1-15,4-5-2 0,2-11-1 16,7-7 1-16,-4-4-1 16,-8-4 0-16,-6-9 2 15,-7-2 3-15,-5-2 4 16,-6-1 2-16,-9 0 1 15,-12-5-2-15,0-8-1 16,-9-5 1-16,-9-3 1 16,0 0 1-16,-12 3 2 15,-6 5-1-15,-3 8 0 16,1 8-7-16,2 5-4 16,-3 5-8-16,6 6-4 0,-3 5-16 15,7 3-9-15,8 5-25 16,3 2-12-16,6 6-31 15,9 0-12-15,3-2 11 16</inkml:trace>
  <inkml:trace contextRef="#ctx0" brushRef="#br1" timeOffset="28">23505 11509 132 0,'-18'-8'49'0,"18"3"-26"0,0 0-14 0,0 2 16 15,-9 1 3-15,6-4 3 16,-6 1-1-16,0 0-1 15,0-3-16-15,-3-3 5 0,0 1 3 16,-5-4-5-16,5 4-1 16,-6-1-7-16,-6 1 0 15,3-1-5-15,-6 6-2 16,7 2 0-16,-4 0 1 16,-3 3-3-16,3 0 0 15,-3 6 3-15,4-1 3 16,-4 6 0-16,-3 2 2 0,6 0-2 15,-3 0 0-15,1 3-3 16,-1 0-2-16,3 3 1 16,-3-1 1-16,3 3-3 15,1 0 0-15,2 1 3 16,9 1 1-16,0 7 1 16,3 4 2-16,3 3-3 15,6 0 0-15,0 5 1 16,6-2 0-16,6 2-2 15,6-5 1-15,3-2-2 16,5-6 2-16,1-3 0 16,12 1 1-16,3-1-5 15,8 1 1-15,1-6 0 0,-1-3 2 16,1-7-3-16,0-6 0 16,-1-7-1-16,1-4-2 15,5-4 5-15,-5-11 1 16,-1-3 2-16,-8-8 0 15,0-10 4-15,-9-9 5 16,-7-4-3-16,-11-1 2 16,-9 3 4-16,-6 0 2 15,-9 3 4-15,-12-3 3 16,-8 3-4-16,-4 8-1 16,-6 7-11-16,1 6-5 15,-4 5-6-15,3 6 1 0,9 5-19 16,7-3-7-16,-4 5-21 15,12 3-8 1,0 6-41-16,9-1-15 0,6-2-16 16</inkml:trace>
  <inkml:trace contextRef="#ctx0" brushRef="#br0" timeOffset="29">4095 14753 108 0,'0'0'41'0,"3"-13"-22"0,-3 18-7 16,0-5 13-16,0 0 6 16,0 0 4-16,0 0-6 15,0 0-3-15,0 0-14 16,0 0 6-16,0 0 4 0,6 0-2 15,-6 0 0-15,3 0-9 16,0 0-2-16,2 0 1 16,1 0 1-16,0-2-3 15,0 4 0-15,3-2-3 16,0 0 0-16,3 0-1 16,3 0 0-16,0 0 0 15,0 0 0-15,0 0 2 16,0 0-3-16,2 0 0 15,1 0-1-15,3 0 1 16,0 0-2-16,0 0-1 16,-3-5 3-16,-1 2 0 15,1 1 1-15,3 2 0 16,0-3-2-16,0 0-2 16,3 1 3-16,-1-1 0 15,-2 3-1-15,0 0-2 16,0-3 1-16,3 3 1 15,0 0-6-15,-1-2 1 16,4 2 1-16,-6 0 3 16,0 0 0-16,0 0-1 0,2 0 1 15,-2 0-1-15,0 0 2 16,0 0 1-16,0 0-4 16,0 0-1-16,0 0 3 15,2 0 1-15,1-6 0 16,0 6-2-16,0-5 1 15,-3 5-1-15,2-2 0 16,1 2 0-16,-3 0 0 16,3 0 0-16,0 0 0 15,-1 0 0-15,-2 2 0 16,3-2 0-16,0-2 0 16,0 4 0-16,-3-7 0 15,-4 2 0-15,1 1 0 0,3-1 2 16,-3 0-3-16,3 3-2 15,0-2 2-15,0 2 0 16,-1 0 1-16,-2 0 0 16,3 0 2-16,-3-3 1 15,0 3-4-15,3 3 1 16,-4-3 0-16,1 0 0 16,0 0 2-16,0 0 1 15,0 0-4-15,0 0-1 16,-3 0 1-16,0 0 0 0,2 0 1 15,1 0 2-15,0-3-1 16,0 3-1 0,-3-3-2-16,0 1-1 0,0-1 4 15,0 3 1-15,-1 0 0 16,1 0-2-16,3 0-2 16,0 0 1-16,0 0 1 15,0 0 2-15,0-3-3 16,-1 3 0-16,-2-2 3 15,3 2 1-15,-3 0-4 16,3 2 1-16,-3-2-2 16,0 0 0-16,0 0 2 15,-1 3 2-15,4-3-1 16,0 3-1-16,0-1 1 16,0-2 1-16,3-2-1 15,0 2-1-15,-4 0-2 16,1 0 1-16,0-3 1 15,3 3 0-15,3-3 0 0,0 3 0 16,-1 0-3-16,1 0 2 16,-3 0 1-16,0 0 2 15,0 0-3-15,3 3 0 16,-1-3 1-16,-2 3 0 16,3-3 0-16,-3 2 2 15,0-2-1-15,0 0-1 16,-4 3 1-16,1-3-1 15,3 0 0-15,0-3 0 16,0 3 0-16,0 0 0 16,-1 0-3-16,4-2 0 0,3 2 2 15,0 0 2-15,0 0 0 16,-1 0 2-16,4 0-2 16,0 2 2-16,-3-2-4 15,2 3 0-15,1 0 1 16,0-3 0-16,0 0 0 15,2 0 0-15,-5 0-3 16,0 0 2-16,0 0 1 16,0 0 2-16,-1 0-1 15,1 0-1-15,0 0 1 16,0 0-1-16,3 2 0 16,-4 1 2-16,1-3-3 15,3 0 0-15,-3 0 1 0,-1 0 0 16,4 0-3-16,0-3 2 15,-3 3 1-15,0 6 0 16,2-9 0-16,1 8 0 16,3-7 0-16,0-1 2 15,-4 0-1-15,1 9-1 16,3-6 1-16,-3 0-1 16,2 0 0-16,-2 0 2 15,0-3-3-15,0 8 0 16,-4-7-1-16,1-1 0 15,0 0 2-15,-3 3 2 16,0-2-3-16,2 2 0 0,1-3 1 16,-3 3 2-16,0 0-1 15,0 0 2-15,0 0-2 16,2 0-1-16,1 0-2 16,-3 0 1-16,0 0 1 15,0 0 2-15,-1 0-1 16,1 0-1-16,0 0-2 15,3 0 1-15,-3 0 1 16,-4 0 0-16,4-3-3 16,0 3 2-16,0-2 1 15,0 2 2-15,-1 0-1 16,4-3 2-16,-6 3-2 16,0 0-1-16,0 0-2 15,3 3-1-15,-1-3 2 0,-2 2 0 16,0-2 1-1,0 0 2-15,0 0-1 0,0 0-1 16,-1 3 1-16,4-3-1 16,0-3 0-16,-3 1 0 15,0-1 0-15,0 3 0 16,-1 0 0-16,4 0 0 16,0 0-3-16,0 0 2 15,-3 0 1-15,-1 0 0 16,1 0 0-16,0 0 2 15,0 0-1-15,0 0-1 16,-3 3 1-16,0-3-1 16,2 0 0-16,-2 0 2 0,0 0-1 15,0 0-1 1,0 0-2-16,0-3 1 0,0 0 1 16,-1 1 2-16,1-1-3 15,0 1 0-15,-6 2-15 16,0-6-6-16,-3 1-44 15,0 0-18-15</inkml:trace>
  <inkml:trace contextRef="#ctx0" brushRef="#br0" timeOffset="30">3428 13250 116 0,'0'3'46'0,"0"-6"-24"0,3 6 1 0,-3-3 18 16,0 0 5-16,3 3 2 16,3-3-4-16,-3 2-3 15,-3-2-22-15,0 0 2 0,0 0 0 16,0 0 2-16,3 0 1 16,-3-2-9-16,0-4-4 15,0 1-2-15,3-3-1 16,0-2-4-16,0-6-3 15,0 0 2-15,0-3 0 16,0-2-1-16,0-5 1 16,0-1-4-16,0 1 0 0,0-1 1 15,-1-2 2-15,1 0-3 16,0 3-2-16,0-1 2 16,-3 3 2-16,0 3 0 15,0 3-1-15,3 2 1 16,-3 3-1-16,0 2 0 15,0 0 0-15,0 3-3 16,6 8-2 0,0 8 2-16,3 3 0 15,3 7 1-15,0 1 2 16,3 2 2-16,3 6-1 16,0 7-1-16,-1 3 1 15,1-3-1-15,-3-2 0 16,0-3 0-16,-3-5 0 0,-3-5 0 15,0-1 2-15,-3-2 1 16,0-5-1-16,-3-3 1 16,-3-6-2-16,-3-2-1 15,-3-2 1-15,-3-4 1 16,-3-2-1-16,-3-2 2 16,-9-3-4-16,3-1 0 15,-2 1-1-15,-1 0-2 16,3 0 0-16,-3 2 3 15,0 0 2-15,-2 3 2 16,-4 1-6-16,0 1 0 16,0 1 1-16,6 2 3 0,4 1-2 15,2-1 0-15,6 0 1 16,3 1 2-16,3-1-3 16,3-2 0-16,6 0 1 15,9-3 0-15,6 0-3 16,9 0 2-16,-1 0 1 15,4 0 2-15,9-3-3 16,5-2 0-16,1 0 1 16,-3 2 0-16,-4 3-3 15,-2 0 2-15,-3 3 3 16,-3 0 1-16,-4 2-1 16,-8 0-2-16,-3 1-2 15,-3 2 1-15,-3-3 1 16,0 3 0-16,-6 3 4 15,-3-1 2-15,-3 4-5 0,-3-1-2 16,-3 3 0-16,-6 0 0 16,-3 2 1-16,-5 6 0 15,-10 11 2-15,-3 5 1 16,0-1 1-16,4 1 0 16,2 2 0-16,3-2 0 15,6-3-2-15,0-5-2 16,4-3 1-16,5-2-1 15,0-3-18-15,3-6-8 16,3-2-33-16,3 0-14 16,0-3-66-16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23:51:14.8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11667 16073 228 0,'-6'0'85'0,"0"8"-66"0,-3 11 3 16,3-3-1-16,-6 10 0 16,-6 14 2-16,-8 8-4 15,-4 4 1-15,-6 4-11 16,0 2-5-16,4 3-1 0,5-8-2 16,3-5 2-16,3-11-7 15,6-3-1-15,3-10-29 16,4-8-10-16,5-8-22 0,6-14-7 15,3-7-15 1</inkml:trace>
  <inkml:trace contextRef="#ctx0" brushRef="#br0" timeOffset="1">11828 16177 260 0,'-12'26'96'0,"3"8"-75"0,-12 22 12 0,9-27 2 16,-9 11-8-16,-5 7-1 16,-4 9-12-16,0 0-6 15,3-3-5-15,0-6-11 0,7-2-3 16,5-13-47-16,6-6-19 16,6-12-45-16</inkml:trace>
  <inkml:trace contextRef="#ctx0" brushRef="#br0" timeOffset="2">12295 16489 132 0,'3'-11'52'0,"-3"9"-41"0,-3-4 20 15,3 4 7-15,-3-1-10 16,-3 0-1-16,-6 1-7 16,-3 2-1-16,-3 2-10 15,-2 6 1-15,-1 3 1 0,-3 5-6 16,3 2-3-16,3 3-4 0,6 6-1 15,6 2 2-15,3-3 0 16,9 1 1-16,6-6 0 16,3-2-5-16,6-6-1 15,3-5-19-15,3-8-7 16,-1 0-21 0,1-13-52-16,-3-1 14 15</inkml:trace>
  <inkml:trace contextRef="#ctx0" brushRef="#br0" timeOffset="3">12426 16349 224 0,'-6'-8'85'0,"6"16"-66"0,3-3 1 16,-3 5-2 0,0 4-1-16,0 4 2 15,0 6-6-15,0 5-3 0,0 0-5 16,3 3-4-16,0 0 0 0,3-6-8 15,3-2-3-15,3-3-32 16,3-5-15-16,0-11-45 16</inkml:trace>
  <inkml:trace contextRef="#ctx0" brushRef="#br0" timeOffset="4">12593 16544 212 0,'-15'6'82'0,"12"2"-64"0,0 8-4 0,3-9-8 16,0 7-2-1,0 4 2-15,3-2 2 16,3 0 2-16,3-3-5 16,6-2-3-16,2-6 1 0,4-5 0 0,0-3 3 15,0-7-3-15,-3 2-2 16,-3-5 0-16,-3-6-1 15,-6 6 2-15,-3-6 3 16,-6 4-2-16,-3-1-2 16,-3 2 0-16,-3 4-1 15,0-1-11-15,0 9-3 0,0-1-22 16,3 0-7-16,3 3-21 16,3 0-36-1,3 0 27-15</inkml:trace>
  <inkml:trace contextRef="#ctx0" brushRef="#br0" timeOffset="5">12923 16444 200 0,'-12'-5'77'0,"6"13"-60"0,-6-8-1 16,9 2-4-16,-6 1-2 15,1 2 1-15,-4 0 3 16,3 1 2-16,3 2-9 0,6 0-4 16,3 2-2-16,3 1-1 0,6-1 0 15,-1 4 2-15,1-1 3 16,-3-5 2-16,-3 5 1 16,-3-2 4-16,-6-4 5 15,-6-1-7-15,-3-1-1 16,1-5-3-16,-4 0-1 15,0-3-17-15,0 1-6 16,6-4-20-16,0 6-6 16,6-2-28-1,6-3-46-15,6 2 25 16</inkml:trace>
  <inkml:trace contextRef="#ctx0" brushRef="#br0" timeOffset="6">13015 16555 148 0,'12'3'55'0,"-6"-1"-43"0,3-2 8 15,-3 0 2-15,3-2-4 16,0-1 1-16,3-2-6 16,0-3 0-16,0-3-8 15,0 3-1-15,-3-5 0 0,-1 0-2 16,-2 5 1-16,-6-3-2 16,-3 1-1-16,-5 2 1 15,-4 5 1-15,-3 3 5 0,-3 5 4 16,0 3-6-16,0 6-1 15,3-1 9 1,3 5 6-16,3 3-8 0,6 6-1 16,6-1-4-16,6-2 1 15,6-3-4-15,9-7-2 16,6-1-22 0,6-13-11-16,2-3-50 15,10-7-55-15,2-6 41 16</inkml:trace>
  <inkml:trace contextRef="#ctx0" brushRef="#br0" timeOffset="7">15724 16494 136 0,'-12'-10'52'0,"6"10"-41"16,-12-8 11-16,9 5 3 0,-5 3-1 15,-7 0 1-15,-3 3-6 16,0 5 1-16,0 5-11 16,3 5-5-16,7 3-3 0,2 6-4 15,6 2 2-15,9-3 1 0,6-4 2 16,2-6 3-16,4-6 4 15,3-7 2-15,0-11 1 16,3-5-6-16,0-3-2 16,0-8-9-16,-7-3-2 15,-2 4 2-15,-3-12 2 16,-3-4-5-16,-6 4 1 16,-3-2 3-1,-3 8 4-15,0 8 10 16,0 8 5-16,3 5-7 0,0 21-2 15,1 11-4-15,2 7-2 16,0 12 1-16,2-1 1 16,4 0-1-16,3 3 2 15,0-5 0-15,3-5 1 16,3-12-20-16,3-1-9 16,3-12-27-16,0-7-12 0,-1-11-21 15</inkml:trace>
  <inkml:trace contextRef="#ctx0" brushRef="#br0" timeOffset="8">15873 16547 216 0,'-21'13'82'0,"15"3"-64"0,3 8-2 0,3-11-7 0,0 6 4 15,3 2 3-15,6-3-1 16,3-2-1-16,6 0-8 15,3-8 5-15,2-5 2 0,1-11-4 16,0 0-1-16,-3-11-4 16,-3 1-1-16,-6-1 1 15,-9-2 0-15,-9-5-2 0,-6 7 1 16,-6 1-4-16,-6 4-2 16,0 4-14-16,0-1-6 15,4 11-35-15,2 0-14 16,6 0-27-1</inkml:trace>
  <inkml:trace contextRef="#ctx0" brushRef="#br0" timeOffset="9">16141 16579 192 0,'-3'26'71'0,"0"-13"-55"0,3 9 0 16,0-14-2-16,0 0 1 16,0-3 5-16,0 3-4 15,0-6 1-15,0-2-10 16,3-2-2-16,0-6 1 0,0-5-5 15,3-3-1-15,0-8-7 0,0 5-3 16,3 1 3 0,-1-3 4-16,1 7 4 0,3 9 2 15,0 3 3-15,0 4 3 16,0 9 2 0,0 5 1-16,-3 5 5 0,-3 0 1 15,0 0-9 1,0 0-5-16,0-5-6 15,-3 0 1-15,3-5-26 0,0-3-11 16,2-3-21-16,1-2-8 16,0-11-24-1</inkml:trace>
  <inkml:trace contextRef="#ctx0" brushRef="#br0" timeOffset="10">16483 16581 248 0,'0'0'93'16,"6"0"-72"-16,6 6-11 0,-3-1-7 0,3-2-1 16,3 2 6-16,3-2 7 15,-1-3 3-15,-2-3-9 16,0-2 1-16,0 2 3 0,0-8-5 16,-3 4-2-16,0-4-3 15,-3-2 0-15,-3-1-7 16,-6 1 1-16,-3 0-1 15,-6 5 2-15,-3-3-4 16,-9 4 0-16,-3 7 7 16,-6 0 6-16,4 10-1 15,2 1-1-15,3 5 6 0,6 5 5 16,6 5-2-16,9 1 2 16,9 4-7-16,6-9-3 15,9 1-1-15,6-9-1 16,2-6-18-16,4-11-7 15,0-8-43-15,-1-2-19 16,-5-5-38 0</inkml:trace>
  <inkml:trace contextRef="#ctx0" brushRef="#br0" timeOffset="11">13855 16468 124 0,'3'-6'49'0,"-6"6"-38"0,3-5 15 0,0 5 3 0,0 0-3 15,0 0 2-15,-3 3-10 16,0 2-3-16,-3 3-8 16,0 3-3-16,0 2 0 0,3 8-2 15,0 3-2-15,3-3 1 16,3 5-1-16,3-7 2 16,3 2 1-16,0-8-4 15,3-7-1-15,0-1 3 16,0-10 3-16,-1-1-6 15,1-7-3-15,0 0-2 16,-3-3-1-16,0 3 5 16,-3 0 3-16,0 2-1 0,-6 8 0 15,3 1 1-15,-3 2 2 16,3 5-3-16,0 8 0 16,3 0 3-1,0 3 3-15,3 0 2 0,3-5 1 16,0-3 0-16,2-6 2 15,4-4 4-15,0-6 3 16,0-6-5-16,0-4-2 16,-3-1-5-16,-3-2-2 15,-6 3-1-15,-3-1-2 16,-6 6-6-16,0 0-4 16,-3 0-23-16,0 7-11 15,-3 1-28 1,0 2-43-16,3 3 31 15</inkml:trace>
  <inkml:trace contextRef="#ctx0" brushRef="#br0" timeOffset="12">14164 16256 188 0,'-6'19'71'0,"9"-1"-55"0,0 14 0 0,-3-16-2 16,3 13 5-16,-3 0 8 16,0 3-8-16,0 2-1 15,0-2-10 1,3 0-5-16,0-6 0 0,0-5-2 16,0-2 2-16,0-6-4 15,0-5 0-15,-3-8-1 16,6-8 0-16,0 0-5 0,0-11 0 15,3 6 3-15,0-5 2 16,0 4-1-16,3 1 0 16,0 5 2-16,0 3 0 15,-1 2 1-15,1 6 2 16,0 2 8-16,-3 3 5 16,0 5-5-16,0 6-3 0,-3-3-2 15,0 0-1 1,0-3-5-16,-3-5-1 0,3 2-26 15,0-2-11 1,0-5-31-16,0-6-51 16,0-2 28-16</inkml:trace>
  <inkml:trace contextRef="#ctx0" brushRef="#br0" timeOffset="13">14465 16510 184 0,'0'8'71'0,"6"-3"-55"0,3 3 4 16,-3-3-2-16,3 1-5 15,3-4 0-15,0 1-1 0,-1-3 2 16,4 0-7-16,0-3-2 0,0 1-1 16,-3-4-2-16,-3 1 1 15,-3-3-4-15,-3 6-2 16,-3-4-1-16,-6-2 3 15,-3 3-2-15,-3 0-1 16,-3 2 0-16,-3 3 0 16,0 3 3-16,1 5 0 15,-1-3 1-15,3 8 0 16,3-2 2-16,3-1 1 16,3 4-1-16,3-1 1 15,6-3 0-15,3 4 1 16,6-1 0-16,3-5 0 15,3-3-2-15,3 0 1 16,2-5-13-16,-2-5-6 16,0 5-22-16,-3-5-11 0,-3-3-38 15</inkml:trace>
  <inkml:trace contextRef="#ctx0" brushRef="#br0" timeOffset="14">14676 16505 160 0,'3'5'63'0,"0"6"-49"0,0 2 16 0,0-5 5 15,3 5-4-15,-3 0-1 16,0 0-14 0,0 1-5-16,0-4-7 0,0 1-3 0,0-6 0 15,0 3-1 1,-3-8 0-16,6-3 0 0,0-5 0 15,3-2-3-15,0-6 0 16,0 0-3-16,3-2 1 16,0 2 3-16,2 3 1 15,1 2 7-15,0 3 6 16,3 8 0-16,0 8 3 16,0-3 3-16,-3 8 3 15,-3 6-9-15,-1-3-4 16,-2 0-5-16,0-3 0 0,0-5-37 15,0 2-15-15,0-7-74 16</inkml:trace>
  <inkml:trace contextRef="#ctx0" brushRef="#br0" timeOffset="15">13167 13443 152 0,'6'-10'57'0,"-3"7"-44"0,-3 3 14 0,0 3 5 15,0 5 4-15,-3 5 5 16,-6 8-5-16,-6 11 1 16,-6 5-21-16,1 3-5 0,-4 2 0 15,0 0-7-15,0 1 0 16,0-4-2-16,4-2-2 15,2-5-6-15,0-3-4 16,6-5-23-16,0-3-11 16,6-5-13-16,0-5-4 15,6-6-77 1,9-8 64 0</inkml:trace>
  <inkml:trace contextRef="#ctx0" brushRef="#br0" timeOffset="16">13310 13465 176 0,'3'0'66'0,"-3"5"-52"0,0 8 10 16,-3-2 2-16,0 10 11 16,-9 11 7-16,-6 5-6 15,-3 2-3-15,-2 1-19 16,2 2-10-16,0-5-2 0,3-2-3 0,3-3-1 15,6-6-28-15,3-2-14 16,3-6-53 0,9-2-55-16,0-5 50 15</inkml:trace>
  <inkml:trace contextRef="#ctx0" brushRef="#br0" timeOffset="17">13786 13721 136 0,'-12'-10'52'0,"12"7"-41"0,-11 0 18 0,5 3 5 16,-3 0-1-16,-6 3 3 15,-3 2-9-15,-3 6-4 16,-3 2-13-16,3 3-6 0,4 3-3 0,2 2-1 16,6 0 0-16,6 0-3 15,9 0 0-15,6-2-9 16,5-3-3-16,10-6-8 15,3-4-2-15,3-6-18 16,0-6-8 0,-1-2-23-16</inkml:trace>
  <inkml:trace contextRef="#ctx0" brushRef="#br0" timeOffset="18">13879 13549 172 0,'-12'3'66'0,"9"2"-52"0,0 11 1 0,3-3-4 16,0 6 8-16,0 10 5 15,-3 0 1-15,0 5 0 16,0-4-14-16,0-4 0 0,0-2 0 16,3-3-6-16,0-2-1 15,0-4 0-15,0-4 2 16,0-3-5-16,0-3-3 15,0-5-4-15,3-2 1 16,0-4-4-16,3-2-1 16,3-2 2-16,-3-1 3 15,3 1 0-15,-1 2 4 16,1 2-2-16,0 4 1 16,0 4 6-16,3 6 2 0,-3 3 2 15,0 2 2 1,0 3-7-16,0 3-2 0,-3-1-3 15,0-2 0-15,0 0-3 16,0-3 1-16,0-2-38 16,3-3-16-16,0-3-37 15</inkml:trace>
  <inkml:trace contextRef="#ctx0" brushRef="#br0" timeOffset="19">14126 13819 216 0,'0'3'82'0,"3"-3"-64"0,3 2-7 0,-3 1-6 16,3 0 4-1,2-1 3-15,1 1 1 16,0-3 2-16,3 0-8 0,-3 0-2 0,0 0-1 16,3-3-2-16,-3-2 1 15,0 0 0-15,-3 0 1 16,-3-3 0-16,-3 0 0 15,-3 0-7-15,-3 0 0 16,-6 3-4-16,0 2 2 16,-3 0 1-16,0 6-1 15,0 2 1-15,0 3 0 16,4 0 0-16,2 3 3 16,3 2 0-16,3 3 3 0,3 0-1 15,6-1-1 1,3 1-6-16,3-2-4 0,5-4-30 15,4-2-11 1,9-5-38 0</inkml:trace>
  <inkml:trace contextRef="#ctx0" brushRef="#br0" timeOffset="20">14382 13787 200 0,'-27'0'77'0,"15"6"-60"0,-3 2-3 0,6-3-5 16,0 3 1-16,-3 0 6 16,3 2-4-16,3 1 1 15,3 2-8-15,6 3-3 0,3 0-1 16,6-3-6-16,3-2-1 16,6-3-6-16,3-6 0 15,0-4-12-15,2-4-4 16,1-4-27-1,-3-3-43-15,-3-3 21 16</inkml:trace>
  <inkml:trace contextRef="#ctx0" brushRef="#br0" timeOffset="21">14507 13557 160 0,'-6'-8'63'0,"3"11"-49"0,0 0 0 0,3 2-3 0,0 5-1 16,0 6 1-16,0 8 8 15,0 5 2-15,3 3-10 16,0 2 0-16,0-2 2 0,0-3-5 16,0 0 0-16,0-2-6 15,-3-3-2-15,3-3-20 16,-3-3-9-16,3-4-54 16,0-4-38-1,2-2 49-15</inkml:trace>
  <inkml:trace contextRef="#ctx0" brushRef="#br0" timeOffset="22">14682 13761 152 0,'0'-5'57'0,"0"2"-44"0,-3 3 12 0,0 0 1 15,-3 3-1-15,-3-1 0 16,-5 1 1-16,-4 2 1 15,0 1-14-15,-3-1-3 0,3 0 0 16,3 3-8-16,3 0-1 16,3 0-1-16,6 0 0 15,9 2 0-15,6 1 0 16,9 0 0-16,9 2 0 16,6 0-18-16,2 0-8 15,4-5-59-15,3 0-49 16,-4-2 48-16</inkml:trace>
  <inkml:trace contextRef="#ctx0" brushRef="#br0" timeOffset="23">15394 13557 140 0,'-12'-24'55'0,"3"14"-43"0,-6-6 14 0,6 11 6 0,-3-1-3 15,-3 1 3-15,-3 0-9 16,-2 5-2-16,-4 2-12 16,3 6-8-16,0 6-1 0,3 9-2 15,3 9-2-15,3 8 11 16,6 2 5-16,3 3-1 16,0-2-1-16,3-1-6 15,3-2-3-15,3-3-7 16,-3-6-1-16,0-4-28 15,0-6-12 1,-3-5-55-16</inkml:trace>
  <inkml:trace contextRef="#ctx0" brushRef="#br0" timeOffset="24">15019 13787 220 0,'-9'-2'82'0,"12"-1"-64"0,3 1-9 0,0 2-7 16,0 0-4-16,5 0 1 16,4 0 1-16,3 0 0 15,0 2 0-15,3 3 0 0,0 1 0 16,0-1-3-16,-4 3 2 16,-2 0-1-16,-3 2 0 15,-3 4 2-15,0-1 2 16,-3 3-1-16,0-3-1 15,3 0 1-15,-3 1 1 0,0-4-1 16,3-2-1 0,0-3 7-16,0-5 5 15,2-5 0-15,1-3 1 0,-3 0-3 16,0-2-1 0,-3-1 1-16,0 0 4 0,-6-2-4 15,-3 0 0-15,-3 2-4 16,-3 1 1-16,-3-1 0 15,-2 3 1-15,-1 3-11 16,0 2-3-16,0 1-15 0,3 2-6 16,3 2-15-16,3 4-6 15,3-1-49 1,12 3-25-16,3 0 64 16</inkml:trace>
  <inkml:trace contextRef="#ctx0" brushRef="#br0" timeOffset="25">15385 13811 128 0,'-6'6'49'0,"9"-4"-38"0,0 9 6 0,0-3 1 0,0 2 3 16,0 4 4-16,0-1-4 16,-3 0-3-16,3 0-10 15,-3-2 6-15,0-1 5 0,0-2 3 16,0-2 2-16,0-6 4 16,0 0 3-16,0-3-6 15,3-2-3-15,0-6-8 16,3 1-1-1,-1-1-8-15,4-2-3 0,3 2-6 16,3 1 0-16,3 4-31 16,0 4-14-16,-3-1-72 15,12 8-45 1,2-2 73-16</inkml:trace>
  <inkml:trace contextRef="#ctx0" brushRef="#br0" timeOffset="26">16099 13793 152 0,'-12'0'57'0,"9"2"-44"0,0-2 3 0,3 0-2 16,0 6-3-1,3-1 3-15,3 0 6 0,0 1 2 16,3-1-11-16,3 0 0 0,0 0 0 16,3 1-4-16,0-6-2 15,0 0 0-15,-1 0-1 16,1-3 2-16,-3 0 1 15,0-2-1-15,-3 0-1 16,-3 0 1-16,-3-1 3 0,-3-2-4 16,-3 0-3-16,0 0-4 15,-6 1-1-15,-3 1-5 16,-3 1 0-16,0 2 2 16,-5 6 3-16,-1 0 0 15,0 2 1-15,3 3 2 16,3 2 2-1,0 1 3-15,6 2 2 0,3 3 1 16,3 3 0-16,6-1-2 16,6 3-1-16,6-2-3 15,3-3-2-15,3-3-8 16,3-5-3-16,2-6-25 16,4-4-11-16,3-3-56 15</inkml:trace>
  <inkml:trace contextRef="#ctx0" brushRef="#br0" timeOffset="27">16343 13811 160 0,'-9'3'63'0,"9"0"-49"0,0 4-6 0,0-1-5 15,3 2 14-15,0 0 11 16,0 2-1-16,0 3-1 15,0 1-14-15,0-1-5 16,-3-2-1-16,0-1-1 0,0-2 0 16,0-3-1-16,0 1 2 15,3-4 6-15,-3-2 2 16,0 0-1-16,0-2 2 16,0-4-6-16,0-2-1 0,3 0-4 15,0-2-1-15,3-1-1 16,0 1 1-16,0-1-4 15,0 1 0-15,0 2-1 16,0 2 0-16,3 1-16 16,-3 0-8-16,3 2-17 15,2 0-8-15,4 3-31 16,-3 0-34 0,6 3 40-16</inkml:trace>
  <inkml:trace contextRef="#ctx0" brushRef="#br0" timeOffset="28">16549 13854 132 0,'-3'0'49'0,"3"5"-38"0,-3 0 4 16,3-2 0-16,0 2 6 0,0 3 7 16,0 0-4-16,0 0 0 15,0 0-13-15,0 0-2 0,0 0-2 16,0-3-1-16,0 0 1 15,0-5 2-15,0 3 5 16,0-3 5-16,0 0 5 0,0 0-6 16,0-3 0-1,0-2-9-15,0-3-1 0,3 0 0 16,0-2 0-16,0-1-7 16,2 0 0-16,1 1-3 15,0 2 0-15,0 0 0 16,3 3 0-1,0-1-5-15,0 1 0 0,0 2-8 16,3 1-3-16,-3-1-19 16,3 3-6-16,0 0-7 15,3 0 1-15,-3 0-13 16,-1 0-27 0,1 0 28-16,-3 0 34 15,0 0 19-15,-3 0 52 16,-3 0 20-16,-3 0-12 0,0 0-7 15,0 5-18-15,-3 1-7 16,0 2-7-16,0 2-3 16,0 1-6-16,3 2 2 0,3 3 0 15,3-3 2-15,3 0 0 16,0-2 2-16,3 0 1 16,3-6 6-16,0-5 1 15,3-3-1-15,-1-2 2 16,-2-6-6-16,0 1 0 15,-3-3-2-15,-3-1 1 16,0-2-6-16,-6 3-2 16,-6-3 0-16,-6 3 0 15,-3 0-2-15,-3 5 1 16,-3 3-9-16,0 2-3 16,1 3-20-16,2 3-8 0,3-3-3 15,0 2-1-15,6 1-24 16,3 2-43-1,6 0 22-15</inkml:trace>
  <inkml:trace contextRef="#ctx0" brushRef="#br0" timeOffset="29">17022 13851 208 0,'-3'3'79'0,"3"2"-61"0,9 5-5 0,-6-4-5 15,3-1-1-15,-3 0 4 16,-3 1 13-16,0-1 8 16,0-2-17-1,-3-1-2-15,0 1 1 0,-3-3-8 16,6 0-1-16,-3 0-3 0,0 0 1 16,0-3-2-16,3 1 2 15,0-1 0-15,3-2 3 16,3-3-1-16,3-3 2 15,0 1-6-15,3-1-3 16,2 0-2-16,1 3 3 16,0 3-9-16,3 0-3 15,0 2-40-15,6 8-17 0,0 3-39 16</inkml:trace>
  <inkml:trace contextRef="#ctx0" brushRef="#br0" timeOffset="30">5790 7535 92 0,'-3'-3'35'15,"3"3"-27"-15,0-2 11 0,0 2 5 0,0 0 2 16,0-3 2-16,0 0 0 16,0 1 2-16,0-1-10 15,0 0-4-15,3 1-9 16,0-1-1-16,3 3 1 0,0-3-3 15,3 3-1-15,3-2 1 16,0 2 0-16,3-3-2 16,6 0 1-16,2 1 0 15,7-1 1-15,6 1 0 16,3-1 2-16,-1 3 1 16,4 0 3-16,-3 0-5 15,-1 0-3-15,1 0-1 0,0-3 1 16,-1 1-1-16,4-1 2 15,3 0-2-15,-1 1 2 16,1-1 0-16,-3 3 1 16,-4 0-2-16,-2 0-2 15,0 0-2-15,-3 0 1 16,-1 0 1-16,-2 0 2 16,3-3-1-16,3 1-1 15,-4-1-2-15,4 3 1 16,3 0 1-16,2 0 2 15,1-3-3-15,-3 3 0 16,-4 0 1-16,1 0 2 16,0 0-1-16,-3 0-1 15,-4 0 1-15,1 0-1 16,0 0 0-16,3 0 2 16,2 0-1-16,1 0-1 0,3 0-2 15,-1 0 1 1,1 3 1-16,-3 0 2 0,0-1-1 15,-1 1 2-15,-2-3-2 16,0 0-1-16,3-3 5 16,-1 3 4-16,4-2-5 15,0 2 0-15,2 0-2 16,-2 0 1-16,0 0-2 16,-1 2-1-16,-2 1 1 0,0-3-1 15,-3 0 0 1,2 0 0-16,1 0 0 15,3 0 0-15,2 0 0 0,-5 0 0 16,-6 0-3-16,9 0 2 16,-4 0 3-16,4 3 3 15,-6-1-2 1,5 1 0-16,-8-3-1 16,9 0-2-16,14 0 1 0,-11 0 1 15,-6 0 1-15,11 3 1 16,-8-3-2-16,9 2-2 15,-10 1 1-15,7 0 1 16,-6-3 3-16,11 0 2 16,-8 0-1-16,18 0-1 0,-10 0-3 15,13 0 1-15,-13 0-2 16,7 0-1-16,-12 0 1 16,8-3-1-16,-8 0 0 15,11 1 0-15,-8-1 2 16,11 3 3-16,-11 0 0 15,0 0 0-15,-10 0-3 16,4 0-2-16,-9 0 1 16,3 0-1-16,-7 0 0 15,7 0 0-15,-3 0 0 16,5 0 2-16,-8 0-3 16,12 0 0-16,-6 0 1 15,2 0 2-15,-5 0-10 16,-3 0-2-16,-6 0-63 15,-12 3-29-15,-4-1-21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23:51:25.76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54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05-19T23:29:37.099"/>
    </inkml:context>
  </inkml:definitions>
  <inkml:trace contextRef="#ctx0" brushRef="#br0">7064 3959 128 0,'3'-5'49'0,"-3"3"-38"0,-3 2 26 0,3 0 8 16,0 2-5-16,-3 3 2 15,-6 3-11-15,-3 0-2 16,-3 6-16-16,-3-1-1 0,0-3 1 15,3 4-7-15,6-4-1 16,4 1-8-16,5-1-2 0,5-2-3 16,7 0 2-16,6 3 2 15,6 2 2-15,0 0 1 16,0-2 1-16,-6 2 0 16,-7-2 2-16,-5-1 8 15,-6 1 3-15,-6-1-2 16,-8 1 1-16,-7-3-7 15,-3-3-1-15,0 1-13 16,0-6-4-16,3-3-21 16,4 3-7-1,5-3-26-15,3-2-7 0,9 0-14 16</inkml:trace>
  <inkml:trace contextRef="#ctx0" brushRef="#br0" timeOffset="1">7195 4081 196 0,'-12'11'74'0,"6"2"-58"0,-3 8 5 0,9-13-1 16,-3 5-1-16,3 1 1 16,3 1-7-16,3-1-3 15,3-1-5-15,3-5-4 0,3-3 0 16,-1-5 3-16,4-5 5 15,0-6-3-15,-3-2 2 16,-3-5-3-16,-3-1 0 16,-6 0 3-16,-6 1 5 0,-6-1-3 15,0 4 0-15,-3 4-6 16,-3 3-3-16,0 3-18 16,3 2-9-1,4 6-33-15,2 5-12 16,3-3-31-16</inkml:trace>
  <inkml:trace contextRef="#ctx0" brushRef="#br0" timeOffset="2">7519 3970 248 0,'-21'0'93'0,"9"3"-72"0,-8 7 7 0,8-2-2 15,-3 3-10-15,-3 7-1 16,0 1-9 0,0 5-4-16,3-1-1 0,6 4-6 15,3-1 1-15,6 1 0 0,9-3 2 16,6-6-6-16,6-2 1 16,3-5-8-16,3-3-1 15,-1-6-4-15,-2-4-3 16,0-6-16-16,0-3-5 15,0-7-41 1,-6-4-18-16,-4-9 55 16</inkml:trace>
  <inkml:trace contextRef="#ctx0" brushRef="#br0" timeOffset="3">7594 3758 236 0,'-12'-5'90'0,"12"8"-70"0,3 5-3 16,-3 0-7-16,3 8-2 15,0 10 5-15,0 14 6 16,0 5 3-16,-1 5-11 16,1 0-2-16,3-2-2 0,0-3-6 15,0-8 0-15,0-3-19 16,0-5-5-16,0-8-38 16,-3-5-13-16,3-5-25 15</inkml:trace>
  <inkml:trace contextRef="#ctx0" brushRef="#br0" timeOffset="4">7769 4042 228 0,'-12'-6'85'0,"9"9"-66"0,-6-6 3 0,3 3-3 16,-3 3 7-16,-5 2 6 15,-4 0-5-15,-3 6-4 16,0 0-13-16,0-1-4 0,6 1-2 15,3-1-2-15,6 4-2 16,3-4 1-16,6 3-1 16,6-2-5-16,3 0 1 15,3-1-3-15,3-2 0 16,0-3-27-16,3 1-10 0,3-4-79 16</inkml:trace>
  <inkml:trace contextRef="#ctx0" brushRef="#br0" timeOffset="5">7844 4142 248 0,'-9'0'93'0,"12"3"-72"0,6-1-8 16,-3 1-10-16,2-3 9 16,1 0 6-16,3 0-4 15,0 0-3-15,3-3-6 16,0 1-2-16,0-4 3 0,0-2-5 15,-3-2-1-15,-3-1 0 0,-6 1 0 16,-3-1-5-16,-9 1-1 16,-3 2-2-16,-6 2 0 15,-3 6 5 1,0 0 3-16,-3 8 3 0,4 5 1 16,2 3-2-16,3 0 1 15,3 3-2 1,6-1 2-16,9 1-2 0,6-3 2 15,9 0-2-15,8-3 2 16,4-3-15-16,6-4-5 16,3-6-26-16,-1-8-13 15,1-6-45 1</inkml:trace>
  <inkml:trace contextRef="#ctx0" brushRef="#br0" timeOffset="6">8156 3743 296 0,'-18'-6'110'0,"18"9"-86"16,0 0-6-16,0 12-6 15,0 15-3-15,0 9 1 16,0 6 4-16,3 3-7 16,0 2-2-16,0-2-1 0,0-3-5 15,3-6 1-15,-3-4-40 16,0-3-15-16,0-9-74 15</inkml:trace>
  <inkml:trace contextRef="#ctx0" brushRef="#br0" timeOffset="7">7954 3981 304 0,'12'-8'112'0,"5"0"-87"0,7 0 2 0,-9 5-4 16,3 1-15-16,6-1-4 16,0 0-61-16,5-2-24 15,4 0-41-15,-6-1-16 16</inkml:trace>
  <inkml:trace contextRef="#ctx0" brushRef="#br0" timeOffset="8">8620 3663 252 0,'-11'-8'93'0,"5"11"-72"0,-3 0 11 0,3 4 1 15,-6 1-16 1,-6 8-4-16,-6 5-8 16,0 11-2-16,-2 11-1 15,2 9-4-15,6 4 1 0,6 5-1 0,12-11 0 16,9 0-5-16,9-5 0 16,9-8-17-16,2-7-7 15,1-12-19-15,3-10-6 16,3-11-38-1</inkml:trace>
  <inkml:trace contextRef="#ctx0" brushRef="#br0" timeOffset="9">8808 3682 240 0,'0'-3'90'0,"6"6"-70"0,6 5-3 0,-3 0-7 15,3 7 5-15,3 15 7 16,2 12 4-16,1 11 4 0,0 5-16 16,-3 0-4-16,-9-8-2 0,-6-2-2 15,-12-3-1-15,-15 0-58 16,-8 3-27-16,-7-6-45 16</inkml:trace>
  <inkml:trace contextRef="#ctx0" brushRef="#br0" timeOffset="10">9198 5608 148 0,'3'-8'57'0,"-3"5"-44"0,0 1 12 16,0 2 4-16,-3-3-4 16,0 3 3-16,-3 0-1 15,-3 0 3-15,-6 5-16 16,0 6 1-16,-3 7-1 0,-5 4-5 16,5 7-3-16,3 2-3 0,3-2-3 15,3 6-2-15,6-9-1 16,6 1 2-16,3-9 0 15,6-4 1-15,3-9 0 16,0-5-3-16,3-5 2 16,2-9-6-16,-5-4 0 15,0-3-4-15,-3-6 2 16,-3-2 5-16,-3 3 4 16,-3 2 1-16,-3 3 2 15,0 5-2-15,0 3-1 16,0 2 1-16,3 6 1 15,3 10-3-15,0 11 0 16,3 10 1-16,3 3 2 16,0 6 5-16,-7 2 4 15,-2-3 5-15,-6-5 4 0,-2-2-4 16,-7-3 1 0,-6-3-8-16,-3-3-3 0,0-4-6 15,-3-4 0-15,0-5-18 16,1-5-8-16,2-2-15 15,3-4-5-15,9-4-15 16,6-3-6-16,6-9-17 16</inkml:trace>
  <inkml:trace contextRef="#ctx0" brushRef="#br0" timeOffset="11">9350 5685 160 0,'0'5'63'0,"3"-2"-49"0,3 2 9 0,0 0 1 16,3 0-8-16,5 1-1 0,1-1-5 16,3-2-1-16,-3-3-5 15,0-3-1-15,-3-2 3 0,0-1-1 16,0-2 2 0,-3-2-2-16,-3-1 0 15,-4 1-3-15,-4-4-2 16,-4 4 1-16,-3 2-1 0,-6 0-5 15,-6 3 1-15,-3 5 2 16,0 5 1-16,3 6 1 16,1 4 0-16,5 4 2 15,3 2 1-15,6 3 1 16,6 0 2-16,6 2-3 16,6-5 0-16,9 1-1 15,2-7 1-15,4-4-18 16,0-6-6-16,3-5-32 0,-3-8-14 15,-1-5-13 1</inkml:trace>
  <inkml:trace contextRef="#ctx0" brushRef="#br0" timeOffset="12">9594 5460 220 0,'-9'10'82'0,"9"3"-64"0,0 11 4 0,0-8-1 16,0 13-9-16,0 11-2 16,0 2-3-16,0 1-2 15,3-4-3-15,3-4-2 0,0-1 1 0,0-10-37 16,0-8-13-16,-3-6-50 16</inkml:trace>
  <inkml:trace contextRef="#ctx0" brushRef="#br0" timeOffset="13">9490 5584 228 0,'-9'-5'88'0,"12"5"-69"0,-3 0 6 16,0 0 0-16,0 0-5 15,6 0 3-15,6-3-13 0,2-2-3 16,7 0-5-1,6-1-4-15,3 1 1 0,3 0-28 16,2 2-10-16,1 3-41 16,-6 5-51-16,-3 1 36 15</inkml:trace>
  <inkml:trace contextRef="#ctx0" brushRef="#br0" timeOffset="14">9933 5581 148 0,'-15'-2'55'0,"3"4"-43"16,-9 6 10-16,13-2 3 0,-7 4 3 15,0 6 3 1,-3 3-12-16,0 4-6 15,3 4-8-15,3-3-2 0,6-1 1 0,3-1-5 16,6-4-1-16,6-5 3 16,3-5 1-16,3-8-7 15,3-5-2-15,3-6 2 16,-3-4 0-16,-4-7-4 16,-2 4 1-16,-3-1 4 0,0 1 2 15,-3 5 15 1,-3 2 6-16,-3 3 4 0,0 5 3 15,0 3-14-15,0 11-7 16,0 8-6-16,3 2 0 16,3 3-1-16,0-3 0 15,3 0-11-15,0-5-5 16,3-6-23-16,6-4-9 16,0-6-42-1</inkml:trace>
  <inkml:trace contextRef="#ctx0" brushRef="#br0" timeOffset="15">10124 5640 160 0,'-18'-11'60'0,"9"14"-47"0,-6 2 10 0,9 0 3 16,-3 3-11-16,-3 8-1 16,0 3-2-16,3 2 2 0,3 3-7 15,0-3-4-15,3 3 0 0,6-3-2 16,3-3 2-16,3-5 0 15,3-5 3-15,3-2-3 16,0-9-2-16,0-8 0 16,0-4 1-16,-3-9 1 15,-3-11 1-15,-3-2-5 16,-3 0-1 0,-6 0 1-16,0 0 2 0,-3 3 2 15,0 5 3-15,0 8 10 16,0 5 5-16,0 8-7 15,3 8-3-15,0 10-11 16,3 9-2-16,0 10 2 16,3 5 2-16,6 3-3 0,0-2 1 15,3-3-24-15,2-9-12 16,4-4-17-16,3-9-7 16,3-4-29-1</inkml:trace>
  <inkml:trace contextRef="#ctx0" brushRef="#br0" timeOffset="16">10386 5616 168 0,'-15'-3'66'0,"6"6"-52"0,-9 5 6 0,9-3-3 0,-3 6-2 16,-3 4 1-16,0 9-2 16,0 3-1-16,3 2-7 15,4 0 3-15,5-3 1 16,3-2-5-16,6-5-3 15,2-3-1-15,4-8-1 16,6-6 0-16,0-7 0 0,0-6 0 16,-3-7 2-16,0-11-8 15,-3-8-1-15,0-3-1 16,-7-2 2-16,-2-3 2 16,-3-3 2-16,-3 3 1 15,-2 8 3-15,-4 8 12 16,3 8 8-16,0 5-2 0,0 8 0 15,0 11-13 1,3 12-7-16,3 9 2 0,0 11 0 16,3 7 2-16,3 6 0 15,0-3-2-15,3-3 1 16,3-2-2-16,-1-9 2 16,1-7-33-1,6-8-14-15,0-11-71 16</inkml:trace>
  <inkml:trace contextRef="#ctx0" brushRef="#br0" timeOffset="17">10505 5637 196 0,'-3'16'74'0,"3"2"-58"0,0 17 18 16,3-17 6-16,0 1-17 16,-3 5-2-16,3-6-9 15,-3 1-2-15,0-6-6 16,0-3-3-16,0-2 2 0,0-2 7 16,0-9 10-1,0-5-6-15,0-2-5 16,3-9-3-16,0-2-7 15,2-3 1-15,4 3 0 16,3 0 0-16,3 2-7 16,3 6 0-16,0 2-43 0,3 3-19 15,0 3-49 1</inkml:trace>
  <inkml:trace contextRef="#ctx0" brushRef="#br0" timeOffset="18">10811 5653 156 0,'-3'5'57'0,"3"3"-44"0,0 5 25 16,0-2 10-16,0 2-9 15,0 6 0-15,0-1-20 16,-3 6-7-16,3-8-7 15,-3 0-4-15,3-3 0 0,0-2-37 0,0-4-15 16,-3-1-56 0</inkml:trace>
  <inkml:trace contextRef="#ctx0" brushRef="#br0" timeOffset="19">10781 5542 192 0,'0'-3'74'0,"3"6"-58"0,0-1-8 0,0 1-9 15,3 2-38-15,3 3-13 16,0 0-16-16,0 3-6 0</inkml:trace>
  <inkml:trace contextRef="#ctx0" brushRef="#br0" timeOffset="20">10886 5759 164 0,'-3'39'63'0,"3"-28"-49"0,0 5 20 15,0-11 8-15,0 0-3 16,0-2-1-16,0-3-13 16,0 0-5-16,0-3-11 15,3-2-6-15,0-5 0 0,0-4-4 16,3-4-2-16,-1-3-5 16,4-3 0-16,0 3-3 15,3 5 2-15,0 3 5 16,0 7 4-16,0 6-1 15,0 8-2-15,0 8 2 16,0 3 0-16,0-4-2 16,-3 4 2-16,-1-3-6 15,1-3-3-15,0-2-34 0,3-3-14 16,0-6-34 0</inkml:trace>
  <inkml:trace contextRef="#ctx0" brushRef="#br0" timeOffset="21">11341 5476 200 0,'-15'-24'74'0,"9"18"-58"0,-3-4 25 0,3 10 6 16,0 0-13-16,-6 5-5 15,1 3-19-15,-1 5-6 0,0 6-3 16,0 7-1-16,0 9 2 15,6 4-6-15,0 1 1 16,3-3 3-16,3-2 2 16,0-6-20-16,0-6-10 0,3 1-33 15,-3-8-13-15,-6-5-21 16</inkml:trace>
  <inkml:trace contextRef="#ctx0" brushRef="#br0" timeOffset="22">11052 5642 228 0,'-6'-5'88'0,"9"5"-69"0,6-3-3 0,0 3-6 16,0-2 3-16,6-1 6 16,3 0-8-16,3 1-3 15,5 2-5-15,-2 2-5 0,3 4-1 16,-6-1-5-16,-3 0 0 15,0 3-12 1,-3 3-4-16,-4 2 2 0,-2 0 2 16,-3 6 7-16,0-1 4 15,-3 3 5-15,0 1 2 16,3-1-1-16,0-5 0 16,3 0 4-16,3-6 1 15,3-2-3-15,0-5-1 0,3-3 3 16,-1-6 3-16,1 1-1 15,0-5 0-15,-3-4 3 16,-3-2 1-16,-6-2 3 16,-6-3 1-16,-3 2-1 15,-6 1-1-15,-3 4-1 16,-3 4 0-16,0 2-20 16,0 5-9-1,1 1-27-15,2 2-12 16,6 2-15-16</inkml:trace>
  <inkml:trace contextRef="#ctx0" brushRef="#br0" timeOffset="23">11808 5486 144 0,'-26'24'55'0,"11"-6"-43"0,-9 20 5 0,12-17 2 0,-3 10 6 16,0 9 5-16,6-3-12 15,3 3-3-15,18 2-9 16,-3-5-6-16,12-5-1 0,0-6-10 16,0-4-5-1,2-9-23-15,1-5-8 16</inkml:trace>
  <inkml:trace contextRef="#ctx0" brushRef="#br0" timeOffset="24">12142 5489 192 0,'12'2'71'0,"-3"6"-55"0,5 8 24 0,-8-3 9 16,3 11-3-16,0 13 0 16,0 11-10-16,-6 0-5 15,3 2-17-15,-12 0-9 0,0-8-1 16,-12-5-25-16,-8-2-11 16,-4-3-113-1</inkml:trace>
  <inkml:trace contextRef="#ctx0" brushRef="#br0" timeOffset="25">9180 6269 92 0,'3'-5'35'0,"0"2"-27"0,-3-2 27 16,0 5 9-16,0-3-6 15,-3 3 0-15,-3 0-10 16,0 3-3-16,-3 2-14 15,-3 1-2-15,0-1-2 0,-3 3-3 16,7 0-3-16,2 0 0 0,3 0 1 16,3 0-6-16,6 0 1 15,5 2-1-15,7 1 2 16,3-1-1-16,0 1 1 16,0 2 2-16,-3-2 0 15,-6-1 6-15,-3 1 4 16,-9-1 10-1,-6 1 7-15,-6 0-10 16,-6-3-4-16,-3-3-8 0,0-2-2 16,0-3-6-16,-2 0-2 15,5-3-18-15,3 0-5 16,6-2-32-16,3-3-14 16,9-3-19-1</inkml:trace>
  <inkml:trace contextRef="#ctx0" brushRef="#br0" timeOffset="26">9362 6074 196 0,'-12'5'74'0,"12"8"-58"0,0 13 5 0,0-10-3 0,0 8-3 15,3 5 1-15,0 3-11 16,0 5-5-16,0-5 0 16,0 0-1-16,3-3 3 0,0-3-21 15,-4-2-7-15,1-3-53 16,0-2-39 0,-6-6 48-16</inkml:trace>
  <inkml:trace contextRef="#ctx0" brushRef="#br0" timeOffset="27">9237 6317 224 0,'-6'-5'85'0,"9"5"-66"0,6-3 5 0,-3 3-1 15,2 0-9-15,4-3 2 0,6 1-11 16,0-1-3-16,6-2-2 15,3-1-20-15,-1 4-9 0,-2-1-62 32,0-2-44-32,0-3 55 15</inkml:trace>
  <inkml:trace contextRef="#ctx0" brushRef="#br0" timeOffset="28">9499 6325 140 0,'0'8'55'0,"0"-6"-43"0,3 12 12 0,-1-6 5 16,1 2-8-16,0 1-2 16,0 2-5-16,0 0-1 15,0 0-7-15,0 1-6 16,0-4-1-16,-3-2 7 15,0-2 4-15,0-1 6 16,0-3 4-16,-3-2-1 0,0 0-2 16,3-5-3-16,0 0-1 15,0-3-5-15,3 0-3 16,0-3-5-16,3 1 0 16,0-1-2-16,3 3 0 15,0 0-18-15,3 0-9 0,0 3-12 16,3 0-4-1,0 0-29-15,-3 2-37 16,2-2 33 0</inkml:trace>
  <inkml:trace contextRef="#ctx0" brushRef="#br0" timeOffset="29">9686 6343 168 0,'-3'6'63'0,"3"2"-49"0,0 2 5 15,3-2-2-15,0 3-4 16,0 2 2-16,3 0-2 15,0 0 0-15,3 3-7 16,0-2-2-16,3-4 0 0,0-2-2 16,0-3 1-16,-1-5-2 15,1-2 2-15,0-1-4 16,-3-5-2-16,-3 0 4 0,0-2 1 16,-3-1-3-16,0 3 1 15,-3 3 2-15,3-1 3 16,0 4-2-16,-3 2 0 15,0 0-3-15,3 5-1 16,3 3-1-16,0 0 0 16,6 0-11-16,0 0-7 15,3-3-22-15,-1 0-11 16,1-5-25 0</inkml:trace>
  <inkml:trace contextRef="#ctx0" brushRef="#br0" timeOffset="30">10028 6367 180 0,'-12'-10'68'16,"9"10"-52"-16,-5 2 3 0,5 1-1 0,-3 0-5 15,0 2 2-15,-3 3-10 16,3 2-3-16,0 1-2 16,0 2-3-16,3 3 0 0,3 0 2 15,3 0 0-15,3 0 1 16,3-3 0-16,0-3-3 15,3-2 0-15,2-5-9 16,4-6-5-16,3-2-11 16,3-8-5-16,0-3-40 15</inkml:trace>
  <inkml:trace contextRef="#ctx0" brushRef="#br0" timeOffset="31">10186 6132 180 0,'-12'-11'68'0,"9"11"-52"0,0 3 3 0,3-3 1 16,0 8-10-16,0 8-3 16,3 10 0-16,0 6 2 15,3 7-4-15,0-1-3 0,0-4-1 16,0 3-1-16,0-3 0 16,-3 1 0-16,0-6 2 15,0-3-39-15,0-5-16 16,-3-7-32-1</inkml:trace>
  <inkml:trace contextRef="#ctx0" brushRef="#br0" timeOffset="32">10031 6349 260 0,'-9'-3'96'0,"9"6"-75"0,6-6 3 16,0 3-4-1,3 0 2-15,3-3 4 0,6 1-12 16,6-1-5-16,6 0-6 16,5-2-14-16,1 0-4 0,6-8-119 15</inkml:trace>
  <inkml:trace contextRef="#ctx0" brushRef="#br0" timeOffset="33">10927 6301 128 0,'-9'-8'49'0,"6"8"-38"0,-3-5 17 0,3 5 6 15,-2 0-7-15,-4 2-1 16,-3 6-13-16,-3 3-5 16,-3 5-5-16,0 5-7 0,3 0 0 15,3 3 4-15,6-3 4 16,3 0-3-16,6-2-1 16,6-3 4-16,0-3 2 15,3-5-2-15,0-5-1 16,0-6-1-16,0-5-2 15,0-3 1-15,0-2-1 16,-3 0 0-16,-3-3 2 16,-1 0 1-16,-2 3 3 0,-3 2 3 15,0 3 2-15,0 3-1 16,0 2 1-16,0 3-8 16,3 6-4-16,0 2 0 15,3 2 0-15,0 1-2 16,3-1 2-16,3 1-8 15,3-3-2-15,0-3-29 16,3 1-12-16,3-6-33 16,-1-3-18-1,1-5 49-15</inkml:trace>
  <inkml:trace contextRef="#ctx0" brushRef="#br0" timeOffset="34">11124 6322 172 0,'-15'-8'66'0,"9"6"-52"0,-6 2 10 0,6 2 2 15,0 4-11-15,-3 2-1 16,0 2-8 0,0 3-4-16,0 3-1 15,3 3-1-15,3 2 2 0,6 0 1 0,3-2 3 16,3-4 1-16,3-1 3 16,3-6-3-16,0-6-2 15,0-4 2-15,0-6 0 16,-3-6-1-16,-3-1-1 15,-3-7-3-15,-3-1-2 16,-6-7 1-16,0-1 1 16,-3-4-1-16,-6 4 2 15,6 4 0-15,0 6 1 16,0 2 0-16,3 12 0 16,0 7-7-16,3 10 0 15,3 11-4-15,3 3 0 0,3 3 6 16,-3-1 2-1,6 0 1-15,0-2-2 0,2-3-26 16,-2-2-10-16,9-3-46 16,3-8-44-1,0-6 44-15</inkml:trace>
  <inkml:trace contextRef="#ctx0" brushRef="#br0" timeOffset="35">11350 6283 188 0,'-21'-6'71'0,"12"12"-55"0,-3-1 0 0,6 3-2 16,-3 2-8-16,-2 6 2 16,2 3-3-16,0 2 2 15,3 0-4-15,3 3-2 0,3-3 2 16,6 0 0-16,3-5 1 16,0-3-2-16,2-7 1 15,1-9 2-15,3-5 2 16,0-5-3-16,-3-6-3 15,-3-2 2-15,0-8 0 16,-6-5-1-16,-3-3 1 16,-3-3 0-16,0 0 1 15,-3 3 6-15,0 11 6 16,0 5 1-16,-3 7-1 0,9 12-13 16,-3 10-4-16,3 10-2 15,0 9-2-15,3 4 1 16,-3 1 3-16,9 0 0 15,0-3 1-15,0-3-14 16,3-2-3-16,0-5-26 16,0-3-11-16,2-6-44 15</inkml:trace>
  <inkml:trace contextRef="#ctx0" brushRef="#br0" timeOffset="36">11517 6343 176 0,'-3'16'68'0,"9"-3"-52"0,0 6 8 15,-3-11 2-15,0 3-4 16,0-1 1-16,-3 1-12 0,5-1-4 16,-2-2-5-16,0-2 1 0,-3-6 2 15,0 0 4-15,0-3 5 16,0-2-2-16,-3-3 1 15,3-3-5-15,0-2-3 16,3 0-2-16,3-3-3 16,-3 0 1-16,9 3-1 15,0 2-3-15,0 0 0 16,3 6-14-16,0 3-4 16,0 2-44-16,12 0-18 15,-4 2-10 1</inkml:trace>
  <inkml:trace contextRef="#ctx0" brushRef="#br0" timeOffset="37">11779 6349 200 0,'-3'10'77'0,"3"1"-60"0,-3 2 8 15,3-5 0-15,0 3-13 16,0-1-4-16,0 1-16 0,0-1-5 16,0 1-84-16,3-3-38 15</inkml:trace>
  <inkml:trace contextRef="#ctx0" brushRef="#br0" timeOffset="38">11758 6248 212 0,'-6'-8'82'0,"9"11"-64"0,0-6-15 0,-3 3-13 16,6 3-40-16,0-1-15 0,3 4-4 16,0-1 0-16</inkml:trace>
  <inkml:trace contextRef="#ctx0" brushRef="#br0" timeOffset="39">11868 6420 188 0,'-9'16'71'0,"9"-8"-55"0,-3 0 6 16,3-5 2-16,0-3-2 15,0 0 4-15,0 0-14 16,0-3-7-16,3-2-3 16,-3-1-7-16,6-2-1 0,0-2-2 15,0-3 2-15,3-3 2 16,3 2 2-16,0 1-1 0,2 5 1 15,1 3 0 1,0 8 0-16,0 5 0 16,-3 2 0-16,3 1 2 15,-3-1 2-15,-3 4-1 16,0-1 2-16,-3-3-26 0,3 1-12 16,8-6-55-1</inkml:trace>
  <inkml:trace contextRef="#ctx0" brushRef="#br0" timeOffset="40">12314 6134 148 0,'-9'-45'57'0,"3"27"-44"0,1-3 21 0,2 15 5 0,-3-2 5 16,-3 3 5-16,-3 3-15 15,0 2-8-15,0 5-15 16,0 11-12-16,-3 10-4 0,9 11 2 15,-3 6 1 1,3 2-1-16,3-1 2 0,3-4-1 16,0-3 0-16,0-5-20 15,3-6-8-15,-3-4-47 16,9-7-57 0,-6-1 35-16</inkml:trace>
  <inkml:trace contextRef="#ctx0" brushRef="#br0" timeOffset="41">12029 6301 248 0,'-9'-8'93'0,"12"3"-72"0,6 0-4 0,0 2-5 16,2 0-7-16,7 1 0 16,3-4-6-16,9 4 1 15,3 2 0-15,-4 0-14 0,10 2-3 16,-6 1-15-16,-3 2-8 15,-1 1 2-15,-11-1 0 16,-6 3 30-16,0 0 14 16,-9 2 25-16,-3 4 11 15,-3-1-7-15,0 0-1 16,3 0-8-16,3-2-2 16,3-1-9-16,6 1-2 15,6-6-1-15,6-2 2 16,2-3 2-16,-2-3-1 0,6-2-3 15,-9-3 0-15,-6-3 4 16,-9-4 2-16,-6-1 2 16,-3-3 0-16,-15 1-14 15,-3 2-3-15,3 0-33 16,-3 5-15-16,0 3-85 16,10 0-65-1,2-2 76-15</inkml:trace>
  <inkml:trace contextRef="#ctx0" brushRef="#br0" timeOffset="42">7323 3795 148 0,'-6'0'57'0,"9"-2"-44"0,-3 2 1 16,0 0-1-16,0 0-9 15,0 0-2-15,0 0-1 16,3 0-1-16,3 0 0 16,0 0 2-16,-3 0 3 0,0 0 4 15,0 0 2-15,-3 0 1 0,2 0 0 16,1-3 5-16,-3 3 1 16,3 0-1-16,0-2 0 15,-3-1-3-15,3-2 1 16,-3-1-13-16,3 1-3 15,0-3 4-15,0 3 3 16,0-3 1-16,-3 0 1 16,0 0 0-16,0 0 0 15,0 0 0-15,0-3 0 16,-3-2-2-16,0 0 1 16,0 0-4-16,-3 0-2 15,0-1 0-15,1 1 1 16,-4-3-1-16,0 0 2 15,-3 0-4-15,0-2 0 16,-3 2 3-16,-3 0 3 0,0 3-2 16,-3 0-2-16,1 2 0 15,-4 1-1 1,-3-1 0-16,0-2 0 0,0 5 0 16,-2 0 0-16,-1 0 0 15,-3 3 2 1,0-1-3-16,1 4 0 15,-1-1 1-15,3 0 2 0,0 3-1 16,-2-2-1-16,-4-1-2 16,-6 1 1-16,1 2 1 15,-1 0 2-15,-3 0-1 16,1 0-1-16,-1 0 1 16,3 0 1-16,4 0-1 15,-4 0-1-15,0 0 1 0,-2 0-1 16,-1 0 0-16,0 0 2 15,1 0-1-15,-1 0-1 16,0 0 1-16,-2 2-1 16,2 1 0-16,-6-3 0 15,1 0 0-15,-1 0 2 16,-2 0 1-16,-4 0 1 16,1 0-2-16,2 2 1 15,3 1-2-15,1 0 2 0,-4-1-4 16,1 1 0-1,-4 0 1-15,-2-1 0 16,-1 1 0-16,0 0 0 0,7-1 0 16,-1 1 0-1,1 0 0-15,-4-3 2 16,1 0-3-16,-1 0 0 16,1 0 1-16,-1 0 2 0,6 0-1 15,4 0 2-15,-4-3-4 16,1 0-2-16,-4 1 2 15,-3 2 2-15,-14 0-2 16,8 0 0-16,4 0 1 16,2 0 0-16,4 0 0 15,-4-3 0-15,-2 0 0 16,-1 3 2-16,-2 0-3 16,-1 0 0-16,4 3 1 0,2 0 0 15,-2-1 0-15,-1 1 0 16,3-3 0-16,1 3 0 15,-1-1-3 1,4 1 2-16,2-1 1 16,1-2 0-16,2 0 0 15,-3 0 2-15,1-2-3 16,-4 2-2-16,1 0 2 0,-1 0 2 16,0 0 0-16,4 0 2 15,2 0-2-15,4 0-1 16,2 0-4-16,-3 0-2 15,1-3 3-15,-1 1 1 0,0 2 2 16,1 0 0-16,-1-3-3 16,3 3 2-16,1-3-1 15,2 1 0-15,0-1 2 16,1 0 0-16,-4-2 0 16,0 0 0-16,1-1 0 15,-4 4 0-15,-3-3-3 16,4 2 2-16,-1 0 1 15,6 3 2-15,1-2-3 16,2-1 0-16,-3 0 1 16,0-2 0-16,1 0 0 15,-1-1 0-15,-3 4 0 16,1-4 0-16,2 4-7 16,0-1 0-16,1 3 1 15,2 0 3-15,3 0 0 16,3-2 1-16,1-1 2 0,-4 0 0 15,0-2 0-15,-6 0 2 16,7-1-3-16,-4 1-2 16,3 0 2-16,1-1 0 15,-1 1 1-15,3 3 0 16,0-4 0-16,1 4 0 16,-1-1-3-16,3 0 2 15,3-2-1-15,0 2-2 16,1-2 3-16,-4 0 0 15,-3 0 1-15,3-1 0 0,0-2 0 16,-2 3 0 0,2-3 0-16,0 0 0 15,0-2-5-15,3-1 1 0,1 0 2 16,2 1 3 0,0-3-2-16,3-1 0 0,0 1 1 15,0 0 2-15,1-3-3 16,-4 0 0-16,3-2 1 15,0-1 2-15,0 1-3 16,-3-4-2-16,0 1 2 16,1-3 0-16,2 3 3 15,0 0 1-15,3 0-4 16,0 2-1-16,0 1 1 0,3-1 2 16,0 1-2-16,1-1 0 15,-1-2 1-15,0 0 0 16,0 0 0-16,0 0 2 15,3-3-3-15,0-3-2 16,0-2 2-16,3-2 0 16,0-1 1-1,0 0 2-15,0-2-1 0,3 2-1 16,0 3 1-16,0 2-1 16,0 3 0-16,0 3 0 15,0 0 0-15,0 3 0 16,0 4 0-16,0 1 2 15,1 0-3-15,-1 5 0 0,0 0 1 16,3 3 0 0,-3-1 0-16,0 4 2 0,0 7-6 15,-3 6-1-15,-3 7-1 16,0 6 4-16,-3 3 1 16,0 4 1-16,3-2-3 15,3-2 2-15,0-3 1 16,0-6 0-16,3-5-3 15,0-2 0-15,0-6 4 16,0 1 1-16,0-6 0 16,3-11 1-16,0 0-4 15,0-4 0-15,0-7 1 16,0 1 0-16,0-3 0 16,3 1 0-16,0-1-3 15,0 3 0-15,0 5-1 16,0 2 3-16,0 4 2 0,3 2 4 15,-3 3-9-15,3 2-4 16,3 0 4-16,0 6 1 16,3 5 0-16,0 0 2 15,3 5 1-15,0 0 0 16,2 1 0-16,1 1 0 16,3-1-5-16,0-1 1 15,0 0-44-15,3-2-18 16,2-6-24-1</inkml:trace>
  <inkml:trace contextRef="#ctx0" brushRef="#br0" timeOffset="43">12585 6182 188 0,'-18'0'71'0,"18"3"-55"0,6-3-13 0,-6 0-11 15,9 0-9-15,3-3 0 16,3-2 9-16,12-1 4 16,-3-2 4-16,5-2 0 0,7-3 2 15,0-3-3-15,3 0 0 16,-1-3 3-16,1 1 1 15,-3-1 5-15,-7 1 3 16,7-1 2-16,-6-7 3 16,-3-1 2-16,-1-2 3 15,-2-5-7-15,-6-3-1 16,0-3-1-16,-3-2 0 16,3-6 0-16,-6 3 2 15,3-2-3-15,-4-4-1 0,-2-2-9 16,0-2 0-16,-3-6-1 15,3-3 0-15,0-2 0 16,-6 3 2-16,6 2-1 16,-9 0 2-16,0-5 0 15,0-3 1-15,0 3 2 16,0 0 3-16,-9 5 0 16,6 0 0-16,-6-2-3 15,-3-3-1-15,0 2-3 16,-2 1 1-16,2 4-2 15,-3-4 2-15,-3-1-2 16,-9 6 2-16,6-3-2 16,-9 3-1-16,1 0-2 15,5 2-1-15,-6-2 4 16,0 8 3-16,1 0 3 16,-1 2 1-16,0 0-4 0,0 1-3 15,4-1 0-15,-1-2 1 16,0 2-3-16,-6 1-2 15,3-1 2-15,1 0 0 16,-1 3-2-16,-3-2 0 16,0-1 2-16,1-2 0 0,-4 0 1 15,6 2 0-15,0 3 0 16,1 5 0 0,-1 1-3-16,-3 1 2 0,9 1-1 15,-5 0 0-15,-7-2 0 16,6-1-2-16,-3 0-4 15,-2-2 0-15,-1 0 4 16,-3-1 2-16,3 1 2 16,1 2 2-16,-1 6 1 15,0 2 1-15,1-2 0 16,-1 2 2-16,3 6-5 16,-3-1-3-16,4 6-2 15,2 5 3-15,9 3 0 16,0 8 3-16,3 7-6 15,4 9 1-15,2 2-1 16,6 6 2-16,-3-1-1 0,9 3 1 16,0 0 2-16,0 1 0 15,0-4 0-15,6-2 0 16,-6-5-5-16,3-1 1 16,-3-5-3-16,0-5 2 15,3-2 1-15,0-9 2 16,-3-2 1-16,0-6 3 15,0-7 1-15,-3-3 3 16,0 0 1-16,0 2 1 16,-3 3-2-16,6 3 1 15,0 5-2-15,0 6 0 16,6 2-8-16,0 3-2 16,3 5-1-16,5 5 4 15,1 3 3-15,3 2 2 16,0 4-4-16,-3-1 1 0,6 0-2 15,3 0 0-15,-4-2-16 16,4-3-5-16,0 0-35 16,0-3-13-16,0-8-27 15</inkml:trace>
  <inkml:trace contextRef="#ctx0" brushRef="#br0" timeOffset="44">12445 6015 72 0,'-12'6'30'0,"9"-4"-24"0,0 1 17 0,3 0 5 15,0-3-11-15,0 0-4 16,0 0-6-16,0 0 0 16,0 0 2-16,0 0 2 15,0 0 6-15,0 0 1 16,0 0-9-1,3 0-1-15,0-3-1 0,0 0-1 0,6 1 1 16,-3-4-2-16,0-2 2 0,3 3-6 16,3-6-3-16,-3 4 3 15,0-7 1 1,3 1 2-16,-3-3 0 16,0 0-2-16,0-5 1 0,3 0-2 15,-1-3 2-15,4-2-4 16,-3-1-2-16,0-2 4 15,0 0 1-15,3 3 2 16,-3 2 2-16,0 0-3 16,0 3-2-16,-3 0 0 15,0 2 1-15,-1-2 1 16,-5 0 1-16,9-3-2 16,-3-2-2-16,0-4 1 0,0-1 1 15,-3-4-1-15,0 1 2 16,3-1 7-16,-3 4 3 15,-3-4 0-15,0 4 2 16,-3 1-6-16,6 1-3 16,-3 0-3-16,-3 3-3 15,6-3 1-15,-6-3-1 16,0 0-3-16,0 0 0 16,0-2 4-16,0 0 3 15,0-1 1-15,-6 1 0 16,6-1-3-16,-3-4 1 15,-3 4 0-15,6 4 1 16,-6-1 2-16,0 0 1 0,-3 0-3 16,3 1-3-16,-3-1 2 15,-6-2 0-15,6-1-4 16,-6 1 1-16,-2-1 2 16,2 1 1-16,-6-3-4 15,-3 2-1-15,3 4 1 16,-3-1 2-16,-2-2 2 15,-4 2 3-15,0 0-3 16,-3 3-2 0,4 0 0-16,-1 0 1 0,0 0-3 15,-3 2 0-15,1 1 1 16,-7-1 0-16,0 1 0 16,0-1 0-16,-2-2-3 15,-4 3 0-15,-2-1 4 16,5 4 1-16,-3-1 0 15,-2 0-2-15,-4 0 3 0,0 0 0 16,-2 3-1-16,-1-3 1 16,1 3 0-16,-1-3 3 15,-2 1-5-15,5-1-1 16,-3 0 0-16,-2 0 2 16,-16-8-3-16,1 3 0 15,5 0-1-15,1 3-2 16,2 5 5-16,1-1 1 15,-4 4 0 1,-2-3-2-16,0 2-2 0,-1 3 1 16,-2 3-1-16,8 0 0 15,-2 0 2-15,-4-1 2 0,-2 4-1 16,-1-3-1 0,1 2 1-16,2 0-1 0,4 3 0 15,-4-2 0-15,1 2 0 16,-3-3 0-16,2 3 0 15,4-2 2-15,5 2-3 16,4-5-2-16,-4 2 2 16,-3 0 0-16,-2 1 1 15,-3-1 0-15,2 3 0 16,1 0 2-16,2 0-1 16,-2-2-1-16,2-1-2 15,-2 1-1-15,-1-1 2 0,4 3 2 16,2 0-2-16,1-2 0 15,5 2 1 1,-6-3 0-16,1 1 0 16,-1-1 2-16,-2 3-8 15,2 3-3-15,-2-1 0 16,5 1 3-16,-2 0 3 0,-1-3 2 16,-2 0 1-16,-4 0 2 15,1 0-3-15,2 3 0 16,1 0 1-16,5 2 2 15,-5-2-3-15,-1-1 0 16,-2 1-1-16,-4 0 0 0,4-1 2 16,5 4 2-16,-2-1-1 15,-4-2-1-15,-2 0 1 16,-1-1-1-16,-2 4 0 16,2-1 0-16,7 3 0 15,-7-3 0-15,-2 1-3 16,-3 2 2-16,2-3 1 15,1 3 0-15,2 0 0 16,1 0 2-16,-1-3-3 16,-5 1 0-16,-1-1 1 15,4 0 0-15,0 1-3 16,5 2 2-16,-5 0 1 16,5-3 0-16,1 1 0 15,-1-1 0-15,4 0 0 0,2 1 2 16,10-1-3-1,-1 6 0-15,3-6 1 16,-2 0 2-16,5 1-3 0,-3-1 0 16,4 0 1-16,-1 3 2 15,1-2-1-15,2 2-1 16,3 0-2-16,3 0 1 16,4-3 1-16,-1 3 0 15,0 0 0-15,-3 0 2 16,1 0-3-16,-1 0 0 15,0 0 1-15,1 0 2 16,2 0-1-16,0 0-1 16,0 0-2-16,4 0 1 15,-4-3 1-15,3 1 2 16,-3 2-3-16,4 0-2 16,-4-3 4-16,3 3 1 15,-3-2-3-15,1 2 1 0,-1 0-2 16,3 0 0-16,0 2 4 15,4-2 1-15,-1 0-4 16,3 3 1-16,0-1 0 16,3 1 0-16,3-3 0 15,1 0 0-15,2 0 0 16,3 0 0-16,3 0-3 16,0 3 0-16,3-1-3 15,0-2 1-15,3 0 5 0,0 0 2 16,0 3-3-16,0-3-1 15,0 0-2-15,3 0 3 16,0 0 2-16,0 0 2 16,0 0-4-1,-3 0-1-15,3 0 1 16,0 0 0-16,-3 0 1 16,3 0 2-16,0 0-1 0,0 0-1 15,0 0 1-15,-3 3-1 16,3-3 0-16,0 0 0 15,0 0-3-15,0 0 2 16,0 0 1-16,0 0 2 16,0 0-3-16,0 0 0 0,0 0 1 15,0 0 0 1,0 0-3-16,0 5 2 0,0-5 1 16,0 0 2-16,0 0-3 15,0 0-2-15,0 0 4 16,0 0 1-16,0 0-5 15,0 0 0-15,0 0 3 16,0 0 4 0,0 0-3-16,0 0-1 15,0 0-2-15,0 0-2 16,0 0 5-16,0 0 3 0,0 0-3 16,0 0-3-16,0 0 1 15,0 0 2-15,0 0 0 16,0 0 2-16,0 0-4 15,0 0-2-15,0 0 4 16,0 0 1-16,0 0-3 0,0 0 1 16,0 0-5-16,0 0 1 15,0 0 4-15,0 0 2 16,0 0-3-16,0 0 1 16,0 0 0-16,0 0 2 15,0 0-1-15,0 0 2 16,0 0-4-16,0 0 0 15,0 0 3-15,0 0 1 16,0 0-1-16,0 0-2 16,0 0-2-16,-3 0 1 15,0 0 1-15,0 0 0 16,0 0 0-16,-3 0 0 16,0 0 2-16,0 0 1 15,0 0-1-15,-2 0-2 0,-1 0-2 16,0 0 1-16,0 0 3 15,-3 0 1-15,-3 0-4 16,0 0-1-16,-3-3 1 16,3 3 2-16,-3-2 0 15,1 2-1-15,-1-3-2 16,0 3 1-16,0 0 1 16,0 0 0-16,0 0 0 15,3 0 0-15,1 0 0 0,-4 0 2 16,0 0-1-1,0 0-1-15,0 0 1 16,3 0-1-16,-3-3 0 16,4 3 0-16,-4 0 0 0,3 0 0 15,-3 0 0 1,3 0 0-16,-3 3 0 16,3-6 0-16,0 1 0 0,-2-1 2 15,-1 0 1-15,3 3 1 16,0-2-2-16,0 2-2 15,0-3 1-15,3 3-1 16,0 0 0-16,0-2 2 16,3-1-3-16,4 3 0 15,-1-3 1-15,0 3 2 0,0 0-1 16,0-2-1 0,0 2-2-16,0 0 1 0,0 0-1 15,0-3 0-15,0 0 4 16,-3 3 3-16,0 0-4 15,0-2-3-15,0 2 3 16,0-3 1-16,0 3-3 16,0 0-1-1,1-3 1-15,-1 3 0 16,-3 0 1-16,3 0 0 0,0-2 0 16,0 2 2-16,3-3-1 15,0 3 2-15,0 0-2 16,3 0-1-16,3 0-2 15,0 0-1-15,3-3-3 0,3 1 1 16,3-1 1-16,3-2 2 16,6-3-4-16,3 0 2 15,5 0 4-15,4-3 2 16,3 3 0-16,3 1-2 16,-1-4-2-16,1 3-1 15,-3 0-1-15,-4 0 3 16,1 3-2-16,-6 0 1 15,0-1 2-15,-3 1 2 16,-6 0-3-16,-3 2 0 16,-4 0 3-16,-2 1 3 15,-3-1-2-15,-6 0 0 16,-3 3-1-16,-2 0 1 16,-4 0-7-16,-6 6 1 15,-6-1 3-15,-3 0 2 0,-3 1 0 16,-5 2 1-16,-4 0-7 15,-3-1 1-15,4 1 5 16,2 0 4-16,0 0-3 16,6 0-2-16,7 0 0 15,2 0-1-15,6 0-3 16,3 3 2-16,3-1-1 16,6 9 0-16,6-1 0 15,6 1 0-15,3 2 0 16,6-3 0-16,3 1 2 15,2-1 2-15,4 1-3 0,0 0 0 16,0-4-12-16,-3-1-7 16,-4-4-18-16,4 1-8 15,-3-6-49 1</inkml:trace>
  <inkml:trace contextRef="#ctx0" brushRef="#br0" timeOffset="45">1935 278 132 0,'-12'-5'49'0,"12"5"-38"0,-3 2 6 15,3-2 1-15,0 0 5 16,0 0 3-16,0 0-5 16,0 0 0-16,0 0-12 15,0 0 1-15,0 0 3 0,3 6-3 16,-3 2 0-16,0 5-4 15,0 5 1-15,0 4 2 16,0-1 2-16,3 0-3 16,0-3 0-16,3-2-3 15,0-3 2-15,3-2-2 0,0-3 2 16,0-3 2-16,0-5 2 16,3-2-3-16,0-4-3 15,0-2-5-15,-3-7 0 16,-1-1 0-16,-2-3 2 15,-3 3-3-15,0 0 0 16,0 3 1-16,-3 3 2 16,3 2-1-16,-3 2 2 15,0 4-4-15,0 2 0 16,3 8-1-16,0 2-2 16,0 3 3-16,3 1 0 15,0-1 1-15,0 0 2 16,0 0-3-16,3-2 0 15,0-3-12-15,3-3-5 16,0 0-36-16,0-5-18 16,5-2-33-16</inkml:trace>
  <inkml:trace contextRef="#ctx0" brushRef="#br0" timeOffset="46">2295 241 212 0,'-9'-3'79'0,"9"3"-61"0,0 3 15 15,0-3 1-15,-3 3 0 0,0 2 2 16,-2 0-13 0,-1 3-6-16,0 0-10 0,0 3-7 15,0-1-1-15,3 1-1 16,6-1 0-16,3 4 0 15,6-1-2-15,-1 0 3 0,1 0 0 16,0 1 1-16,-3-4 0 16,-3 3 4-16,-3-2 2 15,-6-3 0-15,-3 0-1 16,-6-3-3-16,0 0 1 16,-2-2-22-16,2-3-7 15,0 0-18-15,3 0-5 16,3-3-34-16,3-2-44 15,6-3 36 1</inkml:trace>
  <inkml:trace contextRef="#ctx0" brushRef="#br0" timeOffset="47">2385 249 184 0,'-6'0'71'0,"9"0"-55"0,0 3 2 0,-3-3-3 0,0 8 3 15,0 2 6-15,0 6-4 16,0 0 0-16,0 5-11 16,0 0-1-16,3-2-1 0,3-1-3 15,0-2-3-15,2-3 0 16,1-2 1-16,3-6-6 16,0-5-1-16,0-5-14 0,3-6-5 15,-3-2 6-15,-3-3 3 16,-3 0 9-16,0 0 5 15,0 3 8-15,-3 3 6 16,0 2 8-16,-3 5 5 16,0 3-14-16,3 5-7 15,0 6-3-15,0 2 0 16,3 0-3-16,-1 1 0 16,4-4-10-16,0 1-3 15,3-6-37-15,3-2-14 16,3-6-27-1</inkml:trace>
  <inkml:trace contextRef="#ctx0" brushRef="#br0" timeOffset="48">2721 222 212 0,'-15'0'79'0,"9"6"-61"0,-9 7 8 15,9-2-1-15,-3 2-9 16,-2 3-1-16,2 2-5 15,0 3 1-15,3 1-6 16,3-4-3-16,3-2-1 0,3-3-1 16,0-2 0-16,3-3-7 15,3-6-3-15,2-2-5 16,1-5-2-16,0-6 3 16,0 1 3-16,-3-3 9 0,-3-1 3 15,0 4 7-15,-3 2 5 16,0 3 4-1,-3-1 4-15,0 6-7 0,0 6-1 16,0 2-7-16,3 2-2 16,0 1-2-16,0-1-2 15,3 1-2-15,0-1 1 16,3-2-8-16,0-2-2 16,0-1-25-16,0-5-11 15,-4 0-122 1,4-8 75-1</inkml:trace>
  <inkml:trace contextRef="#ctx0" brushRef="#br0" timeOffset="49">2891 24 200 0,'-3'0'77'0,"6"3"-60"0,-3 5 2 16,0 0-2-16,0 7 9 16,-3 12 5-16,0 7-4 15,-3 6-2-15,0 0-14 16,0-3-7-16,0 0 0 0,3-6-5 0,0-1 0 16,0-4-26-16,0-7-11 15,3-4-23-15,3-1-10 16,3-9-19-1</inkml:trace>
  <inkml:trace contextRef="#ctx0" brushRef="#br0" timeOffset="50">2992 13 244 0,'-3'0'93'0,"6"8"-72"0,-3 6 3 0,0-1-5 16,0 8 7-16,-3 11 9 16,0 0-15-16,0 2-6 0,3 0-8 15,0-2-5-15,0-3 0 0,3-5-26 16,0-3-8-16,3-2-60 16,3-9-65-1,3-7 46-15</inkml:trace>
  <inkml:trace contextRef="#ctx0" brushRef="#br0" timeOffset="51">3105 244 296 0,'-3'13'112'0,"9"-3"-87"0,0 6 0 15,-3-5-5-15,0-1-10 0,0 1 2 16,3 0-7-1,0-1-3-15,0 1-1 16,0-3-19-16,3-3-5 0,0-2-27 0,-1-3-8 16,4-6-24-1,3-2-42-15,0-5 36 16</inkml:trace>
  <inkml:trace contextRef="#ctx0" brushRef="#br0" timeOffset="52">3284 230 244 0,'-6'6'90'0,"3"7"-70"0,-6 8 8 0,3-8 0 16,-3 8-4-16,-3 3 1 0,-6 3-6 16,0-1-1-1,0 1-10-15,3-1-5 0,1-2-2 0,2 0-6 16,3-3 1 0,0-5-38-16,3-3-14 15,3 0-56 1,6-7-36-16,3-4 64 0</inkml:trace>
  <inkml:trace contextRef="#ctx0" brushRef="#br0" timeOffset="53">3429 209 328 0,'-11'0'123'0,"11"-2"-95"0,3 2 0 0,-3 0-6 16,0 0 4-16,0 0 6 16,0 0-19-16,0 0-9 15,0 5-3-15,2 0-20 0,1 0-4 16,0 1-51-16,0-1-19 16,6 0-40-1</inkml:trace>
  <inkml:trace contextRef="#ctx0" brushRef="#br0" timeOffset="54">3441 405 316 0,'-12'5'121'0,"15"-2"-95"0,0-8-15 0,0 5-15 0,0 0-11 16,0-3-1-16</inkml:trace>
  <inkml:trace contextRef="#ctx0" brushRef="#br0" timeOffset="55">4385 172 192 0,'-6'-5'74'0,"6"2"-58"0,-6 1 14 0,3 2 3 16,-3 0-2-16,0 2 2 16,-3 4-16-16,-3-1-5 15,0 0-8-15,3 0-3 0,1 3 2 0,2 0-7 16,3 0 1-16,3 3-1 16,6 2-1-16,-1 3 1 15,4-3 0-15,3 3 0 16,0 0 3-16,0 0 0 15,-3-3 1-15,-3 3 4 16,0-3 5-16,-3-2-3 16,-3-1-1-16,-3-2 0 15,-3-2 1-15,-3-4-5 16,0 1-3-16,-3-6-17 16,0 1-5-16,0-6-15 15,4 0-5-15,2-3-16 16,3-2-47-1,6-6 18-15</inkml:trace>
  <inkml:trace contextRef="#ctx0" brushRef="#br0" timeOffset="56">4564 0 220 0,'-6'0'82'0,"9"3"-64"0,-6 2-2 16,3 0-5-16,0 6 9 0,0 2 7 16,0 11-2-16,-3 13-3 15,0 5-12-15,3 1-4 0,0-1-2 16,0-5-2-16,0-2-2 16,0-4 1-16,0-4-1 15,0-3-22-15,0-6-8 0,0-2-51 16,0-5-62-1,-3-6 35-15</inkml:trace>
  <inkml:trace contextRef="#ctx0" brushRef="#br0" timeOffset="57">4459 244 252 0,'-6'-6'93'0,"12"4"-72"0,3-1 0 15,-3 0-2-15,3 1-4 16,3-1 0-16,6 0-10 16,0 3-2-16,3 0-3 15,-1 0-25-15,4 0-8 0,0 0-49 16,0 0-55-16,-6 0 41 16</inkml:trace>
  <inkml:trace contextRef="#ctx0" brushRef="#br0" timeOffset="58">4674 283 164 0,'-6'11'63'0,"3"-3"-49"0,6 8 7 0,-3-8 0 16,3 2 9-16,0 3 6 0,-3 1-8 15,3-4-2 1,0-2-15-16,0 0-4 0,0-3-1 0,-3-5 3 15,0 0 5 1,0 0-4-16,5-5 4 16,1-3-4-16,0-2-5 15,0-4-3-15,3-1-1 16,-3-1 1-16,3 2-3 16,0 1-2-16,0 3-7 15,0-1-4-15,0 3-12 16,0 3-4-16,0 2-2 15,3 3 2-15,-3 0 4 16,0 3 3-16,-4-1 4 16,1 1 4-16,0 2 9 15,-3 1 5-15,-3-6 0 16,3 5 0-16,0 0 3 0,-3 1 1 16,0 1 7-1,3 4 4-15,0 2 1 0,-3 1 4 16,3-1-5-1,0 0 0-15,0 0-4 0,3-2-1 16,0-1-3-16,0-4-1 16,3-4 1-16,0-2 1 15,3-5-3-15,0-3-1 16,0 0-3-16,-3-2-1 16,-1-4 3-16,-2 1 3 15,-3 3-4-15,0-1-3 16,-3 3 3-16,0 0 3 0,0 3-3 15,3 2-1-15,-3 3-2 16,3 5-2-16,3 1 5 16,0 2 1-16,0 0 0 15,3 0-2-15,0-1-2 16,3 1-1-16,0-2-34 16,0-4-12-16,3-4-51 31</inkml:trace>
  <inkml:trace contextRef="#ctx0" brushRef="#br0" timeOffset="59">5203 262 188 0,'-11'-5'71'0,"5"5"-55"0,-3 0 9 0,6 3-1 16,-6-1-1-16,-3 3 1 15,0 3-11-15,0 3-5 16,0 2-5-16,3 3-3 0,3 3 1 15,3-4-6-15,6 1 1 16,6 0 2-16,3-3 3 16,6 1-5-16,3-6-1 15,0-3-12-15,-1-8-3 16,1-5-15-16,0-5-5 16,0-5-31-1,-3-1-26-15,0-5 41 16</inkml:trace>
  <inkml:trace contextRef="#ctx0" brushRef="#br0" timeOffset="60">5328 66 192 0,'-2'-13'74'0,"2"13"-58"0,0 0 14 15,0 0 3-15,0 5-13 16,0 3-1-16,0 11-5 16,0 7 1-16,2 9-8 15,1 2 0-15,0 0 3 0,0-3-8 16,3 1-1-16,-3-6-1 15,0-3 2-15,0-5-25 16,0-2-10-16,-3-6-51 16</inkml:trace>
  <inkml:trace contextRef="#ctx0" brushRef="#br0" timeOffset="61">5218 217 260 0,'6'-8'99'0,"3"6"-77"0,9-6 2 0,-6 5-4 15,3 0-7-15,9-2 2 16,2 0-8-16,4 2-2 16,0 0-3-16,0 1-32 0,-3-1-15 15,-4 1-74 1</inkml:trace>
  <inkml:trace contextRef="#ctx0" brushRef="#br0" timeOffset="62">6123 185 172 0,'-9'0'66'0,"6"0"-52"0,-6 0 10 0,3 3 2 15,0 0 2-15,-2 2 3 16,-4 0-8-16,3 1-3 15,3-1-12-15,3 0-7 0,0 3-4 16,6 0 2-16,3 3 2 16,6-1 0-16,3 3-1 15,-4 1 3-15,1-1 0 16,-3-3 1-16,0 1 2 16,-6 0 1-16,-3-1 1 15,-3-2-2-15,-3-3 1 16,-6-2-4-16,-3 2 0 15,-2-5-12-15,-4 0-4 16,6 0-14-16,3 0-3 16,0-2-30-16,6-1-12 0,6-5-15 15</inkml:trace>
  <inkml:trace contextRef="#ctx0" brushRef="#br0" timeOffset="63">6210 241 208 0,'-12'11'77'0,"9"-1"-60"0,-3 11 6 16,6-10-1-16,-3 5 1 16,3 0 3-16,3 0-7 15,3-3-4-15,3 0-8 0,2-5 2 16,4-3 1-16,3-2-1 0,0-6 0 15,0-2-5-15,0-3-1 16,-3-3-1-16,-3-2 1 16,-6 0 0-16,-3-3 1 15,-6 0-2-15,-3 0 1 16,-6 3 0-16,0 3 1 16,-3 2-11-1,3 2-5-15,0 4-14 0,3 2-6 16,3 0-19-16,6 0-7 15,6 0-38 1,9-3-22-16,6-2 55 16</inkml:trace>
  <inkml:trace contextRef="#ctx0" brushRef="#br0" timeOffset="64">6552 215 200 0,'-9'2'77'0,"0"1"-60"0,0-1-3 16,6 1-5-16,-3 2 8 15,-3 1 8-15,-6 2-3 16,0 5-1-16,-2 0-12 16,2 3-3-16,3 0-2 0,3 0-2 15,6 0-2-15,6-1-2 16,6-1 1-16,6-4-6 16,3-4 0-16,5-1-4 15,-2-8 0-15,0-5-10 16,0 0-4-16,-3-2-13 15,-3-3-4-15,-1-3-39 16</inkml:trace>
  <inkml:trace contextRef="#ctx0" brushRef="#br0" timeOffset="65">6611 45 156 0,'-6'5'60'0,"6"-5"-47"0,3 6 8 0,0-1 0 15,-3 3 4-15,3 11 7 16,3 2-6-16,0 5-1 0,0 6-14 16,0 0 0-16,-3-1 0 0,0 1-6 15,0 0-1 1,0-6-9-16,-3-2-4 0,0-3-33 16,0-2-12-1,3-6-46 1</inkml:trace>
  <inkml:trace contextRef="#ctx0" brushRef="#br0" timeOffset="66">6817 191 176 0,'-9'-3'66'0,"3"6"-52"0,-6-1-1 0,6 1-5 15,-6 2 5-15,-3 3 6 16,-3 0-4-16,1 3 2 16,-1-1-10-1,3 1 0-15,3 0 0 0,3-1 1 0,3-2 2 16,6 5 4 0,3 0-4-16,6 1 0 15,6-4-4-15,3 1-1 16,5-1-6-16,1 1 1 15,0-3-31-15,0 3-12 16,0-3-64 0</inkml:trace>
  <inkml:trace contextRef="#ctx0" brushRef="#br0" timeOffset="67">7067 164 156 0,'-12'-8'57'0,"6"6"-44"0,-6 2 14 16,6 0 3-16,-6 2-6 15,-3 6-2-15,0 3-6 16,-2 2 0-16,-1 8-9 0,0 3-2 16,3-3 1-16,3 0-1 0,3 1 2 15,6-7 5-15,3-1 2 16,6-4-5-16,3-4-3 16,3-4-6-16,3-4 0 15,3-6-5-15,-3-6-1 16,-1 1-2-16,1-3 2 15,-3-2 2-15,-3 2 2 16,-3 0 1-16,-3 5 3 16,0 3 8-16,-3 3 3 15,0 3-2-15,0 7 1 16,0 3-9-16,0 5-2 16,3 0-1-16,0 3 2 15,3-3-1-15,0 1-1 0,3-1-19 16,3-3-10-16,3-4-36 15,5-6-14-15,4-6-13 16</inkml:trace>
  <inkml:trace contextRef="#ctx0" brushRef="#br0" timeOffset="68">7260 191 184 0,'-27'5'71'0,"19"3"-55"0,-7 8 0 15,9-6-5-15,-3 4 8 16,0 2 5-16,0 2-6 16,3 1-3-16,6-1-8 15,3-2-5-15,6-3 1 0,3-2-4 16,3-6 0-16,3-5 1 0,-1-5 0 16,4-8-3-16,-3-3 2 15,-3-6 1-15,0-4 2 16,-6-3-1-16,-3-3 2 15,-3 0 0-15,-3 1 1 16,-3 2 0-16,0 5 0 16,0 5 6-16,0 3 4 15,3 6-3-15,0 4-1 16,0 6-9-16,0 14-2 16,3 10 0-16,0 2 0 15,0 3-2-15,3 3 2 16,0-3 3-16,0-3 1 15,3-2-32-15,-1-5-15 16,4-6-42 0,6-5-47-16,0-5 45 0</inkml:trace>
  <inkml:trace contextRef="#ctx0" brushRef="#br0" timeOffset="69">7522 175 188 0,'-18'0'71'0,"9"2"-55"0,-2 6 4 16,5-2 0-16,-3 2-1 16,-3 5 1-16,3 5-5 0,0 4 1 15,3-1-9-15,0 0-4 16,6-3 0-16,3-2 2 0,3-2 4 16,0-4-4-1,6-5-1-15,0-5 0 0,3-5 0 16,-1-5-5-1,1-4-1-15,-3-10 3 16,0-2 3-16,-3-6-1 0,-3-2 0 16,-6-1-1-16,0 1 1 15,-3 2-2-15,0 3 2 16,-3 3 2-16,0 7 4 16,0 9 0-1,0 7-7-15,0 8-1 16,0 11-3-16,0 8-2 0,3 8 5 15,3 2 3-15,0-2 1 16,6 0 0-16,0-3-6 16,3-5 1-16,0-6-31 15,3-2-12-15,0-5-35 16,0-4-14-16,0-4 3 16</inkml:trace>
  <inkml:trace contextRef="#ctx0" brushRef="#br0" timeOffset="70">7629 177 168 0,'-6'0'66'0,"9"3"-52"0,0 2 6 0,0 1-1 15,0 7 15-15,0 3 8 16,0 2-8-16,3 4-3 16,-3-1-18-16,0-3 3 0,0-2 4 15,-3-3-9-15,3-2-3 16,-3-3-3-16,0-3-1 15,0 0 0-15,0-5 0 16,0-2-2-16,-3-1-2 16,3-2 1-16,0-6-1 0,3-2-3 15,3-3 0-15,3 0 2 16,3-2 0-16,3 2 1 16,3 3 2-16,0 2-3 15,-1 6 0-15,1-1-12 16,0 4-7-16,-3 4-33 15,0 1-14-15,-3 0-49 16</inkml:trace>
  <inkml:trace contextRef="#ctx0" brushRef="#br0" timeOffset="71">7891 389 240 0,'-3'0'90'0,"12"0"-70"0,3-2 10 0,-3-1-1 0,0 0-13 16,3 3-2-16,0 0-8 15,0 0-4-15,3 0-1 16,0 0-8-16,-4 0 0 0,1 0-39 16,0 0-17-16,3 0-42 15</inkml:trace>
  <inkml:trace contextRef="#ctx0" brushRef="#br0" timeOffset="72">8296 220 12 0,'-3'-5'5'0,"3"2"-4"0,-6 0 9 0,3 3 5 15,0 0 26-15,0 0 11 16,0 0-5-16,-3 0-1 16,0 0-6-16,0 0-3 15,3 0 6-15,-3 0 3 16,1 3-25-16,-1 0 1 0,0-1 2 15,0 1-11-15,3 2-4 16,3 0-9-16,0 3-2 16,3 0 1-16,3 0 0 15,3 0 1-15,2 3 0 0,1-1-3 16,-3 4 2-16,0-1 1 16,-3-3 2-16,-6 1 1 15,-3 0 1-15,-3-4 0 16,-3-1 0-16,-3-1-5 15,-2-2 1-15,-1-3-5 16,0 0-1-16,0-3-13 16,0 0-5-16,3 3-23 15,3-2-9-15,3-1-51 16</inkml:trace>
  <inkml:trace contextRef="#ctx0" brushRef="#br0" timeOffset="73">8439 19 192 0,'0'0'74'0,"3"0"-58"0,-3 10 20 0,3-2 5 16,-3 5-4-16,0 6 1 15,0 10-13-15,0 3-5 0,0 2-11 16,0 1-6-16,0-4-2 0,0-1-1 16,3-1 0-16,-3-6-22 15,3-1-8-15,0-4-29 16,-3-2-13-16,3-5-32 16</inkml:trace>
  <inkml:trace contextRef="#ctx0" brushRef="#br0" timeOffset="74">8400 140 264 0,'-3'-2'101'0,"9"2"-78"0,-6 0-2 0,3 0-8 16,3 0-7-16,3-3-1 15,9 1-28-15,0-1-9 16,3 0-48-16,0 1-19 16</inkml:trace>
  <inkml:trace contextRef="#ctx0" brushRef="#br0" timeOffset="75">8552 281 192 0,'-9'16'71'0,"9"-6"-55"0,3 6 9 0,0-11 1 16,3 3 2-16,3-2 3 15,3-1-12-15,3 0-4 16,0-5-9-16,3-3 5 0,-1 1 2 0,-2-3 2 16,-3-6 4-16,0 0-5 15,-3 1 0-15,-3-3-6 16,-6-3 0-16,-3 0-10 15,-6-3 0-15,-3 3-13 16,0 3-3-16,-3 3-26 16,0 4-12-16,4 4-28 15,-1 2-51 1,9 0 35-16</inkml:trace>
  <inkml:trace contextRef="#ctx0" brushRef="#br0" timeOffset="76">8722 267 176 0,'6'19'68'0,"-3"-11"-52"0,3 2 10 0,-3-4 1 16,0 2-2-16,0-3 0 16,-3 0-8-16,0-2-2 15,0-3-9-15,0 0 3 0,0 0 1 16,0 0 1-16,0 0 3 15,-3-5-3-15,3-3 1 16,0 0-3-16,0-3 0 16,3-2-5-16,3 0-3 0,2 0 0 15,4 2-1-15,3 0-3 16,-3 3 2-16,3 3-4 16,0 2 1-16,3 1-7 15,0-1-1 1,-3 3-26-16,2 0-13 15,-2 0-44-15,0 0-39 16,0 0 53-16</inkml:trace>
  <inkml:trace contextRef="#ctx0" brushRef="#br0" timeOffset="77">9061 188 192 0,'-3'-5'71'0,"0"5"-55"0,-3 0 17 0,3 2 5 16,-6 4-14-16,-3 2-3 15,0 2-15-15,-2 3-6 16,-1 3 0-16,3 3 3 0,0-1 6 16,3 1-3-1,6-1-1-15,0-2-2 0,3-2 0 16,3-7 0-16,3 1 3 15,3-2-3-15,0-6-2 16,3-6 0-16,0 1 1 16,0-3-3-16,-4-2 0 15,1-1 1-15,0-2 0 16,-3 0 0-16,0 2 0 0,-3 3 0 16,0 3 0-16,-3 5-3 15,3 5 2-15,0 3 5 16,3 0 2-16,0 2-2 15,0-2-3-15,0 3-3 16,3-3-1-16,0-3-25 16,3 1-11-16,0-4-38 15,2-2-55 1,10-5 33-16</inkml:trace>
  <inkml:trace contextRef="#ctx0" brushRef="#br0" timeOffset="78">9302 241 184 0,'-3'-11'68'0,"-6"9"-52"0,3-4 6 0,3 6 1 16,-3 0-1-16,-3 0 2 16,-2 3-2-1,2 2-2-15,0 3-10 0,0 3 0 0,3 2 1 16,3 0 2-16,-3 1 5 16,6-1-6-16,0 0-2 15,9-2-1-15,-3-3-1 16,0-3-4-16,6-2-1 15,-3-6-6-15,2 0 0 16,-2-2-1-16,0-3-1 0,-3 0-1 16,0 0 1-16,-3-2-6 15,0 2-3-15,0 0-6 16,0 2-2-16,3 4-2 16,-3 7 0-1,0 6 11-15,3 4 5 16,-3 7 10-16,0-1 4 15,-3 3 19-15,0-3 8 16,-3-3 1-16,-3-2 2 0,-6-3-14 16,-3-2-3-16,-3-3-13 15,-2-3-4-15,-1-2-13 16,-3-3-5-16,6-3-25 16,0-2-11-16,3-3-33 15,6 0-55-15,3-8 33 16</inkml:trace>
  <inkml:trace contextRef="#ctx0" brushRef="#br0" timeOffset="79">9433 228 252 0,'-3'5'93'0,"9"0"-72"0,6 3 0 0,-6-2-2 16,3-1 11-16,0 0 8 15,3 0-4-15,3-2-3 16,3-3-17-16,2 0-4 0,1-3-3 16,-3-2-3-16,0 0-3 15,0-3 0-15,-3 0-1 16,-3-3-3-16,-4 1 0 0,-5-1-7 16,-3 1-4-16,-6-1-3 15,-5 0-3-15,-7 6 5 16,-3 3 4-16,-3 4 4 15,-3 9 4-15,1 2 0 16,2 6 1-16,6-1 11 16,3 3 5-16,6 0 3 15,3-2 1-15,9-1 2 16,6-2 0-16,3-2-7 16,6-4-3-16,6-5-14 15,2-2-5-15,1-6-20 16,0-2-9-16,-3-5-31 15,0-4-13-15,-1-4-39 16</inkml:trace>
  <inkml:trace contextRef="#ctx0" brushRef="#br0" timeOffset="80">8260 98 204 0,'-6'0'77'0,"6"0"-60"0,3 3 8 0,-3-3 11 15,9 2-10 1,6 1-3-16,6-3 1 15,6 0-14-15,6 0 3 0,2-3 1 16,7 1-1-16,-6 2 2 16,-1-3-6-16,-2 3-1 15,-6 0-9-15,-3 0-4 16,-6-3-41-16,-6 3-20 16</inkml:trace>
  <inkml:trace contextRef="#ctx0" brushRef="#br0" timeOffset="81">10273 170 76 0,'-6'-3'30'0,"9"3"-24"0,-3 0 10 16,0 0 5-16,0 0-3 15,0 0-1-15,0 0-1 0,3 0 3 16,3 0-7-16,-4-3 1 15,1 1 1-15,0-1 1 16,-3 3-8-16,0 0 11 0,-3 0 8 16,0 0 3-16,-2 0 5 15,-4 3-5-15,-3-1-1 16,-3 4-4-16,0-1-3 16,3 0-9-16,3-2-5 15,3 2-7-15,3 0-2 16,6 1-2-16,6 2 3 15,6 2-2-15,3 3-1 16,3 3 0-16,-3-2 3 16,-1 1 0-16,-2-1 3 15,-9-1 19 1,-6-3 1-16,-6 4 5 0,-3-6-12 16,-3 0-4-16,-2-3-5 15,-4 0-1 1,0-5-10-16,3 0-2 0,3 0-23 15,0-3-10 1,6 1-30-16,3-1-11 0,6-2-41 16</inkml:trace>
  <inkml:trace contextRef="#ctx0" brushRef="#br0" timeOffset="82">10526 138 224 0,'-6'-3'85'0,"6"3"-66"0,-9 3 21 0,3-1 4 16,-3 4-7-16,0-1-2 16,-3 3-15-16,3 0-7 15,0 0-8-15,6 2-6 0,3 4 0 16,6 2-1-16,3-1 0 15,0 1 2-15,3 0 0 16,-3 0 0-16,0-3 2 16,-3 0 3-16,-3-2 4 15,-6-3 7-15,-3-3 2 16,-6 1-16-16,-3-4-8 0,-6 1 0 16,0-3 3-16,3 0-7 15,1 0-3-15,5-3-26 16,3 3-13-16,6-2-43 15,9 2-59 1,3-6 45-16</inkml:trace>
  <inkml:trace contextRef="#ctx0" brushRef="#br0" timeOffset="83">10764 119 140 0,'3'0'55'0,"0"3"-43"0,-3-3 19 0,0 0 5 16,0 0-3-16,0 0 1 15,0 0-2-15,0 3 0 16,-3-1-17-16,0 1-2 0,-3-3 0 15,0 0-7-15,0 0-1 16,0 0-3-16,0 0 1 16,3-3-4-16,0 1 0 15,3-1-4-15,0 3 1 16,3 0 2-16,-3 0 1 16,0 0-2-16,0 0 2 15,0 0 1-15,0 0 2 16,0 0-1-16,0 0-1 0,6 3-30 15,-6-3-13-15,6 2-71 16</inkml:trace>
  <inkml:trace contextRef="#ctx0" brushRef="#br0" timeOffset="84">10758 289 140 0,'-3'-3'55'0,"3"8"-43"0,3 1 21 0,-3-1 8 15,0 5 9-15,3 4 4 16,-3 4-7 0,0 3-4-16,-3-2-24 0,-3 2 2 0,0-2 0 15,-3-1-11-15,-3 1-6 16,-3-4-11-16,-3-1-4 16,0-4-60-16,1 1-26 15,-7-3-29 1</inkml:trace>
  <inkml:trace contextRef="#ctx0" brushRef="#br0" timeOffset="86">5757 992 112 0,'0'0'44'0,"0"0"-35"0,0 0 16 0,0 0 6 0,0 0-2 15,0 0 1-15,0-2-2 16,-3 2 0-16,0 0-15 16,-3 0 5-16,0 2 3 0,-3 1-3 15,0 2 0-15,0 1-10 16,4-4-3-16,-1 4-3 15,6-1-2-15,0 0-2 16,3 3-1-16,2 0 2 16,4 3 0-16,0 2 1 15,0 0 0-15,0 0 0 16,-3 1 0-16,-3-4 11 16,-3 1 5-16,-3-1-4 15,-3-2-2-15,-3 0-3 0,0-3-2 16,0 1-10-16,-2-4-2 15,2-2-16-15,0 0-8 16,3-2-19-16,3-1-8 16,3-2-22-1,3-3-32-15,6-3 39 16</inkml:trace>
  <inkml:trace contextRef="#ctx0" brushRef="#br0" timeOffset="87">5817 1032 168 0,'-9'11'63'0,"9"-3"-49"0,-3 10 3 0,3-7-3 0,0 2 6 15,0 0 7 1,3 0-8-16,3 1-3 16,0-1-9-16,3-3-5 0,-1-2 1 0,1-2 7 15,0-6 3-15,0-3 2 16,0-2 1-16,0-6-6 15,0 1-2-15,-3-4-2 16,-3-2 1-16,-3 1-4 16,-3-1-2-16,-3 2 0 15,0 4-1-15,0 2-11 16,0 3-3-16,3-1-22 16,3 9-51-1,0-3 5-15,6 3-5 16</inkml:trace>
  <inkml:trace contextRef="#ctx0" brushRef="#br0" timeOffset="88">6064 1006 160 0,'-9'-6'63'0,"6"6"-49"0,-3 0 7 0,3 0 0 15,0 3 2-15,-6 0 6 16,0 2-10-16,-3 3-3 15,0 5-9-15,3 0-5 0,0 6-1 16,3-1-4-16,3 1 2 16,6-1 1-16,3-2 0 0,6 0-3 15,0-5 2-15,3-1-12 16,3-4-7-16,0-6-11 16,3-6-4-16,-4-4-5 15,-2-6-45 1,0-3 5-16</inkml:trace>
  <inkml:trace contextRef="#ctx0" brushRef="#br0" timeOffset="89">6144 873 140 0,'-6'-5'55'0,"9"2"-43"0,-3 9 1 0,3-4-3 16,-3 4 11-1,0 4 6-15,3 3 0 0,0 6 1 16,0 5-16-1,0 2 4-15,0 6 4 0,0-3-11 0,0 0-5 16,0-2-2-16,0-4-2 16,0-4-20-16,0-3-9 15,-3-3-51 1</inkml:trace>
  <inkml:trace contextRef="#ctx0" brushRef="#br0" timeOffset="90">6299 1019 132 0,'-6'-3'52'0,"6"3"-41"0,-3 3 0 0,0 0-4 16,-3-1 6-16,-3 3 6 0,-3 1 1 15,0 2 0-15,-3 0-10 16,0 2-2-16,4 1 2 0,-1-3-2 15,3 0 1-15,3 0-3 16,3 2-1-16,3 1-3 16,3-1-2-16,6 1 3 15,6 0 0-15,2-1-1 16,1 1 1-16,0-1-13 16,0-2-6-16,-3 0-77 15</inkml:trace>
  <inkml:trace contextRef="#ctx0" brushRef="#br0" timeOffset="91">6501 1037 116 0,'3'-5'44'0,"-3"2"-35"0,-3 1 14 0,3-1 2 16,-3 3 0-16,0-2 0 15,-3 2-8-15,-3 0-2 16,-2 5-9-16,-4 3 0 0,-3 2 1 16,0 6-3-16,3 3-1 15,3-1-3-15,3 1-3 16,3-1-1-16,3-4 3 15,3-1 0-15,3-5 1 16,6 0 0-16,0-8 2 16,3-3-3-16,0-5 0 15,0-5 1-15,3-3 2 16,-3-3-1-16,0 4-1 16,-4-1 5-16,-2 5 4 0,0 3 8 15,0 0 4-15,-3 6-6 16,0 2-4-1,3 5-6-15,0 3-2 0,0 2-3 16,0 4-1-16,3-1 1 16,0-3 0-16,0 1-18 15,3-3-5-15,0-3-29 16,0-2-9-16,-1-3-23 16</inkml:trace>
  <inkml:trace contextRef="#ctx0" brushRef="#br0" timeOffset="92">6698 1045 148 0,'-6'-10'55'0,"0"7"-43"0,0-2 10 0,3 5 3 15,0 0-5 1,-3 2-2-16,-3 4-6 0,3-1 0 16,-3 6-7-1,3 2-5-15,0 3-1 0,3 0-1 0,0-1-2 16,3 1 3-16,3-2 0 15,3-4 1-15,0-5 2 16,3-2-3-16,0-8 0 16,0-3 1-16,0-8 2 15,0-5-1-15,-3-3-1 16,0 0 1-16,-3-2 1 16,0-1-1-16,-3-2-1 0,0 5-2 15,-3 1 1-15,0 4 7 16,0 6 6-16,0 5-2 15,0 5 2-15,0 9-7 16,3 4-3-16,0 9 1 16,0 7 2-1,3 6-2-15,3 2-2 0,3-2 0 16,0-3-1-16,2-2-16 16,1-6-6-16,6-5-36 15,0-8-12-15,0-6-8 16</inkml:trace>
  <inkml:trace contextRef="#ctx0" brushRef="#br0" timeOffset="93">6930 1014 176 0,'-18'0'68'0,"9"0"-52"0,-9 8 3 0,9-1-1 15,-3 4-7-15,-5 5-1 16,2 2-6-16,3 4-1 15,3-1-1-15,3 0-4 16,3-5 1-16,6 0 1 0,3-6 2 16,6-2-6-16,0-5 1 15,3-6 3-15,2-7 2 16,-5-6 2-16,3-5 2 16,-3-3-1-16,-3-3 2 0,-3-2-2 15,-3 0 0-15,-3 0-3 16,-3-3 1-16,-3 6-2 15,0 5-1-15,0 2 1 16,3 6-1-16,0 2-3 16,0 9 2-16,0 2 1 15,3 8 0-15,0 7 2 16,6 9 3-16,0 8-2 16,3 5-2-16,0 3 0 15,3-6-1-15,0-5-5 16,3-2 1-16,0-6-38 15,-1-5-14-15,1-8-32 16</inkml:trace>
  <inkml:trace contextRef="#ctx0" brushRef="#br0" timeOffset="94">7162 1003 164 0,'-6'-8'63'0,"3"8"-49"0,-6 0 11 0,6 5 5 15,-6 1-5-15,0 2 0 16,-3 2-13-16,1 3-5 16,-1 1-5-16,3 1-2 0,0 4 3 15,3 0-7-15,3-4 1 16,3-1 1-16,3-4 3 15,3-2 2-15,0-5 1 16,3-8 0-16,0-6 0 16,0-5-2-16,-1-2 1 15,-2-6-2-15,0-3 2 16,-3 1-2-16,-3-1-1 0,-3-4 1 16,0 1-1-16,-3 4 2 15,0 5 1-15,3 5-4 16,1 5 1-16,-1 6 0 15,0 10 0-15,3 9-3 16,0 7 2-16,0 11 3 16,3 2 1-16,0 3-1 15,2-3-2-15,1-2 1 0,3-5 1 16,0-6-25-16,3-5-12 16,0-6-48-1</inkml:trace>
  <inkml:trace contextRef="#ctx0" brushRef="#br0" timeOffset="95">7225 1027 160 0,'-3'8'60'0,"3"5"-47"0,0 5 10 0,0-7 1 16,0 2 1-16,0 1 4 15,0-1-11-15,0-3-5 0,0-2-8 16,0 0-4-16,0-2 2 0,0-1 0 16,0-5 3-16,0 0 6 15,0-3 4-15,3-5-8 16,0-2-2-16,0-6-6 16,-1-5-3-16,4-1 2 15,0 1 0-15,3 5-2 16,0 1 2-16,3 1-1 15,0 1 0-15,3 2 0 16,0 4-2-16,-3 1-26 16,0 4-10-16,0-1-48 15,-7 3-35 1,-5 0 50-16</inkml:trace>
  <inkml:trace contextRef="#ctx0" brushRef="#br0" timeOffset="96">7597 847 168 0,'-3'-5'66'0,"3"10"-52"0,0 0-3 16,0 6 33-1,0-1-6-15,0 4-9 16,0 1-5-16,0 1-15 15,0 3-8-15,0-1-3 0,0-2 1 16,0-3 0-16,0-2-10 0,3 2-3 16,0-5-39-1,-3-2-16-15,3-6-19 16</inkml:trace>
  <inkml:trace contextRef="#ctx0" brushRef="#br0" timeOffset="98">7507 902 240 0,'-3'-2'90'0,"9"7"-70"0,3-2-9 15,-3-1-9-15,3 1 0 16,3 0 6-16,3 2-4 16,6 3 0-16,3 0-2 0,-1 2-21 15,4 1-10-15</inkml:trace>
  <inkml:trace contextRef="#ctx0" brushRef="#br0" timeOffset="100">8838 1146 144 0,'0'8'55'0,"0"-3"-43"0,3 0 12 0,-3-5 2 16,0 0-1-16,0 3 2 15,0 2 2-15,0-5 2 16,-3 3-16-16,-3 0 4 0,0-1 4 15,-6 1-6-15,0-6-2 16,-3 1-2-16,-3-4 1 16,-2-2-3-16,-4-2 1 15,0-6-3-15,0-3 0 16,0-4-5-16,3-4-3 16,1 1-3-16,5-1-1 15,3-2-1-15,3 3 0 16,0-3-2-16,6 5-1 15,0 0 1-15,3 5 2 0,3 4-5 16,0 1-1-16,3 4 0 16,0 2 1-16,0 2-3 15,3 4 0-15,-3 2-3 16,0 5 2-16,-3 3 9 16,-3 5 5-16,-6 3 0 15,-3 3 2-15,-3 5-4 16,-3 7-2-16,0 4 2 15,0 7 0-15,3-2 1 16,0-3 0-16,3-3 0 16,4-2 0-16,2-3 2 15,3-5 1-15,5-3-4 16,1-8-1-16,3-5 3 16,6-5 1-16,0-6-3 15,3-5-1-15,3-5-8 0,0-3-2 16,0-2-4-16,-4-6-1 15,1 0 5-15,-3 0 5 16,-3 0-1-16,0 3 3 16,-3 3 3-16,-3 2 3 15,0 5 0-15,-3 1-1 16,0 2 5-16,-3 2 4 16,-3 1-1-16,-3 5 3 15,-3 8-2-15,0 0 2 0,-3 3 0 16,0-1 3-16,-3 1-5 15,3-1-1-15,0-2-4 16,3-3-1-16,1 1-19 16,2-6-9-1,6-3-36-15,3-2-13 16,3 0-13-16</inkml:trace>
  <inkml:trace contextRef="#ctx0" brushRef="#br0" timeOffset="101">9115 881 204 0,'-6'-2'77'0,"0"2"-60"0,-3 5 13 0,3-2 3 16,-3 2-4-16,-3 3 3 16,-3 2-7-16,0 1-3 15,3 0-12-15,0-1-9 0,4 1-1 16,5 2-5-16,3 0 1 15,3 0 2-15,2 6 1 0,1-3 1 16,0 2 2-16,0 1-3 16,-3-3 0-16,-3 0 3 15,-3-1 1-15,-6-1-1 16,0-4-2-16,-2 1 1 16,-1-6 1-16,3-2-3 15,0-3-2-15,0 0-20 16,3 0-10-16,3-3-25 15,3-2-11-15,6-3-29 16</inkml:trace>
  <inkml:trace contextRef="#ctx0" brushRef="#br0" timeOffset="102">9311 913 208 0,'-9'-3'79'0,"0"6"-61"0,0 0 4 0,3-1-2 16,0 1 8-16,-5 0 6 15,-1 2-11-15,3 0-3 16,0 0-12-16,3 3-10 0,6 3-1 16,3 2-1-16,6 3 2 15,0 5-1-15,3-2 1 16,-1 2 4-16,-2-3 3 15,-3-2 9-15,-3 0 3 0,-6-3 0 16,-6 1 2 0,-3-4-8-16,-2 1-2 15,-4-3-7-15,-3-3-4 16,3-5-10-16,0 0-5 16,3-3-29-16,3 1-12 0,3-3-43 15,7-6-45 1,2-2 54-16</inkml:trace>
  <inkml:trace contextRef="#ctx0" brushRef="#br0" timeOffset="103">9475 760 184 0,'12'8'68'0,"-3"2"-52"0,9 17 14 0,-10-14 6 16,1 8 4-16,-3 3 3 15,-3 8-17-15,-6 2-5 16,-3 3-13-16,-6 5-7 0,1-7-2 16,-4-6-12-16,0-3-5 15,-3-5-39-15,0-5-17 16,-3-5-31-1</inkml:trace>
  <inkml:trace contextRef="#ctx0" brushRef="#br0" timeOffset="104">8269 773 136 0,'-29'13'52'0,"8"6"-41"0,-12 10 18 0,21-13 3 16,-9 13 2-16,0 13 5 15,1 11-11-15,5 5-2 16,9-2-15-16,9-6-9 0,18-5-2 0,14-5-16 15,19-6-4 1,5-10-67 0,4-8-48-16,-4-8 52 0</inkml:trace>
  <inkml:trace contextRef="#ctx0" brushRef="#br0" timeOffset="105">7700 1177 132 0,'0'-7'49'0,"2"7"-38"0,1 0 8 16,1 1 3-16,2 5 2 16,4 4 3-16,3 7-1 15,7 6-1-15,-1 14-14 0,1 11-2 16,-1 6 1-16,1 1-6 0,-5-7-2 15,1-4 5 1,-2-3 5-16,-1-7-6 0,-4-3-1 16,1-6-3-1,-3-4-2-15,-1-6-15 16,-3-3-7-16,1-2-31 0,-4-4-11 16,-4-6-22-1</inkml:trace>
  <inkml:trace contextRef="#ctx0" brushRef="#br0" timeOffset="106">7741 1542 208 0,'-3'0'79'0,"10"6"-61"0,6 7-5 16,-4-3-7-16,8 6 9 15,2 7 7-15,4 5 3 16,-1 3 2-16,1 0-15 15,3-2 2-15,-3-7 2 0,3-4-2 16,0-7 2-16,-1-5-3 16,1-8 0-16,3-7-3 15,1-9-1-15,-4-4-5 16,-8-4-3-16,-1 2-18 16,-8-5-9-16,-5-2-55 15,-1-4-22-15,-3 3-9 16</inkml:trace>
  <inkml:trace contextRef="#ctx0" brushRef="#br0" timeOffset="3.647">1700 9430 148 0,'3'0'57'0,"0"-10"-44"0,-3 7 23 0,0 3 6 0,0-3-5 16,0-2 1-16,3 5-2 16,-3 0 2-16,0-3-21 15,-3-2 4-15,3 5 2 0,0 0 3 16,-3 13 2-1,-3 6-18-15,1-1-12 16,-1 4-4-16,3-1 0 16,0 0 3-16,6-3 2 15,0-2 3-15,3 0-3 16,2-3 0-16,1-5 1 16,3-2 0-16,0-4-3 15,0-2 2-15,0-2 1 16,-3-4 0-16,0 1 0 15,0-3 2-15,-3 3-1 16,0-1-1-16,-3 1-2 16,0 3 1-16,-3 2 1 0,0 0 2 15,3 5 5-15,0 0 4 16,0 3-6-16,0 0-3 16,3-3-1-16,-1 1-1 15,4-1 0-15,0-2 2 16,3-6 8-16,0 0 5 15,-12 3 28 17,15-18-19-32,-3-1-7 15,-3 1-8-15,-6-1-4 16,-3-2-3-16,0 2 1 16,-3 1-2-16,0 2-9 0,0 5-3 15,0 1-38-15,3 2-18 16,3 0-56-16,0 5-22 0,3-2 77 15,3 5 36-15</inkml:trace>
  <inkml:trace contextRef="#ctx0" brushRef="#br0" timeOffset="3.647">2198 9425 288 0,'-6'-8'110'0,"0"5"-86"0,0 1 7 16,3 2-4-16,-3 2-9 0,-3 4 2 15,-3 2 0 1,-6-1 2-16,-3 7-12 16,0-1-6-16,1 5-2 0,2 1-5 0,3-1 2 15,3 4-6-15,6-4 0 16,6 1 3-16,9-3 2 15,6-3-1-15,6-5 2 16,2-3 12-16,-2-5 7 16,0-3-5-16,-3-5 0 15,-3-2-5-15,0-1-3 16,-6 1 0-16,0-4-1 0,-3-1 0 16,-1-1 2-16,-5 2-3 15,3 1-2-15,-3 3 0 16,0 4 1-16,0 4-1 15,0-1 2-15,0 6-7 16,0 2-1 0,3 3-1-16,0 3 2 15,3-1 4-15,0 3 2 16,-6-13-27 0,12 16-21-1,0-3-10-15,0-2 29 16,-3-6 15-16</inkml:trace>
  <inkml:trace contextRef="#ctx0" brushRef="#br0" timeOffset="3.647">2340 9496 348 0,'-3'-5'132'0,"3"2"-103"0,0 6-6 0,0-3-8 16</inkml:trace>
  <inkml:trace contextRef="#ctx0" brushRef="#br0" timeOffset="3.647">2337 9502 545 0,'0'10'0'0,"0"1"-1"0,3 2 14 0,0 0 8 15,0 3-26-15,-3-3-9 16,3 1-30-16,-3-4-10 16,0-2 28-16,0-8 16 15</inkml:trace>
  <inkml:trace contextRef="#ctx0" brushRef="#br0" timeOffset="3.647">2385 9332 392 0,'-18'-5'148'0,"24"8"-115"0,-12-6-11 16,6 3-15-16,0-5-33 15,3 2-7-15,-6-10-11 16,3 0 0-16,3-1-64 16,3 1-27-16,3-3 70 15,3 0 36-15</inkml:trace>
  <inkml:trace contextRef="#ctx0" brushRef="#br0" timeOffset="3.647">4487 9412 136 0,'-6'-6'52'0,"6"-4"-41"0,0 18 0 0,0-8-4 16,0 5-5-16,0-5 1 15,3 5-4-15,-3-5 0 16,3 6 1-16,-1-4-3 0,1 4 2 16,0-4-4-16,0 3-1 15,0 1-15 1,0-4-15-16,-3-2 10 15,6 3 26-15,0-3 17 16,-6 0 26-16,3-3 12 16,-3 3 0-16,3-2 2 15,0 2-6-15,-3-6-1 16,0 1-28-16,0 0 5 0,-3 0 3 16,0-3-5-16,-3 2-2 15,0 4-7-15,-6 2 0 16,1 0-9-16,-4 8-4 0,-9 2-5 15,0 6-1-15,0 3-3 16,0 2 1-16,7 0 1 16,2 0 2-16,15 0-1 15,9-2 1-15,5-1 2 16,4-2 2-16,0-5-1 16,0-3 2-16,0-6 0 15,0-2 1-15,0-5-2 16,-3-3 1-16,-4-2 0 15,1-4 1-15,-3 1 0 16,-3-3 2-16,0 0-1 0,-3 0 0 16,-3-2 1-1,0 7 3-15,0 6 5 16,0 2 1-16,0 1-6 16,0 2-3-16,3 8-8 0,-3 2-3 15,3 1-1-15,0 2 4 16,0 3 1-16,0-3 1 15,-3-13-58 17,12 21-47-32,0-5-23 15,0-5 66-15,-3-6 34 16</inkml:trace>
  <inkml:trace contextRef="#ctx0" brushRef="#br0" timeOffset="3.647">4662 9465 340 0,'-3'2'129'15,"3"1"-100"-15,-3 7-13 0,3-2-11 0,0 3-9 16,0 2 2-16,0 0 7 16,0 1 7-16,0-1-6 15,0 0 10-15,0-2 4 0,0-1-10 16,0-2-6-16,0-2-5 15,0-6-2-15,0 0-1 16,3-6 3-16,0-2 0 16,6-5 3-16,0-3-3 0,3-5 0 15,3 0 1-15,9-3 0 16,-1-2 2-16,1 4 3 16,-3 9 2-16,3 13 5 15,0 8-2 1,-3 5 0-16,-4 3-2 15,-2 3-2-15,-3-1 1 16</inkml:trace>
  <inkml:trace contextRef="#ctx0" brushRef="#br0" timeOffset="3.647">4963 9607 272 0,'3'6'101'16,"0"-4"-78"-16,3-2-7 0,0-2-6 0</inkml:trace>
  <inkml:trace contextRef="#ctx0" brushRef="#br0" timeOffset="3.647">5377 9499 280 0,'-3'0'104'0,"-3"-3"-81"0,3 6 9 0,0-3-2 16,3 0-18-16,0 0-5 15,6 5 0-15,0-2 2 16,-1 0-4-16,4-1 17 0,0 1 7 0,0-1-17 15,3 1-8-15,0-3-3 16,0 0-2-16,0-3 3 16,0 1 3-16,0-1 0 15,-3-2 2-15,0 0 0 16,-3-3 5 0,-1 0-2-16</inkml:trace>
  <inkml:trace contextRef="#ctx0" brushRef="#br0" timeOffset="3.647">5502 9409 404 0,'-9'-13'151'0,"6"2"-118"0,-9 11-8 16,6 0-14-16,0 5-14 16,-3 1 0-16,0 2-1 15,0 0 0-15,-3 5 3 0,0 0-2 16,3 3 1-16,0-3 4 16,0 0 3-16,3 1 0 0,6-1 2 15</inkml:trace>
  <inkml:trace contextRef="#ctx0" brushRef="#br0" timeOffset="3.647">5528 9592 324 0,'21'-6'123'0,"-6"4"-95"0,0-4-8 0,-6 4-9 0</inkml:trace>
  <inkml:trace contextRef="#ctx0" brushRef="#br0" timeOffset="3.647">5650 9428 272 0,'-3'0'101'0,"6"-3"-78"0,-9 6 6 16,9 2 0-16,0 0-16 15,-3 0-2-15,6 3 6 16,0 0 6-16,3 3-12 16,0 2-1-16,0 0-3 0,3 1 8 0,-3 1 2 15,6-1-6 1,-3-4-4-16,0 1 0 0,-3-3 0 16</inkml:trace>
  <inkml:trace contextRef="#ctx0" brushRef="#br0" timeOffset="3.647">5799 9578 444 0,'6'-5'165'0,"-3"0"-129"0,-3-3-7 0,6 3-12 16,0-3-12-16,0 0 0 16,-3-3-3-16,3 0-2 15,0 1 1-15,0-1-1 0,-3 1 0 16,0-1-7-16,-3 6 0 16,0 0-48-16,-3-1-18 15,3 4 37-15,0-1 18 16</inkml:trace>
  <inkml:trace contextRef="#ctx0" brushRef="#br0" timeOffset="3.647">5948 9433 260 0,'3'2'96'0,"9"-4"-75"0,-9 12-1 0,3-7-4 15,3 2-6-15,3 1 2 0,-6 7 5 16,0-5 3-16,5 0-10 16,1-3-1-16,3-2 1 0,3-3-2 15,-3-3 3-15,3 0-4 16,-3-2 1 0,-3 0 6-16,-3-3 5 0,-6 3-11 15,-6-6-7-15,-3 3-1 16,-3 0 1-16,-6 3 0 15,0 2-1-15,-3 3 1 16,0 3-1-16,0 5 0 16,3 0 0-16,1 2 0 15,2 1 2-15,3 2-12 16,3 0-3-16,3 1 21 0,3-1 11 16,6 0-4-16,0 0-3 15,3 0-5-15,6 1-2 16,5-4-6-16,-2 1 1 15,12-3-11-15,3 0-3 16,-3-6-136 0,-4-4-59-16,1-4 105 15</inkml:trace>
  <inkml:trace contextRef="#ctx0" brushRef="#br0" timeOffset="3.647">6240 9462 276 0,'3'3'104'0,"-3"-1"-81"0,-3 1-2 0,6 2-7 16,-3 0 1-16,0 6 2 0,0 0 7 15,0 2 5-15,0 0-16 16,0-2 2-16,3-1-1 0,0 1-7 16,0-3-4-16,-3-3-9 15,0-5-4-15,0 0 17 16,0 0 6-16,3 0-5 15,3-3-4-15,0-2-6 16,2-5-1-16,4-1-1 16,0-2 3-16,0-1 2 15,0 4 2-15,0-1-4 16,0 3-1-16,-3 6 1 16,0 4 0-16,0 4-8 15,0 2-2-15,-3 2 4 16,-1 1 1-16,1-1 17 15,-3 1 9-15,0 0-25 0,-3-1-9 16,0-2-2-16,0 0 4 16,0-3-83-16,6-7-36 15,0-6 68 1</inkml:trace>
  <inkml:trace contextRef="#ctx0" brushRef="#br0" timeOffset="3.647">6555 9189 376 0,'0'3'140'0,"3"5"-109"0,-3 0-9 0,3 3-9 16,-3 2-12-16,0 13 2 16,0 11-7-16,0 3 1 15,0-3 1-15,0-3-8 0,0-2-3 0,0-3 22 16,3 0 10-16,0-2-11 15,0-1-5-15,-3-7-56 16,3-1-25-16,-3-4 40 16,-3-7 21-16</inkml:trace>
  <inkml:trace contextRef="#ctx0" brushRef="#br0" timeOffset="3.647">6362 9430 436 0,'9'27'165'0,"-9"-33"-129"0,9 9-5 0,-3-3-13 16,5 0-17-16,7-3 0 15,9 1 8-15,12 2 3 16,5 0-5 0,1 0-2-16,-3-3-1 0,-1-2-55 0,1-3-23 15,0-19 50-15,-4 11 27 16</inkml:trace>
  <inkml:trace contextRef="#ctx0" brushRef="#br0" timeOffset="3.647">7282 9256 264 0,'-3'-14'101'0,"3"4"-78"0,0 2-7 16,3 3-6-16,-3 2 2 0,0-2 7 15,2-1 7-15,1 1 5 16,-3 2-17-16,0 3 10 0,3 11 5 15,0 10-15 1,-3 13-12-16,0 11-4 16,0 3 4-16,0-6 6 0,-3-2 0 15,3-3 1-15,0-5-5 16,0-3-1-16,0-5 3 16,0-8 1-16,0-3 3 15,0-8 12 1,0-5-3-16,3-5-7 15,0-3-3-15,0-5-7 16,0 0-4-16,3-6-2 16,0 3 0-16,3-2 0 15,0 2 3-15,3 3-2 16,3 5-1-16,0 0 3 16,6 8 0-16,-1 2-4 15,4 9-1-15,0 2 3 16,-6 3 3-16,0 2 3 15,-12 1 1-15,-6 2 4 0,-6 0 3 16,-6 1 2-16,0-7 3 16,-3-1-9-16,-3-4-4 15,0-2-7-15,-2-8 0 16,2-3-9-16,0 1-2 16,3-3-16-16,3-1-6 15,3-2-42-15,6-2-19 16,3-1 52-16,6 1 23 15</inkml:trace>
  <inkml:trace contextRef="#ctx0" brushRef="#br0" timeOffset="3.647">7642 9539 308 0,'-6'2'115'16,"3"-2"-89"-16,6 6 5 0,-3-6-1 0,0 0-19 15,3 2-4-15,3 4 7 16,3-1 5-16,0 0-10 16,2 0 4-16,1-2 1 0,0-3-3 15,3 0-1-15,-3-3-4 16,3 1 1-16,-3-4-2 16,0 1 2-16,-12 5 11 31,6-13-7-16,-3 0-3-15,-3 2-8 0,-3 1 0 16,-3 4-2 0,-3 1 0-16,0 5 2 15,-3 3-5-15,0 5 1 0</inkml:trace>
  <inkml:trace contextRef="#ctx0" brushRef="#br0" timeOffset="3.647">7624 9594 432 0,'-6'19'162'0,"15"-9"-126"0,-6 9-6 0,3-9-9 16,3 1-17-16,0 2 0 15,2-2-4-15,4-1-3 16,3-2 2-16,3-5-13 0,3-3-4 16,3-3-47-16,5-2-23 0,1-3 43 15,12-5 24 1</inkml:trace>
  <inkml:trace contextRef="#ctx0" brushRef="#br0" timeOffset="3.647">8169 9359 208 0,'0'-32'77'0,"-3"16"-60"0,3 3 24 16,0 5 8-16,0 3 1 15,-3-3 3-15,0 0-14 16,-3 2-4-16,0 1 22 31,-12 5-32-31,3 5-12 16,0 6-9-16,3 10-4 15,-6 16 0-15,-3-2 0 16,7 2 0-16,5 0 2 0,0 0 1 16,6 0-1-16,9-3-2 15,-3-7-6-15,6 4-4 16,0-4-32-16,-1-9-12 15,1-4-92 1,0-6-38-16,3-8 98 16</inkml:trace>
  <inkml:trace contextRef="#ctx0" brushRef="#br0" timeOffset="3.647">7883 9504 416 0,'-15'-5'156'0,"15"0"-121"0,0 2-3 0,3 0-11 0,0 3-19 16,6-2-2-16,12-1-6 16,8-2 1-16,4 2 3 15,-3-2 3-15,3 5 2 0,-1 0-21 16,1 0-8-16,-6 3-75 16,-3 2-32-16,-3-3 69 15,-4 4 35-15</inkml:trace>
  <inkml:trace contextRef="#ctx0" brushRef="#br0" timeOffset="3.647">8228 9512 244 0,'-6'3'93'0,"3"-3"-72"0,-6 5 29 0,6-2 8 16,-3 2-10-16,0 3-4 15,0 0-27-15,0 3-12 16,3 2-4 0,3 0 4-16,3 3 5 0,3-3-1 15,0-2 2-15,3-3-2 0,3 0 2 16,3-6-2-16,0-2 0 15,0-2-1-15,0-4 0 16,0-2 0-16,-7 0 2 16,-2-2-1-16,-6-1 0 15,-3-2-3-15,-2 0 1 0,-1 2-4 16,-3 1 0-16,-3 2-8 16,0 0-4-1,12 8-332 1</inkml:trace>
  <inkml:trace contextRef="#ctx0" brushRef="#br0" timeOffset="3.647">8451 9552 332 0,'0'13'123'0,"6"-10"-95"0,3 7-8 16,-6-2-9-16,3 3-10 15,0-1-1-15,0 1 5 16,-3 0 4-16,0-6-5 16,-3 0 13-16,0 0 9 0,0-5-5 0,0 0 0 15,3 0-3-15,-3-2-2 16,3-3-2-16,-3-3 1 16,3-3-6-16,-3-2-1 15,6 2-2-15,-3 1-1 16,3-1 5-16,0 0 6 15,0 4-8-15,0-1-2 16,3 2-11-16,-3 1-2 16,-1 2-3-16,4 3-1 15,0 0-25-15,3 0-11 16,0 3-42-16,3-3-16 16,0 0 55-16,-3 0 26 15</inkml:trace>
  <inkml:trace contextRef="#ctx0" brushRef="#br0" timeOffset="3.647">8698 9539 292 0,'0'2'110'0,"0"-2"-86"0,3 3 35 16,-3-3 10-16,0 0-34 16,3 5-13-16,0-2-18 15,0 0-3-15,3 2-1 16,0 0 0-16,3-2 2 0,0-1 3 16,0 1 2-16,0-3 1 15,12-3 2 1,-6 1-1-16,-3-4-5 0,2 4 0 15,-5-3-2-15,0-1 1 16,-6 1 0 0,-6 0 1-16,-3-3-7 15,-6 2-2-15,-2 1-1 0,-4 5 4 16,18 0-8 15,-30 11 26 0,6 15-8-31,6 3 2 16,9-2-3-16,9-1 0 16,9-5-4-16,6 1 0 15,3-9-1-15,6-3-6 0,9-7-2 16,-1-3-74-16,4-5-34 16,0-9 53-16,-15 1 29 0</inkml:trace>
  <inkml:trace contextRef="#ctx0" brushRef="#br0" timeOffset="3.647">9490 9465 260 0,'0'2'96'0,"3"-4"-75"0,-3 10-5 15,0-8-9-15,3 7 6 16,-3 1 8-16,3 3 3 16,0 2 3-16,-3 3-15 0,3 0 2 15,0 0 2-15,0-3 3 0,-3 0 1 16,0-2-20-16,0-3-7 16,0-3 23-16,0-2 10 15,0-3 18 16,-3-6-20-31,3-1-11 16,0-4-8-16,0-5-5 16,3 0 1-16,3 0-1 15,0 0 0 1,0 1 2-16,3 1 3 0,0 4-4 0,0 2-1 16,0 0 0-16,-1 3 0 15,1-1-5-15,0 6-1 16,0 0-39-16,0 3-18 15,3 2-49-15,-3 1-21 0,0-4 70 16,0 3 33-16</inkml:trace>
  <inkml:trace contextRef="#ctx0" brushRef="#br0" timeOffset="3.647">9672 9502 324 0,'0'0'123'0,"0"-6"-95"0,0 12 11 16,0-6-1-16,3 5-23 15,3 0-6-15,0 0-8 16,3 1-2-16,-1-1 1 16,1 0 4-16,3 1 5 0,6-1-3 15,-3 0-1-15,3-2-2 16,0-3 0-16,0 0-2 0,-1-3-1 16,-2 1-2-1,0-4 1-15,-9 1-4 16,-3 0-1-16,-3-1-6 0,-9 1-3 15,-6 0 9-15,0 0 2 16,-2-1 4-16,-7 4 0 16,3 2-3-16,0 0 2 15,0 2 1-15,3 4 0 16,4 1-3-16,2 1 2 16,3 3 18-16,3 2 9 15,6 0-7-15,6 3-1 16,6 0-8-16,5 0-2 0,-2-3-4 15,24 1-1 1,-3-7-3-16,-1 1-1 0,4-8-8 16,-3-5-4-16,-3-5-20 15,-4-4-8-15,-5-2-89 16,-3-2-40 0,-6-3 88-16</inkml:trace>
  <inkml:trace contextRef="#ctx0" brushRef="#br0" timeOffset="3.647">10047 9200 348 0,'-6'-11'129'0,"6"9"-100"0,0 4 2 0,0-2-3 16,3 6-17-1,0 2-1-15,0 8-11 0,-3 5-4 16,3 16 3-16,-3 2 4 0,0 6 7 16,0-5 4-16,0-3 2 15,0 0-6-15,0-2-1 16,0-6-6-1,0-3-2-15,0-7-29 0,0-1-10 16,0-5-102 0,0-5-43-16,-3-5 95 15</inkml:trace>
  <inkml:trace contextRef="#ctx0" brushRef="#br0" timeOffset="3.647">9928 9510 420 0,'-6'-8'159'16,"12"8"-124"-16,3 0-11 0,-3 0-14 0,5-3-10 15,4 0 0-15,0 1-3 16,3-1 0-16,3 0 2 16,3 1-13-16,0 2-6 0,-4 0-80 15,1 2-33-15,0 1 60 16,-3 0 34-16</inkml:trace>
  <inkml:trace contextRef="#ctx0" brushRef="#br0" timeOffset="3.647">10172 9510 372 0,'-6'5'140'0,"3"-3"-109"0,3 6-9 16,0 0-11-16,3 0-11 15,0 3 2-15,0 2-8 16,3 0-3-16,3 1 5 15,3-4 12-15,2 1 8 0,4-3-4 0,0-3-2 16,3-5-5-16,-3-3-2 16,0-2 1-16,-3-3 2 15,-1-2-3-15,-2-4 0 16,-3 1-1-16,-3 0 1 16,0 2 2-16,-3 1 2 15,0 2 3-15,-3 2 1 16,0 4-8-16,3 2-1 15,-3 0-4-15,3 5-2 16,0 3 3-16,3 3 0 0,-6-11-28 31,12 15-217 16</inkml:trace>
  <inkml:trace contextRef="#ctx0" brushRef="#br0" timeOffset="3.647">10496 9533 340 0,'-6'-2'126'0,"6"2"-98"0,6 5-5 15,-6-5-9-15,3 5-13 16,0 3-3-16,0 3 18 16,0-1 9-16,0 1-12 0,0 0-11 15,0-1-7-15,0-2-5 16,-3 0-1-16,0-3 3 0,0-5 5 15,0 0 24-15,0 0 13 16,0-2-6-16,-3-1-1 16,3-5-10-16,0 0 0 15,0-2-8-15,3-1-3 16,0 0-3-16,0 1-3 16,3-1 1-16,0 3 1 15,3 0-1-15,0 3-1 16,3 0-6-16,0 2-4 15,-1 0-41-15,1 3-16 16,0 0-81-16,-3 0-34 16,9 3 95-16</inkml:trace>
  <inkml:trace contextRef="#ctx0" brushRef="#br0" timeOffset="3.647">10740 9539 376 0,'0'5'143'0,"3"-2"-112"0,-6 5-10 15,6-3-14-15,0 3-8 16,0 0 2-16,0 2-2 16,-3 1 0-16,0-3 1 15,0 0-7-15,-3-3 0 0,3 0 9 16,0-5 8-16,0 0 0 16,0 0 0-16,3-2 2 15,0-4 3-15,-3 6-6 31,15-18-9-31,3-1-3 16,0 6 1-16,-3 0 3 16,3 5 2-16,-4 3 1 15,1 2-2-15,0 6 3 0,-3 2 1 16,0 3 0-16,-3 0 1 16,-3 0-4-16,0 2 0 15</inkml:trace>
  <inkml:trace contextRef="#ctx0" brushRef="#br0" timeOffset="3.647">10937 9626 44 0,'0'3'16'0,"3"-6"-12"0,0 0-2 0,3 1 0 16</inkml:trace>
  <inkml:trace contextRef="#ctx0" brushRef="#br0" timeOffset="3.647">11059 9549 400 0,'6'6'151'0,"-6"-1"-118"0,3 0-6 0,-3 0-13 0,0 3-15 15,6 0 1-15,-6 3-2 16,3-1 0-16,-3 1 2 16,-3-3-3-16,3 0 2 0,0 0-65 15,-6-3-30-15,6-2 48 16,0-3 24-16</inkml:trace>
  <inkml:trace contextRef="#ctx0" brushRef="#br0" timeOffset="3.647">11002 9454 464 0,'-6'-11'176'0,"12"9"-137"0,-3-4-13 16,-3 6-17-16,6 0-17 16,0 0-2-16,0 0-11 15,0 0-4-15,3 3 14 0,0 0-59 0,0 2-24 16,3 0 50-16,0 1 26 15</inkml:trace>
  <inkml:trace contextRef="#ctx0" brushRef="#br0" timeOffset="3.647">11211 9504 288 0,'6'8'110'0,"-3"-5"-86"16,-3 7 31-16,5-4 7 0,-2 4-43 16,-3-2-18-16,3 5-7 15,0-2 2-15,3 0 3 16,-3-3 14-16,-3 0 6 0,0-8 50 31,0 5-31-15,0-5-11-16,0 0-14 15,3-3-8-15,0-2-5 16,3-3 0-16,0-3 0 16,0-2-5-16,3 0-1 0,0-3 0 15,3 3 4-15,0 2 1 16,-3 1 3-16,3 2-1 15,0 5-1-15,-4 3 1 16,4 5 1-16,-3 3-1 0,0 0 2 16,0 3-2-16,-3 2-1 15,0-2 3-15,0 2 0 16,-3-3-6-16,0 1 0 16,-3-3-12-16,3 0-3 15,0-3-53-15,0 0-20 16,3-2-58-1,0 0-23-15,3-3 92 16</inkml:trace>
  <inkml:trace contextRef="#ctx0" brushRef="#br0" timeOffset="3.647">11714 9531 384 0,'0'-14'145'0,"3"7"-112"15,-6 4 14-15,3 0 1 0,-3 1-23 16,0-1-3-1,-9 6-12-15,-9-3-6 16,-3 2-3-16,-3 4 2 0,4 1-4 16,-4 4-2-16,9 0 2 15,0 2 2-15,3 0 0 16,9 0-1-16,3 1-2 16,6-1 1-16,3 0 1 15,3-5 2-15,3-3-3 16,9-5 0-16,3-2 1 15,-4-4 0-15,4 1 0 16,-6-3 2-16,-3-2-1 0,-6-1 2 16,6-2-2-16,-9-1 2 15,3 4-4 1,-3 2-2-16,0 0-3 16,-3 3 1-16,0 2-2 15,0 6 0-15,2 5 1 0,1 5 4 16,0 5 1-16,-3 6 1 15,-3 11 4-15,-3 7 5 16,-6 8 1-16,-11-7 4 16,-10-1-1-16,-9-13 0 15,-3-3-7-15,-2-7-2 0,-1-3-15 16,1-11-6-16,-4-5 9 16,-3-16 4-16</inkml:trace>
  <inkml:trace contextRef="#ctx0" brushRef="#br0" timeOffset="3.647">4930 9531 284 0,'0'0'107'0,"0"0"-83"0,3 2 15 0,-3-2 1 15,0 0-9-15,0 0 2 16,0 0-13-16,0 0-4 16,0 0-9-16,0 0-1 0,0 0 1 15,6 3-1-15,-3 0-1 16,0 2-1-16,0 0 0 15</inkml:trace>
  <inkml:trace contextRef="#ctx0" brushRef="#br0" timeOffset="3.647">4960 9584 436 0,'3'10'165'0,"-3"-4"-129"0,6-1-9 0,-6-5-13 0,3 5-15 16,-3 0 0-16,3-2 3 16,-3-3 3-1,3 3-172 1,-3-3 90-1,0 0 30-15</inkml:trace>
  <inkml:trace contextRef="#ctx0" brushRef="#br0" timeOffset="3.647">5406 9539 232 0,'0'0'88'0,"0"0"-69"0,3 2 15 0,-3-2 1 16,0 0 30 15,0 0-19-31,0 0-6 16,0 0-25-16,0 0-12 0,0 0 1 15,0 0 2-15,0 0-3 16,0 0 3-16,0 6 3 0,0-1-3 15,0-2-1-15,0-1-2 16,0 3-3-16,0 1 1 16,3-1-1-16,-3 0 0 15,3 1 2-15,0-1-1 16,0 0-1-16,0 1 1 16,3-1-1-16,0 0 0 15,0-2 2-15,0 2-1 16,3-5-1-16</inkml:trace>
  <inkml:trace contextRef="#ctx0" brushRef="#br0" timeOffset="3.647">5555 9594 388 0,'12'-2'145'0,"-6"-1"-112"0,0 3-98 0,-6 0-50 16,0 0 52-16</inkml:trace>
  <inkml:trace contextRef="#ctx0" brushRef="#br0" timeOffset="3.647">5436 9631 260 0,'-9'0'96'0,"6"8"-75"0,6-8 6 16,-3 0-2-16,3 3 19 31,3-1-19-15,-3 1-6-16,3 0 4 15,0-3 4-15,6-3-19 16,3-2-6-16,0 2-2 15,2-2-8-15,-11-3-2 0,3 3 17 16,-3-1 8-16,0 1-4 16,0 2-3-16,0 1-3 15,-3-1-1-15,0 1 0 16,0-1 2-16,-3 0-3 16,0 3 0-16,3-2-1 15,-3-1-2-15,3 0-21 0,-3 3-9 16,0-2-31-16,0-1-14 15,0 0 40-15,0 3 20 16</inkml:trace>
  <inkml:trace contextRef="#ctx0" brushRef="#br0" timeOffset="3.647">5478 9401 192 0,'3'0'74'0,"-9"0"-58"0,12 0 9 0,-6 0 2 0,6 0-5 16,0 0 1-16,0 0 1 15,-3-3 2-15,2 3 25 32,1 0-27-17,0 0-10-15,0 0-11 16,0 3-4-16,-3-3 1 15,3 3 2-15,0-1-1 16,-3 1 2-16,-6 10 18 16,0 0 4-16,0-2-15 15,3 0-7-15,-3-3-6 16,3 0 2-16,-3-3-9 16,0 0-1-16,3 0 4 0,-3 1 3 15,3-4 3 1,0 1 1-16,0 0-3 0,0-1 2 15,0-2 10-15,-3 3 3 16,3-3-19 0,-3 3-9-16,3-3-14 0,0 2-5 15,0 1-32-15,-3-1-14 16,3-2 36-16,-3 3 19 16</inkml:trace>
  <inkml:trace contextRef="#ctx0" brushRef="#br0" timeOffset="3.647">2504 9245 76 0,'-3'0'30'0,"6"0"-24"0,-6-5-12 0,3 5-7 15,0 0 11-15,0-3 10 16,0 0 10-16,-3 1 4 16,3-1 0-16,0-2 1 0,0 0 0 15,0-1 1-15,0 1 2 16,0 0 3-16,0-1-4 16,3-2-1-16,-3 3-13 15,0-3 7-15,0 3 2 0,0 5 64 31,0-5-40-15,0-1-14-16,-3 4-10 16,3-1-5-16,0 3-19 15,0 3-9-15,0 2 6 16,3 6 18-16,-3 7 10 0,3 9-1 16,-3 10-1-16,0 2-3 15,0 4 3-15,3-4-9 16,-3-2-1-16,3-5-3 15,0 0 1-15,3-6-2 16,0-2 2-16,0 0-2 0,-6-6 0 16,6 1-3-16,-3-3-2 15,3-3 1-15,-6-2-1 16,0-3 0-16,-3-1 0 16,6-1-7-16,-6-4 0 15,3-2-13-15,-3 0-4 16,0-2-42-16,0-1-20 15,-3-2 45-15,0 2 21 16</inkml:trace>
  <inkml:trace contextRef="#ctx0" brushRef="#br0" timeOffset="3.647">2352 9483 260 0,'-6'-5'96'0,"6"0"-75"0,0 5 12 16,0 0 2-16,0 0 43 31,6-3-53-31,0 0-22 16,0 3 14-16,6 0 8 15,0-2-5-15,6-1-3 16,3 0-10-16,6-2-3 0,2 2 2 16,1 1-5-1,0-1-1-15,-3-2 0 0,-4 2 0 16,-2 0 0-16,-3-2 0 15,-3 3-11-15,-3-1-5 16,-3-2-100-16,-3-1-45 16,0 6 82-16,-3 3 39 15</inkml:trace>
  <inkml:trace contextRef="#ctx0" brushRef="#br0" timeOffset="3.647">2802 9486 304 0,'0'-3'112'0,"0"-2"-87"0,-3 7 26 0,3-2 6 0,-3 0 28 31,-9 6-38-16,0-1-18-15,0 0-18 16,3 1-7-16,0-4-4 16,3 4-1-16,3-1 1 15,0 0-5-15,3 0 1 0,6 1 0 16,3-1 2-16,0 3 1 16,0 0 1-16,0 0 4 15,0 0 2-15,-3 0 4 16,-6 0 1-16,-3 0 1 15,-3-3 0-15,-9 0-2 16,0 0 1-16,0 1-8 0,0-4-2 16,4 1-30-16,-1-3-13 15</inkml:trace>
  <inkml:trace contextRef="#ctx0" brushRef="#br0" timeOffset="3.647">3597 9494 184 0,'0'0'68'0,"0"-3"-52"0,0 3 23 0,0 0 8 0,0 0-7 15,0 0 0-15,0 0-4 16,0 0 0-16,0 0-19 16,0 0 5-16,0 0 5 0,0 0-2 15,0 0 3-15,3-3-14 16,-3 3-3-16,0 0-7 15,0 0-1-15,0 0-1 16,0 0-2-16,0 0 1 16,0 0-1-16,0 0-3 15,0 0 0-15,0 0-3 16,0 0-1-16,0-2 1 16,0 2 4-16,0 0-1 15,0 0 1-15,0 0 2 16,0-3 2-16,0-2 5 15,0 5 6-15,0 0-1 0,0 2 3 16,0 4-6-16,0-1-3 16,0 3-3-16,0 3 0 15,0-1 2-15,0 1 2 16,0 2-1-16,0 0-1 16,2-2-1-16,1-1 0 15,0 1 2-15,-3-3 1 16,0-3-8-16,0-5-1 15,0 0 4-15,0 0 6 16,0 0-2-16,0 0-1 0,3-2 0 16,0-4-1-1,3-2-2-15,-3-2-2 16,3-1-4-16,0 1-2 16,3-1 0-16,-3-2 2 15,3 2-3-15,0 3 2 0,0 0 3 16,0 3 1-16,3 0 3 15,0 2 3-15,0 3-2 16,-1 3-2-16,4 2 0 16,-3 3-1-16,0 2 2 15,-3 4 1-15,0 2 3 16,0-3 1-16,0 3-1 16,-3 0-1-16,0-3-1 15,-6-3 2-15,3 1-3 16,-3-3 0-16,3-3-1 15,-3-5-2-15,0 0-26 0,0-2-12 16,-3-4-96 0,6 4-40-16,-3-4 90 15,9-4 43-15</inkml:trace>
  <inkml:trace contextRef="#ctx0" brushRef="#br0" timeOffset="3.647">3296 9502 216 0,'3'0'82'0,"-3"-3"-64"0,3 3 11 0,-3 0-1 16,0 0 6-16,0 0 5 16,0 0-5-16,0 0-1 15,0 0-18-15,0 0-2 0,0 0-2 16,0 0 2-16,0 0 5 15,0 0-4-15,0 0 2 16,-3 0-5-16,0 0 1 16,0-3-3-16,0 3 0 15,0-2-3-15,-3 4 1 16,0-2-6-16,0 3-1 16</inkml:trace>
  <inkml:trace contextRef="#ctx0" brushRef="#br0" timeOffset="3.647">3207 9602 436 0,'3'11'162'0,"0"-3"-126"0,3 2-10 16,-4-4-12-16,4-1-13 16,3 0-1-16,0 0 3 15,6 1 2-15,-3-1-2 16,3 0 0-16,0-2 3 0,0-3-3 0,0-3 0 15,2 1 1-15,-2-4 0 16,3 1-2 0,-3 0 1-16,3-3 0 0,-6 0 1 15,0 0 4-15,-3 0 5 16,0 0-1-16,-6 0 3 16,0 0-4-1,-6-2 1-15,3 2-5 16,-9-3 1-16,3 3-3 0,-3 0 2 15,-6 0-2 1,3 0-3-16,-3 3 2 16,3 0-5-16,-3-1 0 15,3 4-6-15,1-1 0 16,2 3-13-16,0-2-2 16,3-1-50-16,0 3-20 0,3 0 47 15,3 0 23-15</inkml:trace>
  <inkml:trace contextRef="#ctx0" brushRef="#br0" timeOffset="3.647">3269 9494 236 0,'-18'21'88'0,"18"-24"-69"0,0 6 11 15,0-3 1-15,0 0 75 31,0 0-67-15,0 0-26-16,0 0 0 16,-3 0-1-16,0 0 2 15,0 2 2-15,0 1 15 32,-3 2-17-17,0 1-4-15,0 2-5 16,1 0 1-16,-1 0-3 0,3 2 0 15,0 1-1-15,0-1-2 0,3 1 1 16,0-1-4-16,3-2 2 16,0 0 1-16,0 0 0 15,3-2-51-15,-1-1-20 16,1-3 35-16,0 1 18 16</inkml:trace>
  <inkml:trace contextRef="#ctx1" brushRef="#br0">7731 794 172 0,'0'0'16'0,"0"0"-16"0,0 0 0 0,0 0 0 16,0 0 117-16,0 0 21 0,0 0 4 0,0 0 1 15,0 0-71-15,0 0-15 0,0 0-2 0,0 0-1 16,0 0-14-16,0 0-2 0,0 0-1 0,0 0 0 16,0 0-3-16,0 0-1 0,0 0 0 0,0 0 0 15,0 0-5-15,0 0-2 0,0 0 0 0,0 0 0 16,0 0-3-16,3 8-1 0,-3-8 0 0,6 5 0 15,-3 1-6-15,3-1 0 0,-3 3-1 0,-3-8 0 16,6 5-1-16,0 1 0 0,3 1 0 0,-3-1 0 16,0 2 1-16,0 0 0 0,2 0 0 0,1-3 0 15,0 3 0-15,-3-3 0 0,3 3 0 0,0-3 0 16,0 1-5-16,0-1-1 0,0 0 0 0,-3 0 0 16,3-2-9-16,-3 2 0 0,3 1 0 0,0-4 8 15,-3 1-8-15,-1 0 0 0,4-1 0 0,-3 4 8 16,-6-6-8-16,6 2 12 0,-6-2-12 0,6 3 12 15,-6-3-12-15,0 0 0 0,6 3 0 0,0-1 0 16,-6-2 0-16,0 0 0 0,0 0 0 0,0 0 0 0,0 0 0 0,0 0 8 16,0 0-8-16,0 0 0 0,0 0 0 0,0 0 8 15,0 0-8-15,0 0 0 0,0 0 0 16,0 0 8-16,0 0-8 0,0 0 0 0,0 0 0 16,-3 5 0-16,3-5 0 0,0 8 0 0,0-8 0 15,-6 6 0-15,3 2 0 0,0-3 0 0,0 0 0 16,-3 3 0-16,3 0 0 0,-3 0 0 0,0 0 0 0,1 3 0 15,-1-1 0-15,-3 3 0 0,0 1 9 0,3-4-9 16,-6 1 10-16,3-1-10 0,0 4 22 0,0-4-2 16,0 1 0-16,3-3 0 0,0 2-5 0,0-4-2 15,0 1 0-15,3-1 0 0,3-6-13 0,0 5 0 16,0-5 0-16,0 0 0 16,0 0-98-16,0 0-26 0</inkml:trace>
  <inkml:trace contextRef="#ctx1" brushRef="#br0" timeOffset="1489.013">5496 876 345 0,'0'0'31'15,"0"0"-31"-15,0 0 0 0,0 0 0 0,0 0 0 0,0 0-8 16,0 0-1-16,0 0 0 0,0 0 9 0,0 0-12 0,-3-2 12 0,3 2-12 15,3-8 63-15,-3 8 12 0,-3-8 2 0,3 2 1 16,0 6-16-16,0 0-3 0,3-5-1 0,-3 5 0 16,0-5-7-16,0 5-2 0,6-5 0 0,-6 5 0 15,0-6-11-15,3 1-2 0,2 2-1 0,-5 3 0 16,0 0-7-16,0 0-2 0,6-2 0 0,3-1 0 16,-3 0-14-16,-6 3 0 0,0 0 0 0,0 0 0 15,12 0 9-15,-12 0-9 0,0 0 8 0,0 0-8 16,0 0 24-16,0 0-1 0,0 0 0 0,0 0 0 15,0 0 33-15,0 0 6 0,0 0 2 0,-6 8 0 16,-3 0-16-16,3 0-4 0,-3 3 0 0,1-3 0 16,-7 8-16-16,0-9-4 0,3 4-1 0,-3 2 0 15,3 1-8-15,-3-1-2 0,0-3 0 0,3 4 0 16,3 1 1-16,1-1 0 0,-4-6 0 0,0 2 0 0,6-2 2 0,0 3 1 16,0-6 0-16,3 3 0 15,3-3-9-15,0 1-8 0,0-6 9 0,0 5-9 16,0 3 23-16,6-3-2 0,3 3 0 0,0-3 0 0,-9-5-21 15,9 8 8-15,3 0-8 0,2 0 0 0,-5 0 0 16,0 0 0-16,3 3 0 0,3-1 0 0,0-2 0 0,-3 3 9 16,-3-1-1-16,3 3-8 0,3-5 8 0,-4 3-8 15,-5 0 0-15,3-3 0 16,3 2-16-16,-6 1-9 0,0-3-3 0,-3 2-752 0</inkml:trace>
  <inkml:trace contextRef="#ctx1" brushRef="#br0" timeOffset="7990.769">1825 1051 460 0,'0'0'41'0,"3"5"-33"0,-3 3-8 0,0 0 0 16,0-3 120-16,0 6 23 0,3-1 4 0,0 1 1 15,-6 0-112-15,6-1-23 0,-3-2-4 0,3 3-1 16,-3 2-8-16,-3-2 0 0,3-1 9 0,0 1-9 16,3-1 22-16,-3-4 0 0,-3 2 0 0,3-3 0 15,-3 0 18-15,3-5 3 0,0 0 1 0,0 0 0 16,0 0-20-16,0 0-3 0,0 0-1 0,0 0 0 16,0 0-20-16,-3-5 9 0,3-6-9 0,0 3 0 0,0-2 8 0,3-1-8 15,0-2 0-15,0 2 0 0,-3-2 30 0,3 2-1 16,0 1 0-16,0-3 0 0,0-1 3 15,3 4 0-15,-3-1 0 0,3 3 0 0,-3 0-12 0,3 3-1 16,-3 0-1-16,0 0 0 0,0-1-10 0,3 4-8 16,-6 2 12-16,6-3-12 0,0 3 0 0,0 0 0 15,0 0-12-15,0 3 3 16,3-1-41-16,-3 4-8 0,3-1-2 0</inkml:trace>
  <inkml:trace contextRef="#ctx1" brushRef="#br0" timeOffset="8457.521">2031 1075 748 0,'0'0'67'0,"0"0"-54"0,0 0-13 0,0 0 0 16,0 0 66-16,0 0 10 0,0 0 3 0,0 0 0 15,0 0-36-15,0 0-7 0,0 8-2 0,0 0 0 16,0-1 25-16,0-7 5 0,0 0 0 0,0 8 1 16,3 0-5-16,0-2-2 0,-3-6 0 0,3 5 0 15,3 0-30-15,0-2-5 0,0-3-2 0,3 0 0 16,-6 0-6-16,3 0-2 0,-1-3 0 0,1 1 0 16,0-1-13-16,0 0 9 0,-3 1-9 0,3-6 8 15,0 0-8-15,0 0 0 0,-3 0 0 0,3 3 8 0,-6-3-8 16,3 2 0-16,-3-4 0 0,0 4 0 0,0-1 0 0,0 1-16 15,-3 1 4-15,0 0 1 0,-3 2 11 0,3-2 0 16,-3 5-9-16,0 0 9 16,0 0-9-16,0 2 9 0,0 1-12 0,0 2 12 0,-2 1 0 15,2-1 0-15,-3 5 0 0,0-2 0 0,0 3 0 0,0 2 0 16,3 0 0-16,0 1 0 0,3-1 0 0,-3 0 0 16,3 0 0-16,0 3 0 0,0-3 23 0,3-5-2 15,-3 3 0-15,6-3 0 0,0 3-1 0,3-6-1 16,0 3 0-16,0-3 0 0,3 0-19 0,3-2 10 15,-3 2-10-15,3-2 8 0,-3-3-8 0,5 3 0 0,-2-1 0 16,-3-2 0 0,3 0-38-16,0 0-3 0,-3 0-1 0,3-2-477 0,-3-4-95 0</inkml:trace>
  <inkml:trace contextRef="#ctx1" brushRef="#br0" timeOffset="8730.119">2230 1072 1011 0,'0'0'44'0,"0"0"11"0,0 0-44 0,0 0-11 0,-3 5 0 0,0 3 0 15,0 0 44-15,3 0 6 0,-3 0 2 0,3 0 0 0,-3 0 2 0,3 2 1 16,-3 4 0-16,0-4 0 0,0 4 2 0,3-4 1 15,0 1 0-15,0-1 0 0,-3-4-27 0,3 4-6 16,0-10-1-16,0 0 0 0,0 0-24 0,0 0-19 16,0 0 3-16,0 0-476 15,0 0-96-15</inkml:trace>
  <inkml:trace contextRef="#ctx1" brushRef="#br0" timeOffset="8899.947">2203 993 1558 0,'0'0'69'0,"0"0"15"0,0 0-68 0,0 0-16 0,0 0 0 0,0 0 0 15,0 0 12-15,0 0-2 0,0 0 0 0,0 0 0 32,0 0-54-32,6 5-10 0,-3 0-2 0,-3-5-1 15,0 0-41-15,0 0-8 0,6 5-2 0,-6-5 0 0</inkml:trace>
  <inkml:trace contextRef="#ctx1" brushRef="#br0" timeOffset="9226.717">2290 1135 1220 0,'-6'11'54'0,"3"-6"11"0,3 3-52 0,-3 3-13 0,0-1 0 0,3 1 0 16,0-3 79-16,-3 3 13 0,3-3 2 0,-3-3 1 16,3-5-67-16,0 0-12 0,0 8-4 0,0-8 0 15,0 0-12-15,0 0 9 0,0 0-9 0,0 0 8 0,0 0 3 0,0 0 0 16,3-6 0-16,-3 1 0 0,3-3-11 0,3 0 0 15,-3-2 0-15,3-1 0 0,-3 3 0 0,0 0 0 16,3-2 0-16,-3-1 0 0,6 0-12 0,-3 1-4 16,0 2 0-16,-1-3-1 0,1 3 8 0,0 3 9 15,-6 5-13-15,3-2 5 0,6-1 8 0,-3 0 0 16,0 6 0-16,-6-3 0 0,0 0 8 0,6 5-8 16,0 3 10-16,0 3-10 0,0-1 18 0,-3 3-2 15,0-2-1-15,0 2 0 0,0 1-3 16,0 1-1-16,-3-4 0 0,0 2 0 0,0-2-11 0,0-1 0 15,0 1 9-15,0 0-9 0,0-6 0 0,0-5 8 16,0 0-8-16,0 0 0 0,0 0-13 0,0 0-7 16,0 0-2-16,0 0 0 15,0 0-109-15,6-3-21 0,0-2-5 0,0-3-1 16</inkml:trace>
  <inkml:trace contextRef="#ctx1" brushRef="#br0" timeOffset="9445.334">2516 892 748 0,'0'0'33'0,"0"0"7"0,0 0-32 0,0 0-8 0,0 0 0 0,-3 8 0 15,3-5 212-15,0 5 41 0,-3 2 8 0,3 3 2 16,-3 1-209-16,3 2-42 0,-3-1-12 0,3 1 0 16,0 8 14-16,0-3-3 0,-3 0-1 0,3 6 0 15,-3-3 4-15,3 2 1 0,0-5 0 0,-3 0 0 16,6-2-15-16,-3 0 9 0,0-4-9 0,0-1 8 15,0-4-31-15,3 1-6 0,0-1-2 0,-3-10-741 16</inkml:trace>
  <inkml:trace contextRef="#ctx1" brushRef="#br0" timeOffset="9673.473">2406 1061 1267 0,'0'0'112'0,"0"0"-89"16,0 0-23-16,0 0 0 0,0 0 76 0,0 0 12 0,0 0 1 15,6-2 1-15,0-1-72 0,0 0-18 16,3-2 0-16,-3 5 0 0,3-2 0 0,0-4 10 0,-1 4-10 0,1 2 8 16,3 0 0-16,0 0-8 0,0 0 12 0,0 0-4 15,0 2-8-15,-3-2-12 0,3 0 2 0,-3 0-468 16,3 3-94-16</inkml:trace>
  <inkml:trace contextRef="#ctx1" brushRef="#br0" timeOffset="10051.444">2582 1109 979 0,'0'0'87'0,"0"0"-70"0,0 0-17 0,2 8 0 0,4-3 89 0,-3 3 15 15,0-3 2-15,-3-5 1 0,6 3-68 0,0 0-14 16,0-1-2-16,0 1-1 16,-6-3 11-16,9 0 3 0,-3 0 0 0,3 0 0 15,-3-3-4-15,3-2-1 0,-3 2 0 0,-3 1 0 0,-3 2-11 16,6-8-1-16,0 3-1 0,0-3 0 0,-3 2-5 16,3 1-1-16,-3 0 0 0,0-3 0 15,-3 3-34-15,3-1-7 0,-3 6-2 16,0-5 0-16,0 2-1 0,-3-5 0 0,0 6 0 0,-3-4 0 15,0 4-25-15,0-1-6 0,-3 3-1 0,3 3 0 16,0-3-26-16,-3 2-6 0,0 1 0 0,0 2-1 0,0 3 71 0,0 0 14 16,0 3 4-16,3-3 0 0,0 0 8 0,0 2 0 0,1 1 8 15,2-3-8-15,0 5 26 0,0-2 1 0,0-1 0 0,3-2 0 16,3 0 17-16,0 0 3 16,0 0 1-16,0 0 0 0,2-3-11 0,1 1-1 15,0-1-1-15,3-3 0 0,3 4-25 0,-3-6-10 16,3 0 8-16,-3 0-8 0,0-3 0 0,-3-2-16 0,6 2 3 15,-3 1-389-15,-9 2-78 16</inkml:trace>
  <inkml:trace contextRef="#ctx1" brushRef="#br0" timeOffset="10361.116">2763 1069 806 0,'0'0'72'0,"0"0"-58"0,0 3-14 0,0 8 0 15,0-6 79-15,0 5 13 0,-3 1 2 0,3 0 1 0,3 2-28 0,0 0-6 16,-3 0-1-16,0 1 0 0,3-4-4 16,-3 3-2-16,0-2 0 0,0 0 0 0,0-4-8 0,3 1-2 15,0-2 0-15,-3-6 0 0,0 5-22 0,0-5-5 16,0 0-1-16,0 0 0 0,0 0-8 0,0 0-8 16,0 0 9-16,0 0-9 0,0 0 8 0,0 0-8 15,0 0 0-15,3-5 9 0,0-1-9 0,-3-2 0 16,0 1 0-16,0-4 0 0,3 0 0 0,0-2 0 15,-3 3-11-15,3-1 11 0,-3 0 0 0,3 3 0 16,0 3 0-16,0 0 0 16,3-3-8-16,0 3 0 0,0-1 0 15,0 1 0-15,0 2 8 0,0-2 12 0,-6 5-2 0,5 0-1 16,-5 0-60-16,9 3-12 0,-9-3-2 0,9 2-666 0</inkml:trace>
  <inkml:trace contextRef="#ctx1" brushRef="#br0" timeOffset="10863.272">2918 1175 633 0,'0'0'28'0,"0"0"6"0,0 0-34 0,0 5 0 0,-6 1 0 0,6 2 0 16,-3 2 120-16,3 4 16 0,3-4 4 0,-3 3 1 0,-3 1-98 0,3-1-20 15,0 0-4-15,0 3-1 0,0 2 25 0,0-2 5 16,3 0 0-16,-3 0 1 0,0-3-12 0,0 0-2 16,0-2-1-16,0 0 0 0,3-3-12 0,0 0-2 15,-3-1-1-15,0-7 0 0,0 0-19 0,0 0 0 16,0 0 8-16,0 0-8 0,0 0 10 0,0 0-2 16,0 0 0-16,0 0 0 0,0-7-8 0,0-1 0 15,0 0 0-15,-3-3 0 0,0 0 0 0,3 1 0 16,-3-3 0-16,3 2 0 0,-6-2 0 0,6-3 0 15,-3 0 0-15,3 0 0 0,0 0 0 16,-3 3 0-16,0-8 0 16,3 2-11-16,3 4-1 0,0 1 0 0,-3-2 0 0,3 3 0 0,3 0 12 15,0 2 0-15,-3 1 0 0,3 2-8 0,0 3 8 16,3-3 0-16,-3 2 0 0,0 4 0 0,3-1 0 0,-1 0 0 16,-2 3 0-16,3 0 0 0,-3 3 0 0,0 2 0 15,0 3 0-15,0 3 0 0,0-1 0 0,-3 4 0 16,0-4 0-16,0 4 0 0,-3 1 9 0,3-1 4 0,-6-4 1 0,3 3 0 15,-3 1-2-15,0-4 0 0,0 6 0 0,-3-8 0 16,0 0 0-16,0 0-1 0,0-3 0 0,0 3 0 16,-3-3-20-16,6 1-4 0,-3-4-1 0,1 1 0 15</inkml:trace>
  <inkml:trace contextRef="#ctx1" brushRef="#br0" timeOffset="11217.592">3085 1128 460 0,'0'0'41'0,"0"0"-33"16,0 0-8-16,0 0 0 0,0 7 200 0,3 1 37 16,-3 0 8-16,3 3 2 0,-3 0-191 0,2-1-37 15,1 1-8-15,-3-1-2 0,-3 1 33 0,3-3 6 16,0 2 2-16,3-2 0 0,-3 0-21 0,0-8-4 15,0 0-1-15,0 0 0 0,0 6 13 0,0-6 3 16,0 0 0-16,0 0 0 0,0 0-25 0,0 0-5 16,0 0-1-16,0 0 0 0,0 0-9 0,0 0 10 15,-3-6-10-15,3 1 10 0,0-3-10 0,0 3 0 16,3-6 9-16,-3 1-9 0,3-4 14 0,0 4-2 16,0-3 0-16,0 2 0 0,3 0-4 0,0-2 0 15,0 3-8-15,0-1 12 0,-3-2-12 16,6 0 8-16,-3 5-8 0,3-3 0 0,0 3 0 0,0 0 0 15,0 3 0-15,-3 2 0 16,-6 3-30-16,9 0-2 0,-9 0-1 0,9 0 0 16,0 0-54-16,-1 3-10 0,-8-3-3 0</inkml:trace>
  <inkml:trace contextRef="#ctx1" brushRef="#br0" timeOffset="11561.18">3272 1122 1134 0,'0'0'50'0,"0"0"10"0,0 3-48 0,0-3-12 0,-3 3 0 0,3-3 0 15,0 0 94-15,6 2 16 0,-3 1 3 0,0 2 1 16,-3-5-47-16,6 3-10 0,-6-3-1 0,0 0-1 0,9 0-14 0,-3 0-2 16,-6 0-1-16,9 0 0 0,0 0-9 0,-9 0-1 15,9-6-1-15,-3 4 0 0,-6 2-11 0,9-3-3 16,-4-2 0-16,1-3 0 0,-3 3-4 0,-3 5-1 16,6-6 0-16,-3-2 0 0,-3 8-8 0,3-7-11 15,0-1 3-15,-3 2 0 0,0 1-3 0,0 5 0 16,-3-3 0-16,3 3 0 0,-3-8-9 0,0 6-1 15,-3-1-1-15,0 3 0 16,0 3-7-16,-2-1-2 0,-1 6 0 0,0-2 0 16,3 2 3-16,-3-3 1 0,0 3 0 0,3 2 0 0,-3 1 18 0,3 0 9 15,0-1-10-15,0 3 10 0,0-5 0 0,3 6 0 16,3-4 0-16,-3 3 0 0,6 1 20 0,0-4 4 16,-3 1 1-16,6-3 0 0,3 0-2 0,-3 0-1 0,6-6 0 0,-3 1 0 15,3 2-12-15,0-5-2 0,0 0-8 0,-3 0 12 16,2-8-12-16,1 6 0 0,3-4 0 0,-3-2 0 31,0-2-102-31,0 2-17 0,0-3-3 0</inkml:trace>
  <inkml:trace contextRef="#ctx1" brushRef="#br0" timeOffset="11808.949">3579 874 1209 0,'0'0'108'0,"0"0"-87"0,0 0-21 0,0 0 0 15,0 0 108-15,0 0 16 0,-3 7 4 0,0 1 1 16,0 3-93-16,3 0-18 0,-3 2-4 0,3 5-1 0,0-2 6 0,0 5 1 16,0 1 0-16,0-1 0 0,0 3-7 0,-3-1-1 15,3-4 0-15,0-1 0 0,0 1 12 0,0-3 1 16,0-3 1-16,0 0 0 0,0 0-16 0,3-2-10 16,-3-3 12-16,3 3-12 15,-3-3-23-15,0-8-11 0,0 0-2 0,0 0-1 16,0 0-152-16,0 0-31 0,0 0-5 0,0 0-2 0</inkml:trace>
  <inkml:trace contextRef="#ctx1" brushRef="#br0" timeOffset="11980.522">3454 1022 1753 0,'0'0'77'0,"0"0"17"0,0 0-75 0,0 0-19 0,0 0 0 0,0 0 0 16,9 2 16-16,0 1 0 0,2-3 0 0,1 0 0 15,3 0-8-15,0 0-8 0,3 0 9 0,0 0-9 32,0 0-16-32,-3-3-10 0,2 3-2 0,1 0 0 0,0 0 28 0,0 0 0 0,0 3 0 0,0-3-517 15,-3 3-99-15</inkml:trace>
  <inkml:trace contextRef="#ctx1" brushRef="#br0" timeOffset="12263.076">3802 1207 1695 0,'0'0'37'0,"0"0"8"0,0 0 2 0,0 0 1 0,0 0-39 0,0 0-9 16,9-3 0-16,-3 1 0 0,3 2 22 0,0-3 2 16,0 0 1-16,0 3 0 0,2-2-25 0,1-1 0 15,0 0 0-15,0 3 0 0,0 0 0 0,0 0 0 16,0 0 0-16,3 3 0 0,-3 0-13 0,3-1-8 16,-4-2-2-16,4 0-748 0</inkml:trace>
  <inkml:trace contextRef="#ctx1" brushRef="#br0" timeOffset="12545.914">4269 1069 1036 0,'0'0'23'0,"0"0"5"0,0-8 0 0,0 8 1 0,3-5-29 0,0 0 0 0,-3 0 0 0,0-1 0 16,0 1 57-16,0 0 6 0,0-1 1 0,-3 1 0 15,3 5 51-15,-3-3 10 0,0-2 3 0,-3 2 0 16,3 3-52-16,3 0-9 0,-6 0-3 0,0 6 0 16,-3-4-51-16,4 4-13 0,-4 2 0 0,3 2 0 15,-3 3 0-15,0 3 0 0,3-2 0 0,0-4 0 0,3 3 0 16,0 1 0-16,0-4 0 0,3 3 0 16,0 1-13-16,6-1-6 0,0-3-1 0,0-2 0 15,3 0 7-15,0 0 1 0,3-2 0 0,-1-4 0 16,1 4-107-16,3-4-21 15,-3 1-4-15</inkml:trace>
  <inkml:trace contextRef="#ctx1" brushRef="#br0" timeOffset="12866.374">4475 1043 1497 0,'0'0'66'0,"-6"-3"14"0,-3 3-64 0,3 0-16 15,0 3 0-15,-3 0 0 0,3-1 55 0,0 1 7 0,-3 2 2 0,3 3 0 16,-3 3-52-16,3-1-12 15,-3 3 0-15,0 1 0 0,3-4 16 0,0 1 0 16,1 2 0-16,2-2 0 0,3-1-2 0,-3 3 0 0,6-7 0 0,0 2 0 16,-1-3 6-16,4 0 0 0,0 1 1 0,0-4 0 15,3-2-21-15,0 0 0 0,0-2 0 0,0-1 8 16,3 0-16-16,-3-5-4 0,0 3 0 0,3-3 0 16,-3 0-1-16,0 0-1 0,0-2 0 15,-4-1 0-15,4 3-10 16,-6 3-1-16,3-3-1 0,-3 0 0 0,3 3 26 0,-3-1 0 0,-3 6 0 0,0 0 0 15,0 0 0-15,0 0 0 0,0 0 0 0,0 0 0 16,0 0 0-16,0 0 0 0,0 0 0 0,0 8 0 16,-3 3 19-16,3-3 9 0,0 5 1 0,0-2 1 15,0-1-30-15,0-2 0 0,-3 0 0 0,6 0 0 16,3 0-92-16,0 0-25 16,3-5-5-16,-3-1-1 0</inkml:trace>
  <inkml:trace contextRef="#ctx1" brushRef="#br0" timeOffset="13170.003">4781 1024 1958 0,'-15'-2'87'0,"12"2"17"0,-3 2-83 0,0 1-21 16,0 0 0-16,-2-1 0 0,2 4 0 0,0-1 0 16,3 0 0-16,-3 0 0 0,0 1 0 0,3 4 0 15,0-10 0-15,0 6 0 0,0 2 0 0,3 0 0 0,0-8 0 0,3 7 0 16,0-1 0-16,3 2 0 0,0 0 0 0,0-3 0 15,3 3 15-15,0 0-2 16,-1 0 0-16,-2 0 0 0,3 2-13 0,-3-7 0 16,-3 7 0-16,-3-10 0 0,3 3 0 0,-3-3 9 0,-3 8-9 0,0 0 8 15,-3 0-8-15,0-5 12 0,-3 2-12 0,4-2 12 16,-7-1-12-16,3 1 0 0,0-6 9 0,-3 3-9 16,3 0 0-16,-3-2-8 0,3-1 0 0,3-2 0 31,0 2-96-31,0-2-20 0,0-1-3 0</inkml:trace>
  <inkml:trace contextRef="#ctx1" brushRef="#br0" timeOffset="13413.024">5100 844 1728 0,'0'0'38'0,"0"0"8"0,0 8 2 0,3 0 0 0,-3 6-39 0,3-1-9 0,-3-5 0 0,3 8 0 0,-3-1 0 0,3 4 0 16,-3 0 0-16,0 2 0 0,-3 0 0 0,3-3 0 15,3 1 0-15,-3-1 0 0,0 4 53 0,0-7 9 16,3 7 2-16,0-4 0 0,0 1-21 0,0-3-4 16,2-1-1-16,-2-1 0 0,3-6-49 0,-3 2-9 15,3-5-3-15,-6-5-584 16,3 6-117-16</inkml:trace>
  <inkml:trace contextRef="#ctx1" brushRef="#br0" timeOffset="13589.028">4927 1011 1958 0,'0'0'43'0,"0"0"9"0,6 0 1 0,3-3 3 0,-3 3-45 0,6 0-11 0,6-2 0 0,0-1 0 15,-1 1 0-15,4-1 0 0,6 0 0 0,-3-2 0 16,0 2 0-16,-4 1 0 0,4-4 0 0,0 4 0 16,-3-1 0-16,0 0 0 0,0-4 0 0,-4 1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23:52:00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17998 7641 160 0,'15'-21'60'0,"-12"18"-47"0,0 1 13 0,-3 2 0 0,0 0 3 16,0 5 2-16,-3 3-8 15,-9 8-1-15,-3 8-13 16,-6 10 10-16,-8 11 7 0,-7 3-3 15,-3-1-1-15,-2-2-10 16,2 3-3-16,3-1-5 16,6-2-3-16,7-5-3 15,2-5-1-15,6-6-5 16,3-8-2-16,6-5-17 16,0-3-6-16,6-8-6 15,6-7-2-15,3-12-10 16,6-2-5-16,6-7-25 15</inkml:trace>
  <inkml:trace contextRef="#ctx0" brushRef="#br0" timeOffset="1">18129 7644 176 0,'12'-19'68'0,"-6"14"-52"0,3 0-1 16,-3 5-1-16,-6 0 5 0,0 0 8 15,0 5 3-15,-3 11 4 16,-6 13-18-16,-9 11 6 0,-3 10 2 16,-6 3-1-16,-5 0-2 15,-4 0-5-15,-3-3-2 0,7-2-8 16,2-3-4-16,3-8-17 16,6-8-7-16,9-8-75 15,6-13-31 1,3-8 16-16</inkml:trace>
  <inkml:trace contextRef="#ctx0" brushRef="#br0" timeOffset="2">18894 7959 156 0,'-6'-6'57'0,"6"1"-44"0,-9 0 10 0,9 5 0 16,-9 0-2-16,-6-3 2 15,1 6-7-15,2-3-1 16,-9 8-9-16,-15 2-4 0,15 1 1 16,3-1-4-16,-2 9 0 15,-1 7-1-15,6 4-2 16,9-4 0-16,6-5 0 16,0-5 5-16,12 0 1 15,-3-3 0-15,9-5-2 16,-4-3-4-16,10-10 0 15,6-8-7-15,0-6-3 16,-9-2-1-16,-4-3-1 16,-2-7 9-16,-6-6 3 15,-3-3 1-15,-6 0 2 16,-3-2 3-16,-3 2 3 0,0 6 7 16,-3 5 4-16,3 5 5 15,1 8 2-15,-1 5-10 16,3 11-3-16,0 11-4 15,3 8 1-15,0 7 2 16,3 6 2-16,3 5-1 16,-1-8 1-16,1-5-8 15,3 13-2 1,0 8-1-16,0-14 2 0,0-4-17 16,0-3-4-16,-3-6-44 15,3-5-19-15,3-5-8 16</inkml:trace>
  <inkml:trace contextRef="#ctx0" brushRef="#br0" timeOffset="3">19019 7993 184 0,'-15'8'68'0,"9"3"-52"0,-3 7 3 0,6-7 1 16,0 5 3-16,3 2 3 16,0-2-11-16,0-3-4 15,9 6-7-15,-3-6 2 0,9-2 0 16,0-1 0-16,9-10 1 16,6-8-4-16,-4-5 0 15,-2-3 1-15,-6-2 2 16,-6-1 6-16,-9 1 4 15,-9-1-4-15,-6 0-2 0,-6 1-3 16,0 2-2-16,1 5-12 16,-1 4-5-16,3 1-23 15,3 6-8-15,6 0-41 16,3 3-54 0,9 0 40-16</inkml:trace>
  <inkml:trace contextRef="#ctx0" brushRef="#br0" timeOffset="4">19263 7996 196 0,'-3'5'74'0,"9"6"-58"0,3-1 5 0,0-5-1 15,3 3-3-15,3-2 1 16,0-1-9-16,3 0-5 16,-1-2-3-16,-2-3 1 0,0-3 3 15,0-2-2-15,0-3-2 16,-3 0 0-16,-3 0-1 0,-6-2 0 16,-3 2 0-16,-6 0-3 15,-3 0 2-15,-3 2 1 16,-3 4 2-16,-6 4 1 15,0 4 3-15,-2 2-3 16,2 0 0-16,3 0 3 16,6 2 1-16,3 3 1 15,3 1 2 1,6 2-5-16,9 2-3 16,3 1-4-16,3-4 1 15,0 1-12-15,0-5-5 0,-3-3-19 16,5-6-9-16,7-2-24 15,0-5-39 1,0-3 27-16</inkml:trace>
  <inkml:trace contextRef="#ctx0" brushRef="#br0" timeOffset="5">19617 7948 176 0,'-12'-8'66'0,"7"13"-52"0,-4 1 19 0,0-4 6 15,3 4-7-15,-3 2 1 16,-3 0-14-16,0-1-6 16,3 1-8-16,3 3-6 0,3 0 0 15,6-1-1-15,6 3-2 16,3 1 5-16,0 2 3 16,0-1-1-16,3 1-2 15,-6-3 8-15,-6-2 4 16,0-3-2-16,-6 3 1 15,0-3-7-15,-12-3-1 16,6 0-15-16,-6-2-8 0,3-1-19 16,0-2-6-16,-6-2-39 15,6-1-47 1,6 0 38-16</inkml:trace>
  <inkml:trace contextRef="#ctx0" brushRef="#br0" timeOffset="6">20076 7813 184 0,'-12'35'68'0,"9"-9"-52"0,-3 19 17 0,3-26 6 16,0 4-9-16,-3 1-2 15,0 5-14-15,3 0-6 0,0 0-5 16,0-2-20-16,3-6-9 0,0-5-37 15,0-5-17-15,0-6-7 16</inkml:trace>
  <inkml:trace contextRef="#ctx0" brushRef="#br0" timeOffset="7">19912 7967 244 0,'-6'-6'90'0,"9"4"-70"0,3-1-9 16,0 3-9-16,3 0 0 15,6 0 6-15,9 0-2 0,2-3-1 16,7 1-2-16,0-4-14 0,3 1-2 16,-7 0-27-16,-2 0-9 15,-3-3-41 1</inkml:trace>
  <inkml:trace contextRef="#ctx0" brushRef="#br0" timeOffset="8">20198 7789 140 0,'-3'24'52'15,"3"-3"-41"-15,-6 16 24 0,6-18 7 16,-3 5 4-16,-3 0 2 16,0 2-20-16,0 0-9 0,0-2-11 15,0-5-6-15,3-3-1 0,0-6-1 16,0-2 2-16,3-8-6 16,6 0-1-16,0-5-12 15,3-6-1-15,3-2 2 16,3 0 2-16,0 0 9 15,0 2 2-15,0 3 3 16,-4 5 0-16,1 3 15 16,-3 6 10-16,0 2-4 0,0 2-2 15,-6 1-9 1,0 2-2-16,0-2-9 0,0-1-1 16,-3-2-38-1,3 0-15-15,0-3-41 16</inkml:trace>
  <inkml:trace contextRef="#ctx0" brushRef="#br0" timeOffset="9">20391 8025 192 0,'3'0'74'0,"3"2"-58"0,3 4-2 0,0-4-3 0,0 1 7 15,0-3 6-15,3 0-1 16,0-3 0-1,0 1-12-15,3-1-7 0,-4-2-2 0,-2 0-11 16,0-3-2-16,-3 0-1 16,-6-3 0-16,-3 0-9 15,-6 1-4-15,-3-1 7 16,-2 6 5-16,-4 2 10 16,-3 6 4-16,0 8 12 15,3-1 6-15,3 3 5 16,0 3 3-16,4 3-1 15,5 2 1-15,6 0-9 16,3 0 0-16,8 0-7 16,4-5-1-16,6-2-13 15,3-6-3-15,0-6-41 16,3-4-19-16,-7-4-50 16</inkml:trace>
  <inkml:trace contextRef="#ctx0" brushRef="#br0" timeOffset="10">21266 7940 120 0,'-3'-8'46'0,"3"6"-35"0,-3-4 18 16,0 6 7-16,1 0-1 0,-4 0 4 16,-6 3-10-16,-3 2-5 15,-3 6-14-15,-3 2-2 16,0 3 2-16,0 0-4 0,7 2-1 15,2 1 0-15,3-1-1 16,6-2-2-16,6 0 1 16,6-3-2-16,3-5 2 15,-1-5-4-15,4-6 0 16,3-2-6-16,-3-3-3 16,-3-3 1-16,0 1 0 15,-3-3 8-15,-3-1 2 16,-3 4 1-16,0-1 1 15,0 3-2-15,-3 3-1 16,0 0-4-16,3 5-2 16,3 2 0-16,0 9 4 15,2 5 3-15,1 5 2 16,0 8 7-16,-3 3 6 0,-3 0 3 16,-3-1 3-16,-3 1-6 15,-6-5 1-15,0-4-8 16,-5-4-1-16,-1-6-6 15,-6-2-4-15,-3-3-10 16,0-6-5-16,0-2-16 16,7-2-6-16,2-6-19 15,6-6-8-15,9-7-27 16</inkml:trace>
  <inkml:trace contextRef="#ctx0" brushRef="#br0" timeOffset="11">21448 7985 208 0,'3'3'79'0,"0"-6"-61"0,3 8 1 0,0-2-3 16,0 0 6-16,3-1 8 15,3 1-9-15,3 0-2 16,2-3-11-16,1-3-7 0,0 0-2 15,0-2-1-15,0-3 0 16,-3 0-3-16,-3 0-1 16,-6-2-2-16,-3-1 0 0,-3 1 0 15,-6-1 0 1,-9 3 2-16,-3 3 4 0,-3 2 5 16,-3 6 3-1,-3 5-5-15,1 5 0 16,2 0 8-16,6 3 5 15,6 0 0-15,6 2 0 0,6 1-4 16,6 2-1-16,9-2-5 16,3-4-1-16,3-1-8 15,5-6-2-15,1-3-25 16,0-5-9-16,0-5-28 16,0-6-11-16,-1-2-6 15</inkml:trace>
  <inkml:trace contextRef="#ctx0" brushRef="#br0" timeOffset="12">21802 7676 240 0,'-9'2'90'0,"9"6"-70"0,0 13-5 0,0-2-8 15,0 7 4-15,-3 11 7 16,0 3-7-16,0-3-1 15,0 0-6-15,3 0-3 0,0-2 2 16,0-4-20-16,0-4-6 16,3-9-34-16,-3-2-16 15,0-5-17-15</inkml:trace>
  <inkml:trace contextRef="#ctx0" brushRef="#br0" timeOffset="13">21680 7837 260 0,'-9'0'99'0,"9"3"-77"0,6-1-11 15,-3-2-10-15,3 0 7 16,6 0 6-16,3 0-6 16,6-2-4-16,6 2-3 15,5-3-37-15,4 3-15 0,3-5-56 16</inkml:trace>
  <inkml:trace contextRef="#ctx0" brushRef="#br0" timeOffset="14">22103 7866 216 0,'-21'-3'82'0,"12"9"-64"0,-6-1 13 0,6 0 1 15,-3 3-15-15,-3 3-4 16,1 2-8-16,-1 3-4 16,3 2 0-16,3 1-4 0,6-1 2 0,3 1 3 15,6 0 3 1,3-4-2-16,3-4-2 16,0-3 2-16,-1-3 2 15,1-5-2-15,0-5-2 16,-3-3 0-16,0-3 1 0,0-4 1 15,-3-1 1-15,-3-8-5 16,0 0 1-16,-3 3 0 16,0 5 0-16,0 3 0 15,0 2 0-15,0 6-5 16,0 8 1-16,0 10 2 16,0 3 1-16,3 2 1 15,3 1 0-15,0-1-3 16,0 1 2-16,3-3-17 15,3-6-5-15,3-2-38 16,2-3-15-16,4-5-13 16</inkml:trace>
  <inkml:trace contextRef="#ctx0" brushRef="#br0" timeOffset="15">22341 7938 188 0,'-18'-14'71'0,"15"12"-55"0,-12-1 13 0,9 6 2 15,-3-1-1-15,-9 6 4 16,7 0-20-16,-4 3-8 16,0 5-5-16,3-1 1 0,3 4 1 15,3 0 1-15,6-1 0 16,3-2 0-16,6-3 0 0,3-5-2 16,3-5-2-16,0-9 1 15,-1-1 1-15,7-7-3 16,-6-4 0-16,-3-6 1 15,-3-5 2-15,-3-8-3 16,-3-6 0-16,-3-2 1 16,-3 3 2-16,-3 5 1 15,0 8 1-15,0 8-2 16,0 2-2-16,3 11-2 16,0 14-1-16,3 15 2 15,3 8 0-15,3 3-2 16,3-1 2-16,3 1 1 15,0-3 0-15,3-5-20 16,3-3-7-16,2-5-26 16,4-3-11-16,6-5-30 15</inkml:trace>
  <inkml:trace contextRef="#ctx0" brushRef="#br0" timeOffset="16">22570 7887 180 0,'-18'3'68'0,"6"5"-52"0,-8 10 10 0,11-4 1 16,-6 1-2-16,0 7 0 16,3-1-1-16,3 3 0 15,3 2-13-15,6-2-2 0,3-3 1 16,6-2-4-16,0-6-1 16,9-8 2-16,0-10 0 0,-3-6-3 15,8-7-1 1,-5-6-1-16,0-3-2 15,-6-7 1-15,-3-6-1 16,-3-7 0-16,-6-4 0 0,-3 1 0 16,0 5 0-16,-3 11-3 15,0 2 2-15,0 11 1 16,0 5 0-16,0 8 0 16,0 8 0-16,0 11-5 15,3 15 1-15,3 16 6 16,0 3 4-16,3 0 1 15,3 0 3-15,0-2-1 0,3-4 0 16,0-4-5-16,3-6-3 16,0-5-25-16,3-6-9 15,0-5-29-15,-1-5-12 16,1-8-33 0</inkml:trace>
  <inkml:trace contextRef="#ctx0" brushRef="#br0" timeOffset="17">22722 7914 208 0,'-6'5'79'0,"6"-8"-61"0,3 17-1 0,0-6-5 16,0 2 11-16,6 3 10 16,-3 1 5-16,0 1 4 0,-3 1-23 15,3-2-4-15,-3-4-3 0,0-2-3 16,0 0 0-16,-3-5 1 15,0-3 4-15,0 0-6 16,0-6 0-16,0-2-4 16,3-5-1-16,3 0-3 15,0-3-3 1,5 0 2-16,-2 3 0 0,3 0-8 16,0 2-2-1,0 1-23-15,3 2-10 0,3-3-76 16</inkml:trace>
  <inkml:trace contextRef="#ctx0" brushRef="#br0" timeOffset="18">22990 7903 244 0,'-3'3'90'0,"3"5"-70"0,-6 2 19 15,6-2 5-15,0 3-8 16,0 2-1-16,0 0-17 16,0 0-6-16,0 3-8 15,0 0-3-15,0-3 0 0,0 1-1 16,6-4 2-16,-6-2-23 0,3-2-8 16,0-1-39-16,-3-5-14 15,3-5-34 1</inkml:trace>
  <inkml:trace contextRef="#ctx0" brushRef="#br0" timeOffset="19">22981 7858 244 0,'0'-5'90'0,"0"5"-70"0,0 0 13 0,0 0 1 16,0 0-16-16,0 0-2 15,0 0-12-15,6 0-3 16,0 2-1-16,0 1-33 0,-3 2-15 15,9-2-69 1</inkml:trace>
  <inkml:trace contextRef="#ctx0" brushRef="#br0" timeOffset="20">23112 7919 152 0,'0'8'57'0,"3"-5"-44"0,3 7 16 16,-3-5 6-16,0 3 3 16,0 3 2-16,0 0-14 15,-3-1-3-15,6 1-13 16,-6-3-2-16,0 0-1 0,0-3-1 16,0 0 1-16,0-2 0 15,0-3 3-15,0 0-1 0,0 0 0 16,0-3-5-1,3-2-1-15,0 0-3 16,3-3-1-16,3-3 1 0,2-2 2 16,1 0-3-16,6-1-2 15,0 4-1-15,-3 2 3 16,6 3 0-16,-3 5 3 16,-6 5 1-16,5 3 1 15,-2 2 6-15,-6 4 6 16,0 1-6-16,0 1-3 15,-3-2-4-15,-3-1-3 0,0 0-2 16,-3-2-1-16,6-3-27 16,0-3-12-16,0-2-19 15,3-1-7-15,3-4-40 16</inkml:trace>
  <inkml:trace contextRef="#ctx0" brushRef="#br0" timeOffset="21">23639 7707 192 0,'-12'-31'71'0,"9"15"-55"0,-12-5 6 15,12 15 0-15,-6-2 14 0,-3 0 12 16,-3 3-8-16,0 2-3 16,-2 6-21-16,5 2-12 0,-6 9-6 15,9 9 1-15,-3 14 0 16,9 8 1-16,-3 0 0 15,6 0-3-15,-3-5 2 16,3-3 1-16,0-5 0 16,0-6-11-16,0-5-3 15,3-5-37-15,-3 0-14 16,0-5-51 0</inkml:trace>
  <inkml:trace contextRef="#ctx0" brushRef="#br0" timeOffset="22">23332 7861 192 0,'-9'5'71'0,"9"-2"-55"0,3-3 6 15,-3 0 0-15,6 2-1 16,-3-2 2-16,12 0-1 16,3-2 1-16,6-1-13 15,2 0-1-15,1 1-2 0,0-1-3 16,0 3-3-16,0-3-11 15,-7 1-6-15,-2 2-50 16,-3 0-19-16,-6-3-11 16</inkml:trace>
  <inkml:trace contextRef="#ctx0" brushRef="#br0" timeOffset="23">23645 7948 184 0,'-6'-5'71'0,"3"7"-55"0,-6 1 17 0,6 2 5 15,0-2-18-15,-3 2-3 16,0 6-11-16,0 2-2 16,3 3-2-16,0 0-2 0,6 2 3 15,6-2-2-15,3 0 2 0,6-3-4 16,3-2 0-16,5-8 14 16,-2-6 8-16,3-5-6 15,-3-3-3-15,-3-2-5 16,-12-3-2-16,-1 0 1 15,-8-2 1-15,-8 2-3 16,-4 0-1-16,-6 3-6 16,-3 2-2-16,6 3-31 15,0 3-12-15,0 0-32 16,0 2-55-16,12 1 31 16</inkml:trace>
  <inkml:trace contextRef="#ctx0" brushRef="#br0" timeOffset="24">23990 7665 192 0,'-27'8'71'0,"15"5"-55"0,-9 8 17 16,13-5 7-16,-10 5-17 15,3 8-2-15,-3 9-2 16,0 1 2-16,12 4-11 16,0-1-3-16,15-2-3 0,3-1-5 15,9-4 1-15,0-6-7 16,2-11 0-1,1-7-17-15,3-9-7 0,0-7-21 16,3-5-7-16,-10-6-33 16</inkml:trace>
  <inkml:trace contextRef="#ctx0" brushRef="#br0" timeOffset="25">24157 7705 128 0,'9'2'49'0,"2"6"-38"0,4 19 17 0,-6-11 6 16,3 7 4-16,-3 9 2 16,-3 3-3-16,0-1 2 15,-6-2-21-15,-6-1-4 0,-6-1-2 16,3-4-7-16,0-5-3 16,-6-2-21-16,-2-6-10 15,5-5-51 1,-6-3-61-16,9-2 35 15</inkml:trace>
  <inkml:trace contextRef="#ctx0" brushRef="#br0" timeOffset="26">24567 7893 228 0,'-17'0'85'0,"8"2"-66"0,-3 9 16 0,3-6 4 15,-3 6-12-15,0 2-3 16,-3 3-14-16,3 2-6 15,3 6-3-15,6 3-1 0,3-1 0 0,9 3-5 16,6-2 1 0,6-6-22-16,3-5-11 0,0-8-22 15,2-6-11-15,1-7-22 32</inkml:trace>
  <inkml:trace contextRef="#ctx0" brushRef="#br0" timeOffset="27">24800 7924 208 0,'-15'-18'79'0,"12"10"-61"0,-15 8 15 16,9 2 1-16,-3 4-15 15,0 2-3-15,-6 2-10 16,6 4-2-16,-5 1-2 16,5 1 5-16,3 0 3 0,6 0-5 0,3 0-3 15,3 0-1 1,6-3 1-16,3-2-6 0,-4-6 1 15,4-2-8-15,3-3-1 16,-3-6 0-16,0 1 2 16,-3-3 4-16,-6 0 3 15,6 0 4-15,-9 0 2 16,6 6 3 0,-6-1 3-16,0 3-2 15,0 5-2-15,0 3 0 16,3 0-1-16,-3 3-5 0,9-1-1 15,-6 1 1-15,6-3 2 16,0-3-18-16,-6-2-6 16,5-3-19-16,1-3-9 0,3-5-38 31,3-5-21-31,-3-3 56 16</inkml:trace>
  <inkml:trace contextRef="#ctx0" brushRef="#br0" timeOffset="28">24892 7744 176 0,'-6'8'66'0,"12"6"-52"0,-3 9 17 16,-3-7 4-16,6 8 3 15,0 5 4-15,-6 3-14 16,6 0-7-16,-3-3-12 16,3 0-8-16,-3-3-2 0,6-5-1 15,-6-2 0-15,5-6-31 16,-2-5-13-16,0-5-32 15,3-8-49 1,0-6 31-16</inkml:trace>
  <inkml:trace contextRef="#ctx0" brushRef="#br0" timeOffset="29">25076 7641 204 0,'0'8'77'0,"6"8"-60"0,6 18 21 0,-9-7 6 15,3 7 2-15,-3 6 4 16,-3 2-21-16,0-2-7 0,0-3-13 16,-3-3-6-16,-3-2-2 0,6-8-48 15,0-3-20 1,-3-5-68-16</inkml:trace>
  <inkml:trace contextRef="#ctx0" brushRef="#br0" timeOffset="30">4872 9641 124 0,'2'-2'46'0,"1"4"-35"0,0-4 16 0,-3 2 7 16,0 0-1-16,-3-3 3 15,-2 0-9-15,-4 1-4 16,-3-1-13-16,-3 1-4 0,-6-1-2 15,-3 0-2-15,-3 1 1 16,-2-1 0-16,-1 0 3 16,-3 1-1-16,-6-4 2 15,1 4-2-15,-1-4 0 0,-3 1-1 16,4 3 0-16,-1-4-2 16,-3 4 1-16,4-1-2 15,-4 0-1 1,0 1 1-16,-2 2 1 0,-4 0-1 15,0 2-1 1,1 4 3-16,2-1 0 0,0 0-4 16,4 0-1-16,-1 3 1 15,0 0 0-15,-5 3 1 16,5-1 0-16,0 1 0 16,1 2 2-16,-1 1-3 15,0-1 0-15,7 3 1 16,-1 0 0-16,3-1 0 0,3 4 0 15,4-1 2-15,2-2 1 16,6 3-4-16,6-1-1 16,0 4 1-16,6 1 2 15,3 1-2-15,0 0 0 16,3 0 3-16,3-3 1 16,0 0-4-16,3-2 1 15,0 2 0-15,3-3 2 16,3-2 3-16,0 0 2 15,6-3 1-15,3 1 0 16,5-4-2-16,4 1-1 16,3-3-3-16,3 2-2 15,-1 1 1-15,1-3 1 16,0 2-1-16,-1-2-1 0,-2 0 1 16,3-3-1-16,3-2-3 15,8 2 2-15,4-2 1 16,2 0 2-16,1-1-1 15,-3 1 2-15,-4 0-2 16,1-3-1-16,-1 0 1 16,4 0-1-16,3 0 0 15,2 0 2-15,1 0-1 16,-4 0-1-16,-2 0 1 16,3 0 1-16,2-3-3 15,4 3 0-15,2 0 1 16,4 0 0-16,-7 0 2 0,1 0 1 15,-4 0-4 1,-5 0-1-16,2-3 1 16,7 1 0-16,2-1-2 15,4 3 2-15,-4 0 3 0,13-3 3 16,-10 3-4-16,-2-2-3 16,-1-1 1-16,4-2 2 15,-1 2-2-15,1 1 0 16,-7-1 1-16,-5 0 2 15,-1 1-3-15,-2-1 0 16,0 0 1-16,2 1 0 16,4-1 0-16,-4 0 0 15,-2 1 0-15,-6-1 0 16,-4 0 0-16,-2-2 2 0,0 0-1 16,-4-3-1-16,1-3 1 15,0-2-1 1,3-5 2-16,-4-6 1 15,1-3-1-15,-3-7-2 16,-3 0 1-16,-7 2-1 16,-5 0 2-16,-9 0 1 0,-12 3-1 15,-12 0 1-15,-12 0-4 16,-5 0 0-16,-7-3 1 16,-6 0 0-16,-2 3 0 15,-16 0 0-15,-17 0 0 16,-9 5 2-16,-7 3-1 0,-32 0-1 15,-15 8-4-15,-14 2 0 16,-19 6 4-16,9 5 2 16,-8 2 0-16,14 9 1 15,24 0-2-15,18 2-1 16,9 0-10-16,15-2-6 16,8 5-65-16,19 2-29 15</inkml:trace>
  <inkml:trace contextRef="#ctx0" brushRef="#br0" timeOffset="31">3490 10078 140 0,'-3'-8'52'0,"6"11"-41"0,-6-3 4 0,3 0-1 0,0 0 2 15,0 0 2-15,0 2-5 16,-3 1-3-16,0 2-5 15,0 1-2-15,-2 2 1 0,-1 2-5 16,-3 3 1-16,-3 1 2 16,0 1 1-16,-3 1-1 15,0 0 1-15,-3 0-4 16,0 3 0-16,-2-1 3 16,-4 3 3-16,-3 3-2 15,0 3-2-15,-3 4 0 16,1 4-1-16,-1-1-3 15,0 3 2-15,3 3 3 16,-5-3 3-16,2-3 2 16,3 1 1-16,0-4-2 15,3-2-1-15,1 1-6 16,-1 1 1-16,3 1 0 16,0 2 0-16,0 4 0 15,-3-1 2-15,1 2-1 0,-1 1-1 16,-3-6 1-16,-3 1 1 15,3-4 3-15,1 4 2 16,2-1-6-16,3 1 0 16,-3 2 1-16,3 2 3 15,6 1-4-15,1 0-1 16,2-1 0-16,0-1 2 16,3 1-1-16,3-7-1 15,0 0-2-15,0-1 1 0,0 4 3 16,0 2 1-16,3 3-4 15,0 2-1-15,3 0 5 16,0 1 3-16,0-1-1 16,3 0 2-16,0-2-6 15,3-8-1-15,-3-3 0 16,3-3 2-16,0-2 1 16,0 0 1-16,3-3-2 15,0 3 1-15,3 0-2 16,0 2-1-16,5 3-2 15,4 3 1-15,-3 0 3 16,6-1 1-16,3-1-1 16,0-4 1-16,-1 0-4 15,4 1-2-15,-6-6 2 16,3 0 2-16,-1-2 2 16,1-3 3-16,0 0-5 0,3-3-1 15,3 0 0-15,2 0 0 16,4 0 0-16,9 1 2 15,-4-1-1-15,1 3-1 16,0 0 1-16,-1 0 1 16,-2-1-3-16,2 1 0 15,7 0 1-15,6 3 0 0,2 2 0 16,1 0 2-16,8 3-1 16,-5-3-1-16,-7 0 1 15,4-2-1 1,5-3 0-16,-2 2 0 0,-1-2 0 15,-2-3 0 1,-4 3 0-16,-2-3 2 16,-3-2-3-16,2-3 0 15,4 0 1-15,2-3 2 0,4 3-3 16,-4 0 0-16,-2 0 1 16,-1 0 0-16,1-3 0 15,-4 0 2-15,4 1-1 16,6 2-1-16,-1 0-2 15,-2 2 1-15,-4 1 3 16,1-3 3-16,-1-3-7 0,4 0 0 16,5 1 2-16,1-1 4 15,-1 3-3-15,-2 0-1 16,-7 0 0-16,-2-3 0 16,-1 0 0-16,4 1 0 15,6-1 0-15,-1 0 0 16,-2 3 0-16,-4 0 0 15,-2-3 0-15,-4 1 2 16,1-1-1 0,2-3-1-16,1 4 1 0,6-1-1 15,-7 0 0-15,1 1 0 16,-7 2 0-16,1-3 2 16,-3 3-1-16,-1 0-1 15,1 0-2-15,3 0 1 16,-1 0 1-16,4 0 0 0,-4-1 0 15,-2 1 2-15,-3 0-3 16,-1 0-2-16,-2-2 2 16,-3-1 2-16,2 3 0 15,1-3-1-15,0 0 1 16,3 1-1-16,-4-1 0 16,1 3 0-16,0-3 0 15,-4 0 2-15,-2 3-3 16,0-2 0-16,3 2 1 15,-7 2 2 1,4-2-3-16,-3 3 0 0,0-1-1 16,-1-2 0-16,1 0 2 15,0-3 2-15,0 3-1 16,-1-2-1-16,-2-1-2 16,0 0 1-16,0 3 1 0,0 0 2 15,2 0-1-15,-5 0-1 16,0 0 1-16,-3 0-1 15,3 0 0-15,-4 0 0 16,1 0 0-16,0 0 0 16,0 0-3-16,0 0 2 15,0 2 1-15,-1 1 2 16,4 2-3-16,0 3 0 16,3 0 1-16,0 2 2 0,-1 1-3 15,1-1 0-15,0 1 1 16,-3-1 2-1,0 1-1-15,-1-1-1 0,1 1 1 16,-3 2-1 0,3 3 4-16,-3-3 5 15,0-2-5-15,2-1 0 16,1-2-2-16,0 0-2 0,0 0 1 16,0 0-1-16,2 2 0 15,7 9 0-15,-6 2 0 16,0 2 0-16,0 1 0 15,-4 0 0-15,-2-3 0 16,0-3 2-16,-6 4-1 16,0-4 2-16,-3-2-2 15,0-3-1-15,0-2 1 0,-1-6 1 16,-2 0-3-16,0-2 0 16,0-4 3-16,-3-1 1 15,0-4-1-15,0 4 1 16,0-4-4-16,-6-2 0 15,0 0 3 1,0 0 1-16,0 0-4 0,0 0 1 16,3 6-5-1,-3-6 1-15,0 0-5 0,0 0 1 16,0 0 4-16,0 0 2 16,0-3-7-16,0 0-2 15,0-2-7-15,0 0-2 16,3-3 9-16,-3 0 5 0,3-3 0 15,0 3 2-15,0-7-7 16,3-1 4 0,0-3 3-16,0 3 7 15,-3 0 3-15,0 0 2 16,0 3 0-16,0 0-2 16,-3 0 1-16,0 2-2 15,0 3 0-15,-3 0-1 16,3 3 0-16,-3 2-7 15,3 3 0-15,-3 8 1 16,0 3-1 0,3 5 1-16,0 5 2 15,0 3 0-15,3 8 2 16,0 5 1-16,-3-3 1 16,0 3 0-16,0 0 0 15,-3 3 0-15,0-6-2 0,0-2 1 16,0-8-2-16,-3-6 2 15,0-5 22-15,-6-7 11 16,-3-9-10-16,-6-5-2 16,-5-8-8-16,-7-5 0 15,-6 0-9-15,-3 2-2 16,-2 4-10-16,-1 4-2 16,0 3-14-16,4 5-4 15,-1 6-47-15,6 5-18 0,4 5-32 16</inkml:trace>
  <inkml:trace contextRef="#ctx0" brushRef="#br0" timeOffset="32">12396 7898 148 0,'6'-19'55'0,"-3"17"-43"0,3-4-3 0,0 6-5 0,0-2-7 16,0-4 2-16,3 4 5 15,0-4 2-15,0 1-2 16,0 0 8-16,0 0 7 0,-3-3 1 16,0 0 3-16,-3-3 0 15,-3 1 1-15,-3-4-7 16,-3 1 0-16,-3 0-8 16,-6-3-1-16,-3 0-4 15,-6-5-1-15,-9 5-1 16,-8 3 1-16,-7 2-4 15,-5 3 0-15,-10 0 1 0,-8 0 2 16,-13 3-1 0,-2 5 2-16,0 0-2 0,-1 0-1 15,-5 3 1-15,3 5-1 16,2 8-7 0,7 10 0-16,6 14 3 0,5 5 4 15,7 2-1-15,11 6 0 16,15 11-1-1,18 7 0-15,24 1 0 16,24-4 0-16,36-4 4 0,23-8 3 16,18-14-7-16,21-5-3 15,3-8 9-15,9-10 6 16,0-9-4-16,-12-7-1 16,-15-9-1-16,-9-9 0 15,-9-12 9-15,-8-13 3 16,-10-10 4-16,-20-5 2 15,-19-1-3-15,-17 0 0 16,-18 1-10-16,-18-1-3 0,-12 1-6 16,-8 7-1-16,-10 8-19 15,-8 9-7-15,-4 10-21 16,3 10-10-16,7 6-57 16,14 5-35-1,18-3 68 1</inkml:trace>
  <inkml:trace contextRef="#ctx0" brushRef="#br0" timeOffset="33">15784 7789 144 0,'0'-13'55'0,"-3"5"-43"0,-6-2 1 16,3 4 0-16,-3-2-7 15,-6-2-1-15,-12-3 4 16,-9-9 4-16,-14 1-7 16,-10 0 3-16,-8 3 2 0,-10-1-4 15,-11 3-2-15,-15 0-2 16,-6 8-3-16,-12 0-2 15,-18 6 1-15,-3 4 1 16,3 4 2-16,-6 4-3 16,6 9-2-16,9 5 4 15,3 10 1-15,12 14 0 16,15 10 1-16,18 0-2 16,20 3-1-16,25 10 3 0,32 6 0 15,38 0 5-15,31-3 5 16,44-11-3-16,27-4 0 15,45-9-4-15,17-16-1 16,21-7-1-16,12-19 0 16,4-8 2-16,-16-14 1 15,-12-12 3-15,-26-14 4 16,-27-13 3-16,-33-5 4 16,-30 3 2-16,-29-6 3 0,-28-3-12 15,-26-5-5-15,-27 1-13 16,-32 4-3-16,-19 11-9 15,-14 8-5-15,-15 8-25 16,-6 11-10-16,3 15-63 31</inkml:trace>
  <inkml:trace contextRef="#ctx0" brushRef="#br0" timeOffset="34">12295 8430 88 0,'-3'-6'35'0,"6"6"-27"0,-3-2 5 16,0 2-1-16,0 0-5 15,0 0 1-15,0 0-1 0,0 0 3 16,0 0 1-16,0 0 1 16,0 0-2-16,0 0-1 15,3 0-1-15,-3 0 0 16,6 2-4-16,-3 1 2 0,0 2 0 16,3 1 0-16,0 2-1 15,-3-1-1-15,0 4 2 16,3 2-1-16,0 0 2 15,0 3-6-15,0 6-1 16,0-1 0-16,0 3 0 16,-1 2 0-16,1 0 0 15,0 4 0-15,0-4 2 16,3-2-1-16,0 2-1 16,-3 1 1-16,0-1-1 15,0-2 4-15,0 2 2 0,0 1 0 16,0-1-1-16,-3 1-1 15,0-1 2-15,0 1-3 16,0 2-2-16,3-3-3 16,-3 1 1-16,3-3 1 15,0 5 2-15,-3-8-1 16,0 3-1-16,0-3 1 16,0 3-1-16,0 2 2 15,0-2 1-15,-3 0 1 16,2 0 2-16,1-1-3 15,0 1 0 1,0 0-3-16,3 2-1 0,-3 1 1 16,0-3 0-16,0 0-3 15,0-1 2-15,0 1 1 16,3 0 2-16,-3 2-1 16,0-4 2-16,3-1 0 0,-3 3 3 15,3 2-1-15,0 0 2 16,-3-2-4-16,3 0-2 15,0 0 0-15,0 2 1 16,0 1-1-16,0-3-1 16,3 2 1-16,0-2-1 15,0 2 2-15,-1-2 1 16,1 0-1-16,-3 0-2 16,3 2 3-16,0 1 2 15,0-3-4-15,0-1-3 0,0 1 1 16,0 0 2-16,0-3 4 15,3-2 2-15,0-1-1 16,0 1-1 0,2-1-3-16,1 3-2 15,0 1 1-15,0-1 1 16,0 3-1-16,-3-1 2 0,3 1-2 16,-3 3-1-16,0-1 1 15,-1-2-1-15,1 0 2 16,0 0 1-16,0-3-4 15,0-3 1-15,0 1 0 16,-3 2 2-16,3 0 1 16,0 0 3-16,0-2-3 15,-3-1 0-15,3-2-3 16,-4 0-1-16,1 0 1 0,0 0 2 16,0-3-1-16,0 0-1 15,0 3 3-15,0-3 0 16,-3 3-1-16,3-3-2 15,-3 3 3-15,3 0 0 16,-3 0-1 0,0 3-2-16,3-1 1 0,0 1 1 15,-4-1-3-15,4-2 0 16,0 5 1-16,0-5 2 16,0 0-1-16,0 0 2 15,0 0-2-15,0 0-1 16,0 2 1-16,0-2-1 0,3 0 0 15,-3-3 0-15,0 3 2 16,3 0 1-16,-1 0-1 16,-2 2 1-16,0-2-2 15,0 0-1-15,3 0 1 16,0 2 1-16,-3 1-1 16,0-3-1-16,0 0 3 15,0-1 0-15,0 1-1 16,0 0 1-16,0 0-2 15,-1 0-1-15,-2-3 3 16,0 0 0-16,0 3-1 16,0-2-2-16,0-4-2 15,0 3 1-15,0-2 1 16,0 0 2-16,0 2-3 16,0-3 0-16,0 1 1 15,0-3 2-15,0 2-1 0,-3-2 2 16,0 0-2-16,0 0-1 15,0 0 1-15,0 0-1 16,0 0 0-16,0 0 0 16,0 0 0-16,0 0 2 15,0 0-1-15,3 0-1 16,-3 0 1-16,3 0-1 16,-4 0-3-16,4 2 2 0,0 1 1 15,0 2 2-15,0 0-3 16,0 0 0-16,0 3 1 15,3 3 2 1,0-1-1-16,0 4 2 0,3-1-4 16,3 0 0-1,0 0 1-15,6 3 2 16,5 8-1-16,1-1 2 0,0-4-2 16,-3-3-1-16,-3-1-2 15,-1-1 1-15,1-1 1 16,0-3 2-16,-3 1-1 15,0-1-1-15,-3 1 1 16,0-1 1-16,2 1-1 16,1-1-1-16,0 1 1 0,3-1-1 15,3 1-3-15,0-1 0 16,-1 1 4-16,4-3 1 16,3 0 0-16,-3 0-2 15,-3-1 3-15,-1 1 0 16,1-2-4-16,0 1-1 15,3 1 3-15,0 0 1 16,-1 0-3-16,1 0-1 16,0 0 3-1,3 0 3-15,2 0-3 0,4-1-1 16,3 1 0-16,3 3 0 16,2 2 0-16,1 0 2 15,-1 3-1-15,1 0-1 16,-3 0 1-16,-1-1-1 15,1 4 0-15,6-3 0 0,-4 0-3 16,4-3 2-16,0 0 1 16,-1 0 2-16,1 0-1 15,-3-2-1-15,-4-3 1 16,1-1-1-16,3 1 0 16,-1 0 0-16,1-3-3 15,-1 3 2-15,1 0 1 16,-3 0 0-16,-1 3 0 15,1 2 2-15,-3 0-1 16,0 0 2-16,-4 3-4 16,1 0 0-16,3 0 1 15,-1-3 2-15,4 0-3 16,0 0 0-16,-1 0 1 16,1 0 0-16,0 3 0 0,-1-3 2 15,-2 1-1 1,-3-1-1-16,0-3 1 0,-1 1 1 15,1 2-1-15,3 3-1 16,-1 0 1-16,1 2 1 16,3 0-1-16,-1 4 2 15,-2-1-4-15,-3 0 0 16,-3 0 3-16,-1 0 1 16,-2 0-4-16,0-2-1 15,0-1 3-15,-1 3 3 0,1-2-1 16,0-1 0-16,3 0-1 15,-4 4-2 1,1 1 1-16,0 4 1 0,0-1-1 16,-4-2-1-16,4 2 1 15,-3-2 1-15,-3-3 1 16,0 0 1 0,-1 3-5-16,1-3 1 0,-3 0 0 15,0-2 2-15,3-4-1 16,0 1 2-16,-4 3-2 15,7-1-1-15,-3 1 3 16,3 2 0-16,0 0-4 16,-1 3-1-16,4-1 1 15,0 1 2-15,0 0 0 0,-4 0-1 16,-2-6 1-16,-3 0 1 16,-3-2-1-16,0-3 2 15,-3-2-2-15,0-6-1 16,-3 0 1-16,-1 1 1 15,1-4-3-15,-3 1 0 16,0-3-1-16,0 0 0 16,-3 0 2-16,0 0 2 15,0-3-3 1,0 0 0-16,0 0-4 0,0-2 1 16,0 0 2-16,-6-3 3 15,3 2 0-15,-3-2 2 16,0 0-4-16,0 0 0 15,0 0-1-15,0 0-2 0,0 0 0 16,0 0 0-16,0 0-6 16,0-2-2-16,0-6 11 15,0 0 7-15,0-3-4 16,0 1-3-16,0-4 0 16,0-1 0-16,0 1-2 15,0-1 2-15,0 1-1 16,0 4 0-16,3-1 4 15,-3 3 1-15,0 3-4 16,0 0 1-16,0-1-2 16,3 1 0-16,0-3 2 15,0 0 0-15,0 0-5 16,-3 3-1-16,3-3 0 16,-3 3 4-16,0-1 3 15,0 1 2-15,0 2-1 16,0 1-2-16,0 2 1 0,0 0 1 15,0 0-1-15,0 0-1 16,0 0-2-16,0 0 1 16,0 0 1-16,0 0 2 15,0 0-1-15,0 0 2 16,0 0-2-16,0 0-1 16,0 0 1-16,0 0-1 15,0 0 0-15,0 0 0 16,0 0 0-16,0 0 2 15,3 5-1-15,3 6 2 16,-1 2-4-16,1 3 0 0,0 2 1 16,-3-2 0-1,0 0 0-15,-3-5 0 16,3-1-3-16,-3-2 2 0,0-3 1 16,0 1 2-16,0-1-1 15,0 0-1-15,0-5-2 16,0 0-1-16,0 0 2 15,0 6 2-15,-3-4 0 16,3-2-1-16,-3 3-4 16,3-3 0-16,-3 3 2 15,0-1 1-15,0 1 3 16,0-1 1-16,0-2-1 16,1 3 1-16,-1 0-4 0,0-1-2 15,0 4 2-15,0-4 0 16,0 1 1-16,0 2 0 15,0-2-3 1,3 2 2-16,0 1 3 0,0-6 1 16,0 2-4-16,-3 1 1 15,3-1-2 1,0-2 0-16,0 0 4 0,-3 3 1 16,3-3-4-16,-3 3 1 15,0-3 0-15,0 0 0 16,3 0 0-16,-3 0 2 15,0 0-1-15,-3 0-1 16,0 0-2-16,0-3 1 0,-3 0-4 16,0-2 1-16,-3 0 2 15,0-3 1-15,-3 0 3 16,1 3 1-16,-7-3-4 16,0 2-1-16,-3 1 3 15,3 3 1-15,0-1-3 16,1 0 1-16,-1-2-9 15,3 2-2-15,0-2-7 16,3 2-2-16,0 1-9 16,0-4-4-16,0-9-15 15,1-4-5-15,2-5-49 16,3-15-19 0,0-1 63-16</inkml:trace>
  <inkml:trace contextRef="#ctx0" brushRef="#br0" timeOffset="35">16138 8160 136 0,'0'-3'52'0,"0"6"-41"0,3-1-2 0,0 4-5 15,3 4-4-15,0 4 0 16,3 4 4-16,5 6 2 16,7 2-2-16,6 6-1 0,9 0 1 15,8 2 0-15,7-2 0 0,9 2-2 16,5 1 1-16,7-1 2 16,5 1 4-16,9 2-4 15,7 0-3-15,2 0 1 16,9-8 2-16,12-3-2 15,3-2 0-15,3-3-1 16,9 0-2-16,-3-2 3 16,0-1 0-16,3-2 1 15,6 0 2 1,-6 0-1-16,3 0 0 0,3 0-3 16,0-3-2-16,3 0 1 15,8 3 1-15,-5-3-1 16,3-2-1-16,0 2 3 15,-6 0 0-15,-3 1-4 0,3-1 1 16,-6 5-2-16,-12 1 0 16,0-1 2-16,-3 4 0 15,-3 4 0-15,-6-2 2 16,-6 2-1-16,0-2-1 16,24 11 3-16,-12-6 0 15,-11 0-1-15,-4-5 1 16,0-1-2-16,-6 6 2 15,-2 3-7-15,-10 0 1 16,-3 0 3-16,1 2 2 16,-1 0 0-16,0 6 1 15,-2 3-2-15,-4-1-1 16,-2-2 1-16,-4-1-1 16,1 1 0-16,-4 5 0 15,1 5 0-15,-4 6 2 0,-2 5-1 16,-7 2 2-16,1-2-2 15,-1-3 2-15,1 0-4 16,-1 6 0-16,-2 5 3 16,3 2 3-16,-4 1-2 15,-2-6 0-15,-6 0-1 16,2 5-2-16,-8 1 1 16,6-1-1-16,-7-2 0 15,-2 2 2-15,0-7 1 16,-3 2 3-16,-1 5-1 15,-2 1 0-15,-3 5-1 16,-3-6 2-16,0-2-3 0,-4 0 0 16,1 5-1-1,-3 2 1-15,3 4-2 16,-6-6-1-16,3 0 1 16,-9-3 1-16,3 3-3 15,-3 3 0-15,-6 0 5 0,0-3 2 16,-6 0-2-16,6-2-1 15,-9 2 1-15,3 2 2 16,-3 1-5-16,-3-3-1 16,-3 0 0-16,0 0 0 15,-6 6 0-15,-2 2 0 0,-1-3 0 16,-3-5 0-16,-3 3 0 16,-3 2 2-16,4 3-1 15,-4 0-1-15,0-2 1 16,-2-6 1-1,-1 0-3-15,-9 3 0 0,6 5 3 16,-5-3 1-16,-4-5-1 16,1-2-2-1,-4 2 1-15,3-3-1 0,1 0 0 16,-4 1 0-16,1-6 0 16,-1-2 0-16,-3-9 0 15,-2 6 2-15,-4-3-1 16,4 3-1-16,-1 0 1 15,-5 0 1-15,-4 0-3 16,1-6 0-16,-7 1 1 0,7-1 0 16,-1-2 0-16,1 0 0 15,-4-3 0-15,-2 1 2 16,-4-4-1-16,1-4 2 16,3-4-2-16,-7-4 2 15,-2-4-2-15,-6-7-1 16,-1 8 1-16,4-6-1 15,-6 1 0-15,-1-3 2 16,-2 2-3-16,-3 3 0 16,5 0 1-1,-2 1 0-15,-9-4 0 0,0 0 2 16,0-7-3-16,5 5 0 16,-5-3 1-16,-3-3 2 15,-3 4-1-15,3-4-1 0,-7-2 1 16,1-3-1-16,0 3 0 15,3-3 2-15,-3-5-3 16,-3 0-2-16,0-2 4 16,6 4 1-16,-1-7 0 15,1 2 1-15,-3 0-4 16,6-2 0-16,3 5 1 16,-9-8 0-16,-7 0-3 15,7 3 2-15,0-1 1 16,-3-2 2-16,-3 0-1 15,6 3-1-15,-3 0 1 16,0-6-1-16,0 3-3 0,5 0 2 16,7-3 3-16,-6 1 1 15,-3-1-1 1,3 0 1-16,3-2-4 16,-1 2 0-16,-2-2-1 0,0 0 0 15,6 2 0-15,0 0 0 16,-4 1 2-16,1-3 2 15,0 2-3-15,9 0-2 16,-6-5 4-16,-3 6 3 16,2-4-1-16,4 1-2 15,0-3-3-15,-3 0 1 16,-4-2 1-16,7 2 2 0,3 2-1 16,0-2-1-16,-1 3 1 15,1 0-1-15,0 0-3 16,6-3 2-16,-10 8 1 15,4-6 2-15,0 6-1 16,3-8-1-16,2 8-2 16,-2-2 1-1,0 2 1-15,-3 0 2 16,2 0-3-16,7 0-2 0,0 2 4 16,-1-2 1-16,1 6 0 15,3-6-2-15,2 0 1 16,4-6-1-16,-3 6-3 15,-1 0 2-15,-2-2 1 16,5-1 2-16,7 0-3 16,3 1 0-16,-4-1 1 0,1 1 0 15,-1-1 2-15,1 0 1 16,2 3-4-16,10-2-1 16,2-1 1-16,1 0 2 15,2 1-2-15,1-1 0 16,-1-2 1-16,3-1 2 15,1 4-3-15,5-1 0 16,3 0 3-16,4-2 3 16,5 3-2-1,3-1 0-15,6 0-1 0,4-2 1 16,2 5-4-16,6-3 0 16,0 3-1-16,6-2 0 15,0 2 2-15,3 0 2 16,0 0-3-16,0 0 0 15,3 0-1-15,-3 0 0 0,3 0 2 16,0 0 0-16,0 0 0 16,0 0 2-16,0 0 1 15,0 0 1-15,0 0-5 16,0 0 1-16,-3-3-2 16,0 3 0-16,0-5 2 15,0 5 0-15,0 0 0 16,0 0 2-16,0-3-1 15,0 0 2-15,-3 1-2 16,0 2-1-16,3-5 1 16,-3 5-1-16,1-3 0 15,-1 0 2-15,0 1-3 16,-3-1 0-16,0 0 1 16,0 1 0-16,0-1-3 15,-3 0 0-15,0 1 2 16,0-1 0-16,0 0 3 0,-3 1 1 15,1-1 1-15,-1-2 0 16,0 0 0-16,-3 2 0 16,3 0-2-16,0-5 1 15,0 8-4-15,0-2 0 16,0-1 1-16,4 0 2 16,-1 3-1-16,0-5-1 0,0 5 1 15,3 0-1-15,0 0-3 16,0 0 2-16,0 0 1 15,0 0 2-15,0-3-1 16,0 3-1-16,3-2 1 16,0 2 1-16,-2-3-3 15,-1-2 0 1,3 5 1-16,-3-3 0 0,0 1 0 16,0-1 0-16,0 0 0 15,0 1 0-15,-3-1 0 16,0 0 0-16,0 1 0 15,0-1 0-15,-3 0-3 16,1 1 2-16,2-1 3 16,0 3 3-16,0 0-7 15,3 0 0-15,0 0 0 0,6-3 1 16,0 3 1-16,0-2 0 16,3 2-5-16,3-3 1 15,3 1 2-15,0-4 3 16,3 1-2-16,0 0-2 15,3-3 2-15,3 0 2 16,2-3 0-16,1 9 2 16,3-4-4-16,-3 1-2 15,0 0-1-15,3-3 0 16,-3 2 3-16,2 1 2 16,-2 2-2-16,0-2-2 15,-3 3 2-15,-3-1 2 16,0 0 0-16,-3 3 2 15,-3-2-2-15,-3 2 2 0,0-3 0 16,-3 3 1-16,-3 0-5 16,-3 3 1-16,-3 2 0 15,-3 0 0-15,-3 3 0 16,-3 0 0-16,0 0 0 16,-3 0 0-16,1 0-3 15,-1-3 2-15,0 6 1 16,3-3 2-16,0-3-1 15,3 3-1-15,3-3 1 16,6 3-1-16,1 0-5 16,5 3 1-16,3-1 0 15,5 1 2-15,4 7-1 0,3-2 1 16,3 0 4 0,0 3 1-16,3 2-4 15,0-3-1-15,2-2-17 16,10 5-5-16,6-7-39 0,8-9-14 15,7-16-24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8T17:11:44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10105 7459 104 0,'9'-21'38'0,"-3"13"-29"0,3-10 19 0,-6 10 9 15,-3-3 4-15,0 1 3 16,-3-1-2-16,-3-2-2 16,-6 2-21-16,0 1 4 0,-6 2 4 15,-3 5-11-15,0 6-3 16,1 5-8-16,-1 10-4 15,3 14-3-15,3 10-1 16,3 11-1-16,3 8 0 16,3-8 3-16,0-3 0 0,0-5-6 15,3-3-3-15,0-5-14 16,0-2-7 0,0-6-13-16,-3-5-3 0,0-6-12 31,0-7-42-31,1-6 17 0</inkml:trace>
  <inkml:trace contextRef="#ctx0" brushRef="#br0" timeOffset="1">9774 7716 168 0,'-11'-11'66'0,"8"11"-52"0,3-5 12 0,0 5 4 15,3-3-9-15,-3 3-2 16,5-2-9-16,4-4-2 15,6 1-4-15,3 0-3 0,3 0 0 16,3-1-1-16,0 1 2 16,2 0-23-16,1-1-11 15,0 1-14-15,0 0-7 16,-3 2-15 0,-4 1-12-16,-2 2 39 15,-6 0 140 1,-12 15-37-1,0 4-9-15,-3 2-18 16,0 0-10-16,0 0-6 16,3 3 1-1,6-3-11-15,3-2 6 0,3-3 2 0,3-6-3 16,3-4 0-16,0-6 3 16,2-3 1-16,-2-5-5 15,-3-3-3-15,-3-2-3 16,-3-3-2-16,-6 1-1 15,-3-1 2-15,-6-3-3 16,-3 3-2-16,0 3-7 16,-3 2-1-16,0 3-24 15,0 3-7-15,1 0-13 16,5 2-4-16,3 3-8 16,3 0-38-1,6 3 20-15</inkml:trace>
  <inkml:trace contextRef="#ctx0" brushRef="#br0" timeOffset="2">10292 7785 148 0,'12'21'57'0,"-6"-11"-44"0,0 1 16 0,-3-6 6 15,-3 1 7-15,0-4 4 16,0 1-7-16,0-3-1 16,-3-3-22-16,-3-2 0 0,3-3-2 15,0-3-5-15,3-2-3 16,6-3-6-16,0-2 0 15,3-1-2-15,3 1 0 0,3 2 0 16,3 3 0-16,0 2-16 16,-1 6-8-16,1 2-37 15,0 3-17 1,0-3-27-16</inkml:trace>
  <inkml:trace contextRef="#ctx0" brushRef="#br0" timeOffset="3">11316 7504 148 0,'12'-21'57'0,"-6"13"-44"0,3-10 16 16,-6 10 4-16,0-3 1 16,-3-2 5-16,-3 0-11 15,-3-1-4-15,-6 1-14 16,-3-3 0-16,-6 3 3 0,-2 5-3 16,-7 3 0-16,-3 5-4 0,0 8-1 15,4 13-3-15,-1 13-2 16,6 11-4-16,6 8 0 15,6-3 2 1,3-2 1-16,6-3 1 0,3-3 2 16,0-5-1-16,0-2-1 15,0-6-6-15,0-5-1 16,0-8-26-16,0-6-8 16,-3-4-30-1,0-9-56-15,-3-8 26 16</inkml:trace>
  <inkml:trace contextRef="#ctx0" brushRef="#br0" timeOffset="4">10911 7655 244 0,'-17'-3'93'0,"14"6"-72"0,0-3 11 0,3 0 1 0,0 0-16 16,6 0-4 0,6 0-2-16,2-3 3 0,13 1-8 15,3-1-3-15,3 0-2 0,2 1-12 16,1-1-5-16,0 3-36 15,-3 3-16-15,-1-3-45 16</inkml:trace>
  <inkml:trace contextRef="#ctx0" brushRef="#br0" timeOffset="5">11263 7666 128 0,'-3'5'49'0,"6"-2"-38"0,-3-6 1 0,0 3 1 16,0 0-9-16,0 0-2 15,0 0 5-15,0 0 5 16,0 0-6-16,0 0 1 0,3 3 3 15,0-1 3-15,-3-2 4 16,3 5 2-16,-3 1 1 16,0-1-5-16,0 0 1 15,0 3-7-15,0 0-3 0,0 0-3 16,3 3 0-16,-3 2 2 16,0 0 2-1,0 0 3-15,0 1 1 16,0-1-3-16,3 0 0 15,-3-2-3-15,0-1 2 0,0-2-2 16,0-2 0-16,0-1 3 16,0-5 3-16,-3 0-2 15,0-3 0-15,0-2-3 16,0-6-1-16,3-2-3 16,3-3-2-16,3-2-2 15,3-3-1-15,2 2-1 16,1 0 0-16,3 6 3 0,3 0 2 15,0 5-2-15,0 3-2 16,0 2-16 0,0 3-5-16,-1 3-19 0,1-1-8 15,-3 4-19 1,0-1-48-16,0-2 27 16</inkml:trace>
  <inkml:trace contextRef="#ctx0" brushRef="#br0" timeOffset="6">11557 7711 192 0,'-9'5'74'0,"9"-5"-58"0,3 8 7 0,0-3 1 15,3 0-4-15,0 1 0 0,3-1-2 16,0 0-1-16,3 1-9 16,0-1-3-16,0-2 1 0,0-1 1 15,0-2 1-15,0-2-2 16,0-1 1-16,-4-2-6 15,1-3-3-15,-3-3-4 16,-3 0 1-16,-6 1-4 16,-3-3 1-16,-3 2-7 15,-5 3-3-15,-1 3 5 16,-6 5 5-16,0 2 5 16,0 9 2-16,0 2-2 15,3 3 2-15,1 3 5 0,5-1 2 16,3 3 4-1,6 1 1-15,9-1-5 16,6-3-2-16,3-2-13 16,8-5-4-16,7-6-29 15,0-8-13-15,3-5-37 16</inkml:trace>
  <inkml:trace contextRef="#ctx0" brushRef="#br0" timeOffset="7">11831 7668 208 0,'-27'0'77'0,"19"6"-60"0,-7 9 4 0,9-4-3 15,-3 0 0-15,0 4 3 0,0 1-5 16,0 3 1-16,3-1-10 16,6 1-4-16,3-3 0 0,3-3 0 15,0-5 1 1,3-3-5-16,3-5 1 15,3-5-9-15,-1-3-2 16,-2-3 4-16,0 1 3 0,-3-1 1 16,-3 3 1-16,0 0 8 15,-3 3 6-15,-3 2 0 16,0 3 1-16,0 0-10 16,3 8-3-16,0 0-1 15,3 3 2-15,3-1-2 0,0 1 0 16,3-3-12-16,3-3-5 15,3-2-17-15,5-6-5 16,4 1-12-16,0-6-3 16,0-3-3-1,-3-2-6-15,-7 2 31 16,1-7 51-16,-3-1 25 16,-6 3 5-16,-6 1 1 15,-3 1-12-15,-6 4-5 16,-3 4-12-16,-6 6-5 15,-3 6-8-15,1 4-5 0,-1 4-1 16,3 1-4-16,3 4 0 16,6 2 2-16,6 0 0 15,3-2 5-15,6-3 2 16,3-3 0-16,3-5-1 16,2-6 1-16,1-7 3 0,0-5-4 15,0-6-3-15,-3-5 1 16,-3-6 0-16,-6-5-1 15,0-7-2-15,-6-6-2 16,0-3 1-16,-3 3 1 16,-3 3 0-16,3 5 2 15,-3 10 3-15,3 6 0 16,0 8 0-16,0 10-6 16,3 14 1-16,0 15 0 15,0 17 0-15,3-1 0 16,3 3 0-16,3-3 2 15,0-5 3-15,3-2-2 16,0-4 0-16,-1-7-28 16,4-3-12-16,0-5-70 15</inkml:trace>
  <inkml:trace contextRef="#ctx0" brushRef="#br0" timeOffset="8">12483 7383 220 0,'-27'-6'82'0,"15"9"-64"0,-8 2 0 0,8 3-3 0,-6 8-13 16,-6 13-1-16,0 8 3 15,3 8 5-15,6-3-5 16,7 1 7-16,5-4 4 0,9-2-7 15,5-2-2 1,10-6-11-16,6-3-4 0,3-4-17 16,3-9-7-16,-1-8-24 15,1-5-9-15,3-8-11 16</inkml:trace>
  <inkml:trace contextRef="#ctx0" brushRef="#br0" timeOffset="9">12635 7420 124 0,'9'13'46'0,"3"11"-35"0,3 23 20 0,-6-20 8 16,-1 7 14-16,1 3 7 16,-3 0-15-16,-6 3-6 15,-3-3-23-15,-6 0-6 0,-2-3-2 16,-4-5-9-16,-3-5-1 15,-3-8-35-15,0-5-13 16,3-3-59 0,-3-14-36-16,1-4 63 15</inkml:trace>
  <inkml:trace contextRef="#ctx0" brushRef="#br0" timeOffset="10">13153 7229 244 0,'0'5'90'0,"-3"14"-70"0,-9 18 6 16,3-8-1-16,-12 27-5 16,-9 18 0-16,-8 5 3 15,-4-2 0-15,0 2-12 16,4 1-4-16,5-12-3 0,6-9-29 15,6-12-10-15</inkml:trace>
  <inkml:trace contextRef="#ctx0" brushRef="#br0" timeOffset="11">13543 7377 232 0,'-9'-18'88'0,"6"7"-69"0,0-5 6 0,0 11 0 16,-3 0 8-16,-3-1 7 15,-6 4-13-15,0 2-3 16,-3 5-14-16,-2 6-9 0,-1 12-1 15,3 22-2-15,0 14-2 16,3 7 3-16,6-8 2 16,3-2-2-16,3-4 0 15,3-4-1-15,0-6-2 16,0-7-22-16,0-9-10 16,0-7-23-16,-3-6-11 15,0-10-28 1,-3-9-20-16,-3-4 56 0</inkml:trace>
  <inkml:trace contextRef="#ctx0" brushRef="#br0" timeOffset="12">13144 7674 268 0,'-15'-6'101'0,"15"9"-78"0,6-3-7 16,0 0-6-16,3-3-5 16,6 1 2-16,6-1 1 15,5-2 2-15,7-1-5 16,3 4-3-16,3 2-1 0,-4 2-30 15,-2 1-10-15,-3 2-34 16,0 1-14-16,-7 2 3 16</inkml:trace>
  <inkml:trace contextRef="#ctx0" brushRef="#br0" timeOffset="13">13570 7674 212 0,'-12'15'79'0,"12"4"-61"0,0 7 6 0,0-12-2 16,0 2-3-16,0 2 1 15,0 1-5-15,3-1-1 0,3 1-8 16,0-6-4-16,-1-3 1 16,4-2-2-16,0-5-1 15,0-6-6-15,3-5-1 0,0-2-4 16,0-1 2-16,-3 1 5 16,0-1 2-16,-3 3 2 15,0 3 0-15,0 2-5 16,0 3 1-16,3 5 2 15,0 3 3-15,2 3 0 16,1 0-1-16,3-1 7 16,0-2 3-16,0-3 1 0,0-2 1 15,0-3-2 1,0-5 1-16,-3-1-2 0,-1-1 0 16,-2-4-5-16,-3 0-3 15,-3-5 4-15,-3 1 1 16,-3-1-11-1,-3-3-6-15,0 6-26 16,-3 0-11-16,1 2-26 16,-1 3-55-16,0 3 28 15</inkml:trace>
  <inkml:trace contextRef="#ctx0" brushRef="#br0" timeOffset="14">13962 7740 220 0,'3'18'85'0,"3"-5"-66"0,0 3-1 0,-3-8-3 15,-3 3 2-15,0-1 7 0,0-2-7 16,0 0 1-16,0 0-11 16,0-2-2-16,0-4-1 0,0-2-2 15,0 0 1-15,0 0 0 16,-3-5 1-1,3-3-7-15,0-3 0 0,3 1-1 16,0-3 2-16,3-1-1 16,0 1 1-16,3 0 0 15,3 2 0-15,0 1-20 16,3-1-8-16,0 1-31 16,3 2-14-16,-1 0-13 15</inkml:trace>
  <inkml:trace contextRef="#ctx0" brushRef="#br0" timeOffset="15">14230 7711 228 0,'3'18'88'0,"-3"-7"-69"0,6 5 6 0,-3-8 0 15,0 2-7-15,0 3 1 16,0 1-10-16,-3-1-3 16,0 0-4-16,-3-2-10 0,0-1-3 15,0-2-58-15,0-3-26 16,-3-5-1-16</inkml:trace>
  <inkml:trace contextRef="#ctx0" brushRef="#br0" timeOffset="16">14183 7573 204 0,'-6'-8'77'0,"15"3"-60"0,3-8-25 16,-6 7-13-16,2-2-10 15,4-2 1-15,3-6-34 16,0-5-15-16</inkml:trace>
  <inkml:trace contextRef="#ctx0" brushRef="#br0" timeOffset="17">14418 7327 192 0,'3'0'74'0,"-3"3"-58"0,0 7 9 0,3-2 2 15,0 13-3-15,0 14 1 16,-3 12-8-1,3 9 0-15,0-3-10 0,0-3-2 16,0-5-1-16,0-3-2 16,0-5 1-16,0-5-33 0,-3-5-14 15,0-6-69 1</inkml:trace>
  <inkml:trace contextRef="#ctx0" brushRef="#br0" timeOffset="18">14314 7599 300 0,'12'-7'112'0,"5"1"-87"0,13 4-9 16,-15-1-9-16,3 0-7 16,3 1 0-16,3-1-25 15,2 3-10-15,1 3 18 16,3-1-23-16,0 4-5 0,-3 2 17 15,-4 2 8-15,-2 1 32 16,0 2 15-16,-3 0 9 16,0 0 5-16,-3-2-11 15,-1-3-3-15,1-3-5 16,-3 0-2-16,0-2-4 16,0-6 0-16,0-2-7 15,0-3-3-15,-3-2-3 0,-3-1-3 16,-6-5-6-16,-3-2-1 15,-6-1-6-15,-3 3-2 16,-3 6 9-16,-6 4 5 16,-3 6-1-16,1 11-1 15,-1 5-3-15,0 5-1 16,3 3 10-16,6 2 5 16,6 1 8-16,6-1 2 15,6 1-5-15,9-3 0 16,6-1-8-16,3-4-1 15,6-3-9-15,2-6-2 16,4-7-25-16,3-6-9 16,3-2-32-16,2-8-11 15,-2-8-18-15</inkml:trace>
  <inkml:trace contextRef="#ctx0" brushRef="#br0" timeOffset="19">15225 7324 272 0,'-24'-5'104'0,"15"5"-81"0,-9 5-8 16,9 1-9-16,-9 7 0 15,-6 11 6-15,-5 13 9 16,2 10 5-16,6 6-14 16,6-3 0-16,9-2-1 0,6-6-6 15,6-2-1-15,9-3-7 16,3-8 0-16,3-5-15 0,5-8-3 15,4-5-22-15,3-9-8 16,3-7-39 0,2-16-46-1,1-14 41-15</inkml:trace>
  <inkml:trace contextRef="#ctx0" brushRef="#br0" timeOffset="20">15463 7285 268 0,'3'-6'101'0,"3"6"-78"0,11 3-9 0,-5 2-10 16,3 6 1-16,6 10 4 16,6 13 15-16,0 19 10 0,2 8-18 15,4 8-4-15,-12-8-1 0,-12 0-18 16,-21 0-7-16,-30 2-84 16,-17-13-35-1,-36-15 24 1</inkml:trace>
  <inkml:trace contextRef="#ctx0" brushRef="#br0" timeOffset="21">1940 12065 184 0,'-3'-24'68'0,"3"11"-52"16,3-1 19-16,2 12 5 0,-5-1-14 15,6 3-2-15,0 8-5 16,3 5-1-16,-6 16-9 15,3 29 10-15,0 27 4 0,-6 10-9 16,-3 32-3-16,-3-5-7 16,0-16-3-16,0-8-3 15,3-3 1-15,-6-10 1 16,6-14 0-16,3-15-11 16,0-14-3-16,0-10-24 15,0-11-10-15,3-13-50 16,6-11-46-1,-6-10 53-15</inkml:trace>
  <inkml:trace contextRef="#ctx0" brushRef="#br0" timeOffset="22">1826 12043 216 0,'-6'-10'82'0,"9"10"-64"0,9-3-4 0,-3 3-6 0,3 0-5 15,12-2 3 1,6-1-3-16,5 0 0 0,16 1-1 15,3-1 1-15,14 0 2 0,-2 3 0 16,5 0 0 0,9 0-1-16,13 0 0 0,2 0-2 15,-3 0-2-15,9 0 1 16,10 0 1-16,11-2 16 16,3-1 9-16,23 0-14 15,-2 1-5-15,6 2-5 16,6-3-3-16,-9 3-2 15,8 0 1-15,4 0 1 16,-6 0 2-16,12 0-3 16,-4 0-2-16,4-3 4 0,6 1 1 15,-10-1 0-15,4 3-2 16,0 0 1-16,-12 0 1 16,-7 0-3-1,1 3 0-15,-9-1 3 16,-9 1 1-16,9 0-1 15,-3-3-2-15,-6 0 3 0,0 0 0 16,3 0-4-16,-6 0 1 16,-3 0 0-16,0 0 0 15,30 0 4-15,-22 2 5 16,-7-2-5-16,7 0 0 16,1 3-2-16,-9-3-2 0,0 0 1 15,12-3 1-15,-6 1-1 16,-6-1-1-16,12 0 1 15,-6 1 1-15,-12-1-3 16,-3 3 0-16,6-3 1 16,0 1 0-16,-5-1 0 15,2 1 2-15,6-1-1 16,-3-2-1-16,-6 2 3 16,0 0 2-16,6 1 0 15,-3-1 0-15,-12 0-1 16,-3 1 2-16,6 2-3 15,1-3 0-15,-10 0 1 0,-6 1 2 16,3 2-3 0,6 0 0-16,-5 0-1 15,-13 0-2-15,-9 0-2 16,-5 0-1-16,-7 0 2 0,-8-3 2 16,-10-2-5-16,-11 0 1 15,-9-1-28-15,-6 1-11 16,-6 0-52-16,-6 2-20 15,-3-2 14 1</inkml:trace>
  <inkml:trace contextRef="#ctx0" brushRef="#br0" timeOffset="23">11670 11866 304 0,'-12'-18'112'0,"15"20"-87"0,0 4-15 16,0 1-15-16,0 9-4 15,-3 8 5-15,-3 11-2 16,-3 4 2-16,0 25 2 16,-3 23 12-16,0 3 8 0,0 8-7 15,3 16-1-15,0-6-6 16,3-10-3-16,3-8 0 15,0-3-1-15,0-2 0 0,0-11 2 16,0-10-23-16,-3-11-8 16,0-9-35-16,-3-4-11 15,-8-13-25 1</inkml:trace>
  <inkml:trace contextRef="#ctx0" brushRef="#br0" timeOffset="24">2070 13181 160 0,'-11'-13'60'0,"5"10"-47"0,0-2-1 0,6 2-4 16,0 1 11-16,-6-1 10 0,3 0 5 16,3 1 1-16,0-1-18 15,0 0-1-15,0 3 0 0,9-2-4 16,-3-1-2-16,11 0-3 15,13 1 0-15,9-1-2 16,6 1 2 0,5 2-4-16,1-3 0 15,8 0-1-15,13 1-2 0,5-1 1 16,4 3 1-16,-7 3 1 16,3-1 1-16,10 1-2 15,5 0 1-15,3-1-2 16,-9-2 2-16,13-2 0 15,11-4 1-15,-9 4-2 16,0-1 1-16,-5 0-2 16,5 1-1-16,6-1 1 0,-15 3 1 15,3 0-3-15,-2 0 0 16,5 0 1-16,0 3 2 16,-6-1-3-16,-2 1 0 15,-4-3 1-15,6 0 2 16,4 0 1-16,-4 0 1 15,-9 0-5 1,0-3 1-16,22 1 2 16,-1 2 1-16,-9 0-1 0,-9 2 1 15,-2-2-2-15,5 0-1 16,6 0 1-16,-2 0 1 16,-7 3-1-16,-3-3-1 15,10-3 1-15,5 1-1 0,0 2 0 16,-9 0 0-16,-2-3 0 15,2 0 2-15,6 3-3 16,0 0 0-16,-5 3 3 16,-7-3 1-16,6 0-4 15,7 0 1-15,-1 0 0 16,-9 0 0-16,-5 0 0 16,5 0 0-16,6-3 0 15,0 3 0-15,-5 0 0 16,-4 0 0-16,6-2-3 15,10-1 2-15,-1 0 3 16,-9 3 1-16,0-2-1 16,4-3 1-16,8-1-2 15,-3 4-1-15,-6-1 1 16,-2 0 1-16,8-2-3 16,3 2-2-16,-6 1 2 0,-2-1 2 15,-4-2 0-15,9-1 2 16,3 4-2-16,-5 2-1 15,-4-3 1-15,-3 1-1 16,6-1 2-16,4 3 3 16,-10 0-2-16,-6 3 0 15,4-6 1-15,5 3 2 16,6 0-3-16,-9 5 0 16,-5-2-1-16,-1-3 1 0,6 0-2 15,4 2-1-15,-7 4-2 16,-6-1 1-16,-2-2 1 15,-1-3 0 1,3 0 0-16,-2 0 2 0,-7 0-1 16,-5 2-1-16,-7 1-17 15,-5 0-6-15,-3-1-13 16,-4 1-3-16,-2 0-39 16,-1 2-16-16,-8 0-13 15</inkml:trace>
  <inkml:trace contextRef="#ctx0" brushRef="#br0" timeOffset="25">13489 4174 136 0,'-9'-6'52'0,"12"12"-41"0,-3-4-2 0,0-2-3 0,0 6 10 16,3 4 9-16,0 6 1 16,0 3 2-16,0 4-16 15,3 1 0-15,-1 0-1 0,1-3-4 16,-3-2-2-16,0-1 4 16,-3-5 4-16,0-5-5 15,0 0 0-15,0-2-4 16,0-1-1-16,0-5 5 15,0 0 5-15,0 0-5 16,0-11 0-16,0 1-6 16,0-6-2-16,0 0 2 15,0-5 1-15,0 0-1 16,3 0-2-16,3-1 3 16,0 1 0-16,3 3-1 0,3-1 1 15,6-2-4-15,0 5-2 16,3 0-1-16,0 3 3 15,-4 0-9-15,1 7-3 16,0-4-22-16,-3 7-8 16,-3 3-32-1,0 0-46-15,-3 6 34 16</inkml:trace>
  <inkml:trace contextRef="#ctx0" brushRef="#br0" timeOffset="26">13819 4190 184 0,'3'15'68'0,"3"-7"-52"0,0 0 3 16,-3-2-1-16,3-1 2 15,0-2 2-15,0-3-5 16,3 0-2 0,0-3-9-16,0 3-2 0,-1-8 2 0,1 3-3 15,0-6 0-15,-3 3-3 16,0-2-1-16,-6-1-4 15,-3 0 1-15,-3 3-7 16,0 1-1-16,-3 1 2 16,-2 6 1-16,-4 0 8 15,-6 0 5-15,0 6 7 0,3 1 3 16,3 7-3 0,0-1-1-16,3 5 0 0,6 4 4 15,3 1-6 1,6 1 0-16,6 0-2 0,6-5 1 15,6-6-6 1,3-5-1-16,0-3-18 16,3-5-8-16,-1-5-26 0,-2-3-10 15,0-11-35 1</inkml:trace>
  <inkml:trace contextRef="#ctx0" brushRef="#br0" timeOffset="27">14042 3854 192 0,'-6'-8'74'0,"6"10"-58"0,0 6-8 15,3 3-7-15,0 5 14 16,0 13 10-16,0 5-4 16,0 11 1-16,0-5-13 15,3 5-8-15,-3 0-1 0,0 0 2 16,0-6 1-16,0 1-6 15,0-11 0-15,0-5-34 16,-3-5-16-16,-3-6-41 16</inkml:trace>
  <inkml:trace contextRef="#ctx0" brushRef="#br0" timeOffset="28">13893 4147 248 0,'-3'-8'93'0,"12"3"-72"0,3-3-8 0,-3 5-8 15,3 1-5-15,3 2 0 16,6-6-9-16,3 6-2 16,-1 0-56-16,1 0-25 15,3 0 11-15,-6 0 10 16</inkml:trace>
  <inkml:trace contextRef="#ctx0" brushRef="#br0" timeOffset="29">14182 4155 200 0,'-9'11'74'0,"9"-1"-58"0,0 9 1 0,0-6-6 0,0 3 6 15,3 5 4-15,0 0-9 16,3 0-4-16,3-2-5 15,3-3-3-15,0-3 3 0,3-5-2 16,0-5 2-16,0-6 0 16,-1-5 1-16,-2-8-2 15,0-2 1-15,-3-3-2 16,-3-1-1-16,-3 1 1 0,0 3 1 16,-3-1 8-16,-3 1 3 15,0 4 0 1,0 6 0-16,0 1-3 0,3 4-1 15,0 3-8 1,0 5-2-16,3 3 0 16,3 5 0-16,0 3 1 15,3 0 0-15,0 0-9 0,0-3-4 16,3-2-24-16,0-1-11 16,0-4-22-1,-1-4-50-15,1-4 23 16</inkml:trace>
  <inkml:trace contextRef="#ctx0" brushRef="#br0" timeOffset="30">14459 4168 156 0,'-6'6'57'0,"6"-4"-44"0,3 9 1 16,-3-6-1-16,3 6 11 16,0 5 7-16,0 2-1 15,0 3 0-15,0-5-17 16,0 0-3-16,0-3-3 0,-3 1-3 15,0-9-1-15,0 3 3 16,0-8 3 0,0 0 2-16,0-6 3 0,0 1-7 15,0-3-4-15,3-5-2 16,3-5-1-16,0 2 0 16,0 0 2-16,3 0-1 15,0-3-1-15,-1 6-2 0,4 3-1 16,-3-1-1-16,0 6 3 15,0-6-16-15,-3 8-3 16,0-4-30-16,0 4-12 16,0 0-37-1</inkml:trace>
  <inkml:trace contextRef="#ctx0" brushRef="#br0" timeOffset="31">14658 4224 208 0,'-6'21'77'0,"9"-8"-60"0,0 6-3 0,0-11-5 0,-3 5 8 16,0-5 6-1,0 3 2-15,-3-4 0 16,3-1-14-16,0-1-7 0,0-5 0 16,0-3-5-16,3 1 0 0,0-11-1 15,3-3-2-15,3 0-2 16,3-8-1-16,0 8-1 15,0-5 2-15,3 10 4 16,0-2 1-16,0 8 1 16,0 5 2-16,-1 8 5 15,1 8 4-15,-3 0-2 16,0 7 2-16,-3-4-6 16,0 2-1-16,-3-8-26 15,0 0-13-15,3-5-81 16</inkml:trace>
  <inkml:trace contextRef="#ctx0" brushRef="#br0" timeOffset="32">15537 3854 188 0,'-3'0'71'0,"6"0"-55"0,-1 13-7 0,1-5-5 16,0 13 16-16,0 8 8 16,-3 11 0-16,0-6 0 15,0 3-15-15,0-3-3 0,0-2 0 16,3 0-6-16,0-6-2 16,0-4-10-16,3-4-3 15,-3-10-34-15,3-3-13 16,6-5-43-1</inkml:trace>
  <inkml:trace contextRef="#ctx0" brushRef="#br0" timeOffset="33">15650 3854 236 0,'-9'0'90'0,"9"2"-70"0,0 9-12 15,3-9-11-15,0 12 10 16,-3 9 6-16,3 9 6 15,0 8 1-15,-3 0-11 16,0-6-3-16,0 3 0 0,3-3-1 16,0 3 0-16,-3-10-25 15,3-9-9-15,-3-2-57 16,2-5-52 0,1-6 41-16</inkml:trace>
  <inkml:trace contextRef="#ctx0" brushRef="#br0" timeOffset="34">15477 3991 288 0,'-12'-5'107'0,"15"2"-83"0,3 3-3 0,0 0-4 16,0 0-7-16,6-5 4 15,6 0-5-15,5-3-1 16,4 0-4-16,0 2-3 0,3-4 0 15,0 2-19-15,-4 3-5 16,-2 2-33-16,-3 3-14 16,-6 0-40-16</inkml:trace>
  <inkml:trace contextRef="#ctx0" brushRef="#br0" timeOffset="35">15438 4115 260 0,'-9'0'99'0,"15"0"-77"0,6 0-4 16,-3 0-8-16,6 0 3 15,6 0 6-15,6 0-6 16,5 0 0-16,1-5-7 16,6-3-4-16,0 0 1 0,-1 3-29 15,-5-3-9-15,-3 3-65 16,-9-3-51-1,-7 3 54-15</inkml:trace>
  <inkml:trace contextRef="#ctx0" brushRef="#br0" timeOffset="36">16203 4134 176 0,'-18'3'66'0,"9"7"-52"0,-2-4 1 16,8 1-1-16,-3 7-1 15,-3-1 2-15,0 5 0 16,3 9 4-16,0-1-11 0,3 3 0 0,3 1 2 16,6-9-2-16,3 0 3 15,3-8 3-15,3-8 1 16,2-7-2-16,4-9 0 15,0-7-5-15,0-4-3 16,-6-1-2-16,-6-1-3 16,-3 0 3-16,-6 3 2 15,-6 2-2-15,-3 6-2 16,-3 0-7-16,0 2-4 16,0 9-21-16,3-4-7 0,3 4-16 15,3-1-7-15,3 0-30 16</inkml:trace>
  <inkml:trace contextRef="#ctx0" brushRef="#br0" timeOffset="37">16498 3867 212 0,'-18'-27'82'0,"12"22"-64"0,-9-8 7 16,9 13-1-16,-3 0-4 15,-3 0 3-15,1 8-11 16,-1 16-4-16,3 5-5 0,3 16-3 0,3 5 1 16,3 0-4-16,6 3 2 15,0 0 1-15,0-5 2 16,0-6-10-16,0-8-2 16,-3-7-19-16,-3-6-7 15,0-8-32 1,-3-2-49-16,-6-17 27 15</inkml:trace>
  <inkml:trace contextRef="#ctx0" brushRef="#br0" timeOffset="38">16206 4137 260 0,'-6'-3'96'0,"12"3"-75"0,6-5-8 0,-3 5-7 0,9 0-4 15,9-3 3-15,8 0-2 16,4 1-2-16,6 2 0 15,-1-6-43-15,4 1-19 0,-3-3-40 16</inkml:trace>
  <inkml:trace contextRef="#ctx0" brushRef="#br0" timeOffset="39">16843 3885 200 0,'-6'8'74'0,"12"11"-58"0,-3 20-4 0,0-23-6 15,0 13 5 1,-3 3 7-16,0 3 8 16,0-9 5-16,0 6-17 15,-3-6-6-15,0-5-1 0,3-2-4 0,-3-6-2 16,3 0 0-16,-3-7-1 15,0-4-7-15,0-2-3 16,3-2-8-16,0-9-1 16,3 3 3-16,3-5 2 15,3 0 6-15,3 2 3 16,3 3 3-16,3 6 1 16,3 4 1-16,-4 3 2 15,-2 3 10-15,-3 3 4 0,-3 2 8 16,-9 3 2-1,-3 0-7-15,-6 0-1 0,-3-3-11 16,-2-2-4-16,-1-3-13 16,-3-3-4-1,-3-2-24-15,0-3-8 0,3-3-22 16,3-2-50 0,3-1 27-16</inkml:trace>
  <inkml:trace contextRef="#ctx0" brushRef="#br0" timeOffset="40">17052 4102 228 0,'6'6'88'0,"-1"1"-69"0,4 12-3 0,-3-14-4 16,3 9-9-16,0-1 0 16,-3 3 5-16,0 2 3 15,0-5-6-15,0 1 1 0,0-1 1 16,0-3-19-16,3-2-9 15,0-5-27-15,3-3-10 16,0-3-31 0</inkml:trace>
  <inkml:trace contextRef="#ctx0" brushRef="#br0" timeOffset="41">17299 4126 204 0,'-21'21'77'0,"12"-8"-60"0,-12 14 4 0,9-9-1 0,-6 12 12 16,-6 9 9-16,-2 4-12 16,-1-1-5-16,3-2-14 15,6-3-9-15,3-6-1 0,3-4-11 16,3-6-5-16,4-5-28 16,2-6-11-16,3-10-9 15,3-2-1-15,8-11-13 16</inkml:trace>
  <inkml:trace contextRef="#ctx0" brushRef="#br0" timeOffset="42">17418 3814 220 0,'0'8'85'0,"3"5"-66"0,3 21 10 0,-3-10-1 15,-3 13-3-15,0 11 2 16,-3-3-11 0,0-3-2-16,0 3-8 0,0 0-4 15,0-8-1-15,0-5-4 0,0-6 0 16,-3-4-45-16,0-7-20 15</inkml:trace>
  <inkml:trace contextRef="#ctx0" brushRef="#br0" timeOffset="43">17230 4078 288 0,'-6'0'107'0,"9"3"-83"0,6-6-9 0,-3 3-9 0,3 0-2 16,6 0 5-16,6-2-5 16,3 2-2-16,5-6-1 15,1 4-1-15,0-1 0 0,-3 1-44 16,-1 2-20-16,-2 2-23 16,-6 9-36-1,-3-9 41-15,-6 9 201 31,-3 5-40-15,0 0-6-16,3 0-29 16,3 0-17-16,0-6-4 15,2 1-3-15,1-9-10 16,3-2-2-16,0 0-1 0,0-2-1 16,0-6-1-16,-3 2-3 15,-3-1 1-15,-7-7-4 0,-2 9 0 16,-6-8-6-16,-2 7 0 15,-7-4-4 1,-3 7 2-16,-3 3 5 0,-3 3 2 16,0 13-3-1,0-3 1-15,4 6 6 0,2 2 4 16,3 5 1-16,6-5 3 16,3 3 4-16,3 3 1 15,6-12-8-15,6 1-4 0,6-2-16 16,8-14-4-1,7 0-48-15,6-11-23 16,2 3-23-16</inkml:trace>
  <inkml:trace contextRef="#ctx0" brushRef="#br0" timeOffset="44">17840 4070 288 0,'-20'0'107'0,"17"6"-83"0,0-1-9 16,3 3-11-16,0-5-3 16,0 7 1-16,6-2 4 15,-1 5 3-15,7 3-4 0,0 5-1 0,0-2 0 16,-3 2 9 0,-9-2 3-16,-3-3 4 15,-6 2 0-15,-9 1-9 0,-8-6-2 16,-7-5-25-16,-6 0-11 15,3-3-60 1,4-5-24-16,8-3-6 16</inkml:trace>
  <inkml:trace contextRef="#ctx0" brushRef="#br0" timeOffset="45">18763 4023 176 0,'-12'-5'68'0,"6"10"-52"0,6-2 1 0,0 2-2 16,3 8 3-16,0 6 6 15,3 7-2-15,-3 6 1 16,0 2-12-16,0 1 2 0,0-4 3 15,0-2-6-15,0-7-1 0,0-7 1 16,-3-4 1 0,0-3 1-16,0-8 2 0,0-8-5 15,0-5-1-15,0-6-6 16,0-2-2-16,3-3-2 16,3-2 0-16,3-1 2 15,3 6 0-15,0-5-3 16,3 7 0-1,-1 6-3-15,1 8 1 0,3 5 1 16,0 0 2-16,-3 0-10 16,0 5-4-16,-3 0-14 15,-3 3-6-15,0-5-17 16,-3 0-4-16,-1 4-18 16,-5-7-20-1,0 0 35-15,0 0 179 31,-3 0-40-31,3 0-8 16</inkml:trace>
  <inkml:trace contextRef="#ctx0" brushRef="#br0" timeOffset="46">18974 4121 359 0,'9'2'23'15,"0"4"-13"-15,3-1 2 0,3-2 3 16,0-1-3-16,3-2 1 16,0-2-6-16,3-1-2 15,-7-2-2-15,-2-1 0 16,-3-2-2-16,-3-2 2 15,-3-1-2-15,-6 6-1 0,-6-6-2 16,-3 9-1 0,-3-4-1-16,-2 12 3 0,-7-1-5 15,3 6 2 1,0 2 2-16,3 5 1 0,6 6 1 16,3-3 2-16,6 3 1 15,6-3 1-15,6-2-5 16,6-3-1-16,6-6-13 15,3-2-2-15,3-2-21 16,5-12-8-16,1 1-17 16,0-3-48-1,-6 0 23-15,-3-5 53 16,-4-6 33-16,-2-2 48 16,-6 3 20-16,-3-6-7 15,-6 3-5-15,-3 7-11 0,-6 1-4 16,-3 5-16-1,-3 8-4-15,-3 8-11 0,3-2 1 16,1 7 2-16,2 3-2 0,0 2 0 16,6 1-3-1,3-6-1-15,3 0 1 16,6 0 1-16,3-7-3 0,2-6-3 16,4 0-9-16,0-11-5 15,-3 3-2-15,-3-5 1 16,-3 0 8-16,-3-1 5 15,0 7 6-15,-6 1 2 16,0-4 5-16,0 10 5 16,0 10-7-16,0-4-3 0,0 4-4 15,3 3-3 1,0 3 1-16,3 0-1 0,6-5-11 16,2-3-5-16,-2 0-19 15,12-11-7-15,3-2-9 16,0-3-1-16,-3 2-10 15,-4-7-11 1,-2 0 30-16,-6 0 45 16,-3-1 23-1,-6-7 21-15,-6 8 9 0,-3 2-1 16,-3 4 2-16,-3 7-25 16,-3 7-8-16,1 1-14 15,-1 6-6-15,3 9 0 0,6-1 7 16,3 4 3-16,6 1-2 15,6-4-1-15,6-4-6 0,2-9-3 16,4-7-3-16,0-8-1 16,0-6-5-16,0-5-2 15,-6-7 0-15,-3-4 4 16,-3-7-4-16,-7-6 2 16,-2-2 4-16,-5-1 4 15,-4-2 3-15,0 6 1 16,0 12 11-16,3 1 5 15,0 13-10-15,3 10-3 16,3 19-7-16,3 10-3 16,3 9-1-16,3 4 0 15,3 1 5-15,3-3 1 16,-1-3 0-16,1 3 1 16,3-15-35-16,3-4-16 0,0-5-52 15,6-13-31 1,2-10 60-16</inkml:trace>
  <inkml:trace contextRef="#ctx0" brushRef="#br0" timeOffset="47">20109 3658 248 0,'-18'8'93'0,"9"5"-72"0,-6 19-8 0,6-11-10 16,-6 19 11-16,-6 15 10 15,-6 6 12-15,-2 2 5 16,-1-2-21 0,3 5-9-16,3 3-4 0,6-8-4 15,4-11-2-15,5-7-25 16,6-9-9-16,3-10-23 16,3-8-7-16,3-8-53 15</inkml:trace>
  <inkml:trace contextRef="#ctx0" brushRef="#br0" timeOffset="48">20132 4028 220 0,'-3'8'85'16,"6"-3"-66"-16,-3 9-8 0,6-1-6 0,-6 3 6 15,0 2 7-15,0 1 8 16,0 7 7-16,3-10-18 15,0 3-4-15,3-1 0 0,3-5-7 16,0-5-2-16,0-2-8 16,3-1-4-16,0-10-10 15,-3-1-2-15,0-2 2 16,0 3 4-16,-3 2 10 16,-4 1 3-16,-2 2 5 15,3 5 1-15,0 6 1 16,3-3 0-16,0 2 2 15,3-2 3-15,3-3 11 0,3-2 5 16,3-6 6 0,0-2 4-16,3-8-15 0,-4 2-4 15,1-2-8-15,-6 0-3 16,-3-3 4-16,-3 0 2 16,-6 3-9-16,-6-3 0 15,-3-3-22-15,-3 6-9 16,0 3-21-16,-2 2-6 15,2 2-45 1,3 4-49-16,3 2 49 16</inkml:trace>
  <inkml:trace contextRef="#ctx0" brushRef="#br0" timeOffset="49">20475 4115 212 0,'6'19'82'0,"3"-6"-64"0,-1 3 4 15,-2-5-1-15,0-3 7 16,-3 2 6-16,-3 1-8 16,0-1-6-16,0-4-11 15,0-1-4-15,0 3 1 0,0-8 1 16,0 0 1-16,0-8 11 16,3 3-8-1,0-9-3-15,3 4-8 16,3-3-2-16,0 5-4 0,0-6-1 15,3 1-16 1,0-5-8-16,0 4-25 0,0 7-10 16,0 1-25-1,-4-2-29 1,1 3 42-16</inkml:trace>
  <inkml:trace contextRef="#ctx0" brushRef="#br0" timeOffset="50">20698 4110 160 0,'6'19'63'0,"-3"-9"-49"0,0 6 7 0,0-8 2 15,0 3-12-15,-3 2-3 0,0 0-5 16,0 0-3 0,0-2 1-16,0-3-30 0,0-3-10 0</inkml:trace>
  <inkml:trace contextRef="#ctx0" brushRef="#br0" timeOffset="51">20632 3928 240 0,'-12'-8'90'0,"15"8"-70"0,3-6-14 15,-3 4-12-15,3 2-20 16,6-6-4-16,-3-7-57 16,3 0-25-16,6-6 55 15,3 1 30-15</inkml:trace>
  <inkml:trace contextRef="#ctx0" brushRef="#br0" timeOffset="52">20853 3729 220 0,'0'8'82'0,"3"11"-64"0,0 23 7 0,0-13-3 15,0 11-8-15,0 7 0 16,0 4 3-16,-3-6 1 16,2-6-9-16,1-7-1 0,0 2-1 15,3-10-14-15,0 0-8 16,0-8-41-16,0-8-18 15,6-8-28 1</inkml:trace>
  <inkml:trace contextRef="#ctx0" brushRef="#br0" timeOffset="53">20990 3700 268 0,'-6'0'101'0,"6"3"-78"0,3 10-2 15,0-5-8-15,0 10 2 16,0 17 2-16,-1 15-2 16,1 3-1-16,0-3-8 15,0 3-4-15,0-5 1 0,0-3-2 16,0 0 2-16,0-6-9 16,0-12-3-16,0-1-44 15,0-12-17-15,3-6-49 16</inkml:trace>
  <inkml:trace contextRef="#ctx0" brushRef="#br0" timeOffset="54">20710 4041 316 0,'-15'-5'118'0,"18"0"-92"0,3 2-5 0,0 3-9 16,3-2-6-16,6-1 3 15,8-2-4-15,10-3-1 16,6 2-2-16,5-4-17 0,1 7-5 16,0-2-45-16,-7 2-18 15,-2 1-32 1</inkml:trace>
  <inkml:trace contextRef="#ctx0" brushRef="#br0" timeOffset="55">21153 4076 296 0,'-6'13'112'0,"6"-13"-87"0,3 8 4 15,-3-8-2-15,6 5-7 16,0-5 0-16,3 0-6 16,3 0-4-16,0-8-5 15,0 3-6-15,0-6 0 0,-3 1-6 16,-3 5-3-16,-3-9-3 16,-3 4 0-16,-6-1-2 15,-3 6 0-15,-3 0 5 16,0 10 4-16,-3-2 6 15,3 7 2-15,0 3 6 16,3 3 5-16,6 0-1 16,0 0 3-16,6 2-8 0,3-4-4 15,3 4-5-15,3-10 1 16,0 0-8-16,3-3-4 16,3 1-24-16,0-6-11 15,-3 0-24-15,-1-6-9 16,-2 1-12-1</inkml:trace>
  <inkml:trace contextRef="#ctx0" brushRef="#br0" timeOffset="56">21347 4068 184 0,'0'8'71'0,"3"-3"-55"0,0 11 15 0,0-5 3 0,0 2 0 16,0 0 5-16,0 6-9 15,0-9-1 1,0 3-16-16,0-2-6 0,-3-6 0 15,0 3 0-15,5-13 3 16,1-3-3-16,0-3-6 16,3-2-1-16,0-3-2 15,6-8 0-15,3 6-3 16,0 7-1-16,0 6 0 16,3 5 4-16,-1 8 1 15,1 10 1-15,-3 1 0 16,-3 2 0-16,0 0 0 15,-3-2 2-15,0-1-34 16,0 1-16-16,-1-6-79 16</inkml:trace>
  <inkml:trace contextRef="#ctx0" brushRef="#br0" timeOffset="57">15314 4372 108 0,'-24'3'41'0,"9"4"-32"0,-8 9 4 0,11-7 2 16,-12 14 11-16,-9 4 8 15,-8 8-1-15,-7 14 3 16,-12 6-14-16,-5 5-3 16,-4 0-11-16,1 2 1 0,3-2 4 15,8-6-7-15,6-7-1 16,10-7-8-16,8-8-2 16,6-6-23-16,6-7-6 15,3-6-18-15,7-6-8 16,2-10-14-1</inkml:trace>
  <inkml:trace contextRef="#ctx0" brushRef="#br0" timeOffset="58">14466 4872 152 0,'-3'-13'57'0,"0"13"-44"0,-3 1 12 0,3 3 1 0,0 2-10 16,-6 8-4-16,-3 6 1 15,-3 5 2-15,0 4-8 16,-2 2 0-16,5-2 0 0,0-2-1 15,6 1 1-15,6-5-9 16,6 0 0-16,9-6 0 16,8-3 1-16,13-10-8 15,12-5-4-15,14-6-40 16,22-9-59 0,5-11 17-16</inkml:trace>
  <inkml:trace contextRef="#ctx0" brushRef="#br0" timeOffset="59">18405 4368 140 0,'2'0'55'0,"5"5"-43"0,12 4-3 0,-7-1-3 16,7 5-5-16,11 3 2 15,6 5 2-15,11 4 4 16,8 5-4-16,7 6-3 0,6 0 1 16,2 4 0-16,1 1 1 15,-7-2 4-15,-9-5 5 16,-4-5-1-16,-10-4 1 15,-6-4-7-15,-7-4-4 16,-8-4 3-16,-4-3 1 16,-4-2-22-16,-1-3-9 0,-5-3-59 31</inkml:trace>
  <inkml:trace contextRef="#ctx0" brushRef="#br0" timeOffset="60">19203 4741 276 0,'-9'-1'104'0,"11"1"-81"0,3 3-19 0,0 0-14 16,4 2-3 0,3 3 5-16,3 2 5 0,1 3 2 15,1 1 1-15,-1 0 0 0,0 0 2 16,-3-1-1-16,-4 1 2 15,-4-4 2-15,-5 0 4 16,-3-3 11 0,-4-1 5-16,-5-2-11 0,-4-2-3 15,-1-2-9-15,-2-1-4 16,1-1-15 0,3 0-6-16,3 0-169 15,8-1 65 1</inkml:trace>
  <inkml:trace contextRef="#ctx0" brushRef="#br0" timeOffset="61">17979 9088 132 0,'-3'-3'49'0,"3"-5"-38"0,3 11 8 0,0 2 3 16,-3 3 7-16,0 5 4 16,3 6-4-16,0 10-1 15,-3 8-15-15,0 8-1 0,0-3-1 16,0 3 2-16,-3-3 3 15,3-5-5-15,0-5-1 0,0-5-4 16,-3-3-1-16,0-6-6 16,3-2 1-16,0-6 2 15,0 1 1-15,0-6 3 16,0-2 1-16,-3 0-1 16,6-11-1-1,-3-3-6-15,3-2-1 16,0-6 1-16,0-2-7 15,3-3 1-15,0 1 1 16,0-4 1-16,3 1 0 16,-1 2 1-16,1 5 3 15,3 1 0-15,0 7-2 16,3 9 2-16,0 10 3 16,0 7 1-16,0 4 1 15,0 2 0-15,-3 0 2 16,-4 0 3-16,1-2-2 0,-3-1-2 15,0-2-5-15,0-2 0 16,0-1-7-16,-3-3-3 16,0-2-21-16,0-2-7 15,3-6-14-15,0 0-5 16,3-3-11 0,0-5-27-16,0 0 30 15</inkml:trace>
  <inkml:trace contextRef="#ctx0" brushRef="#br0" timeOffset="62">18396 9268 172 0,'-12'-6'66'0,"3"6"-52"0,-3 3 14 16,9 0 3-16,-6 2-10 16,-3 5 1-16,-3 6-7 15,-3 8 1-15,0 0-9 16,3 2-2-16,4 1-1 0,2-1-2 15,6-2 1-15,6-3-2 16,6-2 2-16,2-3-4 16,4-3-2-16,3-8-1 15,0-5 3-15,0-5-2 16,0-6-1-16,-3-2 0 16,0-5 0-16,-4-4 3 15,-5-1 2-15,-3-1 0 16,0 0-1-16,0 3 1 15,0 8-1-15,-3 2 11 0,0 6 5 16,0 5-6-16,0 10-3 16,0 6 2-16,3 3 2 15,3 2-2 1,0 3 0-16,0-1-10 16,3-1-1-16,0-4-2 0,0-2 2 15,3-3-26-15,0-5-8 16,0-3-20-16,0-7-7 15,0-6-30 1</inkml:trace>
  <inkml:trace contextRef="#ctx0" brushRef="#br0" timeOffset="63">18586 9313 168 0,'-3'2'66'0,"3"1"-52"0,0 7 3 15,3-2-2-15,-3 3 7 16,3 7 8-16,-3 4-4 15,0 7-3-15,0 0-13 16,-3 0 7-16,3 0 3 0,0 0-8 16,0-2-4-16,0-4-5 15,0-4 0-15,0-6-4 16,0-2 0-16,0-3-6 16,0-8 0-16,0-6-2 15,0-4 3-15,0-3 2 16,0-6 2-16,0-5-4 0,0-2 0 15,0-3 5 1,0-3 2-16,3-2 1 0,3-1 1 16,0 1-7-16,3 2 1 15,0 3 1-15,0 5 1 16,3 6 1-16,0 7 2 16,-1 6 1-16,1 7 1 15,-3 9 4-15,-3 7 3 16,0 6 2-16,-6 5 5 15,-3-2-6-15,-3-1 1 16,0-2-8-16,0-3-1 16,-3-5-11-16,3 0-5 15,0-3-30-15,1-10-63 32</inkml:trace>
  <inkml:trace contextRef="#ctx0" brushRef="#br0" timeOffset="64">18750 9305 148 0,'-3'5'57'0,"6"3"-44"0,0 8 16 0,-3-8 4 15,3 8 1-15,0 5 2 16,0 5-4-16,-3 3 0 15,0 3-18 1,0-3 1-16,-3-2-1 0,0-4-3 0,3-1-1 16,0-4-4-1,0-5 1-15,0-2-4 16,0-3 0-16,0-8 5 16,0-3 5-16,0-5-7 0,0-5-3 15,0-6-5-15,0-4 1 16,0-6-1-16,3-6-2 15,0-2-2-15,3 3 1 16,3 2 3-16,2 6 3 16,1 2-2-16,0 3-2 15,3 7-1-15,-3 9 3 16,0 5 2-16,0 5 2 16,-3 6 3-16,0 5 1 15,-3 0 3-15,-6 2 1 0,-3-2-1 16,-3 0-1-16,0 0-10 15,-3-3-4-15,3 3-17 16,-3-8-9-16,0-3-25 16,0-2-10-1,0-6-18-15,6-2-43 16,3-3 34-16</inkml:trace>
  <inkml:trace contextRef="#ctx0" brushRef="#br0" timeOffset="65">18925 9344 220 0,'0'6'82'0,"6"4"-64"0,3 1 7 0,-3-6-1 16,3 0-4-16,0-2 3 15,0-3-7-15,3 0 1 16,0-3-10-16,0-2-2 0,0 0-1 16,0-3 0-16,-4-3 0 15,1 1-2-15,-3-4 1 16,-6-1-7-16,-3-1-1 15,-3 0-5-15,-3 5-1 16,1 3-5 0,-4 3-3-16,0 5 15 0,0 5 9 15,0 6 2-15,0 5 2 16,3 5 6-16,0 5 2 16,3 1-4-16,3-3 0 15,0-1-4-15,3 1 0 0,6-5-5 16,0-1-3-16,3-7-9 15,3-1-3-15,3-4-25 16,0-6-11-16,3-3-34 16,-4-7-11-16,1-4 5 15</inkml:trace>
  <inkml:trace contextRef="#ctx0" brushRef="#br0" timeOffset="66">19122 9344 200 0,'0'11'74'0,"0"-1"-58"0,6 9 9 0,-3-8 0 16,0 2-2-16,0 0 3 16,-3 0-1-16,3 0 0 15,-3-2-14 1,0 0-4-16,0-3-3 0,0-3 0 0,0-5 0 16,0 0 2-16,0-5 1 15,0-3-6-15,-3-3-2 16,3-5 0-16,0-5 0 15,3-3-4-15,3 0 1 16,3 3 2-16,-1 3 3 16,4 2-2-16,3 8 0 15,0 5 3-15,3 6 1 16,0 2 3-16,-3 8 1 16,-3 1-3-16,0-1-1 0,-3 0-1 15,-4 0-2-15,-2 1-10 16,-3-4-4-16,0-2-24 15,0-3-8-15,0 1-22 16,6-12-59 15</inkml:trace>
  <inkml:trace contextRef="#ctx0" brushRef="#br0" timeOffset="67">19476 9223 244 0,'-6'0'90'0,"3"2"-70"0,-3 4 4 0,3-1-3 16,-3 3 4-16,-3 2 5 16,-3 4-5-16,0-1-1 15,1 3-13-15,2-3-7 0,3 5-2 16,3-2-7-16,3 0 1 16,3 0 2-16,3 0 1 15,3 0-2-15,-3 0 2 16,-4 0 1-16,1-3 2 15,-3 0 5-15,-3-2 4 16,-2-3-4-16,-1-3-2 16,-3 0-13-16,0-5-5 15,0-3-29-15,3 1-11 16,0-3-21-16,3-1-6 16,3 1-14-1</inkml:trace>
  <inkml:trace contextRef="#ctx0" brushRef="#br0" timeOffset="68">19488 9506 236 0,'6'18'90'0,"-6"-7"-70"0,-6 5 15 16,3-8 2-16,-6 2-17 15,0 1-6-15,-3-1-28 16,0 1-13-16,0-3-93 16,0 0-41-16</inkml:trace>
  <inkml:trace contextRef="#ctx0" brushRef="#br0" timeOffset="69">19970 8934 172 0,'-6'3'66'0,"6"5"-52"0,0 10 10 0,0-2 2 15,3 11 5-15,0 7 5 16,0 11-6-16,-3 8-3 0,0 0-15 15,0-3 1-15,0-8 3 0,0 1-4 16,0-14-2-16,0-8-3 16,0-2-2-16,0-6-3 15,0-3 1-15,-3-4 0 16,0-9 1-16,0-5-9 16,3-8-4-16,0-5-4 15,6-5-2-15,3-6 3 16,3 5 3-16,3 9 5 15,3 5 2-15,0 7 2 16,-1 6 0-16,1 8 4 16,-3 3 5-16,-6 5 6 15,-3 2 5-15,-6 6-4 16,-6-3-1-16,-6 0-9 16,-3-2-2-16,0-6-4 15,1-2-1-15,-1-3-19 0,0-3-7 16,3-2-24-16,6-6-10 15,6-5-29 1,3-5-42-16,6-6 45 16</inkml:trace>
  <inkml:trace contextRef="#ctx0" brushRef="#br0" timeOffset="70">20226 9273 228 0,'-3'24'88'0,"0"2"-69"0,6 6 6 0,0-14-2 0,0 1-2 15,3 2 2-15,0-2-10 16,0-4-3-16,3 1-6 16,0-5-1-16,0-3 3 15,3-8-3-15,0-5-2 16,2-6-7-16,-2-2-1 0,0-6-2 16,-3-2 1-16,0-3 5 15,-3 6 1-15,0 2 2 16,-3 5 0-16,0 6 0 15,0 8 2-15,0 7 3 16,3 3 4-16,0 3-4 16,0 0-1-16,0-3-2 15,3 1-2-15,0-6-2 16,0 0 1-16,2-6-19 16,4-4-9-16,0-6-14 0,3-11-6 15,0-7-24 1,-3-6-35-16,-3-5 31 15</inkml:trace>
  <inkml:trace contextRef="#ctx0" brushRef="#br0" timeOffset="71">20539 9011 244 0,'-6'5'93'0,"3"8"-72"0,3 14-2 0,0-6-3 16,0 13-10-16,0 17 2 0,0 4-5 15,-3-2 0 1,3 0-1-16,0-5-2 0,0-6 1 15,-3-5-21-15,0-8-9 16,0-8-54-16,-3-5-47 16,-3-8 41-16</inkml:trace>
  <inkml:trace contextRef="#ctx0" brushRef="#br0" timeOffset="72">20369 9201 288 0,'9'-8'110'0,"9"3"-86"0,15-3-6 16,-16 6-10-16,10-4-8 0,6 1 0 15,3 0-27-15,-1-3-11 16,1 0-78 0,0 3-32-16</inkml:trace>
  <inkml:trace contextRef="#ctx0" brushRef="#br0" timeOffset="73">20949 9193 144 0,'-6'-2'55'0,"6"-1"-43"0,0 3 12 16,0 0 5-16,0 5-2 16,0 9 2-16,0 4-3 15,0 6-1-15,0 2-14 16,0 4 4-16,0-1 3 0,0-8-6 15,0-3-2-15,0-2-5 16,0-3-4-16,0-2 0 16,0-3 1-16,0-3 1 15,0-5 1-15,0-2-2 16,0-4 1-16,0-2-7 16,0-7 1-16,3-4-1 15,3-2 2-15,3-3-1 0,3-5-1 16,3 5 3-16,3 3 2 15,3 5-2-15,0 6-2 16,-1 7 2-16,-2 8 0 16,0 6 3-16,-3 7 3 15,-3 3 2-15,-3 3 1 16,-3 5-2-16,-3-5-1 16,0-3-3-16,-3-2-2 15,0-3-13-15,0-6-6 16,3-2-19-16,3-2-8 15,0-6-7-15,3-6 0 16,0-2-17 0,0-5-19-16,-1-3 39 15</inkml:trace>
  <inkml:trace contextRef="#ctx0" brushRef="#br0" timeOffset="74">21268 9273 192 0,'-3'8'71'0,"3"2"-55"0,0 12 11 16,0-9 3-16,3 0-7 15,0 6 1-15,0-4-7 16,3 1 0-16,3 0-10 16,0-3-2-16,3-5 1 0,-1-2 1 15,4-4 3-15,0-4 1 16,0-6 3-16,0-3-7 0,-6-2-2 16,-6-3-1-16,-6-3 2 15,-3-2-1-15,-6-5 2 16,-6 5-6-16,0 2-1 15,-2 3-2-15,2 6-2 16,3 2-17-16,0 0-7 16,3 3-18-1,6-1-7-15,3-2-6 16,6 0-4-16,3-2-18 16</inkml:trace>
  <inkml:trace contextRef="#ctx0" brushRef="#br0" timeOffset="75">21435 8966 180 0,'9'-13'68'0,"-6"10"-52"0,-3 3 19 0,0 0 7 0,0 5-17 15,0 1-6-15,2 10 6 16,-2 7 3-16,3 6-14 16,0 8-1-16,0 8 0 0,0 8-5 15,3-2-2-15,0-4-6 16,0-4 0-16,0-4 0 15,-3-10 0-15,0-7-31 16,-3-7-14-16,3-4-37 16,-6-8-15-16,-6-9 7 15</inkml:trace>
  <inkml:trace contextRef="#ctx0" brushRef="#br0" timeOffset="76">21280 9170 304 0,'3'-6'115'0,"9"4"-89"0,9-4-3 0,-7 6-9 16,7 0-4-16,6 0 1 15,6 0-5-15,3 3-2 16,-4-3-2-16,1 0-37 0,-3 3-16 16,-3-3-80-1</inkml:trace>
  <inkml:trace contextRef="#ctx0" brushRef="#br0" timeOffset="77">22042 9170 144 0,'-9'-8'55'0,"6"2"-43"0,-9 4 10 15,9 2 3-15,-3 0 3 0,-3 2 6 16,-3 6-15-16,0 8-3 15,0 5-10-15,1 11-2 0,5 3 0 16,3-1-2-16,9 0-2 16,5-5 3-16,7-2 2 15,3-9 2-15,3-7 1 16,0-6 0-16,3-7 0 16,-4-6 0-16,1-8 0 15,-6-3-4-15,-6-2-1 16,-6-3 1-16,-6-5 0 15,-6 5-2-15,-3 3 1 16,-6 3-2-16,-3 2-1 16,0 5-6-16,1 3-1 15,5 0-24-15,0 3-7 16,9 0-20-16,3 0-8 0,6-1-18 16</inkml:trace>
  <inkml:trace contextRef="#ctx0" brushRef="#br0" timeOffset="78">22214 9151 184 0,'6'27'71'0,"-3"-9"-55"0,0 14 11 15,0-19 0-15,-3 6 0 16,0 2 3-16,-3-3-5 16,0-2-3-16,0 0-12 15,3-5-4-15,0-3-2 0,0-8 0 16,3-3 0-16,0-8-5 15,6-12 1-15,3-4-7 16,6 1 0-16,3 2 1 0,3 5 1 16,0 6 0-1,-1 10 1-15,1 9 3 0,-3 7 0 16,-3 8 3-16,-3 3 3 16,-3 0-2-16,-3 0-2 15,-1-3-22-15,1-8-11 16,3-5-61-1,3-8-47-15,0-5 55 16</inkml:trace>
  <inkml:trace contextRef="#ctx0" brushRef="#br0" timeOffset="79">22869 9207 220 0,'-9'5'82'0,"9"0"-64"0,3 6-7 15,0-6-6-15,3 3 4 16,3 3 5-16,3-3 0 16,0 0 0-16,3-3-8 0,0-5 0 15,0-3 1-15,0-2-3 0,-4-3-1 16,1 0-1-16,-3-3 1 15,-3 1-2-15,-3-1-1 16,-6-2-2-16,-3 2 1 16,-6 1 1-16,-2 5 2 15,-7 2 1-15,-3 3 3 16,0 3-1-16,0 7 2 0,3 6-4 16,4 5-2-1,2 6 4-15,6 2 4 0,9 0-3 16,3 0-1-16,9-5 0 15,2 0-1-15,7-6-5 16,3-5-1 0,0-2-10-16,0-8-3 15,0-6-32-15,-1-5-12 0,1-8-51 16</inkml:trace>
  <inkml:trace contextRef="#ctx0" brushRef="#br0" timeOffset="80">23090 9209 192 0,'-3'6'71'0,"3"2"-55"0,3 10 0 0,0-7-2 15,3 5 16-15,-1 5 11 16,1 0-8-16,-3 0-2 16,0-5-18-16,0-3-6 0,0-2-2 15,0-1-1-15,0-4 0 16,-3-1 9-16,0-5 6 15,3 0-8-15,-3-8-3 16,6-3-5-16,0-4 0 16,0-4-4-16,3-5 0 15,0 0-1-15,3 1 0 16,0 1-14-16,0 1-6 16,0 3-33-16,-1 4-15 15,1 7-49 1</inkml:trace>
  <inkml:trace contextRef="#ctx0" brushRef="#br0" timeOffset="81">23390 9313 184 0,'-9'18'68'0,"12"-7"-52"0,0-3-1 16,0-3-1-16,-3 0 12 15,0 0 10-15,0-2-5 16,0-3-1-16,0 0-17 15,0 0-3-15,0-3-3 0,0-2-1 16,0-5 1-16,3-4-4 16,0-4-2-16,3-1-3 15,3 1 1-15,0 2-4 16,0 0-1-16,0 3-17 0,3 2-8 16,0 3-27-1,0 3-14-15,2 2-21 16</inkml:trace>
  <inkml:trace contextRef="#ctx0" brushRef="#br0" timeOffset="82">23587 9302 164 0,'-15'26'63'0,"9"-12"-49"0,0 9 7 0,6-9 0 0,0 2 4 15,3-3 5-15,3 0-5 16,3-2-3-1,3-1-12-15,3-5 2 0,5-2 4 0,1-3 1 16,3-5 1 0,-3-3-5-16,-3-3-3 0,-3-5-1 15,-4-2-1 1,-5-3-2-16,-6-3-1 0,-3 0-3 16,-8-2 1-16,-7 4-4 15,3 4-2-15,-6 5-18 16,3 2-9-16,0 6-28 15,3 2-14-15,6 3-36 16</inkml:trace>
  <inkml:trace contextRef="#ctx0" brushRef="#br0" timeOffset="83">23858 9310 200 0,'0'24'74'0,"3"-6"-58"0,5 1 9 0,-5-9 0 16,-3-2 4-16,3 0 7 16,-3 0-8-16,0-3-4 15,0-5-14-15,0 0 0 0,0 0 1 16,0-2 0-16,3-6 3 16,-3-5-5-16,3-6-1 15,3-5-6-15,0-5-2 16,3 0 0-16,0 5 0 0,9 3-3 15,0 3 0-15,3 4-5 16,-3 4 0-16,-1 4-42 16,1 6-17-16,0 3-59 15</inkml:trace>
  <inkml:trace contextRef="#ctx0" brushRef="#br0" timeOffset="84">23334 9167 116 0,'3'-3'46'0,"-3"9"-35"0,6 2 16 0,-3 0 5 16,3 5 2-16,-1 5 5 15,1 6-5-15,-3 5 0 16,-3 0-19-16,3 0 4 0,-3-5 2 15,0-3-9-15,0-2-2 16,3-3-4-16,-3-6-1 16,3-2 1-16,-3-2 3 15,0-6 5-15,3-3 1 16,0-5-8-16,-3-5-4 16,3-8-2-16,0-3-1 15,3-5-3-15,0-3 0 16,3 5 2-16,0 4 0 0,0-1-4 15,3 5 1-15,0 9-7 16,0 2-3-16,3 3-25 16,-1 5-10-16,1 0-48 15,3 2-42 1,0 3 52-16</inkml:trace>
  <inkml:trace contextRef="#ctx0" brushRef="#br0" timeOffset="85">23688 9204 124 0,'-3'-8'49'0,"0"5"-38"0,0 1 15 0,0 2 5 0,0 2-2 15,-6 4 3-15,-3-1-5 16,-3 6 1 0,0 5-16-16,-2 5 4 0,2 2 2 0,3 4-6 15,3 2 1-15,3-5-8 16,6-3-3-16,9-2-26 15,6-6-9-15,3-5-80 16</inkml:trace>
  <inkml:trace contextRef="#ctx0" brushRef="#br0" timeOffset="86">23066 9186 132 0,'-3'-3'52'0,"3"3"-41"0,3-3 2 16,-3 3 0-16,3 6 11 15,0 4 9-15,0 6-6 16,3 8-1-16,0 5-15 16,0 0 7-16,0 3 2 0,-1-6-4 0,-2-5-1 15,0-2-7-15,0-3-3 16,0-3-2-16,0-5 0 15,-3 0 2 1,0-8 2-16,0 0 3 0,0 0 1 16,0-8-1-16,0-3-1 15,0-2-8 1,0-8-2-16,6-3-3 16,0-2 3-16,9-1-2 0,0 3 1 15,0 3 0-15,0 3 0 16,3 5-3-16,-1 2-1 15,1 3-44-15,0 3-16 16,0 5-46-16</inkml:trace>
  <inkml:trace contextRef="#ctx0" brushRef="#br0" timeOffset="87">14998 10909 88 0,'-3'-5'33'0,"3"8"-26"0,0-6 11 16,0 3 4-16,0 0 5 15,0 0 4-15,0 0 0 16,0 0 1-16,0 0-6 16,3 0-4-16,0 5-12 15,2 3 7-15,1 3 3 0,3 5 1 0,0 2-1 16,0 3-6-16,0 3-1 16,0 0-4-16,0-3 0 15,0-2-3-15,-3-3 1 16,0-3-2-16,0-5 0 15,0-3 3-15,0-2 3 16,-3-6-2-16,3-5 2 16,-3-5-4-16,3-3 1 15,0-3-5-15,-1-2-2 16,1 0-3-16,0 3 1 16,0-1 1-16,0 3 2 15,0 3-1-15,0 2-1 16,0 3-2-16,0 3 1 15,0 0-10-15,0 0-5 16,0 2-10-16,3 0-4 16,0 1-16-16,0-1-9 0,3 3-19 15,0 0-48 1,-1 0 26-16</inkml:trace>
  <inkml:trace contextRef="#ctx0" brushRef="#br0" timeOffset="88">15399 10877 160 0,'-6'0'63'0,"3"0"-49"0,0 3 5 0,3 0-2 15,-2-1 5-15,-4 4 4 16,-3 2-8-16,-3 2 0 16,-3 3-11-1,0 3-2-15,3 3 1 0,0 2-3 0,3 3-2 16,3 0-3-1,6 2 1-15,3-5-1 16,3-2 0-16,3-6 2 0,6-2 2 16,0-9 1-16,0-4 1 15,0-6-2-15,0-6-2 16,-4 1 1-16,1-3 1 16,-3 0-1-16,-3-2-1 15,-3 2 3-15,0 3 0 16,-3 2-4-16,0 3 1 0,0 3 4 15,0 2 5-15,0 3-5 16,3 6-2-16,0 4 1 16,0 3 0-16,3 3-1 15,0 0-2-15,0 0 1 16,3 0 1-16,0 0-6 16,3-3 1-16,-3-2-26 15,-3-6-8 1,3-2-27-16,-3-6-52 15,2-2 20-15</inkml:trace>
  <inkml:trace contextRef="#ctx0" brushRef="#br0" timeOffset="89">15602 10645 132 0,'0'0'52'0,"3"2"-41"0,-3 4 24 0,3 2 10 16,0 5-8-16,0 11 1 16,-3 7-6-16,0 6-2 15,0 3-17-15,0-3-6 0,0 0 0 16,0-5-4-16,0 0-2 15,0-1 0-15,0-4 1 16,0-3-14-16,0-3-7 16,0-3-32-16,3-4-13 0,0-4-34 15</inkml:trace>
  <inkml:trace contextRef="#ctx0" brushRef="#br0" timeOffset="90">15774 10944 164 0,'-6'18'63'0,"6"-5"-49"0,3 3 11 0,-3-8 2 16,0 3-11-16,0 2-4 15,3-2-7-15,0-1-4 16,0-2 0-1,3-3-37-15,0-2-13 0,0-6-30 16</inkml:trace>
  <inkml:trace contextRef="#ctx0" brushRef="#br0" timeOffset="91">15792 10769 244 0,'-6'-3'90'0,"6"3"-70"0,0 3-9 0,0-3-11 0,6 3-6 15,0 5 2 1,6-3-20-16,3 3-9 0,3-3-58 16,3 0-24-16,3-2 60 15,-1 2 28-15</inkml:trace>
  <inkml:trace contextRef="#ctx0" brushRef="#br0" timeOffset="92">16007 10848 132 0,'-18'6'49'0,"6"2"-38"0,-9 13 8 15,12-8 1-15,-3 3-1 16,0 2 1-16,0 4-7 16,3 1 0-16,3 4-8 15,4-1 1-15,2-5 4 0,2-2-2 16,4-6 1-16,3-5-3 0,3-10 1 16,3-9 0-16,3-2 1 15,0-6-4-15,0-5-3 16,-3-7-3-16,-3-4-1 15,-4-4-3-15,-2-6-1 16,-3-3 4-16,-3 3 1 16,0 5 4-16,0 14 1 15,0 5 7-15,0 10 6 16,0 16-8-16,0 22-2 16,0 10-2-16,3 8 0 15,3-3-2-15,3-2-2 16,0 0 3-16,3-9 2 15,3-4-55-15,0-11-25 16,-3-6-23 0</inkml:trace>
  <inkml:trace contextRef="#ctx0" brushRef="#br0" timeOffset="93">16477 10835 140 0,'0'-5'55'16,"0"10"-43"-16,0-2 8 0,3 2 2 0,0 3-7 15,0 5 2-15,3 3 3 16,-3 0 4-16,0 3-12 15,0-1 4-15,0 1 2 0,0-1-8 16,-3-2-3-16,0-3-4 16,0-5 0-16,0 0 7 15,3-3 3-15,-3-5 5 16,0 0 3-16,0-2-11 16,0-4-3-16,0-2-3 15,0-2 2-15,3-1-3 16,0-2 0-16,6-3-3 0,2-2-1 15,1-1 1-15,3 3 2 16,0-2-3-16,3 7 0 16,0 3-15-16,0 0-4 15,0 3-14-15,-4 2-7 16,1 3-15-16,-3 3-7 16,0 0-24-1</inkml:trace>
  <inkml:trace contextRef="#ctx0" brushRef="#br0" timeOffset="94">16754 10925 152 0,'6'8'57'0,"-3"3"-44"0,6-3 14 0,-3-6 3 0,-1 4-9 15,4-1-1-15,0-5-8 16,0 0 0-16,0-3-7 16,0 1 4-16,0-1 1 0,0-2-3 15,-3-3-2-15,0 0-2 16,-3-3-3-1,-6 1-2-15,-3-1 1 16,0 0-4-16,-6 6 1 0,0 2 0 16,-3 3-1-16,-3 6 1 15,1 4 3-15,-1 4 0 16,3 1 1-16,3 4 2 16,6-1 3-16,6 1-2 15,6-1 0-15,3 1-1 0,6-3 1 16,3-6 0-16,5-7 3 15,4-6-12-15,6-7-5 16,0-6-33 0,-1-3-11-16,1-7-34 15</inkml:trace>
  <inkml:trace contextRef="#ctx0" brushRef="#br0" timeOffset="95">17016 10557 212 0,'-9'6'79'0,"9"7"-61"0,-3 13-1 0,3-5-2 0,0 17-5 16,3 7 4-1,-3 2 2-15,3 3-1 16,0-2-7-16,0-3-5 0,0 0-2 0,0-5-4 16,0-6 2-16,0-7-43 15,-3-9-18-15,-3-7-37 16</inkml:trace>
  <inkml:trace contextRef="#ctx0" brushRef="#br0" timeOffset="96">16864 10854 260 0,'-9'0'99'0,"9"-3"-77"0,6 0-2 0,0 3-4 16,0-2-10-16,6-1 2 15,3 0-5 1,5-2 0-16,4 3-1 0,3-4-17 0,3 4-5 16,0-1-30-16,-1 0-12 15,-2 1 3 1,-9-1-8-16,-3 3 27 16,-3 3 45-16,-6 2 26 15,-3 3 9-15,-3 5 1 16,0 6-7-16,-3 2-4 15,0 0-3-15,3 3-2 16,3-3-14-16,3 0 2 0,0-2 3 16,3-4-4-16,2-1-2 0,1-6-1 15,3-3 1 1,0-5-5-16,-3-5-3 0,3-3-6 16,-3-6 0-16,-3-1 2 15,-3-4 1 1,0 1 1-16,-3 2 0 15,-3 2 4-15,0 4 5 16,0 7-3-16,0 1 2 0,0 4-7 16,0 6-1-16,0 3 2 15,3 2 1-15,3 3-4 16,0 0-1-16,-1-3 1 16,4 0 2-16,0 0-20 15,0-5-7-15,3-2-25 0,0-6-10 16,0-3-40-1</inkml:trace>
  <inkml:trace contextRef="#ctx0" brushRef="#br0" timeOffset="97">17403 10888 172 0,'-3'16'66'0,"6"-3"-52"0,0 3 6 0,0-3-1 16,0 1 6-16,-3-1 7 15,0 0-4-15,0 0-2 16,0-2-14-16,0-1-5 0,0-2-3 16,0-2 4-16,0-6 5 15,0 0-3-15,3-3 2 16,0-2-5-16,2-6 1 16,1-2-5-16,3 0 0 0,0-1-3 15,3-1-1-15,-3-1-1 16,3 2-2-16,-3 1-13 15,0 3-4-15,0-1-27 16,0 0-11-16,0 3-35 16,0 1-29-1,0-1 52-15</inkml:trace>
  <inkml:trace contextRef="#ctx0" brushRef="#br0" timeOffset="98">17641 10867 164 0,'6'21'63'0,"-6"-5"-49"0,3 2 14 0,-3-10 4 15,0 6-3-15,0-1 1 16,0-3-4 0,-3 1 1-16,0-3-15 0,0 0-2 0,3-3-3 15,0-2-1-15,0-3-1 16,0-3-1-16,0-5 0 16,3-5-11-16,3-5-3 15,0-4-8-15,3 1-4 16,-1 3 9-16,4 2 5 15,0 5 6-15,0 9 1 16,0 9 7-16,0 9 4 16,-3 3-1-16,0 2 2 15,-3 0-2-15,0 0 2 16,0-2-4-16,0-1 1 0,0-4-18 16,3-4-8-16,2-4-49 15,4-6-18 1</inkml:trace>
  <inkml:trace contextRef="#ctx0" brushRef="#br0" timeOffset="99">18144 10864 176 0,'0'11'68'0,"0"-6"-52"0,3 11 12 0,0-5 3 16,0 2 6-16,0 3 4 16,0 2-8-16,0 1-3 15,3-1-17-15,0-2-3 0,0 0-3 16,-1-3-1-16,1-2-1 16,-3-3-3-16,0-3 1 15,0 0-2-15,0-2-1 16,-3-3 1-1,0 0 1-15,3 0 1 0,0-3 3 16,0-2-1-16,3-3 2 16,0-2-2-16,0-4 2 15,0-2-2-15,0-2 2 16,3-3-4-16,-3 0-2 16,3-1-3-16,-3 1 1 0,0 3-1 15,0 2-2-15,-3 3-19 16,3-1-10-16,0 4-30 15,0 5-10-15,2 2-45 16</inkml:trace>
  <inkml:trace contextRef="#ctx0" brushRef="#br0" timeOffset="100">18504 10840 160 0,'6'0'63'0,"-6"6"-49"0,0-4 16 16,0-2 3-16,-3 0-3 0,-3 3 2 15,-3 0-7-15,-3 2-1 16,-3 0-13 0,-3 3-2-16,1 5-2 0,-1 6-3 15,0-1-1-15,3 4-1 0,3 1 1 16,3 1 2-16,3 0 2 16,6-3-1-16,6-2 1 15,0-6 0-15,6-5 1 16,3-5-2-16,0-9-1 15,0-2-3-15,2-5-2 16,-2-3-2-16,-3 0-1 16,-3-5 2-16,0 5 0 15,-3 0 1 1,0 1-3-16,0 9 2 16,-3 6-1-16,3 6 0 0,0 4 2 15,0 3 0 1,0 3 0-16,0 0 0 15,0 0 0-15,0 0 2 16,0-3-14-16,0-2-5 0,-1-3-29 16,1-3-10-16,3-8-28 15,0-5-41 1,0-2 38-16</inkml:trace>
  <inkml:trace contextRef="#ctx0" brushRef="#br0" timeOffset="101">18683 10555 220 0,'-6'2'82'0,"6"9"-64"0,0 13 0 0,0-6-6 16,0 14 11-16,-3 8 8 16,0 7 3-16,0 4 5 15,0-4-22-15,0-2-9 16,0 0-6-16,0-5-2 15,3-6 0-15,0-7-11 0,3-6-3 16,3-8-24-16,0-5-8 16,3-11-11-16,2-5-5 15,1-5-30 1</inkml:trace>
  <inkml:trace contextRef="#ctx0" brushRef="#br0" timeOffset="102">18766 10854 216 0,'-3'5'82'0,"0"6"-64"0,3 2 7 15,0-5-1-15,0 5 0 16,3 3 5-16,0 2-4 16,0 1-3-16,0-3-12 15,0-3-2-15,3 0-1 0,0-5-1 16,0-3 1-16,3-2-2 16,0-3 0-16,-1-5-3 15,1-3-2-15,0-5-6 16,0-6-4-16,0-2 1 15,-3 0 3-15,0 2 3 16,0 6 2-16,-3 2 1 16,0 6 0-16,0 10 4 15,0 6 5-15,0 5-1 16,0 2 3-16,0 1-4 0,0-1-2 16,3-2-5-16,0 0 0 15,0-5-7-15,0-1-3 16,0-4-34-16,3-4-14 15,2-2-34 1,4-5-50-16,0-3 43 16</inkml:trace>
  <inkml:trace contextRef="#ctx0" brushRef="#br0" timeOffset="103">19081 10904 220 0,'0'8'82'0,"3"0"-64"0,3 2 4 0,0-2-1 0,0-2 2 16,0-1 3-16,0-2-2 15,3-1-3-15,0-2-11 16,0-2-6-16,3-1-3 16,0-2-1-16,-3-3 0 0,0-3-5 15,-3 1-1-15,-6-1-6 16,-3-2-3-16,-6-1-7 16,-3 1-1-16,-3 3 7 15,-3 4 7-15,0 6 10 16,-3 11 5-16,3 7 1 15,4 4 3-15,-1 1 10 16,6 1 5-16,3 0-5 16,3 3 1-16,6-4-12 0,6 1-3 15,3-5-15 1,5-6-7-16,7-8-38 0,9-7-15 16,3-6-43-1</inkml:trace>
  <inkml:trace contextRef="#ctx0" brushRef="#br0" timeOffset="104">19721 10401 292 0,'-47'11'110'0,"29"-1"-86"0,-12 14-9 16,18-8-10-16,-9 8-6 15,-8 10 2-15,-4 14 20 16,-3 13 8-16,6 5-14 16,10 0-2-16,11 3 1 0,15 2-2 15,14 1 1-15,13 2-14 16,12-8-6-16,8-13-19 15,7-5-9-15,2-11-65 16,4-22-27-16,-1-17 19 16</inkml:trace>
  <inkml:trace contextRef="#ctx0" brushRef="#br0" timeOffset="105">19766 10840 140 0,'-3'0'52'0,"3"0"-41"0,0 6 11 16,3-4 1-16,0 4-5 16,0 4 2-16,0 1 2 15,0 2 1-15,0 3-12 16,0 0 2-16,-3 0 3 0,3 0-6 15,-3-1-1-15,0-1-3 16,0-4 1-16,0 1-6 0,0-3-1 16,0-3 4-1,0-5 2-15,0 0 0 0,0-3-1 16,0 1-8-16,0-4 0 16,0-1-1-1,0-4 2-15,0-2-6 0,3 0 1 16,0-3-2-16,3 0 3 15,0 3 4 1,0 2 3-16,0 3-2 0,0 3 0 16,0-1-1-16,-1 4 0 15,1 4 4-15,0 4 1 16,0 4 1-16,-3 4 2 16,-3-1 1-16,0 0 3 0,0-2-3 15,0-3-2-15,0-1-2 16,0-1 0-16,0-4-2 15,0-2-1-15,3-5 1 16,0-3-1-16,3-2-3 16,0-4 0-16,0 1-1 15,3 3 0-15,0-1 0 16,0 3 0-16,0 3 3 16,0 2 0-16,0 3 1 15,0 8 2-15,0 3 3 16,-1 2 4-16,-2 0-4 15,0 0-1-15,0 1-2 16,-3-4 1-16,0 1-7 16,0-3 1-16,-3 0-32 15,3-3-14-15,-3-5-134 32,9-5 93-32</inkml:trace>
  <inkml:trace contextRef="#ctx0" brushRef="#br0" timeOffset="106">20061 10891 160 0,'0'2'63'0,"3"1"-49"0,3 2 5 0,0-2 0 16,0 2 2-16,-1 1 4 16,4-1-4-16,0-3-3 0,0 1-10 15,3-3-3-15,0-3-1 16,-3 1-2-16,0-3-2 0,0-1-4 15,-3-2 0-15,-3 0-5 16,-3 0-1 0,-3 0-6-16,-3 1-1 0,-3 1 5 15,-3 4 5-15,0 2 6 16,-3 2 3-16,0 6 2 16,0 3 2-16,4 2 3 15,-1 3 2-15,3-3 1 16,3 6 2-16,3-1 2 15,3 1-1-15,6-1-7 16,3-2-5-16,6-5-13 16,2-3-4-16,7-6-28 0,3-2-13 15,3-5-35 1</inkml:trace>
  <inkml:trace contextRef="#ctx0" brushRef="#br0" timeOffset="107">20332 10867 192 0,'-27'-3'71'0,"18"1"-55"0,-6 2 4 0,9 0-2 15,-3 2-3-15,0 6 1 16,-3 0-6-16,3 3-4 16,0 2-3-16,3 3-3 0,3 0 1 15,3 0-1-15,3-1 2 0,3-1 1 16,3-4 1-16,3-2-2 15,0-3 1-15,3-5-7 16,0-2 1-16,0-3-4 16,-3-3 0-16,-3-3 4 15,-3 0 3-15,-3-2 3 16,-3 5 3-16,0 0 3 16,0 8 9-1,0 0-3-15,0 8-6 16,3 3-3-16,2 2-1 15,1 0-1-15,0 3-2 16,3-3-2-16,0 1-6 16,0-4-4-16,0-2-27 15,3-5-12-15,-3-3-36 16,3-5-33 0,0-1 42-16</inkml:trace>
  <inkml:trace contextRef="#ctx0" brushRef="#br0" timeOffset="108">20436 10901 172 0,'-6'6'66'0,"6"4"-52"0,6 3 6 0,-3-5-1 16,0 3 6-16,0 0 7 16,-3 2-8-16,0-3-2 15,0 1-13-15,0-3-3 0,0-3 0 16,0 0-3-16,0-5 0 15,0-2-1-15,3-4 1 16,0-1-4-16,0-7 0 16,0 1-1-16,3-3 0 15,2-2 6-15,1 2 2 0,0 5 2 16,3 3 0-16,0 3-2 16,3 5-1-16,0 3 3 15,-3 2 3-15,0 3-4 16,0 2-2-16,-3 1-2 15,-1 0-3-15,-2-1-4 16,0-2 0-16,-3 0-25 16,3-3-8-16,-3 1-14 15,0-6-6-15,3 0-24 16,0-3-29-16,3-2 41 16</inkml:trace>
  <inkml:trace contextRef="#ctx0" brushRef="#br0" timeOffset="109">20775 10846 192 0,'-6'-6'74'0,"9"6"-58"0,-3 0 12 0,0 0 2 0,0 0 2 16,-3 3 3-1,0 0-8-15,0-1-4 16,-3 4-13-16,0-1-6 0,3 0-1 0,0 1-2 15,3 1-1-15,0 4-2 16,6 0 1-16,0-1 3 16,3 3 1-16,0-2 3 15,-3 2 3-15,0-2 0 16,-3-1 2-16,-6 1-4 16,-3 0 1-16,-3-3-5 15,-3-3-2-15,0-3-11 16,-3 1-6-1,3-3-19-15,1 0-5 0,-1 0-21 16,6 0-9-16,6 0-31 16</inkml:trace>
  <inkml:trace contextRef="#ctx0" brushRef="#br0" timeOffset="110">21207 10671 200 0,'-6'8'74'0,"6"5"-58"0,3 14 14 16,0-9 3-16,-3 6 3 15,0 10 5-15,-3 1-9 16,3-1-4-16,0-2-16 16,0-3-8-16,3-2-2 0,0-4-9 15,3-4 0-15,0-3-24 16,0-6-7-16,-1-4-15 0,1-6-5 16,0-3-44-1</inkml:trace>
  <inkml:trace contextRef="#ctx0" brushRef="#br0" timeOffset="111">21189 10594 224 0,'-6'-10'85'0,"9"10"-66"0,-3 0 16 0,0 0 6 0,0 0-7 16,6 0 1-16,0 0-9 15,3-3-2 1,3 1-13-16,2-1-4 0,4 0-1 0,0 1-3 16,0-1-2-16,0 0-3 15,0 1 1-15,0-1-15 16,-1 0-4-16,-2 1-34 16,0-1-13-16,0 0-58 31</inkml:trace>
  <inkml:trace contextRef="#ctx0" brushRef="#br0" timeOffset="112">21242 10833 272 0,'-9'2'101'0,"15"1"-78"0,6-6-5 16,-6 3-7-16,6 0-3 0,3 0 5 15,3-2-7-15,0-1-3 16,3 0-2-16,-1 1-28 0,1 2-11 16,-3 0-28-16,-6 0-8 15,-3 2-14 1</inkml:trace>
  <inkml:trace contextRef="#ctx0" brushRef="#br0" timeOffset="113">21207 11018 192 0,'-3'2'74'0,"0"1"-58"0,12-3 3 0,-6 3-4 0,6-3-2 15,5 0 5-15,1 0-8 16,3 0-1-16,3 0-5 16,3-3-3-16,0 0 0 0,-1 1-28 15,1-4-9-15,0 1-59 16</inkml:trace>
  <inkml:trace contextRef="#ctx0" brushRef="#br0" timeOffset="114">21638 10690 192 0,'-18'5'74'0,"9"3"-58"0,-2 10 5 0,5-4-1 15,0 4-3-15,-3 9 1 16,0-1 4-16,3 6 3 16,3-3-13-16,3 3-2 0,9-3 0 15,3-3-4-15,3-2 2 16,5-5-1-16,7-9 1 15,3-7 2-15,0-9 4 16,0-7-4-16,-4-5 0 16,1-6-2-16,-6-5 0 15,-6-6-2-15,-6-4 1 16,-9-1-2-16,-3-2 2 0,-6 5-4 16,-3 5-2-16,-6 8-11 15,0 6-4-15,-6 4-17 16,4 6-6-1,-1 8-31-15,6 6-14 0,6 4-25 16</inkml:trace>
  <inkml:trace contextRef="#ctx0" brushRef="#br0" timeOffset="115">21876 10621 220 0,'0'2'85'0,"3"4"-66"0,6 12 3 0,-3-4-3 16,0 9 10-16,0 6 8 16,-3 3-4-16,0 5 0 15,3-2-18-15,0-4-9 0,0-2-2 16,0-2-3-16,-3-3-1 16,3-3-17-16,0-5-9 15,-3-6-24-15,0-2-8 16,0-2-21-1</inkml:trace>
  <inkml:trace contextRef="#ctx0" brushRef="#br0" timeOffset="116">21897 10663 296 0,'-3'-13'110'0,"3"8"-86"0,3 2 22 16,0 3 4-16,0-3-12 15,3 1 0-15,3-4-17 16,0 1-7-16,3 0-9 16,3 0-4-16,3-1 0 0,2 1-4 15,1 0 2-15,0-1-12 16,0 4-5-16,0-1-30 16,-3 0-11-16,-3 3-36 15,2 0-13-15,-5 6-2 16</inkml:trace>
  <inkml:trace contextRef="#ctx0" brushRef="#br0" timeOffset="117">21897 10880 280 0,'0'0'107'0,"12"-3"-83"0,9 3-1 0,-9 0-5 16,6-2-13-16,9-1-1 15,-1 1-20-15,4-1-9 16,-3-2-97-16,6 2-43 16</inkml:trace>
  <inkml:trace contextRef="#ctx0" brushRef="#br0" timeOffset="118">22799 10539 104 0,'-6'-19'41'0,"3"11"-32"0,-6-5 15 15,6 8 5-15,-6-3-3 16,-3 0 2-16,1 0 4 16,-7 5 4-16,-3 3-19 15,0 6 4-15,3 2 2 0,0 7-12 16,6 7-4-16,3 9-2 16,4 14 1-16,2 6-3 0,3-1 0 15,3 3-1-15,-1-6 1 16,4-4-4-16,0-9 0 15,0-5-8-15,0-5-2 16,-3-5-36-16,-3-6-16 16,-3-3-37-1</inkml:trace>
  <inkml:trace contextRef="#ctx0" brushRef="#br0" timeOffset="119">22481 10811 204 0,'3'-8'77'16,"6"3"-60"-16,8-5-7 0,-5 4-6 0,6-4-2 16,6 2 3-16,0 2-7 15,0 1 0-15,-1 0 0 16,1 2-17-16,-6 3-7 0,-3 3 14 16,-3 5 7-16,-3 2 11 15,-3 6 7-15,-3 5-1 16,0 3 3-16,0 0 3 15,0 0 3-15,3 0-2 16,0-6-2-16,3-2-1 16,2-5 3-16,1-3-7 0,3-8-2 15,0-6-1 1,0-2 1-16,-3 0-5 0,-3-2-3 16,-3-3 3-16,-6-1 1 15,-3 1-2-15,-3 3-3 16,-3-1-5-16,-3 3-2 15,3 0-17 1,0 3-5-16,0 2-15 0,3 1-5 16,3-1-29-1,3 3-36-15,6 3 39 16</inkml:trace>
  <inkml:trace contextRef="#ctx0" brushRef="#br0" timeOffset="120">22879 10907 184 0,'18'26'71'0,"-12"-15"-55"0,0-1 17 0,-3-4 5 0,0-1-9 15,-3 0 0-15,0-5-1 16,0 0 0-16,0 0-15 16,0 0-1-16,0-3-1 0,3-4-6 15,3-4-1-15,0-2-2 16,6-3-2-16,0 0-2 16,3 3-1-16,3 2-9 15,0 1-5-15,2 4-42 16,4 1-19-1,0 5-34-15</inkml:trace>
  <inkml:trace contextRef="#ctx0" brushRef="#br0" timeOffset="121">23412 10851 196 0,'0'13'74'0,"6"0"-58"0,0 11 9 0,-3-13 2 0,0-1 4 16,0 4 3-16,-3-4-10 15,0 1-1-15,3-6-14 16,-3 0-1-16,0-5-1 16,0 0 8-16,0 0 2 15,0-2-6-15,-3-6-4 0,3-3-2 16,0-2 1-16,0-3-5 16,3 0-1-16,3 0-2 15,0 1 0-15,3-1 2 16,3 2 0-16,0 1-18 15,3 3-5-15,-3 2-27 16,8 5-8-16,-2 0-7 16,-6 3-2-16,6 3 23 15,-6 2 18 1,-3 1 23-16,0 2 18 16,0 2 11-16,0 1 2 15,0-1 3-15,-3-2-8 16,5 0-4-16,-2-3-11 15,3 1 6-15,0-6 5 0,0 0-6 16,0-6 0-16,-3 1-7 0,0-3-4 16,-3-2-1-16,0-1-1 15,-3 1-3-15,-3-4 0 16,-3 1-9-16,-3 2-3 16,-3 4 6-16,-3 4 2 15,0 6 2-15,-3 4 4 16,0 7 0-16,3 4 3 15,3 6-1-15,1 0 2 16,5 0 0-16,0-1 1 0,6-1-2 16,5-4 1-16,4-2-9 15,6-5-1-15,3-3-20 16,3-6-8-16,3-2-24 16,-1-5-36-1,1-3 22-15</inkml:trace>
  <inkml:trace contextRef="#ctx0" brushRef="#br0" timeOffset="122">23933 10811 180 0,'-12'-10'68'0,"3"12"-52"0,-3 1 10 0,4 2 4 15,-1 3-3-15,3 0 2 16,-9 5-16-16,6 3-6 16,-3 5-4-16,3 1 4 0,6-1 5 15,0-3 0-15,6-2 3 16,0-3-10-16,12-2-3 15,0-3-4-15,3-5 0 16,-1-6-5-16,-2-2 0 16,3-9-10-16,-6 1-4 15,-3-3 11-15,-6 0 5 16,-3 3 8-16,-3 3 6 16,-6 2 4-16,6 2 4 15,-3 6-9-15,6 6-2 16,-3 2-6-16,3 2-3 15,3 1-3-15,3 2 1 0,6-2-13 16,0-1-3 0,9-2-13-16,0-3-4 15,-1-5-20-15,-2-2-45 16,3-3 18-16</inkml:trace>
  <inkml:trace contextRef="#ctx0" brushRef="#br0" timeOffset="123">24201 10790 156 0,'-6'-18'57'0,"3"18"-44"0,-6 0 14 16,6 5 5-16,-3 0-7 16,-3 3 0-16,-3 5-16 0,1 9-6 15,2 1-2 1,0 6 3-16,0-2 2 0,3-1 2 16,6-2 2-16,3-3-1 0,0-5 2 15,12-5-4 1,-3-6-2-16,2-8-5 15,1-2 0-15,0-8-2 16,0-8-2-16,-3-3 3 16,-3-5 0-16,-3-6-2 15,-6-7 2-15,-3-3-1 0,0-2-2 16,-3 4 3-16,3 4 0 16,-3 9 3-16,0 7 1 15,0 7 3-15,6 5 1 16,-3 9-6-16,-3 9-2 15,6 15-3-15,0 9 3 16,6 6 2-16,-3 0 4 0,9 0-4 16,-3-2-3-16,3-6-17 15,6-3-7-15,0-7-56 16,5-1-47 0,-2-10 42-16</inkml:trace>
  <inkml:trace contextRef="#ctx0" brushRef="#br0" timeOffset="124">24570 10608 96 0,'6'-14'35'0,"0"9"-27"0,-3-3 16 0,-3 6 4 15,0-1 0-15,0-2 1 16,0 2-3-16,-3 0 1 16,0 1-15-16,-6 2 2 0,0 2 0 15,-3 6 1-15,-3 3 1 16,-2 5 0-16,-1 0 0 16,9-3-2-16,-3 16 1 15,0-5-4-15,6 13 1 16,0-6-7-16,9 12-3 15,0-11-8-15,6-1-4 0,12 6-30 16,6-8-11 0,2-10-60-1</inkml:trace>
  <inkml:trace contextRef="#ctx0" brushRef="#br0" timeOffset="125">24728 10589 204 0,'12'13'77'0,"-3"6"-60"0,6 15 10 0,-15-28 1 15,9 17 1-15,-3 12 2 16,-3-1-14-16,-3 3-5 15,-3-5-8-15,-3-3-9 0,-6-5-2 0,0-3-43 16,0-5-17-16,3 0-39 16</inkml:trace>
  <inkml:trace contextRef="#ctx0" brushRef="#br0" timeOffset="126">24945 10332 220 0,'6'6'82'0,"0"2"-64"0,3 8 22 16,-3-3 7-16,6 5-10 16,0 9 1-16,6 5-1 15,0 12-2-15,-4 17-18 0,1 5 3 16,-9 1 1-16,0-4-5 0,-12 1-1 16,-3-6-7-1,-6 0-3-15,-5-2-16 0,-7-6-7 16,-3-5-66-16,-6-5-30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8T17:11:44.6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15697 13115 104 0,'-6'-2'41'0,"6"4"-32"0,0-2 15 0,0 0 7 15,0 0-6-15,3 6 0 16,0 2 1-16,3 2 3 15,0 9-15-15,0 5 7 0,0 2 6 16,0 3-9-16,0-2 0 16,0-4-4-16,0-1-1 15,0-4-3-15,-3-5 1 16,0-2 0-16,0-3 1 16,-3-3 5-16,0-5 3 15,0-3-8-15,-3-2-2 16,0-5-6-16,3-6-3 15,0-3 0-15,0-2-1 16,3 0 0-16,3 0 0 0,3 0 0 16,3-1 2-1,2 6-6-15,1 1 1 0,3 4-6 16,0 3 1-16,3 0-18 16,0 6-6-16,0 2-23 15,-1 2-10-15,1 3-25 16,0 1-33-1,-3-4 45-15</inkml:trace>
  <inkml:trace contextRef="#ctx0" brushRef="#br0" timeOffset="1">16037 13213 204 0,'-12'3'77'0,"9"5"-60"0,3-3-5 15,0-2-6-15,3 2 0 16,0 3 6-16,3 0 3 15,0-3 0-15,3 1-7 0,2-1-1 0,4-2 3 16,0-3-4-16,3-6-1 16,0 1-2-16,-3-3-3 15,-3-3-2-15,0 1 1 16,-3-6-1-16,-7 3-2 16,-4-1 0-16,-4 4 0 15,-6 2-2-15,-3 3 1 16,-3 5 3-16,-3 5 1 15,-3 6 1-15,3 2 2 16,1 3 1 0,2 5 3-16,9 0 1 0,3 0 3 15,6-2-7-15,9-1-2 16,6-2-1-16,8 0 0 16,4-5-14-16,3-6-5 15,3-3-26-15,0-4-8 16,-1-3-37-16</inkml:trace>
  <inkml:trace contextRef="#ctx0" brushRef="#br0" timeOffset="2">16391 13160 212 0,'-21'-13'79'0,"9"13"-61"0,-9 0 8 16,9 5-1-16,-3 3-9 0,-2 3-1 15,-1 5-7 1,0 2 0-16,3 6-5 15,6-3-2-15,3 1 0 0,6-4-1 0,9-2 0 16,6-3 0-16,6-5 2 16,3-5-3-16,2-6 0 15,1-2-8-15,0-6-2 16,-3-2 6-16,-6-3 2 16,-6 0 5-16,-7 0 1 15,1 0 7-15,-6 6 6 16,-6-1-2-16,3 6 0 15,1 5-11-15,-1 3-1 16,3 5-4-16,0 5-2 16,5-3 3-16,7 4 0 15,0-4-21-15,6 1-8 0,6-3-25 16,3-6-8-16,3-2-28 16</inkml:trace>
  <inkml:trace contextRef="#ctx0" brushRef="#br0" timeOffset="3">16721 13107 200 0,'-18'-15'77'0,"12"15"-60"0,-11 0 6 15,8 5 1-15,0 3-15 16,-6 2-2-16,-3 9-5 16,0 5-2-16,6 2 1 15,3 1-4-15,3 2 2 0,9-5 1 16,3-3 2-16,3-3 1 15,6-5 1-15,0-5 2 0,3-8 1 16,0-8-3-16,2-5-3 16,-2-8-3-16,-3-8-1 15,-3-11 2-15,-3-2 2 16,-3-3 0-16,-6 3-1 16,-3 2-2-16,-3 3 1 15,0 8 7-15,0 5 6 16,0 5 3-16,0 6 0 15,0 8-10-15,3 8-2 16,0 10-3-16,3 13 0 16,6 11-3-16,3 6 2 15,6-4 3-15,3-2 1 16,3-2-8-16,3-3-2 16,-4-9-49-16,1-4-23 15,-6-11-21-15</inkml:trace>
  <inkml:trace contextRef="#ctx0" brushRef="#br0" timeOffset="4">15218 12840 200 0,'-3'-18'77'16,"3"18"-60"-16,0 8-5 0,0 0-4 0,3 7 4 15,0 9 4-15,-3 13-5 16,0 16-2-16,0 8-5 16,0 3-1-16,0-6 1 15,0-5-2-15,3-3-2 16,0-5-8-16,0-8-3 0,3-5-45 16,-3-6-20-16,3-7-5 15</inkml:trace>
  <inkml:trace contextRef="#ctx0" brushRef="#br0" timeOffset="5">15298 12782 160 0,'3'-32'63'0,"3"27"-49"0,3-8 9 0,0 7 3 16,3-1-6-16,9-4 0 16,9-5-9-16,11 0-2 15,13 0-5-15,8-2-3 0,16-3 0 16,20-1-1-16,9 1 0 16,12 0 0-16,12 3 0 15,3 2 0-15,-6 0 2 16,3 3-3-16,-9 5 0 0,-12 2 1 15,-14 1 0-15,-16 0 0 16,-9 2 0-16,-11 1 6 16,-9-1 4-16,-7 3 6 15,-8 0 2-15,-6 0-5 16,-7 3-3-16,-2 2-1 16,-3 8-1-16,-9 14 0 15,-3 20 0-15,-6 17-4 16,-3 4-3-16,0 17 0 15,3 5-1-15,3-3 0 16,3-5 0-16,3-10 0 16,0-9 2-16,0-4-1 0,-3-12-1 15,-3-7-28 1,-3-6-14-16,-3-7-60 16,-3-3-44-1,-3-6 58-15</inkml:trace>
  <inkml:trace contextRef="#ctx0" brushRef="#br0" timeOffset="6">15090 13523 148 0,'-3'-8'55'0,"3"8"-43"0,3 0 1 0,-3 0 0 15,9 0 2-15,3 0 5 16,9 3 3-16,8-1 1 16,13 4-13-16,18-1 7 0,20 0 4 15,12 3 0-15,21 0-1 16,21-3-5-1,6 1-2-15,21-6-6 16,0 0 0-16,-1-3-3 16,4 0 0-16,-15 1-1 0,-12-4 2 15,-12 1-3-15,-18 0-2 16,-21-1 0-16,-17 1 1 16,-16 0-19-16,-14 0-6 15,-18 2-107 1</inkml:trace>
  <inkml:trace contextRef="#ctx0" brushRef="#br0" timeOffset="7">16206 13753 24 0,'-3'0'11'0,"6"0"-9"0,0 0-5 0,-3 0-2 15,0-3 28-15,0-2 14 16,0 0 1-16,0 0 3 15,0-3-10-15,0 0-2 16,0-3-3-16,0 0-1 16,0 4 1-16,0-4 1 15,0 8-14-15,0 1 5 0,0 2 3 16,0 13-11-16,-3 5-6 16,0 9 9-16,-3 7 3 15,0 11-2-15,0 3 0 16,0 2-2-16,3-2 0 15,1-6-6-15,-1-2-2 16,0-8-2-16,3-6 1 16,3-2-9-16,0-8-3 15,-3 0-26-15,2-8-12 0,1-1-29 16,-3-7-12-16,0 0 0 16</inkml:trace>
  <inkml:trace contextRef="#ctx0" brushRef="#br0" timeOffset="8">15956 14089 160 0,'-6'3'63'0,"6"2"-49"0,3 3 0 0,0 3-3 15,3 4 17-15,3 9 9 16,0 3 3-16,3 4 3 15,6 1-24-15,0 3 0 0,3-1 0 16,-1-5-5-16,1-5 2 16,-3-3-3-16,0-8 2 15,0-5-2-15,3-10 2 16,-1-9-6-16,1-5-1 16,3-5-2-16,-3-6-1 15,0 1-10-15,-3 0-2 16,-4-1-5-16,-2 3-3 15,-3 6-13-15,-3 2-8 16,0 3-24-16,-3 2-10 0,0 8-45 16</inkml:trace>
  <inkml:trace contextRef="#ctx0" brushRef="#br0" timeOffset="9">16162 14835 140 0,'-6'-10'52'0,"3"7"-41"0,3-2 9 0,0 2 0 0,-3 0-1 15,0 1 3-15,-3-1 5 16,-3 0 4-16,-3 3-17 16,-3 3-1-16,-3 8-2 0,-3 10-4 15,-2 11-2-15,-1 7 0 16,3 6-1-16,6 0 0 16,9 0 2-16,6 3 1 15,12-6 1-15,12-5 2 16,6-10 4-16,5-11-4 15,4-14 2-15,6-12-3 16,2-12 2-16,1-9-4 16,-9-6-2-16,-10-6 0 15,-8-10-1-15,-12 3 2 16,-12 3 1-16,-12 2-1 16,-6 7-1-16,-5 9-10 15,-4 8-4-15,3 5-28 0,-3 6-14 16,3 4-48-1,4 9-55-15,-1 2 49 16</inkml:trace>
  <inkml:trace contextRef="#ctx0" brushRef="#br0" timeOffset="10">15638 14584 172 0,'-3'-11'66'0,"3"17"-52"0,0 1 3 15,0 4-2-15,3 13 12 16,0 13 7-16,-3 21-6 0,0 19-4 16,-3 8-14-1,3 2-4-15,0-2-2 0,0-6-5 16,0-10 1-16,0-11 0 0,0-13 2 15,3-11-39-15,0-5-16 16</inkml:trace>
  <inkml:trace contextRef="#ctx0" brushRef="#br0" timeOffset="11">15656 14608 208 0,'0'-16'77'0,"6"8"-60"0,8-3-7 0,-5 6-8 0,6 0 3 15,9-1 6-15,9 1 4 16,8 0 0-16,13-3-7 16,12 0-3-16,5 0-1 0,12 3-2 15,7-1-2-15,-1 1 1 16,-3 2 1-16,-8 1-1 15,-10 2-1-15,-14 2 1 16,-10 4 1-16,-8 2 1 16,-9 5 3-1,-9 3 10-15,-3 8 5 0,-7 7-5 16,-5 12 1-16,-3 15-4 16,-3 11 2-16,1 2-10 15,-1 1-3-15,0 2 2 16,3 2 2-16,0-4-7 15,3-9-1-15,0-7-22 0,-1-11-7 16,1-11-24-16,-3-2-8 16,0-11-45-1</inkml:trace>
  <inkml:trace contextRef="#ctx0" brushRef="#br0" timeOffset="12">15757 15393 268 0,'-33'3'101'0,"30"5"-78"0,3 3-16 0,6-6-10 0,3 3 0 16,9 2 4-16,12-2 13 16,11 3 8-1,13-6-11-15,11 1 1 0,7-1 1 0,11-5-9 16,3 0-2-16,1-3-4 15,-7 1-2-15,-11-1-22 16,-7 0-7-16,-8 3-44 16,-7-5-15-16</inkml:trace>
  <inkml:trace contextRef="#ctx0" brushRef="#br0" timeOffset="13">13590 14933 140 0,'-18'-3'52'0,"9"3"-41"0,-3 0 20 0,9 3 5 16,-3-3-1-16,0 3 2 15,0-3-3-15,3 0 1 16,0 0-19-16,3 0-5 0,6 2 0 16,3-2-7-16,9 3 0 0,6-3-2 15,6 3 1-15,2-3-4 16,4 0 0-16,3 0-23 16,0-3-10-16,-4-2-42 15,1-1-16-15,-3-1 4 16</inkml:trace>
  <inkml:trace contextRef="#ctx0" brushRef="#br0" timeOffset="14">14033 14745 260 0,'-3'0'99'0,"6"8"-77"0,0 13 4 15,0-5-2-15,0 13-8 16,0 8 1-16,0 8-7 15,0 0-4-15,0-2-3 16,0-12-3-16,3 9 1 0,0-8-32 0,3-6-12 16,3-5-82-1</inkml:trace>
  <inkml:trace contextRef="#ctx0" brushRef="#br0" timeOffset="15">13134 14626 192 0,'-3'3'71'0,"6"10"-55"0,0 16 4 16,0-8 0-16,0 22 1 15,-3 20 4-15,0 11-13 16,-3 8-5-16,0 3-4 0,3 0 0 16,0-11 0-16,3-11-8 0,3-10-2 15,0-11-34-15,0-10-15 16,3-11-37 0</inkml:trace>
  <inkml:trace contextRef="#ctx0" brushRef="#br0" timeOffset="16">13337 14589 220 0,'6'-37'82'0,"9"19"-64"0,20-12-7 0,-17 20-8 0,6-9-4 15,6-2 2-15,9-3 4 16,11 1 2-16,16 1-3 15,5 1-3-15,3 3 0 0,4-1-1 16,2 6 2-16,1 5-1 16,-7 5-1-16,-6 3 1 15,-8 6-1 1,-9 7 8-16,-7 13 7 0,-8 17 6 16,-6 12 2-16,-6 9-6 15,-7 12-2-15,-2 14-9 16,-3 0-2-16,-3-8-2 15,-3-5 1-15,0-5 0 16,-3-1 1-16,-3-7-20 0,0-9-7 16,-3-7-41-16,-3-6-16 15,-3-5-23 1</inkml:trace>
  <inkml:trace contextRef="#ctx0" brushRef="#br0" timeOffset="17">13390 15499 296 0,'-47'0'112'0,"44"3"-87"0,12-6-11 0,3 3-10 0,9 0-13 16,8 0 1-1,13-2 17-15,17-1 8 16,19 0-7-16,5 3-6 0,9-2 0 0,7-4-1 15,5 1 1-15,-6 2-35 16,-6-2-14-16,-11 3-35 16,-13-4-15-16,-14-4 7 15</inkml:trace>
  <inkml:trace contextRef="#ctx0" brushRef="#br0" timeOffset="18">15263 13113 148 0,'0'0'57'0,"0"2"-44"0,0-2 12 16,-3 0 4-16,0 3-4 16,-3-3 3-16,-9 0-5 15,-3 3-2-15,-6-1-11 16,-9 1 0-16,-8 2 3 0,-7 1-5 16,-5-1 0-16,-7 0-4 15,-11 3-3-15,-13 0 0 0,-2 3 1 16,0-1-1-16,-1-2-1 15,-2 3 3-15,-3-1 2 16,2 6-4-16,7-3-3 16,6 1 1-1,5-4 0-15,13 1 3 0,11-3 1 16,9 0-4-16,10-3 1 16,8 0-2-16,6 1-2 15,6-1 0-15,3 3 0 16,6 0 3-16,6 5 0 15,3 8-2-15,3 11 0 16,3 18 2-16,0 14 0 16,-3 4 1-16,-1 7 2 15,-5 9 1-15,0-4 3 0,0-4-1 16,-3-10 2-16,0-7-2 16,0-9 0-1,0-8-1-15,-3-5 0 0,0-8 0 16,0-5 0-16,0-5-11 15,-3-3-3 1,0-3-17-16,-3-3-8 0,-3 1-30 16,-3 0-11-16,-8-3-11 15</inkml:trace>
  <inkml:trace contextRef="#ctx0" brushRef="#br0" timeOffset="19">13614 14065 204 0,'-12'-16'77'0,"12"16"-60"0,6 0-7 0,0 6-8 16,6 4-6-16,5 11 0 15,7 6 11-15,3 7 5 16,3 1-5-16,6-1-4 0,-4-2 0 16,1-6 7-16,0-5 3 15,2-7 2-15,1-9 4 16,0-8-5-16,0-5 0 0,-4-2-4 15,-2-3-1 1,0-6-27-16,-9-7-11 16,-3-14-86-1</inkml:trace>
  <inkml:trace contextRef="#ctx0" brushRef="#br0" timeOffset="20">17403 13049 124 0,'-15'-5'49'0,"12"5"-38"0,-6-3 17 0,6 3 4 15,0 0-2-15,3 0 0 16,0 0-13-16,6 3-3 15,3-3-8-15,9 0-2 0,12-3 0 16,11-2-2-16,16-3 1 16,11 0-2-16,10 0 2 15,5-2-2-15,6-1-1 0,7 3 1 16,-1 0-1 0,-3 0-3-16,-6 3 2 0,-5 0 1 15,-7 2 2 1,-5 0 3-16,-10 3 2 0,-8 3-3 15,-10 2-1-15,-8 3 1 16,-6 8 0-16,-6 11 0 16,-6 15 0-16,-9 11 0 15,-6 8 2-15,-6 31-1 16,-3 17 2-16,3 5-2 16,3 10 0-16,3 3-1 15,3-16 2-15,3-16 1 16,3-15 1-16,0-12-2 15,-3-9-1-15,0-14-3 16,0-8-2-16,-1-11-24 0,1-5-11 16,0-7-66-1,0-7-49-15,-6-7 60 16</inkml:trace>
  <inkml:trace contextRef="#ctx0" brushRef="#br0" timeOffset="21">18415 14256 200 0,'-3'-8'77'0,"6"10"-60"0,9 1-9 16,-6 0-7-16,3 2 8 16,3 3 8-16,2 3 5 15,4 2 4-15,6 0-14 16,0 0 2-16,3-2 2 0,0-3-4 15,-1-3 1-15,1-2-4 16,-3-6 0-16,0-2 1 0,0-6 4 16,-1-5-8-16,-2 0-1 15,-3-5-19-15,-3-3-5 16,-3 1-26-16,-6-1-12 16,3 5-57-1</inkml:trace>
  <inkml:trace contextRef="#ctx0" brushRef="#br0" timeOffset="22">18123 14690 216 0,'-9'-3'82'0,"9"6"-64"0,3-3-2 0,-3 0-7 16,3 5 1-16,3 0 6 15,6 3-2-15,3 0 2 0,3 3-9 16,6-1-2-16,2 1 1 0,1-1-3 16,0 1-2-16,-3 0 0 15,0-1 1-15,-7 1-6 16,-2-1 1-16,-6 1 1 15,-6 2 3-15,-9 3 0 16,-6 5 2 0,-5 3-2-16,-7 3-1 15,-3-1 1-15,0 0 1 0,3-2-1 16,3-5 2-16,4-3-4 16,5-3-2-16,6 0-25 15,6-5-11-15,6-3-20 16,6-2-8-16,8-8-13 15</inkml:trace>
  <inkml:trace contextRef="#ctx0" brushRef="#br0" timeOffset="23">18632 14732 216 0,'-12'-3'82'0,"9"6"-64"0,-3 5-7 0,3 0-8 15,-3 10-7-15,0 9 0 16,0 5 11-16,4 2 8 16,2-2-8-16,5-3 5 0,7-3 2 15,3-5 4-15,9-7 1 16,6-9-6-16,3-8-3 16,2-7-1-16,-2-6-1 15,0-8-2-15,-9-2-1 16,-7-3-1-16,-8-1 2 0,-9 4-12 15,-15 0-5-15,-8 2-9 16,-13 3-2-16,-3 5-26 16,-2 5-11-16,2 6-42 15</inkml:trace>
  <inkml:trace contextRef="#ctx0" brushRef="#br0" timeOffset="24">17864 14504 192 0,'-6'6'71'0,"6"10"-55"0,3 26 2 16,0-16-3-16,0 22-6 15,0 21 2-15,0 16-6 16,0-3-1-16,0-6-2 16,3-4-2-16,3-6 1 0,3-11-17 15,0-12-4-15,0-12-41 16,6-9-46-1,-1-14 27-15</inkml:trace>
  <inkml:trace contextRef="#ctx0" brushRef="#br0" timeOffset="25">17811 14616 236 0,'12'-22'90'0,"11"12"-70"0,19-9-7 0,-18 11-10 16,9-2-2-16,14-3 1 16,16-3 4-16,11 0 3 15,9 0-4-15,16-3-3 16,8 1-1-16,3 5-1 0,-6-3 2 0,0 0-3 16,-2 5 0-1,-16 3 1-15,-12 6 0 16,-11 4 2-16,-10 6 1 15,-8 8 3-15,-9 8 3 0,-7 5 0 16,-5 8 2-16,-6 6 0 16,-3 4 3-16,-6 11-5 15,-6 6-1-15,-6 2-2 16,-3-5 1-16,-3-3-4 16,0-5-2-16,3-8-31 15,-3-8-15-15,3-3-35 16,-3-7-12-16,-3-1 3 15</inkml:trace>
  <inkml:trace contextRef="#ctx0" brushRef="#br0" timeOffset="26">18061 15433 232 0,'-45'5'88'0,"33"-2"-69"0,9 2-3 0,3-5-4 16,6 0 6-16,12 6 8 15,12-6 0-15,20-6-1 16,22-7-13-16,17 3 1 0,18-9 3 0,9 3-8 16,3-2-2-1,6-1-4-15,0 3 1 0,-14 3-2 16,-13 2-1-16,-15 1-26 15,-11-1-10-15,-13 3-53 16,-11 6-20-16,-16 2 8 16</inkml:trace>
  <inkml:trace contextRef="#ctx0" brushRef="#br0" timeOffset="27">15662 15690 108 0,'-3'-11'44'0,"6"11"-35"0,0-5 12 0,0 5 1 15,-1-3 10-15,1 3 7 0,-3 0-6 16,0 0-2-16,3 6-17 16,0 2 0-16,0 7 2 0,-3 7-6 15,0 4-3-15,0 3-4 16,3 0 0-16,0 0-2 15,0-2 2-15,0-3-2 16,0-9-1-16,3-1-26 16,0-6-12-16,0-3-14 15,-3-10-6-15,3-1-21 16</inkml:trace>
  <inkml:trace contextRef="#ctx0" brushRef="#br0" timeOffset="28">15659 15669 228 0,'-18'-6'85'0,"21"4"-66"0,0 2 5 0,-3 0 1 16,3 0-7-16,6 0 1 16,-3 0-6-16,2 0 0 15,1-3-8-15,3 0-5 0,6-2-1 16,0-3 1-16,3 6 2 15,0-4-14-15,0 1-7 16,-4 2-21-16,1 3-8 16,-6 0-16-1,-3 3-47-15,-3 2 23 16</inkml:trace>
  <inkml:trace contextRef="#ctx0" brushRef="#br0" timeOffset="29">15727 15748 200 0,'-9'0'77'0,"9"3"-60"0,-3-3 8 16,3 0 0-16,0 0-4 15,3 2-1-15,3-2-6 16,0 0-1-16,3 0-8 16,3-2-5-16,3-1-3 0,0 0-16 15,-1-2-5-15,1 5-19 16,-3 0-8-16,-6 5-23 15</inkml:trace>
  <inkml:trace contextRef="#ctx0" brushRef="#br0" timeOffset="30">15733 15886 160 0,'-12'10'60'0,"9"-7"-47"0,3-1 15 0,0-2 4 16,0 0-14-16,6 3-2 15,0-3-6-15,3 3-1 16,3-3-5-16,3 0-3 0,3 0 2 15,-1 2-11-15,1-2-2 16,0 6-35-16,0-6-13 16,0-6-21-1</inkml:trace>
  <inkml:trace contextRef="#ctx0" brushRef="#br0" timeOffset="31">16013 15700 152 0,'-12'-2'57'0,"9"4"-44"0,-9 4 12 0,6-1 4 0,0 6-6 16,-3 4 1-16,0 7-7 15,3 1-2-15,3 1-9 16,3 3-4-16,3-1-1 0,6-5 1 16,6 0 1-16,6-2 1 15,3-8 2-15,3-6-3 0,-1-8-2 16,-2-7 0-16,0-4-1 16,-6 1 2-16,-3-5 1 15,-6-4 3-15,-6 1 1 16,-3-2-1-16,-6 4 1 15,-6-2-4-15,0 2 0 16,0 3-8-16,0 3-2 16,3 3-25-16,0 2-11 15,6 5-33 1,6 0-41-16,9 3 36 16</inkml:trace>
  <inkml:trace contextRef="#ctx0" brushRef="#br0" timeOffset="32">16325 15658 220 0,'-6'8'82'0,"6"5"-64"0,0 16 7 16,0-10-3-16,0 5-6 15,0 2 3-15,3 1-8 16,0-1-2-16,0 0-5 15,3-2-3-15,0-3 0 0,0-5-17 16,0-2-6-16,0-4-27 16,0-5-9-16,0-5-35 15</inkml:trace>
  <inkml:trace contextRef="#ctx0" brushRef="#br0" timeOffset="33">16290 15669 268 0,'-3'-8'101'0,"6"8"-78"0,3-3-2 0,0 3-5 15,2-3-6-15,4-2 2 16,3-3-6-16,6 6-2 16,3-1-2-16,0 0-8 0,0 3-1 0,2 0-26 15,-2 0-10-15,-3 3-49 16,-3 2-43-1,-9 3 50-15</inkml:trace>
  <inkml:trace contextRef="#ctx0" brushRef="#br0" timeOffset="34">16373 15777 260 0,'-15'5'99'0,"15"-2"-77"0,3 0-9 15,-3-3-7-15,6 2-4 16,3 1 1-16,3 0 1 15,6-3 2-15,3 0-3 16,5 0-8-16,-2-3-2 0,3-2-48 16,0-1-18-16,2-2-23 15</inkml:trace>
  <inkml:trace contextRef="#ctx0" brushRef="#br1" timeOffset="35">14504 11914 112 0,'9'-16'44'0,"-3"8"-35"0,0-5 23 16,-4 8 6-16,-2-3-1 16,-2-3 3-16,-4-2-5 15,-3 3-1-15,-3 2-19 16,-3 2 2-16,-3 4 3 0,0 4-11 16,-3 12-2-16,3 9-7 15,1 6-1-15,2 8-4 16,0 6 1-16,3 7 0 15,3 3 2-15,3 3 1 16,3-6 1-16,0-3 0 16,3-4 2-16,0-6-3 15,0-3-2-15,0-10-18 16,0-3-7-16,0-5-16 16,0-5-7-16,-3-6-24 15,0-8-25-15,-3-10 36 16</inkml:trace>
  <inkml:trace contextRef="#ctx0" brushRef="#br1" timeOffset="36">14197 12205 192 0,'-15'-16'74'0,"12"11"-58"0,0 2 12 0,3 3 2 16,0 0-9-16,0 0 0 16,6 0-12-16,6-2-5 15,3-1-3-15,9-2-1 0,6 0 2 16,2-1-8-16,4 1-1 15,3 0-31-15,-1-1-13 16,1 1-45 0</inkml:trace>
  <inkml:trace contextRef="#ctx0" brushRef="#br1" timeOffset="37">14584 12144 160 0,'-27'11'63'0,"15"2"-49"0,-3 8 7 16,10-7 2-16,-1 4-5 15,0 3 1-15,3 3-4 16,3-3 1-16,6 3-9 0,5-8 0 0,4-3 0 16,6-2 3-16,6-9 4 15,3-4-2-15,0-4 1 16,-4-4-5-16,-5-3-3 16,-6-9-2-16,-3 4 0 15,-9-3 0-15,-6-3 1 16,-3 3-2-16,-3 2-2 15,-3 3-10-15,0 3-4 16,-3 5-26 0,3 3-12-16,4 0-16 15</inkml:trace>
  <inkml:trace contextRef="#ctx0" brushRef="#br1" timeOffset="38">14783 12218 140 0,'12'22'55'0,"-6"-9"-43"0,3 3 5 0,-3-8 2 0,-3 0-2 16,0-3 1-16,0 0 6 15,-3 0 2-15,0-5-13 16,0 0 8-16,0 0 2 0,0-2-11 16,-3-3-5-16,3-3 2 15,0-6 2-15,3-4-6 16,3-6-3-1,0 0-1-15,3 0-1 0,6 3-3 16,3 3 2-16,0 2-1 16,-1 3 0-16,4 2 0 15,0 6-2-15,0-1-33 16,3 4-12-16,-6 4-55 16</inkml:trace>
  <inkml:trace contextRef="#ctx0" brushRef="#br1" timeOffset="39">15435 11824 192 0,'-3'0'74'0,"6"6"-58"0,-3 15 9 0,3-8 2 16,-3 8 1-16,0 6 3 15,0 4-10-15,-3 9-3 16,0 5-10-16,0 3-3 0,3-1 1 0,0-4-3 15,0-6-2 1,3-6 0-16,-3-4 1 0,0-6-23 16,3-5-8-16,-3-3-30 15,0-8-13-15,0-10-23 16</inkml:trace>
  <inkml:trace contextRef="#ctx0" brushRef="#br1" timeOffset="40">15400 11975 204 0,'-9'-13'77'0,"9"8"-60"0,3-3 17 0,0 5 4 15,0-2-3-15,3-1 2 16,2-2-14 0,7 0-6-16,3-2-10 15,6-3-5-15,3-1-1 0,0 1-1 0,-1 0 0 16,1 0-5-16,0 2 1 15,-3 3-33-15,-3 3-13 16,-1 2-43 0,-8 3-47-16,-6 3 45 15</inkml:trace>
  <inkml:trace contextRef="#ctx0" brushRef="#br1" timeOffset="41">15471 12065 228 0,'6'-3'88'16,"6"3"-69"-16,9-2 2 0,-9 2-3 0,3-3-10 15,5 0 0 1,1 1-4-16,3 2-3 0,0 0-62 16,-3 0-26-16,5 2-6 15,-5 1 3-15</inkml:trace>
  <inkml:trace contextRef="#ctx0" brushRef="#br1" timeOffset="42">15718 12189 196 0,'-3'24'74'0,"6"-8"-58"0,0 5 1 0,-3-13-3 16,0 3-10-16,3-1 0 15,0 1-2-15,0-1-2 16,0 1-79-16,0-6-36 15,3 1 47 1,-3-9 25-16</inkml:trace>
  <inkml:trace contextRef="#ctx0" brushRef="#br1" timeOffset="43">15706 12023 208 0,'0'-8'77'0,"3"5"-60"0,3 0-14 0,0 1-8 0,0-1-33 16,6-2-11-16,0-6-23 16,6-2-7-16</inkml:trace>
  <inkml:trace contextRef="#ctx0" brushRef="#br1" timeOffset="44">15935 11880 200 0,'-3'24'74'0,"0"5"-58"0,0 10 12 15,0-20-1-15,1 5-2 16,-1 2 0-16,0 3-14 16,3 3-4-16,0 0-5 15,3-3-2-15,0-5 3 0,2-3-51 16,1-5-19-16,0-8-35 16</inkml:trace>
  <inkml:trace contextRef="#ctx0" brushRef="#br1" timeOffset="45">16057 12126 228 0,'0'-3'88'0,"12"6"-69"0,3 2-5 0,-6 0-7 16,0 1 1-16,3-4 5 16,3 1 5-16,0-3 1 15,-3 0-10-15,3-3-5 0,-1-2-3 16,-2 0 1-16,0 0 3 15,-3-3-2-15,-3 0 0 16,-6-3-8-16,-6 3-4 16,-3 0-9-16,-3 3-1 15,-9 2 10-15,-2 3 5 16,-1 6 3-16,0 4 1 0,3 3 4 16,3 6 5-16,6 5 1 15,7 2 2-15,5 1-6 16,5-1-4-16,7-2-1 15,6-3 1-15,3-5-3 16,6-6-2-16,6-2-31 16,5-13-15-16,4-5-57 15</inkml:trace>
  <inkml:trace contextRef="#ctx0" brushRef="#br1" timeOffset="46">16680 11864 232 0,'-3'-3'88'0,"3"6"-69"0,0 10-3 0,0-2-4 15,0 5 11 1,-3 5 9-16,0 5-10 0,0 3-2 16,0 3-12-16,3 5-5 0,-3 0 0 15,0-5 0-15,3-3 1 16,0-3-33-16,0-4-13 15,3-6-41 1,0-9-59-16,3-7 34 16</inkml:trace>
  <inkml:trace contextRef="#ctx0" brushRef="#br1" timeOffset="47">16549 11946 328 0,'-6'-11'123'0,"9"11"-95"0,3-5 3 16,-3 5-6-16,2-3-13 16,4 1-2-16,3-4-5 15,3 1-4-15,3 0 0 16,6 0-4-16,3-1 2 0,5 1-12 16,1 0-5-16,0 2-23 15,-3 0-9-15,-7 3-42 16,-5 0-59-16,-9 3 39 15</inkml:trace>
  <inkml:trace contextRef="#ctx0" brushRef="#br1" timeOffset="48">16563 12213 200 0,'-26'16'77'0,"23"-5"-60"0,0-1 2 0,3-2-2 15,3 0 0-15,3 0 4 16,0-3-2-16,5 1 0 15,4-4-10-15,6-2-3 0,3 0 0 16,6-2-3-16,3-6-2 16,2 0-18-16,1-3-6 15,0-2-35-15,-4-3-15 16,-5 0-17 0</inkml:trace>
  <inkml:trace contextRef="#ctx0" brushRef="#br1" timeOffset="49">17159 11750 228 0,'-3'0'85'0,"3"5"-66"0,-3 14-1 0,0-3-6 15,-3 10 11 1,-6 14 10-16,-3 2-4 15,-3 3-2-15,0 3-15 0,1 2-5 16,-1 3-1-16,0-3-3 16,0-5 0-16,3-8-1 15,3-2 1-15,3-6-22 16,3-5-7-16,0-6-31 0,6-7-12 16,6-11-42-1</inkml:trace>
  <inkml:trace contextRef="#ctx0" brushRef="#br1" timeOffset="50">17317 11933 184 0,'-12'-8'68'16,"12"10"-52"-16,-6 4 1 0,0 2 0 0,-6 2-2 15,-6 9 0-15,0 5 1 16,0 7 0-16,0 9-8 15,6 8-3-15,7-1 1 16,7-2-1-16,10-2 2 16,12-9 2-16,6-2 5 0,9-11 3 15,2-11 2-15,1-10-2 16,0-10 2-16,-1-11-6 16,-5-14 0-16,-3-4 1 15,-9-6 1-15,-9 0-2 0,-13 0 0 16,-4 0-1-16,-10 5 0 15,-3 3 0-15,-9 8 0 16,0 5-17-16,-3 8-7 16,-2 11-23-16,-1 5-10 15,6 8-14-15,9 2-3 16,6 4-33 0,6 2-45-16,9-3 44 15</inkml:trace>
  <inkml:trace contextRef="#ctx0" brushRef="#br1" timeOffset="51">17781 12044 344 0,'-3'-5'129'0,"3"5"-100"0,0 0-13 15,0 0-13-15,0 0-39 16,0 5-14-16,-3 3-45 15,0 2-19-15,0 6 22 16,3 0 12-16</inkml:trace>
  <inkml:trace contextRef="#ctx0" brushRef="#br1" timeOffset="52">17787 12263 340 0,'-6'6'126'0,"6"-4"-98"0,0 1-3 0,0-3-7 15,0 0-14-15,0 0 0 16,0 0-31-16,3 0-12 15,3-3-103-15,0 1-45 16</inkml:trace>
  <inkml:trace contextRef="#ctx0" brushRef="#br0" timeOffset="53">13081 14954 104 0,'3'3'38'0,"0"-3"-29"0,-3 0 8 0,0 0 4 16,0 0-1-16,0 0 0 0,0 0-2 15,0 0-1-15,0 0-9 16,0 0 6-16,-3 0 3 0,0 0 4 16,0 0 4-16,-6 0-4 15,0-3-1-15,-3 1-2 16,-6-1-2-16,-6 3-2 15,-5 0 1-15,-4 3-2 16,-6-1 0-16,-2 4-3 16,-4-4-1-16,-3 3-3 15,1 1 1-15,-1 2-4 16,-3 0 0-16,4 0-1 16,2 0-2-16,4 2 1 15,5-2 1-15,6 0-1 16,6 0-1-16,3 0 1 15,6 0-1-15,4 5-3 16,5-2 0-16,3 4 2 16,3 4 0-16,6 7 1 15,0 12 0-15,0 4 2 16,-1 5 1-16,1-2 1 0,0 0 0 16,0-5-2-16,-3-3-2 15,0-8 1-15,-3-2-1 16,3-6-16-16,-3 0-6 15,0-8-31-15,0-2-14 16,0-3-44 0,3 0-28-16,-6 0 65 15</inkml:trace>
  <inkml:trace contextRef="#ctx0" brushRef="#br0" timeOffset="54">12340 15438 128 0,'-6'-5'49'0,"9"5"-38"16,-3 0-1-16,0 0-1 0,0 0-4 15,3 11 2-15,0-1 13 16,0 9 7-16,0 5-13 16,0 10 1-16,-3 6 1 0,0 5 3 15,0 5 1-15,0-2-7 16,0-9-3-16,0 4-5 15,3-9-2-15,0-5-1 16,0-5-2-16,0-3-32 0,-1-8-14 16,4-2-50-1</inkml:trace>
  <inkml:trace contextRef="#ctx0" brushRef="#br0" timeOffset="55">13495 16391 132 0,'0'0'52'0,"3"5"-41"0,-3-2 18 0,3 5 3 16,0-3-6-16,0 3-1 16,2-3-8-16,1 9-2 15,3-9-9-15,0 0 3 0,3-2 1 16,0 2-5-16,3-5-1 15,0-5-2-15,0 5 1 16,0-8-2-16,-3 0 2 16,-4-3-7-16,-2-2 1 15,0 5-10-15,-6-2-2 16,-3-1 1-16,-3 3 3 16,-5 3 0-16,-4 5 0 15,0 2 8-15,-3 4 6 16,-3 2 3-16,0 10 2 0,3 1 0 15,1 2 2-15,2-3 1 16,6 4 1-16,3-1-4 16,3-3 0-16,6 3-3 15,3-2 0 1,6-3-3-16,5-3 1 0,4-5-4 16,3-3 0-16,0-5-21 15,3-5-8-15,0-3-34 16,-4-5-49-1,1-3 25-15</inkml:trace>
  <inkml:trace contextRef="#ctx0" brushRef="#br0" timeOffset="56">13745 16179 156 0,'-9'3'60'0,"9"2"-47"0,0 8 2 0,0-2-2 15,0 5 11-15,0 5 7 16,3 8-5-16,0 6-1 16,3-1-14-16,0-2-7 0,0-1 0 15,-1-1-3-15,4-1-1 16,0-8-24-16,3-3-11 16,0-2-44-1,0-3-39-15,3-2 44 16</inkml:trace>
  <inkml:trace contextRef="#ctx0" brushRef="#br0" timeOffset="57">13977 16375 180 0,'0'-8'68'0,"0"5"-52"0,0 3 14 16,0 0 6-16,-3 3-5 15,0 0 2-15,-3 2-15 16,0 0-5-16,0 1-8 16,0 4-4-16,3-2 0 0,3 0-4 15,0 3 2-15,3-3-1 16,3 0 0-16,3 5 2 16,0-3 2-16,-3 1-1 15,0 0-1-15,-6-1 5 16,-3 3 1-16,-3 1-2 0,0-1-3 15,-3-3 0-15,-3-4 1 16,0 2-14-16,0-3-5 16,3-5-11-16,0 0-3 15,6 0-23-15,3-5-8 16,3-3-20 0</inkml:trace>
  <inkml:trace contextRef="#ctx0" brushRef="#br0" timeOffset="58">14114 16386 228 0,'-3'0'85'0,"6"8"-66"0,-3-6-8 15,3 1-6 1,0 2 1-16,3 0 6 0,0-2-2 16,0 2 2-1,2 1-7-15,1-4 6 0,3-2 2 0,0 0-6 16,0 0-2-16,0-5-3 15,3-3-2-15,0 0-2 16,-6-2 1-16,0-1-1 16,-3 0 0-16,-6 1-5 15,-3 2 0-15,-6 3-2 16,-3 2 1-16,-3 6-2 0,-6 2-1 16,-3 8 12-16,0 6 6 15,4 2 2-15,2-3 0 16,3 9 6-16,6-3 2 15,6-3-4-15,6 3-3 16,9-9-5-16,9-1-2 16,5-1-3-16,4-8-1 15,3-5-26-15,3-5-9 16,-4-3-42 0,-2-5-59-16,-6 0 33 15</inkml:trace>
  <inkml:trace contextRef="#ctx0" brushRef="#br0" timeOffset="59">13161 16177 136 0,'0'47'52'0,"3"-4"-41"15,-3 15 7-15,0-29 0 16,-3 16-6-16,0 5 1 0,3-2-6 16,0-1-2-16,3-4-2 15,3-9-9-15,0 1-4 0,3-12-49 16,0-4-37-1,0-11 36-15</inkml:trace>
  <inkml:trace contextRef="#ctx0" brushRef="#br0" timeOffset="60">13242 16129 132 0,'9'-13'52'0,"5"7"-41"0,16-4 0 0,-9 7-2 16,9-2 7-16,6-3 5 15,8 0-5-15,10-2 1 16,14 2-10 0,13-3-4-16,5 3-2 0,6-3-1 0,3 1 2 15,1-1-3-15,-4 1 0 16,-12 2 1-16,-11 2 2 15,-10 4 1-15,-11 2 1 16,-12 5 0-16,-10 3 0 0,-5 5 4 16,-6 6 3-16,-6 7-2 15,-6 14 0-15,-3 10-5 16,0 8-1-16,-3 6-1 16,3-3-2-16,0-3 1 15,0-2-1-15,3-1 0 16,0-7 2-16,0-9-23 15,0-2-11-15,-3-10-38 16,0-1-40 0,-3-7 36-16</inkml:trace>
  <inkml:trace contextRef="#ctx0" brushRef="#br0" timeOffset="61">13411 16772 216 0,'-41'0'82'0,"29"3"-64"0,15-1-13 0,0-2-10 16,6 6 2-16,8-6 4 16,7 0 4-16,12 2 4 15,12-2-4-15,14-2 1 0,15-4 1 16,10 1-3-16,8-3-3 15,9 3 2-15,0 2 0 16,-5 0-8-16,-13 3-2 0,-12 0-16 16,-5 3-5-16,-10-3-35 31,-8 3-40-31,-12-6 30 16</inkml:trace>
  <inkml:trace contextRef="#ctx0" brushRef="#br0" timeOffset="62">13798 15438 164 0,'-3'-7'63'0,"3"9"-49"0,0-2 3 16,0 8-3-16,0 3 8 16,0 10 6-16,-3 5-1 15,0 11 1-15,3 3-16 16,0 2-7-16,0 1-3 0,3-6 4 16,3-3 4-16,-3-2-5 15,3-3-3-15,0-5-10 16,-3-3-3-16,0-3-23 15,-3-4-10-15,0-1-24 16,-3-5-40-16,-3 5 25 16</inkml:trace>
  <inkml:trace contextRef="#ctx0" brushRef="#br0" timeOffset="63">13652 15801 144 0,'-3'0'55'0,"6"3"-43"0,0 2 12 0,0-2 5 15,3 7 3-15,3 1 5 0,3 5-7 16,0-3-1-16,3 0-16 16,3 0-3-16,0-2 0 15,2-1-2-15,-2-4 3 16,0-1-8-16,0-5-2 0,0-5 1 15,0-3 1-15,0-5-1 16,-4-6-2-16,1 0-6 16,-3-4-4-16,-3-1-14 15,-3 0-7-15,-3 3-37 16,0 5-16-16,-3 3-3 16</inkml:trace>
  <inkml:trace contextRef="#ctx0" brushRef="#br0" timeOffset="64">11387 16211 176 0,'-3'-8'68'0,"3"13"-52"0,0 3 3 15,0 0 1-15,0 8 1 16,0 8 2-16,3 5-10 15,-3 5-5-15,3 1-5 16,0-3-3-16,0-3 1 0,3 0-1 16,0-3 0-16,-3-2-7 15,3-5-3-15,-3-6-32 16,0-3-15-16,0-4-28 16</inkml:trace>
  <inkml:trace contextRef="#ctx0" brushRef="#br0" timeOffset="65">11393 16243 180 0,'0'-3'68'0,"3"3"-52"0,3-3 6 0,-3 1 1 16,3-3-1-16,3 2 4 15,3-2-14-15,6-1-5 16,3 1-4-16,2-3 0 0,1 5 0 16,0-2-4-16,0 3-1 15,-3-1-32-15,-4 3-13 16,-2 0-49 0</inkml:trace>
  <inkml:trace contextRef="#ctx0" brushRef="#br0" timeOffset="66">11477 16378 188 0,'-6'0'71'0,"9"2"-55"0,0-2 0 16,-3 0-2-16,5 0 1 15,4 0 3-15,6 0-9 16,0 0-5-16,3 0-3 15,0 0-1-15,-3 0 0 0,0 0-22 16,-3 3-10-16,-7 5-33 16,-2 0-37-16,-8 5 27 15</inkml:trace>
  <inkml:trace contextRef="#ctx0" brushRef="#br0" timeOffset="67">11417 16550 172 0,'-6'5'66'0,"9"-5"-52"0,3 3 3 0,0-3-2 15,3 0-2-15,6 0 3 16,3 0-7-16,5-3-3 16,4 3-3-16,0 0-5 0,-3-5-1 15,0 5-29-15,-4-3-12 16,1 0-37-16</inkml:trace>
  <inkml:trace contextRef="#ctx0" brushRef="#br0" timeOffset="68">11804 16235 204 0,'-3'0'77'0,"6"5"-60"0,-3 11 4 16,0-5-1-16,0 4-3 15,0 9-1-15,0 3-2 16,0-1 1-16,0 1-8 16,0-1-9-16,0 1-1 0,3-1-15 0,0-7-5 15,3 2-39-15,-3-8-15 16,0-2-4 0</inkml:trace>
  <inkml:trace contextRef="#ctx0" brushRef="#br0" timeOffset="69">11700 16264 232 0,'-9'-8'88'0,"9"8"-69"0,3 0 6 0,0 0 0 0,0-3-5 15,3-2 0-15,3 0-10 16,6-1-6-1,-1-1-3-15,4 7 1 0,6-3 1 0,-3 3-30 16,3 3-12-16,-3 2-29 16,-7 3-12-16,-8 5-6 15</inkml:trace>
  <inkml:trace contextRef="#ctx0" brushRef="#br0" timeOffset="70">11697 16603 176 0,'-6'5'66'0,"6"-5"-52"0,3 0-1 0,0 0-5 16,3 0 2-16,6-3 4 15,5 1-1-15,1-6 2 16,6 5-8 0,0 0-4-16,3-5 0 0,0 8-29 15,-1-2-9-15,-2-1-51 16</inkml:trace>
  <inkml:trace contextRef="#ctx0" brushRef="#br0" timeOffset="71">11983 16248 192 0,'-3'0'71'0,"3"5"-55"0,0 11 0 16,0-5-2-16,0 10-1 16,-3 5 2-16,0 9-6 15,0-3-1-15,0-1-4 16,0 4-3-16,3-4 0 16,0-1-17-16,3-7-4 0,0-4-39 15,-3-3-51 1,0-6 22-16</inkml:trace>
  <inkml:trace contextRef="#ctx0" brushRef="#br0" timeOffset="72">11971 16312 176 0,'9'2'66'0,"-1"6"-52"0,7 11 14 0,-6-6 5 15,0 11-8-15,3-3-2 16,0 5-9-16,0 6-4 16,0-5-5-16,0-4-6 0,0-7 0 15,0-3 3-15,-1-2 3 16,1-11 7-16,0-5 4 16,0-8-4-16,0-6-2 15,-3-7-3-15,0 2-2 16,-3-11-6-16,-6 1 1 15,0 2 0-15,-3 0 2 16,0 11-14-16,0 3-5 0,0 7-40 16,0 9-17-16,0 7-28 15</inkml:trace>
  <inkml:trace contextRef="#ctx0" brushRef="#br0" timeOffset="73">12265 16301 188 0,'-6'5'71'0,"9"3"-55"0,0 11-2 0,0-11-6 15,-3 13 0-15,0 3 5 16,0 2-5 0,0 6 0-16,0-6-4 15,3 1-3-15,0-3 0 0,0-3-34 16,0-5-13-16,0-3-39 15</inkml:trace>
  <inkml:trace contextRef="#ctx0" brushRef="#br0" timeOffset="74">12176 16269 244 0,'-6'-13'93'0,"12"10"-72"0,3-7 3 0,-3 10-3 0,6-8-9 16,3 0 1-16,6-3-10 16,2 9-2-16,1-4-1 15,0 1-16-15,0 5-6 0,0 8-66 16,-7-3-54 0,-2 3 47-16</inkml:trace>
  <inkml:trace contextRef="#ctx0" brushRef="#br0" timeOffset="75">12447 16285 204 0,'-12'13'77'0,"15"1"-60"0,-3 9-7 0,3-7-8 16,0 8 5-16,-3 0 5 16,0 0-3-16,3 2-3 15,-3-2-3-15,3 0-3 0,0-6 3 16,0-2-15-16,0-3-5 15,0-2-15-15,0-6-8 16,-3-5 4 0,0-2-40-16,0-6 0 15</inkml:trace>
  <inkml:trace contextRef="#ctx0" brushRef="#br0" timeOffset="76">12411 16346 160 0,'0'-24'60'0,"6"16"-47"0,6-8 8 0,-3 6 0 0,3 4-2 15,3-1 1-15,3-1-3 16,-1 2 0-16,4 1-9 16,-3 5 1-16,-3 8 4 0,-6 0-5 15,-3 5 0-15,-3 3-6 16,-6 3-2-16,-3-4-2 16,0 4-2-16,0-3 3 15,0 0 0-15,0-3 3 16,3 0 1-16,0 0 1 15,3 9 0-15,3-7 2 16,3 4 1-16,3-3 1 16,0 2 0-16,0-2-2 15,3 0 1-15,0-3-4 16,-3-2 0-16,3-3-36 0,-1-6-16 16,1 4-65-1</inkml:trace>
  <inkml:trace contextRef="#ctx0" brushRef="#br0" timeOffset="77">11093 16039 168 0,'3'8'66'0,"5"24"-52"0,4 26 6 0,-6-21-1 0,0 13-9 16,-3 14-1-16,0 7-5 15,-3 6-1-15,3-8-1 16,3-6-2-16,0-10 3 0,0-8-24 15,3-10-11-15,-3-12-49 16</inkml:trace>
  <inkml:trace contextRef="#ctx0" brushRef="#br0" timeOffset="78">11182 16124 132 0,'21'-24'49'0,"-1"13"-38"0,22-10-3 0,-21 13-4 15,18 0 4-15,17 0 7 16,10-2 4-16,11 2 1 16,12 0-11-16,13-3-5 0,2 6-1 15,-3-6-2-15,0 1-1 16,-3-1 1-16,-5 6-1 15,-16 0 0-15,-8 2 2 0,-10 0 1 16,-11-2 1 0,-4 5-5-16,-11 0 1 0,-3 0 4 15,-6 0 5-15,-3 5-3 16,-4-2 2 0,-2 2-3-16,0 3 2 15,0 5 5-15,-3 1 2 16,0 4-1-16,-3 14 0 0,-3 18-7 15,-3 11-2-15,0 3-2 16,0-1-2-16,3 1 1 16,0-4-1-16,0-1 0 15,-1-9 2-15,1-8 1 16,-3-7 1-16,0-4-9 0,-3-9-2 16,0-4-18-16,0-5-7 15,-3-2-7-15,0-8-4 16,-3 2 6-1,1-2 0-15,-4-1 19 16,-3 1 19-16,-3 5 12 16,-3-3 7-16,0 0 3 15,-3 1 1-15,-3-4 0 16,-2 6-2-16,-7-3-2 16,-6 6-10-1,-8-8 13-15,-7 7 7 0,-6-4-11 0,-8-4-3 16,-21 6-8-16,-12-3 0 15,-4 3 4-15,-5-2 2 16,0 4-1-16,0-7 2 16,12 8-8-16,11-4-4 0,10 1-31 15,12 0-14-15,8 3-84 16</inkml:trace>
  <inkml:trace contextRef="#ctx0" brushRef="#br0" timeOffset="79">12140 15724 104 0,'3'-5'41'0,"3"2"-32"0,-3 1 15 15,-3 2 7-15,6 2 5 16,0 1 5-16,0 2-7 16,3 8-3-16,3 9-17 15,3 4 0-15,3 1 2 0,2 4-10 16,1-4-6-16,3-6 11 15,-3-3 4-15,-3-4-1 0,0-1 0 16,0-8-2-16,-1-10 2 16,1 0-3-16,3-17-1 15,0-4-6-15,0-11-3 16,-3-5-7-16,-1-1-4 16,4 4-23-16,-6 2-9 15,3 2-84 1</inkml:trace>
  <inkml:trace contextRef="#ctx0" brushRef="#br1" timeOffset="80">14959 13798 176 0,'0'0'66'0,"0"3"-52"0,3 2 8 0,0 0-1 15,0 3-2-15,0 3 3 16,0-1-6-16,-3 4-1 16,3-1-9-16,0 0-2 0,0 0 0 15,0-2 0-15,-3-3 0 16,0-3 0-16,0-5 0 16,0 0 2-16,0-3 1 15,0-4-3-15,0-4-3 16,0 0 2-16,3-2 2 15,3 0-4-15,0 0-1 16,3 2-2-16,0 3-2 16,3 0-2-16,-1 3 1 0,1 5-26 15,3 0-9-15,0 0-33 32,0 3-44-32,0 2 31 0</inkml:trace>
  <inkml:trace contextRef="#ctx0" brushRef="#br1" timeOffset="81">15248 13864 184 0,'-3'0'71'0,"6"3"-55"0,3 2-7 16,-6-5-7-16,3 3-3 0,0-1 2 16,3-2 2-16,0 0 3 15,0-2-3 1,0-1 0-16,-1-2 1 0,1 0-5 15,0-1-1-15,0 1-4 16,-3 0 1-16,-3-1 3 0,0 1 1 16,-3 0 1-16,-3 2 0 15,-3 3 2-15,-2 3 3 16,-1-1 2-16,-3 4 1 16,0-1-4-16,3 3-1 15,3 0 1-15,0 2 0 16,6 1-2-16,3 0 1 15,6-1 0-15,6 1 1 16,0-1 0-16,3-2 2 16,3 0-5-16,0-2-3 15,-1-4-15-15,1-2-4 16,0-2-31 0,0-4-49-16,0-2 16 15</inkml:trace>
  <inkml:trace contextRef="#ctx0" brushRef="#br1" timeOffset="82">15462 13639 152 0,'-6'-2'57'0,"6"4"-44"0,3 4 3 0,-3 2 0 15,3 5 3-15,0 8 3 16,0 3-7-16,0 2-2 15,-3 1-7-15,3 2-4 0,0 0 1 16,0-3-2-16,0-2-1 16,0-3-46-16,0-2-19 15,-3-6-13 1</inkml:trace>
  <inkml:trace contextRef="#ctx0" brushRef="#br1" timeOffset="83">15394 13766 228 0,'-9'-10'85'0,"9"12"-66"0,3-2-6 0,3-2-6 0,0 2-5 16,6-3 3-16,2 0-4 16,4 1-1-16,6-1 0 15,0 3-18-15,0 0-8 0,0 0-61 16,-1 5-35-1,-2 1 59-15</inkml:trace>
  <inkml:trace contextRef="#ctx0" brushRef="#br1" timeOffset="84">15629 13801 176 0,'-12'13'66'0,"15"-5"-52"0,-3 8 3 0,3-8-2 16,0 2-4-16,3 1 1 15,3-1-2-15,0-2 1 16,6 0-6-1,-4-2-3-15,1-6 1 0,0-3-9 16,0-2-1-16,0-3-1 0,0 0 2 16,-3 0 2-16,-3-3-1 15,0 1 6-15,-3 2 3 16,0 2 5-16,0 4 5 16,-3 2-6-16,0 0-2 15,3 5-1-15,0 3-1 16,0 3-5-16,3-1 1 15,0 1 0-15,0-1 2 16,2 1-23-16,1-3-11 16,0 0-38-1,0-3-38-15,0-2 35 16</inkml:trace>
  <inkml:trace contextRef="#ctx0" brushRef="#br1" timeOffset="85">15885 13832 160 0,'0'3'60'0,"3"2"-47"0,0 6 2 16,0-6-5-16,0 1 2 15,-3-1 3-15,3 0-4 16,-3 0 1-16,0-5-7 16,0 0-3-16,0 0 1 0,0 0 4 15,0 0 4-15,3-2 2 16,0-4 5-16,0 1-8 0,0-3-1 15,3 0 4-15,-1 0 1 16,4 0-7-16,0 3-4 16,3 0-2-16,3 0-1 15,0 2-3-15,0 3 2 16,3 0-32-16,0 3-15 16,-1-1-36-1,1 3-36-15,3 1 42 16</inkml:trace>
  <inkml:trace contextRef="#ctx0" brushRef="#br1" timeOffset="86">16191 13835 192 0,'-3'3'74'0,"3"2"-58"0,3 8-6 0,-3-7-6 0,0 1 0 16,0 1 5-16,0 0-3 15,0-2 2-15,0-4-5 16,0-2-2-16,0 0 2 0,0 0-2 15,3 0 2-15,0-2 0 16,0-4 1-16,3-2-2 16,0-2-2-16,3-1-2 15,3 1 1-15,0 2-1 16,3 0 0-16,0 2 2 16,3 6 2-16,-1 3-1 15,-2 2 2-15,0 3 2 16,-3 3 2-16,0 0-1 15,-3-1 1-15,0 1-33 16,0-3-12-16,0 0-56 16</inkml:trace>
  <inkml:trace contextRef="#ctx0" brushRef="#br1" timeOffset="87">16656 13798 196 0,'0'5'74'0,"9"3"-58"0,-3 5 9 0,-3-7 0 16,3-1-2-16,-1 0 1 15,4 1-9-15,0-1-2 0,0 0-7 16,0-2-2-16,0 0 2 0,-3-3-3 16,0 0 0-16,0-3-1 15,0 0 1-15,0 1 0 16,0-4 3-16,0-2-1 16,0 0 0-16,0-2-3 15,-3-1 1-15,0 3-7 16,0-2-1-16,3 2-23 15,0 0-6-15,0 3-29 0,2-1-11 16,4 6-15 0</inkml:trace>
  <inkml:trace contextRef="#ctx0" brushRef="#br1" timeOffset="88">17061 13721 204 0,'-15'-2'77'0,"6"4"-60"0,-3 6-3 0,0-2-5 16,0 1 1-16,-3 1 4 16,0 3-1-16,0 2 0 15,3 0-7-15,4 1-6 0,2-1-1 16,3 0 1-16,3-2 0 16,3-3 0-16,3 0 2 0,5-3 1 15,1-5 3-15,3-3-5 16,0-2-3-16,-3 0 1 15,0-3 2-15,-3 0 2 16,-3 2 1-16,0 1-2 16,-3 3-2-16,0-1 1 15,0 3-1-15,3 3-5 16,0 2 1-16,0 3 2 16,2 0 3-1,1 0 2-15,0 0 1 0,3-3-16 16,0-2-6-16,0-3-27 15,3-3-11-15,0-2-30 16</inkml:trace>
  <inkml:trace contextRef="#ctx0" brushRef="#br1" timeOffset="89">17269 13536 184 0,'-3'3'68'0,"6"7"-52"0,-3 17-5 0,0-9-6 16,0 6-3-16,0 5 1 16,0 0-1-16,0 0 1 0,0-5-2 15,3-3 2-15,0-2 2 0,3-3-13 16,0-3-5 0,3-2-33-16,3-6-48 15,-1 0 14-15</inkml:trace>
  <inkml:trace contextRef="#ctx0" brushRef="#br1" timeOffset="90">17430 13663 148 0,'-3'0'57'0,"0"8"-44"0,3 11 1 0,0-9-1 15,0 3 6-15,3 1 8 16,0 1-8-16,3 1-3 16,0-2-9-16,2-1-5 0,1-3-1 0,0-2-1 15,0-2 2-15,3-1-1 16,-3-5-1-16,0 0-6 15,0-5-1-15,0-3 3 16,0 0 4-16,-3-3-1 16,0 1 0-16,0-1 3 15,-3 3 1-15,0 3 1 16,0 2 2-16,3 3 1 16,-3 3 3-16,2 2 1 15,1 3 3-15,0 0-5 16,0 0-1-16,3 0-4 15,0-3-3-15,0 0-31 16,0 1-13-16,0-4-57 16</inkml:trace>
  <inkml:trace contextRef="#ctx0" brushRef="#br1" timeOffset="91">17784 13695 152 0,'9'0'57'0,"0"-3"-44"0,0 6 1 0,-3-3-4 15,3 0 7-15,2 0 4 16,1-3-9-16,0 1-4 0,3-4-5 16,-3-4-3-16,0 2 1 15,0-3-1-15,-3 3 0 16,-3-2 2-16,-6 2 1 15,-3 0-6-15,-6 0-2 16,-3 3-1-16,-6 2 4 0,-3 6 1 16,-3 4 3-16,1 7-3 15,2 2 0-15,3 2 10 16,0 6 5-16,6-6 0 16,6 1 2-16,6-3-5 15,9 0-1-15,6-3-9 16,9-2 0-16,12-4-41 15,2-4-18-15,4-3-32 16</inkml:trace>
  <inkml:trace contextRef="#ctx0" brushRef="#br1" timeOffset="92">12608 15616 152 0,'0'2'57'0,"0"-2"-44"0,0 6 7 15,0-6 3-15,6 5-5 16,0 0-1-16,-1 1-5 16,4-4 0-16,0 3-7 15,3-5-1-15,0 0 0 0,0-5 0 0,0 5 0 16,0-5-2-16,-3-3-2 16,-3 5 3-16,-3-2 0 15,-3-3-4-15,-3 3-1 16,-3-1-2-16,-3 1 3 15,-6 3-2-15,0 4-1 16,0 3 3-16,0 3 0 16,0 0 1-16,4 3 2 15,-1 2 1-15,6 3 3 16,0 0 1-16,6 0 1 16,3 0-4-16,6-3-1 15,3-5-1-15,2 2 1 16,4-7-9-16,3-3-1 15,3-3-25-15,-3-7-11 16,-3 5-47 0</inkml:trace>
  <inkml:trace contextRef="#ctx0" brushRef="#br1" timeOffset="93">12780 15602 188 0,'0'0'71'0,"3"3"-55"0,0 0-2 15,0-1-6-15,3 6 5 16,0 0 6-16,0 3-1 16,0-1-1-16,0 1-9 15,0 2-5-15,-3-2 0 0,0-1-2 16,-3-2 2-16,0-2-2 0,0-1 2 16,0-5-2-1,0 0-1-15,0 0 5 16,3-3 1-16,0-2-2 15,3-3-1-15,0 0-3 0,0-2-1 16,3-1 3-16,0 0 3 16,2 3-4-16,1-2-1 15,0 2 0-15,0 0 0 16,0 3-31-16,0 2-14 16,-3 0-43-1,0 3-35-15,0 3 50 16</inkml:trace>
  <inkml:trace contextRef="#ctx0" brushRef="#br1" timeOffset="94">13006 15640 176 0,'-3'2'68'0,"6"9"-52"0,0-1-8 16,0-2-6-16,-3 0 3 15,0 0 4-15,0 0 11 16,0-3 7-16,0 1-14 15,0-4 4-15,0-2 1 0,0 0-8 16,0 0-1-16,0-2 4 16,0-4 3-16,0 1-4 15,0-3 1-15,3 0-6 16,0-2-2-16,3-1-5 16,0 3 0-16,3 0-2 0,0 3 0 15,3-3-3-15,0 8-1 16,0-3-22-16,3 3-6 15,0 0-16-15,-1 0-6 16,1 3-36 0</inkml:trace>
  <inkml:trace contextRef="#ctx0" brushRef="#br1" timeOffset="95">13215 15629 88 0,'0'-5'33'0,"3"5"-26"0,-3 2 14 15,0-2 6-15,3 3 13 16,0 5 8-16,0-3-10 16,0 8-5-16,0 1-15 15,0-1-4-15,0 3-8 16,-3-3-2-16,3 0 0 0,-3-2-2 15,0-6-2-15,0 6 5 16,0-9 1-16,0-2-2 16,0 0-3-16,6 0 6 15,0-5 3-15,2-6-5 16,1 1-3-16,3-3-1 16,6 2-1-16,-3 0-3 15,0 4 2-15,0 1-1 16,3 4 0-16,-3 2-3 15,-1 2-1-15,1 4 7 16,-3 1 4-16,0 1-2 0,-3 3-2 16,-3 0 0-16,0-6 1 15,0 5-23-15,0-2-11 16,-3-2-27-16,0-4-13 16,3 4-11-1</inkml:trace>
  <inkml:trace contextRef="#ctx0" brushRef="#br1" timeOffset="96">13536 15679 196 0,'-9'3'74'0,"6"2"-58"0,-3 6 5 16,3-6-1-16,0 6-1 16,0-1 1-16,1 3-3 15,2 3 0-15,2 0-9 16,4-3-7-16,3-2-2 0,3-3 5 15,3-5 5-15,3-9-1 16,3-4 3-16,0-6 0 16,-6-3 1-16,-4 1 2 15,-5-3 2-15,-6-1-3 16,-6 4 2-16,-5-1-8 16,-4 6-4-16,-3 0-11 0,0 10-3 15,3 1-49-15,3 2-21 16,9 5-42-1</inkml:trace>
  <inkml:trace contextRef="#ctx0" brushRef="#br0" timeOffset="97">12191 16888 152 0,'-3'0'57'0,"3"0"-44"0,0 11 1 0,0-8-1 0,0 7-3 16,0 1 2-16,0 7 2 15,0 14 2-15,0 8-9 16,0 10-4-16,3-2 0 0,0 5-2 15,3 2-1-15,0-7 3 16,-3 2 0-16,0-2-4 16,0 2 1-16,0-8 2 15,0 3 1-15,0-5 1 16,0-3 0-16,-3-8-5 16,0 0 1-16,0-2 2 15,0-6 3-15,-3-8-2 16,3 0-2-16,-3 0 4 15,0 1 1-15,0-9 2 16,-3 3 0-16,-3 2 0 16,0-2 2-16,-3 0-5 15,0-2-1-15,-3 4 0 16,-3-2 0-16,-3 0-2 16,-5 3 1-16,-7-3 2 15,-6-3 2-15,-2-2-3 0,-7 2-3 16,-3 3 2-16,1-3 2 15,-4 3-4-15,-11-8-1 16,-1 0 0-16,-2 0 2 16,-1 5 3-16,4-5 4 15,2 0-2-15,1 0 1 16,-1 0-7-16,1 0-1 0,2 0 0 16,1 8 2-1,2-2-1-15,7 1-1 0,2-1 1 16,9 4 1-16,4-2-1 15,2-2 2 1,3-4-2-16,6 4-1 16,3-6 3-16,1 5 0 0,2-5-1 15,3 0-2-15,0-5-4 16,3 5 0-16,0-6 2 16,3 6 3-16,0-2 0 15,3-4-1-15,0 6-2 16,0-5 1-16,0 0 1 15,0-3 0-15,-2 0 0 16,2-3 0-16,-3-2 0 0,0 0 0 16,0-8 0-16,0-1 0 15,0-7-3-15,-3 0 0 16,0-10 2-16,0-12 2 16,0 1-2-16,3-6-2 15,0-7 2-15,1 2 0 16,-1-16 1-16,0-2 0 15,0 2 0-15,0 1 0 16,0-4 0 0,3 1 0-16,-3-6-3 0,3 8 2 15,0-2 1-15,0 8 0 16,0-3 0-16,0-3 2 16,0-3-1-16,0 4-1 15,0 10-2-15,0-1 1 0,3 1 1 16,0-16 0-16,0 3-3 15,1 2 2-15,2 8-1 16,0 6-2-16,0 7 0 16,-3 1 3-16,3-1-2 15,0 1 1-15,0-4 0 16,0 1-2-16,3 0 3 16,2 2 2-16,1 6-2 15,0 5-2-15,0-2-1 16,0 4 0-16,-3 3 3 15,0-2 0-15,3 0-2 16,0-1 2-16,0 1 1 16,3 0 0-16,0 2 0 15,-3 6 0-15,3 2-3 16,-3 3 2-16,0 0 1 16,0-3 2-16,0 0-3 0,0 1 0 15,0-7-1-15,-1 1 0 16,4-2-3-16,0-4 1 15,0 1 2-15,-3 2 1 16,0 3 1-16,-3 3 0 16,-3-3-5-16,-3-3 1 15,0 3 2-15,-3-2 1 16,0-4 1-16,3 3 0 0,0 3-3 16,0 3 2-1,0 0-1-15,0-1 0 0,3 6 0 16,0 0 0-1,3 3 2-15,0 4 0 16,0 1 0-16,0 3 2 16,3-1-1-16,3 1-1 0,0 4-2 15,3-1-1-15,3 1 2 16,3-2 2-16,6 3 0 16,2-3-1-16,7 1 1 15,3 1-1-15,9-4-3 16,8-1 2-16,10-2 1 15,8 3 0-15,6-1 0 16,1-2 0-16,2 0 0 16,6 2 0-16,1 6 0 0,2 2 0 15,-6-2 0-15,4 0 0 16,2 2-3-16,3 3 2 16,-2 0 1-16,-10-2 2 15,-6-1-3-15,-2-2 0 16,-4 5 1-16,-5-2 0 15,-7-1 0 1,-5 3 0-16,-3-3 0 16,-4 3 0-16,-5 1 0 0,0-4 2 15,-1 0-1-15,-2 1-1 16,3-3-2-16,-1 2 1 16,1-2 1-16,0 0 2 15,0-1-1-15,-4 1-1 16,4 2-2-16,0 1 1 0,-4-1 1 15,1 1 0-15,0-1 0 16,0 1 2-16,2-4-3 16,4 4-2-16,0-3 4 15,2 2 1-15,-2 0-3 16,3 3-1-16,-1 0 3 16,-2 1 1-16,-3-4 0 15,-1 0 1-15,1 1-2 16,0-1-1-16,2 1-2 15,1-1-1-15,0 3 2 16,-1 0 2-16,-2 3 0 16,0 0-1-16,-1-1 1 15,-2 1-1-15,0 0-3 16,3-1 2-16,5 1-1 16,4 0 0-16,2 2 4 0,1 3 1 15,6 0-4-15,-7 0-1 16,-2-2 1-16,-1-1 2 15,-2 0 0-15,0 1 2 16,-4-4-4-16,1 4-2 16,-3-1 2-16,-1 0 2 15,1 3 0-15,-3-2 2 16,0-1-2-16,-4 3-1 16,1 0-2-16,-6 0-1 15,0 0-25-15,-7 0-9 16,-2-3-54-1</inkml:trace>
  <inkml:trace contextRef="#ctx0" brushRef="#br0" timeOffset="98">14679 12748 192 0,'0'-6'74'0,"9"6"-58"0,9 0-17 16,-3 3-11-16,3 0-7 16,3 2 1-16,2 3 8 0,-2 5 5 15,0-2 4-15,-3 2 3 16,-3 0 1-16,0 0 10 16,-9 1 6-16,-9 1 3 0,-9-1 2 15,0-1-11 1,0 0-5-16,-3 0-21 0,3-2-8 15,-3 2-63 1</inkml:trace>
  <inkml:trace contextRef="#ctx0" brushRef="#br0" timeOffset="99">18760 15465 180 0,'-9'-5'68'16,"6"7"-52"-16,0 6-3 0,3-3-3 0,0 9 2 15,-3 7 4-15,3 8 3 16,0 5 1-16,0 6-11 16,0 5-1-16,3 0 2 0,0 0-4 15,0-3 2-15,3-2-7 16,0-3-1-16,-3-5 2 0,-3-8 1 16,0 2-28-16,0 3-12 15,-3-8-29 1,0-5-48-1,3 0 24-15</inkml:trace>
  <inkml:trace contextRef="#ctx0" brushRef="#br0" timeOffset="100">18623 15999 120 0,'-6'-5'46'0,"6"8"-35"0,3-3 3 0,-3 0 1 0,3 8 8 16,3 5 8-16,0 3-10 15,3 8-2-15,0 2-11 16,3 0-1-16,3 1 3 0,0-6-4 16,0 3-1-16,2-6 2 15,-2-4 0-15,0-4-1 16,0-4 1-16,-3 1 2 15,3-7 5-15,-3-2-4 16,-3-3 0-16,0-3-6 16,0-6-1-16,2-1-3 15,1-4-1-15,-3-2-37 16,3-6-16-16</inkml:trace>
  <inkml:trace contextRef="#ctx0" brushRef="#br0" timeOffset="101">18120 16616 116 0,'-3'-8'46'0,"0"5"-35"0,0 1 16 0,0 2 5 0,0 0 2 15,-3 0 2-15,-3 0-6 16,-2 5-4-16,-1 3-14 16,-3 5-5-16,0 3-1 0,0 5-3 15,-3 3-2-15,6 2-3 16,3 1 1-16,6-1-4 16,3-5 1-16,6 6 2 15,6-9 3-15,6-4-11 16,0-6-3-16,6-3-23 15,-1-5-9-15</inkml:trace>
  <inkml:trace contextRef="#ctx0" brushRef="#br0" timeOffset="102">18245 16698 164 0,'-21'8'63'0,"12"5"-49"0,-2 11-2 0,8-11-4 16,0 3 5-16,0 2 6 0,3 1-4 16,3 0 2-1,6-4-10-15,5-1 0 0,4-1 0 16,3-8-1-16,3-5-1 16,0-3-3-16,0-7-2 15,-4-9 1-15,-5 4-1 0,-3-4 0 16,-6-2 0-1,-9-3 0-15,-6 5 2 16,-3 6-10-16,0 0-2 16,-2 5-11-16,-1 3-4 15,0 2-17-15,3 1-9 0</inkml:trace>
  <inkml:trace contextRef="#ctx0" brushRef="#br0" timeOffset="103">18406 16693 148 0,'0'18'55'0,"3"-2"-43"0,3 10 3 0,-3-10-1 15,0 3-1 1,3-3 3-16,0 5-5 16,3-8 1-16,0 0-7 15,0-7 1-15,2-1 1 0,1-10-8 16,0-3-1-16,0-6-9 15,-3-4-1-15,0 2 7 0,-3-2 2 16,-3-1 7-16,-3 0 2 16,0 6 0-16,0 0 1 15,0 10 2-15,0 1 2 16,3 7-5-16,0 3-2 16,3 3-2-16,0 2-2 15,0 0 1-15,3-2-1 16,0-3-25-16,0-1-10 0,-1-1-35 15,1-6-29 1,0-6 37-16</inkml:trace>
  <inkml:trace contextRef="#ctx0" brushRef="#br0" timeOffset="104">18686 16727 184 0,'0'26'68'0,"3"-10"-52"0,0 11-1 15,-3-14-4-15,0 0 6 16,0-5 4-16,0 5-9 0,0-5-2 16,0-2-6-1,0-6-1-15,3-3 3 0,0 0-12 16,0-7-5-16,0-3-4 16,3-6-1-16,2-2 2 15,1-3 3-15,3 11 9 0,0 2 6 16,0 3 4-16,0 8 6 15,3 6-4-15,3 7 0 16,-3 0-4-16,-3 8-1 16,-4-2-1-16,4-1 0 15,-3-5-2-15,0 1-2 16,0-6-21-16,0-3-11 16,0-5-35-1,3-13-39-15,0-6 30 16</inkml:trace>
  <inkml:trace contextRef="#ctx0" brushRef="#br0" timeOffset="105">19058 16452 236 0,'0'32'90'0,"3"-9"-70"0,-3 28-5 15,0-28-8-15,-3 17-5 16,0 0 3-16,3 2 0 15,0-2 2-15,0-6-4 16,3-7-11-16,0-1-4 0,-3-2-41 16,0-11-15-16</inkml:trace>
  <inkml:trace contextRef="#ctx0" brushRef="#br0" timeOffset="106">18948 16634 260 0,'0'-2'96'0,"12"-1"-75"0,8-5-5 0,-8 8-9 15,9-5-3-15,9-3 2 16,6 5-2-16,-1-7-3 16,4 4-66-16,3-2-31 15</inkml:trace>
  <inkml:trace contextRef="#ctx0" brushRef="#br0" timeOffset="107">17751 16396 156 0,'-3'0'57'0,"6"8"-44"0,0 11-1 0,-3-3-3 15,3 13-2-15,-3 18 1 16,0 19-4-1,0 9-1-15,-3 1-1 0,3 9-2 0,0-6 3 16,3-10-4-16,3-8-2 16,0-11-9-16,0-10-5 15,0-11-53 1</inkml:trace>
  <inkml:trace contextRef="#ctx0" brushRef="#br0" timeOffset="108">17766 16497 192 0,'6'-13'71'0,"12"5"-55"0,18-3-5 16,-13 6-5-16,10-3-6 15,6 3 0-15,11-3-3 16,16-6 0-16,11 6 2 15,10-2-2-15,8-1 1 0,12-2 0 16,6-3 0-16,3-5 2 16,6-3 2-16,9-2-1 15,-12 2-1-15,-15 5 1 0,-11 3-1 16,-16 9 2-16,-14 4 3 16,-13 6 9-16,-8 4 5 15,-9 9-7-15,-7 3-4 16,-2 5-5-16,-3 5 0 15,-3 0 0-15,0 11 3 16,0 13-1-16,-4 7 2 16,1 9-4-16,-3 0-2 15,0-8 0-15,-3-3-1 16,-3-8-7-16,0-7-3 16,-3-12-23-16,-3 1-11 15,-3-13-46 1</inkml:trace>
  <inkml:trace contextRef="#ctx0" brushRef="#br0" timeOffset="109">17805 17325 116 0,'3'-5'44'0,"3"5"-35"0,0 0 3 0,0 0 0 16,2 0 5-16,4 0 4 15,9 0 3-15,6 0 2 16,6 0-10-16,11 0-4 16,25 0-7-16,17 5-2 0,9 0 3 0,16-2-3 15,14-3 0 1,0 0-1-16,9-5 1 0,5-3-2 15,-11-6 2-15,-9 6-4 16,-11-5 0-16,-13-5 1 16,-12 4 2-16,-11-4-58 15,-16 2-62 1,-17-8 25-16</inkml:trace>
  <inkml:trace contextRef="#ctx0" brushRef="#br0" timeOffset="110">20885 16327 56 0,'0'-2'22'0,"0"2"-18"0,3-5-24 16,0 5-12-16,0-6 16 16,0 6 8-16</inkml:trace>
  <inkml:trace contextRef="#ctx0" brushRef="#br0" timeOffset="111">20942 16227 124 0,'6'-13'49'0,"0"10"-38"0,-3-5 19 0,-3 8 8 15,0 0-1-15,3 5 2 16,-3 3-8-16,-3 3-4 16,-6 5-15-16,-9 5-5 0,-3 3-1 15,-6 8 1-15,1-3 1 16,-4-3 0-16,3-2 0 16,3 0-4-16,3-3-1 15,4-5-3-15,5-3-1 0,6-2 3 16,6-1 1-16,3-2-1 15,6 0 1-15,6 0-2 16,5-3 2-16,7 6-2 16,3-1-1-16,0 1 1 15,-1-3-1-15,-2 5-9 16,-3-2-2-16,0-3-25 16,0 0-11-16,-1-6-27 15,-2-2-48 1,3-2 28-16</inkml:trace>
  <inkml:trace contextRef="#ctx0" brushRef="#br0" timeOffset="112">21246 16436 180 0,'-3'-16'68'0,"0"13"-52"0,-3-2 1 0,3 10-2 16,-3 1 3-16,0-4 6 16,-3 12-7-16,0-4 1 15,0 3-11-15,0 3-2 0,3 3-1 16,3 5-2-16,6-9-2 16,3 7-2-16,6-6 1 15,3-9-12-15,0 4-7 16,3-8-14-16,2-3-6 15,1-3-14 1,-3-2-39-16,0-3 18 16</inkml:trace>
  <inkml:trace contextRef="#ctx0" brushRef="#br0" timeOffset="113">21368 16484 164 0,'-9'0'63'0,"9"0"-49"0,-3 7-2 15,3-1-2-15,0 2-1 16,3-3 2-16,3 8 1 15,3-2 0-15,2-1-6 16,1-4 3-16,3-1 1 0,3-5-1 16,0-5 2-16,0 2-4 15,-3-8 1-15,-3 4-3 0,-3-4 0 16,-3 0 1 0,-6 1 3-16,-3-3-2 0,-6 2-2 15,-3 0-5 1,-3 1 0-16,-3 5-7 15,3-3 0-15,0 8-17 16,3-3-4-16,6-2-24 0,3 5-9 16,3 0-16-1</inkml:trace>
  <inkml:trace contextRef="#ctx0" brushRef="#br0" timeOffset="114">21502 16452 156 0,'3'10'60'0,"2"1"-47"0,1 0 6 16,0-1 0-16,3-2-7 16,0-3 1-16,3-2-4 15,0 2 0-15,0-5-5 16,0-5 2-16,0 2 3 0,-3-2-3 16,0-3-1-16,-3-2-2 15,0 2 0-15,-3 0 2 16,-3 2 4-16,0 1-2 15,3 0-2-15,-3 5-7 16,2 5-3-16,-2 0 2 16,3 3 1-16,0 3 2 15,3-3 0-15,0 0-9 16,0 0-4-16,0-3-31 16,0 3-13-16,3-5-24 15</inkml:trace>
  <inkml:trace contextRef="#ctx0" brushRef="#br0" timeOffset="115">21737 16447 160 0,'-3'2'60'0,"3"1"-47"0,3 10-3 0,-3-8-3 16,0 1-6-16,0-1-1 15,0-2 16-15,0 4 6 16,0-4-10-16,0 0 2 0,0-3 0 0,0 0-7 15,3-3-4 1,0 0-2-16,3-4-1 16,0 4-3-16,3-2 2 15,-1 2 1-15,4 3 0 16,0 3 0-16,6 5 2 0,-6-1-3 16,0 4 0-16,-3 2 1 15,0-5 2-15,-3 5-14 16,0-5-5-16,0-2-24 15,0-6-11-15,0-6-22 16</inkml:trace>
  <inkml:trace contextRef="#ctx0" brushRef="#br0" timeOffset="116">21936 16116 228 0,'0'2'88'0,"9"6"-69"0,0 19-9 0,-3-9-8 15,0 14-4-15,0 13 1 16,-3 0 3-16,-3 0 1 16,0-3-1-1,0-2-4-15,0 0 1 0,0-9-28 0,0-4-10 16,3-9-49 0</inkml:trace>
  <inkml:trace contextRef="#ctx0" brushRef="#br0" timeOffset="117">21847 16378 296 0,'-12'0'112'0,"15"-3"-87"0,12 0-9 16,-3 1-11-16,9-1-9 16,5-5 3-16,13 0-13 15,-3-2-6-15,-1-4 11 16,1 1-18-16,-3 0-4 15,0 0-72-15</inkml:trace>
  <inkml:trace contextRef="#ctx0" brushRef="#br0" timeOffset="118">20427 16145 176 0,'-12'-5'68'0,"12"10"-52"0,0 8-3 16,3 6-5-16,3 18 2 15,0 13 4-15,0 13-5 16,3 22-1-16,0 5-4 16,0-13-3-16,0-8 0 0,0-14-1 15,0-7 0-15,-4-9-25 16,1-12-10-16,0-6-48 16</inkml:trace>
  <inkml:trace contextRef="#ctx0" brushRef="#br0" timeOffset="119">20498 16235 220 0,'24'-37'85'0,"6"16"-66"0,18-11-8 0,-22 19-8 15,13-3-4-15,21-8 0 16,17-2 1-16,12-6 2 15,13 0-1-15,11-8-3 0,9 1 1 16,-6 4 1-16,-3 3 0 0,-6 6 0 16,-9 8 0-16,-11 4 0 15,-13 6 2-15,-11 6-1 16,-13 7 2-16,-2 6-2 16,-13 10-1-16,-5 5 12 15,-3 11 6-15,-3 8 0 16,-3 16-1-1,0 8-7-15,2 0-2 0,1 2-4 16,3-7-1-16,-3-6-12 16,-3-5-7-16,-4-6-11 15,-2-4-6-15,-9-6-11 16,-3-6-5-16,-3-4-33 16</inkml:trace>
  <inkml:trace contextRef="#ctx0" brushRef="#br0" timeOffset="120">20463 16973 228 0,'-30'5'85'0,"33"-5"-66"0,9 0-10 0,0 0-7 16,12-5 2-16,17 0 5 0,16-3 9 16,23-11 6-1,21 1-13-15,15-6-1 0,18 0-3 16,15 3-6-16,-9 5 0 16,0 6-14-16,-9-1-5 0,-9 3-21 15,-12 3-8-15,-6-3-50 16</inkml:trace>
  <inkml:trace contextRef="#ctx0" brushRef="#br0" timeOffset="121">19391 14740 192 0,'-12'-3'71'0,"9"3"-55"16,6 3-9-16,0 0-6 0,3-1-1 15,3 1 4-15,9-3 3 16,12 0 1-16,14-3-4 15,19 1 2-15,11-4 0 0,7 1-2 16,14 0-1-16,12-1-1 16,3 1 1-16,9 0-2 15,6 5-1-15,0-3 1 16,-9 3-1-16,-5 0 0 16,-10 0 0-16,-15 0-3 0,-12 3 2 15,-14 2 3-15,-15-2 1 16,-10 2-1-1,-5 0-2-15,-9 3 1 0,-6 6 1 16,-6 7 1-16,-9 16 1 16,-6 13-2-16,-3 11 1 15,0 8 2-15,0 15 4 16,0 9 0-16,3 0 2 16,3-9-6-16,3-7-3 15,0-8-1-15,0-3-1 16,3-11 2-16,0-10 1 15,0-8 1-15,-3-10 0 16,0-6-20-16,0-8-7 0,0-7-32 16,-3-12-15-16,0-7-16 15</inkml:trace>
  <inkml:trace contextRef="#ctx0" brushRef="#br0" timeOffset="122">20853 15637 200 0,'-3'3'77'0,"12"10"-60"0,8 13-5 0,-8-10-6 16,6 11-9-16,3 4 2 16,3-2 7-16,3-2 4 15,-3-6-5-15,-1-5 15 16,1-11 8-16,3 0-5 0,0-12-1 15,0-9-11-15,0-8-2 16,-4-8-18-16,1-5-7 16,-6 5-38-16,-6-7-18 15,0-4-26 1</inkml:trace>
  <inkml:trace contextRef="#ctx0" brushRef="#br0" timeOffset="123">22311 16497 88 0,'3'0'33'16,"-3"0"-26"-16,0-3 0 0,0 3-1 0,0 0 2 15,0-3 3-15,0 3 5 16,0-2 2-16,0-3-9 15,0 5-3-15,0-3-6 16,0 0-3-16,0 1 2 16,0-1 6-16,-3 0 7 0,3 1 3 15,0 2 0-15,0 0 8 16,0 0 3-16,0 0-6 16,0 0-1-16,0 0-16 15,3 5-4-15,3 6 4 16,-3 2 5-16,6 5-4 15,-6 3 0-15,3 6-2 16,-3 2 1-16,0 0-2 0,0-2-1 16,0-4 3-16,0-4 0 15,0-3-1 1,-3 2-2-16,0-4 9 0,0-7 4 16,0 7-9-16,0-9-4 15,-3 3 4-15,-3-3 2 16,0-5 1-16,-6 6 1 15,-3-6 2-15,-3 0 4 16,-9 0-2-16,4-6 3 16,-7 6-4-16,-6 0-1 15,-2 0 0-15,-10 6 1 16,0-4-1-16,1 1 1 16,2-1-6-16,0 4-3 0,10-4-17 15,5-2-5-15,12 0-74 16</inkml:trace>
  <inkml:trace contextRef="#ctx0" brushRef="#br1" timeOffset="124">13420 17182 92 0,'-6'-3'35'0,"6"1"-27"0,0 2 11 0,0 0 5 0,0 0-2 16,0 0-1-16,0 0 0 15,0 0 1-15,0 0-3 16,-3 0 0-16,3 0-10 16,0 0 1-16,0 0 1 0,6 2-9 15,0 1 0-15,3-3 0 16,0 5 1-16,0-2 1 16,0 0 0-16,3-3-2 15,0 0 1-15,0-3-2 16,0 0-1-16,-1-2-2 15,1 0 1-15,-3-3 3 16,0 0 1-16,-3-3-4 16,0-2 1-16,-6 5 2 15,-3-2 3-15,-3-1-2 16,-3 0 0-16,0-2-6 16,-3 8 0-16,0-3 3 0,1 8 2 15,-4 0-5-15,0 8 0 16,-6-3 3-1,3 8 4-15,3 6 3 16,3-1 1-16,0 4-2 0,6-1 1 16,4-3-2-16,2 9 0 15,8-9-3-15,4 3-2 16,3-5 1-16,3-5-1 16,3-6-3-16,3 0 2 15,3-5-15-15,-1-5-4 16,1 3-21-16,0-9-7 15,-3 3-40-15</inkml:trace>
  <inkml:trace contextRef="#ctx0" brushRef="#br1" timeOffset="125">13748 17116 168 0,'-6'3'63'0,"3"2"-49"0,-3 5 7 15,3-2 2-15,-3 0-3 16,0 6 0-16,-3 1-10 16,0 1-6-16,-3-2-3 15,3 4-4-15,0-5 2 0,0-5-30 16,0 5-14-16,3-7-28 16,0-1-23-16,1 0 41 15</inkml:trace>
  <inkml:trace contextRef="#ctx0" brushRef="#br1" timeOffset="126">13581 17177 152 0,'0'-8'57'0,"3"8"-44"0,0-5 5 0,3 5 1 16,0 5 4-16,3-5 3 16,0 8-5-16,3-3-2 0,2 6-11 15,4-3-3-15,0 0 1 16,0 5-5-16,0-5-3 0,0-3-28 15,0 0-12 1,-4 3-50-16</inkml:trace>
  <inkml:trace contextRef="#ctx0" brushRef="#br1" timeOffset="127">13876 17150 192 0,'-6'6'71'0,"9"2"-55"0,0 10-7 16,0-10-5-16,0 5-4 16,0-2 2-16,2 2-8 15,1-5-1-15,0 5-71 0,0-8-33 16</inkml:trace>
  <inkml:trace contextRef="#ctx0" brushRef="#br1" timeOffset="128">13837 17052 216 0,'-18'-13'82'0,"15"13"-64"0,3-8-20 0,3 3-14 16,0 0-4-16,3-3 4 15,3-6-9-15,3 1-1 16,0 0-39-16,3-5-15 15</inkml:trace>
  <inkml:trace contextRef="#ctx0" brushRef="#br1" timeOffset="129">13971 16854 172 0,'6'8'66'0,"-3"5"-52"0,0 8 12 15,0-7 4-15,3 4-14 16,0 14-1-16,0 2 0 16,0 3 0-16,2 3-8 15,-2-3-2-15,0-3-1 0,0-2-9 16,0-5-2-16,0-6-40 15,-3-8-19 1,0 5-24-16</inkml:trace>
  <inkml:trace contextRef="#ctx0" brushRef="#br1" timeOffset="130">13896 17134 240 0,'-6'-2'90'0,"12"-1"-70"0,6-2-7 0,-3 5-10 16,3-3 0-16,6-2 5 16,6 0-4-16,6-3 0 15,5 0-2-15,4-3-52 0,9 6-21 16,-4-8-22 0</inkml:trace>
  <inkml:trace contextRef="#ctx0" brushRef="#br1" timeOffset="131">15522 16346 140 0,'3'-5'52'0,"-3"5"-41"0,0-3 18 16,0 3 5-16,-3-3-3 16,0 1 2-16,-3-4-8 15,-3 6-3-15,-3 6-12 16,0 2-9-16,-3 2-1 0,0 6-5 15,3 3 1 1,3-1 0-16,3 1 2 16,3 2-1-16,3-5 1 0,6 0-3 15,3-8-1-15,3-1-2 16,3-7 0-16,0-7 0 16,0 1 0-16,0-7 2 15,-3-3 2-15,-3-8 2 16,-3-2 1-16,-3 2 1 0,-3-10 0 15,-6 2 0 1,0-2 0-16,-6-1 0 0,3 3 0 16,0 6 2-16,0 2 3 15,0 11 4-15,3 0 5 16,3 10-4-16,0 3 0 16,6 8-2-16,3 8 0 15,3 8-2-15,0 2 1 16,3 8-4-16,0-2-2 15,0 0-3-15,2 0-1 16,-2-3-7-16,3-5-2 16,0-6-31-16,-3-5-11 15,-3-5-35 1</inkml:trace>
  <inkml:trace contextRef="#ctx0" brushRef="#br1" timeOffset="132">15635 16386 184 0,'3'0'68'0,"9"-3"-52"0,6 6-5 16,-10-3-4-16,1 0 3 0,3-6 5 15,0 1-3 1,0 0-2-16,0-3-5 16,-3 0-2-16,0-5 3 0,-3 5-3 15,0-3 0-15,-3 1-1 16,-3-1 1-16,-3-2-2 15,-3 7 2-15,-3 1-2 0,-3 5-1 16,0 5-2 0,-3 1 1-16,0 7 1 15,0 6 0-15,4-1 4 16,2 3 2-16,0-2 0 0,9-1 1 16,9-2-4-16,0-3 0 15,2 1-3-15,4-6-3 16,0-6-18-16,3-2-7 15,0-2-20-15,-3-6-10 16,0-6-20 0</inkml:trace>
  <inkml:trace contextRef="#ctx0" brushRef="#br1" timeOffset="133">15795 16335 140 0,'-5'6'52'0,"5"7"-41"0,3 11 0 16,-1-11-2-16,1 8 5 15,0 6 3-15,0-1-2 16,0 3 1-16,3-2-9 16,0-4 0-16,-3-4 0 0,0-1-6 15,0-7 0-15,-3-11-1 16,0-3 0 0,0-5 2-16,-3-5-10 15,0-5-2-15,-3 2 0 16,0-8 4-16,0-5 3 0,3-3 2 15,0-5-2-15,3 8 2 16,3 0-1-16,3 2 0 16,3 9 8-16,0 5 4 15,3 5 8-15,0 8 6 16,0 8 0-16,-3 5 1 16,-3 0-6-16,-3 3-1 15,-3 0-10-15,-3 2-5 16,0-4-9-16,-3-4-4 15,-3 1-23-15,0-6-11 16,0-5-30 0,0 5-40-16,6-10 35 15</inkml:trace>
  <inkml:trace contextRef="#ctx0" brushRef="#br1" timeOffset="134">15950 16298 164 0,'9'3'63'0,"0"5"-49"0,6 3-2 16,-6-6-2-16,0-3 4 16,0-2 5-16,3 0 2 15,0 0-1-15,0-2-10 16,-4-3-6-16,1-1-3 0,-3-2-4 16,-3 0 0-16,-3-2-1 15,-3 4 3-15,-6 1-11 0,-2 0-2 16,-1 2-2-1,-3 6 2-15,0 2 8 0,0 6 5 16,3 2-3-16,0 0 1 16,3 8 12-16,3-2 6 15,6-1-5 1,3-4-3-16,6-1-4 16,3 0-3-16,3-2-17 0,0-3-9 15,3-3-55 1</inkml:trace>
  <inkml:trace contextRef="#ctx0" brushRef="#br1" timeOffset="135">16126 16285 128 0,'3'11'49'16,"-3"-6"-38"-16,0 14 6 0,0-12 1 0,0 4 3 15,3-3 2-15,0 0-10 16,-3 0-3-16,0-3-6 16,0 0-3-16,0-5 0 0,0 0 1 15,0 0 3-15,3-2-4 16,0-6-1-16,0 0-2 16,3-5 0-16,0 5 4 15,3 0 3-15,-3-3 2 16,2 11 1-16,1 0-2 15,0 6 1-15,0 1 0 16,0 4 1-16,0 0-4 0,0-1-1 16,-3 1-6-16,0-3 0 15,3-3-30-15,0-5-11 16,3-3-43 0</inkml:trace>
  <inkml:trace contextRef="#ctx0" brushRef="#br1" timeOffset="136">16397 16243 160 0,'-15'0'63'0,"9"5"-49"0,-9 3 0 0,9 0 0 0,-3 3-4 16,0 2 2-16,0 0-2 16,3 11 1-16,0-3-6 15,3-3-5-15,6-2-1 0,3-2 1 16,3-1 0-1,0-8-3-15,3 3 0 0,0-11-1 16,0-5 0-16,0-2-2 16,0-3 1-16,-3-6 1 15,-3-2 2-15,-3-3 1 16,-3-2 1-16,-3-3 0 16,-3-3 2-16,-3 0-1 15,0 8-1-15,3 3 3 16,0 5 0-16,3 6-1 15,0 2 1-15,3 8 4 16,3 8 4-16,3 5 0 16,0 5 1-16,3 6-9 15,0 3-1-15,3-1-2 16,0-5 0-16,-1 0-11 16,-2-5-5-16,3-2-30 0,0-6-10 15,0-3-17 1</inkml:trace>
  <inkml:trace contextRef="#ctx0" brushRef="#br1" timeOffset="137">16626 16177 172 0,'-6'-6'66'0,"6"6"-52"16,-6 3 10-16,3 0 2 0,-6 2 5 15,0 0 5-15,-3 3-15 16,3 0-7-16,0 5-8 15,3 1-5-15,4-1 2 0,2 0-4 16,2 6 0 0,7-6 1-16,3 0 0 0,0 0-3 15,-3 6 2 1,0-6 3-16,-3 0 3 0,-6 0 4 16,-3-2 2-16,0-3-5 15,-6 0-2-15,0-3-4 16,-3-5-3-16,0 0-27 15,-2-5-10-15,2 5-29 16,3-3-9-16</inkml:trace>
  <inkml:trace contextRef="#ctx0" brushRef="#br1" timeOffset="138">16691 16354 228 0,'0'0'88'0,"0"5"-69"0,0 3-5 0,0-3-7 15,0 1-7-15,0-6 0 0,0 5-38 16,0-5-16 0,0 0-33-16,6 0-13 15</inkml:trace>
  <inkml:trace contextRef="#ctx0" brushRef="#br1" timeOffset="139">16775 16370 228 0,'-3'2'85'0,"6"-2"-66"0,0 3-23 16,-3-3-13-16,0 0-22 16,6 0-5-16,0 0-29 15,0-3-14-15</inkml:trace>
  <inkml:trace contextRef="#ctx0" brushRef="#br1" timeOffset="140">16930 16354 236 0,'0'10'88'0,"0"-7"-69"0,6 0-7 0,-6-3-9 16,0 0-37-16,0 0-15 16,2 0-39-16,-2-8-17 15</inkml:trace>
  <inkml:trace contextRef="#ctx0" brushRef="#br1" timeOffset="141">18451 17457 124 0,'0'-2'49'0,"3"4"-38"0,-3-2 8 0,0 6 1 0,3 1 1 15,0 9 2-15,-1 0-6 16,1 11-2-16,3-4-9 16,-3-1-2-16,3 4 0 0,-3-5-2 15,0-2-2-15,-3 5 1 16,3-6-1-16,-3-2 0 15,0-5 2-15,0-3-21 16,0-3-7-16,0-5-25 16,3-5-40-1,6-3 17-15</inkml:trace>
  <inkml:trace contextRef="#ctx0" brushRef="#br1" timeOffset="142">18611 17404 184 0,'-3'0'71'0,"3"6"-55"0,3 2-7 0,-3-1-5 15,3 4 9-15,-3 10 8 16,0 8-6-16,3 0-1 16,0-2-8-16,0-1-4 0,0 1-1 15,0-9-6-15,0 1-1 16,3-6-35-16,-3 0-15 15</inkml:trace>
  <inkml:trace contextRef="#ctx0" brushRef="#br1" timeOffset="143">18349 17814 124 0,'0'6'49'0,"3"-4"-38"0,3 12 8 0,0-4 1 16,6 3 3-16,0 3 6 15,3 11-7-15,6-9-1 16,3 6-12-16,2-8 3 0,4-3 4 15,6-8 3-15,3-5 3 16,-1-13-8-16,1 0-3 16,0-6-4-16,-4-2-2 0,-5 0-6 15,-3-3-1-15,-3-2-13 16,-9-1-5-16,-6-4-36 16,-6 9-13-16,0-4-25 15</inkml:trace>
  <inkml:trace contextRef="#ctx0" brushRef="#br0" timeOffset="144">21192 16928 120 0,'-3'-13'46'0,"3"13"-35"15,0-8 5-15,0 8 0 0,0 0-1 16,0 0 1-16,3 8 3 16,0 5 2-16,3 11-11 15,0 10 3-15,0 19 3 0,0 5-8 16,0 14-2-16,0-1-2 16,0 9 0-16,0-4-5 15,-3-9 1-15,0-7 0 16,0-9 2-16,-3-4 3 15,0-10 2-15,0-10 1 16,0-1 0 0,3-13-4-16,-1 1-3 0,1-4 0 15,3-2 1-15,3-8 1 16,6-5 1-16,6 2-5 16,6-7-1-16,12 2 1 15,8-5 2-15,7-1-2 0,8 4-2 16,10 2-5-1,14 0-2-15,9 3 5 0,1-1 4 16,8 6 0-16,0 0 0 16,0 6 1-16,-12-1 0 15,-5 0-3-15,-13-2 2 16,-8 7 1-16,-10-7 2 16,1 5 3-16,-7-3 4 15,-5-5-4-15,0 0-1 16,-7 0 0-16,-5-2 0 15,-3-4 2-15,-6 1 1 0,-7-8 1 16,-2 5 2-16,-3-11-1 16,-3 1 0-1,0-9-3-15,0-7-1 16,-3-11-3-16,0-8 1 0,3-10 0 16,-3-17 1-16,0-5-2 15,0-7-2-15,0-11-2 16,-3-8-1-16,0-8 6 15,0-6 3-15,-3-4-3 16,0-6 0-16,-3-3-1 16,3 6-2-16,-3 2-2 15,0-8 1-15,-3 4 1 16,0 4 0-16,6-5-3 16,-3 8 2-16,3 0 1 0,-3 5 0 15,0-2 0-15,0 7 0 16,0 6 0-1,-3 6 2-15,3 4-1 0,0 0-1 16,0 4 1-16,-3 1-1 16,-3 6 0-16,0 6 0 15,0 7 0-15,0 5 0 16,-3 6-3-16,1 3 2 16,-1 2 3-16,3 3 1 15,-3 0-4-15,0 7-1 16,0 6 3-16,0 3 3 15,0 8-3-15,0-6-3 16,-3 6 1-16,6 7 0 16,-2 3-2-16,5 6 2 0,-3-1-1 15,0 6 0-15,0 2 2 16,0 1 0-16,-6 2 0 16,3 0 2-16,0 3-1 15,0-3-1-15,0 2 5 16,-3-2 4-16,1 3-7 15,-4 0-1-15,6-3-1 16,-6 3 0-16,-3-1 0 16,6 4 2-16,-3-1 1 15,-2 0 1-15,2 1-2 16,0-1 1-16,0 0-2 0,3 3 2 16,0 0-2-1,0-2-1-15,6-1 1 16,0 3-1-16,1 0 0 0,-1-2 0 15,0 2 0-15,-3-3 0 16,0 3-3-16,-3-3 2 16,-3 1 1-16,-3-1 2 15,-3-2-1-15,-2-1 2 16,-4 1-4-16,-3-3 0 16,-3 0 1-16,-5 0 0 15,-10 3 0-15,-2 0 0 16,-7-1 0-16,-8 4 0 15,-1-1-3-15,1-2 2 16,-7 2 1-16,-2-2 0 0,-4 0 0 16,4-1 2-16,0 4-1 15,-4-4 2-15,1 1-4 16,-3-3 0-16,2 0 3 16,4 3 1-1,-3 0-1-15,-1-3-2 0,1 0-2 16,2-3 1-16,4 1-1 15,6 2 0-15,-1 0 4 16,-2-3 1-16,2-2-4 16,1 0 1-16,-1 2 2 15,4 0 1-15,-1 1-1 16,7-1-2-16,-1 1 1 0,-2-1-1 16,2-2 0-16,1 0 2 15,-1-1-3-15,4 1 0 16,-1 0 1-16,3 0 0 15,1 0-3-15,-1 2 2 16,1 3 1-16,-1 0 2 16,1 0-1-16,-1-2-1 15,3 2 1-15,1 2-1 16,-1 1 0-16,1 0 0 16,-4 5 0-16,0 0 2 15,-2 0-3-15,-4 0 0 16,4 0-1-16,-1 2 0 15,1 1 2-15,-4 2 0 16,1 1 0-16,-4-1 2 16,4 0-1-16,-1 3-1 0,0-3 3 15,4 1 2-15,2-1-2 16,-2 0 0-16,-7 1-3 16,4 2-1-16,2-1 1 15,4 1 0-15,2-2 0 16,3 2 0-16,7-6 0 15,2 4 0-15,3-4 0 16,1-2 2-16,2 3-1 16,3 0-1-16,6-1-2 15,0 1 1-15,7-1 1 16,2 1 0-16,3-3 0 0,6 0 0 16,0 0-5-1,3 0 1-15,3 0-5 16,6 5-1-16,3-5-2 15,3 0 2-15,3 0 6 0,2-2 4 16,4-6-1-16,3 0 0 16,3-3 1-16,0 1 0 15,2-1 0-15,1 1 0 16,0-4-5-16,-3 4 1 16,0-1 4-16,-4-5 2 15,-2 6 0-15,-3-1-2 16,-3 1 1-16,-3 2 1 15,-3 2 1-15,-6 1 1 0,-3 0-2 16,-6-1 1-16,-3 4-4 16,-9-1 0-16,-3 3-1 15,-6 0 0-15,-2 5 4 16,-7 1 1 0,0 2-1-16,-8 2-2 15,-1 3 1-15,-3 1-1 16,1-1 4-16,2 3 2 0,3-3-2 15,7 0-3-15,5-5-3 16,3 3 1-16,6 2-1 16,3-2 0-16,9 2-3 15,6-3 1-15,9 4-3 16,9-4 2-16,15 3-8 16,6 1-4-16,8 2-20 0,10-6-6 15,6-2-66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23:52:49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 1926 156 0,'0'-10'60'0,"3"12"-47"0,-6-2 19 0,3 0 5 0,0 0-17 16,0 3-3-16,0 5-5 15,-3 3 2-15,0 7-7 16,0 6 0-16,0 10 0 0,0 6 8 16,0 0 2-16,0-1-8 15,0-2-5-15,3-2-3 16,0-6 1-16,0 0-1 16,0-8 2-16,0-2 0 15,0-3 1-15,0-3-2 16,0-3-2-16,0-2 3 15,3-2 0-15,-3-1 3 16,0-5 3-16,0 0 0 16,6 3 0-16,3-3-8 15,0 0 0-15,3-3-3 16,6 0 0-16,2 3 4 0,4-2 1 16,3 2-1-1,0 0-2-15,0-3 1 0,-4 3-1 16,-2 0-7-16,-3 0-3 15,-3 0-25-15,-3 0-10 16,0-3-30-16,3 1-12 16,-6-1 2-1</inkml:trace>
  <inkml:trace contextRef="#ctx0" brushRef="#br0" timeOffset="1">342 2204 160 0,'-12'-2'63'0,"12"4"-49"0,-6-2 16 16,6 0 3-16,0 0-12 16,0 3-2-16,6 2-11 15,0 3-5-15,6 3-2 16,6 5-4-16,0-3 0 0,0 0 2 15,0 3 2-15,-3 0 0 16,-3 0 2-16,-1 0 4 16,-8-1 4-16,-6 1 0 0,-11-3 3 15,-4 1-7-15,-3-4-4 16,-3 1-49-16,0 2-21 16,3-2-30-1</inkml:trace>
  <inkml:trace contextRef="#ctx0" brushRef="#br0" timeOffset="2">762 2151 144 0,'0'-13'55'0,"3"13"-43"0,-3-3 16 0,0 3 7 16,0 0-8-16,3 3-3 0,3 2-3 16,3 6 1-1,0 2-12-15,0 3 3 0,3 3 3 16,0 2-6-16,-1 3-1 0,4-6-5 16,-3 1-3-16,0-4 0 15,0 1-1-15,0-2 0 16,0-4 2-16,0 1-36 15,0-3-17-15,-3-3-32 16,0 0-39 0,-1-2 39-16</inkml:trace>
  <inkml:trace contextRef="#ctx0" brushRef="#br0" timeOffset="3">1119 2143 192 0,'-3'-2'74'0,"0"4"-58"0,-3 4-2 16,3-1-3-16,-3 6 3 15,-3 2 5-15,-5 3 0 16,-4 2 0-16,0 1-10 0,0 4-5 0,0-1-1 16,3-4-7-16,0 1-1 15,3-3-34-15,1-3-13 16,2 0-43-1</inkml:trace>
  <inkml:trace contextRef="#ctx0" brushRef="#br0" timeOffset="4">961 2350 212 0,'-3'0'79'0,"3"10"-61"0,-3 1-1 15,3-3-2-15,0 5 4 16,-2 6 8 0,-1 2-10-16,0 3-2 0,0 2-9 15,3 0-4-15,0 1-1 0,0-1-4 16,0-4 2-16,3-4-30 16,0-2-12-16,2-3-38 15,4-8-42-15,0-5 39 16</inkml:trace>
  <inkml:trace contextRef="#ctx0" brushRef="#br0" timeOffset="5">1089 2464 148 0,'3'2'57'0,"3"1"-44"0,3 2 7 0,-3-2 1 0,3-1 0 16,3-2 2-1,3 0-6-15,0-2-2 16,3-4-9-16,-3 1-4 0,-1-3-1 16,1 0 1-16,0 0 1 0,-6 0-1 15,-6 0-2-15,-3 1 1 16,-6-1-1-16,-9 0 0 15,0 2 0-15,-5 4-3 16,-4 2 2-16,0 5 1 16,0 6 2-16,0 2-3 15,4 5 0-15,2 1-1 16,6 2 0-16,3 3 2 0,6 0 2 16,9-1-1-1,6-1-1-15,6-4 1 0,2-5 1 16,4-2-10-16,3-6-4 15,3-5-41 1,3-8-59-16,5-5 19 16</inkml:trace>
  <inkml:trace contextRef="#ctx0" brushRef="#br0" timeOffset="6">1464 2384 200 0,'-11'-5'77'0,"2"2"-60"0,3 3 2 0,3 0-4 16,-3 5 1-16,-3 1 2 0,-3-1 2 16,0 3 0-16,3 0-11 15,0 0-3-15,3 2 0 0,3 4-5 16,6 2-3-16,3 2-2 16,0 1 0-16,0-1 5 15,0 1 1-15,-3-1 4 16,0-2 3-16,-6 0 2 15,0-3 1-15,-3 0-4 16,-6-5-3 0,-3 0-2-16,3-2-3 0,-3-4-17 15,4-2-9-15,2 0-35 16,3-2-13-16,9-1-26 16</inkml:trace>
  <inkml:trace contextRef="#ctx0" brushRef="#br0" timeOffset="7">1622 2625 232 0,'-3'10'88'0,"0"1"-69"0,-3 5 0 0,0-8-7 16,-6 5-4-16,-2 3 2 16,-4-3-5-16,0 0-3 15,0-2-78-15,0 0-36 16,3-1 25-16,0-5 14 15</inkml:trace>
  <inkml:trace contextRef="#ctx0" brushRef="#br0" timeOffset="8">1988 2392 192 0,'-3'0'71'0,"3"5"-55"0,3 6 9 0,0-3 1 0,-3 8-4 16,0 5 1-16,0 5-10 15,0 3-5-15,0-2-5 16,0-3-3-16,0-6 3 0,0-2-15 15,3-5-7-15,0-6-48 16,3-10-60 0,0-8 26-16</inkml:trace>
  <inkml:trace contextRef="#ctx0" brushRef="#br0" timeOffset="9">1991 2331 188 0,'-12'-5'71'0,"12"5"-55"0,0-3-7 15,0 3-7-15,3 3-14 16,3 0-3-16,3-1-34 16,0 1-15-16,9 0 6 0,3-3 7 15</inkml:trace>
  <inkml:trace contextRef="#ctx0" brushRef="#br0" timeOffset="10">2280 2125 176 0,'-21'-19'66'0,"15"17"-52"0,-12-4 8 0,12 9-1 16,-2 0-2-16,-4 7 1 15,0 6-5-15,0 8-1 16,3 8-8-16,3 7-2 0,3 9 0 16,3 2-5-16,0 3 1 15,3 0 0-15,0-5 0 16,0-6-18-16,-3-5-5 0,0-8-51 15,0-8-45 1,-3-10 35-16</inkml:trace>
  <inkml:trace contextRef="#ctx0" brushRef="#br0" timeOffset="11">2081 2403 252 0,'-3'-8'93'0,"6"8"-72"0,9 0-8 0,-4 0-10 15,4 0-4 1,3 0 2-16,3 0-11 0,3 0-6 16,3 0-60-16,0-3-27 15,2 3 26-15,4 0 16 16</inkml:trace>
  <inkml:trace contextRef="#ctx0" brushRef="#br0" timeOffset="12">2602 2355 184 0,'-12'-3'68'0,"9"3"-52"0,-9 6 10 0,6-1 4 16,-3 0-7-16,-3 6-1 0,0 5-10 16,0 8-3-16,0 2-5 15,3 3-3-15,6 0 2 0,6 0-7 16,3-2-1-16,6-6-16 15,3-5-6-15,3-6-6 16,0-4-2-16,3-6-30 16,2-8-30-16,4-8 30 15</inkml:trace>
  <inkml:trace contextRef="#ctx0" brushRef="#br0" timeOffset="13">2733 2397 180 0,'-18'3'68'0,"9"2"-52"0,-6 6 3 0,9-3 1 16,0 2-6-16,0 4 2 16,0 4 0-16,3 3-1 15,3 3-7-15,3 3-1 0,6-4 3 16,3-4-4-16,3-3-1 16,3-6 0-16,-1-7 1 15,1-8-1-15,3-6 2 0,-3-5-4 16,0-5 0-16,-9 0-1 15,-6 0 1-15,-6 0 0 16,-3 2 1-16,-9 3-7 16,3 3 0-16,-3 5-17 15,0 3-4-15,0 2-30 16,1 3-13-16,8 5-24 16</inkml:trace>
  <inkml:trace contextRef="#ctx0" brushRef="#br0" timeOffset="14">2855 2432 168 0,'-3'13'63'0,"6"0"-49"0,2 8 5 16,-5-10 0-16,0 2 0 15,0 3 3-15,-2-3-1 0,-1-2 2 16,3-1-13-16,-3-4-3 0,3-4-1 15,-3-2-3-15,3-5-2 16,0-5 0-16,0-4-1 16,0-2-3-16,3-2 0 15,0-1-1-15,0 4 3 16,2-1 0-16,1 5 1 0,0 3-3 16,3 5 2-16,0 3 3 15,0 6 3-15,0 4 0 16,0 4 0-16,-3-1-1 15,0 3 0-15,-3-3-5 16,0 0-1-16,0 0-15 16,0-2-4-1,0 0-27-15,0-4-11 16</inkml:trace>
  <inkml:trace contextRef="#ctx0" brushRef="#br0" timeOffset="15">3042 2413 176 0,'-3'3'66'0,"6"0"-52"0,0 4 8 0,0-1-1 16,-3 2 4-16,0 5 5 16,0 0-1-16,0 3 0 15,0 0-16-15,0-3-6 0,0-2-2 16,0-1-1-16,-3-2 0 15,0-2 0-15,3-6 0 16,0-3-2-16,0-2-2 16,0-6-4-16,0-2 0 15,3-3-3-15,0 3 0 16,3-1-1-16,0 4 2 16,0 5 4-16,0 2 1 15,0 3 5-15,0 5 2 16,0 6 0-16,3 2 1 15,-3 0-2-15,0 3 2 16,-1 0-4-16,-2-3-2 0,0 0-18 16,3-2-9-16,0-3-35 15,3-3-13-15,6-5-22 16</inkml:trace>
  <inkml:trace contextRef="#ctx0" brushRef="#br0" timeOffset="16">3268 2437 220 0,'0'3'85'0,"6"-1"-66"0,0 1 3 0,0 0-3 16,0-1 3 0,3-2 4-16,0 0-8 15,3-2-3-15,0-1-8 0,-3-2-5 0,0-1-1 16,0 1 1-16,-1-3 1 15,-2 3-1-15,-3-3-2 16,-3 0-2-16,0 0 1 16,-3 0-4-16,-5 3 1 15,-1 0-3-15,-3 2 0 16,-3 3 4-16,0 3 1 16,0 4 2-16,0 4 0 0,0 2-3 15,3 6 2 1,3 2-1-16,3 3 0 0,3 2 2 15,9-2 2-15,3-3-3 16,6-2 0-16,6-6-23 16,3-5-12-1,3-8-32 1,2-5-54-16,7-6 23 16</inkml:trace>
  <inkml:trace contextRef="#ctx0" brushRef="#br0" timeOffset="17">3605 2379 216 0,'-15'-8'82'0,"3"5"-64"0,0 3 9 16,6 3 0-16,-6 0-10 0,-3 2 1 15,-3 5-16-15,0 4-5 16,4 2 1-16,2 5 2 0,6 3 3 16,3-1-4-16,6 1 1 15,6 0 2-15,6-3 3 16,2-2-7-16,7-9-3 15,3-4-8-15,-3-6-5 16,3-6-12-16,-4-7-6 16,1-6-47-1,-3-2-32-15,-3-3 51 16</inkml:trace>
  <inkml:trace contextRef="#ctx0" brushRef="#br0" timeOffset="18">3706 2217 208 0,'-9'-15'79'0,"12"15"-61"0,-9 2 8 0,6-2-1 0,0 6-11 16,0 1-3-16,0 9 0 16,0 8 0-16,0 0-5 15,3 5 0-15,0 5 4 0,0 3-4 16,-3 1 2-16,0-1-7 16,3-3-1-16,-3-2-2 15,0-8-2-15,0-3-35 16,0-5-14-1,0-6-48-15,3-5-27 16,3-7 60-16</inkml:trace>
  <inkml:trace contextRef="#ctx0" brushRef="#br0" timeOffset="19">3605 2381 244 0,'-6'-5'93'0,"12"5"-72"0,0-2 11 0,0 2 1 16</inkml:trace>
  <inkml:trace contextRef="#ctx0" brushRef="#br0" timeOffset="20">3631 2374 482 0,'15'0'34'15,"3"0"-17"-15,3 0-13 0,0 0-5 16,3 0-34-16,-1 0-15 16,1 0-23-16,-3 0-9 0,0 0-20 15</inkml:trace>
  <inkml:trace contextRef="#ctx0" brushRef="#br0" timeOffset="21">3896 2400 260 0,'-3'13'99'0,"6"0"-77"0,-3 9 0 16,0-12-5 0,0 6-8-16,0 0 0 0,0 0-5 15,3 0-1-15,-3 0-1 16,3-3-39-16,-3-5-17 0,6-6-59 15</inkml:trace>
  <inkml:trace contextRef="#ctx0" brushRef="#br0" timeOffset="22">3876 2326 260 0,'-15'-5'96'0,"15"5"-75"0,0 0 6 0,0 0-2 15,0 0-14-15,0 0-3 16,6 2-5-16,0 1-3 16,2 0 1-16,4-1-17 15,3 4-6-15,3-1-31 0,0 0-11 16,0 0-22 0,-3 1-22-16,0-1 47 15</inkml:trace>
  <inkml:trace contextRef="#ctx0" brushRef="#br0" timeOffset="23">4012 2437 208 0,'-14'19'77'0,"14"-6"-60"0,-3 8-1 0,3-8-1 0,0 3-2 16,6 0 2-16,-1 0 0 15,7-3 4-15,0-2-11 16,3-3 2-16,0-6 1 0,0-4-2 16,0-6 0-16,0-3 1 15,-3-2 1-15,-3-3 1 16,-4 0 2-16,-5-2-5 15,-2-1-3-15,-7 1-3 16,-6 2-3-16,0 2-10 16,-3 4-6-16,0 2-28 15,3 3-11-15,3 2-33 16,6 0-45 0,6 3 40-16</inkml:trace>
  <inkml:trace contextRef="#ctx0" brushRef="#br0" timeOffset="24">4185 2416 212 0,'6'13'79'0,"3"0"-61"0,-3 6-1 0,-3-11-5 15,0 2 0-15,-3 1 3 16,0 0 3-16,0-4 3 16,-3-1-11-16,0-4-3 0,0-2-1 15,3-2 1-15,0-4 1 16,3-4-7-16,3-3 0 15,3-6-6-15,3 1-1 16,3-1-4-16,-1 6-1 16,4 2 6-16,0 6 2 15,0 8 3-15,0 7 2 16,0 9 3-16,-3 2 4 16,2 3-2-16,-5 0 1 15,-3-3-12-15,0-3-2 0,-3-5-206 31,12-13 95-31</inkml:trace>
  <inkml:trace contextRef="#ctx0" brushRef="#br0" timeOffset="25">4727 2379 224 0,'-3'5'85'0,"6"6"-66"0,-3 7 8 16,0-5 0-16,0 3-3 15,0 6 1-15,3-1-10 16,0 0-4-16,-3-3-6 16,3 1-8-16,-3-6-3 0,0-2-39 15,3-6-15-15,0-8-52 16</inkml:trace>
  <inkml:trace contextRef="#ctx0" brushRef="#br0" timeOffset="26">4760 2231 220 0,'-12'-3'85'0,"15"6"-66"0,-3-1-8 0,0-2-8 16,3 8-7-16,0-2 3 15,0 1-31-15,2 4-13 0,1 2-37 16,6-2-15 0</inkml:trace>
  <inkml:trace contextRef="#ctx0" brushRef="#br0" timeOffset="27">4929 2355 220 0,'-15'5'85'0,"9"1"-66"0,-6-1 3 16,7 0-1-16,-1 0-4 15,0 1-1-15,0-1-6 16,0 3-4-16,6 0-3 16,3 3 4-16,3-1 3 0,3 3-1 15,2 3 0-15,-2 0-3 0,0 0 1 16,-3 0 2 0,-6 0 2-16,-3 0-1 0,-3-1 1 15,-3-1-11-15,0-4-2 16,1-4-50-16,-1-4-20 15,3-4-52 1</inkml:trace>
  <inkml:trace contextRef="#ctx0" brushRef="#br0" timeOffset="28">5617 2337 168 0,'-27'-6'66'0,"12"12"-52"0,-6-1 6 0,9 0-3 16,-3 6 5-16,-2 2 4 15,-4 5-3-15,0 4-2 16,6 1-11-16,3 4 0 0,6-1 3 16,9 1-3-16,9-3 0 15,6-3-13-15,3-5-5 16,6-6-16-16,-1-4-5 15,1-9-25-15,0-5-8 16,3-8-22 0</inkml:trace>
  <inkml:trace contextRef="#ctx0" brushRef="#br0" timeOffset="29">5724 2093 232 0,'-6'3'88'0,"12"5"-69"0,0 15-3 16,-3-7-6-16,0 11 7 16,0 7 6-16,0 6-3 15,-3 0 1-15,3 2-12 16,0 0-5-16,0-2-1 0,0-6-11 16,3-5-2-16,0-5-48 15,0-8-19-15,5-8-29 16</inkml:trace>
  <inkml:trace contextRef="#ctx0" brushRef="#br0" timeOffset="30">5903 2400 184 0,'-12'11'68'0,"9"-1"-52"0,3 11 8 0,0-10 2 16,3 5 5-16,0 0 5 15,6 0-8-15,-1-1-2 16,4-1-15-16,3-4-2 0,6-7 1 16,0-8-6-16,3-6 0 0,0-5-4 15,-4-2-3-15,-5-1 2 16,-3 1 0 0,-6-1 3-16,-9 1 3 0,-3 2-7 15,-6 2 0-15,-3 1-9 16,-2 5-1-16,-4 3-20 15,3 5-6-15,3 5-56 16,6 1-44 0,6-1 51-1</inkml:trace>
  <inkml:trace contextRef="#ctx0" brushRef="#br0" timeOffset="31">6197 2313 228 0,'-9'-3'88'0,"6"6"-69"0,-6 2 6 0,3 0-2 15,0 1-2-15,1-1 2 16,-1 0-10-16,3 0-3 16,6 6-6-16,3 2 2 0,2 0 0 15,4 3 2-15,-3 3 0 16,-3-1 0-16,-3 1 2 15,-6-1 1-15,-3-2 1 16,-3 0-6-16,0-3-4 16,-2-5-4-16,-1-2-1 15,0-4-23-15,3-2-10 16,0-2-30-16,3-4-13 16,9-4-29-1</inkml:trace>
  <inkml:trace contextRef="#ctx0" brushRef="#br0" timeOffset="32">6349 2405 264 0,'3'3'101'0,"3"-3"-78"0,0 3-7 16,0-1-6-16,0-2-3 16,0 0 4-16,0-2 0 0,0-1 1 15,0-2-6 1,3-1-4-16,-1-2-1 0,-2 0-10 15,-3 1-2-15,-3-4-1 16,0 3 2-16,-6 0 4 16,-2 3 1-16,-4 5 3 15,-3 2 1-15,0 6 3 0,0 3 1 16,0 2 10-16,3 3 6 16,3 3 3-16,3 2 2 15,6 0-13-15,6 3-4 16,3-3-7-16,6-5-1 15,3-3-19-15,3-5-7 16,3-5-19-16,5-9-7 16,4-2-4-16,0-5 0 15,-3-3 13-15,-1-2 20 16,-5 2 28-16,-6-3 30 16,-6 1 14-16,-3 2 0 15,-6 0 0-15,-6 3-15 16,-6 5-6-16,-6 5-15 15,-3 3-8-15,-3 8 0 0,1 3-5 16,2 7-2-16,6 3 2 16,3 3 0-16,6 0 1 15,6-3 0-15,6-2 0 16,3-9 0-16,3-4 2 16,2-6 3-16,1-8-4 15,0-8-1-15,0-5 2 16,-3 0 1-16,-3-3-1 15,-3-3-2-15,-3-5 1 16,-6-2 1-16,-3-3-1 0,0-3 2 16,-3 1-2-16,0 7 2 15,3 11-2-15,0 5 2 16,3 21-7 0,0 11 1-16,6 11 1 15,0 7 1-15,3 0 1 16,3 1-11-16,-1 2-5 15,7 0-107 1</inkml:trace>
  <inkml:trace contextRef="#ctx0" brushRef="#br0" timeOffset="3.647">10428 378 168 0,'3'-5'66'0,"-3"2"-52"0,3 3 14 0,-3 0 3 15,0 0 4-15,0 0 5 16</inkml:trace>
  <inkml:trace contextRef="#ctx0" brushRef="#br0" timeOffset="3.647">10431 370 438 0,'-3'-2'37'0,"-3"2"9"0,-3 2-7 16,0 1-26-16,-3 0-11 16,0-1-10-16,0 4-1 15,0 2 5-15,0-3 4 0,3 0-1 16,4 0 0-1,-1 1 1-15,3-1 0 16,6 0 2-16,3 1 1 16,2-1-4-16,7 3 1 15,3 0 0-15,0 0 2 0,0 2 1 16,0-2 3 0,-6 0-8-16,-3 0 0 0,-3 3-2 15,-9-3-1-15,-3 0 17 16,-6 0 6-16,-3 2-6 15,0-2-4-15,-3 0-8 16,0 0-2-16,3-3-6 16,3 1 0-16,12-6-214 31</inkml:trace>
  <inkml:trace contextRef="#ctx0" brushRef="#br0" timeOffset="3.647">10547 524 236 0,'0'-3'88'0,"0"14"-69"0,24-22-5 15,-18 11-7-15,2 0 1 16,1 0 5-16,0 0 44 31,9-2-28-15,12-6-5 15,-12-3-17-15,-3 0-5-16,-6 1-4 15,-3 2-2-15</inkml:trace>
  <inkml:trace contextRef="#ctx0" brushRef="#br0" timeOffset="3.647">10654 431 312 0,'-21'6'118'0,"21"-6"-92"0,-30 10-9 0,18-5-10 16,4 1-7-16,-19 10 11 47,18 5-6-47,12 0 0 15,6-3-1-15,6 4 0 16,-1-6-2-16,4-1 1 15,3 1-125 17,9-13 64-32,0-8 24 15</inkml:trace>
  <inkml:trace contextRef="#ctx0" brushRef="#br0" timeOffset="3.647">10830 439 220 0,'0'0'85'0,"3"0"-66"0,0 6-1 0,0-1-6 16,-3 0 11-16,0 3 10 15,0 3 25 17,0 12-32-32,2-4-10 15,-2-3-9-15,0-3-3 16,0-2 0-16,0-1 2 15,0-4-3-15,-2-4 7 0,-1-2 5 16,0-2-14-16,0-4-7 0,3-2 14 16,0-2 7-16,3-4-4 15,3 1-3-15,2 0-5 16,4 0 0-16,6 0-2 16,0 2-1-16,0 3 1 15,3 3-1-15,3-1-5 16,-7 4 1-16,1 2-16 15,-3 2-6-15,-3 1-97 32,0 5 66-32</inkml:trace>
  <inkml:trace contextRef="#ctx0" brushRef="#br0" timeOffset="3.647">11083 455 244 0,'32'11'93'0,"-32"-11"-72"0,3 2 7 0,-3-2-2 16,3 6 36 15,3 7-15-31,0 0-6 16,0 0-26-16,0-2-9 15,0-1-5-15,0 1-1 16,0-3 0-16,0-3-3 0,-3-2 0 16,-3-3 6-16,6 0 3 15</inkml:trace>
  <inkml:trace contextRef="#ctx0" brushRef="#br0" timeOffset="3.647">11196 500 440 0,'3'-18'165'0,"-3"7"-129"0</inkml:trace>
  <inkml:trace contextRef="#ctx0" brushRef="#br0" timeOffset="3.647">11228 413 376 0,'6'0'143'0,"-3"2"-112"0,3-2-80 16,-3 0-47-16,3 3 44 0,0 0 25 15</inkml:trace>
  <inkml:trace contextRef="#ctx0" brushRef="#br0" timeOffset="3.647">11330 450 288 0,'-6'2'110'0,"9"1"-86"0,0 2-6 16,-3-5-10-16,3 3 0 15,-3 0 18-15,6-1-13 0,0 1 7 16,5 0 1-16,-2-1 4 15,6-2-18-15,3 0-5 16,0 0-3-16,0-2-5 0,-3-4 2 16,-3 1 0-16,0 0 2 15,-7-1 1-15,-2-1 1 16,-3-1 2-16,-3 2 1 0,-5 1 1 16,-7 0 2-16,-3 5-1 15,-3 2 2-15,0 1-4 16,0 5 0-16,3 0-1 15,4 2 1-15,2 1-4 16,3 2 0-16,3 0 1 16,3 3 0-16,3 0-5 15,6-3 1-15,3 1 2 16,3-4 1-16,5-2-17 16,7-2-8-16,3-4-107 15,0-4-48 1,0-4 93-16</inkml:trace>
  <inkml:trace contextRef="#ctx0" brushRef="#br0" timeOffset="3.647">11577 463 248 0,'-3'0'93'0,"3"3"-72"0,3-1-6 0,-3 4-8 16,0-1 12-16,0 3 10 15,0 0 1-15,3 0 2 16,-3 0-18-16,3 0-1 0,0 0 0 15,-3-1 4-15,0-1 2 16,0-1-19-16,0-5-7 16,0 0 25-16</inkml:trace>
  <inkml:trace contextRef="#ctx0" brushRef="#br0" timeOffset="3.647">11589 495 444 0,'3'-21'167'0,"0"15"-129"0,3-7-7 0,-4 10-13 16,1 1-14-16,3-1-1 0,3-2-3 15,0 0-3-15,3-1 2 16,0 1-5-16,0 2 2 0,3 1-51 16,0 2-21-16,3 0 39 15,2 0 18-15</inkml:trace>
  <inkml:trace contextRef="#ctx0" brushRef="#br0" timeOffset="3.647">12169 191 156 0,'3'0'60'0,"-3"2"-47"0,0-7 15 0,0 5 4 16,0 0-3-16,0 0 3 15,3 0-3-15,-3 0 0 16,3-3-16-16,-3 3 3 0,3-2 2 16,-3-1 5-16,0 0 3 15,0 1 2-15,-3-1 0 16,0 0-22-16,-3 1-10 15,-3 2 1-15,-3 0 0 16,0 8 3-16,0-3 0 16,0 3 0-16,1 0 2 15,2 5 1-15,3 0 3 16,0 0-3-16,3-2-2 16,3-3 2-16,3 3 2 0,3-3-4 15,0-1-3 1,0 1 1-16,0-2 2 15,-1-1-2-15,1-2 0 0,-6-3-8 16,0 0 3 0,0 2 0-16,-6 4 4 15,-2 2 1-15,-4 2 7 16,0 3 4-16,0-2-5 16,0 2-3-16,3 0-1 15,3 1-1-15,3-1 0 16,3-3 2-16,3 1-3 15,3-3-2-15,3 0-3 0,3-3 1 16,3-2 7-16,3-3 6 16,-1-3-6-16,4-2-1 15,-3 0-50-15,0-3-19 16,0 0 34-16,0-6 19 16</inkml:trace>
  <inkml:trace contextRef="#ctx0" brushRef="#br0" timeOffset="3.647">12107 5 284 0,'-3'0'107'0,"0"-5"-83"0</inkml:trace>
  <inkml:trace contextRef="#ctx0" brushRef="#br0" timeOffset="3.647">12104 79 200 0,'-3'27'74'0,"-6"-9"-58"0,9 11-6 16,-3-18-6-16</inkml:trace>
  <inkml:trace contextRef="#ctx0" brushRef="#br0" timeOffset="3.647">12077 527 260 0,'-3'21'99'0,"3"-11"-77"0,0 6 0 0,0-8-5 16,3 5-12-16,-3-2-3 15</inkml:trace>
  <inkml:trace contextRef="#ctx0" brushRef="#br0" timeOffset="3.647">12080 632 324 0,'6'14'-49'0,"0"-12"20"15</inkml:trace>
  <inkml:trace contextRef="#ctx0" brushRef="#br0" timeOffset="3.647">12565 389 68 0,'0'0'27'0,"3"0"-21"0,-3 5-6 0,0-5-4 15,0 0 1-15,0 0 1 16,3 3 4-16,0 0 3 15,3-3 18-15,0 0 9 0,0 0 6 32,0 0 4-32,0 0-8 0,0 0-1 0,0 0 2 15,-1 0 2-15,-5 0-20 16,0 0 13-16,3-3 4 0,0 3 12 16,-3-3 9-16,0 1-42 15,-3-1-19-15,-3-2 16 16,1 5 11-16,-4 0-8 15,-3 2-4-15,-3 6-10 16,0 0-2-16,0 3-1 16,0 2-1-16,3 0 1 15,3 0 3-15,3 1 2 16,6-4 4-16,6 1-2 0,3-3 0 16,3-3-1-16,3-2 1 15,3-3 0-15,0-3 1 16,3 0-16-16,2-2-6 15,4-3-82-15,0-5-33 16,0-3 67-16,-3-2 34 16</inkml:trace>
  <inkml:trace contextRef="#ctx0" brushRef="#br0" timeOffset="3.647">12764 116 316 0,'-9'-5'118'0,"6"2"-92"0,6 14-11 0,3-6-13 0,-3 6-1 16,-3 2 6-16,3 11 10 15,0 10 4 1,-3 3-10-16,0 0 2 0,0 1 3 16,-3-4-8-16,3-5-4 0,-3-3-6 15,0-2 1-15,3-5 1 16,0-3 0-16,0-3-20 15,3-3-9-15,3-2-98 16,0-5-41 0,0-3 86-16</inkml:trace>
  <inkml:trace contextRef="#ctx0" brushRef="#br0" timeOffset="3.647">12895 426 376 0,'-3'5'140'0,"3"1"-109"0,0-1-9 0,0 0-9 15,0 0-14 1,0 3 0-16,0 0-6 0,0 0-3 16,0 0 6-1,0 0 1-15,0 0 3 0,0-3-44 0,0 1-20 16,-3-4 38-16,3-2 20 16</inkml:trace>
  <inkml:trace contextRef="#ctx0" brushRef="#br0" timeOffset="3.647">12907 333 412 0,'-9'-13'154'0,"6"16"-120"0,9-6-16 16,-6 3-17-16,0 0-16 16,6 3-2-16,0-1-10 15,0 1-5 1,3 5 17-16,0 0 7 0</inkml:trace>
  <inkml:trace contextRef="#ctx0" brushRef="#br0" timeOffset="3.647">12979 426 296 0,'0'5'112'0,"0"1"-87"0,3-1 2 16,-3-5-6-16,6 3-3 0,0-1 3 15,2 1 0-15,4-3 2 16,0-3-13-16,3 1-14 0,-3-1-6 16,0 0 14-16,0-2 8 15,-3-3-3-15,0 0 0 16,-6 0-5-16,0 0-1 0,-3-2-6 16,-3 2 0-16,-3 0-10 15,-3 2-4-15,-3 4 9 16,0 4 6-16,-3 4 8 15,0 2 5-15,0 2-6 16,3 1-1-16,1-1-4 16,2 4-3-16,3-1-7 15,3 0-2-15,3 0 24 16,3-2 11-16,3-1-8 16,3 1-6-16,-1-3-10 15,4-3-2-15,3 1-8 16,3-6-1-16,0 0-48 15,0-3-21-15,0-2 42 16,0-1 22-16</inkml:trace>
  <inkml:trace contextRef="#ctx0" brushRef="#br0" timeOffset="3.647">13202 410 268 0,'-3'-8'101'0,"-6"11"-78"0,6-1 6 0,3-2 0 15,0 6-16-15,0-1-2 16,0 6 6-16,-3-1 4 15,0 1-11-15,0 2 8 0,0-2 2 16,0-1-19-16,0-2-7 16,0 0 15-16,3-3 8 15,0 1-4-15,0-6 0 16,0 0-3-16,3-3-1 16,-3 3-1 15,18-16-7-31,-3 0 0 15,9 0-3-15,-3 6-2 16,-1 2 0-16,-2 3 3 0,-3 2 0 16,-3 3-2-16,0 3 2 0,-3 5 1 15,0-1 0-15,-3 1 0 16,0 0 2-16,-3 0-1 16,0 0 2-16,3-3-13 15,-3 1-6-15,-3-6-174 31,6 0 103-31,-1-6 36 16</inkml:trace>
  <inkml:trace contextRef="#ctx0" brushRef="#br0" timeOffset="3.647">13514 66 384 0,'-3'-2'143'0,"3"7"-112"0,0 5-25 0,0-2-19 16,-3 8 16-16,1 11 14 16,-1 15-12-16,0-2-3 15,0 2-3-15,0-5 2 0,3 0 4 16,-3-3 0-16,3-2 2 16,0-3-4-16,0-2-2 0,0-3-14 15,-3-3-4-15,0-3-51 16,0-2-20-16,0-5 43 15,0-6 23-15</inkml:trace>
  <inkml:trace contextRef="#ctx0" brushRef="#br0" timeOffset="3.647">13380 365 384 0,'-8'-8'145'0,"5"3"-112"0,6 8-3 15,0-3-10-15,2 0-15 16,1-3-3-16,6 3 5 16,3 0 5-16,3-5-83 31,18-9 39-31,-3-4 14 16</inkml:trace>
  <inkml:trace contextRef="#ctx0" brushRef="#br0" timeOffset="3.647">13907 146 176 0,'0'-3'66'0,"0"3"-52"0,3 3 6 0,-3-3-1 15,0 5-11-15,0 0 7 16,-3 22 4 0,-3 7-10-16,0 3 9 0,-2 3 2 15,-4-3-2-15,3-3 2 16,0-2-7-16,0-6-3 16,3-2-3-16,0-3 0 15,3-5-4-15,0 0 0 16,-3-5 1-16,6-3 0 15,-3-3 0-15,3 0 0 16,0-5 2-16,0 0 3 16,0-2-2-16,0-4 1 15,3-2-5-15,0-2-2 0,3-1 0 16,0-2-1-16,0 2-3 16,0 1 2-16,3-3-1 15,0 2-2-15,3 3 3 16,-1 0 0-16,1 0-4 15,6 5 1-15,-3 1 2 16,-3 4 3-16,0 4 0 16,0 2 2-16,-3 0-4 15,-3 2 0-15,0 3 1 16,-3 1 2-16,-3-1 1 16,0 0 3-16,0 0-3 15,-3 1 0-15,0-4-6 16,3-2-2-16,0-3-56 15,3 1-21-15,0-6 41 16,3-3 23-16</inkml:trace>
  <inkml:trace contextRef="#ctx0" brushRef="#br0" timeOffset="3.647">14226 421 176 0,'-6'-3'68'0,"0"0"-52"0,-15 6 17 0,15 0 6 16,-9 2-18-16,0 3-4 0,-5 3-6 15,-1-1 0-15,3 3-6 16,3 3 1-16,3 0 1 15,3 0-3-15,6 0-1 16,3 0-1-16,3-3 1 0,3-5-2 16,3-3 2-16,6-5 0 15,0-2 3-15,3-4-1 16,-1-2 0-16,-2 0-3 16,0-2 1-16,-3-1-2 15,-3 1 2-15,-3-4-2 16,0 4 2-16,-3 2-2 15,0 3 2-15,-3-1 0 16,0 4 3-16,0 2-5 0,0 2-3 16,0 4 1-16,0 1 0 15,3 4 1-15,0 2 0 16,0 1-7-16,0-1 0 16,3 0-24-16,0-2-9 15,0-1 18 1</inkml:trace>
  <inkml:trace contextRef="#ctx0" brushRef="#br0" timeOffset="3.647">14318 439 280 0,'-3'0'107'0,"3"3"-83"0,3 2-5 16,-3-5-8-1,3 11-12-15,0-1 8 16,0 1 2-16,0 2-4 0,0-2 6 16,0-1 4-16,3 1-3 0,-3-3-2 15,0 0-3-15,3-3-2 16,-3-2 1-16,-3-3 3 16,3 0 5-16,-3 0 3 15,3-3-9 1,0 0-4-16,3-2-12 15,-3 0-3-15,0-3 4 16,3-3 3-16,0 1 14 16,-3-1 8-16,2 1-22 15,-2-1-9-15,3 0 17 0,0 1 8 16,0 2-71-16,0 3-31 16,-3-1 44-16,0 4 25 15</inkml:trace>
  <inkml:trace contextRef="#ctx0" brushRef="#br0" timeOffset="3.647">14470 458 240 0,'3'5'90'0,"0"-2"-70"0,3 2 6 0,-6-5 1 16,9 3-13-16,0-1 0 16,0 1-2-1,3-3-6-15,-4 0-2 0,7-3 2 0,-3 1-3 16,0-1 0-1,-6-2-1-15,0-1 1 16,-3 1-2-16,-3 0 2 16,-6 0-2-16,0-1 2 0,-3 4-4 15,-3 2-2-15,-3 2 2 16,3 6 2-16,1 3 6 16,-1-1 4-16,3 4 2 15,3-1 3-15,3 0 6 16,3 0 4-16,6 0-19 15,6-2-5-15,6-3-3 16,5 0 0-16,4-3-41 16,6-5-17-16,3-2 30 15,-1-6 14-15</inkml:trace>
  <inkml:trace contextRef="#ctx0" brushRef="#br0" timeOffset="3.647">15149 373 236 0,'-3'0'88'0,"3"0"-69"0,3 3 2 0,-3-3-5 15,0 0 0-15,3 2 2 16,0 4 4-16,-3 2 1 16,5 2-12-16,-2 3 4 0,-3 3 3 0,0 3 9 15,0 2 6-15,0 0-22 16,-3 0-8-16,3-2-10 15,-3-3-3-15,1-6 27 32,2 1-10-32,-3-6 3 0,3 0-4 15,0-5-1-15,0-2-3 16,3-3-2-16,-1-3 1 16,4-3-6-16,0-2 1 0,0 0 0 15,0-1 2-15,0 1-1 16,0 0 1-16,3 2-11 15,-3 1-5-15,3 2 10 16,0 2 6-16,0 1 2 0,0 3 3 16,-3 4 4-16,0 3 4 15,0 3-6-15,-3 3-3 16,0 2-10-16,0 3-3 16,-3 0 4-16,0 0 3 15,0 0 3-15,0-6 3 16,0 1-28-1,3-3-9-15,0-3-43 0,0-5-17 16,2-8 50-16,4-5 23 31</inkml:trace>
  <inkml:trace contextRef="#ctx0" brushRef="#br0" timeOffset="3.647">15363 418 212 0,'-9'16'79'0,"9"-16"-61"0,-3 16 6 15,3-6 0-15,0 4-2 16,0 1 4-16,3 7-3 15,0 1-2-15,3 7-11 16,6-7-2-16,0 1 2 0,9-8 0 16,-4-8 2-16,7-11 0 15,3-10 0-15,6-3 7 16,-9-5 5-16,-4 0-15 16,-8 0-7-16,-9-3 0 0,-6 3 0 15,-12 2 6-15,-2 6 5 16,-1 0-3-16,-3 2 0 15,-3 6-11-15,9 2-4 16,0 1-59-16,3 4-27 16,6 4 46-16,6-4 24 15</inkml:trace>
  <inkml:trace contextRef="#ctx0" brushRef="#br0" timeOffset="3.647">16119 389 184 0,'6'-13'68'0,"-12"13"-52"0,-3-3 21 16,9 8 6-16,-3-5-4 15,-9-2 2-15,6-1-8 16,-6 8-3-16,-3 1-16 15,-2-6-4-15,-7 8 0 0,-3 2-4 16,3 9 2-16,3-1-7 16,3 3-1-16,4 3 0 0,5 3 0 15,3-4 13 1,3-1 8-16,12 1-10 16,2-12-6-16,10 2-17 0,3-13-7 15,-3-2 21-15,3-9 11 16,0-5-7-16,-1-2-5 15,-5-9-1-15,-6 3 1 16,0-7 0-16,-6-1-1 16,-3-8 1-16,-6-2-1 15,-3 0 0-15,0-3 0 16,-3 5 0-16,3 3 2 16,0 8-3-16,0 5-2 15,3 3 6-15,0 7 3 0,0 12-8 31,9 7 2-31,-3 11 1 16,3 21-2-16,0-3 0 16,0 11 3-16,-3-2 1 15,3-1 1-15,-3 0 0 0,3-2-2 16,0-3-2-16,0-8-13 16,0-5-6-16,6-11-15 15,-3-2-6-15</inkml:trace>
  <inkml:trace contextRef="#ctx0" brushRef="#br0" timeOffset="3.647">16292 365 312 0,'-15'-3'115'0,"6"9"-89"0,3-6 23 0,3-3 6 15,-3 6-36-15,0-3-13 16,0 5-17-16,-3 6-5 15,0 2 9-15,3 5 3 0,0 6 6 16,0 0-1 0,3 0-1-16,3 0 1 0,3-3-1 15,3-3 0-15,0-10 0 16,3 3 0-16,3-11 2 16,3-5 5-16,-3-9 6 15,6-2-16-15,-6 1-7 16,-4-4 5-16,-2-2 4 0,-6-6-1 15,0 12 1-15,0 4 1 16,0 3 0-16,0 0 13 16,0 5 6-16,0 3-9 15,3 6-6-15,-3 4-18 16,3 6-6-16,3 5 21 16,0-2 12-16,3-3-18 15,-3 2-8-15,0-2 1 16,6-5 2-16,-3-1-47 15,9-10-22-15</inkml:trace>
  <inkml:trace contextRef="#ctx0" brushRef="#br0" timeOffset="3.647">16518 103 376 0,'-18'-5'140'0,"21"8"-109"0,-3-1-9 0,3 3-11 16,0 9-14-16,0 15 2 16,0 11 1-16,-3-3-7 15,3 2 4-15,0 6-8 16,0-2 5-16,0-4 2 16,0-2 14-16,-3-2 8 15,3-12-9-15,-9 1-108 0,6-8-48 16,-3-5 75-16,3-11 38 15</inkml:trace>
  <inkml:trace contextRef="#ctx0" brushRef="#br0" timeOffset="3.647">16339 357 412 0,'0'-13'154'0,"3"16"-120"0,12-9-10 15,-3-2-10-15,3 0-13 16,0-5 2-16,9 5-7 16,2 3 1-16,1 2 1 0,-3-2-12 15,0-3-4-15,-3 3-23 0,-1 13-11 16,1-3-77 0,-6-5-31-16,3-3 83 15</inkml:trace>
  <inkml:trace contextRef="#ctx0" brushRef="#br0" timeOffset="3.647">16696 310 280 0,'-12'13'107'0,"12"-24"-83"0,-8 22 2 0,5-11 3 16,-6 13-12 0,0 3-6-16,0 0-2 15,3 5-6-15,0 3 0 0,0-3 1 16,0 0-5-16,3 0 1 15,3-2 2-15,3-3 3 16,0-6-2-16,3-4-2 16,3-6-3-16,0-3-1 0,0-8-12 31,0 3 9-31,0-8 0 16,-1 3 3-16,1-5 3 0,-6 2 8 15,0-5 5-15,0 10 11 16,-3 8 5-16,0 1-33 31,3 4 2-31,-3 6 6 0,3 3 6 0,0 2-4 16,3 0-3-16,0 1-16 15,3-4-4-15,-3 3-70 16,9-5-31-16,0-5 59 16,6-3 27-16</inkml:trace>
  <inkml:trace contextRef="#ctx0" brushRef="#br0" timeOffset="3.647">17128 106 324 0,'0'29'121'0,"3"-3"-95"0,-3 33 7 0,0-33-5 15,0 1-18-15,0 4-3 16,0 1 1-16,0 0 3 15,0-3-6-15,3-5-14 0,0-6-6 16</inkml:trace>
  <inkml:trace contextRef="#ctx0" brushRef="#br0" timeOffset="3.647">17042 352 356 0,'-6'10'134'0,"0"-23"-104"0,12 24-6 0,-6-14-11 0,9 3-14 15,-3-2 6 1,11-1 3-16,1 0-4 16,0 1-11-16,0-4-3 0,0 6-24 15,3-2-8 1,-3-4-7-16,-4 9-2 0,-5 0 17 15,0-1 7-15,-3 6 36 16,-3 5 16-16,-3 3 6 16,-3 3 4-16,-3-3 29 31,6 2-35-31,0 3-3 0,0-2-10 16,3-3-3-16,3-3-5 15,6-5 0-15,3-5 10 0,3-9 15 16,6 4-18-16,3-14 0 15,-7 0-10-15,-5-5-1 16,-9 8 4-16,0-1 3 16,-27-4-6-16,0 5-3 15,4 10-17-15,-4-5-7 16,3 5-82-16,3 3-34 16,3 6 71-16,6-9 34 15</inkml:trace>
  <inkml:trace contextRef="#ctx0" brushRef="#br0" timeOffset="3.647">17628 318 288 0,'-9'13'107'0,"3"-3"-83"0,0 35 13 0,6-29 1 16,0 3-7-16,0-3-1 15,0-1-12-15,0-1-4 16,0-1-8-16,0-5-4 16,0 0-1-16,0-6-4 15,0-2 2-15,0-2 14 16,0 2-7-16,0-11 0 16,-3 1-2-16,3-1 0 15,0-2 0-15,3-6 0 16,3 3-2-16,0-5 5 0,0 3 3 15,6 2-3-15,-3-3 1 16,3 9-7-16,-3 2-3 16,6 5-15-16,-6 3-24 15,11 5-9 1,-14 3-34-16,6 0-13 16,-9 3 51-16,6-6 24 15</inkml:trace>
  <inkml:trace contextRef="#ctx0" brushRef="#br0" timeOffset="3.647">17765 397 268 0,'-9'5'101'0,"15"3"-78"0,-3-3 11 16,0-2 10 0,3 2-26-16,3 1 2 0,3-1 3 15,9 0 5-15,-1-5-17 16,1 0-8-16,-3-2-3 16,0-4-1-16,-3 1 3 0,0 0-8 15,-3-6-3-15,-6 3 11 16,0-2 8-16,-9 2-12 0,-3 0-2 15,-3 0 5-15,0 2 6 16,-12 6 1 0,6 3-17-16,-6 5-8 15,-6 3 23-15,13 7 12 16,-1 3-24-16,6 3-11 16,3 5 21-16,9-5 12 15,3 3-7-15,9-4-2 16,-1-7-42-16,13-8-16 15,-3 0 25-15,-3-13 13 16</inkml:trace>
  <inkml:trace contextRef="#ctx0" brushRef="#br0" timeOffset="3.647">18054 325 312 0,'-15'-2'115'0,"15"2"-89"15,-12 29-3-15,9-24-6 0,-3 14-2 16,-3 2 5-16,6 0 3 16,0-2 3-16,3-1-14 15,-3-2-2-15,3-3-3 0,3-2-8 16,6-6-4-16,-3-8-8 16,3-2-5-16,-3-3 5 15,6 0 5-15,-3 0-2 16,0 0 0-16,-3 3 11 0,-3 0 9 15,0 2 8 1,-3 3 4-16,0 5-11 0,0 3-7 16,0 0-16 15,5 0 6-31,-2 0-57 0,9-3-11 16</inkml:trace>
  <inkml:trace contextRef="#ctx0" brushRef="#br0" timeOffset="3.647">18316 362 328 0,'-24'14'123'0,"-12"-17"-95"0,12 19-2 0,12-5-7 0,3 4-8 16,1 4 3-16,2 2 2 15,0 0 2-15,9 0-10 16,-3-2-2-16,11-6 0 0,7 0-3 15,3-10-2-15,0-8-3 16,0-3 1-16,-6-3-12 16,6-7-7-16,-10-6 2 15,1-10 0-15,-12-6 2 16,6-8 2-16,-3 3 14 31,3 3 1-31,-9-3 9 0</inkml:trace>
  <inkml:trace contextRef="#ctx0" brushRef="#br0" timeOffset="3.647">18351 167 562 0,'-9'-14'26'0,"9"14"-12"0,0 27-11 0,3 10-4 16,-3 8 3 0,6-5 3-16,0-6-4 15,3 3-1-15,0-3-7 16,3-10 4-16,0-8 1 16</inkml:trace>
  <inkml:trace contextRef="#ctx0" brushRef="#br0" timeOffset="3.647">18881 85 236 0,'0'-3'90'0,"12"3"-70"0</inkml:trace>
  <inkml:trace contextRef="#ctx0" brushRef="#br0" timeOffset="3.647">18893 114 344 0,'-3'21'129'0,"9"-10"-100"0,-3 10 7 16,-3 0-2 0,0 11-24-16,0-1-5 0,0 1-9 15,0 0 0-15,0-6 2 16,-3-2-8-16,0 0-3 0,3-6 24 16,0-2 12-16</inkml:trace>
  <inkml:trace contextRef="#ctx0" brushRef="#br0" timeOffset="3.647">18878 450 396 0,'0'-5'148'0,"6"-6"-115"0,-3-2-11 16,0 7-15-16,0 1-11 16,0-3 3-16,3-2-2 15,0-1 1-15,0-5 2 16,3-2-3-16,-3-1 2 0,6 1-4 0,0 4 1 15,2 4 2-15,-2 4 1 16,3 9-6-16,-3-3-3 16,0 13 6-1,6 9-3 1,-6 1 22-16,0-2 9 16</inkml:trace>
  <inkml:trace contextRef="#ctx0" brushRef="#br0" timeOffset="3.647">19051 479 452 0,'-21'10'167'0,"9"-2"-129"0,-3-8-12 0,9 3-13 0</inkml:trace>
  <inkml:trace contextRef="#ctx0" brushRef="#br0" timeOffset="3.647">18908 466 376 0,'-12'-8'140'0,"12"13"-109"0,-6-13-46 16,6 8-29-16,6 0-82 16,-3-3-30-1,3-2 82-15,6-3 38 0</inkml:trace>
  <inkml:trace contextRef="#ctx0" brushRef="#br0" timeOffset="3.647">19140 310 236 0,'-6'-14'88'0,"12"17"-69"0,24-3 8 0,-30 0 1 16,6 5-2-16,-6-13 4 16,3 19-5-16,0-6-1 15,0 8-13 1,-3 9 9-16,-6-4 6 0,3 3-12 0,9-2-2 16</inkml:trace>
  <inkml:trace contextRef="#ctx0" brushRef="#br0" timeOffset="3.647">19304 437 400 0,'0'-14'148'0,"3"6"-115"0,3-13-11 16,-9 16-13-16,3-8-9 16,0 5 0-16,0 2 2 15,-3 1 1-15,3 0-1 16,-3 5-2-16,3 0 1 0,0 5 3 15,3 11-4 1</inkml:trace>
  <inkml:trace contextRef="#ctx0" brushRef="#br0" timeOffset="3.647">19340 508 396 0,'6'11'148'0,"-1"-6"-115"0,4-13-62 0,-3 8-35 15,0-3 18-15,0-2 15 16</inkml:trace>
  <inkml:trace contextRef="#ctx0" brushRef="#br0" timeOffset="3.647">19491 53 240 0,'3'-27'90'0,"-3"27"-70"0,6 3 10 0,-6-3-1 16,0 5 40 15,-9 27-33-31,0 21-13 16,1 8-1-16,5-6-1 15,0-4 4 17,0 15-20-32,-3-11-9 15,3-15-61-15,0-8-27 16,0-19 47-1</inkml:trace>
  <inkml:trace contextRef="#ctx0" brushRef="#br0" timeOffset="3.647">19387 209 348 0,'3'3'129'0,"0"13"-100"0,9-22-7 15,-9 12-9-15,9-9 6 16,6 3 10-16,6 5-13 16,-4-10-6-16,10 2-6 15,3-5-89-15,6-5-38 0</inkml:trace>
  <inkml:trace contextRef="#ctx0" brushRef="#br0" timeOffset="3.647">19182 323 148 0,'6'2'57'0,"-12"-4"-44"0,6 10-1 0,0-8 13 16,9-8 2 0,-9 5 0-16,6 3 1 0,3-8-16 15,-12 6 11-15,3-4 6 0,6 12-2 16,-6-6-1-16,6 5-8 16,-6-2-3-16,-3-6-7 15,0 8-3-15,6-7 2 16,0 7 2-16,3-5-2 15,-9 8-2-15,6-3 13 16,-6 0 7-16,-3 3-14 16,6 3-8-16,0-1-6 15,-3 1 2-15,6 2 0 16,-6 0 3-16,3 1-12 16,0-1-3-16,3 3 17 15,-3 0 8-15,3 0-18 16,-3-3-7-16,0 0 19 0,3-2 11 15,0-3-7 1,5-3-3-16,1-3 2 16,0 1-5-16,0-3 0 15</inkml:trace>
  <inkml:trace contextRef="#ctx0" brushRef="#br0" timeOffset="3.647">19322 410 400 0,'6'-18'151'0,"-12"18"-118"0,6-14-11 0,0 14-14 16,6-8-12-16,-6 3 3 15,3-3 0-15,0 3 1 16,-3 0 0-16,0-1-3 0,3 4 2 0,-3 2 1 16,0 0 0-16,3 2 0 15,-3 4 0-15,3-4 0 16,-3 6 0-16,0-3 4 15,0 11 5 1,0 0-3-16</inkml:trace>
  <inkml:trace contextRef="#ctx0" brushRef="#br0" timeOffset="3.647">19360 532 388 0,'0'-3'145'0,"0"8"-112"0,0-10-74 16,3 3-39-16,0-1 33 15,0-2 23-15</inkml:trace>
  <inkml:trace contextRef="#ctx0" brushRef="#br0" timeOffset="3.647">19357 386 148 0,'3'3'57'0,"-12"2"-44"0,9 1 25 0,3-1 10 0,-3-5-2 16,0 0 88 15,3 18-84-16,-3 4-31-15,0-4-5 16,3-2 1-16,-3 0-5 16,0 0 0-16,0-3-6 15,0-3-5-15,0-2-2 0,3-2-14 16,0-1-6-16</inkml:trace>
  <inkml:trace contextRef="#ctx0" brushRef="#br0" timeOffset="3.647">19360 415 272 0,'-3'8'101'0,"3"-2"-78"0,0-1-2 16,0-5-5-16,0 5 67 31,-6 8-45-15,-2-5-16-16,5 3-25 0,-3 2-13 15,0-5 10-15,0-3 7 16,3 3 1-16,-3-2-47 16,3-4-22-16,-3 1 34 0,6-6 18 15</inkml:trace>
  <inkml:trace contextRef="#ctx0" brushRef="#br0" timeOffset="3.647">19054 355 220 0,'3'-3'85'0,"-3"-5"-66"0,9 5 1 0,-9 9-4 0,-3-1 2 15,9-2 3-15,-6-3-2 16,-3 0-1-16,3 0-10 16,-3 5-1-16,3-5 0 0,3 5-1 15,-3-8 1-15,3 9-2 16,-3-6 2-16,6 0 0 15,-6 5 3-15,0 0-5 16,-6 1-1-16,6-1 2 16,0 0 3-16,0 1 11 15,0-1 5-15,0 0-16 16,0 3-6-16,0-3 3 16,0 3 5-16</inkml:trace>
  <inkml:trace contextRef="#ctx0" brushRef="#br0" timeOffset="3.647">18956 487 452 0,'-9'0'170'0,"6"-5"-132"0</inkml:trace>
  <inkml:trace contextRef="#ctx0" brushRef="#br0" timeOffset="3.647">18923 471 272 0,'-6'-5'101'0,"12"5"-78"0,-3-6-7 16</inkml:trace>
  <inkml:trace contextRef="#ctx0" brushRef="#br0" timeOffset="3.647">11169 810 212 0,'0'0'82'0,"0"-11"-64"0,0 14 18 0,3-6 4 16,-3 3-19-16,0 0-4 15,0 3-8-15,0-1-4 16,0 12 6-16,0 1 3 16,0 4 1-16,0 5 4 15,0 0-5-15,-3 2 0 16,3 3 3-16,-3-2 3 16,3 4-10-16,0-9-6 0,0 1-2 15,0-7-2-15,0 0 0 16,0-11 0-16,0 3 2 15,0 0 1-15,0-8 12 16,0-8 5-16,0-2-8 16,-3-3-2-16,3-1-6 15,0-4-1-15,0 18-10 32,9-24 1-17,3 3 3-15,0 5-5 16,3 3 1-16,-1 5 1 15,4 2 3-15,-3 6 2 16,3 3 1-16,0 2 0 0,0 3 0 0,-3 6 0 16,-6 4 0-1,-3-5 0-15,-6 3 15 16,-3 3-1-16,-6-3 2 16,-6 7-5-16,-3-9-1 15,-3-1-6 1,3-8-3-16,3-2-7 0,-3-6-4 15,4 0-12-15,2 1-6 16,6-9-93 0,3 6 65-16,6-6 25 15</inkml:trace>
  <inkml:trace contextRef="#ctx0" brushRef="#br0" timeOffset="3.647">11473 990 188 0,'5'-6'71'0,"1"-2"-55"0,-12 14 20 16,6-6 33-1,-8 8-10-15,-1-3-19 16,-3 3-11-16,3 2-18 15,0 6-7-15,0 8-1 0,6-3-2 16,3-2 2-16,6-1 13 16,3 6 7-16,3-11-16 15,6 1-5-15,-4-9-1 0,7 0 1 16,0-21 11-16,-3 6 6 16,-3-4-6-16,0 1-2 15,-6 3 5-15,-6-9 1 16,-3 3-6-16,-9 0-2 15,-3-2-5-15,3 5-3 16,9 13-102 15,-18-11-26-31,9 3-17 16,0 3 77-16,3 2 40 16</inkml:trace>
  <inkml:trace contextRef="#ctx0" brushRef="#br0" timeOffset="3.647">11702 791 284 0,'9'-5'107'0,"-18"15"-83"0,3 25-5 16,6-25-8-16,0 1 2 15,3 2 3-15,-3 6 23 16,3 2 10-16,-3 3-25 0,3 2-13 16,-3-2-8-16,0 10-8 15,0-5-1-15,0 1 3 0,-3-7 3 16,0 4-52 0,-3-3-24-16,0-1 38 0,0-4 18 15</inkml:trace>
  <inkml:trace contextRef="#ctx0" brushRef="#br0" timeOffset="3.647">11583 1016 360 0,'-3'-5'134'0,"12"-3"-104"0,3 5-8 0,-7 0-10 16,7 1-5-16,3-3 4 0,0-1-15 15,3 1-7-15,0 2 6 16,3 1 1-16,0-1 4 0,-4 3-38 16,1 0-16-16,6-3 22 15,-9 1 12-15</inkml:trace>
  <inkml:trace contextRef="#ctx0" brushRef="#br0" timeOffset="3.647">11827 913 196 0,'-3'8'74'0,"6"0"-58"0,3 8 16 16,-6-3 4-16,-3 8 6 0,-3 3 4 16,3 2 6-16,0 6 5 15,-3 0-31-15,0-6-19 0,0-5-8 16,3-2-8-16,0-3 1 15,0-8 2-15,3-3 1 16,0-13 20-16,0 8 10 16,0-8-17-16,6-2-6 15,6-9-9-15,3 8-1 16,3-2-5-16,-4 0 1 16,4 5 10-16,0 5 8 0,-3 3 0 15,0 11-1-15,3 0 4 16,-6 2 4-1,-3-8-3-15,0 16 0 16,0-5-9-16,-4 0 0 16,-5 0-133-16,6 0-63 15,0-16 98-15</inkml:trace>
  <inkml:trace contextRef="#ctx0" brushRef="#br0" timeOffset="3.647">12508 1005 144 0,'3'0'55'0,"0"0"-43"0,0 0 19 0,-3 0 7 15,0 0-6-15,0-2-1 0,0 2-4 16,3-3 0-16,0 3-15 16,3 0 9-16,-3-3 2 0,-3 1 0 15,0-1-2-15,0 1 0 16,0 2-1-16,0-3-11 15,-3 0-5-15,0 3 10 16,-3 0 5-16,0 0-7 16,0 0-4-16,0 3-5 15,-6 5 0-15,1 0-4 16,-4 0 0-16,0 8-1 16,-3 2 0-16,6-2 0 15,-6 10 7 1,12 1 4-16,0 2 0 15,6-10 0-15,12-4-5 16,-3 1-1-16,6-5-1 16,3-1 1-16,3-4-2 15,0-1 2-15,-4-8-11 0,1 3-2 16,-3-2-184 0,0-1 105-16,0-2-67 15,-6-3 92-15,0 3 36 16</inkml:trace>
  <inkml:trace contextRef="#ctx0" brushRef="#br0" timeOffset="3.647">12723 1035 252 0,'-6'-11'96'0,"6"14"-75"0,-9-3 10 16,3 0-2-16,0-3 2 16,0 3 4-16,-3 0 3 15,-3 11 1-15,0-6-21 16,0 11-13-16,0 2-4 0,3 6-3 15,-2-3 0-15,5 0 0 0,3-2 0 16,3-3 4-16,0-3 3 16,6 0-29-1,2-10 20-15,4-6 9 16,0 3-1-16,-3-8-1 16,0-5-11-16,0-3-3 15,-3 0 4-15,-3 0 3 16,0 6 3-16,3-6 1 15,-3 3 8-15,0 2 7 16,-6 3-9-16,3 8-6 16,-3 3 2-16,3 2 2 15,-3 8-1-15,6 6 0 16,0-3-3-16,3 2-1 16,0 1 1-16,3-6 0 15,0 0-31-15,0 1-12 0,3-9-79 16,-1 3-38-1,7 0 80-15</inkml:trace>
  <inkml:trace contextRef="#ctx0" brushRef="#br0" timeOffset="3.647">12833 915 292 0,'18'3'110'0,"-39"5"-86"0,12 0-6 16,15 0-8-16,-3 5 0 15,-3 6 5-15,-6 4-1 0,3 7 0 16,3 7-8-16,0-11-4 0,3 6-10 16,3 0-5-1,3-14-48-15,0 1-23 16,3-9 44-16,-6 1 22 15</inkml:trace>
  <inkml:trace contextRef="#ctx0" brushRef="#br0" timeOffset="3.647">12916 921 252 0,'-6'0'93'0,"3"5"-72"0,3-2 5 0,0-1-3 15,3 4-4-15,3 4 3 16,-3 3 1-16,-3 6 3 0,0 10-14 16,0 11 11-16,3-1 4 0,0-4-14 15,3-3-5-15,0-3-78 16,0-5-33-16</inkml:trace>
  <inkml:trace contextRef="#ctx0" brushRef="#br0" timeOffset="3.647">13285 1032 236 0,'3'3'90'0,"-9"-6"-70"0,12 3 17 16,-9 3 2-16,9-6-6 16,-9 6 1-16,9-6-15 15,-6 3-4-15,-3 3-9 16,3 2 11-16,3 3 6 0,3 2-16 15,-6 1-5-15,0 2-12 16,3 6-2-16,3-3 5 16,-6 2 3-16,0-7 3 15,0-1 1-15,3-2 30 16,3-13-11-16,-9 5-4 16,0 0-1-16,0-3 3 15,-3-5-5-15,9-2 1 16,-6-4-4-16,6 1 0 15,0 3-3-15,3-11 1 16,3 2-4 0,3-2-2-16,-3 5 0 15,3 3-4-15,-3 2 2 16,0 3-1-16,-1 0 0 16,1 3-5-16,3 0 0 15,0 2-24-15,0 0-9 16,0 3-96-1,-3 0-43-15,-3 3 92 16</inkml:trace>
  <inkml:trace contextRef="#ctx0" brushRef="#br0" timeOffset="3.647">13473 992 256 0,'0'5'96'0,"0"-10"-75"0,3 5-1 15,-3 0-4-15,6 3-6 16,0-1 2-16,0 1 13 16,0-3 9-16,0 5-18 15,2 1 9-15,1-6 3 0,3 2-15 16,0 1-5-16,-3-3-7 16,-3-3-2-16,6-2 1 15,-9 0 0-15,6-1-7 0,-3 1-3 16,-3 0 12-1,-3 0 5-15,0-1 0 16,-3-2 1-16,3 3-25 16,-6 2-10-16</inkml:trace>
  <inkml:trace contextRef="#ctx0" brushRef="#br0" timeOffset="3.647">13508 963 300 0,'-14'13'112'0,"11"-5"-87"0,-9 16-2 0,9-21-9 15,0 13-6-15,-3-3 2 16,3 13-1-16,0 1 2 15,3-3-6-15,3-6-3 0,3 3 1 16,3-5-2-16,6-3-1 0,-1-5-17 16,4-8-9-1,3-8 11-15,6 3 8 0</inkml:trace>
  <inkml:trace contextRef="#ctx0" brushRef="#br0" timeOffset="3.647">13764 945 292 0,'-11'-6'110'0,"8"9"-86"0,-21-3-9 15,12 5-10-15,0 1 0 16,-3 4 4-16,0 6 9 16,0 2 6-16,3 1-13 15,-2 5 10-15,8 2 5 0,3 3-14 0,0-5-6 16,9-5-7-16,-3-6-2 15,5-2-3-15,4-4-1 16,6-14 1 0,0-4 2-16,-3-5 2 15,3 0 1-15,-6 0 3 16,-3 0-3 0,-6-2 0-16,3 2 1 0,-6 3 2 15,0 5 5-15,-3 3 6 16,6-1-5-1,-3 4-4-15,3 4 0 16,-3 9-3-16,6 2 2 16,5 6-7-16,-2-1-1 15,0-7 4-15,6 7 2 0,0-2-59 16,0-3-25-16,0-2 39 16,3-8 22-16</inkml:trace>
  <inkml:trace contextRef="#ctx0" brushRef="#br0" timeOffset="3.647">14003 929 344 0,'-9'-14'129'0,"3"12"-100"0,-3 2 9 0,6 0-1 16,-3 0-43-1,-3 5-16-15,-3 3 12 0,-3 3 8 16,-6 7 3-16,0 1 13 15,10 7 8-15,-1-2-13 16,6 10-5-16,6-5-5 0,6-10-3 16,3-3 3-16,2-8 0 15,1 5-10-15,3-13-3 16,0-3 5-16,0-7 2 16,3-6 27-16,-6-5 11 15,-6 0-13-15,3-6-7 16,-9 27-5 15,0-37-4-31,-3 0-2 16,3 3 1-16,-3 2-1 0,3 8-5 15,0 8 1-15,0 6 2 16,-3 2-4-16,3 0 2 0,0 8 0 16,3 8-1-16,3 5 4 15,-3 3 2-15,3 5 4 16,3 0 4-1,-4 0-4-15,1 6-1 0,0 2-2 16,3 0 1-16,0 0-26 16,9-2-10-16,0-12-80 15,6-4-36-15</inkml:trace>
  <inkml:trace contextRef="#ctx0" brushRef="#br0" timeOffset="3.647">14387 743 336 0,'-15'0'126'0,"15"-2"-98"0,3 20-1 0,-3-12-8 15,-3 4-14-15,-6-4-3 16,0 9 14-16,-9-1 9 16,0 7 31 15,-9 29-26-31,15 6-7 16,-2-3-15-16,14-8-6 0,5-6-4 15,10-4 1-15,0-9-166 31,30-26 90-15,0-13 32-16</inkml:trace>
  <inkml:trace contextRef="#ctx0" brushRef="#br0" timeOffset="3.647">14482 783 376 0,'3'3'143'0,"0"7"-112"0,12-2-8 0,-9 0-12 16,0 3-9-16,0 7 1 16,-4 4 18-16,1 4 11 15,-3 3-16-15,-3 3 0 0,-2 5-1 16,-7 0-11-16,-3 5-1 15,-3-2-56-15,0-8-22 0,0-3 40 16,6-11 22 0</inkml:trace>
  <inkml:trace contextRef="#ctx0" brushRef="#br0" timeOffset="3.647">13925 754 272 0,'0'11'101'0,"3"-30"-78"0,-3 6-5 0,0 16-5 0,3-6 10 16,-3 0 7-16,0 3 9 15,0 8 5-15,0-3-28 16,3 6-8-16,0 2-7 15,0 3-1-15,0 3 0 16,3-1 2-16,0 3 3 16,-3-2 2-16,0-1 1 15,0 1 2-15,0-3-5 16,0 0-1-16,-3-3-53 16,3 0-22-16,-3-2 34 15,3-3 18-15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23:52:49.8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2399 2551 176 0,'-6'-11'66'0,"6"11"-52"0,0 3 3 0,3 0-2 0,3 5 3 16,0 8 3-16,3 2 5 15,3 9 3-15,3 2-15 16,2 2 1-16,4-7 1 0,0-3-2 16,0-2 0-16,3-6 0 15,0-5 2-15,2-3-5 16,4-7 1-16,-3-9-5 16,0-5-2-16,-3-5-7 15,-4-5-1-15,-2-3-39 16,-3-3-16-16,-3 8-73 15</inkml:trace>
  <inkml:trace contextRef="#ctx0" brushRef="#br0" timeOffset="30">3310 4020 160 0,'-6'2'60'0,"9"14"-47"0,0 5 6 0,3-10-2 16,0 5 5-16,0 5 6 15,0 5-4-15,3 1 0 16,2-3-13-16,4-3 2 0,3-5 3 16,0-6-4-16,3-5-2 15,0-10-1-15,0-5 1 16,-1-6-10-16,-2-3-4 16,-3-2-27-16,-3 0-10 15,-3-3-41 1,-3 0-48-16,-6 8 38 15</inkml:trace>
  <inkml:trace contextRef="#ctx0" brushRef="#br0" timeOffset="69">9245 4059 212 0,'9'24'82'0,"3"-5"-64"0,9 12-2 15,-9-17-5-15,3 1 5 16,2 1 7-16,4-3 1 16,3-2 3-16,3-6-15 15,-3-5 4-15,-1-5 2 16,-2-6-13-16,0-2-2 0,0-5-9 15,0-3-1-15,-6-11-39 16,0-5-14-16,-1-11-56 16</inkml:trace>
  <inkml:trace contextRef="#ctx0" brushRef="#br0" timeOffset="-1">3601 1548 104 0,'0'0'38'0,"3"3"-29"0,-3 0 23 0,0-3 12 15,0 0-4-15,0 0 1 16,-5 0-10-16,-4 0-4 16,-3 0-15-16,-3 0 1 0,-6 0 3 15,-6 0-4-15,-6 0-2 16,-2 0-5-16,-10 0-2 15,-9-3-1-15,-8 3 1 16,-4 0-2-16,-2 3 2 16,0-1-4-16,5 1-2 15,1 0-1-15,5-3 3 0,3 0 0 16,10 2 3 0,5 3-1-16,6 1-1 15,7 2-2-15,5 5-1 16,3 8-1-16,3 8 3 15,3 14 2-15,6 9 2 0,0 15 5 16,3 15 5-16,3 2-3 16,0-2 0-16,3-5 0 15,0-3 1-15,0-5-1 16,3-8 1-16,-3-8-6 16,0-11-1-16,0-8-2 15,-3-4 1-15,0-7-22 16,0-7-7-16,0-3-29 0,0-2-10 15,-3-3-52 1</inkml:trace>
  <inkml:trace contextRef="#ctx0" brushRef="#br0" timeOffset="7">7030 2371 148 0,'0'5'55'0,"6"6"-43"0,0 10 8 16,0-8 2-16,3 3 2 15,0 3 3-15,3 2 3 16,3 0 1-16,0-2-16 16,3-3 0-16,-3-3 1 0,0-3-4 0,2-4-2 15,1-6-1-15,0-3 1 16,0-8 1-16,0-4 1 15,0-7-4-15,0-4-3 16,-4-1-2-16,-2 1-3 16,-6 0-8-16,0 4-3 15,-3 4-10-15,-3 5-4 16,0 2-30-16,0 6-13 16,-6 10-35-1</inkml:trace>
  <inkml:trace contextRef="#ctx0" brushRef="#br0" timeOffset="8">6908 3001 208 0,'-5'0'77'0,"2"3"-60"0,3-1 2 0,0-2-4 0,0 0-6 16,5 3 0-16,1 2 1 16,3 0 1-16,3 1-5 15,3 2-4-15,3-3 1 0,0 3 0 16,0-3 1-16,0 3-5 16,2-3-1-16,-5 1 1 15,-3-1 0-15,-3 0 7 16,-6 3 6-16,-6 3-8 15,-6 5-5-15,-3 0 7 16,-3 2 3-16,-5 1-2 16,2-1 1-16,0 1-7 15,3-4-3-15,0-1 3 16,3-1 1-16,0-2-3 16,6-1-1-16,3-2-30 0,6 0-12 15,6-3-19-15,3-5-6 16,3 0-12-1</inkml:trace>
  <inkml:trace contextRef="#ctx0" brushRef="#br0" timeOffset="9">7212 3072 172 0,'-6'0'66'0,"3"6"-52"0,0 2 1 16,3-1-1 0,-3 7 5-16,3 4 8 0,0 1-8 15,6-1-1-15,6 3-10 16,3-2-3-16,9-3-1 0,0-3 4 16,2-5 3-16,4-8 0 15,0-3 1-15,0-5-9 16,-4-5-1-16,-5-5 2 15,-9-4 5-15,-6-1-1 16,-9-4 1-16,-9-5-1 16,-6 3 0-16,-8 3-4 15,-4 2-1-15,0 6-21 16,0 2-10-16,4 5-48 0,-1 8-21 16</inkml:trace>
  <inkml:trace contextRef="#ctx0" brushRef="#br0" timeOffset="13">7292 3041 104 0,'-3'-3'38'0,"6"3"-29"0,0 0 10 16,-3 0 5-16,3 0 0 16,0-3 3-16,-3 1-2 15,0-1 0-15,-3 0-14 16,0 1 4-16,-3-1 3 0,-2 3-6 16,-4 3 1-16,0 2-8 15,0 6-3-15,0 2-6 16,3 5 0-16,3 3 2 15,3 6 1-15,3-3-21 0,6 0-8 16,3-3-62 0</inkml:trace>
  <inkml:trace contextRef="#ctx0" brushRef="#br0" timeOffset="48">6995 3721 120 0,'0'-6'46'0,"0"4"-35"0,0-1 7 0,0 3 4 0,0 0-2 16,3-3 3-16,-3 3-4 16,0 0-2-16,0 0-9 15,0 6 1-15,0 7 4 0,0 11 2 16,-3 13 3-16,0 10-6 15,0 9 1-15,-3-3-4 16,0 2 0-16,3 4-5 16,0-7-1-16,3-1 1 15,0-6 2-15,0-8-3 16,0-5 0-16,0-6 1 16,0-5 0-16,0-5-5 15,0-5 1-15,0-3 0 16,0-3 2-16,0-3-23 15,-3-2-11-15,0-2-16 16,0-3-8-16,3-3-34 16</inkml:trace>
  <inkml:trace contextRef="#ctx0" brushRef="#br0" timeOffset="49">6789 4229 132 0,'0'0'52'0,"0"5"-41"0,6 5 9 0,0-2 2 16,3 8-2 0,3 5 0-16,0 3 1 15,3 0 1-15,0 0-12 16,0-3 1-16,0-2 2 0,-1-4-3 0,1-1 2 16,0-4-3-16,0-2 2 15,-3-3-4 1,0-5 1-16,0 0-3 15,-3-2 2-15,0-4-2 0,0-1 0 16,0-4-6-16,2-2 1 16,-2-3 0-16,0 0 2 15,0-3-1-15,0 1-1 16,-3-1-4-16,0-2 0 16,0 5-3-16,0-2 2 0,0-1-28 15,3 1-11-15,0-1-23 16,0 1-46-1,-3-3 23-15</inkml:trace>
  <inkml:trace contextRef="#ctx0" brushRef="#br0" timeOffset="14">2009 3390 104 0,'9'-5'38'0,"-6"5"-29"0,3-3 10 0,-6 3 3 0,0 0-1 16,3 0 2-16,0 0 0 16,-3 0 1-16,0-3-13 15,0 1 4-15,-3-1 3 0,0 3-2 16,-3-3 3-16,-3 3-4 15,-3-2 1-15,-3 2-3 16,-6-3 0-16,-8 3-7 16,-4 0-2-16,-6 0-2 15,0 0 1-15,1 3-2 16,-1-1-1-16,0 1 1 16,7 2 1-1,2 1-3-15,3-1 0 0,6 0-1 16,3 0 0-16,4 6 2 0,2 2 0 15,3 6-5 1,3 7 1-16,3 11 4 16,3 8 2-16,0 11-3 15,3 10 1-15,3 8 2 0,0 0 3 16,0-8 4-16,0-5 2 16,0-5-5-16,-1-3-4 15,1-11 1-15,0-5 2 16,0-8 2-16,-3-5 1 15,0-6-7-15,-3-4 0 16,0-6-17-16,-3-3-6 16,0-5-29-16,0-3-10 15,0-2-32 1,0 5-27-16,0 0 49 0</inkml:trace>
  <inkml:trace contextRef="#ctx0" brushRef="#br0" timeOffset="15">1420 4202 140 0,'-3'-5'55'0,"6"7"-43"0,0 4 5 0,3-1 0 15,0 3 5-15,2 5 4 16,1 6-6-16,3 5 1 16,0-1-12-16,3 1-1 0,0-3-1 15,3-5 1-15,3-5 2 16,0-6 4-16,-1-5 3 16,4-8-5-16,-3-5-2 15,0-6-5-15,-3-2-2 16,-3-3-30-16,-1 1-14 15,-2 1-70 1</inkml:trace>
  <inkml:trace contextRef="#ctx0" brushRef="#br0" timeOffset="29">2920 3310 160 0,'-6'-2'63'0,"9"2"-49"0,0 0-4 16,6 0 23 0,6-3-13-16,6 0-7 15,8-2-6-15,7 0-4 16,9 0-3-16,2-1 3 0,-5 1-4 0,-3 0 0 15,-4-1 1 1,-2 1 0-16,-3 3 0 16,-3-1 0-16,-4 3 0 15,-2 3 2-15,-3 4-3 16,-3 7 0-16,-3 9 5 0,-6 15 2 16,0 12 4-16,-6 5 4 15,-3 9-4-15,0 10 2 16,0 5-1-16,0-2 1 15,0-6-2-15,3-10 1 16,0-8-4-16,3-8 1 16,0-5-5-16,3-6 0 15,0-7-6-15,0-9 0 0,0-2-28 16,0-8-9 0,0-5-37-16,0-6-49 15,-6-2 31-15</inkml:trace>
  <inkml:trace contextRef="#ctx0" brushRef="#br0" timeOffset="-9">3852 1125 184 0,'20'-21'71'0,"10"8"-55"0,27-3-7 0,-25 10-7 16,16-4-1-16,15-6 3 15,23-3 1-15,21 1 0 16,9-6-3 0,18-2-4-16,9-1 1 0,-3 3 1 0,3 1 0 15,-6 1 0 1,-15 7 0-16,-12 1 0 0,-12 6 0 15,-9 6 2-15,-17 7 3 16,-13 6 4-16,-8 7 5 16,-9 6 1-16,-10 10 0 15,-5 22 1-15,-9 21 0 0,-3 7-6 16,-6 4-2-16,0 15-4 16,3-3-1-16,0-7 1 15,-4-11 0-15,1-11-5 16,-6-10 1-16,-3-8-13 15,-3-11-5-15,-6-7-34 16,-5-6-16-16,-13-5-25 16</inkml:trace>
  <inkml:trace contextRef="#ctx0" brushRef="#br0" timeOffset="-8">3729 2157 132 0,'-11'-5'52'0,"2"2"-41"0,6 0 13 0,3 3 5 16,3 0-11-16,3-2 0 16,6-4-6-16,5-2 0 15,16-2-7-15,21-3 6 0,20-3 4 16,12-3 2-16,33-2-1 16,18 5-6-16,24 0-2 15,12 6-4-15,2-1-3 16,-2 6 4-16,-18 5 1 15,-18 0 6-15,-9 0 3 0,-9 0-6 16,-18 2-1-16,-15-2-2 16,-17 0-1-16,-16-2-39 15,-11-1-14-15</inkml:trace>
  <inkml:trace contextRef="#ctx0" brushRef="#br0" timeOffset="4">2128 3043 248 0,'24'-26'93'0,"6"10"-72"0,23-11-8 16,-26 17-10-16,6-3-2 16,8-1 1-16,4-4 4 15,6 2 3-15,5 0-4 16,1 6-5-16,-1 2-1 0,-5 5 1 15,-6 3 2-15,-10 5 3 0,-2 6 2 16,-6 10 1-16,0 11 0 16,-4 10 2-16,-2 6 4 15,-3 2-2-15,-3 8 1 16,-3 0-5-16,0 6-3 16,-3-3 0-16,-3-8-1 15,0-8-9 1,-6 0-4-16,-3-6-35 0,-3-4-16 15,-6-4-62 1</inkml:trace>
  <inkml:trace contextRef="#ctx0" brushRef="#br0" timeOffset="5">2030 3681 316 0,'-9'2'118'0,"18"-2"-92"0,15 3-9 15,-9-3-12-15,17 3-4 16,19-1 1-16,11 1 6 16,16-3 5-16,20 0-7 15,9 3-5-15,-3-3-4 0,1 0-3 16,2 0-1-16,-3 0-40 16,-12 0-17-16,-6 0-60 15</inkml:trace>
  <inkml:trace contextRef="#ctx0" brushRef="#br0" timeOffset="6">6013 1445 220 0,'-9'-3'85'0,"12"3"-66"0,3 0-6 0,-1 0-6 16,10 0-1-16,9-2 6 16,12-3 5-16,17-1 4 15,19 1-11-15,5-3-12 0,7 0-4 16,5 0 2-16,9 0 4 15,-3-2 1-15,-2-1-1 16,-4 3 3-16,-3 0 0 16,-5 3-4-16,-10 5 1 15,-11 3-2-15,-10 10 0 16,-11 5 6-16,-9 11 5 16,-12 19-1-16,-12 26 3 15,-9 5-6-15,-3 3-1 16,0 6 2-16,0-4 1 15,0-4-3-15,3-9-1 16,0-7-1-16,3-11-2 0,0-14 3 16,0-2 0-16,3-10-30 15,0-9-14-15,0-2-37 16,0-5-13-16,-3-11 4 16</inkml:trace>
  <inkml:trace contextRef="#ctx0" brushRef="#br0" timeOffset="10">6563 2623 156 0,'-6'15'60'0,"9"12"-47"0,-3 28 15 0,0-20 4 15,0 26-12-15,-3 21-3 16,-3 13-10-16,0 3-3 16,0-3-2-16,3-10-2 15,3-11 1-15,0-13-1 0,0-11 0 16,0-10-42-16,3-14-17 16,0-13-23-1</inkml:trace>
  <inkml:trace contextRef="#ctx0" brushRef="#br0" timeOffset="11">6572 2765 204 0,'30'-18'77'0,"0"7"-60"0,32-7-5 0,-29 10-6 0,15-3-6 15,5-2 0-15,13 0 6 16,8 0 6-16,15-6-6 16,-2 3-5-16,-4 0-2 0,-3 0 1 15,-2 3 0-15,-10 5 0 0,-8 3 2 16,-10 5 3-16,-8 5 2 16,-6 8 10-1,-4 11 4-15,-2 8-5 0,-6 10 1 16,-3 11-4-1,-3 11 0-15,-6 7-7 16,0 6-2-16,-7-3-2 16,1-5 1-16,0 0-2 0,0-6-1 15,3-2-17-15,-6-5-6 16,0-6-38-16,-3-3-15 16,-6-4-24-1</inkml:trace>
  <inkml:trace contextRef="#ctx0" brushRef="#br0" timeOffset="12">6590 3731 232 0,'-9'-8'88'0,"15"11"-69"0,12-6-7 0,-3 3-9 0,17-2 9 16,19-1 8-16,15 0 2 15,14-2-1-15,18 0-11 16,15-3-6-16,3-3-3 0,3 1 1 16,0-1 1-16,-11-2-10 15,-16 0-5-15,-12-1-30 0,-11 1-12 16,-16-5-52-1</inkml:trace>
  <inkml:trace contextRef="#ctx0" brushRef="#br0" timeOffset="28">661 4554 148 0,'12'-21'57'0,"2"10"-44"0,10-5 10 16,-9 11 0-1,15-6 2-15,6-4 4 16,11 1-6-16,10 1-4 0,8 0-11 16,13 2-3-16,14 3-1 15,0 3 0-15,3 2 0 0,1 3-5 16,2 3 1-16,-3-3-2 16,-11 3 0-16,-13-3 4 15,-9 0 1-15,-8-3 1 16,-6-5 0-16,-10 6-2 15,-5-6-2-15,-6 2 9 16,-6 1 4-16,-3 2-4 16,-4 1-3-16,-2 2 3 15,-3 5 2-15,0 6-6 0,0 4-3 16,0 4-4 0,0 5 1-16,3 8-1 0,3 7 0 15,0 6 2-15,3 8 0 16,-1 0 0-16,4-3 2 15,-3-2-3-15,-3-6-2 16,-3-5-1 0,-3-8 0-16,-6-2 5 15,-3-1 1-15,-9-5 0 0,-3-5 1 16,-9 0-4-16,-6-3-2 16,-8 1-1-16,-7 2 0 15,-6-1 3-15,-14 1 2 16,-10-2 0-16,-8-1 2 15,-6 0 7-15,-7 0 3 0,-8-5 5 16,-3-3 1-16,9-2-6 16,6-3-3-16,5 0-8 15,7-3-1-15,8 1-10 16,13-1-2-16,8-2-23 16,15 5-10-16,13 0-68 15,8 0-47 1,9-3 65-16</inkml:trace>
  <inkml:trace contextRef="#ctx0" brushRef="#br0" timeOffset="36">2783 4477 200 0,'15'-18'74'0,"-3"10"-58"0,15-11-4 0,-13 14-6 16,10-6 5-16,12-2 7 15,12 0 4-15,11-3 2 16,7 0-13-16,8-2-7 0,6-1-2 0,4 1 0 16,-1 2 3-16,-9 3-4 15,-8 2-3-15,-10 0-2 16,-8 1 3-16,-9 2 4 15,-9 3 3-15,-7-1-2 16,-2 1-3-16,-6 2 0 16,-3 3-1-16,0 3 2 15,-3 5 3-15,0 8 4 0,0 8 2 16,3 7-5-16,0 6-2 16,-1 6-2-16,1 2-2 15,3 2 1-15,-6 14-1 16,0 3 2-16,-3-3 1 15,0-6-1-15,-3-2 1 16,-3-8-2 0,0-8-1-16,-3-5-13 15,0-6-6-15,-3-5-19 0,0-5-6 16,-3 3-6-16,-6-9 1 16,0-2-33-1</inkml:trace>
  <inkml:trace contextRef="#ctx0" brushRef="#br0" timeOffset="37">2756 5102 160 0,'-39'0'63'0,"36"0"-49"0,1 0 5 0,2 0 0 15,5 0 2 1,4 0 2-16,9 0 3 0,9-3 3 16,12-2-15-1,17-6 3-15,19 3 3 0,8-2-7 16,12-1 0-16,12 0-7 16,1 4-2-16,-7 1 0 15,-9 4 0-15,-6-1 0 0,-8 3 0 16,-10 0-5-16,-8 0 1 15,-7 0-9-15,-5 0-2 16,-12-3-45-16,-7-5-20 16,-11-2-34-1</inkml:trace>
  <inkml:trace contextRef="#ctx0" brushRef="#br0" timeOffset="57">6215 4662 192 0,'18'-18'71'0,"15"7"-55"0,17-5-7 15,-20 11-5-15,12-3-4 16,11-2 2-16,19-4 3 16,11 1 2-16,12 0-3 15,6 0-5-15,7-3 0 0,2 0 1 16,-3 0 2-16,-9 0-1 15,-6 6 2-15,-11-1-2 16,-13 3 2-16,-14 5-4 0,-10 3 0 16,-8 8 7-16,-9 8 6 15,-6 11 0-15,-9 12 3 16,-6 20-8-16,-3 9-4 16,-3 4-2-16,0-3-1 15,0-1 0-15,3 1 2 16,0 3 1-16,-1-11 1 15,-2-11-7-15,0-8-2 16,-2-7-7-16,-7-4-3 0,-3-10-16 16,-9-2-7-16,-12-6-29 31,-9-2-30-31,-14-9 32 0</inkml:trace>
  <inkml:trace contextRef="#ctx0" brushRef="#br0" timeOffset="66">8733 4514 220 0,'36'-34'82'0,"-9"15"-64"0,29-4-4 16,-29 12-8-16,29-5-9 15,13-2 0-15,11-4 2 16,19-1 2-16,8-1 0 16,9-3-1-16,-9 4 3 0,6 7-4 15,-15 8 0-15,-8 5 1 16,-16 8 0-16,-14 6 0 0,-10 7 0 16,-2 12 8-16,-10 7 7 15,-5 8 2-15,-3 7 1 16,-6 15 4-16,6 4 1 15,-10 3-12-15,-2 0-7 16,-6-2 0-16,3-6 1 16,-9-3-7-16,3-4 0 15,-9-4-20-15,-3-7-8 16,-3-9-24-16,-9-2-9 16,-6-7-32-1</inkml:trace>
  <inkml:trace contextRef="#ctx0" brushRef="#br0" timeOffset="67">8834 5342 332 0,'-53'-5'126'0,"47"5"-98"0,6 3-30 16,9-3-18-16,9 0-4 15,17 0 6-15,25-6 6 16,20-4 6-16,15 5 3 15,22-6 6-15,8 0 6 0,8 9-3 16,1-3-1-16,0-1-22 16,-15 6-11-16,-14 0-33 15,-10 0-11-15,-12-2-15 16</inkml:trace>
  <inkml:trace contextRef="#ctx0" brushRef="#br0" timeOffset="68">7932 3025 192 0,'-6'-3'74'0,"12"3"-58"0,15 0-6 0,-3 0-6 15,18-5 0-15,23-6 2 16,13-7-2-16,23-6-3 16,18 3 0-16,6-3-1 0,9 3 2 15,6 7-3-15,-9 7 0 0,-12 1 1 16,-12 9 0-16,-8 7 0 16,-13 12 2-16,-14 7-3 15,-10 16 0-15,-8 13 5 16,-15 11 2-16,-7 23-5 15,-11 11-2-15,-9 3 8 16,-6 8 8-16,-3-3-2 16,-3-10 3-16,0-14-3 15,0-10 2-15,0-11-6 16,6-8-3-16,-3-8-3 16,0-13-3-16,3-5 1 15,0-8-1-15,0-5-3 16,0-6 0-16,0-3-7 15,0-2-4-15,0-2-6 16,0-4 0-16,-3-2-24 0,-3-2-12 16</inkml:trace>
  <inkml:trace contextRef="#ctx0" brushRef="#br0" timeOffset="134">1515 5200 128 0,'0'-3'49'0,"3"3"-38"0,-6 3 8 0,3-3 3 16,0 5-9-16,0 3 0 16,0 5-1-16,0 11 2 15,0 5-7-15,0 3 0 0,3 7 0 16,0-2-1-16,0 3-1 15,0-3-3-15,3-2 1 16,-3-4 2-16,0-2 2 0,0-2-1 16,-3-9 1-16,0 1-2 15,0-6 0-15,0-2-3 16,0-1-2-16,0-4 3 16,0 2 2-16,0-3-2 15,-3 0 0-15,0 0 1 16,0-2 0-16,-6-3-2 15,3 5-2-15,-3 1 3 16,-3-4 2-16,-3 6 0 16,-3-3 0-16,-5 1 3 15,-7-1 3-15,-6-2-6 16,-3 7-3-16,-5-4-1 16,-4-4 1-16,0 6-3 15,-5-3 0-15,-7 1 1 16,-2-4 2-16,-4 1 1 15,-2 0 1-15,2-3 4 0,4 0 3 16,-7 5-4-16,4-5-2 16,-1 3 2-16,4-1 0 15,5 1-6-15,4 5 0 16,5-3 1-16,7 3 1 16,5-5-4-16,6-1-1 15,3-2 3-15,6 0 1 16,1 6 0-16,5-6-2 15,0 2-2-15,6-4-1 16,0-4-1-16,0 6 3 16,3 0 2-16,0 0 2 15,0-2-4-15,3-1 1 16,0-5 0-16,-3 6 0 0,0-4-3 16,0 1 2-1,0-3 1-15,0-3 0 0,0-2-3 16,1-3 2-16,-1-8 1 15,0-2 2-15,0-3-3 16,3-5 0-16,0-1-1 16,0-5 0-16,0 1 2 15,0-6 2-15,0-8-1 16,0-8-1-16,0-2-2 16,3-1 1-16,0 3-1 0,0-5 0 15,3-8 0-15,3-8 0 16,0 5 2-16,0 3 0 15,0 3 0-15,0-1 0 16,0 1 0-16,-3-1 0 16,0 1 0-16,2 7 0 15,-2 4 0-15,0 1 2 16,0-2-3-16,0 1 0 16,0-4 1-1,0-5 2-15,0 8-3 0,3 3-2 16,0 0 2-16,-3 0 2 15,0 0 0-15,0-1-1 16,0 1-2-16,0 0 1 16,-3 5 1-16,3 3 2 0,-3 5-3 15,3 0 0-15,-3-3-1 16,0 1-2-16,3-4 0 16,0 1 0-16,0-3 3 15,0 3 0-15,3 2-2 16,0 3 2-16,-3 3 1 15,0 2 0-15,0 1-3 16,0-1 2-16,-3 3-1 16,0 0 0-16,0 0 2 15,0-3 0-15,0 3-5 16,3 0 1-16,0 0 0 16,0 3 2-16,3-1-4 15,-3 1 2-15,0-1 2 16,0 1 1-16,0 0 1 15,0-1 0-15,-3 1-3 16,0-1 2-16,2-4-10 0,1 2-5 16,0-8 3-16,-3 2 5 15,6 4 3-15,0 2 0 16,-3 2 1-16,3 1 0 16,0 2-6-16,0 0-2 15,-3 1 5-15,0-1 1 16,3 0 4-16,-3-5 1 15,0 3 1-15,3-1 2 16,0 4-3-16,0-1-2 16,-3 3-1-16,3 2 3 15,-3 1-2-15,3-1-1 16,-3 3 3-16,0-2 0 0,0 2-2 16,0 3 2-1,3 3 1-15,-3 2 2 16,3 2-1-16,0 1 2 15,2 3-2-15,4-1-1 0,3 3 1 16,3-3 1-16,6 6-1 16,6 0-1-16,5 0 3 15,7 2 0-15,6 0 1 16,11 1 2-16,10-4-5 16,5 1-1-16,3 2 2 15,-2 1 1-15,5-3-1 0,4 2-2 16,-1 0 1-16,-3 1-1 15,-8-1 0-15,-4 0 2 16,1 1-1-16,2-1-1 16,1 0-2-16,-7-2 1 15,-2 2 3-15,-7 1 1 16,-5-1-1-16,-4 0-2 16,-2 1-2-16,0-1 1 15,-1 1-1-15,1-1 0 16,0 0 2-16,-1 1 0 15,-2 2 0-15,0 0 0 16,-4 0-3-16,1 0 2 16,-3 0 3-16,2-3 3 15,1 0-2-15,6 1 0 16,-1-1-1-16,1 0 1 0,0 1-2 16,-4 2 2-16,1 0-2 15,-3 0-1-15,-1 0 1 16,-2 0 1-16,0 0-3 15,3 0-2-15,2 0 6 16,4-3 3-16,-1 3-8 16,-2 0 0-16,0 0 0 15,-3 0 3-15,-1 0 0 16,-2 0 2-16,0 0-2 16,-4 0-1-16,1 0 1 15,0 0-1-15,3 0 0 16,-1 0 0-16,-2 0 0 15,0 0 0-15,-6-3 2 16,-4 1 1-16,-2-1-4 0,-9 0 1 16,-3-2-51-1,-6 3-64-15,-6-1 17 16</inkml:trace>
  <inkml:trace contextRef="#ctx0" brushRef="#br1" timeOffset="114">3381 106 140 0,'0'-13'55'0,"0"8"-43"0,-3 0 12 15,3 2 5-15,-3-2 0 16,-3-1 3-16,-3 1-4 16,-3 2-3-16,1 3-13 0,-4 3-1 0,0 2 0 15,0 3-4-15,0 5-2 16,0 11-7-1,3 13-1-15,3 8 1 16,0 6 3-16,6-1 0 16,3-3 2-16,3-2-2 15,3-8-1-15,-3-5-13 0,0-5-6 16,0-6-21-16,-3-5-8 16,0-3-34-1,-3-5-26-15,-6-5 44 16</inkml:trace>
  <inkml:trace contextRef="#ctx0" brushRef="#br1" timeOffset="115">3093 395 196 0,'-12'-14'74'0,"15"12"-58"0,-3-3 12 0,3 5-1 0,3-3-7 16,5-2 1-16,1-6-12 16,6 3-3-16,3-2-4 15,3 2-4-15,0 0 1 0,-1 2-19 16,1 1-9-16,-3 2-5 15,-3 3-2-15,-6 3 11 16,-3 2 5-16,-3 6 14 16,-3 5 8-16,0 8 13 15,-3-1 6-15,0 4 2 16,3-3 1-16,3-3-7 16,3-3-2-16,2-2 2 15,1-5 3-15,3-6-1 16,0-2-2-16,0-3-5 0,0-6 0 15,0-4-5-15,-3-1 1 16,-3-2-5-16,-6-3-2 16,-3 0 0-16,-6-2-1 15,0-1 0-15,-3 1 0 16,0 2-20-16,0 0-9 16,0 5-21-16,3 4-8 15,3 1-40 1</inkml:trace>
  <inkml:trace contextRef="#ctx0" brushRef="#br1" timeOffset="116">3527 437 172 0,'15'24'66'0,"-12"-14"-52"0,3 1 12 16,-6-6 1-16,0 1 4 16,0-4 6-16,0-2-11 15,-3 0-6-15,0 0-11 16,0 0 0-16,0-5 2 0,0-3-2 15,3-3 0-15,0-2-8 16,6-3-2-16,3-2-5 16,3-1-1-16,3 3 1 15,3 3 4-15,2 3-26 16,1 4-8-16,3-2-79 16</inkml:trace>
  <inkml:trace contextRef="#ctx0" brushRef="#br1" timeOffset="117">4060 48 132 0,'-6'-5'52'0,"6"7"-41"0,-3-2 13 0,3 6 2 0,0 2-1 16,0 5 0-16,-3 8-1 15,0 13 0-15,-6 17-13 16,0 4 0-16,0 1 0 0,0-3-4 16,3-3 1-16,0-8-1 15,3-7 1-15,0-6-9 16,0-8-4-16,0-5-28 15,3-11-69 1,0-7-22 0,0-12 40-16</inkml:trace>
  <inkml:trace contextRef="#ctx0" brushRef="#br1" timeOffset="118">4000 61 148 0,'-3'-10'57'0,"3"4"-44"0,3 9-4 0,-3-3-2 16,6 5 7-16,0 6 6 16,3 8 1-16,3 10 2 15,0 10-13-15,3 9 3 0,0 0 1 16,3-3-5-16,-1-6-1 16,1-2-4-16,0-8-3 15,-3-7 2-15,0-9 0 16,0-8 7-16,0-10 6 15,0-8-6-15,-3-14-1 16,-4-10-1-16,-2-5 0 16,0-1-2-16,-3 1-1 15,-3 2-1-15,0 6 0 16,0 2-2-16,0 6-2 16,0 5-4-16,-3 5 0 15,3 5-29-15,0 6-13 0,3 7-31 16,3 12 230-1,3 7 159-15</inkml:trace>
  <inkml:trace contextRef="#ctx0" brushRef="#br1" timeOffset="119">4369 339 156 0,'3'11'60'0,"6"-6"-47"0,3 6 8 0,-6-9 0 16,3 1-7-16,3 0 0 16,0-6-2-16,0 0 2 15,3-2-7-15,-3-6-6 0,0 1-2 16,-4-1-1-16,-2-2 0 15,-3 0 0-15,-6-3-2 16,-5 3-4-16,-4 2 0 16,-3 6-1-16,-6 5 3 0,0 8 6 15,0 5 2-15,3 3 0 16,3 2 1-16,4 4 4 16,2 1 4-16,6-2 0 15,6 1 1 1,6-1-4-16,5-3-3 0,7-4-2 15,3-1 0-15,3-5-13 16,-3 0-6-16,0-6-18 16,-1-4-6-1,1-6-41-15</inkml:trace>
  <inkml:trace contextRef="#ctx0" brushRef="#br1" timeOffset="120">4667 40 176 0,'-6'21'66'0,"3"-2"-52"0,3 18 3 0,0-11-2 16,0 14 5-16,-3 8 7 16,0-1-3-16,0 4-2 15,3-4-12-15,0-7-6 0,0-6-3 16,0-7-23-16,0-6-10 15,0-5-138 1,0-16 74 0</inkml:trace>
  <inkml:trace contextRef="#ctx0" brushRef="#br1" timeOffset="121">4512 215 232 0,'-9'-5'88'0,"12"2"-69"0,3 0-3 16,0 3-4-16,3-2 0 16,3-1 4-16,3 0-10 15,6 1-4-15,3 2-1 16,-1 0-8-16,1 0 0 0,0 2-54 16,3 4-22-16,-6-1-7 15</inkml:trace>
  <inkml:trace contextRef="#ctx0" brushRef="#br1" timeOffset="122">4733 326 140 0,'0'21'55'0,"0"-2"-43"0,3 4 12 0,0-9 2 16,0 2-6-16,-1-1-1 0,4 1-11 16,0-2-3-16,0-4-3 15,0-2 3-15,3-5 1 16,0-3 0-16,0-6-1 0,0-2-8 16,0-2 0-16,-3-3-6 15,0-3-1-15,0 0 0 16,-3 3 4-16,0 2 3 15,-3 3 2-15,0 8-2 16,0 5 2-16,0 3-1 16,3 6-2-16,0-1 7 15,3 0 3-15,0 0 3 16,3-2 2-16,-1-3 1 16,4-3 2-16,3-5 6 15,0-5 4-15,0-6-10 16,0-2-3-16,-3-3-7 15,0-2-1-15,-3-1 1 16,-3-2 0-16,-6-3-2 0,-3 3 1 16,-3 2-20-16,0 6-8 15,0 3-23-15,-3 2-9 16,0 5-34 0</inkml:trace>
  <inkml:trace contextRef="#ctx0" brushRef="#br1" timeOffset="123">4983 429 124 0,'-6'21'49'0,"12"-7"-38"0,0-1 8 0,0-5 3 0,2-3 2 16,4 0 3-16,3-2-3 15,3-6-3-15,0-5-11 16,0-2 0-16,-3-3 3 15,-3-1 4-15,-3 1 2 0,-4-3-2 16,-2 0 2-16,-6 0-6 16,1 1-3-16,-7-4-5 15,-3 6-4-15,-3 0-16 16,0 2-7-16,0 3-25 16,3 3-9-16,0 2-46 15</inkml:trace>
  <inkml:trace contextRef="#ctx0" brushRef="#br1" timeOffset="124">5167 329 156 0,'0'18'60'0,"3"-2"-47"0,3 2 4 0,-3-10-1 15,0 3 1-15,0 0 4 16,-3-1-2-16,0 1 0 0,0-3-10 15,0-3-5-15,0 0-3 16,0 1 1-16,0-6 1 16,0 0 5-16,0-3 3 15,3-2-2-15,0-6 0 0,0 0-8 16,0-2 0-16,3 0-1 16,0 0 0-16,3 2-3 15,0 1 2-15,3-1 1 16,0 6 2-1,2 2-3-15,1 0-2 0,0 6-7 16,0 0-4-16,-3-1-23 16,-3 1-9-16,0-3-44 31</inkml:trace>
  <inkml:trace contextRef="#ctx0" brushRef="#br1" timeOffset="125">5381 122 168 0,'0'5'66'0,"3"9"-52"0,-3 12 12 0,0-7 1 16,0 10-7-16,0 8-1 16,0 3-3-16,0-3 0 15,0 0-8-15,3-6-7 0,0-4-2 16,0-3-4-16,0-6-1 15,0-5-41-15,0-2-17 16,0-3-24 0</inkml:trace>
  <inkml:trace contextRef="#ctx0" brushRef="#br1" timeOffset="126">5581 281 132 0,'-6'0'52'0,"0"3"-41"0,-6 5-7 16,3-3-4-16,-6 5 13 15,-6 4 11-15,-2-1 1 16,-1 3 0-16,0 2-13 0,9-5-8 16,3 1-2-1,6-4 4-15,6 4 4 0,6-1 3 16,6 0 3-16,9 0-7 15,6 0-3-15,0 1-8 16,-1-1-1-16,1-3-39 0,0 1-14 16,-3 2-32-1</inkml:trace>
  <inkml:trace contextRef="#ctx0" brushRef="#br1" timeOffset="127">6051 149 180 0,'-6'21'68'0,"6"3"-52"0,0 18 3 0,3-21 1 16,0 6-3-16,-3 2 1 15,3-3-5-15,0 3-3 16,0-5-5-16,0-3-6 0,0-5 0 16,0-3-34-16,0-2-15 15,0-3-40 1</inkml:trace>
  <inkml:trace contextRef="#ctx0" brushRef="#br1" timeOffset="128">5917 104 228 0,'-12'-6'88'0,"12"1"-69"0,6 2 6 16,0 3 0-16,3 0-10 15,3-2 0-15,3-1-7 16,3 1-3-16,3-1-2 0,2 3-3 0,4 0 3 16,0 3-22-16,0 2-7 15,-3 3-40-15,-9 2-15 16,-4 4-7 0</inkml:trace>
  <inkml:trace contextRef="#ctx0" brushRef="#br1" timeOffset="129">5864 508 192 0,'-9'6'71'0,"15"-4"-55"0,3 1-2 0,0 0-6 16,2-1-2-16,7 1 3 0,6-3-4 15,3-3-1-15,3 1-2 16,-1-1-4-16,4 0 1 0,0-2-34 15,0 0-17-15,-4-6-26 16</inkml:trace>
  <inkml:trace contextRef="#ctx0" brushRef="#br1" timeOffset="130">6435 6 216 0,'0'-6'82'0,"-3"6"-64"0,6 3 2 0,-3-3-4 16,0 8 2-16,-3 5 3 15,-3 8-4-15,-6 11 0 16,-6 16-10-16,-2 10 2 0,-7 0 4 15,3-2-5-15,0-3-2 16,3-3-3-16,7-10 0 16,2-6-7-16,0-5 1 15,6-8-34-15,3-5-16 16,3-3-21 0,6-7-53-16,6-6 27 15</inkml:trace>
  <inkml:trace contextRef="#ctx0" brushRef="#br1" timeOffset="131">6557 130 184 0,'-15'8'68'0,"12"5"-52"0,-9 14 8 15,9-9 2-15,-2 14 2 16,-4 5 3-16,3 0-8 15,3 0-3-15,6 0-12 0,3-5-3 0,6-8 1 16,5-6 3 0,7-7 5-16,6-11-4 15,0-8 2-15,-1-8-5 16,1-8-2-16,-6-5 2 16,-9-8 0-16,-12 0 3 15,-12 3 4-15,-9 2-4 16,-6 5 0-16,-2 6-9 0,-4 5 0 15,3 6-34-15,6 2-15 16,6 5-95 0</inkml:trace>
  <inkml:trace contextRef="#ctx0" brushRef="#br1" timeOffset="132">6908 262 320 0,'-3'-2'121'0,"9"2"-95"0,-6 0-8 15,0 0-13-15,0 0-24 16,0 0-7-16,0 0-53 15,0 2-24-15,-3 4 3 0,-2 2 5 16</inkml:trace>
  <inkml:trace contextRef="#ctx0" brushRef="#br1" timeOffset="133">6905 403 260 0,'-8'10'96'0,"5"-4"-75"0,3-1-3 0,0-5-6 15,0 0-9-15,0 0-2 16,0 0-27-16,-3 0-10 0,6 0-70 15,3-8-29-15</inkml:trace>
  <inkml:trace contextRef="#ctx0" brushRef="#br0" timeOffset="-13">4277 1437 132 0,'0'3'52'0,"3"2"-41"0,0 8 11 16,0-2 3-16,0 5-3 15,0 8 1-15,3 2-8 16,0 6-2-16,0-3-7 0,0 0-4 16,-3-3 1-16,0-4 0 15,0-4 1-15,0-5 6 0,0-2 4 16,0-3 10-16,-3-8 14 15,0-5-12 1,-3-9-11-16,0-4-7 16,0-6-3-16,0 0-1 15,0-2 0-15,3 2 2 16,0 0-1-16,3 3 0 16,3 2-6-16,3 1 1 15,3 2-2-15,2 6 0 16,4-1 0-16,3 3 0 15,0 3-3-15,0 2-1 16,0 0-15-16,0 1-6 16,-1 2-19-16,-2 0-9 0,0 2-10 31,-3 1-44-31,0 0 22 16</inkml:trace>
  <inkml:trace contextRef="#ctx0" brushRef="#br0" timeOffset="-12">4608 1514 152 0,'-3'10'57'0,"6"-2"-44"0,6 3 10 16,-4-6 0-16,1 1-2 15,0 2-1-15,3-3-4 16,0 0-2-16,0-2-8 16,6-3 0-16,-3 0 4 0,0-3-4 0,0-2-1 15,-3-3 0-15,0 0-1 16,-3-3-2-16,-3 1 1 15,-3-1-2-15,-3 1 2 16,-3-1-4-16,-3 3-2 16,-3 3-1-16,-3 2 0 15,-3 3 3-15,-6 5 0 16,3 6 1-16,1 2 0 16,2 6 0-16,3 5 0 15,6 2 0-15,3 1 0 16,6-1 2-16,6 0 1 15,6-2-4-15,6-5-1 16,2-6-6-16,4-5-2 16,3-5-28-16,9-9-11 15,-3-7-38 1</inkml:trace>
  <inkml:trace contextRef="#ctx0" brushRef="#br0" timeOffset="-11">4899 1487 188 0,'-21'-7'71'0,"10"7"-55"0,-7 2 2 16,12 3-3-16,-6 3-6 16,-3 6 2-16,-3 4-4 15,3 3-2-15,3 6-2 16,3-1-3-16,6 1 1 0,6-4-1 16,6-4 0-16,3-3 2 15,3-6 1-15,3-4-1 16,0-9 1-16,3-7-9 15,-4-4-1-15,-2-4 4 16,-3-3 3-16,-6-1 3 0,-3 1 1 16,-3 3 6-16,0 2 6 15,0 5 3-15,0 3 3 16,-3 6-12-16,3 7-6 16,0 6-7-16,0 4-1 15,6 7 2-15,3-1 3 16,3 0-2-16,3-3 0 15,3-2-19-15,6-5-7 0,2-6-17 16,4-5-7-16,0-5-9 16,-3-3-31-1,-1-5 21 1,1-3 149 0,-9-13-15-1,-9 8 2 1,-6 2-25-16,-6 6-14 0,-3 5-13 15,-6 5-4-15,0 6-6 16,-3 8-1-16,1 4 1 0,2 7-5 16,0 4 1-16,3 0-2 15,6 1 0-15,3-6 2 16,6-2 0-16,3-6 2 16,3-3 3-16,2-7-2 15,1-11 0-15,3-10-1 0,0-4-2 16,0-7 3-16,-3-2 0 15,-3-4-1-15,-3 1 1 16,-3-3-2-16,-6-3-1 16,-3 3 1-16,0 3-1 15,-3 7 8-15,0 6 5 16,0 5-4-16,0 8-1 16,0 11-6-16,3 10-4 15,0 8-2-15,6 11 3 16,6 5-2-16,6 5 1 15,3 1 2-15,5-4 2 16,4-4-1-16,0-6 2 16,-3-5-48-16,0-8-22 15,-7-14-37 1</inkml:trace>
  <inkml:trace contextRef="#ctx0" brushRef="#br0" timeOffset="-10">3744 1143 200 0,'-9'-13'74'0,"6"13"-58"0,0 8-6 0,3 3-8 16,-2 15 1-16,-1 17 3 15,0 12 1-15,-3 17 3 0,0 10-5 16,3 0 1-16,3-6 1 16,3-7-8-16,3-8-1 15,3-8-9-15,-1-11-3 0,1-10-63 31,6-11-42-31,0-13 48 16</inkml:trace>
  <inkml:trace contextRef="#ctx0" brushRef="#br0" timeOffset="135">3372 1022 192 0,'-6'-8'74'0,"9"5"-58"0,6 1-6 0,-3 2-6 0,3 0-6 16,0 0 0-16,3 0 4 15,3 0 3-15,3 2-2 16,3 3-4-16,-1 3 0 0,1 3 1 15,-3 0 2-15,-3-1-1 16,-6 3-1-16,-3 1 7 16,-9-1 3-16,-6 3-1 15,-6 0 2-15,-3-1-8 16,0 1-2-16,3 0-36 16,1-3-17-16,5-2-33 15</inkml:trace>
  <inkml:trace contextRef="#ctx0" brushRef="#br0" timeOffset="-7">4792 1998 184 0,'3'-10'68'0,"0"7"-52"0,0 3 10 15,-3 0 1-15,3 3-7 16,0 4 1-16,0 7 8 16,0 9 5-16,0 12-17 15,-3 5 2-15,0 2-1 0,0 3-4 16,0 0 0-16,3 0-8 15,0 0-2-15,0-3 0 16,0-5 2-16,0-5-3 16,0-6-2-16,-3-4-18 0,3-7-9 15,-3-4-35 1,3-3-13-16,-3-8-44 16</inkml:trace>
  <inkml:trace contextRef="#ctx0" brushRef="#br0" timeOffset="-6">4703 2419 180 0,'-3'5'68'0,"6"6"-52"0,0 12 14 15,0-7 6-15,0 6-3 16,3 1 1-1,3 1-6-15,3 0 0 16,-1-3-16-16,1-5-2 0,0 0 0 0,0-3-2 16,-3-5 3-16,0-3 3 15,0-2 1-15,0-6 0 16,3-2 4-16,0-8-11 16,3-6-2-16,-1-2-2 15,-2-3 0-15,0 0-7 16,-3 6-2-16,0 2-18 15,-3 3-5-15,0 2-32 16,-3 3-12-16,0 3-57 16</inkml:trace>
  <inkml:trace contextRef="#ctx0" brushRef="#br0" timeOffset="-5">4753 3019 184 0,'-20'-5'68'0,"14"8"-52"0,-9 5 10 0,6 0 1 15,0 5-2 1,-3 5 2-16,-6 9-4 0,6 7 0 16,0 3-12-16,6 6-2 0,6 2 1 15,6 0-6-15,6-3 0 16,12-8 0-16,6-10 0 15,6-11-2-15,2-13 1 16,4-13 0-16,0-11 3 16,-4-5-5-16,-5-8-1 15,-12-8 2-15,-9 0 3 16,-12-2-4-16,-9 2-1 16,-6 0-2-16,-6 8-2 15,-6 7-8-15,1 9-5 16,-4 8-38-16,3 8-14 15,6 7-39 1</inkml:trace>
  <inkml:trace contextRef="#ctx0" brushRef="#br0" timeOffset="-4">4352 2940 268 0,'-18'19'101'0,"18"7"-78"0,0 30-11 0,0-27-11 15,-3 16 4 1,0 15 9-16,0 9 2 0,0-3 2 15,3-5-9 1,3-8-5-16,0-5-1 0,3-11-22 0,0-8-7 16,3-11-36-16,-3-7-15 15,2-16-23 1</inkml:trace>
  <inkml:trace contextRef="#ctx0" brushRef="#br0" timeOffset="-3">4363 2969 248 0,'-2'-21'93'0,"7"10"-72"0,10-2-11 0,-6 8-7 0,6 0-1 15,6-3 4-15,6 0 3 16,11 0 2-16,7-3-5 16,6-2-8-16,8 0-4 0,13-1 9 15,-4 4 7-15,1-1-6 16,-7 3-2-1,-5 3 0-15,-7 0 1 0,-8 5-1 16,-6 2-2-16,-7 6 5 16,-2 8 1-16,-6 11 6 15,-3 10 3-15,0 10-2 16,-3 6 2-16,-3 3 1 0,-3 2-1 16,-4 3-7-16,1-3-5 15,0-2-5-15,-3-6 1 16,-3-8-1-16,0-5-2 15,-3-5-33-15,-6-5-12 16,-5-6-49 0,-7 0-55-16,-21-5 44 15</inkml:trace>
  <inkml:trace contextRef="#ctx0" brushRef="#br0" timeOffset="-2">4387 3633 312 0,'-32'0'115'0,"32"0"-89"0,3 3-14 0,2-3-11 0,10 3-3 16,15-1 6 0,12 1 7-16,11-3 3 0,13 0-7 15,11 0-4-15,7 0-2 0,-4 0-15 16,-3 0-3-16,-5 0-31 16,-7-3-14-16,-2-5-53 15</inkml:trace>
  <inkml:trace contextRef="#ctx0" brushRef="#br0" timeOffset="38">4137 3840 132 0,'0'-3'52'0,"3"3"-41"0,-3-3 7 0,0 3-2 16,-3 0 2-16,0 0 3 15,-3 3-5-15,-3 0 1 16,-2 2-10-16,-1 3-4 0,0 5 0 16,0 0-2-16,0 6-1 15,3-1-2-15,3 1 1 16,6-1-1-16,6 1 0 16,3-1 2-16,3-2 0 15,6-2-14-15,0 1-3 16,5-7-20-16,-2-2-6 15,-3-4-22 1</inkml:trace>
  <inkml:trace contextRef="#ctx0" brushRef="#br0" timeOffset="39">4250 3911 116 0,'-6'0'44'0,"3"0"-35"0,-2 3 7 15,5-1 0-15,0 1-9 16,0 2-4-16,-3 3 0 16,3 3 2-16,0-1-2 15,0 4 0-15,3-1 3 0,-1-3-1 16,4-2 2-16,3 0 0 16,0-2 1-16,3-6 7 15,-3-3 2-15,0-2-2 16,0-1-1-16,-3-2-4 15,-3-2-1-15,-3 2-1 0,-6-3 2 16,0 1-3-16,-3-1-2 16,0 3-11-16,0 0-6 15,0 3-14-15,3 0-6 16,3 2-32 0</inkml:trace>
  <inkml:trace contextRef="#ctx0" brushRef="#br0" timeOffset="40">4331 3900 120 0,'0'6'46'0,"0"4"-35"0,3 1 7 0,-3-6 2 16,0 3 1-16,3 0 4 0,0 0-9 15,-3 0-4-15,0-3-7 16,0-5-4-16,0 6 2 0,0-6-2 16,0 5 2-16,0-5 0 15,0 0 3-15,0-3-3 16,0 1 0-16,3-4-6 16,0-2 0-16,0 0-1 15,0 0-1-15,3-2 4 16,-1 2 2-16,1 0-2 0,0 3 0 15,0 2 5 1,3 3 5-16,0 5 1 16,0 3 2-16,0 0-4 0,0 0-3 15,-3 3 0-15,0-3 1 16,0 0-1 0,0 0 0-16,-3-3-10 15,0 0-2-15,-3-5-25 0,0 0-9 16,0 0-41-1,0 0-24-15,0-3 49 16</inkml:trace>
  <inkml:trace contextRef="#ctx0" brushRef="#br0" timeOffset="41">4506 3885 132 0,'0'0'49'0,"6"2"-38"0,0 4 8 15,-3-1 3-15,0 3-2 16,3 0 0-16,-3 2-2 15,0-2-1-15,0 3-9 16,0-3-1-16,-3 0 3 0,0-3-6 16,0 0-2-16,0-2-1 15,0-3 1-15,0 0-1 16,3-3-1-16,0 1-2 16,3-6-1-16,0-3-1 15,3 0 0-15,3 1-2 16,-3-1 1-16,3 9 3 15,3 2 5 1,-4 5 3-16,-2 6 0 16,0-1-1-16,0 1-1 0,-3-1 2 15,0 1-5-15,3-1-3 16,-3-2-32-16,0 0-15 16,0-2-37-1</inkml:trace>
  <inkml:trace contextRef="#ctx0" brushRef="#br0" timeOffset="42">4926 3855 136 0,'-12'0'52'0,"6"6"-41"0,-9-1 11 15,9 0 1-15,-3 3-5 16,1 3 2-16,-1-1-7 16,0 4-3-16,3-1-5 15,3 3-6-15,3 0 0 0,0-3 1 16,6 0 0-16,3 0 0 15,3-2 0-15,-1-3-3 0,4-3 0 16,3-5-12 0,0-2-5-16,0-4-25 15,-3-2-44 1,-3 0 15-16</inkml:trace>
  <inkml:trace contextRef="#ctx0" brushRef="#br0" timeOffset="43">4995 3734 148 0,'0'-3'57'0,"3"3"-44"0,-3 5 7 0,0-5 1 0,2 8 0 16,1 3 4-16,3 5-9 15,0 5-2-15,0 3-8 16,0 2-2-16,0 1 0 0,0-3-2 15,0-1-2-15,0-4-26 16,0-3-10-16,0-3-53 16</inkml:trace>
  <inkml:trace contextRef="#ctx0" brushRef="#br0" timeOffset="44">5140 3855 140 0,'-6'0'52'0,"6"3"-41"0,-6 5 7 0,3-3 0 15,1 6 5-15,-4 0 6 16,3 2-10-16,3 5-3 16,0-2-9-16,3 0-5 0,0 0 1 15,2-3-2-15,1-2-1 16,3-3 1-16,0-6 1 15,0-2 1-15,0-5 1 16,0-3-2-16,-3-3-2 16,0 1 1-16,-3-3-1 15,-3-1 0-15,-3 1 0 16,-3 0-11-16,0 2-3 16,0 3-15-16,0 3-4 15,0 3-38 1,3 4-28-16,0 1 44 0</inkml:trace>
  <inkml:trace contextRef="#ctx0" brushRef="#br0" timeOffset="45">5245 3837 168 0,'-3'-3'66'0,"3"6"-52"0,-6-3 14 0,6 0 3 15,-3 3-16 1,3 2-6-16,0-2-8 16,0 2-1-16,0 0 0 15,3 3 0-15,3 3 0 0,0 2 0 0,-1 0 2 16,1 3 1-16,-3-3 1 15,0 0 4-15,-6 1 5 16,0-1-7-16,-3 0-1 16,-2-2-1-16,-1-3 0 15,0 0-18-15,0-6-5 16,0 1-31-16,0-6-10 0,3-2-22 31</inkml:trace>
  <inkml:trace contextRef="#ctx0" brushRef="#br0" timeOffset="46">5325 3879 184 0,'0'0'71'0,"3"3"-55"0,3 2-7 15,0-2-5-15,0 2 5 16,3-2 3-16,0-1 3 15,0 1 4-15,2-3-11 16,1 0-4-16,0-3-1 0,0 1-2 16,0-1 2-16,-3-2-4 15,-3-3 0-15,-3 0-4 0,-3 0 1 16,-3 0-9-16,-3 0-2 16,-3 3 3-16,-3 2 5 15,-3 3 4-15,0 6 2 16,4 1 5-16,-1 4 5 15,3 0-3-15,3 2 2 16,3 3 1-16,3 0 2 16,3-1-8-1,3-1-1-15,3-1-4 0,3-2 0 16,5-6-20-16,7-3-10 16,0-4-24-1,6-3-43-15,-6-3 23 16</inkml:trace>
  <inkml:trace contextRef="#ctx0" brushRef="#br0" timeOffset="47">5575 3816 152 0,'-18'-3'57'0,"9"6"-44"0,-9 2-1 16,12 0-3-16,-3 6-6 16,0 5 0-16,1 2 8 15,2 4 2-15,3-1-6 16,3-3-2-16,3 3-1 0,3-5 2 15,2-3 3-15,1-2 0 16,3-6 2-16,0-7-6 16,-3-4-3-16,3-7-1 15,-3-3 1-15,-3-5-3 16,0-3-2-16,-6-2 2 16,0-3 0-16,-3 0-2 15,-3 0 0-15,-3-1 2 0,0 7 2 16,0 4 4-16,3 3 2 15,0 6-1-15,3 4 1 16,0 6-4-16,3 8 0 16,3 11 1-16,3 7 2 15,3 9-1-15,0 2 0 16,3-3-1-16,0 3 0 16,0-8-31-16,3-2-12 15,0-6-57-15</inkml:trace>
  <inkml:trace contextRef="#ctx0" brushRef="#br0" timeOffset="31">3066 4649 144 0,'-3'6'55'0,"9"-1"-43"0,3 0 3 0,-3-2 1 15,0-1 1-15,2-2 4 16,7 0-9-16,-3-2-2 15,0-4-6-15,0 1-1 0,-3-3 1 16,-3 0-7-16,-3-2-2 16,-3 2-3-16,-3-3 0 0,-6 6-4 15,-3-3-3 1,-3 3 9-16,-3 2 2 0,-5 6 10 16,2 2 4-1,3 8 1-15,3 0 3 16,3 6-3-16,3-1 1 0,3 4 2 15,6-1 3-15,6-3-3 16,6 3 0 0,3-5-8-16,6-5-2 15,3-3-2-15,2-5-2 0,-2-6-17 16,0-5-9-16,0-3-30 16,-3-2-15-16,-1-5-6 15</inkml:trace>
  <inkml:trace contextRef="#ctx0" brushRef="#br0" timeOffset="32">3238 4451 188 0,'-9'0'71'0,"12"5"-55"0,-3 0-5 16,6 9 6-16,0 7 3 15,0-3 1-15,0 9 0 16,0 2-11-16,0 0-6 0,3 8-1 15,0-5-2-15,0-3-1 16,0-3-17 0,0-7-6-16,0-3-33 0,0-6-14 15,0-7-7 1</inkml:trace>
  <inkml:trace contextRef="#ctx0" brushRef="#br0" timeOffset="33">3432 4567 200 0,'-6'-5'74'0,"6"8"-58"0,-3-1 9 0,0 1 0 15,0-1-4 1,0 4-1-16,-3-1-6 16,0 0-4-16,3 1-5 15,3-1-6-15,0 0-2 0,3 1 2 16,3 1 2-16,0 1-2 15,0 3-2-15,0 2 4 16,0 3 3-16,-3 0 1 0,-6 0 0 16,0 5 3-1,-3-5 3-15,-3-3-9 16,0-2-2-16,0-6-1 16,0-2 0-16,0-3-10 0,3-3-5 15,3-2-19-15,3-6-7 16,3 1-9-16,6-4-4 15,3-2-20 1</inkml:trace>
  <inkml:trace contextRef="#ctx0" brushRef="#br0" timeOffset="34">3560 4599 196 0,'12'5'74'16,"-6"-5"-58"-16,6 6 5 0,-6-4-1 0,2-2-1 15,1 5 3-15,0-2-3 16,0-3-2-16,3 0-9 15,0-3-1-15,0-2 3 0,-3 5-6 16,0-5-2-16,0 2 1 16,-3-2 0-16,-3 0-1 15,-3-3-2-15,-3 2-4 16,-3-2-2-16,-3 3-6 16,-6 0 0-16,0 0-1 15,-3 5 1-15,-3 0 4 16,1 5 5-16,2 5 4 15,0 4 4-15,6-1-2 16,3 8 0-16,3 0 8 0,6 0 4 16,9 1-1-16,3-1 0 15,6-5-4-15,3-3-1 16,2-5-5-16,1-3-1 16,0-5-17-16,0-5-7 15,-3-3-39-15,-3-5-16 16,-4-1-24-1</inkml:trace>
  <inkml:trace contextRef="#ctx0" brushRef="#br0" timeOffset="35">2712 4453 168 0,'0'37'66'0,"2"-5"-52"0,7 21 12 16,-9-21 1-16,0 18-11 16,-3 3-4-16,0 8-5 15,0-11-2-15,3 3-3 0,0-11-2 0,3-2 1 16,0-13-39-16,3-6-16 15,0-8-31 1</inkml:trace>
  <inkml:trace contextRef="#ctx0" brushRef="#br1" timeOffset="95">2860 5461 180 0,'-6'3'68'0,"6"0"-52"0,3-3-1 15,3 5-4-15,0 0 4 16,3-2 4-16,3 2-5 16,3-2-1-16,0 0-7 15,0-3 3-15,3 0 1 0,-4-3-5 16,1-5-1-16,0 5 0 15,-3-7 0-15,-3 4-2 16,-3-1-2-16,-6-4-2 16,-3 0-1-16,-3 1-3 15,-6-3 1-15,-3 5 1 16,-3 2-1-16,1 6 1 16,-4 0 0-16,0 14 3 15,0-4 0-15,3 3 1 0,3 3 0 16,3 3 6-16,6-1 6 15,4 3 0-15,4 6 3 16,4-3-4-16,6-3-1 16,3-3-6-16,6-2-1 15,3-5-3-15,3-3-3 16,-1-8-23-16,1 0-7 16,0-8-22-16,0-3-7 15,0 1-25 1</inkml:trace>
  <inkml:trace contextRef="#ctx0" brushRef="#br1" timeOffset="96">3262 5409 212 0,'-6'-3'82'0,"3"6"-64"0,-3 5 0 16,3-3-3-16,-3 8-9 16,-3 0 2-16,-2 0-5 15,-1 3 0-15,0 0-1 16,0-3-8-16,0 6-4 0,0-6-30 15,3-2-11-15,0-3-34 16</inkml:trace>
  <inkml:trace contextRef="#ctx0" brushRef="#br1" timeOffset="97">3107 5464 208 0,'0'-5'77'0,"3"0"-60"0,6 5-3 0,0 0-5 15,0 5 8-15,3-3 6 16,3 4-3-16,0 2-1 16,3 2-11-16,0-2-3 15,-1 5-1-15,1 1-9 0,0-1-4 16,0 0-28-16,-3-8-12 16,0 3-51-1</inkml:trace>
  <inkml:trace contextRef="#ctx0" brushRef="#br1" timeOffset="98">3405 5427 228 0,'-12'0'88'0,"9"5"-69"0,3 3-7 16,3-2-9-16,-3 2-2 16,3 5 1-16,0 0 0 15,0 0-2-15,0 0 1 16,3 1-12-16,-3-4-3 0,3 1-75 15,3-6-39 1,-3-5 61-16</inkml:trace>
  <inkml:trace contextRef="#ctx0" brushRef="#br1" timeOffset="99">3348 5321 212 0,'-5'-10'79'0,"10"7"-61"0,1 0-14 0,0 1-11 16,0-4-6-16,3-1 2 16,3-1 2-16,3-6 1 15,0 1-20-15,3-3-6 16,0 0 10-16,-3 3 9 16,-1 0 18-16,-2 2 10 15,0 9 18-15,0-1 10 16,-3 6-6-16,0 7-3 15,0 9-12-15,0 10-5 16,0 0-8-16,0 5-5 0,-3 1 1 16,-3-1-2-16,3 1-1 15,0-4-6-15,-3-4-4 16,0-1-47 0,-1-2-64-16,-2-8 23 0</inkml:trace>
  <inkml:trace contextRef="#ctx0" brushRef="#br1" timeOffset="100">3441 5414 244 0,'-6'-5'93'0,"12"2"-72"0,6-8-8 0,-3 11-8 16,8-2 8-16,4-4 6 15,6 1-7-15,0 0-4 16,3-3-5-1,-1 5-9-15,1-2-1 0,-3 0-81 16</inkml:trace>
  <inkml:trace contextRef="#ctx0" brushRef="#br0" timeOffset="50">6578 4869 96 0,'3'-3'38'0,"0"1"-29"0,0-1 17 0,-3 0 5 15,0 1 3-15,0-1 2 16,-3 0-6-16,-3 1-4 16,-3-1-14-16,-3 3 3 0,-3 3 3 15,0 2-6-15,1 6-2 16,-4 2-5-16,0 3-2 15,3 7-3-15,6-1-3 16,3 1 2-16,6-1 2 16,9-1-9-16,3-8-2 15,3 3-17-15,6-8-8 16,2-6-19 0,1-4-50-16,3-3 14 15</inkml:trace>
  <inkml:trace contextRef="#ctx0" brushRef="#br0" timeOffset="51">6685 4903 172 0,'-15'3'66'0,"9"2"-52"0,-3 8 8 15,6-2-1-15,-2 2-2 16,-1 0 3-16,3 3-10 16,0-2-4-16,3 4-5 15,6-2 6-15,2-3 4 0,7-2-4 16,3-6-1-16,0-5 0 15,0-5 0-15,0-3-2 16,-3-3-1-16,-3-2-6 16,-6 0 1-16,-3 0 2 15,-6-1 1-15,-6 4 1 16,-3-4 0-16,-3 4-11 0,0 2-3 16,0 3-17-16,3-1-6 15,3 6-17-15,3 0-7 16,6 0-26-1</inkml:trace>
  <inkml:trace contextRef="#ctx0" brushRef="#br0" timeOffset="52">6798 4906 148 0,'0'10'57'0,"3"-2"-44"0,0 8 5 0,0-5 1 15,0-1-2-15,3 4-1 0,3-1-4 16,0-3 0-16,3 1-7 15,0-3 1-15,0-3 1 16,3-5 1-16,-3-5 0 16,-1 5-4-16,-2-8-1 15,-3 0-3-15,0-2-1 0,-3-4 5 16,-3 4 2-16,0-1 0 16,0 6-1-16,0 2-3 15,0 3-2-15,0 3 1 16,3 5-1-16,0 0 0 15,0 0 0-15,3 0-3 16,0 0 2-16,3-1-12 16,0-1-7-16,0-6-25 15,0 5-11-15,0-5-23 16</inkml:trace>
  <inkml:trace contextRef="#ctx0" brushRef="#br0" timeOffset="53">7039 4932 160 0,'-9'11'63'0,"9"-3"-49"0,0 2 0 0,6-2-3 16,-3 0 1-16,0 3 3 15,-3-1 0-15,0-4 1 16,0 2-8-16,0-3 1 0,0-5 2 16,0 0-6-16,6 0-1 15,0-3-4-15,0-2-1 16,3-3 1-16,0-2 2 0,3-4-3 15,0 9 0 1,3-3 5-16,0 5 5 16,0 6-3-16,-1 2 2 0,1 3-3 15,-3 3 0 1,0-1-1-16,-3 1 2 0,-3-3-3 16,0 5 0-16,-3-5-28 15,3-3-12 1,0-2-22-16,0-6-6 0,3-4-14 15</inkml:trace>
  <inkml:trace contextRef="#ctx0" brushRef="#br0" timeOffset="54">7358 4649 228 0,'0'6'88'0,"3"4"-69"0,0 22-3 0,0-11-4 16,0 11-3-16,0 7 5 15,0 1-4-15,-3 0 0 16,3-3-6-16,0 0-3 0,0-3 0 16,3-2-17-16,-3-8-4 15,-3-6-41-15,3-4-15 16,0-4-10 0</inkml:trace>
  <inkml:trace contextRef="#ctx0" brushRef="#br0" timeOffset="55">7242 4887 268 0,'6'-2'101'16,"6"-4"-78"-16,12-2-5 0,-10 6-7 0,7-1-5 16,3 1 3-16,3-4-4 15,0 4-3-15,2-4-1 16,1 1-48-16,3-6-20 0,-6-2-41 15</inkml:trace>
  <inkml:trace contextRef="#ctx0" brushRef="#br0" timeOffset="56">6152 4755 144 0,'0'64'55'0,"0"-22"-43"0,-3 24-1 0,0-32-2 16,0 9-6-16,1 10 0 15,-1-8-1-15,3-3-2 16,3-8-24-16,2-7-11 16,1-11-24-16,6-11-9 15</inkml:trace>
  <inkml:trace contextRef="#ctx0" brushRef="#br0" timeOffset="58">6813 5311 180 0,'-125'5'68'15,"66"-10"-52"-15,-19 5 10 0,43 5 4 0,-13-2-12 16,-6 2 0-16,4-5-6 16,5 8-2-16,9-3-6 15,13 0 4-15,14-2 4 0,18 0-13 16,23-1-5-16,22 1-1 16,20 0 4-16,22-3-3 15,11 8 2-15,6-3-16 0,0 3-6 16,-9-3-34-1,0 6-51-15,-14-3 22 16</inkml:trace>
  <inkml:trace contextRef="#ctx0" brushRef="#br0" timeOffset="59">9052 4567 120 0,'11'-8'46'0,"1"3"-35"0,-3-3 16 0,-6 8 5 16,-3 0 0-16,0 0 1 15,0 0-3-15,0 5-1 16,-9 6-16-16,-6 2 1 0,-5 6 0 15,-4-1-1-15,-3 9 0 16,0-4 1-16,-3 4 4 16,7-6-12-16,-1 3-4 15,6-6 1-15,3-2 0 16,3-2-1-16,6-1-2 16,6 5-2-16,6-2-1 0,6 5 2 15,9-2 2-15,3 2 0 16,0-5-1-16,2 5-8 15,1-5-3 1,0 2-29-16,-3-4-12 0,0-6-35 16,2-3-41-1,4-5 44-15</inkml:trace>
  <inkml:trace contextRef="#ctx0" brushRef="#br0" timeOffset="60">9281 4787 208 0,'-15'-11'77'0,"12"9"-60"0,-3-1-5 0,3 3-6 15,0 3 0-15,-3 2 6 16,-3 3 7-16,0 5 3 16,0 3-11-16,0 2 2 0,3 4 3 15,6 1-10-15,3-1-4 16,3-4-1-16,3-2-1 15,3 0-7 1,3-8 0-16,3-3-13 0,0-2-2 16,0-6-6-16,-1 0-2 15,-2-2-6-15,0-3-1 16,-3-2 1 0,0-1-11-16,-3 0 17 0,-3 1 33 15,-3 2 20-15,3 3 12 16,-6-1 4-16,-6 4-6 15,3 2 0-15,0 2-15 16,3 4-5-16,0 4-8 16,3 3 3-16,6 1 2 0,-3-1-1 15,3 0 2-15,3-2-2 16,3-6 0-16,-1-2 1 16,-5-6 1-16,9-2-3 15,-6-1-3-15,-3-4-2 16,-6-3-3-16,-3 2 3 15,-3-2 2-15,-6 0-4 16,-3 2-1-16,0 0-5 16,-3 3-1-16,1 1-17 15,2 1-5-15,3 4-15 0,3-1-5 16,3 0-38 0,6 1-20-16,6-1 54 15</inkml:trace>
  <inkml:trace contextRef="#ctx0" brushRef="#br0" timeOffset="61">9540 4864 192 0,'-3'21'71'0,"9"-3"-55"0,3-2-2 0,-3-5-4 16,0-1-7-16,2 3 0 0,1-5 5 16,3-2 3-1,0-4-6-15,-3-2 1 0,6-5 1 16,-3-6-3-16,0-2-3 15,-3 3 0-15,-6-1-1 16,6-2-3-16,-6 8 2 0,0-3 1 16,0 8 2-16,-3 0-3 15,3 8-2-15,0 2 2 16,0-2 2-16,0 8-7 16,5-3-3-16,-2-5-28 15,0 0-12-15,0-3-31 16</inkml:trace>
  <inkml:trace contextRef="#ctx0" brushRef="#br0" timeOffset="62">9775 4887 192 0,'-9'11'74'0,"9"2"-58"0,0 6-4 0,0-11-4 16,0 2-5-16,0-2 1 15,0-3 2-15,0-2 1 16,0-3 8 0,9-3-9-16,-3-2-7 0,3-3-2 15,-3 0-1-15,9 6-1 16,-3 2 4-16,-1 2 0 16,1 6 1-16,0 0 0 15,-3 0-3-15,3 0 2 0,-3-3-4 16,0-5 1-16,0 0-20 15,0-2-9-15,-6-9-45 16,9-5-22 0,-3-8 52-16</inkml:trace>
  <inkml:trace contextRef="#ctx0" brushRef="#br0" timeOffset="63">9980 4530 208 0,'3'5'79'0,"-3"11"-61"0,6 16-5 15,0-8-7-15,-3 13-9 16,3 11 2-16,-3 2 5 16,-3-3 2-16,0 1-2 15,0-6-3-15,3-5 2 0,0-5-31 16,-3-8-13-16,0-5-43 16</inkml:trace>
  <inkml:trace contextRef="#ctx0" brushRef="#br0" timeOffset="64">9879 4813 268 0,'15'-5'101'0,"9"5"-78"0,14-5-11 0,-17 2-9 16,9-2-7-16,3 5-1 0,-3-3-25 15,-1-2-12 1,-2 0-59-16,-3-1-24 0</inkml:trace>
  <inkml:trace contextRef="#ctx0" brushRef="#br0" timeOffset="65">8569 4496 192 0,'-3'-24'71'0,"6"24"-55"0,-3 5-7 0,3 3-5 16,0 13 0-16,3 11 2 15,0 18 4-15,0 17 1 16,-3 12-5-16,-3 6-6 0,0-6-3 16,0-8 2-16,0-10 0 15,0-16-30-15,0-5-12 16</inkml:trace>
  <inkml:trace contextRef="#ctx0" brushRef="#br1" timeOffset="101">6777 5506 116 0,'0'-5'44'0,"0"5"-35"0,3 0 18 16,-3 0 5-16,0 0 0 0,3 3 3 15,0-1-4 1,0 12 1-16,0-1-18 16,3 11-6-16,-3 2-1 0,0 1-2 15,0-1 0-15,3-2-3 0,0-3-2 16,0-2-2-16,0-4 1 15,0-4-23-15,0-3-10 16,0-3-24-16,0-5-9 16,0-5-8-1</inkml:trace>
  <inkml:trace contextRef="#ctx0" brushRef="#br1" timeOffset="102">6929 5520 164 0,'-3'-6'63'0,"6"12"-49"0,3-6 3 16,-3 8-3-16,0-3 6 16,3 11 7-16,-3 0-8 15,0 7-1 1,0 1-10-16,0 3-5 0,3-3-2 0,0-1-10 16,0-7-2-16,0 3-47 15,3-6-61 1,0-8 22-16</inkml:trace>
  <inkml:trace contextRef="#ctx0" brushRef="#br1" timeOffset="103">6667 5853 140 0,'-3'-3'52'0,"6"9"-41"0,-3-9 9 0,0 8 0 15,3 3-1-15,0-2 1 16,3 7-9-16,3 5-2 16,6 1-5-16,6 2-1 0,3 0 3 15,8-2 1-15,4-1 1 16,3-10 4-16,0 0 5 16,2-8-5-16,4-8 1 15,0-5-6-15,-1-3 1 16,-5-2-5-16,-6-6-2 15,-7 5 2-15,-5-2 2 16,-6 0-20-16,-6-3-9 0,-3 8-35 16,-6 0-12-16,-3 0-14 15</inkml:trace>
  <inkml:trace contextRef="#ctx0" brushRef="#br1" timeOffset="104">8784 5671 12 0,'0'0'5'0,"3"0"-4"0,0 0 0 0,-3 0 0 15,3 2-4-15,0-2 2 16,3 0 1-16,-6 0 0 15,3 0 0-15,-3 0 2 16,0 0 21-16,3 0 9 16,-1 0 0-16,1-2-2 15,0-1-8-15,0-2-1 16,0 2-1-16,-3-2 0 16,0-1 2-16,-3 1 1 15,0 0-4-15,-3 2-1 16,-2-2-10-16,-1 5 4 0,-3 5 1 15,0 3-2-15,-3 3-1 0,0 5-9 16,3 2-2-16,3 3 0 16,6-2 2-16,3 5-5 15,6-6-1-15,3-2 2 16,0-5 1 0,3-4 2-16,0-7 2 15,0-5-1-15,0-3 2 0,0-2-2 16,-3-6 2-16,-1-5-2 15,-2-3 2-15,-3-3-2 16,-3-4 2-16,0 4 0 16,-3-5 1-16,-3 6-5 15,0-1-1-15,1 9 3 16,-1-1 1-16,3 4 0 16,0 4-2-16,0 3 1 0,0 5-1 15,3 6-3-15,0 8 0 16,3 4 2-16,0 12 0 15,3 5 3-15,0 2 3 16,-1-2-2-16,4-3 0 16,0-3-3-1,0-2-1-15,3-5-10 16,0-6-5-16,0-2-28 16,-3-4-9-16</inkml:trace>
  <inkml:trace contextRef="#ctx0" brushRef="#br1" timeOffset="105">8915 5660 188 0,'-6'0'71'0,"6"0"-55"0,3 3-9 0,-3-3-6 0,6 5-1 16,0 0 2-16,3-2 2 15,-1 5 0-15,4-3-2 16,3-5 3-16,0 0 4 0,0 0-3 15,0-3 2-15,0-2-5 16,-6-3 0-16,3-2-3 16,-6 2-1-16,-3-3 3 15,-3-2 3-15,-3 5-4 16,-3-3-1-16,-6 3 0 16,3 3 2-16,-6 2 1 15,0 3 3-15,0 6-3 16,0 4 0-16,0 4 1 15,3 1 0-15,4 4 2 0,2-3 1 16,3 5-6-16,6-5 0 16,5 0-1-16,4-3 0 15,6-2 0-15,0-6 0 16,0-3-9-16,3-2-4 16,-6-2-22-16,6-3-10 15,-4-3-38 1,-5-3-21-16,3 3 52 15</inkml:trace>
  <inkml:trace contextRef="#ctx0" brushRef="#br1" timeOffset="106">9123 5626 140 0,'-3'-3'52'0,"3"6"-41"0,0 2-2 16,0 0-3-16,3 6 6 16,0 5 4-16,0 5-1 15,0 5 1-15,0 9-9 16,0-1 2-16,-3-2 4 0,6-1-7 15,-6-1-1-15,3-7-5 16,0-7-1-16,0-2 3 16,-3-1 1-16,0-8 7 15,0-5 6-15,0-5-8 16,0-3-4-16,0-5-3 16,-3-9 1-16,0-4-1 15,0-3-1-15,3-3 3 16,3-2 0-16,3 2 1 0,3 0 2 15,0 3-1-15,0 5 2 16,0 3-6-16,2 8-1 16,1 5-2-16,0 5 0 15,-3 6 4 1,-3 5 3-16,3 5 2 0,-6 0 3 16,-3 6-3-16,0-3 1 15,-3 0-5-15,0-3-2 16,-3-3-18-16,6-4-9 15,-6-6-11-15,0 0-4 16,3 0-14 0,0-6-44-16,3-4 11 0</inkml:trace>
  <inkml:trace contextRef="#ctx0" brushRef="#br1" timeOffset="107">9269 5649 160 0,'6'8'60'0,"3"-2"-47"0,6 4 2 16,-6-7-2-16,2 5-3 16,1-6 4-16,3-2-1 15,0 0 2-15,0-2-8 16,0-6 0-16,0 3 0 0,-3-3-3 16,-3-6-3-16,-3 6 0 15,-3-2-1-15,-6-3 0 16,-3 5 0-16,-3 0-9 15,-3-3-2-15,-3 8 6 0,3 1 2 16,-3 4 3 0,3 1 2-16,0 8 1 0,3-1 1 15,3 4 0-15,3 1 2 16,3 1 1-16,0 0 1 16,6 0-4-16,0 3-1 15,0-6-1-15,9-5 1 16,-3 2-11-16,3-4-2 15,3-6-30-15,-6-3-14 16,6-5-27 0</inkml:trace>
  <inkml:trace contextRef="#ctx0" brushRef="#br1" timeOffset="108">9489 5636 148 0,'0'13'57'0,"3"1"-44"0,-3 7-4 15,0-11-2-15,0-2 3 16,0 5 3-16,0-2 2 16,0-3 1-16,0-3-8 15,0-2-3-15,0-3 1 0,0 0 1 16,6-3 1-16,0-7-2 16,0 2 1-16,3-11-6 15,0 6-1-15,0-3 4 16,-3 3 2-16,6 2 2 15,-3 3 2-15,5 6-5 16,-2 7-3-16,0 0-1 16,0 9-1-16,0-4 0 15,0 1 0-15,-6-6-22 16,9 3-8-16,-3-3-38 16,3-5-43-1,-1-2 31-15</inkml:trace>
  <inkml:trace contextRef="#ctx0" brushRef="#br1" timeOffset="109">9778 5559 176 0,'-21'-2'66'0,"15"4"-52"0,-3 4-3 0,6 2-4 0,-3 2-4 16,0 6 1-16,0 3 4 15,0 7 5-15,3-7-7 16,0-6-1-16,3 8 1 0,0-5-5 15,6 0-3-15,0-3 3 16,6-8 3-16,-3 6-3 16,6-14-1-16,-6 1-2 15,6-12 0 1,-3 4-5-16,-3-17 0 0,-3 11-2 16,-3-13 3-16,0 3-1 15,-6-1 2-15,0 1 5 16,-3-1 4-16,0 9 10 15,0-1 3-15,0 4-11 16,3 7-3-16,0-3-4 0,3 16-3 16,0-2 5-1,3 13 3-15,0-3-1 0,6 14-2 16,0-6 2-16,6 5 2 16,-4-5-20-16,4-2-9 15,-3-1-26 1,0-4-48-16,6-1 15 15</inkml:trace>
  <inkml:trace contextRef="#ctx0" brushRef="#br1" timeOffset="110">10055 5538 192 0,'-21'-8'74'0,"21"8"-58"0,-15 3-2 16,15-3-3-16,-3 8-2 15,-3-5 5-15,-6 2 1 16,3-3 0-16,6 6-7 16,-3-2-7-16,3 2-4 0,3-3 2 15,6 8 2-15,-3 0 0 16,6 1-1-16,-6-1 1 16,6 5-1-16,-3-4 8 15,-6-1 7-15,0 0 2 16,-6 0 1-16,-3 0-9 15,0-2-3-15,-3-3-4 16,-3-3-2-16,1 1-8 0,5-4-5 16,-3-2-31-1,3 0-13-15,3 0-46 16</inkml:trace>
  <inkml:trace contextRef="#ctx0" brushRef="#br1" timeOffset="111">10156 5721 288 0,'-15'8'110'16,"15"-8"-86"-16,0 0-26 0,0 0-17 0,6 0-16 15,-3 5-4-15,-3-5-3 16,0 0 1-16,0 0-37 15,0 0-14-15</inkml:trace>
  <inkml:trace contextRef="#ctx0" brushRef="#br1" timeOffset="112">10233 5758 248 0,'-6'-3'93'0,"6"3"-72"0,12-2-68 0,-12 2-36 16,3 0-5-16,6 0 3 16</inkml:trace>
  <inkml:trace contextRef="#ctx0" brushRef="#br1" timeOffset="113">10451 5758 280 0,'0'0'107'0,"0"0"-83"0,3 0-25 16,-3 0-14 0,0 0-50-16,5 0-15 15,-2-3-10-15,0 1-2 16</inkml:trace>
  <inkml:trace contextRef="#ctx0" brushRef="#br1" timeOffset="70">3482 2416 72 0,'0'0'27'0,"3"0"-21"0,-3 0 7 0,0 0 4 0,3 5 2 16,0 1 3-16,0 4-6 16,3 4 1-16,0 1-8 15,-3 4-3-15,0-1-3 16,0 1 0-16,0-1-2 15,0-2 2-15,0-2 0 0,-3-4 5 16,0-5 3-16,0 1 9 16,0-6 5-16,0-3-7 15,-3-5-3-15,0-2-6 16,0-6-4-16,0 0-2 16,3-3 0-16,0 1-4 15,3-1-2-15,3 3 2 16,3 1 2-16,3 1-2 15,0 4-2-15,0 2-7 16,3 2-4-16,-3 4-1 16,-1 2 1-16,4 0-16 15,-3 2-6-15,0 1-36 16</inkml:trace>
  <inkml:trace contextRef="#ctx0" brushRef="#br1" timeOffset="71">3721 2464 160 0,'-3'2'63'0,"6"1"-49"0,3 5-6 0,-4-3-7 0,1 1 0 16,3-4 3-16,0 1 5 16,0-3 5-16,3 0-8 15,0-3-1-15,0-2-1 0,0 0-2 16,0-3 1-16,-3 0-4 15,0 0 0-15,-3 0 1 16,-3 0 0-16,-3 0-5 16,-3 0 1-16,-3 3-3 15,0 2 0-15,-3 3 4 16,-3 5 1-16,0 1 2 16,1 4 2-16,2 4 1 15,3 1 1-15,3 1 0 16,3 3 0-16,3 2 2 15,6-3 1-15,3 1 1 16,3-3 0-16,2-6-2 16,4-2 1-16,3-2-15 15,3-4-5-15,0-4-15 16,-3-4-8-16</inkml:trace>
  <inkml:trace contextRef="#ctx0" brushRef="#br1" timeOffset="72">3938 2236 152 0,'-3'-5'57'0,"3"10"-44"0,3-2-8 0,0 2-5 0,0 3 9 15,0 5 6-15,0 3 1 16,0 3 1-16,0 5-9 15,0 5-3-15,0 2-1 16,3 1 0-16,0 0 0 0,0-3-7 16,-4-3-2-16,1-4-23 15,-3-4-6-15,0-5-40 16</inkml:trace>
  <inkml:trace contextRef="#ctx0" brushRef="#br1" timeOffset="73">3890 2337 172 0,'-12'-6'66'0,"12"6"-52"0,3 0 6 0,-3 0-3 15,0 0-6-15,9 0 1 16,-3 0-5-16,3 0-2 15,0-2-2-15,6 2-3 0,3 0 3 16,0 0-11-16,2 0-4 16,1 0-36-1,-3 0-56-15,3 0 15 16</inkml:trace>
  <inkml:trace contextRef="#ctx0" brushRef="#br1" timeOffset="74">4078 2358 140 0,'-6'3'52'0,"6"2"-41"0,0 5 0 15,0 1-4-15,3 2 3 16,0 3 4-16,3 3 1 16,0-1 1-16,3 1-8 15,0-3 1-15,-1-3 2 0,1-3-9 16,6-2 0-16,0-5-7 15,-3-8 1-15,0-3-7 16,0-3-1-16,-3-5 2 16,-3 0 1-16,0 1 6 15,-3-1 1-15,-3 0-1 0,0 3 2 16,0 2 7-16,0 3 4 16,0 0-1-16,0 5 0 15,0 3-3-15,3 3 1 16,0 2-2-16,3 6 2 15,0 0-6-15,2 2-1 16,1 0 2-16,3-2 3 16,0-1-9-16,0-2-2 15,3-3-26-15,-3-2-11 16,3-6-31 0</inkml:trace>
  <inkml:trace contextRef="#ctx0" brushRef="#br1" timeOffset="75">4366 2345 136 0,'-3'-3'52'0,"3"6"-41"0,3 2 2 15,0 0-3-15,0 3 5 16,0 0 4-16,0 3-3 16,0-1 1-16,0 1-10 15,0-1-4-15,0 1 0 0,-3-3 0 16,0 0 3-16,0-3-3 15,0 1-2-15,0-6 6 16,0 0 3-16,0-3-1 16,0-2 2-16,0-1-6 15,0-2-3-15,3 0 1 0,0-2 0 16,0-1-1-16,3 1-2 16,0-1-2-16,3 3-1 15,0 0-3-15,0 3-1 16,0 2-23-1,3 1-10-15,0-1-48 16</inkml:trace>
  <inkml:trace contextRef="#ctx0" brushRef="#br1" timeOffset="76">4551 2376 148 0,'-3'8'55'0,"3"3"-43"0,3 2 1 0,-3-8 0 0,0 3 2 16,0 0 5-16,0 0-4 16,0-2 1-16,0-1-10 15,0-5-2-15,0 0-1 0,0 0 0 16,0 0 2-16,0-3-1 16,0-2 2-16,0-3-6 15,0-3-1-15,3 1-2 16,3-3-2-1,0-1 0-15,3 4 3 0,3 2-5 16,-3 3 2-16,3-1 0 16,-1 6 2-16,1 3 1 15,0 2 1-15,0 3 2 16,-3 0 1-16,3 3 1 16,-3 2 2-16,-3-3-3 0,0 1-2 15,3 0-25-15,0-3-11 16,0-3-51-1</inkml:trace>
  <inkml:trace contextRef="#ctx0" brushRef="#br1" timeOffset="77">5057 2337 148 0,'3'5'57'0,"0"3"-44"0,3 3 12 16,-3-6 1-16,3 3-6 15,-3 0 1-15,3 0-6 16,0 2 1-16,0-2-9 16,0 3-6-16,0-3-4 0,0 0 2 15,0-3 2-15,-4 0 2 16,1-2 1-16,-3-3 0 0,0 0 2 16,0 0-3-1,3 0 0-15,0-3 3 0,0-2 1 16,0-3-1-1,3-3-1-15,-3-2-3 16,0 0 1-16,0-3-2 0,0 0-1 16,3 0 1-16,-3 3 1 15,0 3-6-15,0-1-1 16,0 3-20-16,0 3-7 16,0 2-12-16,3 3-5 15,0 0-31 1</inkml:trace>
  <inkml:trace contextRef="#ctx0" brushRef="#br1" timeOffset="78">5370 2300 156 0,'-9'-3'57'0,"6"3"-44"0,-6 0-1 15,6 0-3-15,-6 3 0 16,0 2 5-16,-3 0-8 15,0 6-1-15,0 2-3 16,0 3 1-16,3 3 2 0,3 2-2 16,3-3 0-16,3 1 1 15,3-3 2-15,3-6 1 0,3-2 3 16,0-3-3 0,0-5-2-16,3-5-7 15,0-3-3-15,-3-2 2 0,0-4 1 16,0 1 2-16,-3 0 2 15,0 2-1-15,0 1-1 16,-3 2-4-16,0 3 0 16,3 2 2-16,-1 3 1 15,1 5-2-15,3 3 0 16,0 0 2-16,3 3 0 16,-3-1 1-16,3 1 0 15,-3-3-9-15,3-3-4 0,-3 0-20 16,3-5-8-16,0-5-28 31</inkml:trace>
  <inkml:trace contextRef="#ctx0" brushRef="#br1" timeOffset="79">5536 2162 112 0,'0'8'44'0,"3"5"-35"0,0 19 14 16,0-19 5-16,0 6-3 16,0 2 0-16,0 3-11 15,0 0-6-15,0-1-5 16,0 1-3-16,0-3 1 0,0-2-19 16,0-3-5-16,3-3-40 15,0-5-27-15,3-3 33 16</inkml:trace>
  <inkml:trace contextRef="#ctx0" brushRef="#br1" timeOffset="80">5694 2329 140 0,'-6'0'52'0,"6"2"-41"0,0 9 4 0,0-6-1 15,0 3 6-15,0 3 5 0,0-1-5 16,3 1-1-16,3-3-11 15,0 0-3-15,0-3-1 16,0 0 0-16,3-2 0 0,0-3-5 16,0-3 1-16,0-2-7 15,0-3 0-15,2-2-8 16,1-1-1-16,-3 1 4 16,0-1 5-16,-3 0 2 15,0 3 3-15,0 3 5 16,0 2 3-16,-3 3 4 15,3 6 4-15,0 2 3 16,0 2 2-16,0 4-8 16,0-1-4-16,0 0-4 15,3 0-3-15,0 0-13 16,-1-2-4-16,1-6-53 16,6-2-48-1,3-3 37-15</inkml:trace>
  <inkml:trace contextRef="#ctx0" brushRef="#br1" timeOffset="81">6036 2321 196 0,'-6'-5'74'0,"6"7"-58"0,6-2-6 0,-6 0-8 16,0 0 1-16,6 3 3 0,0 0 5 15,0-1 4 1,3-2-8-16,0 0-2 0,3 0 1 15,3 0-3-15,0-2 0 0,0-1 1 16,-1 0 0 0,1-2-2-16,-3 0 1 15,-3-3-2-15,-3 0-1 16,0 0-4-16,-6 0 0 0,-3 0-9 16,-6 0-2-16,-6 3-1 15,-3 5 2-15,-2 2 8 16,-4 9 3-16,0 2 0 15,3 0 2-15,6 3 7 16,3 0 6-16,3 3 0 16,6-1 1-16,3-2 1 15,3 0 2-15,6-3-5 0,3-2 1 16,6-6-7-16,6-2-1 16,6-6-33-16,2-2-13 15,4-3-58 1</inkml:trace>
  <inkml:trace contextRef="#ctx0" brushRef="#br0" timeOffset="1">2223 3242 228 0,'-12'-3'88'0,"9"3"-69"0,3 0 0 15,0 0-7-15,3 3-6 0,3-3 1 16,6 0 5-16,6 0 2 16,6 0-7-16,3-3-2 15,6 3 1-15,-4 0-16 16,1-3-8-16,-3 1-20 0,0-1-8 16,-4 0-51-1</inkml:trace>
  <inkml:trace contextRef="#ctx0" brushRef="#br0" timeOffset="2">2622 3091 220 0,'-3'0'85'0,"6"5"-66"0,0 11 8 0,0-3-2 0,0 6-4 16,0 5-1-16,0 5-10 15,0 2-4-15,0 1-4 16,3 0 1-16,0 0 0 0,0-6-12 15,0-2-4-15,-3-6-36 16,-3-4-15-16,-3-4-38 16</inkml:trace>
  <inkml:trace contextRef="#ctx0" brushRef="#br0" timeOffset="3">2036 3062 220 0,'-9'39'85'0,"9"1"-66"0,0 24 3 0,0-27-1 16,-3 16-13-16,0 7-2 15,0-1-2-15,3-9 2 16,0-5-3-16,0-5-15 0,0-3-5 16,0-11-84-1,3-2-42-15,-3-11 71 16</inkml:trace>
  <inkml:trace contextRef="#ctx0" brushRef="#br1" timeOffset="82">1744 3982 124 0,'-3'3'46'0,"3"2"-35"0,0 1 5 16,3-4 0-1,3 4-3-15,0-1 0 0,6 3-5 16,0 0-3 0,3 2-2-16,3-4 0 0,-1-4 2 0,1-2 0 15,-3-2 2-15,0-1-4 16,-3-2 0-16,-3-6-1 16,0 3-2-16,-3-2 1 15,-6 2 1-15,-3-3-1 16,-3 3-1-16,-6 0 3 15,-3 3 0-15,-3 2-6 0,-3 3 0 16,1 3 1-16,-1 5 3 16,3 2 6-16,3 4 4 15,3 2 0-15,6 2 3 16,3-2-7-16,6 0-2 16,6 0-1-16,3-3 0 15,6 0-2-15,6-2 1 16,-1-3-2-16,4-3 2 15,0-5-20 1,0-3-6-16,0-2-26 0,-4-3-11 16,-2 0-12-1</inkml:trace>
  <inkml:trace contextRef="#ctx0" brushRef="#br1" timeOffset="83">2015 3972 140 0,'-3'3'52'0,"6"2"-41"0,3 8 4 16,0-5 1-16,0 3 3 16,0 2 5-16,0 3-3 15,0-3-3-15,0-3-10 16,-3 1-3-16,0-3 1 0,0-3-3 16,0 1-2-16,-3-6 6 15,0 0 3-15,0 0 1 16,0-6 3-16,0 1-7 15,3-3-2-15,0-3-1 16,-1 1 0-16,4-3-5 16,0-3 1-16,3 5 0 15,3 1 2-15,0 2-12 0,0 0-6 16,3 0-29-16,0 3-11 16,0-1-22-1,-3 4-22-15,0-1 43 16</inkml:trace>
  <inkml:trace contextRef="#ctx0" brushRef="#br1" timeOffset="84">2265 4041 148 0,'3'10'55'0,"-3"-2"-43"0,3 3 3 0,-3-11 1 0,0 5 5 16,0-5 5-16,0 0-8 16,0 0-3-16,0 0-8 15,0 0 4-15,0 0 2 0,3 0-6 16,0-5-4-16,0-3 0 15,0 0 0-15,3-3-4 16,0 3 1-16,3-2 4 16,0 2 2-16,6 0-7 15,-4 3-4-15,4-1-13 16,-3 4-6-16,3-1-20 16,0 0-10-16,0 3-24 15</inkml:trace>
  <inkml:trace contextRef="#ctx0" brushRef="#br1" timeOffset="85">2586 3959 160 0,'3'8'63'0,"0"0"-49"0,3 7 11 0,-3-7 2 15,0 3-7-15,0 2 1 0,0 3-8 16,0-3 0-16,-3-2-8 16,0-3-1-16,0-3 2 0,0 0 3 15,0 1 5 1,0-6-6-16,0 0-2 0,0-3-1 15,0-2-1-15,0-3 0 16,3-3 2-16,3-5-8 16,3-2-3-16,0-1 0 15,3 3 3-15,0 3-4 16,3 5 0 0,0 3 0-16,0 2 2 0,-1 6 2 15,4 2 1 1,-3 3 3-16,0 3 1 0,-3-1 3 15,-3 4 1-15,0-4-3 16,-3 9-1 0,-3-6-1-16,0-3-30 15,0 1-11-15,0-3-32 16,0 0-47 0,0 0 27-16</inkml:trace>
  <inkml:trace contextRef="#ctx0" brushRef="#br1" timeOffset="86">2976 3943 128 0,'-3'-6'49'16,"3"9"-38"-16,-3 2 10 0,3-2 4 0,-3 5 1 15,1 0 4-15,-1 3-12 16,0 2-3-16,3 5-9 15,3 1-2-15,2-1 0 0,4-4-5 16,0-4 1 0,3-2 6-16,3-3 6 0,3-7 3 15,0-6 0-15,0-5-1 16,-3-3-1-16,-6-5-1 16,-6 5 2-16,-9-3-1 15,-6 1 0-15,-6 2-7 16,-3 2-2-16,-3 1-22 15,3 5-10-15,3 3-48 16,4 2-21-16,8-2 2 16</inkml:trace>
  <inkml:trace contextRef="#ctx0" brushRef="#br1" timeOffset="87">2241 3956 112 0,'0'5'44'0,"3"1"-35"0,0 7 16 0,0-3 6 0,3 1-4 15,0 2-1 1,0 6-6-16,0-3 0 16,0-1-11-16,0 1-3 0,-3-2 0 15,0-4-1-15,0-2 2 0,-3 0-2 16,0-3 0-16,0-5 8 16,0 0 6-16,0 0-6 15,0-2-2-15,-3-1-9 16,0-5-1-16,0-2 1 15,0-1 1-15,3-2-4 0,0 2 1 16,3-2 0 0,3 2 0-16,0 1-3 0,3-3 0 15,6 5 2 1,-1 2 2-16,1 1-11 16,0 0-3-16,0-1-49 0,3-2-22 15,0-5-5 1</inkml:trace>
  <inkml:trace contextRef="#ctx0" brushRef="#br0" timeOffset="16">920 4670 148 0,'0'-8'55'0,"6"8"-43"0,-6 3 14 16,0 0 6-16,3 5-5 16,0 2-1-16,-1 9-10 15,-2 7-3-15,0 3-7 16,0 0-2-16,0 1 0 0,3-1 0 0,0-6 0 15,0-1-2-15,0-4-2 16,0-2-24-16,0-3-11 16,0 0-33-1,0-7-43-15,0-6 30 16</inkml:trace>
  <inkml:trace contextRef="#ctx0" brushRef="#br0" timeOffset="17">905 4628 200 0,'0'-3'74'0,"0"3"-58"0,3 0 14 0,-3 0 1 16,6 0-7-16,3 0 0 15,2 0-11-15,1 0-3 0,3 0-6 16,0 0-3-16,3 0 0 0,0-2-1 15,0-1 0-15,-3 0-18 16,0 3-8-16,-4 0-26 16,-2 0-10-16,0 6-29 15</inkml:trace>
  <inkml:trace contextRef="#ctx0" brushRef="#br0" timeOffset="18">1003 4752 180 0,'-12'3'68'0,"9"0"-52"0,3-3 1 0,0 0-2 16,0 0 3-16,0 0 6 15,0 0-11 1,6 2-2-16,0 1-7 0,3 0-3 0,0-3 0 16,0 0-1-16,3 0 2 15,0 0-14-15,-3 0-7 16,-1 2-10-16,-2 1-3 15,-3 2-4-15,-3 1-1 16,-3 7-6 0,-3-3-7-16,-2 4 23 0,-4-1 34 15,0 0 18 1,0 0 6-16,3-2 4 0,3-1-8 16,0-2-2-1,3-2-8-15,3 2 0 16,3-3-10-16,3 0 7 0,0-5 3 0,3 0-5 15,3 0 1 1,0 0-8-16,0 0-1 16,-1 0-2-16,4-5-2 0,-3 5-21 15,0 0-11-15,0-3-26 16,-3 1-40 0,0-6 22-16</inkml:trace>
  <inkml:trace contextRef="#ctx0" brushRef="#br0" timeOffset="19">1217 4652 168 0,'-6'-3'63'0,"9"6"-49"0,-3 7 5 0,0-2-2 15,0 6 1-15,3 4 3 16,-3 3-5-16,0 8-1 15,0-2-9-15,0-1-2 0,3 1 2 16,0-3-5-16,0-6-1 16,0-2-24-16,0-3-12 15,0-2-47 1</inkml:trace>
  <inkml:trace contextRef="#ctx0" brushRef="#br0" timeOffset="20">1122 4676 208 0,'-3'-3'77'0,"6"3"-60"0,0 0 10 16,0 0 1-16,3-3-5 15,3 1-2-15,0-1-14 16,3 0-4-16,3 1-2 15,2-1 1-15,1 1 1 0,3-1-17 16,-3 3-7-16,-3 3-26 16,-6 2-7-16,-3 3-38 15</inkml:trace>
  <inkml:trace contextRef="#ctx0" brushRef="#br0" timeOffset="21">1140 4940 148 0,'0'-2'57'0,"3"4"-44"0,3-2 10 0,0 0 2 15,0 0-1-15,3-2 3 16,3-1-11-16,2 0-4 16,4 1-7-16,3-1-4 0,-3 0 0 0,0-2-17 15,0 2-6-15,-3-2-29 16,-4 0-52-1,1 0 13-15</inkml:trace>
  <inkml:trace contextRef="#ctx0" brushRef="#br0" timeOffset="22">1363 4678 184 0,'-6'6'68'0,"6"4"-52"0,-3 14 1 0,3-11 0 16,0 6-5-16,-3 5 1 15,0-3-5-15,0 5-3 16,3-2-2-16,0-3-3 16,0-2 1-16,3-1-21 0,0-5-9 15,0-2-34 1,-3-3-41-16,0-3 31 15</inkml:trace>
  <inkml:trace contextRef="#ctx0" brushRef="#br0" timeOffset="23">1354 4744 156 0,'-3'-2'60'0,"6"4"-47"0,3 1-1 0,-3 2-4 0,3 3 13 16,3 6 9-16,0 1-2 15,3 4-2-15,0 2-14 16,0 0-5-16,3 0-1 0,-1 1-3 16,-2-9 0-16,0 5 1 15,0-7 0-15,0-3 0 16,-3 0 0-16,0-8 4 16,0-8 5-16,3-3-1 15,-6-5 3-15,0-7-8 16,-3-1-4-16,-3-5-2 15,0-3 1-15,-3 6-3 16,0 2 0-16,0 5-6 16,0 3-3-16,0 3-25 15,3 5-10-15,0 3-21 16,0 5-9-16,0 5-6 16</inkml:trace>
  <inkml:trace contextRef="#ctx0" brushRef="#br0" timeOffset="24">1601 4662 176 0,'-3'0'66'0,"6"0"-52"0,0 6 3 0,0-1-2 16,0 6 3-16,0 2 3 0,0 11-4 16,3-1-2-16,-3 4-9 15,0-3-4-15,0 2 1 16,0 3-2-16,0-5-1 15,0-5-19-15,0-1-10 16,0-5-43-16,-3-2-42 16,0-6 35-1</inkml:trace>
  <inkml:trace contextRef="#ctx0" brushRef="#br0" timeOffset="25">1554 4670 220 0,'-3'-10'85'0,"6"7"-66"0,0 1 8 0,0 2-2 16,3-3-4-16,-1 0 2 15,4-2-11-15,3 0-4 16,3 2-5-16,3 0-3 0,0 1 1 16,0 2-26-16,-3 0-10 15,0 0-31-15,-4 0-11 16</inkml:trace>
  <inkml:trace contextRef="#ctx0" brushRef="#br0" timeOffset="26">1753 4631 128 0,'0'-3'49'0,"3"6"-38"0,0 2 23 0,0 3 8 0,-3 8-5 16,3 5-2-16,0 8-13 16,0 3-4-16,-3 0-10 15,3-3-3-15,0 0 1 0,0-5-3 16,-3-3-2-16,0-5 0 16,0-3-1-16,0 0-11 15,0-5-5-15,-3-3-6 16,0-5-1-16,0-5 8 15,-3-3 4-15,0-5 4 16,0-6 5-16,0-2 1 16,3-3 3-16,3-2-1 15,3-1 2-15,6 4 2 16,3 1 2-16,3 1 3 16,3 13 1-16,0 3 3 15,-1 2 2-15,-2 6-3 0,0 2 2 16,-6 3-2-16,-3 6 0 15,-3-1-10-15,-3 0-1 16,-3 0 0-16,-3-2 3 16,0-3-2-16,0 0 0 15,3-3-3-15,0 3-1 16,3-3-4-16,0 6 1 16,6-1 4-16,3 1 4 0,3 5-1 15,0 0 0-15,0 0-1 16,0-1-2-1,0 1 1-15,0 0 1 0,-1-5-19 16,-2-1-8-16,0-4-62 31,3-4-55-31,0-2 46 16</inkml:trace>
  <inkml:trace contextRef="#ctx0" brushRef="#br0" timeOffset="27">652 4549 160 0,'-3'13'63'0,"6"11"-49"0,0 26 9 16,0-21 1-16,0 24-8 15,-3 11-1-15,0-1-9 16,3-2-2-16,0 2-2 16,3-10-4-16,0-8 1 0,2-10-23 15,1-9-12-15,-3-7-45 16</inkml:trace>
  <inkml:trace contextRef="#ctx0" brushRef="#br1" timeOffset="3.647">4303 4337 140 0,'3'-5'52'0,"-3"5"-41"0,0-3 18 16,0 3 5-16,-3-3-3 16,0 1 2-16,-3-4-8 15,-3 6-3-15,-3 6-12 16,0 2-9-16,-3 2-1 0,0 6-5 15,3 3 1 1,3-1 0-16,3 1 2 16,3 2-1-16,3-5 1 0,6 0-3 15,3-8-1-15,3-1-2 16,3-7 0-16,0-7 0 16,0 1 0-16,0-7 2 15,-3-3 2-15,-3-8 2 16,-3-2 1-16,-3 2 1 0,-3-10 0 15,-6 2 0 1,0-2 0-16,-6-1 0 0,3 3 0 16,0 6 2-16,0 2 3 15,0 11 4-15,3 0 5 16,3 10-4-16,0 3 0 16,6 8-2-16,3 8 0 15,3 8-2-15,0 2 1 16,3 8-4-16,0-2-2 15,0 0-3-15,2 0-1 16,-2-3-7-16,3-5-2 16,0-6-31-16,-3-5-11 15,-3-5-35 1</inkml:trace>
  <inkml:trace contextRef="#ctx0" brushRef="#br1" timeOffset="3.647">4416 4377 184 0,'3'0'68'0,"9"-3"-52"0,6 6-5 16,-10-3-4-16,1 0 3 0,3-6 5 15,0 1-3 1,0 0-2-16,0-3-5 16,-3 0-2-16,0-5 3 0,-3 5-3 15,0-3 0-15,-3 1-1 16,-3-1 1-16,-3-2-2 15,-3 7 2-15,-3 1-2 0,-3 5-1 16,0 5-2 0,-3 1 1-16,0 7 1 15,0 6 0-15,4-1 4 16,2 3 2-16,0-2 0 0,9-1 1 16,9-2-4-16,0-3 0 15,2 1-3-15,4-6-3 16,0-6-18-16,3-2-7 15,0-2-20-15,-3-6-10 16,0-6-20 0</inkml:trace>
  <inkml:trace contextRef="#ctx0" brushRef="#br1" timeOffset="3.647">4576 4326 140 0,'-5'6'52'0,"5"7"-41"0,3 11 0 16,-1-11-2-16,1 8 5 15,0 6 3-15,0-1-2 16,0 3 1-16,3-2-9 16,0-4 0-16,-3-4 0 0,0-1-6 15,0-7 0-15,-3-11-1 16,0-3 0 0,0-5 2-16,-3-5-10 15,0-5-2-15,-3 2 0 16,0-8 4-16,0-5 3 0,3-3 2 15,0-5-2-15,3 8 2 16,3 0-1-16,3 2 0 16,3 9 8-16,0 5 4 15,3 5 8-15,0 8 6 16,0 8 0-16,-3 5 1 16,-3 0-6-16,-3 3-1 15,-3 0-10-15,-3 2-5 16,0-4-9-16,-3-4-4 15,-3 1-23-15,0-6-11 16,0-5-30 0,0 5-40-16,6-10 35 15</inkml:trace>
  <inkml:trace contextRef="#ctx0" brushRef="#br1" timeOffset="3.647">4731 4289 164 0,'9'3'63'0,"0"5"-49"0,6 3-2 16,-6-6-2-16,0-3 4 16,0-2 5-16,3 0 2 15,0 0-1-15,0-2-10 16,-4-3-6-16,1-1-3 0,-3-2-4 16,-3 0 0-16,-3-2-1 15,-3 4 3-15,-6 1-11 0,-2 0-2 16,-1 2-2-1,-3 6 2-15,0 2 8 0,0 6 5 16,3 2-3-16,0 0 1 16,3 8 12-16,3-2 6 15,6-1-5 1,3-4-3-16,6-1-4 16,3 0-3-16,3-2-17 0,0-3-9 15,3-3-55 1</inkml:trace>
  <inkml:trace contextRef="#ctx0" brushRef="#br1" timeOffset="3.647">4907 4276 128 0,'3'11'49'16,"-3"-6"-38"-16,0 14 6 0,0-12 1 0,0 4 3 15,3-3 2-15,0 0-10 16,-3 0-3-16,0-3-6 16,0 0-3-16,0-5 0 0,0 0 1 15,0 0 3-15,3-2-4 16,0-6-1-16,0 0-2 16,3-5 0-16,0 5 4 15,3 0 3-15,-3-3 2 16,2 11 1-16,1 0-2 15,0 6 1-15,0 1 0 16,0 4 1-16,0 0-4 0,0-1-1 16,-3 1-6-16,0-3 0 15,3-3-30-15,0-5-11 16,3-3-43 0</inkml:trace>
  <inkml:trace contextRef="#ctx0" brushRef="#br1" timeOffset="3.647">5178 4234 160 0,'-15'0'63'0,"9"5"-49"0,-9 3 0 0,9 0 0 0,-3 3-4 16,0 2 2-16,0 0-2 16,3 11 1-16,0-3-6 15,3-3-5-15,6-2-1 0,3-2 1 16,3-1 0-1,0-8-3-15,3 3 0 0,0-11-1 16,0-5 0-16,0-2-2 16,0-3 1-16,-3-6 1 15,-3-2 2-15,-3-3 1 16,-3-2 1-16,-3-3 0 16,-3-3 2-16,-3 0-1 15,0 8-1-15,3 3 3 16,0 5 0-16,3 6-1 15,0 2 1-15,3 8 4 16,3 8 4-16,3 5 0 16,0 5 1-16,3 6-9 15,0 3-1-15,3-1-2 16,0-5 0-16,-1 0-11 16,-2-5-5-16,3-2-30 0,0-6-10 15,0-3-17 1</inkml:trace>
  <inkml:trace contextRef="#ctx0" brushRef="#br1" timeOffset="3.647">5407 4168 172 0,'-6'-6'66'0,"6"6"-52"16,-6 3 10-16,3 0 2 0,-6 2 5 15,0 0 5-15,-3 3-15 16,3 0-7-16,0 5-8 15,3 1-5-15,4-1 2 0,2 0-4 16,2 6 0 0,7-6 1-16,3 0 0 0,0 0-3 15,-3 6 2 1,0-6 3-16,-3 0 3 0,-6 0 4 16,-3-2 2-16,0-3-5 15,-6 0-2-15,0-3-4 16,-3-5-3-16,0 0-27 15,-2-5-10-15,2 5-29 16,3-3-9-16</inkml:trace>
  <inkml:trace contextRef="#ctx0" brushRef="#br1" timeOffset="3.647">5472 4345 228 0,'0'0'88'0,"0"5"-69"0,0 3-5 0,0-3-7 15,0 1-7-15,0-6 0 0,0 5-38 16,0-5-16 0,0 0-33-16,6 0-13 15</inkml:trace>
  <inkml:trace contextRef="#ctx0" brushRef="#br1" timeOffset="3.647">5556 4361 228 0,'-3'2'85'0,"6"-2"-66"0,0 3-23 16,-3-3-13-16,0 0-22 16,6 0-5-16,0 0-29 15,0-3-14-15</inkml:trace>
  <inkml:trace contextRef="#ctx0" brushRef="#br1" timeOffset="3.647">5711 4345 236 0,'0'10'88'0,"0"-7"-69"0,6 0-7 0,-6-3-9 16,0 0-37-16,0 0-15 16,2 0-39-16,-2-8-17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D7198-8945-4DD6-8C2F-6AC3EF1480EA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00A7D-9BE5-4C22-A629-035F71248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1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0A7D-9BE5-4C22-A629-035F712484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32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http://man7.org/linux/man-pages/man3/getaddrinfo.3.html</a:t>
            </a:r>
          </a:p>
          <a:p>
            <a:r>
              <a:rPr lang="en-US" dirty="0"/>
              <a:t>https://en.wikipedia.org/wiki/Getaddrinfo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5/14/2018</a:t>
            </a:r>
          </a:p>
        </p:txBody>
      </p:sp>
    </p:spTree>
    <p:extLst>
      <p:ext uri="{BB962C8B-B14F-4D97-AF65-F5344CB8AC3E}">
        <p14:creationId xmlns:p14="http://schemas.microsoft.com/office/powerpoint/2010/main" val="19083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</a:t>
            </a:r>
            <a:r>
              <a:rPr lang="en-US" baseline="0" dirty="0"/>
              <a:t> WALKTHROUGH:  dnsresolve.cc</a:t>
            </a:r>
          </a:p>
          <a:p>
            <a:r>
              <a:rPr lang="en-US" baseline="0" dirty="0"/>
              <a:t>DEMO:  ./</a:t>
            </a:r>
            <a:r>
              <a:rPr lang="en-US" baseline="0" dirty="0" err="1"/>
              <a:t>dnsresolve</a:t>
            </a:r>
            <a:r>
              <a:rPr lang="en-US" baseline="0" dirty="0"/>
              <a:t> (shows usage message)</a:t>
            </a:r>
          </a:p>
          <a:p>
            <a:r>
              <a:rPr lang="en-US" baseline="0" dirty="0"/>
              <a:t>./</a:t>
            </a:r>
            <a:r>
              <a:rPr lang="en-US" baseline="0" dirty="0" err="1"/>
              <a:t>dnsresolve</a:t>
            </a:r>
            <a:r>
              <a:rPr lang="en-US" baseline="0" dirty="0"/>
              <a:t> www.google.com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./</a:t>
            </a:r>
            <a:r>
              <a:rPr lang="en-US" baseline="0" dirty="0" err="1"/>
              <a:t>dnsresolve</a:t>
            </a:r>
            <a:r>
              <a:rPr lang="en-US" baseline="0" dirty="0"/>
              <a:t> attu.cs.washington.edu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0A7D-9BE5-4C22-A629-035F712484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65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Analogy:  tin can telephone</a:t>
            </a:r>
            <a:r>
              <a:rPr lang="en-US" baseline="0" dirty="0"/>
              <a:t> – socket produces your tin can/Styrofoam cup</a:t>
            </a:r>
          </a:p>
          <a:p>
            <a:endParaRPr lang="en-US" baseline="0" dirty="0"/>
          </a:p>
          <a:p>
            <a:r>
              <a:rPr lang="en-US" baseline="0" dirty="0"/>
              <a:t>domain:  AF_INET, AF_INET6</a:t>
            </a:r>
          </a:p>
          <a:p>
            <a:r>
              <a:rPr lang="en-US" dirty="0"/>
              <a:t>type:  SOCK_STREAM, SOCK_DGRAM, 0</a:t>
            </a:r>
          </a:p>
          <a:p>
            <a:r>
              <a:rPr lang="en-US" dirty="0"/>
              <a:t>protocol:  </a:t>
            </a:r>
            <a:r>
              <a:rPr lang="en-US" sz="1200" i="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IPPROTO_TCP, IPPROTO_UDP, 0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0A7D-9BE5-4C22-A629-035F712484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90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0A7D-9BE5-4C22-A629-035F712484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41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0A7D-9BE5-4C22-A629-035F712484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33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</a:t>
            </a:r>
            <a:r>
              <a:rPr lang="en-US" baseline="0" dirty="0"/>
              <a:t>e students are working, prep demo (needs two terminals).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CODE</a:t>
            </a:r>
            <a:r>
              <a:rPr lang="en-US" baseline="0" dirty="0"/>
              <a:t> WALKTHROUGH:  sendreceive.cc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0A7D-9BE5-4C22-A629-035F712484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06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sendreceive</a:t>
            </a:r>
            <a:r>
              <a:rPr lang="en-US" dirty="0"/>
              <a:t> demo: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(term1) ./</a:t>
            </a:r>
            <a:r>
              <a:rPr lang="en-US" dirty="0" err="1"/>
              <a:t>sendreceive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(term2) </a:t>
            </a:r>
            <a:r>
              <a:rPr lang="en-US" dirty="0" err="1"/>
              <a:t>nc</a:t>
            </a:r>
            <a:r>
              <a:rPr lang="en-US" dirty="0"/>
              <a:t> -l</a:t>
            </a:r>
            <a:r>
              <a:rPr lang="en-US" baseline="0" dirty="0"/>
              <a:t> 3333;  (term1) ./</a:t>
            </a:r>
            <a:r>
              <a:rPr lang="en-US" baseline="0" dirty="0" err="1"/>
              <a:t>sendreceive</a:t>
            </a:r>
            <a:r>
              <a:rPr lang="en-US" baseline="0" dirty="0"/>
              <a:t> 127.0.0.1 3333;  (term2) hello, world!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(term2) </a:t>
            </a:r>
            <a:r>
              <a:rPr lang="en-US" baseline="0" dirty="0" err="1"/>
              <a:t>nc</a:t>
            </a:r>
            <a:r>
              <a:rPr lang="en-US" baseline="0" dirty="0"/>
              <a:t> -l 3333;  (term1) ./</a:t>
            </a:r>
            <a:r>
              <a:rPr lang="en-US" baseline="0" dirty="0" err="1"/>
              <a:t>sendreceive</a:t>
            </a:r>
            <a:r>
              <a:rPr lang="en-US" baseline="0" dirty="0"/>
              <a:t> 127.0.0.1 3333;  (term2) Ctrl-D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(term1) ./</a:t>
            </a:r>
            <a:r>
              <a:rPr lang="en-US" baseline="0" dirty="0" err="1"/>
              <a:t>sendreceive</a:t>
            </a:r>
            <a:r>
              <a:rPr lang="en-US" baseline="0" dirty="0"/>
              <a:t> 127.0.0.1 1111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(term1) ./</a:t>
            </a:r>
            <a:r>
              <a:rPr lang="en-US" baseline="0" dirty="0" err="1"/>
              <a:t>sendreceive</a:t>
            </a:r>
            <a:r>
              <a:rPr lang="en-US" baseline="0" dirty="0"/>
              <a:t> 127.0.0.0 3333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0A7D-9BE5-4C22-A629-035F712484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0492-68A4-4453-A9F3-D35110E4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4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8B60492-68A4-4453-A9F3-D35110E4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9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8B60492-68A4-4453-A9F3-D35110E4E2C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0492-68A4-4453-A9F3-D35110E4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9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0492-68A4-4453-A9F3-D35110E4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8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8B60492-68A4-4453-A9F3-D35110E4E2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2021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4173" y="27429"/>
            <a:ext cx="1795684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L22:  Client-side Networking</a:t>
            </a:r>
          </a:p>
        </p:txBody>
      </p:sp>
    </p:spTree>
    <p:extLst>
      <p:ext uri="{BB962C8B-B14F-4D97-AF65-F5344CB8AC3E}">
        <p14:creationId xmlns:p14="http://schemas.microsoft.com/office/powerpoint/2010/main" val="12691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9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3556C-B83D-4B63-AEF6-38C99C6BF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6E510-9E42-485C-AB9E-BF9F10AC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"/>
            <a:ext cx="9144000" cy="1073966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0A36E-F29C-4266-A9D0-80CD47E8C798}"/>
              </a:ext>
            </a:extLst>
          </p:cNvPr>
          <p:cNvPicPr>
            <a:picLocks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41553" y="365760"/>
            <a:ext cx="4572000" cy="731520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74F7A76-20AA-4248-9412-CBEE78F53E2E}"/>
              </a:ext>
            </a:extLst>
          </p:cNvPr>
          <p:cNvSpPr/>
          <p:nvPr/>
        </p:nvSpPr>
        <p:spPr bwMode="auto">
          <a:xfrm>
            <a:off x="6072845" y="618942"/>
            <a:ext cx="2829602" cy="401355"/>
          </a:xfrm>
          <a:prstGeom prst="roundRect">
            <a:avLst/>
          </a:prstGeom>
          <a:solidFill>
            <a:srgbClr val="714EA3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 blurRad="25400" dist="50800" dir="135000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pollev.com</a:t>
            </a:r>
            <a:r>
              <a:rPr lang="en-US" sz="20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/cse333justin</a:t>
            </a:r>
            <a:endParaRPr lang="en-US" sz="2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A72645-5B67-46BD-9258-B8374076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9" y="1531761"/>
            <a:ext cx="8405982" cy="762000"/>
          </a:xfrm>
        </p:spPr>
        <p:txBody>
          <a:bodyPr/>
          <a:lstStyle/>
          <a:p>
            <a:r>
              <a:rPr lang="en-US"/>
              <a:t> About </a:t>
            </a:r>
            <a:r>
              <a:rPr lang="en-US" dirty="0"/>
              <a:t>how long did </a:t>
            </a:r>
            <a:r>
              <a:rPr lang="en-US"/>
              <a:t>Exercise 9 take you?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FB5EEF-C11A-43DE-BCC7-883F2760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2196445"/>
            <a:ext cx="8366125" cy="4137680"/>
          </a:xfrm>
        </p:spPr>
        <p:txBody>
          <a:bodyPr/>
          <a:lstStyle/>
          <a:p>
            <a:pPr marL="685800" lvl="2" indent="0">
              <a:buNone/>
            </a:pPr>
            <a:endParaRPr lang="en-US" dirty="0"/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FF9900"/>
                </a:solidFill>
              </a:rPr>
              <a:t>	[0, 2) hours</a:t>
            </a:r>
            <a:endParaRPr lang="en-US" sz="2800" b="1" baseline="-25000" dirty="0">
              <a:solidFill>
                <a:srgbClr val="FF990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00B050"/>
                </a:solidFill>
              </a:rPr>
              <a:t>	[2, 4) hours</a:t>
            </a:r>
            <a:endParaRPr lang="en-US" sz="2800" b="1" baseline="-25000" dirty="0">
              <a:solidFill>
                <a:srgbClr val="00B05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FF3399"/>
                </a:solidFill>
              </a:rPr>
              <a:t>	[4, 6) hours</a:t>
            </a:r>
            <a:endParaRPr lang="en-US" sz="2800" b="1" baseline="-25000" dirty="0">
              <a:solidFill>
                <a:srgbClr val="FF3399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00B0F0"/>
                </a:solidFill>
              </a:rPr>
              <a:t>	[6, 8) hours</a:t>
            </a:r>
            <a:endParaRPr lang="en-US" sz="2800" b="1" dirty="0">
              <a:solidFill>
                <a:srgbClr val="00B0F0"/>
              </a:solidFill>
            </a:endParaRPr>
          </a:p>
          <a:p>
            <a:pPr marL="914400" indent="-514350"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00B0F0"/>
                </a:solidFill>
              </a:rPr>
              <a:t>	</a:t>
            </a:r>
            <a:r>
              <a:rPr lang="en-US" sz="2800" b="1" dirty="0">
                <a:solidFill>
                  <a:srgbClr val="714EA3"/>
                </a:solidFill>
              </a:rPr>
              <a:t>8</a:t>
            </a:r>
            <a:r>
              <a:rPr lang="en-US" sz="2800" b="1">
                <a:solidFill>
                  <a:srgbClr val="714EA3"/>
                </a:solidFill>
              </a:rPr>
              <a:t>+ </a:t>
            </a:r>
            <a:r>
              <a:rPr lang="en-US" sz="2800" b="1" dirty="0">
                <a:solidFill>
                  <a:srgbClr val="714EA3"/>
                </a:solidFill>
              </a:rPr>
              <a:t>Hours</a:t>
            </a:r>
            <a:endParaRPr lang="en-US" sz="2800" b="1" baseline="-25000" dirty="0">
              <a:solidFill>
                <a:srgbClr val="714EA3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996633"/>
                </a:solidFill>
              </a:rPr>
              <a:t>	I didn’t submit / I prefer not to say</a:t>
            </a:r>
            <a:endParaRPr lang="en-US" sz="2800" b="1" baseline="-25000" dirty="0">
              <a:solidFill>
                <a:srgbClr val="996633"/>
              </a:solidFill>
            </a:endParaRPr>
          </a:p>
          <a:p>
            <a:pPr lvl="1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4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dirty="0">
                <a:solidFill>
                  <a:srgbClr val="4B2A85"/>
                </a:solidFill>
              </a:rPr>
              <a:t>connect.cc</a:t>
            </a:r>
            <a:endParaRPr lang="en-US" dirty="0">
              <a:solidFill>
                <a:srgbClr val="4B2A8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0492-68A4-4453-A9F3-D35110E4E2C7}" type="slidenum">
              <a:rPr lang="en-US" smtClean="0"/>
              <a:t>10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640080" y="2011680"/>
            <a:ext cx="7680960" cy="457200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Get an appropriate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structure.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sockaddr_storage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port,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the socket.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addr.ss_family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SOCK_STREAM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"socket() failed: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strerror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EXIT_FAILURE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Connect the socket to the remote host.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res =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reinterpret_cast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&gt;(&amp;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(res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"connect() failed: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strerror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901800" y="2725200"/>
              <a:ext cx="8136720" cy="3058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3880" y="2718360"/>
                <a:ext cx="8154360" cy="307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92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3556C-B83D-4B63-AEF6-38C99C6BF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6E510-9E42-485C-AB9E-BF9F10AC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"/>
            <a:ext cx="9144000" cy="1073966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0A36E-F29C-4266-A9D0-80CD47E8C798}"/>
              </a:ext>
            </a:extLst>
          </p:cNvPr>
          <p:cNvPicPr>
            <a:picLocks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41553" y="365760"/>
            <a:ext cx="4572000" cy="731520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74F7A76-20AA-4248-9412-CBEE78F53E2E}"/>
              </a:ext>
            </a:extLst>
          </p:cNvPr>
          <p:cNvSpPr/>
          <p:nvPr/>
        </p:nvSpPr>
        <p:spPr bwMode="auto">
          <a:xfrm>
            <a:off x="6072845" y="618942"/>
            <a:ext cx="2829602" cy="401355"/>
          </a:xfrm>
          <a:prstGeom prst="roundRect">
            <a:avLst/>
          </a:prstGeom>
          <a:solidFill>
            <a:srgbClr val="714EA3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 blurRad="25400" dist="50800" dir="135000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pollev.com</a:t>
            </a:r>
            <a:r>
              <a:rPr lang="en-US" sz="20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/cse333justin</a:t>
            </a:r>
            <a:endParaRPr lang="en-US" sz="2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A72645-5B67-46BD-9258-B8374076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9" y="1531761"/>
            <a:ext cx="8405982" cy="762000"/>
          </a:xfrm>
        </p:spPr>
        <p:txBody>
          <a:bodyPr/>
          <a:lstStyle/>
          <a:p>
            <a:r>
              <a:rPr lang="en-US" sz="3200"/>
              <a:t>How do we </a:t>
            </a:r>
            <a:r>
              <a:rPr lang="en-US" sz="3200" i="1"/>
              <a:t>error</a:t>
            </a:r>
            <a:r>
              <a:rPr lang="en-US" sz="3200"/>
              <a:t> check </a:t>
            </a:r>
            <a:r>
              <a:rPr lang="en-US" sz="320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200"/>
              <a:t> and </a:t>
            </a:r>
            <a:r>
              <a:rPr lang="en-US" sz="320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200"/>
              <a:t>?</a:t>
            </a:r>
            <a:endParaRPr lang="en-US" sz="3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FB5EEF-C11A-43DE-BCC7-883F2760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2196445"/>
            <a:ext cx="8366125" cy="4137680"/>
          </a:xfrm>
        </p:spPr>
        <p:txBody>
          <a:bodyPr/>
          <a:lstStyle/>
          <a:p>
            <a:pPr marL="685800" lvl="2" indent="0">
              <a:buNone/>
            </a:pPr>
            <a:endParaRPr lang="en-US"/>
          </a:p>
          <a:p>
            <a:pPr marL="914400" indent="-514350"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FF9900"/>
                </a:solidFill>
              </a:rPr>
              <a:t> </a:t>
            </a:r>
            <a:r>
              <a:rPr lang="en-US" sz="2800" b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ferror()</a:t>
            </a:r>
            <a:endParaRPr lang="en-US" sz="28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lnSpc>
                <a:spcPct val="100000"/>
              </a:lnSpc>
              <a:spcBef>
                <a:spcPts val="120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00B050"/>
                </a:solidFill>
              </a:rPr>
              <a:t> Return value less than expected</a:t>
            </a:r>
            <a:endParaRPr lang="en-US" sz="2800" b="1" baseline="-25000">
              <a:solidFill>
                <a:srgbClr val="00B05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120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FF3399"/>
                </a:solidFill>
              </a:rPr>
              <a:t> Return value of 0 or NULL</a:t>
            </a:r>
            <a:endParaRPr lang="en-US" sz="2800" b="1" baseline="-25000">
              <a:solidFill>
                <a:srgbClr val="FF3399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120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00B0F0"/>
                </a:solidFill>
              </a:rPr>
              <a:t> Return value of -1</a:t>
            </a:r>
          </a:p>
          <a:p>
            <a:pPr marL="914400" indent="-514350">
              <a:lnSpc>
                <a:spcPct val="100000"/>
              </a:lnSpc>
              <a:spcBef>
                <a:spcPts val="120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996633"/>
                </a:solidFill>
              </a:rPr>
              <a:t> We’re lost…</a:t>
            </a:r>
            <a:endParaRPr lang="en-US" sz="2800" b="1" baseline="-25000">
              <a:solidFill>
                <a:srgbClr val="996633"/>
              </a:solidFill>
            </a:endParaRPr>
          </a:p>
          <a:p>
            <a:pPr lvl="1"/>
            <a:endParaRPr lang="en-US" sz="180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C8582C5-0C08-490D-AA6E-6D807453B817}"/>
                  </a:ext>
                </a:extLst>
              </p14:cNvPr>
              <p14:cNvContentPartPr/>
              <p14:nvPr/>
            </p14:nvContentPartPr>
            <p14:xfrm>
              <a:off x="654840" y="1316880"/>
              <a:ext cx="8371440" cy="3435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C8582C5-0C08-490D-AA6E-6D807453B8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480" y="1307520"/>
                <a:ext cx="8390160" cy="34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265DBFB-4E57-45A9-8CCA-64164B29C047}"/>
                  </a:ext>
                </a:extLst>
              </p14:cNvPr>
              <p14:cNvContentPartPr/>
              <p14:nvPr/>
            </p14:nvContentPartPr>
            <p14:xfrm>
              <a:off x="3919800" y="4432362"/>
              <a:ext cx="4569480" cy="2242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265DBFB-4E57-45A9-8CCA-64164B29C0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10440" y="4423002"/>
                <a:ext cx="4588200" cy="226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07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read()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there is data that has already been received by the network stack, then read will return immediately with it</a:t>
            </a:r>
          </a:p>
          <a:p>
            <a:pPr lvl="1"/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might return with </a:t>
            </a:r>
            <a:r>
              <a:rPr lang="en-US" i="1" dirty="0"/>
              <a:t>less</a:t>
            </a:r>
            <a:r>
              <a:rPr lang="en-US" dirty="0"/>
              <a:t> data than you asked for</a:t>
            </a:r>
          </a:p>
          <a:p>
            <a:pPr lvl="3"/>
            <a:endParaRPr lang="en-US" dirty="0"/>
          </a:p>
          <a:p>
            <a:r>
              <a:rPr lang="en-US" dirty="0"/>
              <a:t>If there is no data waiting for you, by default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will </a:t>
            </a:r>
            <a:r>
              <a:rPr lang="en-US" i="1" dirty="0"/>
              <a:t>block</a:t>
            </a:r>
            <a:r>
              <a:rPr lang="en-US" dirty="0"/>
              <a:t> until something arrives</a:t>
            </a:r>
          </a:p>
          <a:p>
            <a:pPr lvl="1"/>
            <a:r>
              <a:rPr lang="en-US" dirty="0"/>
              <a:t>How might this cause </a:t>
            </a:r>
            <a:r>
              <a:rPr lang="en-US" i="1" dirty="0"/>
              <a:t>deadlock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Can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return </a:t>
            </a:r>
            <a:r>
              <a:rPr lang="en-US" dirty="0">
                <a:solidFill>
                  <a:schemeClr val="accent1"/>
                </a:solidFill>
              </a:rPr>
              <a:t>0</a:t>
            </a:r>
            <a:r>
              <a:rPr lang="en-US" dirty="0"/>
              <a:t>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0492-68A4-4453-A9F3-D35110E4E2C7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88A468F-3F0C-4A5F-BE8C-279C4E908B56}"/>
                  </a:ext>
                </a:extLst>
              </p14:cNvPr>
              <p14:cNvContentPartPr/>
              <p14:nvPr/>
            </p14:nvContentPartPr>
            <p14:xfrm>
              <a:off x="1189800" y="3886200"/>
              <a:ext cx="7050600" cy="994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88A468F-3F0C-4A5F-BE8C-279C4E908B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0440" y="3876840"/>
                <a:ext cx="7069320" cy="10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443C57A-D3E7-4778-AB75-62CC17B263CD}"/>
                  </a:ext>
                </a:extLst>
              </p14:cNvPr>
              <p14:cNvContentPartPr/>
              <p14:nvPr/>
            </p14:nvContentPartPr>
            <p14:xfrm>
              <a:off x="4631040" y="4557240"/>
              <a:ext cx="3767760" cy="2166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443C57A-D3E7-4778-AB75-62CC17B263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1680" y="4547880"/>
                <a:ext cx="3786480" cy="218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562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read()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we have:</a:t>
            </a:r>
          </a:p>
          <a:p>
            <a:pPr lvl="1"/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   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connected socket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readbuf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read buffer</a:t>
            </a:r>
          </a:p>
          <a:p>
            <a:pPr lvl="1"/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res;          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to store read result</a:t>
            </a:r>
          </a:p>
          <a:p>
            <a:r>
              <a:rPr lang="en-US" dirty="0"/>
              <a:t>Write </a:t>
            </a:r>
            <a:r>
              <a:rPr lang="en-US" i="1" dirty="0"/>
              <a:t>C++</a:t>
            </a:r>
            <a:r>
              <a:rPr lang="en-US" dirty="0"/>
              <a:t> code to read in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dirty="0"/>
              <a:t> characters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If error occurs, send error message to user and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0492-68A4-4453-A9F3-D35110E4E2C7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380960" y="4389120"/>
              <a:ext cx="7610400" cy="2328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3040" y="4379040"/>
                <a:ext cx="7625880" cy="234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0458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write()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queues your data in a send buffer in the OS and then returns</a:t>
            </a:r>
          </a:p>
          <a:p>
            <a:pPr lvl="1"/>
            <a:r>
              <a:rPr lang="en-US" dirty="0"/>
              <a:t>The OS transmits the data over the network in the background</a:t>
            </a:r>
          </a:p>
          <a:p>
            <a:pPr lvl="1"/>
            <a:r>
              <a:rPr lang="en-US" dirty="0"/>
              <a:t>When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returns, the receiver probably has not yet received the data!</a:t>
            </a:r>
          </a:p>
          <a:p>
            <a:pPr lvl="3"/>
            <a:endParaRPr lang="en-US" dirty="0"/>
          </a:p>
          <a:p>
            <a:r>
              <a:rPr lang="en-US" dirty="0"/>
              <a:t>If there is no more space left in the send buffer, by default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will </a:t>
            </a:r>
            <a:r>
              <a:rPr lang="en-US" i="1" dirty="0"/>
              <a:t>block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0492-68A4-4453-A9F3-D35110E4E2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82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3556C-B83D-4B63-AEF6-38C99C6BF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6E510-9E42-485C-AB9E-BF9F10AC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"/>
            <a:ext cx="9144000" cy="1073966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0A36E-F29C-4266-A9D0-80CD47E8C798}"/>
              </a:ext>
            </a:extLst>
          </p:cNvPr>
          <p:cNvPicPr>
            <a:picLocks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41553" y="365760"/>
            <a:ext cx="4572000" cy="731520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74F7A76-20AA-4248-9412-CBEE78F53E2E}"/>
              </a:ext>
            </a:extLst>
          </p:cNvPr>
          <p:cNvSpPr/>
          <p:nvPr/>
        </p:nvSpPr>
        <p:spPr bwMode="auto">
          <a:xfrm>
            <a:off x="6072845" y="618942"/>
            <a:ext cx="2829602" cy="401355"/>
          </a:xfrm>
          <a:prstGeom prst="roundRect">
            <a:avLst/>
          </a:prstGeom>
          <a:solidFill>
            <a:srgbClr val="714EA3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 blurRad="25400" dist="50800" dir="135000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pollev.com</a:t>
            </a:r>
            <a:r>
              <a:rPr lang="en-US" sz="20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/cse333justin</a:t>
            </a:r>
            <a:endParaRPr lang="en-US" sz="2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A72645-5B67-46BD-9258-B8374076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9" y="1531761"/>
            <a:ext cx="8405982" cy="762000"/>
          </a:xfrm>
        </p:spPr>
        <p:txBody>
          <a:bodyPr/>
          <a:lstStyle/>
          <a:p>
            <a:r>
              <a:rPr lang="en-US" sz="3200"/>
              <a:t>When we call </a:t>
            </a:r>
            <a:r>
              <a:rPr lang="en-US" sz="320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200"/>
              <a:t>, what data do we need to pass to it when writing over the network?</a:t>
            </a:r>
            <a:endParaRPr lang="en-US" sz="3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FB5EEF-C11A-43DE-BCC7-883F2760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2196445"/>
            <a:ext cx="8366125" cy="4137680"/>
          </a:xfrm>
        </p:spPr>
        <p:txBody>
          <a:bodyPr/>
          <a:lstStyle/>
          <a:p>
            <a:pPr marL="685800" lvl="2" indent="0">
              <a:buNone/>
            </a:pPr>
            <a:endParaRPr lang="en-US" sz="1200"/>
          </a:p>
          <a:p>
            <a:pPr marL="0" indent="0">
              <a:spcBef>
                <a:spcPts val="1200"/>
              </a:spcBef>
              <a:buNone/>
              <a:tabLst>
                <a:tab pos="460375" algn="l"/>
                <a:tab pos="1374775" algn="l"/>
              </a:tabLst>
            </a:pPr>
            <a:r>
              <a:rPr lang="en-US" sz="2800" b="1">
                <a:solidFill>
                  <a:srgbClr val="4B2A85"/>
                </a:solidFill>
              </a:rPr>
              <a:t>A.</a:t>
            </a:r>
            <a:r>
              <a:rPr lang="en-US" sz="2800" b="1"/>
              <a:t>	</a:t>
            </a:r>
            <a:r>
              <a:rPr lang="en-US" sz="2800" b="1">
                <a:solidFill>
                  <a:srgbClr val="FF9900"/>
                </a:solidFill>
              </a:rPr>
              <a:t>Any data our application needs to send</a:t>
            </a:r>
            <a:endParaRPr lang="en-US" sz="2800" b="1"/>
          </a:p>
          <a:p>
            <a:pPr marL="0" indent="0">
              <a:spcBef>
                <a:spcPts val="1200"/>
              </a:spcBef>
              <a:buNone/>
              <a:tabLst>
                <a:tab pos="460375" algn="l"/>
                <a:tab pos="1374775" algn="l"/>
              </a:tabLst>
            </a:pPr>
            <a:r>
              <a:rPr lang="en-US" sz="2800" b="1">
                <a:solidFill>
                  <a:srgbClr val="4B2A85"/>
                </a:solidFill>
              </a:rPr>
              <a:t>B.</a:t>
            </a:r>
            <a:r>
              <a:rPr lang="en-US" sz="2800" b="1"/>
              <a:t>	</a:t>
            </a:r>
            <a:r>
              <a:rPr lang="en-US" sz="2800" b="1">
                <a:solidFill>
                  <a:srgbClr val="00B050"/>
                </a:solidFill>
              </a:rPr>
              <a:t>All of the above + TCP info</a:t>
            </a:r>
            <a:br>
              <a:rPr lang="en-US" sz="2800" b="1">
                <a:solidFill>
                  <a:srgbClr val="00B050"/>
                </a:solidFill>
              </a:rPr>
            </a:br>
            <a:r>
              <a:rPr lang="en-US" sz="2800" b="1">
                <a:solidFill>
                  <a:srgbClr val="00B050"/>
                </a:solidFill>
              </a:rPr>
              <a:t>	(sequence number, port, …)</a:t>
            </a:r>
          </a:p>
          <a:p>
            <a:pPr marL="0" indent="0">
              <a:spcBef>
                <a:spcPts val="1200"/>
              </a:spcBef>
              <a:buNone/>
              <a:tabLst>
                <a:tab pos="460375" algn="l"/>
                <a:tab pos="1374775" algn="l"/>
              </a:tabLst>
            </a:pPr>
            <a:r>
              <a:rPr lang="en-US" sz="2800" b="1">
                <a:solidFill>
                  <a:srgbClr val="4B2A85"/>
                </a:solidFill>
              </a:rPr>
              <a:t>C.</a:t>
            </a:r>
            <a:r>
              <a:rPr lang="en-US" sz="2800" b="1"/>
              <a:t>	</a:t>
            </a:r>
            <a:r>
              <a:rPr lang="en-US" sz="2800" b="1">
                <a:solidFill>
                  <a:srgbClr val="FF3399"/>
                </a:solidFill>
              </a:rPr>
              <a:t>All of the above + IP info</a:t>
            </a:r>
            <a:br>
              <a:rPr lang="en-US" sz="2800" b="1">
                <a:solidFill>
                  <a:srgbClr val="FF3399"/>
                </a:solidFill>
              </a:rPr>
            </a:br>
            <a:r>
              <a:rPr lang="en-US" sz="2800" b="1">
                <a:solidFill>
                  <a:srgbClr val="FF3399"/>
                </a:solidFill>
              </a:rPr>
              <a:t>	(source &amp; dest IP addresses…) </a:t>
            </a:r>
          </a:p>
          <a:p>
            <a:pPr marL="0" indent="0">
              <a:spcBef>
                <a:spcPts val="1200"/>
              </a:spcBef>
              <a:buNone/>
              <a:tabLst>
                <a:tab pos="460375" algn="l"/>
                <a:tab pos="1374775" algn="l"/>
              </a:tabLst>
            </a:pPr>
            <a:r>
              <a:rPr lang="en-US" sz="2800" b="1">
                <a:solidFill>
                  <a:srgbClr val="4B2A85"/>
                </a:solidFill>
              </a:rPr>
              <a:t>D.</a:t>
            </a:r>
            <a:r>
              <a:rPr lang="en-US" sz="2800" b="1"/>
              <a:t>	</a:t>
            </a:r>
            <a:r>
              <a:rPr lang="en-US" sz="2800" b="1">
                <a:solidFill>
                  <a:srgbClr val="00B0F0"/>
                </a:solidFill>
              </a:rPr>
              <a:t>All of the above + Ethernet info</a:t>
            </a:r>
            <a:br>
              <a:rPr lang="en-US" sz="2800" b="1">
                <a:solidFill>
                  <a:srgbClr val="00B0F0"/>
                </a:solidFill>
              </a:rPr>
            </a:br>
            <a:r>
              <a:rPr lang="en-US" sz="2800" b="1">
                <a:solidFill>
                  <a:srgbClr val="00B0F0"/>
                </a:solidFill>
              </a:rPr>
              <a:t>	(source &amp; dest MAC addresses)</a:t>
            </a:r>
            <a:endParaRPr lang="en-US" sz="28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200"/>
              </a:spcBef>
              <a:buNone/>
              <a:tabLst>
                <a:tab pos="460375" algn="l"/>
              </a:tabLst>
            </a:pPr>
            <a:r>
              <a:rPr lang="en-US" sz="2800" b="1">
                <a:solidFill>
                  <a:srgbClr val="4B2A85"/>
                </a:solidFill>
              </a:rPr>
              <a:t>E.</a:t>
            </a:r>
            <a:r>
              <a:rPr lang="en-US" sz="2800" b="1"/>
              <a:t>	</a:t>
            </a:r>
            <a:r>
              <a:rPr lang="en-US" sz="2800" b="1">
                <a:solidFill>
                  <a:srgbClr val="996633"/>
                </a:solidFill>
              </a:rPr>
              <a:t>We’re lost…</a:t>
            </a:r>
            <a:endParaRPr lang="en-US" sz="2800" b="1"/>
          </a:p>
          <a:p>
            <a:pPr lvl="1"/>
            <a:endParaRPr lang="en-US" sz="180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191D84C-2CA0-4039-879F-AFB844150F2A}"/>
                  </a:ext>
                </a:extLst>
              </p14:cNvPr>
              <p14:cNvContentPartPr/>
              <p14:nvPr/>
            </p14:nvContentPartPr>
            <p14:xfrm>
              <a:off x="371520" y="2526840"/>
              <a:ext cx="8419320" cy="3740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191D84C-2CA0-4039-879F-AFB844150F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160" y="2517480"/>
                <a:ext cx="8438040" cy="375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5899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Read/Write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>
                <a:solidFill>
                  <a:srgbClr val="4B2A85"/>
                </a:solidFill>
              </a:rPr>
              <a:t>sendreceive.cc</a:t>
            </a:r>
            <a:endParaRPr lang="en-US" dirty="0">
              <a:solidFill>
                <a:srgbClr val="4B2A8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0492-68A4-4453-A9F3-D35110E4E2C7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2011680"/>
            <a:ext cx="8229600" cy="402336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res);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"socket closed prematurely"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EXIT_FAILURE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EINTR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"socket write failure: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strerror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EXIT_FAILURE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26325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close()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Nothing special here – it’s the same function as with file I/O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Shuts down the socket and frees resources and file descriptors associated with it on both ends of the connection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0492-68A4-4453-A9F3-D35110E4E2C7}" type="slidenum">
              <a:rPr lang="en-US" smtClean="0"/>
              <a:t>17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822960" y="1463040"/>
            <a:ext cx="3749040" cy="457200"/>
          </a:xfrm>
          <a:prstGeom prst="roundRect">
            <a:avLst>
              <a:gd name="adj" fmla="val 1078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788277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program that:</a:t>
            </a:r>
          </a:p>
          <a:p>
            <a:pPr lvl="1"/>
            <a:r>
              <a:rPr lang="en-US" dirty="0"/>
              <a:t>Reads DNS names, one per line,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Translates each name to one or more IP addresses</a:t>
            </a:r>
          </a:p>
          <a:p>
            <a:pPr lvl="1"/>
            <a:r>
              <a:rPr lang="en-US" dirty="0"/>
              <a:t>Prints out each IP address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dirty="0"/>
              <a:t>, one per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8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/>
              <a:t>Client-side Networking</a:t>
            </a:r>
            <a:br>
              <a:rPr lang="en-US" sz="4000" dirty="0"/>
            </a:br>
            <a:r>
              <a:rPr lang="en-US" sz="2800" b="0" dirty="0">
                <a:ea typeface="CMU Bright" panose="02000603000000000000" pitchFamily="2" charset="0"/>
              </a:rPr>
              <a:t>CSE 333 </a:t>
            </a:r>
            <a:r>
              <a:rPr lang="en-US" sz="2800" b="0">
                <a:ea typeface="CMU Bright" panose="02000603000000000000" pitchFamily="2" charset="0"/>
              </a:rPr>
              <a:t>Spring 2021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/>
              <a:t>Instructor:</a:t>
            </a:r>
            <a:r>
              <a:rPr lang="en-US" sz="2400"/>
              <a:t>	Justin Hsia, Travis McGaha</a:t>
            </a:r>
          </a:p>
          <a:p>
            <a:pPr algn="l"/>
            <a:endParaRPr lang="en-US" sz="2400"/>
          </a:p>
          <a:p>
            <a:pPr algn="l"/>
            <a:r>
              <a:rPr lang="en-US" sz="2000" b="1"/>
              <a:t>Teaching Assistants:</a:t>
            </a:r>
          </a:p>
          <a:p>
            <a:pPr algn="l">
              <a:tabLst>
                <a:tab pos="2289175" algn="l"/>
                <a:tab pos="4802188" algn="l"/>
              </a:tabLst>
            </a:pPr>
            <a:r>
              <a:rPr lang="en-US" sz="2000"/>
              <a:t>Atharva Deodhar	Callum Walker	Cosmo Wang</a:t>
            </a:r>
          </a:p>
          <a:p>
            <a:pPr algn="l">
              <a:tabLst>
                <a:tab pos="2289175" algn="l"/>
                <a:tab pos="4802188" algn="l"/>
              </a:tabLst>
            </a:pPr>
            <a:r>
              <a:rPr lang="en-US" sz="2000"/>
              <a:t>Dylan Hartono	Elizabeth Haker	Eric Marnadi</a:t>
            </a:r>
          </a:p>
          <a:p>
            <a:pPr algn="l">
              <a:tabLst>
                <a:tab pos="2289175" algn="l"/>
                <a:tab pos="4802188" algn="l"/>
              </a:tabLst>
            </a:pPr>
            <a:r>
              <a:rPr lang="en-US" sz="2000"/>
              <a:t>Kyrie Dowling	Leo Liao	Markus Schiffer</a:t>
            </a:r>
          </a:p>
          <a:p>
            <a:pPr algn="l">
              <a:tabLst>
                <a:tab pos="2289175" algn="l"/>
                <a:tab pos="4802188" algn="l"/>
              </a:tabLst>
            </a:pPr>
            <a:r>
              <a:rPr lang="en-US" sz="2000"/>
              <a:t>Neha Nagvekar	Nonthakit Chaiwong	Ramya Challa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857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Homework 3 </a:t>
            </a:r>
            <a:r>
              <a:rPr lang="en-US" dirty="0"/>
              <a:t>is due Thursday </a:t>
            </a:r>
            <a:r>
              <a:rPr lang="en-US"/>
              <a:t>(5/20)</a:t>
            </a:r>
            <a:endParaRPr lang="en-US" dirty="0"/>
          </a:p>
          <a:p>
            <a:pPr lvl="1"/>
            <a:r>
              <a:rPr lang="en-US" dirty="0"/>
              <a:t>Usual reminders:  don’t forget to tag, clone elsewhere, </a:t>
            </a:r>
            <a:r>
              <a:rPr lang="en-US"/>
              <a:t>and recompile</a:t>
            </a:r>
          </a:p>
          <a:p>
            <a:pPr lvl="3"/>
            <a:endParaRPr lang="en-US" dirty="0"/>
          </a:p>
          <a:p>
            <a:r>
              <a:rPr lang="en-US"/>
              <a:t>Homework 4 will be released </a:t>
            </a:r>
            <a:r>
              <a:rPr lang="en-US" dirty="0"/>
              <a:t>on Friday </a:t>
            </a:r>
            <a:r>
              <a:rPr lang="en-US"/>
              <a:t>(5/21)</a:t>
            </a:r>
            <a:endParaRPr lang="en-US" dirty="0"/>
          </a:p>
          <a:p>
            <a:pPr lvl="3"/>
            <a:endParaRPr lang="en-US" dirty="0"/>
          </a:p>
          <a:p>
            <a:r>
              <a:rPr lang="en-US"/>
              <a:t>Exercise 10 released today and due Monday (5/24)</a:t>
            </a:r>
            <a:endParaRPr lang="en-US" dirty="0"/>
          </a:p>
          <a:p>
            <a:pPr lvl="1"/>
            <a:r>
              <a:rPr lang="en-US" dirty="0"/>
              <a:t>Client-side TCP connection</a:t>
            </a:r>
          </a:p>
          <a:p>
            <a:pPr lvl="1"/>
            <a:r>
              <a:rPr lang="en-US"/>
              <a:t>Section this week will help!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8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DNS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POSIX way is to use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A complicated system call found in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netdb.h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Basic idea: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>
              <a:spcBef>
                <a:spcPts val="1200"/>
              </a:spcBef>
            </a:pPr>
            <a:r>
              <a:rPr lang="en-US" dirty="0"/>
              <a:t>Tell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which host and port you want resolved</a:t>
            </a:r>
          </a:p>
          <a:p>
            <a:pPr lvl="3"/>
            <a:r>
              <a:rPr lang="en-US" dirty="0"/>
              <a:t>String representation for host: DNS name or IP address</a:t>
            </a:r>
          </a:p>
          <a:p>
            <a:pPr lvl="2"/>
            <a:r>
              <a:rPr lang="en-US" dirty="0"/>
              <a:t>Set up a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hints</a:t>
            </a:r>
            <a:r>
              <a:rPr lang="en-US" dirty="0"/>
              <a:t>” structure with constraints you want respected</a:t>
            </a:r>
          </a:p>
          <a:p>
            <a:pPr lvl="2"/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gives you a list of results packed into an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dirty="0"/>
              <a:t>” structure/linked list</a:t>
            </a:r>
          </a:p>
          <a:p>
            <a:pPr lvl="3"/>
            <a:r>
              <a:rPr lang="en-US" dirty="0"/>
              <a:t>Returns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 on success; returns </a:t>
            </a:r>
            <a:r>
              <a:rPr lang="en-US" i="1" dirty="0"/>
              <a:t>negative number</a:t>
            </a:r>
            <a:r>
              <a:rPr lang="en-US" dirty="0"/>
              <a:t> on failure</a:t>
            </a:r>
          </a:p>
          <a:p>
            <a:pPr lvl="2"/>
            <a:r>
              <a:rPr lang="en-US" dirty="0"/>
              <a:t>Free the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dirty="0"/>
              <a:t> later using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freeaddrinfo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097280" y="2377440"/>
            <a:ext cx="7589520" cy="1188720"/>
          </a:xfrm>
          <a:prstGeom prst="roundRect">
            <a:avLst>
              <a:gd name="adj" fmla="val 4726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hostname, 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char*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service,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hints,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res);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672560" y="3028320"/>
              <a:ext cx="3862080" cy="3218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5000" y="3020040"/>
                <a:ext cx="3879360" cy="32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459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arguments: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hostname</a:t>
            </a:r>
            <a:r>
              <a:rPr lang="en-US" dirty="0"/>
              <a:t> – domain name or IP address string</a:t>
            </a:r>
            <a:endParaRPr lang="en-US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21717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service</a:t>
            </a:r>
            <a:r>
              <a:rPr lang="en-US" dirty="0"/>
              <a:t> – port # (</a:t>
            </a:r>
            <a:r>
              <a:rPr lang="en-US" i="1" dirty="0"/>
              <a:t>e.</a:t>
            </a:r>
            <a:r>
              <a:rPr lang="en-US" i="1"/>
              <a:t>g.</a:t>
            </a:r>
            <a:r>
              <a:rPr lang="en-US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"80"</a:t>
            </a:r>
            <a:r>
              <a:rPr lang="en-US" dirty="0"/>
              <a:t>) or service name (</a:t>
            </a:r>
            <a:r>
              <a:rPr lang="en-US" i="1" dirty="0"/>
              <a:t>e.</a:t>
            </a:r>
            <a:r>
              <a:rPr lang="en-US" i="1"/>
              <a:t>g.</a:t>
            </a:r>
            <a:r>
              <a:rPr lang="en-US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"www"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	or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/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endParaRPr lang="en-US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097280" y="3108960"/>
            <a:ext cx="7863840" cy="246888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ai_flags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additional flags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ai_family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AF_INET, AF_INET6, AF_UNSPEC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ai_socktype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SOCK_STREAM, SOCK_DGRAM, 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ai_protocol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IPPROTO_TCP, IPPROTO_UDP, 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ai_addrlen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length of socket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bytes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socket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ai_canonname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canonical name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ai_next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can form a linked list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181520" y="816678"/>
              <a:ext cx="7411320" cy="4508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1080" y="810558"/>
                <a:ext cx="7431120" cy="45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016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Lookup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914400" indent="-457200">
              <a:buSzPct val="100000"/>
              <a:buFont typeface="+mj-lt"/>
              <a:buAutoNum type="arabicParenR"/>
            </a:pPr>
            <a:r>
              <a:rPr lang="en-US" sz="2200" dirty="0"/>
              <a:t>Create a </a:t>
            </a:r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hints</a:t>
            </a:r>
          </a:p>
          <a:p>
            <a:pPr marL="914400" indent="-457200">
              <a:buSzPct val="100000"/>
              <a:buFont typeface="+mj-lt"/>
              <a:buAutoNum type="arabicParenR"/>
            </a:pPr>
            <a:r>
              <a:rPr lang="en-US" sz="2200" dirty="0"/>
              <a:t>Zero out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hints</a:t>
            </a:r>
            <a:r>
              <a:rPr lang="en-US" sz="2200" dirty="0"/>
              <a:t> for “defaults”</a:t>
            </a:r>
          </a:p>
          <a:p>
            <a:pPr marL="914400" indent="-457200">
              <a:buSzPct val="100000"/>
              <a:buFont typeface="+mj-lt"/>
              <a:buAutoNum type="arabicParenR"/>
            </a:pPr>
            <a:r>
              <a:rPr lang="en-US" sz="2200" dirty="0"/>
              <a:t>Set specific fields of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hints</a:t>
            </a:r>
            <a:r>
              <a:rPr lang="en-US" sz="2200" dirty="0"/>
              <a:t> as desired</a:t>
            </a:r>
          </a:p>
          <a:p>
            <a:pPr marL="914400" indent="-457200">
              <a:buSzPct val="100000"/>
              <a:buFont typeface="+mj-lt"/>
              <a:buAutoNum type="arabicParenR"/>
            </a:pPr>
            <a:r>
              <a:rPr lang="en-US" sz="2200" dirty="0"/>
              <a:t>Call </a:t>
            </a:r>
            <a:r>
              <a:rPr lang="en-US" sz="22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200" dirty="0"/>
              <a:t> using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&amp;hints</a:t>
            </a:r>
          </a:p>
          <a:p>
            <a:pPr marL="914400" indent="-457200">
              <a:buSzPct val="100000"/>
              <a:buFont typeface="+mj-lt"/>
              <a:buAutoNum type="arabicParenR"/>
            </a:pPr>
            <a:r>
              <a:rPr lang="en-US" sz="2200" dirty="0"/>
              <a:t>Resulting linked list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en-US" sz="2200" dirty="0"/>
              <a:t> will have all fields appropriately set</a:t>
            </a:r>
          </a:p>
          <a:p>
            <a:pPr>
              <a:spcBef>
                <a:spcPts val="1800"/>
              </a:spcBef>
            </a:pPr>
            <a:r>
              <a:rPr lang="en-US" dirty="0"/>
              <a:t>See </a:t>
            </a:r>
            <a:r>
              <a:rPr lang="en-US" dirty="0">
                <a:solidFill>
                  <a:srgbClr val="4B2A85"/>
                </a:solidFill>
                <a:latin typeface="+mj-lt"/>
                <a:cs typeface="Courier New" panose="02070309020205020404" pitchFamily="49" charset="0"/>
              </a:rPr>
              <a:t>dnsresolve.cc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1371600"/>
            <a:ext cx="7863840" cy="246888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ai_flags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additional flags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ai_family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AF_INET, AF_INET6, AF_UNSPEC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ai_socktype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SOCK_STREAM, SOCK_DGRAM, 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ai_protocol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IPPROTO_TCP, IPPROTO_UDP, 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ai_addrlen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length of socket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bytes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socket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ai_canonname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canonical name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ai_next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can form a linked list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15338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API: Client TCP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five steps: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Figure out the IP address and port to connect to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Create a socket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Connect the socket to the remote server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and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data using the socket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Close the socket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4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Creating a 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Use the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system call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Creating a </a:t>
            </a:r>
            <a:r>
              <a:rPr lang="en-US"/>
              <a:t>socket doesn’t </a:t>
            </a:r>
            <a:r>
              <a:rPr lang="en-US" dirty="0"/>
              <a:t>bind it to a local address or port yet</a:t>
            </a:r>
          </a:p>
          <a:p>
            <a:pPr lvl="1"/>
            <a:r>
              <a:rPr lang="en-US" dirty="0"/>
              <a:t>Returns file descriptor or </a:t>
            </a:r>
            <a:r>
              <a:rPr lang="en-US" dirty="0">
                <a:solidFill>
                  <a:schemeClr val="accent1"/>
                </a:solidFill>
              </a:rPr>
              <a:t>-1</a:t>
            </a:r>
            <a:r>
              <a:rPr lang="en-US" dirty="0"/>
              <a:t> on error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0492-68A4-4453-A9F3-D35110E4E2C7}" type="slidenum">
              <a:rPr lang="en-US" smtClean="0"/>
              <a:t>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822960" y="1463040"/>
            <a:ext cx="7315200" cy="457200"/>
          </a:xfrm>
          <a:prstGeom prst="roundRect">
            <a:avLst>
              <a:gd name="adj" fmla="val 1078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domain,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type,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protocol);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280160" y="2926080"/>
            <a:ext cx="6583680" cy="365760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arpa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unistd.h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SOCK_STREAM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strerror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EXIT_FAILURE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7760" y="252597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socket.cc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083320" y="2686680"/>
              <a:ext cx="4104000" cy="3339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6480" y="2678400"/>
                <a:ext cx="4116240" cy="335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641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Connect to the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366125" cy="5329182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system call establishes a connection to a remote host</a:t>
            </a:r>
          </a:p>
          <a:p>
            <a:pPr lvl="1"/>
            <a:r>
              <a:rPr lang="en-US" dirty="0"/>
              <a:t> </a:t>
            </a:r>
          </a:p>
          <a:p>
            <a:pPr lvl="2"/>
            <a:endParaRPr lang="en-US" dirty="0"/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sockfd</a:t>
            </a:r>
            <a:r>
              <a:rPr lang="en-US" dirty="0"/>
              <a:t>:  Socket file description from Step 2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addrlen</a:t>
            </a:r>
            <a:r>
              <a:rPr lang="en-US" dirty="0"/>
              <a:t>:  Usually from one of the address structures returned by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dirty="0"/>
              <a:t> in Step 1 (DNS lookup)</a:t>
            </a:r>
          </a:p>
          <a:p>
            <a:pPr lvl="2"/>
            <a:r>
              <a:rPr lang="en-US" dirty="0"/>
              <a:t>Returns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 on success and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dirty="0"/>
              <a:t> on error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may take some time to return</a:t>
            </a:r>
          </a:p>
          <a:p>
            <a:pPr lvl="1"/>
            <a:r>
              <a:rPr lang="en-US" dirty="0"/>
              <a:t>It is a </a:t>
            </a:r>
            <a:r>
              <a:rPr lang="en-US" i="1" dirty="0"/>
              <a:t>blocking</a:t>
            </a:r>
            <a:r>
              <a:rPr lang="en-US" dirty="0"/>
              <a:t> call by default</a:t>
            </a:r>
          </a:p>
          <a:p>
            <a:pPr lvl="1"/>
            <a:r>
              <a:rPr lang="en-US" dirty="0"/>
              <a:t>The network stack within the OS will communicate with the remote host to establish a TCP connection to it</a:t>
            </a:r>
          </a:p>
          <a:p>
            <a:pPr lvl="2"/>
            <a:r>
              <a:rPr lang="en-US" dirty="0"/>
              <a:t>This involves ~2 </a:t>
            </a:r>
            <a:r>
              <a:rPr lang="en-US" i="1" dirty="0"/>
              <a:t>round trips</a:t>
            </a:r>
            <a:r>
              <a:rPr lang="en-US" dirty="0"/>
              <a:t> across the network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0492-68A4-4453-A9F3-D35110E4E2C7}" type="slidenum">
              <a:rPr lang="en-US" smtClean="0"/>
              <a:t>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097280" y="2286000"/>
            <a:ext cx="7589520" cy="640080"/>
          </a:xfrm>
          <a:prstGeom prst="roundRect">
            <a:avLst>
              <a:gd name="adj" fmla="val 1078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sockfd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socklen_t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46D7D08-C845-4050-837E-27C8513CDD40}"/>
                  </a:ext>
                </a:extLst>
              </p14:cNvPr>
              <p14:cNvContentPartPr/>
              <p14:nvPr/>
            </p14:nvContentPartPr>
            <p14:xfrm>
              <a:off x="4070280" y="1733518"/>
              <a:ext cx="4768920" cy="3564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46D7D08-C845-4050-837E-27C8513CDD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0920" y="1724158"/>
                <a:ext cx="4787640" cy="358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756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3805</TotalTime>
  <Words>1814</Words>
  <Application>Microsoft Office PowerPoint</Application>
  <PresentationFormat>On-screen Show (4:3)</PresentationFormat>
  <Paragraphs>248</Paragraphs>
  <Slides>18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 About how long did Exercise 9 take you?</vt:lpstr>
      <vt:lpstr>Client-side Networking CSE 333 Spring 2021</vt:lpstr>
      <vt:lpstr>Administrivia</vt:lpstr>
      <vt:lpstr>Resolving DNS Names</vt:lpstr>
      <vt:lpstr>getaddrinfo</vt:lpstr>
      <vt:lpstr>DNS Lookup Procedure</vt:lpstr>
      <vt:lpstr>Socket API: Client TCP Connection</vt:lpstr>
      <vt:lpstr>Step 2: Creating a Socket</vt:lpstr>
      <vt:lpstr>Step 3: Connect to the Server</vt:lpstr>
      <vt:lpstr>Connect Example</vt:lpstr>
      <vt:lpstr>How do we error check read() and write()?</vt:lpstr>
      <vt:lpstr>Step 4: read()</vt:lpstr>
      <vt:lpstr>Step 4: read()</vt:lpstr>
      <vt:lpstr>Step 4: write()</vt:lpstr>
      <vt:lpstr>When we call write(), what data do we need to pass to it when writing over the network?</vt:lpstr>
      <vt:lpstr>Read/Write Example</vt:lpstr>
      <vt:lpstr>Step 5: close()</vt:lpstr>
      <vt:lpstr>Extra Exercise #1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CSE333 Sp21 Lec22 - Client-side Networking</dc:title>
  <dc:creator>Justin Hsia</dc:creator>
  <cp:lastModifiedBy>jhsia</cp:lastModifiedBy>
  <cp:revision>81</cp:revision>
  <cp:lastPrinted>2018-05-16T23:12:23Z</cp:lastPrinted>
  <dcterms:created xsi:type="dcterms:W3CDTF">2018-05-14T23:25:46Z</dcterms:created>
  <dcterms:modified xsi:type="dcterms:W3CDTF">2021-05-24T23:58:22Z</dcterms:modified>
</cp:coreProperties>
</file>