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0.xml" ContentType="application/inkml+xml"/>
  <Override PartName="/ppt/notesSlides/notesSlide18.xml" ContentType="application/vnd.openxmlformats-officedocument.presentationml.notesSlide+xml"/>
  <Override PartName="/ppt/ink/ink1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21.xml" ContentType="application/vnd.openxmlformats-officedocument.presentationml.notesSlide+xml"/>
  <Override PartName="/ppt/ink/ink1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4"/>
  </p:notesMasterIdLst>
  <p:handoutMasterIdLst>
    <p:handoutMasterId r:id="rId35"/>
  </p:handoutMasterIdLst>
  <p:sldIdLst>
    <p:sldId id="362" r:id="rId2"/>
    <p:sldId id="257" r:id="rId3"/>
    <p:sldId id="283" r:id="rId4"/>
    <p:sldId id="282" r:id="rId5"/>
    <p:sldId id="279" r:id="rId6"/>
    <p:sldId id="280" r:id="rId7"/>
    <p:sldId id="281" r:id="rId8"/>
    <p:sldId id="259" r:id="rId9"/>
    <p:sldId id="363" r:id="rId10"/>
    <p:sldId id="261" r:id="rId11"/>
    <p:sldId id="334" r:id="rId12"/>
    <p:sldId id="262" r:id="rId13"/>
    <p:sldId id="335" r:id="rId14"/>
    <p:sldId id="263" r:id="rId15"/>
    <p:sldId id="264" r:id="rId16"/>
    <p:sldId id="265" r:id="rId17"/>
    <p:sldId id="266" r:id="rId18"/>
    <p:sldId id="338" r:id="rId19"/>
    <p:sldId id="336" r:id="rId20"/>
    <p:sldId id="352" r:id="rId21"/>
    <p:sldId id="267" r:id="rId22"/>
    <p:sldId id="268" r:id="rId23"/>
    <p:sldId id="270" r:id="rId24"/>
    <p:sldId id="271" r:id="rId25"/>
    <p:sldId id="364" r:id="rId26"/>
    <p:sldId id="272" r:id="rId27"/>
    <p:sldId id="273" r:id="rId28"/>
    <p:sldId id="275" r:id="rId29"/>
    <p:sldId id="276" r:id="rId30"/>
    <p:sldId id="274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4EA8"/>
    <a:srgbClr val="4B2A85"/>
    <a:srgbClr val="0066FF"/>
    <a:srgbClr val="669900"/>
    <a:srgbClr val="E26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6872" autoAdjust="0"/>
  </p:normalViewPr>
  <p:slideViewPr>
    <p:cSldViewPr snapToGrid="0">
      <p:cViewPr varScale="1">
        <p:scale>
          <a:sx n="61" d="100"/>
          <a:sy n="61" d="100"/>
        </p:scale>
        <p:origin x="81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9CB43-A34F-B24C-9EA3-2B1CF0FCC4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18au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7EC7B-D8DF-3144-9955-D89821B10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20-</a:t>
            </a:r>
            <a:fld id="{97D49038-A138-DB4A-B55F-0FCCB7EE5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10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5:31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19293 17912 108 0,'-6'-5'44'0,"3"5"-24"0,0 0-8 0,3 0 16 15,0 0-3-15,0 0 3 16,0 0-5-16,0 0-2 15,0 0-11-15,0 0-2 0,0 0-1 16,3 0 1-16,3 0 0 0,0 0-2 16,3 0 1-16,0-3-4 15,6 3 0-15,6 0 1 16,-4-2 0-16,4-1-2 16,3-2-2-16,3 5 1 15,3 0 1-15,5 0-1 16,7 0 2-16,9 0-2 15,-7 0-1-15,7 0 1 16,-4 0-1-16,1-3 0 16,0 0 0-16,-1 1 0 15,7-3 0-15,-1 5 2 16,-2 0 1-16,-3 0-4 16,8 0-1-16,-5-6 1 15,-1 6 0-15,1 0 3 0,-6-2 1 16,2 2-4-1,-2-6 1-15,-3 6 2 16,-4 0 1-16,1 0-6 0,-3 0 0 16,5 6 1-16,-2-6 1 15,-3 0 1-15,0 0 2 16,-1 0-1-16,-2 0 2 16,0-6-2-16,0 1 2 15,-4 2-2-15,1-2-1 16,-6 5-4-16,0-5 0 15,-6 5-33-15,-1-8-13 16,-2 3-48 0</inkml:trace>
  <inkml:trace contextRef="#ctx0" brushRef="#br0" timeOffset="1">19859 17031 124 0,'-15'3'49'0,"15"2"-26"0,0 6-23 0,6-3 10 16,0 0 5-16,-1 10 4 15,1-5 2-15,3 19-1 16,0-5-10-16,0-4-2 0,3-1 2 16,0-1-2-16,0-8 3 15,0 5-4-15,0-4 1 16,-3-4-1-16,0-2 1 16,0-2 2-16,-1-4 1 15,1-2-1-15,0-2-1 0,0-4-1 16,3-2 0-16,0-2-4 15,3-4-1-15,3 1 1 16,-3 0 0-16,3 2-5 16,-1 1 1-16,1-1-2 15,-3-2-2-15,0 8-6 16,-3-3-4-16,-3 3-23 16,0 2-11-16,-3-8-41 15,-3 6-27 1,0-6 52-16</inkml:trace>
  <inkml:trace contextRef="#ctx0" brushRef="#br0" timeOffset="2">19972 17150 116 0,'-6'0'46'0,"6"0"-24"0,0 0-15 0,0 0 15 16,0 0-2-16,0 0 0 0,0 0 1 15,0-5 1-15,0-6-12 16,0-4 1-16,0-7 2 0,3-4 2 15,0-6 0-15,3-8 1 16,2-4 0-16,4-9 5 16,0-8 1-16,3-3-5 15,3 11 0 1,3 0-6-16,6 0-1 0,-1 6-9 16,4-1 0-16,-3 9-3 15,6-6 0-15,-6 10 0 16,-1 6 0-16,-2 5-9 15,-3 6-5-15,-3 5-17 16,0 2-4-16,-3 3-26 0,2 0-11 16,-2 0-13-1</inkml:trace>
  <inkml:trace contextRef="#ctx0" brushRef="#br0" timeOffset="3">20662 16230 32 0,'0'-3'13'0,"-3"0"-6"16,6-5 9-16,-3 6 11 0,0-4 12 15,0 1 6-15,-3 0-5 16,-3 0-1-16,0 2-14 16,-3 3-5-16,-3 3-11 15,-2 4-4-15,-4 7-1 0,3 12-2 16,0 3-2-16,3 0 1 15,6 0-1-15,3-2 0 16,6-6 0-16,6 0-9 0,3-5-2 16,6-5-16-16,0-3-8 15,2-8-41 1</inkml:trace>
  <inkml:trace contextRef="#ctx0" brushRef="#br0" timeOffset="4">20775 16293 156 0,'-21'3'57'0,"18"15"-30"0,0-7-32 15,-2-1 14-15,5 4 0 16,3 1 1-16,-1-1 2 0,4-1-6 16,3-5-2-16,0 2 2 15,3-7 1-15,3 5 1 0,0-11 0 16,0-2 0-16,0-3 2 15,-3 0 1-15,-3-2-5 16,-6-4-2-16,-3 1 0 16,-6-5 0-16,-3 2-7 15,0 0-2-15,-3 3-14 16,-3 2-5-16,3 3-20 16,3 3-8-16,0 2-21 15</inkml:trace>
  <inkml:trace contextRef="#ctx0" brushRef="#br0" timeOffset="5">20891 16269 104 0,'18'24'38'0,"-12"-21"-20"0,3 21-8 0,-3-17 12 16,-3 1 3-16,0-2 2 15,-3 2-8-15,0-3-1 16,0 0-11-16,0-5-2 0,0 0 1 15,0-8-1-15,0-2 2 16,3-6-6-16,0-3-3 16,3 1-2-16,0 2 0 15,6 0 0-15,3 8 3 16,0 3-2-16,-4 5 1 0,1 5 2 16,0 8 0-16,-3 3 0 15,0 3 2-15,0-1-1 16,0 1-1-16,0-1-28 15,0-5-11-15,0-2-34 16</inkml:trace>
  <inkml:trace contextRef="#ctx0" brushRef="#br0" timeOffset="6">21249 16174 204 0,'-15'0'77'0,"0"5"-42"0,-9 6-41 16,15-6 12-16,3 3 2 0,0 0 7 15,0-3-5-15,3 6-3 16,3-1-4-16,9 4 0 16,0-1 2-16,3 5-2 0,0 1 0 15,-3-6 1 1,0 0 0-16,-3 1 4 0,-3-1 5 15,-6 0-7-15,-3-2-3 16,-6-3 0-16,0-3 0 16,-3-2-10-16,0-6-5 15,-3-2-23-15,6-3-10 16,3-6-20 0,4-9-43-16,5-4 26 0</inkml:trace>
  <inkml:trace contextRef="#ctx0" brushRef="#br0" timeOffset="7">21317 15944 196 0,'-6'-3'74'16,"6"6"-40"-16,0 2-42 0,0 3 10 0,0 3 3 16,0 15 4-16,0-2 4 15,0 2 5-15,0 6-10 16,0 2-2-16,0 1-2 0,3 7 0 15,0-5 0-15,0-5-18 16,3-3-5-16,-3-5-33 16,0-6-14-16</inkml:trace>
  <inkml:trace contextRef="#ctx0" brushRef="#br0" timeOffset="8">21225 16153 192 0,'-18'-8'71'0,"21"8"-38"0,-3 0-28 0,0 0 32 15,6 0-7 1,3-3-12-16,0 1-8 16,3-1-7-16,2-2 2 0,4-1 1 15,3 4-7-15,0-4-4 16,0 6-24-16,-3 0-9 0,-3 0-35 15,2 0-45 1,4 0 34-16</inkml:trace>
  <inkml:trace contextRef="#ctx0" brushRef="#br0" timeOffset="9">21451 16129 140 0,'-3'3'55'0,"6"2"-30"0,3 8-25 16,-3-5 13-16,0 8 0 15,3 3 4-15,0-1 0 16,0 1 1-16,-3 2-9 16,0-3-3-16,0-2 0 0,-3-3 1 15,0-2 3-15,0-6-1 0,-3 3 11 16,0-18 2 0,3-1-7-1,3 3-8 1,0-5-5-16,0 0 1 0,3-3 0 15,0 0-4-15,-1 3-1 16,1 2 1-16,3 3 0 16,-3 0-13-16,3 3-3 15,0 2-20-15,0 1-6 16,0-1-9 0,0 0-20-16,0 3 19 15,0 0 28-15,-3 0 18 0,0 3 30 16,0 5 13-16,0 2-1 15,-3 4 0-15,0 2-14 16,6 10-5-16,-4-2-5 16,1-6-2-16,3-2-5 15,0-3-1-15,3 1 3 0,-3-6 1 16,3-6 1-16,0-4-9 16,0-9-1-16,0-7-11 15,0-1-4-15,-3-2 2 16,-3-3 4-16,0 8 8 15,-4 0 4-15,1 3 5 16,0 5 1-16,-3 3-1 16,0 5 1-16,0 5-4 15,3 3 0-15,0 3-1 16,0-3-2-16,3 10 1 16,0-5 1-16,3-2-14 0,0-3-7 15,3-3-43 1,6-13-31-16,6-2 38 15</inkml:trace>
  <inkml:trace contextRef="#ctx0" brushRef="#br0" timeOffset="10">21939 16126 204 0,'-30'6'77'0,"15"2"-42"0,4 7-43 0,8-4 10 0,0 0 8 16,0 2 5-16,3 0-5 15,3 6-3 1,6 2-4-16,5 3-5 0,4-6-1 0,0-2-9 16,6-5-3-16,-3-9-19 15,0-4-5-15,2-12-24 16,-2-2-26 0,6-5 33-16</inkml:trace>
  <inkml:trace contextRef="#ctx0" brushRef="#br0" timeOffset="11">22061 15899 168 0,'-6'0'66'0,"6"5"-36"0,0 0-35 0,3 9 10 16,0-1 8-16,0 8 6 16,0 11-3-16,0 0 1 15,0 2-10 1,0 3-6-16,0-3-2 0,6-2 3 15,0 0 1-15,-3-8-28 0,0-8-10 16</inkml:trace>
  <inkml:trace contextRef="#ctx0" brushRef="#br0" timeOffset="12">21987 16021 192 0,'-9'5'71'0,"9"-3"-38"0,0 1-30 0,0-3 17 0,6 0 1 16,0 0 4-16,6 0-9 16,0-3-4-16,2 1-7 15,7-3-10-15,3-1-2 0,0-2-28 16,0 6-12-16,0-4-48 15</inkml:trace>
  <inkml:trace contextRef="#ctx0" brushRef="#br0" timeOffset="13">22258 15997 156 0,'-18'8'60'0,"12"0"-32"0,-3 13-33 0,6-8 10 15,-3 6 10 1,0-4 10-16,0 4-2 0,3-1 1 16,3 1-13-16,6-1-4 0,3-2-1 15,3-5 1-15,3-6 1 16,3-5-4-16,5-2-1 16,4-6 1-16,-3-3 2 15,-3-2-3-15,-6 0 0 16,-3-3 8-16,-3-3 2 15,-6 3-4-15,-12-2-3 0,-3-1-1 16,0 6-1-16,-3 0-9 16,-3 2-2-16,3 3-29 15,3 3-12-15,3 2-30 16</inkml:trace>
  <inkml:trace contextRef="#ctx0" brushRef="#br0" timeOffset="14">22475 16079 176 0,'12'16'66'0,"-3"-11"-36"0,0 5-24 15,-3-4 15-15,0-4 2 16,-3 6 3-16,-3-8 0 16,0 0 1-16,0 0-15 0,0 0-2 15,0 0 0-15,0-2-2 0,0-4 3 16,3-7-6-16,5-3-3 15,4-5-1-15,3 0-1 16,0 0-3-16,0 2 2 16,3 3-4-1,0-2-1-15,0 5-22 0,-1 2-8 16,1 8-68 0,-3 1-41-16,-3 2 67 15</inkml:trace>
  <inkml:trace contextRef="#ctx0" brushRef="#br0" timeOffset="15">20567 16790 140 0,'0'0'55'0,"0"0"-30"0,3 0-16 0,-3 8 14 16,0-2-5-16,-3 4 0 0,3 4-6 15,3 1 0-15,-3-1-7 16,-3 4-1-16,3 3 0 0,3-5-2 15,0-3-2-15,-3-2-6 16,3 0-4-16,0-6-25 16,-3-5-12-16,3-5-29 15</inkml:trace>
  <inkml:trace contextRef="#ctx0" brushRef="#br0" timeOffset="16">20579 16656 200 0,'-9'-8'74'0,"9"5"-40"0,0 0-40 15,0 3 1 1,0 0-11-16,3 6-1 0,0-1 0 16,3 0-32-16,0-2-15 15,0 5 11-15,0-6 5 16</inkml:trace>
  <inkml:trace contextRef="#ctx0" brushRef="#br0" timeOffset="17">20689 16838 152 0,'-3'19'57'0,"3"-9"-30"0,0 3-32 0,0-5 10 0,0 0 8 16,0-2 6-16,0 2-5 15,0-6-3-15,0 1-6 16,0-3-6-16,0 0 0 0,-3 0 1 16,3-5 2-16,0-3-3 15,3-6 0-15,0 1-1 16,0 0 0-16,3 2 0 16,0-2 0-16,0 3 0 15,3-1 0-15,0 3 2 16,3 3 2-16,-1 5-1 15,-2 5-1-15,0 0 3 16,0 3 0-16,-3 0 3 16,0 3 1-16,-3-1-3 15,-3-4-1-15,0 4-3 0,3-5-1 16,-3-2-1 0,0-3 0-16,3 0 2 15,0-8 0-15,3-2-5 0,0-12 1 16,3 4 0-16,0-3 2 15,0 2-1-15,3 6-1 16,0 5 7-16,-1 8 3 16,1 8 1-16,0 5 1 15,-3 0 0-15,0 1 2 16,-3 4-7-16,0-5-2 16,0 1-1-16,-3-6 2 15,0 5-14-15,-3-8-7 0,0 3-32 16,0-3-52-1,0-5 19-15</inkml:trace>
  <inkml:trace contextRef="#ctx0" brushRef="#br0" timeOffset="18">21049 16783 124 0,'0'7'49'0,"3"7"-26"0,0 12-14 15,0-13 14-15,0 6 4 16,0 7 6-16,0 6-18 16,0-3-6-16,0 0-6 0,0-2-5 15,0-6 1-15,0 0 3 16,0-5 1-16,0-8-4 0,-3 3 1 16,0-11 0-16,-3-6 2 15,3-7-8-15,-3-3-1 16,-3-10-1-16,0-3 2 15,3-3 4-15,0 0 1 16,3-8-2-16,3 3 2 16,3 3 1-16,3 7 0 15,3 6 2-15,0 5 1 16,0 6 3-16,5 5 1 16,1 12 5-16,3 4 5 15,-6 2 0-15,-3 1-1 16,-9 1-4-16,-6 4 0 0,-3-6-5 15,-3 6-2 1,-3-6-9-16,-3-3-3 0,-3-7-20 16,4 5-8-16,-1-8-15 15,3-8-4-15,0-5-22 16</inkml:trace>
  <inkml:trace contextRef="#ctx0" brushRef="#br0" timeOffset="19">21266 16544 176 0,'0'3'68'0,"3"5"-36"0,0 11-31 0,0-6 14 16,0 5-2-16,0 3 3 15,0 6-7-15,0 5-1 16,0-1-4-16,3-4-5 0,0-6 0 15,0 3-41-15,0-8-19 16,0-6-20 0</inkml:trace>
  <inkml:trace contextRef="#ctx0" brushRef="#br0" timeOffset="20">21418 16719 192 0,'-6'24'74'0,"6"-3"-40"0,0 0-49 16,0-16 8-16,0 6-8 16,0-3 1-16,0-3-27 15,0-2-13-15,0-3-3 16,6 0 1-16</inkml:trace>
  <inkml:trace contextRef="#ctx0" brushRef="#br0" timeOffset="21">21418 16587 212 0,'-3'-6'79'0,"6"6"-42"0,0 0-48 0,3 0 13 16,0 0-11 0,9 0 1-16,0 8-34 0,0-2-12 15,3 2-16-15,-1-3-7 16</inkml:trace>
  <inkml:trace contextRef="#ctx0" brushRef="#br0" timeOffset="22">21647 16648 112 0,'-17'0'44'0,"8"5"-24"0,0 3-6 0,3-3 15 16,0 3-1-16,-3-3 1 15,0 9-12-15,3-4-5 0,3 1-7 16,3 5-4-16,0-3 0 0,6-3-4 15,3 1 2-15,3-3-15 16,3-3-6-16,3 3-18 16,-1-5-47-1,1-3 7-15</inkml:trace>
  <inkml:trace contextRef="#ctx0" brushRef="#br0" timeOffset="23">21761 16648 184 0,'-9'5'71'0,"9"-2"-38"0,0 2-43 16,3 5 11-16,0-2-3 15,0 6 3-15,0 7 0 16,-1-3-1-16,4-5 1 0,0 1-10 16,0-1-4-16,0-8-62 15</inkml:trace>
  <inkml:trace contextRef="#ctx0" brushRef="#br0" timeOffset="24">21749 16536 140 0,'-6'-5'55'0,"9"-8"-30"0,3 2-73 0,0 1-12 0,0 4 12 16,-1-1 10-16</inkml:trace>
  <inkml:trace contextRef="#ctx0" brushRef="#br0" timeOffset="25">21859 16423 124 0,'0'16'46'0,"3"-3"-24"0,3 29-17 16,3-29 11-16,-3 9-7 15,0 4-1-15,-1 0-4 16,-2 6-3-16,0 3 0 15,0-4-1-15,0 1 0 0,0-11-117 32,-3 3 53-32</inkml:trace>
  <inkml:trace contextRef="#ctx0" brushRef="#br0" timeOffset="26">21808 16592 244 0,'-12'-5'90'0,"18"5"-48"0,-3 0-51 0,-3 0 12 15,6 0-4-15,0 0 0 16,3 0-2-16,3 0 2 16,3 0 1-16,6-6-31 0,-1 6-14 15,-2-2-46 1</inkml:trace>
  <inkml:trace contextRef="#ctx0" brushRef="#br0" timeOffset="27">22019 16412 176 0,'-2'0'68'0,"2"0"-36"15,2 13-33-15,1 1 15 0,0-1-4 16,0 5 4-16,0 3-1 15,0 6 2-15,0 2-8 16,0 0-6-16,0-2-2 0,0 2 1 16,0-5 2-16,0-6-25 15,0-5-56 1</inkml:trace>
  <inkml:trace contextRef="#ctx0" brushRef="#br0" timeOffset="28">22121 16589 192 0,'-3'3'74'0,"3"0"-40"0,3 10-42 0,6-5 12 15,-3 2-6-15,0-2 0 16,-1 6 2-16,1-6 0 16,0-3 0-16,3 3-11 0,0-8-5 15,0-3-19 1,3-2-49-16,0-8 3 15</inkml:trace>
  <inkml:trace contextRef="#ctx0" brushRef="#br0" timeOffset="29">22255 16579 180 0,'-15'21'68'0,"6"0"-36"0,-3 19-18 0,9-11 20 0,-3 0-15 16,0 8-5-16,0 3-9 15,0-6-4-15,0-2 0 16,3 2-37-16,0-10-15 0</inkml:trace>
  <inkml:trace contextRef="#ctx0" brushRef="#br0" timeOffset="30">22668 16460 152 0,'-3'2'57'0,"6"1"-30"0,-3 16-25 0,0-9 14 16,0 3-4-16,0 3 1 16,0-3-3-16,0 9 1 15,0-4-6-15,0 1-3 0,0-6-1 16,0 5-19-16,3-4-8 15,-3-6-30 1,0-3-37-16,0-5 28 16</inkml:trace>
  <inkml:trace contextRef="#ctx0" brushRef="#br0" timeOffset="31">22665 16439 156 0,'-3'-3'57'0,"3"3"-30"0,0-5-38 16,0 5 5-16,0 0-20 15,3 0-7-15,3 5-20 16,0-5-8-16</inkml:trace>
  <inkml:trace contextRef="#ctx0" brushRef="#br0" timeOffset="32">22761 16521 184 0,'-6'15'71'0,"9"-7"-38"0,0 3-39 0,0-3 12 15,0 0-9-15,-3 0 2 16,0 0 5-16,0-3 5 16,0-2-5-16,0-3 0 0,0 0 0 15,0 0 0-15,3 0 2 16,0-6-5-16,0-2-3 15,0-5-8-15,5-5-2 16,-2 4 2-16,6-1 4 16,0 1 5-16,0 4 5 15,0 2-3-15,-3 3-1 0,3 5 0 16,0 5 0-16,-6 3 6 16,6 5 6-16,-6 0-4 15,-3 8-2-15,-3-2-3 16,6-1-3-16,-6-4-17 15,0-1-9-15,2 0-22 16,-2-5-42 0,0-8 12-16</inkml:trace>
  <inkml:trace contextRef="#ctx0" brushRef="#br0" timeOffset="33">22972 16478 176 0,'0'-2'68'0,"3"2"-36"0,-3 13-37 0,3-8 12 15,0 3 3-15,-3 0 5 16,12 5-1-16,-3 0 2 16,6 1-9-16,-3-1-4 0,-4 0-2 15,1-8-1-15,-3 6 0 16,3-8 2-16,-3 2 1 15,0-5 3-15,0-5 3 16,-3 2-2-16,6-8 1 16,-3 6-7-16,-3-8-1 15,0-8 2-15,-3 0 1 16,6 2-6-16,-3 1 0 0,-3 7-15 16,0 0-3-16,3 1-24 15,0 2-12-15</inkml:trace>
  <inkml:trace contextRef="#ctx0" brushRef="#br0" timeOffset="34">23204 16412 132 0,'0'5'52'0,"0"1"-28"0,-3-4-19 32,0 9 11-32,0-3 2 15,0 5 1-15,0 3-8 16,-3 0-2-16,6 0-5 0,0 0-5 0,9-1-2 15,-3-1 2 1,0-4 0-16,6-2 5 0,3-2 2 16,3-6-2-16,0-3-1 15,-3-5 5-15,-1 3 3 16,-5-6-6-16,3-5-1 16,-9 0-4-16,-3-2-1 15,-9 5 3-15,0-3 3 16,-8 0-11-16,5 3-3 15,0-1-16-15,0 9-6 16,3-3-15 0,3 8-41-16,3-3 13 15</inkml:trace>
  <inkml:trace contextRef="#ctx0" brushRef="#br0" timeOffset="35">23371 16142 140 0,'-3'-5'55'0,"6"8"-30"0,0-3-32 0,0 5 10 16,-3 3 10-16,9 5 6 16,-3 6 6-16,0 7 2 15,-3 14-14-15,0-3-6 16,0 2-2-16,5 4-3 0,-5-6 1 16,0 0-4-16,0-8 0 15,-3-5-23-15,3 0-12 16,-3-9-36-1,0-4-28-15,0-8 44 16</inkml:trace>
  <inkml:trace contextRef="#ctx0" brushRef="#br0" timeOffset="36">23538 16354 168 0,'-9'-3'66'0,"9"3"-36"0,0 3-35 15,0-3 10-15,-6 0-5 16,-9 8 2-16,0-3 14 16,0-2 9-16,0 5-12 15,3 0 2-15,3-3-1 0,0 0-5 16,3-2-3-16,0 5-6 16,6-3 0-16,0 3 0 15,3-3 0-15,0 9 0 16,12-9 2-16,0 0-3 15,0-2-2-15,0 2-18 16,-3-2-9-16,-3-1-22 16,9-2-49-1,-6-5 12-15</inkml:trace>
  <inkml:trace contextRef="#ctx0" brushRef="#br0" timeOffset="37">23621 16380 160 0,'3'0'60'0,"3"0"-32"0,0 3-33 0,-3 0 10 16,6-3-5-16,0 0 0 15,0 0 2-15,5 0 1 16,4-3-1-16,0-2-2 0,-3-1 1 16,0 1 1-16,-9 0 1 0,3-6-6 15,0 1-2-15,-6-4 2 16,-9 1 1-16,-3 0-3 15,-9 5 1-15,6 0 2 16,-6 3 3-16,3 2 6 16,0 1 6-16,1 9-5 15,2 7 0-15,-3-1 7 16,6 3 2-16,6 0-4 16,0-3-3-16,3 8-3 15,3-5-2-15,6 0-3 16,3 2-2-16,6 1-21 15,5-11-9-15,4 0-38 16,-3-6-36 0,3-4 35-16</inkml:trace>
  <inkml:trace contextRef="#ctx0" brushRef="#br0" timeOffset="38">23910 16248 224 0,'-33'-5'85'0,"24"5"-46"0,-9 5-46 0,9-2 16 16,0 7-10-16,0 6-2 16,-12 3 6-16,10-1 3 15,-1 1-3-15,6-1 0 0,6 3 1 16,3-2-7-16,3-1 0 16,3-4 1-16,2-1 3 0,10-10-5 15,-3-3 1-15,3-8-4 16,0-3 0-16,0-2 1 15,-1-8 2-15,-5-11-1 16,-3 3 4 0,-3-3 0-16,-6-5 3 0,-6 8-1 15,-6-13 2-15,-3 2-2 16,3 11-1-16,1 5 7 16,-1 5 5-16,6 17-6 15,-3 10-3 1,3 8 0-16,3 7 2 15,9 17 4-15,0 2-2 16,2 1-2-16,1-6-7 16,0-3-3-16,9-7-53 15,-3-4-24-15,0-9-5 16</inkml:trace>
  <inkml:trace contextRef="#ctx0" brushRef="#br0" timeOffset="39">22636 16314 184 0,'-9'-18'71'0,"9"18"-38"0,0-14-23 0,0 20 17 0,0-6-15 16,0 0-7-16,0 0-8 16,0 0-3-16,0-3-85 15,0-2-37-15,12-6 63 16,-3-2 30-16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6T15:50:21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10871 6482 164 0,'-21'-2'63'0,"15"2"-34"0,-12 7-19 0,9-1 17 0,-3 2 2 15,-6 5 2-15,-6 5-5 16,1 6-2-16,-4 3-13 15,-3 10-2-15,3 10-2 0,6 17-6 16,6 2 0-16,7-2-1 16,8-4 2-16,8 1-1 15,7-3-1-15,12-7-15 16,6-9-5-16,6 0-28 16,-1-10-11-16,4-16-38 15</inkml:trace>
  <inkml:trace contextRef="#ctx0" brushRef="#br0" timeOffset="1">11082 7009 148 0,'-9'5'55'0,"12"3"-30"0,0 5-25 16,-3-2 13-16,0 7 4 15,0 9 4-15,0 7-2 16,0 1 1-16,0 9-11 16,0-4-3-16,0-5-2 0,-3-4-2 15,3-4 1-15,0-6 0 0,0-5 3 16,0-3 1-16,0-5 3 16,-3-5 1-16,0-9 1 15,0-2-6-15,0-13-2 16,0-3-4-16,3-5-3 15,-3-2 4-15,0-4 3 16,3 1-3-16,0-6-1 16,3 0-2-16,3 6 0 15,0 0 0-15,3 2 0 16,3 0 0-16,0 8-2 0,3 6 3 16,2 12 0-16,1 6 1 15,-3 6 2-15,0 4 1 16,-3 6 3-16,-3 3 3 15,-3 2 2 1,-3 0-3-16,-3-2-3 0,-3-1 0 16,-3-2-1-16,0-3-9 15,-6-2-2-15,0-3-16 16,0-3-5-16,3 0-17 16,0-2-4-16,3-3-34 15,3-3-22 1,3 1 48-16</inkml:trace>
  <inkml:trace contextRef="#ctx0" brushRef="#br0" timeOffset="1">11412 6980 168 0,'-15'-6'66'0,"12"6"-36"0,0 0-29 0,0 0 16 15,0 0 2-15,-2 3 3 16,-4 0-5-16,-3 2 0 16,0 5-10-16,0 1-4 0,0 10-2 15,0-2-4-15,3 2 0 16,3 0-1-16,3-2 3 0,3-1 0 16,6-2 1-16,3-3 0 15,3-5 0-15,0-3-5 16,0-10-1-16,0-3-2 15,3-2 2-15,-6-4 2 16,2-4 2-16,-2 2 1 16,-9-3 3-16,0 4 1 15,0 1 1-15,0 1 4 16,0 5 3-16,0 3-4 16,0 5 1-16,0 5-5 15,0 6 0-15,3 5-1 16,3-3 1-16,0 0-4 15,6 0 0-15,0-2-15 16,0 0-4-16,0-4-43 16,0-1-54-1,0-4 26-15</inkml:trace>
  <inkml:trace contextRef="#ctx0" brushRef="#br0" timeOffset="2.001">11549 7019 120 0,'0'11'46'0,"0"-6"-24"0,3 14-10 0,0-14 16 16,0 3-7-16,0 0-2 16,0 0-9-16,0 0-4 15,-3-3-3-15,0 0 0 0,0-2 0 0,0-3 3 16,0 0 3-16,0-3 0 15,-3 1 0-15,0-4-3 16,3 1-1-16,-3-3 3 16,0 0 5-16,3-2-5 15,0-1 0-15,3 0-4 16,0 1-1-16,3-1-3 16,0 1-1-16,0-1-1 15,6 3 0-15,-3 0 0 16,6 3 0-16,-3 2-7 15,-4 3-2-15,1 0-23 16,0 3-10-16,0 0-37 16,0-1-22-1,0-2 50-15</inkml:trace>
  <inkml:trace contextRef="#ctx0" brushRef="#br0" timeOffset="3.001">11835 6726 160 0,'-6'2'63'0,"6"6"-34"0,0 8-34 0,0-5 12 15,0 5 9-15,0 13 9 16,3 2-1-16,0 1-2 0,0 0-12 15,-3 5-6-15,3-3-1 0,0-2 0 16,-3-5 1-16,0-1-5 16,0-2-1-16,0-3-30 15,0-3-12-15,-3-4-45 16</inkml:trace>
  <inkml:trace contextRef="#ctx0" brushRef="#br0" timeOffset="4.001">11707 6940 204 0,'-3'-3'77'0,"6"1"-42"0,6-1-30 0,-3 3 19 15,3-8-2-15,3 0 4 16,6 0-14-16,-1 3-7 15,7-6-3-15,3 3-27 0,0 6-8 16,3-9-73 0</inkml:trace>
  <inkml:trace contextRef="#ctx0" brushRef="#br0" timeOffset="5.001">12335 6956 128 0,'-3'2'49'0,"3"4"-26"0,-12 4-7 0,9-4 16 16,0 2-6 0,-3-1-1-16,0 4-12 0,0 5-3 15,3 2-6-15,0-2-1 0,3 0 3 16,3 0-3-16,0-3-2 16,6-2 4-16,9-3 4 15,0-3-3-15,0-5 2 16,3-3-5-16,-1-4 0 15,-2-7-1-15,-3 1-2 16,-3-3 1-16,-3 0 1 16,-3 0-1-16,-6 1 2 15,-3-1 0-15,-6-3 1 16,-3 3-5-16,0 3-1 16,0-3-15-16,-3 11-6 15,4-6-30-15,2 9-14 16,9-4-13-1</inkml:trace>
  <inkml:trace contextRef="#ctx0" brushRef="#br0" timeOffset="6.001">12710 6667 180 0,'3'-13'68'0,"-3"-3"-36"16,0-8-18-16,0 19 20 0,-3 3 7 15,-3-1 7-15,-3 0-17 16,0 9-8-16,-3-1-14 16,0 5-6-16,-2 9 0 0,2 10-7 15,0 8 1-15,3 13 1 0,3 1 3 16,3-4-2-16,3 1-2 16,0-3-1-16,3-5 3 15,0-6-16 1,0-5-5-16,0-3-18 0,-3-4-7 15,0-6-33 1,0-6-40-16,-3-2 38 16</inkml:trace>
  <inkml:trace contextRef="#ctx0" brushRef="#br0" timeOffset="7.001">12442 6990 212 0,'0'-2'82'0,"12"-4"-44"0,6-7-40 0,-3 8 14 15,9-1-6-15,5-2 1 0,7-5-4 16,3-5-2-16,-1 2 0 16,4 0-34-16,3-3-15 0,-7 1-42 15</inkml:trace>
  <inkml:trace contextRef="#ctx0" brushRef="#br0" timeOffset="8">13365 6638 84 0,'-6'-5'33'0,"6"2"-18"0,0 3 11 0,0 0 20 0,0 0 2 15,0 0 2-15</inkml:trace>
  <inkml:trace contextRef="#ctx0" brushRef="#br0" timeOffset="9.001">13362 6638 337 0,'6'16'26'0,"-3"11"-1"0,0 15-6 15,0 6-2-15,-3 2-3 16,-3-3-1-16,3 1-7 0,-3-6-4 16,0-5-1-16,3-7 1 15,0-4-1-15,-3-5-1 16,3-5-26-16,-3-3-12 15,3-2-23-15,-3-6-10 16,0-5-21 0</inkml:trace>
  <inkml:trace contextRef="#ctx0" brushRef="#br0" timeOffset="10.001">13305 6665 172 0,'-6'-13'66'0,"9"2"-36"0,-3 0-15 0,3 6 18 0,0 0-1 15,3-3 1-15,3-3-10 16,3 1-3-16,3-4-12 16,6 6-3-16,6 1-1 0,-1 4-5 15,1 6-1-15,3 2 3 16,-3 8 3-16,-3 3 3 15,-7 0 1-15,-8 2 0 16,-6 4 2 0,-9-1-3-16,-6 0-2 0,-2 3-2 15,-10-6-3-15,0-2-6 16,-3-3-4-16,0-2-8 16,4-3-1-16,5-3-14 15,3-2-5-15,6-3-39 16,6-3-50-16,6 0 34 15</inkml:trace>
  <inkml:trace contextRef="#ctx0" brushRef="#br0" timeOffset="11.001">13752 6670 184 0,'-12'-8'68'0,"0"13"-36"0,6-5-37 0,6 0 12 16,-3 3 5-16,-3 0 7 0,0 2-1 16,-3 6 1-16,0 7-10 15,0 6-5-15,3 8-3 0,3 10-1 16,0-2 0-16,3-3 0 16,6-3 0-16,3 0 4 15,9-4 2-15,0-9 9 16,3-5 4-16,0-8 4 15,3-11 1-15,2-10-7 16,1-3 0-16,-6-16-6 16,-3 0-1-16,-6-2-2 15,-12-6 0-15,-6 3-2 16,-3 3 1-16,-6 2-4 16,-3 3 0-16,0 2-6 15,0 9 0-15,-2 2-23 16,5 8-11-16,-3 6-24 15,9 4-12-15,12 3-41 16</inkml:trace>
  <inkml:trace contextRef="#ctx0" brushRef="#br0" timeOffset="12.001">14240 6638 236 0,'-3'3'88'0,"3"-11"-48"0,0 3-29 0,0 5 21 0,0 0 5 16,-6 0 7-16,0 0-15 15,-6 2-7-15,-6 4-13 16,0-1-4-16,1 3-1 0,-1 0-7 16,6 2 0-16,3 4-1 15,9 4 2-15,3 3-1 16,6 0-1-16,6 3 0 15,3 0 3-15,-4 5 0 16,-2-5 3-16,-3 0 12 16,-6 0 6-16,-6-6-4 15,-3 1 1-15,-6-3-8 16,-2-6-1-16,-7-2-2 16,-3-3 1-16,0-2-6 15,3-3-3-15,0 0-26 16,7 0-11-16,2 0-33 15,6-3-15-15,9 1-46 16</inkml:trace>
  <inkml:trace contextRef="#ctx0" brushRef="#br0" timeOffset="13.001">14496 6628 204 0,'0'0'77'0,"3"8"-42"0,0 2-32 0,0-4 17 15,0 4 10-15,-3 6 8 0,0 8-5 16,0 5 0 0,0 3-18-16,-3 5-7 0,3 0-3 0,-3-3-3 15,3-2 1-15,0-8-9 16,0-1-1-16,0-7-29 15,0-2-12-15,0-6-59 16,0-8-43 0,-3-3 60-16</inkml:trace>
  <inkml:trace contextRef="#ctx0" brushRef="#br0" timeOffset="14.001">14314 6646 280 0,'-6'3'104'0,"9"-11"-56"0,6 5-58 0,6 3 16 16,0-2 3-16,3-1 5 15,9-2-2-15,3-1 1 16,2 1-8-16,-2 0-3 0,3 2 1 16,0 1-29-16,-4 2-11 15,-2 5-40-15,-3 0-15 16,-9 0-3-1</inkml:trace>
  <inkml:trace contextRef="#ctx0" brushRef="#br0" timeOffset="15.001">14335 7072 176 0,'18'0'66'0,"-3"-16"-36"0,9 8-22 16,-12 6 18-16,6 2-6 16,5-3 0-16,4 0-9 15,3 1-2-15,3-1-5 16,-4-2-9-16,-2 0-2 0,3-1-32 16,-3-2-14-16,0-2-35 15</inkml:trace>
  <inkml:trace contextRef="#ctx0" brushRef="#br0" timeOffset="16.001">15064 6572 244 0,'0'-5'90'0,"0"5"-48"0,0-3-27 0,0 3 26 16,-2 5-13-16,-4 6-4 15,-3 8-9-15,-9 4-5 16,-6 12-5-16,-6 4-4 0,0 17 0 16,1-6-1-16,2-5 0 15,3-5-3-15,3-6 0 0,3-5-34 16,1-7-12-16,5-6-55 16,0-9-48-1,3-1 54-15</inkml:trace>
  <inkml:trace contextRef="#ctx0" brushRef="#br0" timeOffset="17.001">14811 6575 224 0,'6'8'85'0,"6"0"-46"0,3 26-19 0,-9-15 27 16,3 12-5-1,6 17 2-15,6 2-20 0,6 3-7 16,2 0-10-16,1-5-5 0,3-6-1 16,0-2-39-16,-4-6-16 15,-2-7-88 1</inkml:trace>
  <inkml:trace contextRef="#ctx0" brushRef="#br0" timeOffset="18.001">15952 6593 120 0,'17'-5'46'0,"-23"5"-24"0,15-8-10 0,-6 5 16 0,0-2-3 15,-3-3 3-15,0-2-7 16,-6-1-3-16,-3 0-10 15,-5 4 12-15,2 1 7 0,-3 4-6 16,-3 2 1-16,0 8-13 16,0 5-3-16,3 13-2 15,0 9 0-15,3 10-2 16,7 7-2 0,2 7-2-16,0-6-1 0,3-6 2 15,0 1 2-15,0-3-2 16,0-8 0-16,0-8-17 15,0-5-8-15,-3-6-24 16,0-4-11-16,0-9-31 16</inkml:trace>
  <inkml:trace contextRef="#ctx0" brushRef="#br0" timeOffset="19.001">15675 6800 208 0,'-3'-3'79'0,"9"0"-42"0,3-2-43 0,0 2 12 16,5 1-6-16,4-3 0 16,3 2-9-16,3 0-2 15,0 1-25-15,0 2-11 16,-1 0 4-16,-5 2 5 16,-3 4 20-16,-3 1 8 15,-3 4 26-15,-3 8 12 0,-3 7 11 16,-3 3 3-1,-3 3-7-15,3-6-4 16,0 6-13-16,3-5-4 0,3-1-8 16,9-5 3-16,3-8 1 0,5-5 3 15,-2-8 5-15,0-5-8 16,0-3-3-16,-3-5 0 16,-3 0 2-16,-6-3-4 15,-4-3-3-15,-5-5 3 16,-5-2 1-16,-1 2-5 15,-3 0 0-15,-6 6-1 16,3 2 0-16,3 3-25 16,0 2-10-16,12 3-84 15,3 3 18 1</inkml:trace>
  <inkml:trace contextRef="#ctx0" brushRef="#br0" timeOffset="20.001">16172 6969 184 0,'18'34'68'0,"-15"-20"-36"0,9 15-20 0,-10-21 21 16,1 0-8-16,0-3 0 16</inkml:trace>
  <inkml:trace contextRef="#ctx0" brushRef="#br0" timeOffset="21.001">16210 7059 418 0,'0'-8'18'0,"0"-5"-9"16,3-3-6-16,0-3-3 16,3-7-3-16,3-3 2 0,3 2 1 15,3 6 2-15,3 3-12 16,3 4-3-16,0 4-43 15,11 5-17-15,1 5-27 16</inkml:trace>
  <inkml:trace contextRef="#ctx0" brushRef="#br0" timeOffset="22.001">16812 6532 208 0,'0'14'77'0,"3"2"-42"0,3 31-32 0,-3-28 15 15,-3 12 4-15,-3 9 6 16,-3 13-4-16,0-3-2 16,0-2-12-16,0 0-6 0,0-3-1 15,3-8-2-15,0-6-1 16,0-7 1-16,3-3-1 16,3-5-3-16,3-3 2 15,6-5-1-15,6-2 0 0,8-4 2 16,-2 1 2-16,3 0-17 15,0-1-6-15,-3-4-17 16,-4-1-6-16,1 0-58 16</inkml:trace>
  <inkml:trace contextRef="#ctx0" brushRef="#br0" timeOffset="23.001">17086 6868 192 0,'-15'3'74'0,"15"13"-40"0,3 3-40 15,0-12 14-15,-3 7 4 0,6 2 4 16,0 2-7-16,-3 1-3 16,0 2-4-16,-1-5-17 15,1 0-7-15,0-3-69 16</inkml:trace>
  <inkml:trace contextRef="#ctx0" brushRef="#br0" timeOffset="24.001">17044 6786 220 0,'-6'-5'82'0,"9"5"-44"0,0-2-51 0,-3 2 9 0,0 0-16 15,6 0-2-15,6 0-35 16,0 2-13-16</inkml:trace>
  <inkml:trace contextRef="#ctx0" brushRef="#br0" timeOffset="25.001">17178 6943 144 0,'0'26'55'0,"0"-10"-30"0,0 5-10 15,0-13 20-15,0 5-8 16,-3 0-1-16,3-2-6 15,0-3-3-15,0-3-9 16,0-2-1-16,3-11 3 16,3-3-4-16,0-2-7 15,3-5-2-15,0-1-4 16,3-5 0-16,2-2-1 0,1 2 2 16,6 8 4-16,0 8 1 15,3 6 3-15,-6 10 1 16,-1 7 3-16,-2 4 1 15,-3-1-6-15,0 4 0 16,-3 1-1-16,-3 1 2 16,0-3-8-16,0-2-3 15,0-6-37-15,0-2-17 16,0-1-26 0</inkml:trace>
  <inkml:trace contextRef="#ctx0" brushRef="#br0" timeOffset="26.001">17484 6906 160 0,'-3'0'60'0,"6"2"-32"0,-3 6-24 0,3-3 15 0,-3 6 4 16,0 5 3-16,3 0 0 15,3 2-1-15,0 6-14 16,3 3-2-16,6-4 1 0,3-2-4 15,-3-2 2-15,0-6-5 16,0-2-2-16,-1-6 2 16,4-5 0-16,0-8-6 15,0-8 0-15,0-2-15 16,-3-3-5-16,-3-1 9 16,-3-1 8-16,-3-6 4 0,0-3 2 15,-3 5 2-15,0 9 1 16,-1 2 10-16,-2 5 6 15,3 25 1 1,0 1-11-16,0 1-2 16,0 3-3-16,0-1 2 15,0 6-5-15,0-3-3 16,6 1-6-16,0-4 0 16,6-2-31-16,-3-6-12 15,0 1-53 1</inkml:trace>
  <inkml:trace contextRef="#ctx0" brushRef="#br0" timeOffset="27.001">18077 6850 216 0,'-9'-16'82'0,"6"32"-44"0,0-5-44 16,-9 4 42 0,-6 7-13-16,-3 1-6 15,0 1-5-15,1 5-8 16,-1 0-5-16,3-2-2 0,0-6-25 16,3-2-9-16,3-4-43 15,3-4-45-15,0-3 40 16</inkml:trace>
  <inkml:trace contextRef="#ctx0" brushRef="#br0" timeOffset="28.001">17839 6921 208 0,'12'16'77'0,"-1"0"-42"0,10 5-26 0,-9-10 22 16,3 5-15-16,6 2-1 15,6 3-11-15,-1-2-3 16,1-1-1-16,-3-4-38 0,0-1-14 0,-3 0-47 16</inkml:trace>
  <inkml:trace contextRef="#ctx0" brushRef="#br0" timeOffset="29.001">18196 6331 200 0,'9'0'77'0,"-3"3"-42"0,29 8-32 0,-20-1 15 15,6 17 13-15,3 12 9 16,3 17 6-16,3 13 4 15,-7 15-27-15,-5 1-2 0,-12-3-2 16,-9-3-16 0,-9-5-5-16,-9-7-18 0,-14-9-5 15,-10 5-104 1</inkml:trace>
  <inkml:trace contextRef="#ctx0" brushRef="#br0" timeOffset="30.001">12036 12383 148 0,'0'-3'57'0,"-3"3"-30"0,-3-3-12 0,6 3 34 16,-9 0-13-16,-3 3-11 16,-6 0-8-16,-2 2-10 15,-1 0-3-15,3 0 0 0,3 3-2 16,3-2 1-16,6 2-7 16,9 2 1-16,6 3-4 15,6 3 2-15,3 3 3 16,3-1 3-16,-3 1-2 15,-4-1 0-15,1 1 3 16,-6-3 1-16,-3 0 10 16,-9-3 6-16,-3-3-6 15,-6 1 0-15,-6-6-7 16,-5 1-2-16,-1-4 0 16,3-2 0-16,0 0-7 15,3-2 0-15,6-1-19 0,4 0-8 16,5 1-20-1,6-4-6-15,14 1 1 16,7 0-36-16,3-3 11 16</inkml:trace>
  <inkml:trace contextRef="#ctx0" brushRef="#br0" timeOffset="31.001">12239 12488 184 0,'-3'-2'68'0,"0"-14"-36"0,-6 8-26 0,3 13 17 15,-3-7-5-15,0 7 1 16,-3 0-8-16,-3 6-2 16,-6-1-5-16,0 4-5 0,6-1 0 0,1 3-1 15,5-1 0-15,3 1 2 16,3 0 2-16,9-3-1 16,3-2-1-16,3-3-2 15,-1-5-1-15,4-6-3 16,0-2-1-16,-3-3 4 15,0-3 3-15,-3 1 1 16,-3-1 2-16,-3 3 2 16,-3 0 4-16,0 3 5 15,-3 0 3-15,0 2-7 16,0 0-1-16,0 6-10 16,3 2 3-16,0 3 0 15,0 3-7-15,6 2-4 16,0 0 9-16,3-2 4 15,0-1-10-15,0-2-3 16,3 0-34-16,-1-2-11 16,-2-6-30-1,0 0-26-15,-3-3 48 16</inkml:trace>
  <inkml:trace contextRef="#ctx0" brushRef="#br0" timeOffset="32">12322 12523 148 0,'0'-3'55'0,"0"6"-30"0,3-1-29 0,-3 4 10 0,3-1 8 15,3 0 6-15,-6 3-4 16,0 0-1-16,0 0-9 16,0 0-2-16,0 0 0 0,0-3-2 15,6-2 3 1,-6-3-1-16,6 0-2 15,0-5 2-15,3-3-3 16,-1 0 2-16,1-6-4 16,-3 4 0-16,0-3 1 15,3-1 0-15,0 7 0 16,0 4 0-16,0 3 2 0,0 3 3 16,0 2 0-16,0 3 0 15,0 2 3-15,-3 1 3 16,0-1-4-16,-3 1 1 15,0-3-5-15,0 0 0 16,-3-3-1-16,3-2-2 16,-3-3 3-16,3-3 0 15,2-2-1-15,1-3 1 16,9-3-4-16,3-2 0 16,-3 3 1-16,0-1 0 15,-3 6-5-15,0-1 1 16,-3 9 2-16,0 2 1 15,0 1 1-15,-1 2 2 16,-2 0-3-16,0-1 0 16,0 1-6-16,0 0 0 0,0 0-32 15,3-2-12 1</inkml:trace>
  <inkml:trace contextRef="#ctx0" brushRef="#br0" timeOffset="33.001">12816 12528 152 0,'0'0'57'0,"15"0"-30"0,-3 3-29 15,-6-1 11-15,0 1 5 16,0 0 3-16,3-3-6 16,-1 0-2-16,1 0-5 0,0 0-1 15,0-3 1-15,-3 0 0 0,0-5 0 16,-6-2-5-1,0-1 1-15,-3 1 0 0,-3-1 0 16,-3 0-5-16,-6 4 1 16,-5 1 2-16,-1 4 1 15,3 2 3-15,0 13 3 16,3 0 4-16,0-2 2 16,3 2 3-16,6 0 2 15,3 3-9-15,6 0-4 16,3 0-2-16,12 0-1 15,6-3-16-15,3-3-6 16,3-2-53 0</inkml:trace>
  <inkml:trace contextRef="#ctx0" brushRef="#br0" timeOffset="34.001">13527 12427 148 0,'-9'-2'57'0,"3"-1"-30"0,-14 6-21 16,8-1 17-16,0 4-8 15,-3-1 0-15,-3 6-5 16,0-1-1-16,3 3-5 15,0 1-3-15,4 2 2 0,2-1-2 0,6-1-1 16,0 2 1-16,6-3 1 16,3-3-1-16,3-2 2 15,2-2 0-15,7-6 1 16,-3-3-5-16,3-2-1 16,-3-1 1-16,0-2 0 15,-3-5 1-15,-3 3 0 16,-3 2 0-16,0 0 0 15,-3 0 6-15,-1 3 4 16,1 2-8-16,0 8 0 16,3 0 2-16,0 3 5 0,0 0-5 15,3 3-2 1,3-1-1-16,3 1 1 0,0 0-10 16,0-1-4-16,3 1-34 15,-3-3-15-15,5-3-21 16</inkml:trace>
  <inkml:trace contextRef="#ctx0" brushRef="#br0" timeOffset="35.001">13896 12414 152 0,'3'-2'57'0,"9"-1"-30"0,-21 0-1 0,9 3 23 15,-3 0-9-15,-3 3-1 16,-2 0-18-16,-4 2-7 0,0 0-9 16,0 0-6-16,0 3 0 0,3 3-1 15,3 0-2-15,3 2 3 16,3 3 0-16,6 0 1 15,3 2 0-15,3 1-3 16,0-1 2-16,3 1 1 16,-3-3 0-16,-4-1 0 15,-5 1 0-15,-3-2 2 16,-3-4 3-16,-5-2-7 16,-4 0-3-16,-6-3-41 15,0 1-20-15,-21 4-35 16</inkml:trace>
  <inkml:trace contextRef="#ctx0" brushRef="#br0" timeOffset="36.001">11610 13015 96 0,'-3'-11'35'0,"0"9"-18"0,-2-6 0 0,2 5 14 15,-3 0-1-15,-3 1 2 16,-3 2-7-16,0 0-3 15,-3 2-12-15,-3 6-9 0,-3 8-1 16,3 8-2-16,4 16-2 16,2 2 3-16,3 0 0 15,3-2 1-15,3 2 2 16,3-5-1-16,3-5-1 16,0-5-13-16,-3-4-6 15,0-4-28 1</inkml:trace>
  <inkml:trace contextRef="#ctx0" brushRef="#br0" timeOffset="37.001">11292 13293 128 0,'-6'-11'49'0,"9"11"-26"0,0 0-25 16,3 0 9-16,3 0 1 0,3-3 3 15,3 1-6 1,2-1-3-16,13-2-1 0,0 0-1 0,0 2 2 16,-3 0-3-16,-4 3 0 15,1-2-10 1,-6 4-3-16,-6 4 2 0,0-4 5 16,-3 4 4-16,-3 1 2 15,-6 4 9 1,0 2 5-16,0 0-4 0,0 3-3 15,3-2-1-15,0-1 1 16,3-3 1-16,0 1 1 16,8-3 2-16,4-3 4 15,0-5 1-15,-3-5 0 16,0-3-3-16,0 0-2 16,-3-3 0-16,-3 4 1 15,-3-4 1-15,-6 0 0 0,0 1-4 16,-3 2-3-16,-3 0-2 15,-3 0-3-15,-3 0-13 16,0 5-6-16,3 1-21 16,0 2-10-16,3 0-33 15,9 0-17 1,3-3 53-16</inkml:trace>
  <inkml:trace contextRef="#ctx0" brushRef="#br0" timeOffset="38.001">11825 13316 116 0,'0'11'44'0,"3"0"-24"0,-3-6-15 0,0-5 13 15,0 3-4 1,0-3 0-16,0 0-6 0,0 0 0 16,0 0-5-16,0 0 7 0,0 0 5 15,0-3-7-15,3-2-2 16,0-1 0-16,0-2 1 15,3-2-3-15,0-1-3 16,0 3 4-16,5-2 4 16,4-1-7-16,0 3-1 15,3 6-1-15,0-1 2 16,3 3-10-16,-3 3-4 16,2-3-30-16,-2 0-10 15,6 0-19 1</inkml:trace>
  <inkml:trace contextRef="#ctx0" brushRef="#br0" timeOffset="39.001">12602 13020 88 0,'0'-10'33'0,"0"4"-18"0,0-2 2 0,-6 6 16 15,0-6-2-15,0 0 2 16,-6 0-2-16,0 3 3 16,0 2-18-16,0 0-5 0,0 6 0 15,0 2-7-15,-3 6-2 16,4 5-1-16,-1 10-1 16,3 6 0-16,3 5 0 15,3 3 2-15,0-1 1 16,3-2 1-16,0 0 0 15,3-5-5-15,0-8 1 16,0 0-13-16,0-8-5 0,-3-3-32 16,0-3-13-16</inkml:trace>
  <inkml:trace contextRef="#ctx0" brushRef="#br0" timeOffset="40.001">12277 13240 180 0,'-6'-8'68'0,"9"8"-36"0,3-3-33 16,0 3 12-16,3 0-3 15,0-10 2-15,12 4-3 0,3 1-2 16,-1 0-2 0,4-1-3-16,-3 4 3 0,0-1-13 0,3 0-3 15,-1 1-21-15,1-1-5 16,-6 1-7-1,-3-1-8-15,-3 3 21 16,-3 0 18-16,-3 0 12 16,0 0 31-16,0 3 32 15,-4 10-13 1,1 0-17-16,0 6-12 16,0-4-9-16,0 1-4 15,-3-2-2-15,0-1-3 0,0 0 1 16,0-5-48-1</inkml:trace>
  <inkml:trace contextRef="#ctx0" brushRef="#br0" timeOffset="41.001">12602 13134 132 0,'-6'-8'52'0,"9"5"-28"0,3-2-35 0,-3 2 5 0,3 1-14 16,0-4-2-16,2 1-24 16,4-3-11-16</inkml:trace>
  <inkml:trace contextRef="#ctx0" brushRef="#br0" timeOffset="42.001">12783 12986 160 0,'0'-3'63'0,"3"3"-34"0,-3 3-25 0,3 2 13 15,-3 3 5-15,3 5 4 16,-3 6-6-16,3 5-1 16,-3 10-11-16,6 0-3 0,-3 1 1 15,0-1-3-15,0 1-2 16,0-6 0-16,0-6 1 16,0 1-28-16,-3-5-9 15,0-11-135 1,9-6 83-1</inkml:trace>
  <inkml:trace contextRef="#ctx0" brushRef="#br0" timeOffset="43.001">12890 13245 168 0,'3'3'63'0,"0"-1"-34"15,9 4-36-15,-6-6 8 0,3 2 13 16,0 1 8-16,3 0 2 15,3-3 1-15,0 0-14 16,3-3-7-16,-4 0-2 0,1-2-2 16,-3 0 2-16,-3-6-1 15,0 1-1-15,-3-9-2 16,-3 3-1-16,-3 3-12 0,-9 2-5 16,-6 3 4-16,-3 3 2 15,1 5 8-15,-4 5 5 16,3 6 2-16,3 2 2 15,0 3 2-15,3 8 4 16,6-3 2-16,6 0 3 16,6-2-5-16,3-1-1 15,12 1-2-15,6-3-1 16,5-6-54-16,7-12-22 16,6-6-13-1</inkml:trace>
  <inkml:trace contextRef="#ctx0" brushRef="#br0" timeOffset="44.001">13533 13023 148 0,'-3'-5'55'0,"3"5"-30"0,0 2-23 0,0 1 14 15,0 5 7-15,0 5 6 16,0 5-4-16,-3 6-3 16,0 8-12-16,0 0-2 0,0 0-1 15,0-3-1-15,3 0-1 16,0-5-3-16,0 2-19 15,0-5-11 1,0-5-58 0,3-8-40-16,-9-5 52 15</inkml:trace>
  <inkml:trace contextRef="#ctx0" brushRef="#br0" timeOffset="45.001">13387 13039 200 0,'0'-6'77'0,"0"6"-42"0,9-2-34 16,0 2 16-16,6 0 0 16,3-3 2-16,0 0-10 0,3 1-5 15,3-1-3 1,2 1-4-16,1-1 2 0,-3 3-12 0,0 0-7 15,-6 0-36-15,-3 3-13 16,-7 2-9 0</inkml:trace>
  <inkml:trace contextRef="#ctx0" brushRef="#br0" timeOffset="46.001">13393 13338 140 0,'-11'10'55'0,"8"-4"-30"0,3-4-29 0,5 6 32 16,1-3-4-16,3 3-3 16,6 0 0-1,6 0-12-15,0-2-1 0,3-4-1 0,3-2-3 16,2 3-1-16,-2-6-8 16,0 1-2-16,-3-1-16 15,-1-5-8-15,-5 3-38 16,6-3-32-1,-3-3 40-15</inkml:trace>
  <inkml:trace contextRef="#ctx0" brushRef="#br0" timeOffset="47.001">13876 12994 160 0,'0'2'60'0,"0"4"-32"0,-3 10-22 0,0-3 17 16,-3 8-1-16,0 11 2 15,-6 7-2-15,0 4-2 16,-3-4-10-16,-3 4-4 0,3-9-2 16,0-2 0-16,4-6 0 15,5-5-13-15,0-5-4 16,3-2-21-16,12-6-78 31,2-3-12-31,1-13 62 16</inkml:trace>
  <inkml:trace contextRef="#ctx0" brushRef="#br0" timeOffset="48.001">13992 13105 148 0,'-18'5'57'0,"12"3"-30"0,-12 19-25 16,9-12 12-16,0 9 6 16,-3 5 5-16,3 6-7 15,6-4 0-15,0-1-11 16,12-4-4-16,3-2-2 0,3-6 5 16,9-7 4-16,6-6 3 15,5-7 3-15,7-9-7 16,0-5-1-16,-12-8 5 0,-7-2 3 15,-11-6 3-15,-15-2 3 16,-9-1-1-16,-11 4-1 16,-7 4-8-1,-3 6-3-15,0 5-16 0,1 3-8 16,2 5-69-16,6 5-32 16,3-2-1-1</inkml:trace>
  <inkml:trace contextRef="#ctx0" brushRef="#br0" timeOffset="49.001">14319 12536 132 0,'-3'0'49'0,"6"0"-26"0,0 0-23 0,-3 0 10 15,0 0-2-15,6 3 0 16,6-1 2-16,0 1 4 16,6 0-8-16,3-3 6 0,8 0 3 15,7-3 2-15,3-2 1 16,8-3 0-16,1 0-2 16,6-8-4-16,-4 0-2 0,1-3-2 15,-1-2 2 1,-2-3 4-16,3-10 3 15,-10 0-5-15,-5-6 1 0,-3-5-6 16,-1 3 1-16,-5-3-5 16,-3 0-2-16,-3-6 2 15,-3 1 0-15,-6 0-1 16,0 5-2-16,-3 5-2 16,-4 6-1-16,1 2 2 15,-3 8 2-15,3 3-2 16,-3 3 0-16,0 2 1 15,0 3 0-15,0-1 0 16,0 4 2 0,-3 2-3-16,0 0-2 0,0 3-1 0,0 2 3 15,-3 3-2-15,-3 8-1 16,-9 5 0-16,-2 3 0 16,-1 2 3-16,-3 4 0 15,0 1-2-15,3 1 2 16,0-5 1-16,3-1 2 15,1-4-1-15,2-4 2 16,3-5-4-16,3 1 0 16,3-6 3-16,3-8 3 15,6-5-4-15,3-6-3 16,3-5 1-16,2-2 2 16,4-3-2-16,3 2-2 15,0 1 2-15,0 2 2 16,-3 5-2-16,-3 3 0 15,-4 6-1-15,1 2 0 0,0 5 0 16,-3 6 0-16,3 5 8 16,-3 8 6-16,3 2-4 15,-3 3 0-15,0 1-4 16,0-4-3-16,3 3-7 16,0-5-1-16,2 5-59 15,4-13-23-15,3-5-21 16</inkml:trace>
  <inkml:trace contextRef="#ctx0" brushRef="#br0" timeOffset="50.001">11667 12491 72 0,'9'3'30'0,"-18"5"-16"0,15-11 12 0,-6 8 18 16,-3-2-6-16,0 0 0 15,0-1-10-15,-6 1-5 16,0-1-13-16,-3-2 5 0,0 0 2 16,-3 0-3-16,-2 0 2 15,-4-2-3-15,-9 2 2 16,0 0 1-16,-5-5-1 16,-7-6-3-16,0 0 0 15,-5 1-3-15,-4-1 2 16,0-5-4-16,-2 0 1 15,2-5-1-15,-2-5 1 0,2-3-4 16,3-3-3-16,4-5 4 16,5 3 1-16,6-1-2 15,4 3-1-15,2-2-1 16,3-3-2-16,6 0 1 16,3-3-1-16,3-5 0 15,3 3 0-15,0 0-3 16,3 2 2-1,1 0 3-15,-1 6 1 0,3 2-4 16,-3 3 1-16,0 5-2 16,3 0 0-16,0 6 0 15,0-1 0-15,0 3 0 0,0 3 0 16,3 5-3-16,0 0 1 16,0 3-3-16,0 5 0 15,-3 3 4-15,0 5 1 16,-3 10-1-16,0 9 0 15,-3 7 2-15,0 3 0 16,0 0 1-16,0-3 0 16,3-2 0-16,0-3 2 15,0-5-3-15,3-5 0 16,0-6-1-16,0-3-2 16,3-4 0-16,0-6 3 15,3-8-7-15,0-11-2 16,0-5 6-16,3-5 1 0,0-8 0 15,0 0 0-15,3 3 2 16,0-1 0 0,3 4-2-16,-3 4 2 0,3 6-4 15,0 5 1-15,0 3 0 16,0 8-1-16,-1 7 4 16,1 4 2-16,0 2 0 15,0 2 2-15,0 6-2 16,3 0 2-16,0 0-2 15,0 0-1-15,3 0-57 16,-1-6-24-16,-2-5-23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4T23:49:29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10991 5810 1105 0,'0'0'24'0,"0"0"4"0,0 0 2 0,0 0 2 0,0 0-32 0,0 0 0 16,0 0 0-16,0 0 0 0,0 0 23 0,0 0-3 0,0 0 0 0,0 0 0 15,0 0-12-15,0 0-8 16,6 0 8-16,0 0-8 0,0 0 36 0,0 0 4 15,3-2 0-15,0 2 0 0,0-3 4 0,3 3 0 0,0-3 1 0,0 3 0 16,3-2-36-16,-1 2-9 0,1 0 0 0,0 0 0 16,3 0 53-16,0-6 9 0,3 6 2 0,-3-2 0 15,-4 2-52-15,4-3-12 0,0 3 0 0,0-3 0 16,3 3 0-16,-3 0 0 0,3 0 0 16,-4 0 0-16,1 0 0 0,0 0 0 0,3 3 0 15,-3 0 0-15,-3-3 0 0,3 2 0 0,-4 4 0 0,1-6 0 16,3 0 0-16,-3 0 0 0,3 0 0 0,-3 0 0 15,6 2 0-15,-3-2 0 0,-1 0 0 0,4 0 0 16,0 3 0-16,-3-3 0 0,3-3 0 0,-3 3 0 16,-1 0 0-16,4 0 0 0,-3 0 0 0,3 0 0 15,0 3 0-15,0-3 0 0,-3-3 0 0,2 3 0 0,1 3 54 16,0-3 8-16,-6 3 2 0,6-3 0 0,-3 2-52 16,2-2-12-16,-5 3 0 0,3-3 0 0,6-3 0 0,-3 3 0 15,0 3 0-15,3 0 0 0,-4-6 0 0,4 3 0 16,-6-3 0-16,6 3 0 0,0 0 0 0,2 0 0 15,-2 0 0-15,0-2 0 0,3 2 0 0,0 0 0 16,-4-3 0-16,1 3 0 0,0 3 0 0,0-3 0 16,0 0 0-16,2 0 0 0,4 0 0 0,-3-3 0 15,0 3 0-15,3 0 0 0,2-3 0 0,-2 3 0 16,0 0 0-16,3 0 0 0,-4 0 0 0,4 0 0 16,-6 0 0-16,3 0 0 0,-1 0 0 0,1 0 0 15,3 0 0-15,0 0 0 0,-1 0 0 0,1 0 0 16,-3 0 0-16,0 0 0 0,2 0 0 0,-2 0 0 0,3 0 0 0,-3 0 0 15,-1 0 0-15,1 0 0 0,-3 0 0 16,6 3 0-16,-3 0 0 0,-1-1 0 0,1 1 0 16,0 0 0-16,0-6 0 0,2 3 0 0,-2 3 0 15,3-3 0-15,3 0 0 0,-4 2 0 0,1 1 0 0,0-1 0 16,0 4-10-16,-1-4-2 0,1-2 0 0,0 0 0 16,0 6 20-16,2-6 3 0,-2 2 1 0,0-2 0 15,2 3 6-15,-2-3 2 0,0 0 0 0,3 3 0 16,-4-3-20-16,4 0-16 0,-3 2 4 0,0-2 0 15,2 0 12-15,1 0 0 0,0 3 12 0,-1-3-12 16,1 0 0-16,0 0 0 0,0 0 0 0,-1 3 0 16,1-3 8-16,-3 2-8 0,0-2 0 0,-1 0 0 15,1 0 8-15,0 0-8 0,2 0 0 0,1 0 0 0,0 0 14 0,0-2-4 16,2-1-1-16,1 3 0 0,0-3-9 16,-1 1 0-16,1-1 0 0,-3 3 0 0,3-5 0 15,-1 5 0-15,1 0 0 0,0 0 0 0,2-3 0 16,1 0 0-16,0 1 0 0,-4 2 0 0,4 0 0 0,-3 0 0 15,-1 0 0-15,1 0 0 0,-3 2 0 0,5-2 0 16,1 0 0-16,0 0 0 0,-6 0 0 16,-1 3 0-16,7-3 0 0,-3 3 0 0,-1-6 0 0,1 0 0 15,-3 3 0-15,5-2 0 0,-2 2 0 0,3 0 0 16,-1 0 0-16,7-3 0 0,-3 0 0 0,2 1 8 16,4-1-8-16,0 3 8 0,-4-2-8 0,4-4 0 15,2 6 0-15,1-5 0 0,0 0 0 0,-4 5 0 16,4-8 0-16,-1 5 0 0,1 0 12 0,-4 3-4 0,-2-7 0 15,3 7 0-15,2-3-8 0,1 0 0 0,-7 3-12 0,1-2 12 16,-3 2 0-16,2 0 0 0,1 0 0 0,-6 2 12 16,-1-2-12-16,4 3 0 0,3 0 0 0,-1-3-11 15,1 0 11-15,-1 2-10 0,1 3 10 0,-3-5-10 32,-1 0-26-32,-2 0-6 0,0 0-1 0,-4 0 0 15,4 3-135-15,-6 0-27 0,29-6-6 0,-14 0-1 0</inkml:trace>
  <inkml:trace contextRef="#ctx0" brushRef="#br0" timeOffset="4033.968">19141 5337 759 0,'0'0'33'0,"0"0"8"0,0 0-33 0,0 0-8 0,-9-3 0 0,9 3 0 16,-9-3 57-16,3 3 10 0,-3 0 1 0,3 3 1 15,-2-3-11-15,2 5-2 0,-3 1-1 0,3 2 0 16,3-1-20-16,-3 1-4 0,3 6-1 0,0-6 0 16,3 2-19-16,3 3-11 0,0 1 12 0,3-1-12 15,0 0 9-15,3-2-9 0,0-3 0 0,-1 2 9 16,4-5-9-16,3 3 12 0,-3-5-12 0,0 0 12 15,3-6-12-15,0 3 12 0,0-3-12 0,0 1 12 16,-4-9-2-16,1 3 0 0,0 3 0 16,-3-3 0-16,0-3 1 0,-3 3 0 0,-3-2 0 0,3 2 0 15,-6 0 11-15,-3 0 2 0,-3 0 1 0,0 3 0 16,-3 0-25-16,0 2 8 0,-3 0-8 0,0 3 0 16,-2-2 0-16,-1 2 0 0,0 0 0 0,0 0-11 0,0 0 0 15,0 2 0-15,0 1 0 0,0 0 0 16,4 2-38-16,5-5-8 0,0 0-2 0,6 0-551 15</inkml:trace>
  <inkml:trace contextRef="#ctx0" brushRef="#br0" timeOffset="4324.976">19347 4958 691 0,'0'0'61'0,"0"0"-49"0,0 0-12 0,-3 6 0 15,3 2 146-15,0 2 26 0,0 3 6 0,3 3 1 16,0 3-129-16,2 2-26 0,-2 3-4 0,3 5-2 16,-3-3 22-16,0 1 5 0,0 2 1 0,0 0 0 15,0-3-10-15,0 1-3 0,0 2 0 0,0-8 0 16,3 0-19-16,-3 0-4 0,3 1-1 0,-3-6 0 15,3-1-17-15,-3-1-4 0,0-4-1 0,3 1 0 16,-3-3-52 0,3-3-11-16,-6-5-1 0,0 0-587 0</inkml:trace>
  <inkml:trace contextRef="#ctx0" brushRef="#br0" timeOffset="4587.967">19585 5218 1105 0,'-6'2'48'0,"6"-2"12"0,0 0-48 0,-6 0-12 15,3 6 0-15,-3-6 0 0,6 0 18 0,-6 2 2 16,-3 3 0-16,-3 1 0 0,3-1-7 0,0 0-1 16,-3 3 0-16,-3 0 0 0,3 0 12 0,1 3 1 0,5-3 1 0,-3 2 0 15,-3-2 28-15,3-3 6 16,0 6 0-16,3-6 1 0,0 1 9 0,6-6 2 15,0 0 0-15,-3 5 0 0,3-5-28 0,0 0-4 16,6 5-2-16,-3 1 0 0,6-1-22 0,0-3-5 0,3 1-1 16,3 0 0-16,0-3-10 0,2 0 0 0,-2 0 0 0,0 0 0 31,0 2-102-31,3 1-26 0,-6 0-4 0</inkml:trace>
  <inkml:trace contextRef="#ctx0" brushRef="#br0" timeOffset="6082.972">20225 4892 633 0,'0'0'28'0,"0"0"6"0,0-8-34 0,-3 6 0 0,0-4 0 0,3 1 0 0,0-3 62 0,-3 0 6 15,0 3 0-15,0-3 1 0,0 3-13 0,-3 2-4 16,3-5 0-16,0 5 0 0,-3 1-9 0,0 2-3 16,0-6 0-16,-3 6 0 0,6 6 26 0,-3-6 5 15,0 2 1-15,-3 4 0 0,6-1-24 0,0 8-5 16,-3-2-1-16,3 5 0 0,0 2-25 0,0 1-5 16,3 2 0-16,0 3-1 0,3 10-11 0,0-7 8 15,0-1-8-15,0 3 8 0,0 0-8 0,0-2 0 16,3-6 0-16,-3 0 8 0,3-3-8 0,-3 1 0 15,0 0 0-15,0-6 0 16,-3-3-30-16,3 1-8 0,-3-3-2 16,0 0-435-16,0 0-87 0</inkml:trace>
  <inkml:trace contextRef="#ctx0" brushRef="#br0" timeOffset="6437.017">20034 5141 1497 0,'0'0'32'0,"0"0"8"0,0 0 0 0,0 0 4 0,0 0-36 0,3-8-8 0,3 3 0 0,0-3 0 16,3 2 14-16,0-2 1 0,3 3 0 0,0 0 0 16,0 0-15-16,-1 2 0 0,1-5 0 0,3 5 0 15,-3-2-33-15,0 2-3 0,3 1-1 0,-3-1 0 16,0 3-40 0,-3 0-8-16,0 0-2 0,-3 3 0 0,3 2 20 15,-4 0 4-15,-2-2 1 0,0 5 0 0,0 0 62 0,-3 2 10 0,0 4 3 0,-3-4 1 16,3 4 43-16,0-1 9 0,-3 0 2 0,3 3 0 15,0-3-11-15,-3 0-1 0,3 1-1 0,0-1 0 16,0-5-3-16,3 0-1 0,0-3 0 0,-3-5 0 16,6 5-10-16,0-2-1 0,3 0-1 0,-3-6 0 0,3 3-15 15,-3 0-2-15,0-3-1 0,3-2 0 0,-6-3-4 0,3 0-1 16,-3 3 0-16,3-8 0 0,0 2-6 0,-3 0-2 16,-3 1 0-16,0 2 0 0,0-5-8 0,-3 5 0 15,0-3 0-15,-3 3 0 0,3 3-23 0,0-3 3 16,-3 3 1-16,0-3 0 15,-3 2-12-15,3 6-2 0,3-8-1 0,3 8 0 16,-9 0-26-16,9 0-6 0,0 0-1 0,0 0-382 16,0 0-77-16</inkml:trace>
  <inkml:trace contextRef="#ctx0" brushRef="#br0" timeOffset="6665.976">20376 5120 115 0,'12'8'10'0,"-9"-6"-10"0,3 9 0 0,-3-8 0 15,3 4 197-15,-3 1 38 0,3 0 7 0,-3 0 2 16,-3 3-136-16,3-6-26 0,0 3-6 0,-3-8 0 15,0 0-20-15,0 5-3 0,0-5-1 0,0 0 0 16,-3 8 5-16,3-5 1 0,-3 0 0 0,0-1 0 16,0-4-14-16,0 2-4 0,0 0 0 0,-3-6 0 15,6 1-13-15,0 0-3 0,-3-3-1 0,3 0 0 16,0-5-8-16,3 2-2 0,3 0 0 0,0 1 0 16,0-1-13-16,-3 1 0 0,6-1 0 0,0 3 0 15,0 3 0-15,0 0-15 0,3 2 3 0,-3 3 1 16,3 0-161-16,-4 0-33 0</inkml:trace>
  <inkml:trace contextRef="#ctx0" brushRef="#br0" timeOffset="6932.971">20775 4784 633 0,'0'0'56'0,"0"0"-44"0,0 0-12 0,0 5 0 16,3 0 152-16,0 3 28 0,-3 3 5 0,3 2 2 16,3 0-143-16,0 3-29 0,0 3-6 0,-3-1-1 15,3 9 8-15,0-9 0 0,0 6 1 0,0 0 0 16,-9 0-17-16,3-3 0 0,0 0 8 0,0 0-8 15,0 0 0-15,0 0 0 0,0-7 0 0,0 2-419 16,0-3-77-16</inkml:trace>
  <inkml:trace contextRef="#ctx0" brushRef="#br0" timeOffset="7148.982">20722 4979 1605 0,'0'0'71'0,"0"0"15"0,0 0-69 0,0 0-17 16,0 0 0-16,0 0 0 0,0 0 30 0,0 0 2 15,3-5 1-15,3 3 0 0,-3-1-7 0,6-2-2 16,-1 2 0-16,1 0 0 0,0 1-16 0,0-1-8 16,6 0 8-16,-3 1-8 0,0-1 0 0,-3 3-9 15,0 0 0-15,0-8 0 16,0 5-122-16,0 1-24 0,-3 2-5 0,0-8 0 0</inkml:trace>
  <inkml:trace contextRef="#ctx0" brushRef="#br0" timeOffset="7529.028">20927 4781 288 0,'0'0'25'0,"0"0"-25"0,0 0 0 0,-3 0 0 15,3 0 190-15,0 0 33 0,0 0 6 0,3 5 2 16,-3 3-153-16,0 0-30 0,0 3-7 0,0 2-1 15,0 3 7-15,0 0 1 0,3 2 0 0,-3 3 0 16,3 1-5-16,-3-1-1 0,0 0 0 0,0 0 0 16,0 3 13-16,0 0 2 0,0-8 1 0,-3-1 0 15,3 4-30-15,0-6-7 0,0 0-1 0,3 1 0 16,-3-6-6-16,0 0-2 0,0-8 0 0,0 0 0 16,0 0-12-16,0 0 0 0,0 0 0 0,0 0 0 15,0 0 27-15,6-6 2 0,0 4 1 0,-3-12 0 16,3 6-50-16,0-2-9 0,-3-3-3 15,3-1 0-15,-3 1 21 0,3 0 11 0,0 2-12 0,3 1 12 0,-3 5-20 0,-1-6 4 16,1 3 0-16,-3 5 0 0,3-2 16 0,-6 5 0 16,6 0 0-16,-3 3 0 0,3 2 0 0,-3 0 0 15,3 3 0-15,-3 3 0 0,0 2 0 0,-3-2 9 16,3 2-1-16,3-3 0 0,-6 1-8 0,3 2 8 16,0-5-8-16,0 5 8 0,0-7-8 0,0 2-17 15,0-3 4-15,-3-5 1 16,3 8-124-16,-3-8-24 0,0 0-4 0,6 0-481 15</inkml:trace>
  <inkml:trace contextRef="#ctx0" brushRef="#br0" timeOffset="7663.972">21168 5017 345 0,'0'0'31'0,"0"0"-31"16,0 0 0-16,0 0 0 0,0 0 184 0,0 5 32 0,0 3 5 0,0 0 2 16,0 0-127-16,0 2-24 0,3 1-6 0,0-1-1 15,-3 1-41-15,3 2-8 0,-3-8-1 0,-3 6-1 16,6 0-14-16,-3-6-13 0,3 3 2 0,-3-8-616 15</inkml:trace>
  <inkml:trace contextRef="#ctx0" brushRef="#br0" timeOffset="7823.966">21150 4961 633 0,'0'0'28'0,"0"0"6"0,-3-3-34 0,3 3 0 0,-3-2 0 0,3 2 0 0,0 0 223 15,0 0 37-15,0 0 8 0,0 0 2 0,0 0-214 0,0 0-44 16,0 0-12-16,0 0 0 16,3-3-30-16,3 0-12 0,0 1-2 0,3 2-628 15</inkml:trace>
  <inkml:trace contextRef="#ctx0" brushRef="#br0" timeOffset="8155.008">21266 5003 1393 0,'0'0'30'0,"-3"8"6"0,6 0 2 0,-3 3 2 0,3 2-32 0,-3-2-8 16,-3 2 0-16,0-3 0 0,3 1 40 0,0 2 7 16,0-8 1-16,3 3 0 0,-3-2-10 0,0-6-2 0,0 0 0 0,0 0 0 15,3 8-7-15,-3-8-1 0,0 0-1 0,0 0 0 16,0 0-15-16,0 0-2 0,3-6-1 0,0 1 0 16,0-3-9-16,0 0 0 0,0-5 0 0,0 2 0 15,3-2 0-15,0 3-17 0,-3-1 4 0,3-2 1 31,0-6-12-31,0 6-3 0,-3 0 0 0,3 2 0 0,3 1 11 0,-3 2 3 0,0 2 0 0,0 4 0 16,3-1 13-16,-3 3 0 0,-6 0 0 0,6 5 10 16,0 1 12-16,2-1 2 0,-5 8 1 0,3-2 0 15,0-1 1-15,-3 1 0 0,0 2 0 0,0-2 0 16,0 2-11-16,0-5-3 0,0 0 0 0,0 0 0 16,0 2-12-16,0 1 0 0,0-8 8 0,3 2-8 15,-6-5-25-15,3 5-8 16,-3-5-2-16,0 0 0 0,6 5-133 0,3-5-28 15</inkml:trace>
  <inkml:trace contextRef="#ctx0" brushRef="#br0" timeOffset="8587.972">21576 4979 691 0,'0'0'30'0,"6"-5"7"16,-6 0-29-16,3-3-8 0,-3 3 0 0,0-1 0 0,0 1 117 0,-3-3 23 16,3 3 4-16,0 5 0 0,0 0-60 0,0 0-13 15,0 0-3-15,0 0 0 0,-6 0-27 0,0 5-5 16,6-5-2-16,-3 8 0 0,-3-3-9 0,0 6-1 15,3 0-1-15,0-1 0 0,0 1-1 0,0-1 0 16,0 4 0-16,3-7 0 0,0 7 3 0,0-4 1 16,0-2 0-16,0 0 0 0,3 0-4 0,-3-8-1 15,0 0 0-15,3 5 0 0,-3-5 9 0,0 0 2 0,0 0 0 16,9 3 0-16,-3-6-32 0,3 3-16 0,-9 0 1 16,3-5 1-16,3 0 2 0,-3-1 0 0,3-1 0 15,-3-1 0-15,-3 0-9 0,3 2-2 16,-3 4 0-16,3-9 0 0,-3 9 0 0,0-9 0 0,0 3 0 0,3 3 0 15,0 2 0-15,-3 3 0 0,0-8 0 0,0 8 0 16,6-5 8-16,-6 5 2 0,0 0 0 16,0 0 0-16,9 2 13 0,0 1 0 0,-3 5 0 0,2 0 0 15,1 3 16-15,3-1 7 0,-3 3 1 0,0 1 0 16,-3 1 9-16,3 1 3 0,0 0 0 0,-3 0 0 16,-6 3 8-16,0-6 1 0,3 3 1 0,-3 0 0 15,0-3-8-15,-6 0-2 0,3 0 0 0,-6 1 0 16,3-1-16-16,0-5-3 0,-6 0-1 0,3 0 0 15,0 0-2-15,-3-1-1 0,4-1 0 0,-4-4 0 0,3 1-23 0,3-3-5 16,-3-3-1-16,3 1 0 16,0 2-26-16,0-8-6 0,0 3 0 0,0-3-1 15,3 0-137-15,0 0-27 0</inkml:trace>
  <inkml:trace contextRef="#ctx0" brushRef="#br0" timeOffset="8880.978">21880 4815 1335 0,'-6'-2'59'0,"3"2"13"0,0 0-58 0,3 0-14 16,-3 2 0-16,-3 4 0 0,3-6 28 0,-3 0 4 16,0 2 0-16,0 4 0 0,-3-1 13 0,3-2 3 0,0 2 1 0,0 0 0 15,0 0 5-15,3 1 1 0,3-6 0 16,0 0 0-16,0 8-29 0,3-3-6 0,0 0 0 0,6 3-1 15,0 0-19-15,0 0 0 0,3 0 0 0,0 3 0 16,0-6 0-16,0 5 0 0,-1 1 8 0,-2-3-8 16,0 3 0-16,-3-1 0 0,0 1 0 0,-3-1 0 15,0 1 40-15,-3 0 2 0,-6 2 0 0,0-8 0 16,0 6-14-16,-6-1-4 0,3 1 0 0,-2-3 0 16,-4 5-33-16,3-10-7 0,0 2-2 0,0 0-606 15,0 0-120-15</inkml:trace>
  <inkml:trace contextRef="#ctx0" brushRef="#br0" timeOffset="9785.984">19102 5808 633 0,'0'0'28'0,"0"0"6"0,0 0-34 0,-3 2 0 0,-2 4 0 0,2-1 0 15,0 0 128-15,3 6 18 0,-3-3 4 0,3 8 1 0,0-1-111 0,3 7-23 16,0-7-4-16,-3 7-1 0,3-4 16 0,0 3 4 16,-1 0 0-16,4 1 0 0,-3-1-14 0,0-3-2 15,3-2-1-15,0-3 0 0,0 1-15 0,0-4 0 16,0-2-12-16,-3-3-397 15,3 3-80-15</inkml:trace>
  <inkml:trace contextRef="#ctx0" brushRef="#br0" timeOffset="9940.965">19248 5990 864 0,'0'8'76'0,"0"0"-60"0,-3 3-16 0,3-1 0 16,0 3 84-16,3-2 13 0,-3 2 3 0,0-2 1 15,3-1-82-15,-3 1-19 0,3-3 0 0,-3 3 0 16,0-11-19-16,0 0-2 0,0 0-1 0,0 0-498 16</inkml:trace>
  <inkml:trace contextRef="#ctx0" brushRef="#br0" timeOffset="10120.984">19254 5919 1209 0,'-9'-8'108'0,"6"5"-87"0,0 3-21 0,-3 0 0 16,6 0 91-16,0 0 13 0,0 0 4 0,-3 0 0 16,0-2-108-16,3 2-17 0,0 0-6 0,0 0-1 15,0 0-31-15,0 0-6 0,3-8-2 0,0 2 0 16,3-2-19-16,0 0-4 16</inkml:trace>
  <inkml:trace contextRef="#ctx0" brushRef="#br0" timeOffset="10308.983">19335 5749 1083 0,'0'0'48'0,"0"0"10"0,0 0-46 0,0 0-12 16,0 0 0-16,0 0 0 0,3 6 60 0,-3-6 11 16,6 8 1-16,-3 2 1 0,2 3-26 0,-2 1-6 15,3 2-1-15,-3 2 0 0,3-2 1 0,0 2 0 16,0 1 0-16,-3 0 0 0,0 2-8 0,0 0-1 16,0 3-1-16,0-1 0 0,-3-7-13 0,6 3-2 15,-3-3-1-15,0-3 0 0,0 3-15 0,0-3 9 16,3-5-9-16,-3 3 8 0,0-3-8 0,3-3 0 0,0 0-12 0,-6-5 12 31,0 0-93-31,0 0-11 0,0 0-3 0,0 0-585 0</inkml:trace>
  <inkml:trace contextRef="#ctx0" brushRef="#br0" timeOffset="10556.981">19540 5929 943 0,'0'0'41'0,"0"0"10"0,0 0-41 0,0 0-10 0,0 0 0 0,0 0 0 15,0 0 54-15,-3 3 9 0,-3 2 1 0,0-2 1 16,0 0-17-16,3-1-3 0,-6 1-1 0,3 2 0 16,0 0 6-16,0 3 1 0,0-2 0 0,1 4 0 0,2-10-2 0,-3 6 0 15,3 1 0-15,0-4 0 0,0 5-19 0,0-3-4 16,3 1-1-16,3-1 0 0,-3-5-10 0,3 8-3 16,0-3 0-16,3 0 0 0,0 1-4 0,-1-4 0 15,1 1-8-15,3 0 12 0,0-1-12 0,3 1 0 16,-6 0 8-16,6-3-8 15,-3 2-20-15,0-2-6 0,3 3-2 0,-3-3 0 16,0-3-126-16,-3 3-26 16</inkml:trace>
  <inkml:trace contextRef="#ctx0" brushRef="#br0" timeOffset="10908.978">19641 5985 748 0,'0'0'67'0,"0"0"-54"16,0 0-13-16,0 0 0 0,0 0 144 0,6 3 25 0,-3-3 6 0,6 2 1 15,-3 3-120-15,-3-5-23 0,3 0-5 0,0 0 0 16,0 0 8-16,0 0 3 16,3 0 0-16,-3-5 0 0,-3 3-9 0,3-4-2 0,0 1 0 0,0 2 0 15,-1 1-13-15,-2-4-3 0,3 1-1 0,0-3 0 16,-3 3-11-16,3-3 8 0,-3 5-8 0,-3-2 8 16,0 0-8-16,0-1 0 0,0 6 0 0,0-5 0 15,-6 0 0-15,3 2 8 0,-3 1-8 0,0 2 0 16,0 2 8-16,1-2-8 0,-1 0 8 0,0 3-8 15,0-1 0-15,0 4 0 0,0-1 8 0,0 0-8 16,0 1 0-16,0 2 12 0,0-1-12 0,0 1 12 16,3 0-2-16,3 3 0 0,-3 0 0 0,3-1 0 15,0-2 4-15,0 3 1 0,3-3 0 0,-3 0 0 16,3-1 4-16,3 1 1 0,-3-2 0 0,3 2 0 16,0-3-5-16,3 3-1 0,0-3 0 0,0-2 0 15,0-1-14-15,2-2 9 0,1 3-9 0,0-6 8 16,3 3-37-16,0-2-8 15,3-1-2-15,-3-2-834 0</inkml:trace>
  <inkml:trace contextRef="#ctx0" brushRef="#br0" timeOffset="11388.964">20123 5876 1278 0,'0'0'28'0,"0"0"5"0,0 0 2 0,0 0 1 0,0 0-28 0,0 0-8 0,0 0 0 0,0 0 0 16,6-5 32-16,-6 5 6 0,6-3 1 0,0 3 0 16,0-2 10-16,0-1 3 0,0 6 0 0,0-1 0 15,0-2-6-15,0 3-1 0,3-3 0 0,-3 3 0 0,0 2-17 0,0 0-3 16,-3 3-1-16,3-2 0 16,0-1-6-16,0 0-2 0,-3 3 0 0,3-3 0 0,-6-5-4 15,6 3 0-15,-1 2-1 0,-5-5 0 0,0 0 1 0,6 3 0 16,0 0 0-16,0-3 0 0,-6 0-3 0,0 0 0 15,0 0 0-15,0 0 0 0,6-3-9 0,-6 3 0 16,3-3 9-16,0-2-9 0,0 0 0 0,-3 5 0 16,0 0 0-16,0-6 8 0,0 1-8 0,3 0 8 15,0 0-8-15,-3-1 8 0,0 1-8 0,3 2 0 16,0-5-11-16,3 0 11 16,-6 3-34-16,3-3-1 0,3 3 0 0,-3-3 0 15,3 3-113-15,-3-3-22 0,3 2-5 0,3 4-498 0</inkml:trace>
  <inkml:trace contextRef="#ctx0" brushRef="#br0" timeOffset="11536.974">20379 5786 1450 0,'0'0'32'0,"0"0"6"0,0 0 2 0,0 0 1 0,0 0-33 0,-3 6-8 0,6 4 0 0,-3-2 0 16,0 0 32-16,3 3 5 0,0-3 1 0,0 2 0 16,-3 1-12-16,3-1-2 0,0 1-1 0,0-3 0 15,-3 3-7-15,3-6-2 0,-3 0 0 0,3 0 0 16,-3-5-28-16,6 3-6 0,-6-3 0 0,0 0-724 15</inkml:trace>
  <inkml:trace contextRef="#ctx0" brushRef="#br0" timeOffset="11705.964">20367 5715 1818 0,'0'0'40'0,"0"0"8"0,0 0 1 0,0 0 3 0,0 0-42 0,0 0-10 0,3-8 0 0,-3 8 0 0,6-3 0 0,0 1 0 16,0 2 0-16,6 0 0 0,0 0-16 0,-3 0-6 16,0 0-1-16,0 0 0 15,0 2-121-15,3 1-25 0,0 5-5 0</inkml:trace>
  <inkml:trace contextRef="#ctx0" brushRef="#br0" timeOffset="12171.974">20588 5739 964 0,'0'0'43'0,"0"0"9"0,0 0-42 0,0 0-10 15,0 0 0-15,0 0 0 0,0 0 67 0,0 0 11 0,0 0 2 0,0 0 1 16,0 0-32-16,0 0-6 0,0 0-2 0,0 0 0 16,0 0-16-16,0 0-3 0,0 0-1 0,-6 5 0 15,3 0 0-15,-3 1 0 0,3 2 0 0,0 0 0 16,-3 2-21-16,3 1 0 0,-3 2 0 0,6-2 0 16,-3-1 0-16,0 1 0 0,0 2 0 0,0-2 8 15,3 2 7-15,0-3 1 0,0-4 1 0,3 2 0 16,0 0-5-16,0-1 0 0,0 1-1 0,-3-8 0 15,0 0-3-15,0 0-8 0,9 3 12 0,0-6-4 16,-3 1-8-16,0-4 0 0,3 1 0 0,-6 0 8 16,3-6-8-16,-3 3 0 0,3-8 0 0,-3 3 0 15,0 3 0-15,0-4 0 0,-3 1 0 0,0 0 0 16,0 2 0-16,0-2 8 0,0 0-8 0,-3 0 0 16,0-3 0-16,3 3 8 0,-6-3-8 0,3 0 0 15,-3 0 0-15,3-3 0 0,0 4 0 0,-3-1 0 16,0-3-12-16,3 6 12 0,-3 0-10 0,3-1 10 0,0 1 0 0,3 5-9 15,0 0 9-15,0 8 0 0,0 0 0 0,0 0 0 16,0 0 9-16,0 0-9 0,0 0 28 0,3 6-2 16,3-1 0-16,0 6 0 0,3 4-6 0,-3 4-2 15,3 2 0-15,0 3 0 0,-3 2 3 0,-1-2 1 16,1 3 0-16,0-4 0 0,0-1 2 0,0 1 0 16,-3-4 0-16,3-1 0 0,0-4-24 0,0 2-18 15,3-1 3-15,-3-4 1 0,0-3-1 0,0-3 0 16,3 1 0-16,0-4 0 15,-3 1-116-15,3-3-23 0,0-3-5 0,0 1-1 0</inkml:trace>
  <inkml:trace contextRef="#ctx0" brushRef="#br0" timeOffset="12506.964">20823 5731 1220 0,'0'0'54'0,"0"0"11"0,0 0-52 0,0 0-13 0,0 0 0 0,0 0 0 16,0 0 46-16,6 5 6 0,-6-5 2 0,0 0 0 15,0 0-4-15,3 5-1 0,-3-5 0 0,6 3 0 16,-6-3 0-16,9 3 0 0,-3-1 0 0,3-2 0 16,-3-2-21-16,2-1-4 0,1 0 0 0,-3 1-1 15,0-3-15-15,0 2-8 0,-3-2 10 0,-3 5-10 16,3-8 8-16,0 5-8 0,0-5 0 0,-3 3 9 16,0-3-9-16,-3 3 8 0,3-3-8 0,-3 2 8 15,0 4-8-15,0-4 0 0,-6 4 0 0,3-1 0 16,0 0 0-16,-2 3 0 0,-1 3 0 0,0 0 0 0,0-1 0 15,3 1 0-15,0 2-14 0,0 3 5 0,-3 3-3 0,3-1 0 16,0 1 0-16,0 2 0 0,0 3 12 16,0-3-12-16,6 1 12 0,-3-4-12 0,0 3 12 15,3-2 0-15,3 0 0 0,0 2 8 0,3-5-8 0,0 2 0 16,-3-2-8-16,3 0 8 0,-6-8 0 0,6 8-8 16,-6-8 8-16,12 5 0 15,0-2-47-15,3 2-4 0,-3-5-1 0</inkml:trace>
  <inkml:trace contextRef="#ctx0" brushRef="#br0" timeOffset="12802.974">21049 5689 1324 0,'0'0'118'0,"0"5"-94"0,-6 3-24 0,3-3 0 16,0 3 34-16,0 0 2 0,-3 3 1 0,6-1 0 15,-3 3-25-15,-3 3-4 0,6 0-8 0,-3-3 11 16,3-2 16-16,3 2 3 0,-3-2 1 0,6-3 0 15,0 0 11-15,0-3 2 0,0 0 1 0,3-2 0 16,0-1-17-16,0-2-4 0,3-2-1 0,-3-3 0 16,3-3-11-16,-3 0-3 0,0 0 0 0,-1-6 0 15,4 1 1-15,-3 3 0 0,-3-4 0 0,0-1 0 16,-3-1 0-16,0 2 0 0,-3 4 0 0,-3-3 0 16,0 2-10-16,-3 0 12 0,0 4-12 0,0-1 12 15,-3 2 4-15,1 1 2 0,-1 2 0 0,0-2 0 16,0 2-37-16,0 3-7 0,0 0-2 0,3 0 0 15,0 0-107-15,6 0-21 16,-9 8-5-16,9-8-1 0</inkml:trace>
  <inkml:trace contextRef="#ctx0" brushRef="#br0" timeOffset="13474.984">21764 5530 748 0,'0'0'67'0,"0"0"-54"0,0 0-13 0,0 0 0 0,0 0 156 0,0 0 28 15,-9 5 5-15,9-5 2 0,-12 5-91 0,3 1-17 16,-3-1-4-16,-3 6-1 0,6-4-26 0,-3 7-6 15,3-6-1-15,0 5 0 0,9-13-6 0,-6 5-2 16,0 3 0-16,6-8 0 0,0 0-21 0,0 0-4 16,0 11 0-16,3-3-1 0,-3-8-11 0,6 5 10 15,6 3-10-15,-3-3 10 0,-3 0-10 0,3-2 0 16,0 0 0-16,3-1 0 0,-3 4 0 0,-3-6 0 16,3 5 0-16,-6-2 0 0,-3-3 12 0,0 0 1 0,0 0 0 15,3 8 0-15,-6-3 21 0,0 3 4 0,-3-3 1 16,-3 3 0-16,-3-5-15 0,0 2-2 0,0 0-1 0,0-2 0 15,-3 2-9-15,0-2-3 0,3-1 0 0,1 1 0 16,2-3-9-16,0 0 0 0,0 0 0 0,0 0 0 31,3 0-32-31,6 0-8 0,-6-5-1 0,6 5-1 16,0-3-104-16,0-2-21 0,3 0-4 0,3-3-641 0</inkml:trace>
  <inkml:trace contextRef="#ctx0" brushRef="#br0" timeOffset="13716.97">21886 5273 1328 0,'0'0'29'0,"0"0"7"16,0 0 0-16,0 0 1 0,0 0-29 0,0 0-8 0,0 0 0 0,5 3 0 0,-2 5 32 0,0 0 4 15,0 2 2-15,3 3 0 0,-6 1 27 0,3 4 6 16,0 1 1-16,0 2 0 0,-3 3-7 0,3-3-1 15,-3 5 0-15,0-4 0 0,3 4-25 0,0-10-6 16,0 5-1-16,-3-2 0 0,3-4-32 0,0 1 0 16,-3-2 0-16,3-4 0 0,-3-2 0 0,3-3-9 0,-3 3 1 0,0-8 0 31,0 0-93-31,0 0-19 0,0 0-3 0</inkml:trace>
  <inkml:trace contextRef="#ctx0" brushRef="#br0" timeOffset="13921.97">21832 5493 1760 0,'-3'0'39'0,"0"0"8"0,3-6 1 0,0 6 1 0,0 0-39 0,0 0-10 0,3-5 0 0,6-3 0 16,-3 0 28-16,6 0 4 0,-3 0 1 0,3-2 0 15,0-1 23-15,-1 3 4 0,4-5 0 0,-3 5 1 16,3 3-39-16,0-6-8 0,-3 9-2 0,3-6 0 15,-3 5-101-15,3 0-21 0,-4 1-4 0,-2 4-1 16</inkml:trace>
  <inkml:trace contextRef="#ctx0" brushRef="#br0" timeOffset="14331.97">22082 5493 1267 0,'-3'8'28'0,"0"-3"5"0,3 0 2 0,-3 3 1 0,3 3-36 0,0-1 0 0,0 1 0 0,3 2 0 16,0 0 58-16,-3 1 5 0,3-1 1 0,0 0 0 15,0-5 0-15,0 0 0 0,-3 3 0 0,3-3 0 16,0-3-15-16,0 0-2 0,-3-5-1 0,0 0 0 16,0 0-29-16,0 0-5 0,0 0-2 0,0 0 0 15,0 0-10-15,0 0 12 0,0 0-12 0,0 0 12 16,0-5-12-16,0-3 0 0,0 0 0 0,0-3 8 16,0 1-8-16,0 2 0 0,0 0 0 0,3-5 0 15,0-3 0-15,0 3 0 0,0-1 0 0,3 4 0 16,-3-1 0-16,3 3 0 0,0-5 0 0,0 5 0 15,0-5 0-15,2 8 0 0,4-3 0 0,-3 0 0 16,-3 2 0-16,3 1 0 0,0 0 0 0,0 2 0 16,-3 3-203-16,3 0-42 15,6-5-9-15,-15 5-2 0</inkml:trace>
  <inkml:trace contextRef="#ctx0" brushRef="#br0" timeOffset="14641.964">22293 5519 1497 0,'0'0'66'0,"0"0"14"0,0 0-64 0,3 3-16 15,3 5 0-15,-3-3 0 0,-3-5 0 0,9 5 0 16,0-2 0-16,0-3 0 0,-3 3 55 0,0-1 7 16,3-2 2-16,-3-2 0 0,0 2-52 0,3-3-12 15,-3-2 0-15,0 2 0 0,3-5 0 0,-6 3 0 0,2 2 0 0,-2-7 0 16,3 2 0-16,-3 0-16 16,-3 0 3-16,3 3 1 0,-3-3-8 0,0 0-2 0,-3 2 0 0,3 4 0 31,-3-4-6-31,-3 1-2 0,3 2 0 0,-2 1 0 15,-1-1-27-15,0 3-6 0,0 0-1 0,0 3 0 16,-3 2 0-16,0-2 0 0,3 2 0 0,0 3 0 0,-3-3 52 0,3 3 12 0,0 3 0 16,0 2 0-16,0 0 0 0,0-2 0 0,3 2 0 0,-3 0 0 15,6 1 48-15,0-1 13 0,-3 3 3 0,3-3 0 16,0 0 51-16,0-5 10 0,0 3 3 0,3-1 0 16,3 1-103-16,-3-3-25 0,3-3 0 0,3-2 0 15,0-1-46-15,0-2-14 0,3-2-4 16,0-1-640-16</inkml:trace>
  <inkml:trace contextRef="#ctx0" brushRef="#br0" timeOffset="15029.979">22558 5442 1638 0,'0'0'36'0,"-3"-2"7"0,-6-1 1 0,6 3 3 15,3 0-38-15,-6-2-9 0,0 2 0 0,1 0 0 0,-1 0 20 0,0 2 1 16,0 1 1-16,0 2 0 0,0 0-5 0,0 3-1 15,0 0 0-15,0 6 0 0,0-1-8 0,3 0-8 16,0 0 9-16,0 0-9 0,-3 3 10 0,3-2-10 16,3-1 10-16,0 3-10 0,0-3 28 0,0-5 0 15,3 0 0-15,0 0 0 0,3 0-6 0,-3-3-2 16,3 0 0-16,0-2 0 0,0 0-20 0,0-3 9 16,-6 0-9-16,9-3 0 0,-3 0 8 0,3-2-8 15,-3 0 0-15,-1-1 0 0,1-2 0 0,0 3 0 0,-3-5 0 16,0 2 0-16,0 0 0 0,3-6 0 0,-3 4 0 15,-3-1-9-15,3-2 9 0,0 2-13 0,-3 6 5 0,0-3 8 16,0 3-14-16,0 0 5 0,0 5 1 0,0 0 0 16,0 0 8-16,0 0-10 0,0 0 10 0,0 0-10 15,0 0 10-15,0 0 0 0,0 10 0 0,0-7-8 16,3 5 8-16,0 0 0 0,0 2 0 0,-3-2 0 16,3-2 0-16,0 1 0 0,3 1 0 0,-3 0 0 15,0-2 0-15,3-1 0 0,-6-5 0 0,6 8-8 16,0-8-100-16,0 3-20 15,3-3-4-15,-9 0-1 0</inkml:trace>
  <inkml:trace contextRef="#ctx0" brushRef="#br0" timeOffset="15562.965">22698 5429 950 0,'0'0'42'0,"0"0"9"0,3 8-41 0,0 0-10 16,-6 0 0-16,3 3 0 0,0-3 106 0,0 2 19 16,3 1 4-16,-3 2 1 0,0-8-52 0,0 3-10 15,3 3-3-15,-3-3 0 0,-6 0-14 0,6 0-3 0,-3-3-1 0,3 0 0 16,0-5-23-16,0 0-5 16,0 0-1-16,0 0 0 0,0 0-18 0,0 0 8 0,0 0-8 0,0 0 0 15,0 0 0-15,0 0 0 0,0 0 0 0,3-8 0 16,3 0-12-16,0-2-7 0,0 2-1 0,-3-3 0 31,3-2-23-31,0 2-5 0,0 1 0 0,0-3-1 16,-3 2-3-16,0 3 0 0,6 0 0 0,-3 3 0 0,-3 0 36 0,0 2 6 0,3-2 2 15,-6 5 0-15,0 0 21 0,0 0 5 0,0 0 1 0,8 5 0 16,-2 3 12-16,0-3 2 0,-3 6 1 0,3-3 0 16,-3 0 2-16,-3 2 0 0,3 1 0 15,-3-6 0-15,0 3-4 0,0 0-1 0,0 0 0 0,0-8 0 16,-3 5-6-16,3-5-1 0,0 0 0 0,0 0 0 15,0 0-7-15,0 0-1 0,0 0-1 0,0 0 0 16,0 0-15-16,0 0 0 0,6-5 0 0,0 2 0 16,0-7 0-16,0-1 0 0,0 6 0 0,0-8-10 0,0 5-10 15,3-3-3-15,-3 0 0 0,3 3 0 0,0 1 5 0,-3-1 1 16,0 2 0-16,0 6 0 0,-1-5 17 0,1 5 0 16,-6 0-8-16,6 5 8 0,0 1 0 0,-3-1 0 15,3 3 8-15,-3 0-8 0,3 2 9 0,-3-2-9 16,0 0 8-16,0 3-8 0,3-3 0 0,-6 0 0 15,3 0 8-15,0-3-8 0,-3-5-12 0,3 5-4 16,-3-5 0-16,6 6-800 0</inkml:trace>
  <inkml:trace contextRef="#ctx0" brushRef="#br0" timeOffset="15757.984">23064 5360 1368 0,'0'0'60'0,"0"0"13"0,-3 6-58 0,3 2-15 0,0 2 0 0,-3 1 0 16,3-3 41-16,-3 2 6 0,3 4 1 0,0-4 0 15,0 3 8-15,-3-2 1 0,3 0 1 0,0-3 0 16,0-1-24-16,0-1-5 0,0-6-1 0,0 0 0 16,0 8-28-16,0-8-13 0,3 5 1 0,-3-5-529 15,0 0-106-15</inkml:trace>
  <inkml:trace contextRef="#ctx0" brushRef="#br0" timeOffset="15930.003">23002 5263 1209 0,'0'0'108'0,"0"0"-87"0,0 0-21 0,0 0 0 0,0 0 153 0,0 0 27 15,0 0 4-15,0 0 2 0,0 0-138 0,0 0-27 16,0 0-5-16,0 0-2 0,0 0-6 0,0 0-8 15,0 0 11-15,6 5-11 16,0-2-50-16,3 2-17 0,0-3-3 0</inkml:trace>
  <inkml:trace contextRef="#ctx0" brushRef="#br0" timeOffset="16260.964">23165 5366 1825 0,'0'0'80'0,"0"5"18"0,0 6-78 0,3-3-20 0,3 0 0 0,-3 2 0 15,3 3 10-15,-6-7-2 0,0 4 0 0,3-2 0 16,-3-3 1-16,0-5 0 0,0 6 0 0,0-6 0 16,0 0 34-16,0 0 6 0,0 0 2 0,0 0 0 15,0 0-11-15,0 0-1 0,0 0-1 0,0 0 0 16,0 0-24-16,0 0-5 0,0 0-1 0,3-6 0 16,0 1-8-16,-3-3 10 0,3-2-10 0,0 4 10 15,3-7-10-15,-3 0 0 0,3 2 0 0,0 1 0 16,0-4 0-16,3 7 0 0,-3-4-12 0,3 3 12 15,-3 0-24-15,3 5 2 0,0-5 1 0,-3 3 0 16,3 0 9-16,-1 2 3 0,1 3 0 0,0 0 0 16,-3 0 9-16,0 0 0 0,0 8 0 0,0-8-8 15,0 5 8-15,-3 3 0 0,3 0 0 0,0 0 0 0,-3 0 0 16,0 3 0-16,0-3 0 0,0 0 0 0,0 0 0 0,0 0 0 16,-3 2 0-16,3-2 0 0,-3-8 0 0,0 0 0 15,3 3 0-15,3-1-630 16,0 6-123-16</inkml:trace>
  <inkml:trace contextRef="#ctx0" brushRef="#br0" timeOffset="16728.968">23606 5212 1306 0,'0'0'28'0,"0"0"7"0,-6 0 1 0,0 0 1 0,0 0-29 0,-3 0-8 0,0 3 0 15,0 0 0-15,-3 5 32 0,1-6 4 0,2 3 2 0,-3 3 0 16,0 0 26-16,3 3 4 0,-3 2 2 0,6-2 0 16,-3 2-25-16,3 0-5 0,0 0 0 0,0 1-1 15,6-4 2-15,0 3 1 0,0-2 0 0,0 0 0 16,6 2-5-16,0-5-1 0,3 0 0 0,0-3 0 16,3 0-20-16,0 1-5 0,0-4-1 0,3-2 0 15,-15 0-10-15,14-2 8 0,4-4-8 0,-3-2 8 16,-3 3-8-16,0-5 0 0,0-1 0 0,-3 6 0 15,0-9-12-15,-3 6 0 0,-3-2-1 0,0-1 0 16,0 1 13-16,0-1 0 0,-3 3-10 0,-3-2 10 16,3 2 0-16,-3 0 0 0,0 0 0 0,0 0 0 15,-3 0 0-15,6 3 0 0,0 5 0 0,0 0 0 0,0 0-12 16,0 0 1-16,0 0 1 0,0 0 0 16,0 0-8-16,0 8-2 0,0 0 0 0,0 5 0 0,6 0 20 0,-3 0-10 15,3 0 10-15,0 6-8 0,0 2 8 0,3 3 0 16,-4-3 0-16,4 3 0 0,-3 0 24 0,0 0 6 15,0-3 2-15,-3 3 0 0,-3-3 21 0,0 2 5 16,-3-1 1-16,-6-4 0 0,0 1 5 0,-5-1 2 16,-1-5 0-16,-6 6 0 0,-3-3-36 0,-3 0-7 15,-6 0-2-15,1-3 0 16,-1-3-73-16,0-2-14 0,3 0-3 0,1 0-1027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4T23:50:17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20760 8940 230 0,'0'0'20'0,"0"0"-20"0,-6-2 0 0,3 2 0 0,-2-3 76 0,-1 3 10 16,0-3 2-16,6 3 1 0,0 0-32 0,-6-2-6 15,6 2-2-15,0 0 0 0,0 0-1 0,0 0-1 16,0 0 0-16,0 0 0 0,0 0-16 0,0 0-3 15,0 0-1-15,9 0 0 0,-3 0 0 0,8 0 0 16,4-3 0-16,3 3 0 0,6 0 4 0,6-3 1 16,5 3 0-16,4 3 0 0,6 0 1 0,2-3 1 15,7 2 0-15,5 1 0 0,7 0-10 0,8-1-3 16,-2 4 0-16,5-4 0 0,0 4-12 0,7-4-9 16,-1 3 12-16,-6-2-12 0,-2 0 17 0,2-1-3 0,6-2-1 15,-2 0 0-15,-1-2-5 0,-6 2 0 0,-2-6-8 0,-1 6 12 16,-2-5-4-16,-4 3-8 0,-2 2 11 15,-7-3-11-15,-5 3 12 0,-7 0-12 0,-5 0 12 0,-6 0-12 16,0 3 0-16,-4-3-16 0,-5 2 2 0,-3 3-657 16</inkml:trace>
  <inkml:trace contextRef="#ctx0" brushRef="#br0" timeOffset="1419.049">3404 9964 345 0,'15'3'31'0,"-12"0"-31"0,6-3 0 0,9 0 0 16,-9-3 12-16,9 3-3 0,-4-5-1 0,7 2 0 0,-9 3 24 0,9-3 5 15,0 1 1-15,0-1 0 0,-1 3-7 0,4-3-2 16,3 1 0-16,-3 2 0 0,3-6-9 0,-4 6-1 16,4-2-1-16,3-1 0 0,0-2-10 15,3 0-8-15,-1-1 12 0,4 1-12 0,-3 0 9 16,2 2-9-16,4 0 0 0,-3 1 9 0,3 2-9 0,-1-3 10 15,1 0-10-15,3-2 10 0,-7 2-10 0,10-2 0 16,-6 0 0-16,-1 0 0 0,7-1 0 16,-6 1 0-16,2 0 0 0,1 2 0 0,-3-2 0 0,2 2 0 15,-5 1 0-15,0-4-11 0,0 4 11 0,2 2 0 16,-2 0 0-16,0-3 0 0,-1 3 0 0,1-3 11 16,3 3-11-16,-3 0 12 0,-1 0-12 0,1-2 0 15,0-1 0-15,-1 0 0 0,4 1 13 0,0-1-2 0,0-2-1 0,2 2 0 16,1-2 2-16,3 5 1 0,-1-3 0 0,-2 1 0 15,3-1-3-15,-7 3-1 0,4-3 0 0,3 3 0 16,2-2-9-16,-5 2 0 0,2 0 0 0,4 0 0 16,0 0 0-16,-4 0 0 0,1 0 0 0,-3 0 8 15,-1 0-8-15,4 0 12 0,0-3-12 0,-1 3 12 16,-2-3-12-16,6 3 0 0,-7-2 0 0,4 2 0 16,-3 0 0-16,-1 0 0 0,1 0 0 0,3 2 0 15,-1-2 0-15,4 3 0 0,-3-3 0 0,5 0 8 16,-2 3-8-16,2-1 12 0,-5 1-12 0,3 0 12 15,-1-3-12-15,1 0 0 0,2 0 0 0,-2-3 0 16,0 0 0-16,-1 1 0 0,1 2 0 0,0 0 0 16,-7-3 0-16,4 0 0 0,0 3 0 0,-4-2 0 15,1-1 17-15,0 0 2 0,8 3 0 0,-5 0 0 0,-1 0 1 16,-2 0 1-16,6 0 0 0,-4-2 0 0,-2 2-21 0,0 0 8 16,2 2-8-16,1-2 0 0,6 6 0 0,-4-4 8 15,-2 1-8-15,0 2 0 0,-1 1 0 0,4-4 8 16,-3 1-8-16,2 2 0 0,1 0 0 0,-1-2 0 15,-2-3 0-15,6 5 0 0,-4-2 0 0,4 0 0 16,-6-1 0-16,-1 1 0 0,-2 0 0 16,2-1 0-16,1-2 0 0,0 0 0 0,-1-2 0 15,-2 2 8-15,0 2-8 0,-1 1 0 0,-5 0 0 0,0 2 0 16,0 3 0-16,-4-3-480 0</inkml:trace>
  <inkml:trace contextRef="#ctx0" brushRef="#br0" timeOffset="5515.597">9336 5847 446 0,'30'-2'20'0,"-12"2"4"0,3 0-24 0,0 0 0 15,2 2 0-15,4 1 0 0,0 0 33 0,3 2 3 0,0-2 0 0,-4-1 0 16,4 3 22-16,0-2 5 0,-3 2 1 0,2-5 0 16,4 3-52-16,-3 2-12 0,6-5 0 0,-4 0 0 15,1 6 0-15,0-6 0 0,3 2 0 0,-1 4 0 16,4-6 0-16,-3 5 0 0,-1-2 0 15,-2-1 0-15,3 1 0 0,-3-1 0 0,2-2 0 0,1 0 0 16,-3 3 24-16,6 0 3 0,2-1 0 16,1 1 0-16,0 2-27 0,2 1 0 0,-5-6 0 0,3 2 0 15,-4 1 0-15,4-3 0 0,-3 0 0 0,5 0 0 16,-2 0 0-16,6 0 8 0,-4-3-8 0,1 3 12 16,0 3-12-16,2-6 10 0,1 1-10 0,2-1 10 15,-2-2 1-15,6 2 0 0,2 0 0 0,-2 1 0 16,-1 2-3-16,1-3 0 0,-1-2 0 0,-2 2 0 0,6 1-8 15,-4-1 0-15,1-2 9 0,-1 5-9 0,1-6 12 16,0 6-3-16,-4-2 0 0,4-1 0 0,-4 0 4 0,4 3 1 16,-4 0 0-16,1 0 0 0,3-5-14 0,-4 2 0 15,-2 1 8-15,-3 2-8 0,-1 0 0 0,1 0 0 16,-1-3 8-16,7 3-8 0,-3-3 0 0,-1 3 9 16,-2 3-9-16,0 0 8 0,-1-6-8 15,-2 3 12-15,0 0-12 0,5 3 12 0,1-6-12 0,-1 3 0 16,-2 3 0-16,0-3 0 0,-4 0 0 0,1 0 0 15,3 2 0-15,-7 1 0 0,1-3 0 0,0 5 0 16,0-5 0-16,-1 0 0 0,4 3 0 0,-3 0 0 0,2-3 0 16,1 0 0-16,0 0 0 0,-1 0 0 15,1-3 0-15,0 3 0 0,2-3 0 0,-2 6 0 0,0-6 0 0,-1 3 0 16,4 0 0-16,0 0 0 0,-1 0 0 0,1 0 0 16,0-5 0-16,-1 5 0 0,1 0 0 0,2 0 0 15,-2 0 8-15,0 0 0 0,-1 0 0 0,1-3 0 16,3 3-8-16,-1 0 0 0,-2 3-12 0,-6-3 12 15,-1 0 0-15,4 0 0 0,0 0 0 0,-1 0 0 16,1 0 0-16,3 5 0 0,2-5 0 16,1 0 12-16,-3 0-12 0,-1 0 0 0,-2 0 0 0,0-5-11 15,-1 5 11-15,4 0 0 0,0 5 8 0,-1-5-8 16,4 0 0-16,-4-5 0 0,1 5 0 0,0-3 0 16,-4 3 0-16,1 0 0 0,0 0 0 0,2 0 0 15,1 3 0-15,0-3 0 0,-1-3 0 0,1 3 0 16,0 0 0-16,-1 0 0 0,-2 0 0 0,0 3 0 0,-4-3 0 15,7 5 0-15,0-5 0 0,2 0 0 0,1 0 0 0,-3 0 0 16,2 0 0-16,-2 0 0 0,-1 0 0 0,1 0 0 16,3 0 0-16,-4 0 0 0,4 0 0 0,0 0 8 15,2 0-8-15,-2 0 0 0,0 0 0 0,-1 0 8 16,-5 0-8-16,2-5 0 0,4 10 0 0,3-10 0 16,-7 2 0-16,4 1 0 0,3 2 12 0,-1-3-1 15,-5 3-1-15,-1-3 0 0,-2 3 3 0,3 0 1 16,-1 0 0-16,1 0 0 0,-3 0-14 0,5 0 9 15,7 0-9-15,0 0 8 0,-1 3-8 0,1 0 0 16,-4-6 0-16,4 3 8 0,-1-3-8 0,1 3 0 16,3-2 0-16,-4-1 8 0,1 3-8 0,-1-2 0 15,-2-1 0-15,2 0 8 0,7-2-8 0,0 2 8 16,-1-2-8-16,4 0 8 0,-4 2 2 0,4-2 0 16,-4 2 0-16,4 0 0 0,2 1-10 0,4-3 0 15,-4-1 9-15,-2 1-9 0,-4 2 0 0,7 1 8 0,-1-4-8 0,7 4 0 16,2-1 0-16,-6 0 9 0,1-4-9 0,-4 4 0 15,1 0 8-15,2 1-8 0,4-1 0 0,-1 0 0 16,1-2 8-16,-4 2-8 0,4-2 0 0,-4 0 0 16,6 2 8-16,-2 0-8 0,-1-2 9 0,-2 0-9 15,-4 2 12-15,4-2-3 0,-1 2-1 0,4 1 0 16,2-1 2-16,-6-2 0 0,1 2 0 0,5 3 0 16,4 0 8-16,2 0 2 0,3 0 0 0,1-3 0 15,-4 3-20-15,0 0 0 0,7 3 8 0,-1-3-8 16,-5 0 0-16,-4 0-16 0,-6 0 4 0,4 0 0 15,-4-3 12-15,1 1 13 0,-1 2-2 0,-2 0-1 16,-7-6-10-16,-2 4-14 0,-7-1 3 0,4 1 1 16,-1 2-61-16,-2 0-12 15,-1 0-2-15,-2 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4T23:50:34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2365 5786 57 0,'0'0'0'0,"-9"0"0"0,3 0 0 0,0 3 0 15,6-3 144-15,-9 3 23 0,4-3 5 0,5 0 0 16,0 0-103-16,0 0-21 0,0 0-4 0,0 0 0 15,0 0-4-15,0 0 0 0,5-6 0 0,-5-1 0 16,3-1 8-16,3-3 0 0,-6 3 1 0,6-5 0 0,0 2 1 16,-3-2 0-16,3 0 0 0,0 0 0 0,-3-3-19 0,9 0-4 15,-9-3-1-15,3 1 0 0,0-3-13 16,0-3-2-16,3 0-1 0,-3 0 0 0,0-2-10 16,3-1 8-16,0 1-8 0,-6-1 8 0,6 1-8 15,-7-6 0-15,4 3 0 0,-3 5 8 0,3-2-8 0,-3-3 0 16,-3 2 0-16,3 1 0 0,-3 2 20 0,6 3-2 15,-6 5 0-15,0-3 0 0,0 6-29 0,0 0-5 16,3 5-2-16,-3 3 0 0,0 2 18 0,0 3 0 16,0 0 0-16,0 0 0 0,0 0-12 0,6 8 12 15,0 0-12-15,0 5 12 0,-3 6-8 0,3-3 8 16,0 5 0-16,3 5 0 0,0 1 0 0,3 2 0 0,3 2 0 0,-3 1 0 16,-4 3 0-16,7 2 0 0,0-6 0 15,6 1 0-15,0 3 0 0,0-1 0 0,-3-5 0 0,2 3 0 16,1-3 0-16,0-8 0 0,0 0 0 15,-6 0 0-15,0 1 0 0,0-9 0 0,-1 3 0 0,-5-6 0 16,3 3 8-16,-9-5-8 0,3 0 0 0,0-2 0 16,-6-6 10-16,0 0-10 0,0 0 10 15,0 0-10-15,0 0 20 0,-6 2-1 0,0-4-1 0,-3-1 0 16,-3-2-18-16,1-1 0 0,-1-2-11 0,-6 1 11 16,-3-4-15-16,0-2 4 0,0-3 1 15,-8 3 0-15,-1-6-9 0,3 3-1 0,-6-5-1 0,0 5 0 16,4 0 11-16,-7 0 10 0,0 1-13 0,1-1 5 15,-1 2 8-15,0 4 0 0,0 2 0 0,-2 0 0 16,5 3 0-16,6-1 9 0,3 4-1 0,-2 2-8 16,5-6 10-16,0 4-10 0,9-1 8 0,-6 1-8 15,9 2 0-15,0 0 0 0,6 0-9 0,3 0 9 16,0 0 0-16,3-8-8 0,6 5 8 0,3-2 0 0,3-3 0 0,6 0-8 16,0-5 8-16,8 2 0 0,7-2-12 15,3 0 4-15,-3-3 8 0,8-6-13 0,4 1 13 0,-4 0-9 16,4 0 9-16,-3-3-8 0,5 0 8 0,1 6 0 15,-3-1 0-15,-4-2 0 0,1 5 0 0,-3 0 0 16,-10 1 0-16,1 4-8 0,-3 6 8 0,-3-1 0 16,-4 4 0-16,-5 2 0 0,-9 2 0 0,0 4 0 15,0 2 8-15,-9 2-8 0,-9 3 28 0,0 6 0 16,-3 2 1-16,-3 0 0 0,1 0 1 0,-13 6 0 16,6-3 0-16,-3 7 0 0,-3-7-13 0,-2 3-2 0,-1 7-1 15,-3-10 0-15,3 2-14 0,1 1 9 0,-1-1-9 0,6 1 8 16,-6-3-8-16,9 5 0 0,0-8-12 0,1 0 12 31,-1 0-69-31,6-2-7 0,0-1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6T15:51:02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16147 4847 132 0,'-3'-5'49'0,"3"8"-26"0,0-3-20 15,0 0 12-15,0 0 6 16,-3 0 7-16,-3 2-4 15,0 1 0-15,-6-3-13 16,-3 0-4-16,-9 0-3 0,-3 0 6 16,-2 0 6-16,-7 0-6 0,-3 0-1 15,1 2-3 1,-4 1-1-16,-3-3-1 0,1 0 2 16,-4 0-1-16,0 0 2 15,-2 0-2-15,-4 0 2 16,1 0-2-16,2 0 0 15,-3-3-1-15,4 3 2 16,-1-2-5-16,1-1-3 16,2 1 1-16,-3-1 0 15,1 0 1-15,-1 1 0 16,1 2 0-16,-4-3 2 16,0 0-3-16,-5 3-2 15,-1 0 4-15,-2 3 1 16,-4 0-3-16,-2-1 1 0,-1 4 2 15,4-1 1-15,-3 0-4 16,-1 0-1-16,1-2 3 16,2 2 1-16,1 1-3 15,-1 2-1-15,4 2 1 16,-4-2 0-16,1 5 1 16,-4-2 2-16,4 2-3 15,-1 0 0-15,1 6-1 16,5-3 0-16,-2 2 2 15,2 3 2-15,-2 3-3 16,2 5 0-16,1 8-1 16,2 0-2-16,3 0 0 0,4 3 3 15,5-3 0-15,-5 3 1 16,5 0-3-16,3 2 2 16,7 3 1-16,2 5 0 15,6 0 0-15,9 1 0 16,6-1-3-16,6-2 2 15,6-1-1-15,6 1-2 16,9-1 3-16,9 1 2 16,3 8 0-16,6-9-1 15,5-2 3-15,4-2 0 16,6-6-1-16,5-3 1 16,4-5-2-16,2-2 2 0,4-4-2 15,2-1-1-15,4-4 3 16,2-2 0-1,3-3-1-15,4 3 1 0,-1 0-2 16,-2-3-1-16,8 3 1 16,0-5-1-16,1-1 0 15,2 1 2-15,0-1-1 16,7-2 2-16,-4 0-2 16,3 0-1-16,24-2 1 15,-9-1 1-15,1-3 1 16,-1 1 1-16,-3 0-5 15,-6-3-1-15,6 0 1 16,-2-3 2-16,2 3 0 16,-3-3-1-16,-6 3 1 15,6-2-1-15,-2-1 2 16,-4 3 1-16,-3 0-4 0,-6 0 1 16,4 0 2-16,-1 0 1 15,3 0-4-15,-2 0 1 16,-4 0 0-16,0 0 0 15,-2 0 0-15,-4 0 0 16,-3 0 0-16,4 3 0 16,-10-1 0-16,7 1 0 15,-1 0 0-15,3 2 0 16,1-2 0-16,-1-1 2 16,-3 1-1-16,4 0-1 15,-1-3 1-15,4 2-1 16,-1-2 0-16,-6 3 0 0,4 0 0 15,5-1 2-15,-3 1-1 16,-2-1 2-16,2 1 0 16,0 0 1-16,7-3-2 15,-1 2-2-15,-3-2 1 16,4 0 1-16,-1 0-3 16,0 0 0-16,-3 0 3 15,1 0 1-15,-1 0-4 16,-3 0 1-16,4-2 0 15,2 2 0-15,-3 0 0 16,-2 0 0-16,5-3-3 16,-3 3 2-16,1 0 1 15,-1 0 2-15,-3 0-1 16,1-3 2-16,-4 3-2 0,3-2 2 16,-2-1-2-16,5 3 2 15,-6-2-4-15,4-4 0 16,2 4 1-1,0-4 0-15,-2 1 0 0,-4 2 0 16,3 1 2-16,-5-1 3 16,5 0-2-16,-5 1-2 15,-1-1 0-15,-3 1-1 16,4-1 0-16,-7 0 2 16,1 1-1-16,-1-1-1 15,1 0-2-15,-1 1 1 0,-3-1 1 16,4 3 0-16,-4-3 0 15,1 1 0-15,-4-1 0 16,1 0 0-16,-4 1 0 16,1-4 2-16,-1 4-1 15,-2-3-1-15,-1-1 1 16,1 1 1-16,-7 0-1 16,4-1-1-16,0 1-2 15,-4-6 1-15,1 4 3 16,-1-1 1-16,-2-6-1 15,-3 4-2-15,-1-9 3 16,-2-2 2-16,-6 3 0 16,-4-6 2-16,1 0-4 15,-3 0-2-15,-4-10 0 16,1-1 1-16,0 1-1 16,3 0 2-16,-4-1-4 0,-2 1 0 15,-6-3 1-15,-6-6 2 16,0 1-1-16,-6 2-1 15,-6-5-2-15,-9-5 1 16,-6 3-1-16,-3 4-2 16,-6 1 3-16,-3 5 2 15,-2 2 0-15,-7 6-1 16,-3-2 1-16,-3 1-1 16,-2 4-3-16,-7 2 0 15,-2 0 4-15,-1 3 1 16,0 0-3-16,1 0 1 15,-1-3 0-15,1-5 0 0,-1 5 0 16,0 3 0-16,1 0-3 16,2 2 2-16,0 3 1 15,1 1 2-15,-1-1-1 16,1 0-1-16,2 3-2 16,-3-1 1-16,-2 1-1 15,-1 3 0-15,-2 2 2 16,-4 0 0-16,3 0 0 15,1 0 0-15,-7 2 0 16,-2 1 0-16,-7 0 0 16,4-8 2-16,-1 5-3 15,-2 0-2-15,-1-5 2 0,1 5 2 16,-6 2 0-16,-1 1-1 16,-5 0 1-16,-1-1-1 15,4 1 0 1,-6 0 2-16,2 2-3 0,-2 3 0 15,-3 3-1-15,2-3 0 16,4 0 2-16,-6 3 0 16,5-1 0-16,-5 3 2 15,-3-2-1-15,5 5-1 16,-2-3 1-16,3 1-1 16,-7-1 0-16,7 0 0 15,3 3 0-15,-1-5 0 16,-2 2 0-16,6-2 0 0,-4-1 0 15,4-2 2-15,-1 3-3 16,-2 0-2-16,0-1 2 16,-1-2 2-16,1 3 2 15,0 2 1-15,-1-2-5 16,-8 0 1-16,3-3-2 16,-1 0 0-16,4 0 2 15,0 0 2-15,-7 0-1 16,4 2-1-16,0-2 1 15,-1-2 1-15,-11 2-1 16,-3 0-1-16,3 0 1 16,-1 0 1-16,-8 0-1 15,-9 0-1-15,0 0 3 16,-3 0 2-16,-6 0 0 0,0 2 2 16,0-2-6-1,0 0-1-15,-6 0 0 0,9 0 2 16,0 0-1-16,9 0 2 15,0 0-2-15,9 3-1 16,2-3-26-16,10 2-12 16,12 4-63-16,5 2-27 15,13-14 16 1</inkml:trace>
  <inkml:trace contextRef="#ctx0" brushRef="#br0" timeOffset="0.996">15236 4382 192 0,'-12'-3'71'0,"9"3"-38"0,-9-3-30 15,6 3 17-15,0 0 5 16,-3 3 7-16,-3 2-13 16,-3 3-5-16,-2 0-9 15,2 3-4-15,0 4 0 0,3 7-1 16,0-4 0-16,3 1-3 16,6-1 2-16,3 1 1 15,3-6 0-15,6-2 0 16,0-4 0-16,3-1-5 15,0-4 1-15,0-4 4 16,0-4 4-16,-3-1-6 0,-1-4 0 16,-2-5 0-16,0-2 1 15,-3 2 1 1,0 2 2-16,0 7 1 0,0-1 3 16,0 2-1-16,-3 4 2 15,0 2-6-15,3 2-3 16,3 6 5-16,0 3 3 15,0-1-3-15,3 1-2 16,0 0 0-16,0-1-1 16,3-2-16-16,0-3-4 15,3 1-28-15,-1-4-9 16,-2 1-38 0</inkml:trace>
  <inkml:trace contextRef="#ctx0" brushRef="#br0" timeOffset="1.996">15391 4440 164 0,'-3'5'63'0,"3"16"-34"0,-3 8-14 0,3-13 18 16,0 3-5-16,0 7-2 15,0 1-8 1,0 4-3-16,0 6-9 0,0-5-4 16,3-5 1-16,-3-6 0 0,3-3 3 15,-3-2-10-15,0-3-2 16,0-5 16-16,0-2 7 15,0-6-3-15,0-3-3 16,-3-13-6-16,0-5-2 16,3-3-3-16,0-5-3 15,0 0 2-15,3-3 2 0,3-2 0 16,0-1-1-16,3 6-2 16,2 3-1-16,4-1 4 15,0 9 1-15,0 5 0 16,0 5-2-16,0 5 3 15,0 6 2-15,0 5 4 16,-3 2 5-16,-7 3-4 16,-2 1 2-16,-6 4-3 15,-2-5 0-15,-4 1-5 16,-3-1-3-16,-3-3-5 16,0-2 0-16,0-2-14 15,0-4-3-15,3-2-18 16,3 0-5-16,3-2-23 15,3-4-10-15,6 1-14 16</inkml:trace>
  <inkml:trace contextRef="#ctx0" brushRef="#br0" timeOffset="2.994">15638 4458 200 0,'-6'19'74'0,"6"-6"-40"0,3 8-33 0,0-10 16 16,-3 2 11-16,0 5 7 16,0 6-7-16,0 0-4 15,3 3-14-15,0 2-4 0,3-3-2 16,3-2-5-16,-6-6 1 0,0-4 0 16,-3-1 2-16,3-2-6 15,-3-6-1 1,0-5-5-16,-3-3 1 0,0-13 3 15,0-2 1-15,-6-3-2 16,3-3 0-16,3-3 4 16,0 1 1-16,3 2-1 15,0 0 2-15,3 3 1 16,3 0 2-16,6 2 3 16,-1 4 4-16,1-1-2 15,3 8 1-15,3 2-3 16,0 6 0-16,-3 8 1 15,0 0 1-15,-6 0 3 0,-3 5 1 16,-9 1 1-16,-9 2 2 16,0-1-5-16,-3-1-1 15,0-1-11-15,0-3-5 16,0-2-12-16,0-5-2 16,4-3-11-16,-4-3-4 15,6-2-11-15,3-3-5 16,3-2-40-1,9-9-17-15,3-5 55 16</inkml:trace>
  <inkml:trace contextRef="#ctx0" brushRef="#br0" timeOffset="3.994">15870 4180 220 0,'-6'-2'82'0,"9"2"-44"0,3 2-44 0,-3 1 12 0,0 2 9 15,3 3 7-15,-3 6 7 16,3 12 5-16,-3 6-19 16,0-1 1-16,0 7-2 0,-3-1-3 15,0-3-1-15,0-2-6 16,0-1-1-16,3-1-6 16,0-1 0-16,0-8-26 15,0-3-10-15,0-4-24 16,0-6-11-16,2-6-29 15</inkml:trace>
  <inkml:trace contextRef="#ctx0" brushRef="#br0" timeOffset="4.996">16081 4432 220 0,'-3'2'82'0,"3"1"-44"0,3 2-44 0,-3 3 14 16,3 6 6-16,-3-1 8 15,0 0-11-15,-3 0-4 16,0 3-4-16,0-3-20 0,0 1-6 16,0-4-33-16,0-2-14 15,6 0-12 1</inkml:trace>
  <inkml:trace contextRef="#ctx0" brushRef="#br0" timeOffset="5.996">16081 4323 256 0,'-9'-5'96'0,"15"2"-52"0,-6 3-51 15,0 0 14-15,0 0-12 16,6 6 1-16,0-1-25 16,3 3-8-16,3 0-60 15,0 0-28-15</inkml:trace>
  <inkml:trace contextRef="#ctx0" brushRef="#br0" timeOffset="6.996">16316 4379 184 0,'-12'-3'68'0,"7"3"-36"0,-7 3-24 0,6 0 18 15,0 2-4-15,-6 0 1 16,-3 3-8-16,0 0-4 15,3 8-6-15,0-3-4 0,3 6 2 16,3-4 2-16,3 4 4 16,6 2-4-16,6-5-3 15,3-3-26-15,6-2-9 16,3-3-32-16,3-3-11 16,2-5-4-16</inkml:trace>
  <inkml:trace contextRef="#ctx0" brushRef="#br0" timeOffset="7.996">16549 4411 236 0,'-15'-11'88'0,"9"11"-48"0,-6 0-31 16,6 3 22-16,-9 2-13 16,0 0-2-16,0 3-7 15,0 11-1-15,0-3-5 16,4 2 0-16,2 1 3 0,3 2-3 15,3-3-2-15,6-2 0 16,3-3 1-16,3-2-6 16,8-6 1-16,-2-5-4 0,0-2 0 15,0-4-1-15,0-2 0 16,0 0 5-16,-6-5 3 16,0-3 1-16,0 1-1 15,-3-4 3-15,-3 8 2 16,2 1 0-16,-2 5 2 15,0 2-6-15,0 0-1 16,0 9 4-16,0 4 2 16,3 1 0-16,0 2-1 15,0 3-6-15,0 0 1 16,3-3-7-16,-3 0 0 16,6-2-21-16,3-3-9 15,3-6-34-15,0-4-13 16,2-4-4-16</inkml:trace>
  <inkml:trace contextRef="#ctx0" brushRef="#br0" timeOffset="8.996">16816 4151 232 0,'-5'0'88'0,"5"8"-48"0,0 8-38 16,0-3 19-16,0 16 2 15,0 3 6-15,-3 3-7 16,3-1-3-16,-3 6-11 16,3-3-5-16,0-3 0 0,0-2-7 15,0-6 1-15,0 1-30 16,0-6-13-16,0-5-161 16,3-8 96-1</inkml:trace>
  <inkml:trace contextRef="#ctx0" brushRef="#br0" timeOffset="9.996">16662 4363 232 0,'0'-3'88'0,"6"1"-48"0,11 2-31 0,-8 0 22 16,3 0-17-16,3 0-2 0,6 0-8 15,3 0-1-15,0 0-1 16,2 0-26-16,1 2-9 0,0 1-43 16,0-3-56-1,-3 3 35-15</inkml:trace>
  <inkml:trace contextRef="#ctx0" brushRef="#br0" timeOffset="10.996">17004 4429 276 0,'-6'8'104'0,"12"11"-56"0,-6-4-45 16,3-4 23-16,-3 0-8 16,0 5 1-16,0-3-10 0,0 0-3 15,0 0-4-15,-3 0-19 0,3-2-9 16,0-3-44-16,3-3-19 16,3-5-20-1</inkml:trace>
  <inkml:trace contextRef="#ctx0" brushRef="#br0" timeOffset="11.996">17016 4239 284 0,'-12'-3'107'0,"12"3"-58"0,0 0-53 0,0 0 18 16</inkml:trace>
  <inkml:trace contextRef="#ctx0" brushRef="#br0" timeOffset="12.996">17010 4247 436 0,'6'8'-24'0,"3"5"-63"16,0 0-28 0,3 0 26-16,6 0 16 0</inkml:trace>
  <inkml:trace contextRef="#ctx0" brushRef="#br0" timeOffset="13.996">17099 4514 192 0,'-24'18'74'0,"39"-10"-40"0,-3 0-35 0,-9-3 12 0,6 1 6 16,0-1 6-16,3 0-6 0,3 1-2 15,0-4-8 1,3-2-5-16,-1 0 1 0,-2-2 11 0,3-4 8 16,-6 1 0-16,0 0-1 15,-3-3-7-15,0-3-1 16,-6 1-6-16,-3-6 1 15,-3-3-5-15,-6 3-2 16,-3 3 0-16,0 3 1 16,0 2-14-16,-3 2-5 15,3 4-18-15,3-1-7 16,4 3-71 0,2 0 2-1</inkml:trace>
  <inkml:trace contextRef="#ctx0" brushRef="#br0" timeOffset="14.996">17373 4442 224 0,'3'8'85'16,"-3"8"-46"-16,18 5-35 0,-12-13 19 0,0 0 2 15,-3 5 7-15,0-2-8 16,0-3-2-16,0 0-13 15,0 0-5-15,-6-3-1 0,3 0-2 16,0-5 2-16,0 0 0 16,0 0 1-16,0-2-2 15,3-4-2-15,0-1-2 16,6-4 1-16,3-8-4 16,-1 1 1-16,4 5-3 15,0-1 2-15,6 4 1 0,3 5-1 16,-3 2 6-16,0 11 3 15,-1 2 12-15,1 4 5 16,-3-1 2-16,-3 5 3 16,-3-2-10-16,-3 0-4 15,0 0-10-15,-3-3-1 16,0 1-23-16,0-1-8 16,-1-3-75-16,4-2-34 15,-3-8 19 1</inkml:trace>
  <inkml:trace contextRef="#ctx0" brushRef="#br0" timeOffset="15.996">18549 4421 160 0,'3'-5'63'0,"-3"5"-34"0,0-3-14 15,0 1 18-15,-3-1-5 16,0-2 0-16,-9 2-2 16,0 0-1-16,-6 1-14 15,-3 2-4-15,0 5-1 0,-2 6-3 16,-1 4-2-16,3 7-3 16,3-1 1-16,0 3-1 15,9 5 0-15,6-3 0 0,6-2-2 16,6-5 5-16,3-4 3 15,9-4 1 1,6-8 2-16,0-9-2 0,-4-7 2 16,1-3-4-16,-3-5 0 15,-3-5-1-15,-3-9 1 16,-6 1-2-16,-3-14 2 16,-3 3-2-16,-3 3 2 15,-3 2-4-15,0 6-2 16,0 7 8-16,0 6 4 15,0 5 0-15,0 6 0 16,0 7-8-16,0 11-2 0,3 5 4 16,0 19 3-1,3 2 5-15,3 3 6 0,0 6-9 16,3-4-4-16,0-2-3 16,3-2 1-16,-1-3-10 15,1-3-2-15,0-8-33 16,3-5-14-16,6-6-63 15,6-4-41 1,0-4 71-16</inkml:trace>
  <inkml:trace contextRef="#ctx0" brushRef="#br0" timeOffset="16.996">18897 4432 280 0,'-12'-8'107'0,"12"5"-58"0,-9 1-46 0,3 2 23 15,-3 0-8-15,-3 2 1 16,1 3-10-16,-4 3-3 16,-3 8-4-16,0 3-4 0,3-1 1 15,6 4 1-15,9-4 0 16,3 1 0-16,3-4 2 16,3-1-3-16,3-4 0 15,3-4 3-15,-3-6 1 16,3-8-1-16,-4-3 1 15,1 0-2-15,0-4-1 16,-3-4 1-16,-3 1 1 16,0-1-1-16,-3 8 2 0,0 3-4 15,0 3-2-15,6 3-1 16,-3 12 0-16,0 3 3 16,0 3 2-16,6 5 0 15,-3-2-1-15,3-1 1 16,-1 1 1-16,1-3-17 15,3-6-6-15,0-4-26 16,3-6-9-16,0-6-37 16,0-2-43-1,6-5 45-15</inkml:trace>
  <inkml:trace contextRef="#ctx0" brushRef="#br0" timeOffset="17.996">19192 4178 264 0,'-15'-8'101'0,"15"8"-54"0,0 2-55 0,0 4 16 16,-3 4 5-16,0 12 6 16,0 9-3-16,0 4 1 15,3-1-10-15,0 6-4 0,0-1 0 16,3-2-2-16,0-2-1 16,0-3-17-1,0-1-9-15,0-7-48 0,6-3-20 16,0-5-8-1</inkml:trace>
  <inkml:trace contextRef="#ctx0" brushRef="#br0" timeOffset="18.996">19034 4347 236 0,'6'0'88'0,"6"3"-48"0,3-3-36 16,-3 2 21-16,3 1-16 15,5-3-2-15,7 0-7 16,3 0-3-16,0 3 2 16,-1-1-46-16,4 1-21 0,6 2-29 15</inkml:trace>
  <inkml:trace contextRef="#ctx0" brushRef="#br0" timeOffset="19.996">19507 4400 252 0,'-15'-5'93'0,"12"7"-50"0,-6-2-41 0,7 0 17 16,-7 0 1-16,0 3 2 15,-12 2-7-15,0 3-2 16,0 5-7-16,0 6-8 0,3 2-4 15,4 0 3-15,2 6 1 16,6-3 2-16,3-3 2 16,6-3-1-16,3-4-1 15,6-7 1-15,5-4-1 0,1-6-3 16,0-4 2-16,0-4 1 16,0-2 0-1,-3-8 0-15,0-1 0 0,-3-1 2 16,-4 7 1-16,-2 2 1 15,0 4 2-15,0 5-8 16,-3 10 0-16,3 8 4 16,3 6 6-16,0 4-4 15,3 4-2-15,3-1-1 16,3-2 1-16,9-5-28 16,-4-6-9-16,4-5-95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5:42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17924 5072 140 0,'-27'-18'52'0,"15"12"-28"0,-15 1-15 0,18 5 16 16,-3 0-8-16,3 0-2 0,4 0-11 15,2 3-4-15,11 2-1 31,19 3 6-31,24-6 5 0,41-4 1 16,51-9 3-16,48-5-7 16,47-2-2-16,41 2 1 0,13 3 1 15,15 5 21 1,-7 5 9-16,-17 6-8 0,-18 7-2 16,-27 9-14-16,-18 2-5 15,-29 3-5-15,-24-3 0 16,-19-8-73-16,-23 3-31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5T06:35:42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15787 17584 160 0,'-3'-2'63'0,"3"2"-34"0,0 0-19 0,0 0 17 16,0 0-9-16,0 0 0 15,3 2 0-15,3 1 1 16,2 2-10-16,7-2-1 0,3-1-1 15,6-2-1-15,3 0 1 0,6 3-2 16,-1-3 0-16,4 5-3 16,-3-2-2-16,-3 0 1 15,-4-1-1-15,1-2-36 16,0 6-13-16,0-12-54 16</inkml:trace>
  <inkml:trace contextRef="#ctx0" brushRef="#br0" timeOffset="1">16537 17539 132 0,'3'8'52'0,"0"11"-28"0,3 7-17 16,-3-7 15-16,0 7-11 16,-1 1-1-16,-2 2-4 15,3-5-1-15,-3-3-3 0,0 2 9 0,0-7 6 16,3-2-7-16,-3-4-1 15,-3-5-1-15,3-5 0 16,0-10-2-16,0 2-1 16,0-11-8-16,6 1 0 15,3-11-4-15,0 2 2 16,3 4 3-16,3 4 1 16,0 3-2-16,0 6 0 15,0 10 2-15,-3 5 0 16,0 3 3-16,-1 10 3 0,-2 3 0 15,-3-2 0 1,0-6-3-16,0 6-2 0,-3-6-6 16,3-5-1-1,0 2-21-15,0-7-9 0,3-3-10 16,0 0-36 0,3-8 12-16</inkml:trace>
  <inkml:trace contextRef="#ctx0" brushRef="#br0" timeOffset="2">16849 17600 128 0,'0'0'49'0,"0"8"-26"0,-3 11-23 16,3-6 10-16,0 0-2 15,3 6 0-15,3 2-2 16,0-3-1-16,6 6-3 16,3-8 5-16,3-3 3 0,0-2 6 15,2-11 4-15,1-6-1 16,-3-7 0-16,-3 0-4 0,-3-8-1 15,-6-3-2 1,-6 5 0-16,-6-2-4 0,-6 8 0 16,-12-5-5-16,0 4-2 15,1 6-14-15,2-2-4 16,3 2-147 0,9-5 49-1</inkml:trace>
  <inkml:trace contextRef="#ctx0" brushRef="#br0" timeOffset="3">17474 17330 156 0,'-3'0'57'0,"6"3"-30"0,-3 7-29 0,3 4 9 16,-3 2 3-16,0 7 4 15,0 12-5-15,-3 4-1 16,0 6-4-16,0-5-1 0,0 10 1 15,3-10-2-15,0-3-2 16,0-8-2-16,3-5-32 16,3-8-14-1,3-6-25-15</inkml:trace>
  <inkml:trace contextRef="#ctx0" brushRef="#br0" timeOffset="4">17635 17592 172 0,'-12'8'66'0,"12"3"-36"0,-3 28-37 15,3-23 8-15,0 3-2 16,0 2 0-16,3-3 9 16,3-4 5-16,0 4-6 15,3-5 0-15,3-5 3 0,3-2-2 16,0-12 1-16,2 4-1 15,-2-9 2-15,-3 3-3 16,-6-5 1-16,-3 0-1 16,-9 0 1-16,-3-9-2 0,-6 4 1 15,-2-1-4-15,-1 6-2 16,3 0-16-16,3 2-5 16,6 1-76-1,6-1 4 1</inkml:trace>
  <inkml:trace contextRef="#ctx0" brushRef="#br0" timeOffset="5">17864 17613 156 0,'-6'24'57'0,"6"-3"-30"0,0 3-34 15,-3-13 10-15,-3 2-3 16,0-2 2-16,0 2 14 15,3-5 7-15,0-3-11 16,0 3 4-16,1-8 2 0,2 0-10 16,0-8-4-16,5 0-3 15,1-3-1-15,3-4-7 16,3-4 0-16,0 6 1 16,3 2 3-16,0 3 0 15,0 3 1-15,0 10 0 16,3 3 0-16,-4 5 2 15,1 1 2-15,-3 2-1 0,-3-3 2 16,-3 0-2-16,3-5-1 16,-3 0-30-16,6-3-68 31</inkml:trace>
  <inkml:trace contextRef="#ctx0" brushRef="#br0" timeOffset="6">18135 17597 180 0,'-21'3'68'0,"15"-3"-36"0,-3 8-40 0,6 8 10 0,0 0-3 16,-3-3 2 0,3 6 4-16,0 2 4 0,3-3-4 15,3-5-3-15,3 6-1 0,3-11-1 16,0 2 2-16,3-7-3 15,0-3 0-15,0 0-4 16,-3-8-1-16,0 0 0 16,-3-2 4-16,-3-4 3 15,-3-4 0 1,0-3-1-16,0 8 1 16,0 5-1-16,6 10-9 15,3 11 0 1,0 3 3-16,0 6 12 15,-1 4 5-15,-2 0 7 16,0 1 3-16,-6-1 0 16,-3 1 2-16,-6-9-11 15,-2 3-2-15,-4-5-6 0,-3-8-1 16,-3 0-8-16,3-2-2 16,-3-6-27-16,3-6-13 15,1-7-46 1</inkml:trace>
  <inkml:trace contextRef="#ctx0" brushRef="#br0" timeOffset="7">18323 17600 168 0,'3'13'63'0,"6"-13"-34"15,2 14-34-15,-5-9 10 0,3 3-3 16,0-3 1-16,3-5 5 15,-3-5 3-15,3-3-6 16,-3 0 1-16,3-3 4 0,-6-2-4 16,3 0-1-16,-12 0-7 15,0-1-1-15,-6 1-6 16,0 8-1-16,-3-3 7 16,-3 13 4-16,-3 3 0 15,0 5 2-15,1 6 2 16,5 2 2-16,3 6-1 15,9-1 1-15,3 0-4 16,3-2 0-16,6-5 1 16,2-3 0-16,1-6-13 15,3-2-4-15,3-8-18 0,3 0-6 16,0-5-22 0,-4 2-28-16,-2-7 32 15</inkml:trace>
  <inkml:trace contextRef="#ctx0" brushRef="#br0" timeOffset="8">18549 17679 116 0,'-3'0'44'0,"6"3"-24"0,-3 13-19 0,3-8 11 16,0-3 12-16,0 6 7 15,0-9-3-15,-3 4 0 16,0 2-4-16,0-3-1 16,0-5-12-16,0 0 2 0,0 0 3 0,-3-5 5 15,0-3 4-15,3-5-9 16,0-6-4-16,3 3-7 15,3-2-4-15,3-1-3 16,3 1-1-16,5-1-12 16,4 3-5-16,3 3-42 15,9 0-18-15,-3 2-20 16</inkml:trace>
  <inkml:trace contextRef="#ctx0" brushRef="#br0" timeOffset="9">19358 17523 148 0,'-20'-2'55'0,"11"2"-30"0,-3 5-23 16,6-2 12-16,-6 10-5 15,-3 0 2-15,-6 6-2 16,0 7 2-16,3 1-6 15,4 4-1-15,5-4 2 0,6-3-3 16,9-3 0-16,3 0 1 16,0-11 2-16,-1-2-5 15,4-8-1-15,3-5-5 16,-3-8 1-16,0-8 2 0,0-3 1 16,-3 0-2-16,0 0 2 15,-3 6 3-15,0 5 1 16,0 5-1-16,-3 2 1 15,0 6 2-15,0 14 4 16,0 4-4-16,6 9-1 16,-1-1-2-16,4 0-2 15,0 1 1-15,0-9-1 16,0-4-11-16,0-1-5 16,0-13-34-1,3-5-52-15,0-9 14 0</inkml:trace>
  <inkml:trace contextRef="#ctx0" brushRef="#br0" timeOffset="10">19528 17370 176 0,'0'13'68'0,"0"3"-36"0,-3 10-40 16,3-7 12-16,0 7-2 15,-3 14 1-15,0 2 1 16,3-2 0-16,0 0-2 15,0-6-4-15,3-5 1 0,0 0-39 16,3-15-55 0,3-4 12-16</inkml:trace>
  <inkml:trace contextRef="#ctx0" brushRef="#br0" timeOffset="11">19674 17357 204 0,'3'2'77'0,"-3"12"-42"0,0 17-41 0,0-12 14 16,-3 7-9-16,-3 11 0 15,0 6 3-15,-3-4 1 16,6 6-1-16,0-8-17 0,9-5-7 16,0-8-62-1</inkml:trace>
  <inkml:trace contextRef="#ctx0" brushRef="#br0" timeOffset="12">19781 17658 152 0,'-9'32'57'0,"6"-16"-30"0,3 8-32 16,3-16 12-16,0 5-2 15,6-3 2-15,6-2 16 16,3-2 8-16,0-6-16 16,0-6 1-16,-1-2-2 0,1-2-3 15,-3-3-1-15,-3-8-6 16,-6-1-1-16,-6-1 1 0,-6 4 0 16,0 3-2-16,-9 0 1 15,-6 6-24-15,4-1-11 16,-1 6-38-1,0 2-47-15,3 8 31 16</inkml:trace>
  <inkml:trace contextRef="#ctx0" brushRef="#br0" timeOffset="13">20055 17574 136 0,'3'8'52'0,"3"5"-28"0,6 24-30 15,-6-16 8-15,-3-2 4 0,0 4 4 16,6-1 1 0,0-1 3-16,-1-8-7 0,1 0 7 15,0-8 3-15,0 1-3 0,0-12 0 16,0 1-8-16,0-8-2 15,0 5 0-15,-3-13 0 16,0-3-5-16,-3 5-1 16,0 4-2-16,0 1 0 15,-3 4 0-15,3 2 0 16,-3 8 0-16,3 13 0 16,3 0 5-16,3 6 1 15,-3-3 0-15,3 2-2 16,-1-5-2-16,7 1 1 0,3-4 1 15,-3-7 2-15,0 2-10 16,-3-5-4-16,0-5-36 31,-3 2-51-31,0-7 18 0</inkml:trace>
  <inkml:trace contextRef="#ctx0" brushRef="#br0" timeOffset="14">20367 17637 112 0,'6'0'44'0,"-3"0"-24"0,6 16-24 15,-3-11 10-15,3 3-3 16,3-2 3-16,3-6 6 16,0-6 4-16,0-2-6 0,-3-5-1 15,3 5-3-15,-4-2 1 16,1-4-4-16,-3 1-2 16,-3 0 2-16,-6 0 2 0,-3-1 4 15,-3 6 0-15,-3-2 2 16,-5 7-4-16,-1 3-2 15,-3 3 0-15,0 10 1 16,3 0-3-16,3 14 0 16,6-3 1-16,3-3 0 15,3 5-5-15,6-7-1 16,6-1-19-16,3-4-7 16,3-7-31-1,9-1-37-15,2-6 29 0</inkml:trace>
  <inkml:trace contextRef="#ctx0" brushRef="#br0" timeOffset="15">20808 17529 248 0,'-24'0'93'0,"6"0"-50"0,-11 10-52 16,17-2 12-16,-3 0-9 15,-3 11-1-15,0 7 4 16,0 1 1-16,3-1 2 15,6 3 0-15,6-2 0 0,3-6-3 16,9-3 0-16,3-10 2 16,3 0 2-16,3-8 2 15,6-13 3-15,-3 0-8 16,-1-14-3-16,-2-5 3 16,-3-2 0-16,-6-3 4 15,-6-3 1-15,-3-2 5 0,-9 0 5 16,-6 2 4-16,3 6 4 15,1 10-5-15,2 3 1 16,0 7-12-16,3 9-3 16,3 24-7-16,9-1 1 15,6 14 0-15,-1 2 2 16,1 11 1-16,3 3 3 16,3-6-10-16,0-2-2 15,0-11-72 1,3-5-70-16,-6-11 43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4T23:46:28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2458 14415 518 0,'0'0'46'0,"0"0"-37"15,0 0-9-15,0 0 0 0,0 0 88 0,0 0 15 16,0 0 3-16,2 13 1 0,-2-3-33 0,6 6-6 0,-6-3-2 0,0 3 0 16,0 0 13-16,0 0 2 0,0-3 1 0,3 3 0 15,0-3-47-15,0 1-10 0,0-1-1 0,0-5-1 16,-3 2-23-16,6-4 0 0,-6-6 0 0,0 0 0 16,0 0 0-16,0 0-8 0,0 0 0 0,0 0 0 15,0 0 8-15,0 0 0 0,0 0 0 0,0-8 0 16,3 0-10-16,-3 0 10 0,0-3-12 0,0 1 12 15,0-4-10-15,0 1 10 0,0 3-8 0,0-1 8 16,0 0 0-16,0 1-8 0,6-1 8 0,-6 3 0 16,3 0 0-16,6 0 14 0,-6 1-2 0,6 1 0 15,-3 1 8-15,0 0 2 0,9 2 0 0,-9 3 0 16,0 0 3-16,3 3 1 0,3 2 0 0,-4 3 0 16,1-3-6-16,-6 6-2 0,6-1 0 0,-6 1 0 15,3 2-8-15,-6 0-2 0,0 1 0 0,0-4 0 0,0 1 3 0,0-1 0 16,0 1 0-16,0 0 0 15,3-6-45-15,0 3-9 0,-3-8-1 0,0 0-460 16,-3 5-92-16</inkml:trace>
  <inkml:trace contextRef="#ctx0" brushRef="#br0" timeOffset="351.969">2654 14475 576 0,'0'0'25'0,"0"0"6"0,0 0-31 0,0 0 0 16,0 0 0-16,9-2 0 0,-3-1 124 0,6 0 18 15,-9 3 4-15,6 0 1 0,-3 3-92 0,6 0-19 0,-4-3-3 0,-2 2-1 16,3 1 20-16,0 0 3 16,-3-3 1-16,6 0 0 0,-3 0-14 0,-3-3-2 15,3 3-1-15,0-3 0 0,0 1-39 0,0-4 0 0,0 1 0 0,-9 0 0 16,6 0 0-16,0-3 0 0,-3 2-9 16,-3-2 9-16,5 3-14 0,-5-3 2 0,-5 3 0 0,5 5 0 15,-3-5-3-15,-3-1 0 0,3 4 0 0,0-1 0 16,-6 0-3-16,-3 3-1 0,3 3 0 0,0 0 0 15,-3-1 5-15,3 4 1 0,-3 2 0 0,3-1 0 16,0 1 13-16,-3 3 0 0,4 0 0 16,-4-1 10-16,6 3 13 0,-3-2 2 15,6 2 1-15,-3-2 0 0,3-3 3 0,0 2 1 0,3 1 0 0,3-3 0 16,0 2 11-16,3-4 3 0,3 2 0 0,3-3 0 16,0-2-23-16,5 2-4 0,-5-5-1 0,6 0 0 15,3 0-16-15,-6-3 0 0,3 1 0 0,0-1 0 16,-4-2-41-16,4-1-12 0,-6 1-3 0,3-3-670 15</inkml:trace>
  <inkml:trace contextRef="#ctx0" brushRef="#br0" timeOffset="574.975">2958 14163 1404 0,'0'0'62'0,"0"0"13"0,0 0-60 0,0 0-15 16,0 0 0-16,0 0 0 0,0 0 21 0,-3 11 2 15,3-1 0-15,-3 6 0 0,3-3-10 0,3 6-1 0,0-1-1 0,-3 4 0 16,0 4 28-16,6 1 5 16,-6-1 2-16,0 0 0 0,3-2-15 0,2 0-3 0,-5 0-1 15,3-6 0-15,0 4-27 0,3-4 0 0,-3-2 8 0,3 0-8 32,-3-6-51-32,3 4-12 0,-6-6-2 0</inkml:trace>
  <inkml:trace contextRef="#ctx0" brushRef="#br0" timeOffset="741.988">2865 14359 230 0,'0'0'20'0,"0"0"-20"0,-3-3 0 0,3-2 0 16,0 5 284-16,0-5 53 0,0 5 11 0,3-6 1 0,3 1-257 0,0 0-52 15,3 0-11-15,0-1-1 0,0 1-7 0,3 0-1 16,0-1 0-16,3 1 0 15,-3 2-20-15,5-2 0 0,-2 5 0 0,3 0-486 16,0 0-104-16</inkml:trace>
  <inkml:trace contextRef="#ctx0" brushRef="#br0" timeOffset="1193.987">3106 14332 313 0,'0'0'13'0,"0"0"4"0,-3 8-17 0,0 0 0 16,0 0 0-16,1 0 0 0,2 3 128 0,-6-1 21 0,6 4 5 0,-3-1 1 15,3 0-47-15,3 0-8 0,-3 1-3 0,6-1 0 16,-4-3-28-16,4 1-5 0,0 2-2 0,3-5 0 16,0 0-42-16,0-3-8 0,0 1-1 0,0-6-1 15,3 2-10-15,-3-4 0 0,-9 2 0 0,6 0 8 16,3-6-8-16,-3 1-14 0,3-3 3 0,-3 3 1 31,0-3-22-31,-6 0-5 0,0 3-1 0,3-3 0 0,-3 2 14 16,0 1 4-16,0 0 0 0,0 5 0 0,0 0 20 0,0 0 0 15,0 0-9-15,0 0 9 0,0 0 0 0,0 0 0 0,0 0 0 0,2 8 0 16,1 0 16-16,-3 0 6 0,3 2 2 0,0-2 0 16,3 0 9-16,3-3 3 0,-6 1 0 0,3-1 0 15,0-2-16-15,3-1-2 0,-9-2-1 0,9-2 0 0,0-4 3 0,0 1 1 16,0-3 0-16,3 0 0 0,-9-2 9 0,3-1 2 15,0-2 0-15,0 0 0 0,3-1-4 0,-9 1-1 16,0 3 0-16,0-4 0 0,0 1-7 0,0 5 0 16,0-2-1-16,0 4 0 0,0-2-19 0,-6 3 0 15,6 5 0-15,0 0 0 16,0 0-28-16,0 0-8 0,0 0-3 16,0 0 0-16,0 0-153 0,0 0-32 0,0 0-5 0</inkml:trace>
  <inkml:trace contextRef="#ctx0" brushRef="#br0" timeOffset="1432.97">3425 14364 1054 0,'0'0'47'0,"0"0"9"0,0 0-44 0,0 6-12 16,-3 1 0-16,0 4 0 0,3 0 56 0,-6-1 10 0,6 6 2 0,0-3 0 15,-3 1-41-15,6-1-8 0,-3 0-2 0,6 0 0 16,-3-5 15-16,0 3 2 0,3-3 1 0,3-3 0 16,0-2-3-16,-3-3-1 0,9 0 0 0,-7-3 0 15,4 0 5-15,-3-2 2 0,3-3 0 0,-3 0 0 16,-3-5-10-16,0 2-3 0,3 1 0 0,-6-3 0 15,3-3-10-15,-6 5-3 0,0 1 0 0,0 2 0 16,-6-3 0-16,3 0 0 0,-3 3 0 0,0-2 0 16,-3-1 0-16,0 6-1 0,-3-3 0 0,3 5 0 15,-3 1-36-15,4 2-7 16,-1 2-2-16,3 1 0 0,0 0-43 0,-3 2-9 16,0 0-2-16</inkml:trace>
  <inkml:trace contextRef="#ctx0" brushRef="#br0" timeOffset="1700.968">3612 14330 288 0,'9'5'25'16,"-9"3"-25"-16,3 0 0 0,0 0 0 0,0 0 193 0,0 2 34 15,0 1 6-15,3 2 2 0,-6 1-137 0,3-4-27 16,-6-2-6-16,3 0-1 0,-6 0-32 0,3-3-6 16,0 3-2-16,3-8 0 0,-3 3 35 0,-3-1 6 15,6-2 2-15,-6-2 0 0,3-1-24 0,-3-2-5 16,6 0-1-16,0-3 0 0,-5 0-20 0,5-3-4 15,0 1-1-15,0-4 0 0,2 1-12 0,1-3 9 16,3 0-9-16,3 3 8 0,-3 0-8 0,3 0 0 16,0-1 9-16,0 6-9 0,0 1 0 0,3 1 0 15,-3 1 0-15,0 2-8 0,0 3 8 0,3 3 0 0,-3 0-9 16,-1-1 9 0,-2 1-43-16,3 2-4 0,0-2-1 0,0 2-476 0,-6 0-96 0</inkml:trace>
  <inkml:trace contextRef="#ctx0" brushRef="#br0" timeOffset="1882.969">3797 14155 1328 0,'0'0'59'0,"0"0"12"16,0 0-57-16,0 0-14 0,0 0 0 0,0 0 0 16,3 6 0-16,-3 4 0 0,0 1 8 0,0-1-8 15,0 3 16-15,3 3 0 0,-3 0 0 0,3 0 0 0,0 3 30 0,3-1 6 16,-6 1 2-16,3-1 0 0,-3-2-26 0,6 0-6 15,-6 0-1-15,6 0 0 0,-6 0-35 0,3-3-7 16,3-3-2-16,-6 1-693 16</inkml:trace>
  <inkml:trace contextRef="#ctx0" brushRef="#br0" timeOffset="2138.974">3949 14272 748 0,'0'0'67'0,"0"0"-54"16,0 0-13-16,0 0 0 0,0 0 127 0,-3 5 22 16,-3-2 5-16,-3 5 1 0,-3-3-143 0,3 3-29 15,-3 0-6-15,3 0-1 0,-3 2 32 0,3-2 7 0,0 0 1 0,1 3 0 16,2-3 48-16,-3 0 9 0,3-1 3 0,0 4 0 16,6-3-44-16,-6 0-9 0,3 3-2 0,3-4 0 15,0-7-21-15,0 0 0 0,9 6 0 0,-3-1 8 16,3-2-8-16,3-3 0 0,5 0 0 0,-2 0 8 15,6 0-8-15,0 0 11 0,0 0-11 0,0 0-484 16,-4 0-103-16</inkml:trace>
  <inkml:trace contextRef="#ctx0" brushRef="#br0" timeOffset="3144.968">2547 14925 518 0,'0'0'23'0,"0"0"5"0,0 0-28 0,0 0 0 16,0 0 0-16,0 0 0 0,0 0 187 0,0 0 32 16,0 0 6-16,0 0 2 0,0 0-135 0,0 11-28 15,6-3-4-15,0 0-2 0,-6 2-1 0,0-2 0 16,0 0 0-16,3 3 0 0,-3-3-29 0,0 0-5 15,0-1-2-15,0 4 0 0,0-6-21 0,0-5 0 16,0 8 0-16,0-8-8 16,0 0-116-16,0 0-22 0,-3 6-5 0,3-6-501 0</inkml:trace>
  <inkml:trace contextRef="#ctx0" brushRef="#br0" timeOffset="3300.983">2538 14864 1425 0,'0'0'63'0,"0"0"13"0,0-5-60 0,0 2-16 0,0-2 0 0,0 5 0 16,0 0 39-16,3-5 5 0,-3 5 0 0,0 0 1 16,0 0-45-16,6-3-18 0,0 0 1 0,3 3 0 31,-9 0-42-31,6-2-8 0,6 2-1 0,-9 0-542 0</inkml:trace>
  <inkml:trace contextRef="#ctx0" brushRef="#br0" timeOffset="3592.97">2660 14870 864 0,'0'0'76'0,"0"8"-60"0,-6-1-16 0,6-1 0 16,0 4 120-16,0 1 22 0,0 0 4 0,0-1 1 0,-3 3-83 16,0-2-17-16,3-1-3 0,0-2-1 0,0 0-31 0,0-2-12 15,0-6 11-15,0 0-11 0,0 0 12 0,0 0-3 16,0 0-1-16,0 0 0 0,0 0-8 0,0 0 0 16,0 0 0-16,0 0 0 0,0 0 0 0,0 0 0 15,0 0 0-15,6-6 8 0,-6-4-8 0,6-1-14 16,-3 1 3-16,3-1 1 15,-3 0-18-15,0-2-3 0,6 3-1 0,-3 2 0 0,-3-3 14 16,3 3 2-16,0 0 1 0,3 3 0 0,-4 2 15 16,-5 3 0-16,6 0 0 0,3 0 0 0,-9 0 0 0,9 8 0 15,-3 0 0-15,0 3 0 0,3-1 19 0,-3 1 0 16,-3 2 0-16,6 0 0 0,-9-2 1 0,9 0 1 16,-9-1 0-16,3 1 0 0,0-3-21 0,0 2 0 0,0-2 0 15,-3-8 0 1,0 0-29-16,3 5-4 0,-3-5-1 0,0 0-617 0</inkml:trace>
  <inkml:trace contextRef="#ctx0" brushRef="#br0" timeOffset="3815.98">2922 14703 806 0,'0'0'72'0,"0"0"-58"0,0 0-14 0,0 0 0 16,0 0 123-16,0 0 21 0,0 8 5 0,0 2 1 15,0 4-117-15,0-1-23 0,0 0-10 0,0 3 8 16,0 0 43-16,0 2 8 0,0 4 1 0,3-1 1 16,0-3-5-16,3 3-2 0,-6 1 0 0,3-4 0 0,3-2-35 0,-6 0-7 15,3-3-2-15,0 0 0 16,3 1-30-16,-3-4-7 0,3-2-1 0,-6 0-748 16</inkml:trace>
  <inkml:trace contextRef="#ctx0" brushRef="#br0" timeOffset="4000.967">2806 14870 1152 0,'0'0'51'0,"0"0"10"0,0 0-49 0,0 0-12 16,0 0 0-16,0 0 0 0,0 0 88 0,0 0 14 0,0 0 3 0,9-3 1 15,-3 0-83-15,9-2-23 0,-4 0 8 0,4 2-8 16,-6-2 13-16,6 5 0 0,0-6 0 0,6 6 0 31,-6-5-31-31,3 3-6 0,-1 2-2 0,-2-3-654 0</inkml:trace>
  <inkml:trace contextRef="#ctx0" brushRef="#br0" timeOffset="4338.01">3080 14854 806 0,'0'0'36'0,"0"0"7"0,-6 2-35 0,6 1-8 0,0-3 0 0,-6 5 0 15,6 3 129-15,0-2 24 0,0-6 5 0,6 7 1 16,-3-1-127-16,6-4-24 0,-9-2-8 0,0 0 0 16,9 6 44-16,-4-6 5 0,4 0 2 0,6 0 0 15,-3 0-23-15,-3 0-5 0,-3-3-1 0,3-2 0 0,6 2-10 0,-9 0-1 16,3-4-1-16,-3 1 0 0,0 1-10 0,-3 0-17 16,0-3 4-16,0 2 1 0,-3 6 12 0,0-2-9 15,-3-4 9-15,0-1-8 0,0 4 8 0,-3 0 0 16,0 1 0-16,-3-1 0 0,3 3 0 0,-9 0-13 15,6 0 3-15,-3 3 1 0,-3-1 0 0,6 1 0 16,-6 5 0-16,10 2 0 0,-4 1 9 0,-3 0 0 16,3-1 0-16,3 1 0 0,-3-3-12 0,6 2 0 15,3-2 0-15,0 3 0 0,0-1 20 0,3-2 3 16,3 0 1-16,3 0 0 0,0 0-12 0,-3-3 0 16,9 1 0-16,-7-1 0 0,4 0 0 0,3-2 0 0,0 0 0 15,-3-3-461-15,6 0-95 0</inkml:trace>
  <inkml:trace contextRef="#ctx0" brushRef="#br0" timeOffset="4624.972">3282 14854 864 0,'0'0'76'0,"0"0"-60"0,0 0-16 0,0 0 0 16,0 8 92-16,0-3 15 0,0 3 3 0,0 2 1 15,0 4-89-15,0-4-22 0,6 4 0 0,-6-4 0 16,0 1 16-16,0-3-2 0,0 2 0 0,0-2 0 15,0-8 35-15,0 8 7 0,0-8 2 0,0 0 0 16,0 0-28-16,0 0-6 0,0 0 0 0,0 0-1 16,0 0 0-16,0 0 0 0,0 0 0 0,0 0 0 15,3-5 5-15,-3-3 2 0,-3 0 0 0,3-3 0 16,0 1-11-16,3-1-3 0,-3-2 0 0,6 0 0 0,-6-1-3 16,3 1-1-16,3 0 0 0,0 2 0 15,0 1-12-15,-3-1 0 0,3 3 0 0,6 3 0 0,-9 0 0 0,3 2 0 16,2 3 0-16,4 3 0 15,-6 2-87-15,3-2-20 0,0-1-4 16,0 4-620-16</inkml:trace>
  <inkml:trace contextRef="#ctx0" brushRef="#br0" timeOffset="4908.981">3672 14674 748 0,'0'0'33'0,"0"-5"7"0,-6 2-32 0,6-2-8 0,-3-1 0 0,3 1 0 16,-6 0 91-16,0 2 16 0,0-2 3 0,3-1 1 15,-9 6-54-15,6-2-10 0,-3 4-3 0,6-2 0 16,-8 6 35-16,2-4 6 0,3 6 2 0,0 0 0 16,0 3-47-16,3 2-8 0,-3 3-3 0,3 5 0 15,3-2-29-15,0 2-15 0,0 3 2 0,0-3 0 16,0 0 36-16,0 3 7 0,0-3 2 0,-6 0 0 15,6-2-32-15,0-1-13 0,6-2 1 0,-6-3 0 16,0 0 12-16,0 1 0 0,3-4 0 0,3 1-9 16,-6-3-80-1,0 0-16-15,0-8-3 0,0 0-1 0</inkml:trace>
  <inkml:trace contextRef="#ctx0" brushRef="#br0" timeOffset="5399.002">3452 14846 806 0,'0'0'72'0,"0"0"-58"16,0 0-14-16,0 0 0 0,3-3 173 0,0-2 32 16,3 0 7-16,0-1 0 0,2-2-162 0,4 3-33 15,-3-3-6-15,3 5-2 0,-3-2 2 0,3 3 0 16,0-1 0-16,0 0 0 0,3 1-11 0,0 2 0 16,2-3 0-16,1 3 8 15,-3 0-27-15,0 0-5 0,6 3-2 0,-9-3 0 16,0-3-178-16,0 3-36 0,3-3-8 0,-7 3 0 15,4 0 108-15,-3 0 21 0,-3-2 5 0,0 2 1 0,-6 0 86 0,0 0 18 16,0 0 9-16,0 0-10 0,0 0 156 0,0 0 31 0,0 0 7 16,0 0 0-16,0 0-51 0,0 0-10 0,0 0-3 0,-9 0 0 15,3 0-77-15,0 5-16 0,0 0-3 0,0 1-1 16,1 1-23-16,2 1 0 0,-6 0 0 0,9 3 0 16,-6-1 8-16,0 4 0 0,6-4 0 0,-3-2 0 15,3 3-8-15,3-3 0 0,-3-8 0 0,0 0 8 16,3 8-8-16,-3-8 0 0,0 0 0 0,9 5 0 15,0-5 20-15,-9 0 10 0,3-3 2 0,2 1 0 16,1-6-32-16,0 2 0 0,-3 1 0 0,0-3 0 16,0 0 0-16,0 0-12 0,0 0 1 0,3 0 0 15,-6 3 11-15,3-3 0 0,-3 3 10 0,6 0-10 16,-6-1 12-16,0 6-3 0,0 0-1 0,0 0 0 16,0 0-8-16,0 0-12 0,0 8 2 0,3 0 1 0,-3 5 17 0,3-2 4 15,-3-3 1-15,3 3 0 0,0-1 0 0,0 1 0 16,3-3 0-16,-3 2 0 0,0-2-13 0,0-2 0 15,3-1-9-15,0 0 9 16,-6-5-132 0,9 3-21-16,3-1-4 0,0-7-1 0</inkml:trace>
  <inkml:trace contextRef="#ctx0" brushRef="#br0" timeOffset="5595.972">3952 14758 172 0,'0'0'16'0,"0"0"-16"16,0 0 0-16,-6 3 0 0,-3-3 268 0,3 3 50 15,0-1 10-15,6 4 3 0,-9-1-265 0,0 3-53 0,3 0-13 0,3 0 0 16,0 0 0-16,-3 0 0 0,3 0 0 0,0 0 0 16,0-1 35-16,3 4 4 0,0-3 1 0,3 3 0 15,0-3-11-15,6-1-1 0,-9 1-1 0,6 0 0 16,3-2-27-16,0-1 0 0,3-5 8 0,3 3-8 31,-6-1-33-31,3-2-9 0,-3-2-2 0,-1-1-627 0</inkml:trace>
  <inkml:trace contextRef="#ctx0" brushRef="#br0" timeOffset="5951.976">4050 14785 806 0,'0'0'36'0,"0"0"7"0,0 0-35 0,0 0-8 0,0 0 0 0,0 0 0 0,0 0 126 15,0 0 23-15,0 0 5 0,6 3 1 0,0 2-124 16,-6-5-31-16,0 0 0 0,15 0 0 0,-9-3 28 0,3 1 0 15,0-1 0-15,-3 0 0 0,5 1 16 0,-2-4 4 16,-3 1 0-16,0 0 0 0,3-1-36 0,-9 1-12 16,6 0 9-16,0 0-9 0,-3-3 0 0,-3 2 0 15,6-2 0-15,-6 8 0 0,0-5-13 0,0 0 5 16,-6 0 8-16,3-1-13 0,0 1 13 0,-3 5 0 16,3-3 0-16,-9 6-9 0,3-3 9 0,3 3 0 15,-3 2-9-15,1 0 9 0,2 3-14 0,-9 0 2 16,9 0 0-16,-3 3 0 0,-3-1 12 0,6 1 0 15,3 2 0-15,-3 0 10 0,0-2 11 0,3 2 3 16,3-5 0-16,3 0 0 0,0 2 25 0,0-2 6 16,3 3 1-16,-3-6 0 0,9 3-7 0,-3-2-1 15,6-1 0-15,0 0 0 0,2-2-48 0,-2-1 0 16,0-2 0-16,6-2-9 16,-6 2-50-16,3 0-9 0,0-6-3 0,-9 4 0 0</inkml:trace>
  <inkml:trace contextRef="#ctx0" brushRef="#br0" timeOffset="7005.972">2618 15378 802 0,'0'0'36'0,"0"0"7"16,0 0-35-16,0 0-8 0,0 0 0 0,0 0 0 0,0 0 60 0,0 0 9 15,0 0 3-15,0 0 0 0,-9 2-26 0,0-2-5 16,0 3-1-16,6 2 0 0,-5 0-6 0,-4 1-2 16,3 2 0-16,3 0 0 0,0 2-12 0,-3 1-4 15,3-1 0-15,0 4 0 0,3-1-7 0,0-3-1 16,3 4-8-16,-3-1 12 0,6 0-2 0,0-2-1 16,0-1 0-16,3 1 0 0,3-3-1 0,-3 0 0 15,9 0 0-15,-3-3 0 0,2 0-8 0,-5-5 0 16,6 0 0-16,3 0 0 15,-6-5-43-15,6 2-10 0,-3-5-3 16,0 0 0-16</inkml:trace>
  <inkml:trace contextRef="#ctx0" brushRef="#br0" timeOffset="7293.985">2794 15380 1256 0,'-9'-2'56'0,"9"2"11"0,-3 0-54 0,-6 0-13 0,6 2 0 0,-3 1 0 15,3 2 29-15,-9 0 3 0,6 3 1 0,3-2 0 16,-6 4-33-16,3-2 0 0,0 0 0 0,1 3 0 15,2-3 48-15,3 0 4 0,-6 0 0 0,6-1 0 16,0 1-28-16,6-2-6 0,2-1-1 0,-2 0 0 16,0 1-7-16,6-4-2 0,-3 1 0 0,3 0 0 15,0-3-8-15,3-3 8 0,-6-2-8 0,3-1 8 16,0-2 0-16,-3 3 0 0,-1-3 0 0,-2 0 0 16,0 0 6-16,3 0 1 0,-9 0 0 0,0 0 0 15,0 1 5-15,0-1 2 0,-6 2 0 0,3 1 0 16,-3 0-7-16,0-1-2 0,-2 4 0 0,-1-1 0 15,0 0-13-15,-3 3 0 0,3 0 0 0,0 3 0 16,0 0-17-16,3-1-3 0,-3 1-1 0,3 0 0 16,0 2-159-16,3-2-32 15</inkml:trace>
  <inkml:trace contextRef="#ctx0" brushRef="#br0" timeOffset="7589.968">2949 15343 806 0,'0'0'72'0,"0"0"-58"16,0 0-14-16,0 11 0 0,3-1 137 0,-3 1 25 16,0 2 5-16,3 0 1 0,-3 1-129 0,0-1-26 0,-3-3-5 0,3-2 0 15,0 0 6-15,0 0 2 0,0-8 0 0,0 0 0 16,0 0 35-16,0 0 7 0,-3 8 2 16,3-8 0-16,0 0-23 0,0 0-4 15,0 0-1-15,0 0 0 0,0 0-32 0,3-8 0 0,0 0 0 0,0 0 0 16,3-2 0-16,2-1 0 0,-5-2-15 0,6 0 5 15,0 0-7-15,-6-1-2 0,6 4 0 0,0-1 0 16,0 1 6-16,3 4 1 16,-3 4 0-16,-3-1 0 0,9 3 12 0,-6 0-9 0,-3 5 9 15,0 3-8-15,3 3 8 0,-1 2 0 0,-2 0 0 0,0 3-8 16,3-3 8-16,-6 3 0 0,6-5 0 0,-9 2-8 16,3-2 8-16,-3 2 0 0,6-5 10 0,-6 2-10 15,0-2 0-15,0-2 0 0,0-6 0 0,0 0-491 16,0 0-101-16</inkml:trace>
  <inkml:trace contextRef="#ctx0" brushRef="#br0" timeOffset="7800.971">3217 15110 864 0,'0'0'76'0,"0"0"-60"15,0 0-16-15,0 0 0 0,0 0 145 0,0 0 27 16,0 8 4-16,0 3 2 0,0 5-146 0,0-3-32 15,0 6 0-15,0 2 0 0,0 0 9 0,3 0 5 16,-1 3 1-16,-2 2 0 0,3-2 27 0,0-3 6 16,0 3 0-16,3-3 1 0,-3 0-19 0,3-2-4 15,-6-1-1-15,3-4 0 0,0-1-33 0,0 0-8 0,0-2 0 0,0-1-511 16,3-4-101 0</inkml:trace>
  <inkml:trace contextRef="#ctx0" brushRef="#br0" timeOffset="7993.972">3086 15338 1566 0,'0'0'34'0,"0"0"7"0,0 0 2 0,0 0 1 0,0 0-35 0,0 0-9 0,9 0 0 0,-4-3 0 15,10 1 0-15,-6-1 0 0,3-2 0 0,3 2 0 16,0 0-12-16,-6 1-4 0,6-1 0 0,0 0-1 15,2 1-31-15,-2 2-5 0,-3-3-2 0,0 3 0 0</inkml:trace>
  <inkml:trace contextRef="#ctx0" brushRef="#br0" timeOffset="8258.975">3324 15314 172 0,'0'0'8'0,"0"0"1"0,0 0-9 0,0 0 0 16,0 0 0-16,0 0 0 0,0 8 268 0,0 0 51 15,0 0 10-15,3 0 3 0,0 2-252 0,0-2-51 16,3 3-9-16,-6 2-3 0,9-2 14 0,-9-1 2 15,2 1 1-15,1 0 0 0,0-4 1 0,-3 4 0 16,3-3 0-16,0-3 0 0,-3-5-14 0,0 0-2 16,0 0-1-16,0 0 0 0,0 0-9 0,0 0-1 15,0 0-8-15,0 0 12 0,0 0 8 0,0 0 0 16,0 0 1-16,0 0 0 0,0-5-1 0,6 0 0 16,-6-6 0-16,0 3 0 0,3-2-8 0,0-1-1 0,0-2-1 15,0 2 0-15,6-2-10 0,-6 2 0 0,3 1 0 0,0-1 0 16,3 3-16-16,0 0-4 0,-3 3-2 0,6 0 0 31,-9 2-153-31,6 0-30 0,3 1-7 0</inkml:trace>
  <inkml:trace contextRef="#ctx0" brushRef="#br0" timeOffset="8491.969">3544 15327 230 0,'0'0'20'0,"0"0"-20"0,0 0 0 0,0 6 0 16,0-6 224-16,-3 5 41 0,-3 3 8 0,0-3 2 15,3 3-169-15,0 0-34 0,0 3-6 0,3-1-2 16,-9-2-37-16,9 3-8 0,3-1-2 0,-3 1 0 15,0-3-7-15,6 0-2 0,-3 0 0 0,3-3 0 16,0 0 1-16,-6-5 0 0,6 3 0 0,3 0 0 16,-3-3 4-16,3-3 1 0,0 3 0 0,0-5 0 0,0-3 4 0,0 2 1 15,-9-2 0-15,5 1 0 0,1-4-3 0,-6 0 0 16,3 3 0-16,-3-2 0 0,-3-1 6 16,3 1 1-16,-6-1 0 0,1 0 0 0,5 4-7 15,-9 1-2-15,3-4 0 0,-3 2 0 0,3 2-14 0,-3 1-18 16,9 5 4-16,-9-2 1 15,0 2-127-15,0 0-24 0,3 2-6 0,0 1-1 0</inkml:trace>
  <inkml:trace contextRef="#ctx0" brushRef="#br0" timeOffset="8725.982">3663 15184 871 0,'0'0'38'0,"0"0"9"0,0 0-38 0,9 6-9 0,-9-1 0 0,0 6 0 15,0-1 28-15,0 3 4 0,0 1 1 0,0 2 0 16,3 2 6-16,0 3 1 0,-3-2 0 0,3-1 0 16,-3 1-13-16,0-1-3 0,3 1 0 0,0-3 0 15,3-3 12-15,-6-2 1 0,3-1 1 0,0 1 0 16,0-3-38-16,0-3 0 0,-3-5 0 0,0 0 0 31,0 0-57-31,0 0-10 0,0 0-1 0,9-3-1 0</inkml:trace>
  <inkml:trace contextRef="#ctx0" brushRef="#br0" timeOffset="8886.984">3737 15118 288 0,'0'0'25'0,"0"0"-25"0,0 0 0 0,0 0 0 0,0 0 227 0,0 0 40 16,6 8 8-16,-3 0 1 0,0 3-209 0,0 2-43 16,0 3-8-16,0 0-1 0,-3 5 7 0,6 0 2 15,-6-2 0-15,0 2 0 0,0 0 3 0,3 0 1 16,3 0 0-16,-6-2 0 0,0-6-13 0,3 3-3 15,0-6 0-15,0 4 0 16,3-4-105-16,0-2-22 0,-3 3-4 0,-3-11-1 0</inkml:trace>
  <inkml:trace contextRef="#ctx0" brushRef="#br0" timeOffset="9223.964">3898 15288 1450 0,'0'0'32'0,"0"0"6"0,0 0 2 0,0 0 1 0,0 0-33 0,6 5-8 0,-6-5 0 0,12 3 0 16,-3 2 18-16,-3-2 2 0,0-1 0 0,3 1 0 16,0-3-20-16,-3 0 0 0,0-3 0 0,3 1 0 15,-3-4 32-15,-6 6 4 0,2-2 0 0,4-4 0 16,0 1 0-16,-3 0 0 0,0-1 0 0,0 1 0 16,0-3-36-16,0 3 0 0,-3-3 0 0,0 0 0 15,0 3 0-15,-6-3 0 0,3 2 0 0,-3-1 0 16,6 1 0-16,-6 4 0 0,0-1-12 0,-2 0 3 15,-1 3-11-15,0 3-1 0,0 0-1 0,0 5 0 16,-3-1 11-16,3 4 3 0,0 0 0 0,0 2 0 16,3-3 8-16,0 4 8 0,0-4-8 0,3 4 11 15,0-1-11-15,0-3 0 0,3 4-10 0,0-4 10 16,0 3 16-16,3-2 8 0,3-3 3 0,0 0 0 16,3-3-14-16,0 0-2 0,0 1-1 0,3-1 0 0,6-2-22 0,-9-3-4 15,3 0 0-15,-3-3-502 16,5 0-100-16</inkml:trace>
  <inkml:trace contextRef="#ctx0" brushRef="#br0" timeOffset="9505.969">4092 15280 1465 0,'0'0'32'0,"0"0"6"0,6 8 2 0,-6 0 2 0,0 0-34 0,3 2-8 0,-3 3 0 0,0-2 0 15,3-1 0-15,0-2 0 0,-3 3 0 0,3-3 0 16,-3-3 24-16,0-5 4 0,0 0 0 0,0 0 0 15,2 6-1-15,-2-6 0 0,0 0 0 0,0 0 0 16,0 0 0-16,0 0 0 0,0 0 0 0,0 0 0 16,0 0-16-16,0-6-3 0,0-2-8 0,6 0 12 15,-6-2-12-15,0 2 0 0,0-3 8 0,3 1-8 16,3-1 0-16,-6 1 0 0,6-1 8 0,-3 0-8 16,3 1 21-16,0 2 2 0,-3 3 0 15,3-3 0-15,6 2 1 0,-9 1 0 0,6 0 0 16,0 2 0-16,0-2-24 0,3 2 0 0,0 0 0 15,0 1 0-15,2 2-28 0,-5 0-9 16,6 0-3-16,0 0-795 0</inkml:trace>
  <inkml:trace contextRef="#ctx0" brushRef="#br0" timeOffset="9989.965">4544 15042 172 0,'0'0'16'0,"0"0"-16"0,0 0 0 0,0 0 0 16,0 0 208-16,0 0 40 0,0 0 7 0,0 0 1 16,0 0-152-16,0 0-30 0,0 0-6 0,9-3-2 15,-9 0-50-15,9 3-16 0,3-2 8 0,-3-1-8 16,6 0 13-16,3 1-1 0,-1-1 0 0,7-2 0 15,0 2 0-15,3-2-1 0,0 0 0 0,8 2 0 16,-2-2 1-16,0 2 0 0,3 0 0 0,-1 1 0 16,7-1-12-16,-9 0 0 0,2 1-12 0,-2 2 12 15,3 0 17-15,-3 0 11 0,-1 0 3 0,-5-3 0 16,3 3-31-16,0 0 0 0,-4 0-13 0,-2-3 4 16,-6 3 9-16,3 0 0 0,0-5-9 0,0 5 9 0,-9-3-12 15,2 1 1-15,1-1 1 0,0 1 0 0,-6-1-8 0,-9 3-2 16,0 0 0-16,6-3 0 15,-6 3-27-15,0 0-5 0,0 0-2 0,0 0 0 0</inkml:trace>
  <inkml:trace contextRef="#ctx0" brushRef="#br0" timeOffset="10358.971">5312 14840 403 0,'0'0'36'0,"0"0"-36"0,-3 0 0 0,3 0 0 16,0-2 252-16,0 2 43 0,0 0 9 0,0 0 1 15,0 0-231-15,0 0-46 0,9 5-10 0,0-2-2 16,-3 2-16-16,3 0-16 0,3 3 4 0,-6 0 0 16,0 3 12-16,3-3 13 0,-1 0-2 0,4 0-1 15,0 2-10-15,0-2 0 0,0 0 0 0,-3 0 0 16,0 0 0-16,0-3 8 0,-9-5-8 0,3 8 0 16,-3 0 0-16,-3 0 0 0,0-3 0 0,-9 1 0 0,3 2 14 0,0 0-2 15,-6-3-1-15,0 3 0 0,3 0-2 0,4 2 0 16,-4-4 0-16,3 2-490 15,-6 2-99-15</inkml:trace>
  <inkml:trace contextRef="#ctx0" brushRef="#br0" timeOffset="22326.993">14888 12414 518 0,'0'0'46'0,"0"0"-37"0,0 0-9 0,-6-2 0 15,0 2 116-15,-3 2 20 0,-3 1 5 0,3 2 1 16,-6 0-97-16,0 3-19 0,3 3-4 0,-6 0-1 16,1 2 6-16,-1 3 1 0,0 2 0 0,0 6 0 0,-3 0 24 0,0 5 6 15,0 3 1-15,4 2 0 0,-4 0 0 0,6 4 0 16,0-4 0-16,3 6 0 0,9-3-27 15,0-3-6-15,3 3-1 0,6-3 0 0,3-2-25 16,6-3 8-16,0-2-8 0,3-3 0 16,0-1-22-16,-1-1-10 0,7-4-1 0,-3-5-1 15,0-5-17-15,3 0-3 0,-3-5-1 16</inkml:trace>
  <inkml:trace contextRef="#ctx0" brushRef="#br0" timeOffset="22731.98">14843 12832 950 0,'0'0'42'0,"0"0"9"0,0 0-41 0,0 0-10 0,0 0 0 0,-6 6 0 16,6-6 46-16,0 8 7 0,-3-3 2 0,3-5 0 15,0 8-14-15,0-8-2 0,6 5-1 0,3 0 0 16,0-2 5-16,0 0 1 0,3-1 0 0,-3 1 0 16,-9-3-10-16,12-3-2 0,-1 1 0 0,1-4 0 15,3 1-32-15,-6 2-12 0,0-2 0 0,0 0 0 16,0-3 0-16,-3 3 0 0,-3-1 0 0,0 1 0 16,-3-3-8-16,0 3 0 0,-3-1-1 0,-3 1 0 0,3 0 9 0,-6 0 3 15,0-1 0-15,0 4 0 0,0-1-3 0,-3 3 0 16,0 3 0-16,1-1 0 0,-4 4 12 0,0-1-8 15,0 3 8-15,0 2-8 0,0 1 8 0,0 0 0 16,3 2 0-16,0 3-8 0,1-3 16 0,5 3 3 16,-3 0 1-16,6-3 0 0,0 3 11 0,0-3 2 15,3-2 1-15,3-1 0 0,3 1 3 0,0-1 1 16,3 1 0-16,-1-6 0 0,4 1-11 0,0-1-3 16,6-3 0-16,0 1 0 0,0-3-27 0,-3-3-5 15,0 3-2-15,-3-5 0 16,2 3-130-16,1-4-25 0,9-12-6 0,-6 2-1 0</inkml:trace>
  <inkml:trace contextRef="#ctx0" brushRef="#br0" timeOffset="22941.987">15036 12618 403 0,'0'0'36'0,"0"0"-36"0,0 8 0 0,0 3 0 16,3 2 172-16,-3 3 28 0,0 5 6 0,0 0 1 15,0 5-127-15,-3 1-26 0,3 2-5 0,0-3-1 16,-3 1-6-16,3-1-2 0,0-2 0 0,0 3 0 16,3-6-16-16,-3 0-3 0,6 0-1 0,-3-5 0 15,0 0-11-15,3-3-9 0,-3-2 12 0,0-1-470 16,3-2-94-16</inkml:trace>
  <inkml:trace contextRef="#ctx0" brushRef="#br0" timeOffset="23248.971">15126 12888 1436 0,'0'0'64'0,"0"0"12"0,0 0-60 0,0 0-16 15,0 0 0-15,0 0 0 0,0 0 0 0,3 8 0 16,-3-8 8-16,6 5-8 0,3 3 0 0,-3-5 0 16,3-1 0-16,-1-2 0 0,1 0 0 0,0 0 0 15,0 0 8-15,0-2-8 0,0-1 28 0,3-2 2 16,-3-1 1-16,0 1 0 0,0 0-39 0,-3 0-8 15,0-3-2-15,0 2 0 0,0-2-5 0,0 3-1 16,-6 0 0-16,0 0 0 0,0-1 5 0,0-2 1 16,-3 6 0-16,-3-4 0 0,0 6 18 0,-3-2-12 15,0 2 12-15,0 2-10 0,-3 4 10 0,3 2-12 0,-3 2 12 16,0-2-12-16,-3 3 12 0,6-1 0 0,0 1 0 16,1 2 0-16,2 0 11 0,0 1 4 0,3-4 1 15,0 1 0-15,6-1-4 0,-3 1-1 0,6-3 0 0,-3 0 0 16,6-3-11-16,-1 0 8 0,1-2-8 0,3 0 8 15,3-3-24-15,0 0-6 0,0-3-1 0,0 0-585 16</inkml:trace>
  <inkml:trace contextRef="#ctx0" brushRef="#br0" timeOffset="23447.184">15382 12830 172 0,'0'0'16'15,"-6"0"-16"-15,0 2 0 0,-6 4 0 0,3-1 197 0,-3 3 37 16,-3 0 7-16,3 2 2 0,0 1-175 0,3 0-36 15,1 2-6-15,2 0-2 0,0 3 7 0,0-3 1 16,6-2 0-16,0 2 0 0,0-3 12 0,3 4 4 16,6-4 0-16,0-2 0 0,2 0-4 0,1-3 0 15,6 1 0-15,0-1 0 0,0 0-32 0,-3-2-12 16,3-6 9-16,0 3-9 16,-1-2-46-16,4-4-14 0,-6-2-4 0,0 1 0 0</inkml:trace>
  <inkml:trace contextRef="#ctx0" brushRef="#br0" timeOffset="23663.974">15489 12647 403 0,'0'0'36'0,"0"0"-36"0,0 0 0 0,0 0 0 16,0 0 188-16,0 0 32 0,0 0 5 0,-3 11 2 16,0-1-172-16,3 3-35 0,0 3-6 0,0 3-2 15,-3 2 19-15,6 0 3 0,-3 0 1 0,3 3 0 16,0 3 1-16,3-6 1 0,-6 3 0 0,6-1 0 15,-3-1-20-15,-3-1-4 0,3-3-1 0,0 1 0 32,0-1-36-32,0-2-8 0,-3-5-2 0,0-1-628 0</inkml:trace>
  <inkml:trace contextRef="#ctx0" brushRef="#br0" timeOffset="23836.979">15367 12803 1425 0,'0'0'31'0,"0"0"6"0,0 0 2 0,0 0 2 0,0 0-33 0,3-5-8 15,3 0 0-15,0 2 0 0,0 0 0 0,6 1 0 16,0-4 0-16,-1 4 0 0,7 2 0 0,-3 0 0 16,-3-3 8-16,3 3-8 0,3-3 0 0,-3 3-16 15,0 0 3-15,-4 0-405 16,1 0-81-16</inkml:trace>
  <inkml:trace contextRef="#ctx0" brushRef="#br0" timeOffset="24066.976">15602 12848 691 0,'0'0'30'0,"0"8"7"0,0 5-29 0,0-2-8 0,0 2 0 16,-3 0 0-16,3 1 138 0,0-1 26 0,0-3 6 0,0 1 1 16,0 2-115-16,0-2-22 0,0-3-5 0,0 0-1 15,0-8-17-15,0 0-11 0,0 0 12 0,0 0-12 16,0 0 42-16,0 0 2 0,0 0 0 0,0 0 0 15,0 0-14-15,6-8-2 0,-3 0-1 16,0 0 0-16,0-3-19 0,0 1-8 0,3-1 0 0,-3-2 8 16,0 0-8-16,3-1 0 0,-3 1 0 0,6 0 0 15,-3 0-28-15,-3 2 3 0,3 1 0 0,0-1 0 16,-1 3-21 0,1 0-4-16,0 3-1 0,0 0 0 0,0 2-37 0,0 0-7 0,0 3-1 15</inkml:trace>
  <inkml:trace contextRef="#ctx0" brushRef="#br0" timeOffset="24292.983">15760 12861 633 0,'-3'14'56'0,"3"-9"-44"0,-3 3-12 0,0 0 0 0,0 5 110 0,0-2 20 16,3 2 4-16,0 0 1 0,0-2-60 0,3-1-12 15,0-2-3-15,0 3 0 0,0-6-25 0,3 0-6 16,0-2-1-16,3-3 0 0,0 0 12 0,-3-3 1 16,2-2 1-16,-2 0 0 0,3-3-14 15,-6 0-2-15,3 0-1 0,0 0 0 0,0-3 7 0,-3 3 0 16,0-2 1-16,0-1 0 0,0 1-18 0,-3 2-4 15,-6 0-1-15,0-3 0 0,3 3 0 0,0 0 0 16,-3 3 0-16,0-3 0 0,-3 0-19 0,3 0-4 16,-3 3-1-16,1 2 0 15,-1 1-66-15,0 2-12 0,9 0-4 0,-3 0-616 16</inkml:trace>
  <inkml:trace contextRef="#ctx0" brushRef="#br0" timeOffset="24612.982">15900 12838 1040 0,'6'8'46'0,"-3"-3"10"0,-3 0-45 0,3 3-11 0,3-3 0 0,-6 3 0 16,0 0 71-16,-3 3 12 0,3-3 2 0,-3 0 1 16,3-3-51-16,-3 0-11 0,3-5-1 0,-3 6-1 15,0-4 13-15,0 3 2 0,-3-5 1 0,6 0 0 16,0 0-2-16,0 0-1 0,-3-5 0 0,3 0 0 16,3-3-15-16,0 0-2 0,3 0-1 0,0-2 0 15,0-1-7-15,0 0-2 0,2 1 0 0,1 2 0 16,0-5-8-16,0 5 0 0,3 0-12 0,-3 2 12 15,-3-2 0-15,3 3 0 0,0 5 0 0,-3 0 0 16,3 0 0-16,-3 5 0 0,0 3 14 0,0 3-4 0,-3 0 0 16,0-1 0-16,0 3 0 0,0 1 0 15,0-1 1-15,-3 0 0 0,0-2 0 0,0 2 0 16,2-3-11-16,-2 4 0 0,0-6 0 0,0 0 0 0,0-8 0 16,0 0 0-16,0 0-9 0,3 8 9 15,-3-8-134-15,0 0-20 16,9 0-4-16</inkml:trace>
  <inkml:trace contextRef="#ctx0" brushRef="#br0" timeOffset="24854.984">16236 12745 1429 0,'0'0'63'0,"-3"-5"13"0,0-3-60 16,-3 5-16-16,6 3 0 0,-3-3 0 0,-3 1 67 0,0 2 10 0,0 2 3 0,3 1 0 16,-3 0-53-16,-3 2-11 0,3 0-1 0,1 1-1 15,-1 2 2-15,3 0 0 0,-3-1 0 0,3 4 0 16,3-3-7-16,0 5-1 0,3-2 0 0,3-1 0 15,0 4-8-15,2-1 0 0,1-3 0 0,0 4 0 16,0-1 0-16,0-3 8 0,3 4-8 0,-3-4 8 16,-3 3-8-16,-3-5 0 0,3 0 9 0,-6 0-9 15,0 0 36-15,-3-2 4 0,-3 1 0 0,0-1 0 16,0-1-3-16,0-2 0 0,-3 2 0 0,0-2 0 16,0-1-8-16,-3 1-1 0,1-3-1 15,-1-3 0-15,0 1-51 16,3-1-9-16,-3-2-3 0,3 2 0 0,3-2-96 15,-3-1-20-15,3 1-4 0</inkml:trace>
  <inkml:trace contextRef="#ctx0" brushRef="#br0" timeOffset="25099.973">16370 12457 1263 0,'0'0'28'0,"6"2"5"16,0 1 2-16,0 2 1 0,3 6-36 0,3-1 0 0,0 1 0 0,-3 7 0 0,-1 4 38 0,4 4 1 15,-3 1 0-15,0 2 0 0,3 8 30 0,-3-3 7 16,-3 0 0-16,0 4 1 0,-3-1 15 0,0 0 4 16,-6-3 0-16,0 0 0 0,0 3-53 0,-6-2-11 15,0-1-1-15,-3-2-1 0,-3-3-30 0,0 3-10 16,-5-6 0-16,-1-2-929 0</inkml:trace>
  <inkml:trace contextRef="#ctx0" brushRef="#br0" timeOffset="25776.979">14888 13287 460 0,'-6'0'41'0,"0"-2"-33"15,-3 2-8-15,0 0 0 0,-3 2 144 0,0 4 26 16,0-1 6-16,-3 3 0 0,0 2-129 0,1 4-27 16,-1 2-4-16,-3 2-2 0,3 6 22 0,-3 2 5 15,0 1 1-15,3 5 0 0,6-3 17 0,-3 2 3 16,4 1 1-16,5 0 0 0,0 0-23 0,3-1-4 15,3-1 0-15,2-1-1 0,1-3-35 0,6 1 0 16,0-4 0-16,3-1-12 16,0-4-28-16,0-2-4 0,3-3-2 0,3-2-410 15,-1-3-81-15</inkml:trace>
  <inkml:trace contextRef="#ctx0" brushRef="#br0" timeOffset="26062.979">14986 13417 1335 0,'0'0'29'0,"3"-5"7"0,-3 5 0 0,0 0 2 0,3-6-30 0,-3 6-8 0,0 0 0 0,0 0 0 16,0 0 20-16,0 0 2 0,6 8 1 0,0 3 0 15,-3 7 21-15,0 1 4 0,0 5 0 0,0 0 1 16,-3 7-2-16,0-2-1 0,0 1 0 0,0-1 0 16,0 0-19-16,0 0-4 0,3-5-1 0,0 0 0 15,0-3-22-15,-3 3 0 0,3-9 0 0,0 1-8 16,-1 0-37-16,1-3-7 16,0-5-2-16,3-2 0 0</inkml:trace>
  <inkml:trace contextRef="#ctx0" brushRef="#br0" timeOffset="26220.972">15170 13653 1440 0,'0'0'128'0,"0"0"-103"15,0 0-25-15,-3 5 0 0,0 5 48 0,0-2 4 16,1 3 0-16,2 2 1 0,0 0-53 0,-3 1 0 16,3-1 0-16,0-3 0 15,0 1-35-15,0-3-1 0,0 0-1 0,3-3 0 0,-3-5 9 0,0 0 3 0,0 0 0 0,0 0-608 16</inkml:trace>
  <inkml:trace contextRef="#ctx0" brushRef="#br0" timeOffset="26371.977">15170 13510 1728 0,'0'0'153'0,"0"0"-122"0,0 0-31 0,0-6 0 15,0 6 11-15,0 0-11 0,0 0 12 0,0 0-12 31,0 0-20-31,6 3-12 0,0-3-1 0,0 3-1 0,-3 2-55 0,6 0-11 16,0-2-3-16,0 2 0 0</inkml:trace>
  <inkml:trace contextRef="#ctx0" brushRef="#br0" timeOffset="26778.975">15373 13544 1152 0,'0'0'102'0,"-6"5"-82"16,0 3-20-16,-3 0 0 0,0 3 71 0,-3 2 9 15,0 3 3-15,0 0 0 0,0 5-67 0,1-3-16 16,-1 1 0-16,3-1 0 0,0-4 10 0,6 2-2 16,0-6 0-16,3 1 0 0,0-1 28 0,0 1 4 15,3-3 2-15,0-3 0 0,3 0-13 0,0-2-2 16,0-3-1-16,3 0 0 0,-3 0-26 0,2-5 0 16,4 0 0-16,0-3 0 0,-3 0 0 0,0 0 0 15,0-3-14-15,-3 1 5 0,0-1-1 0,0 0 0 16,-3-2 0-16,3 3 0 0,0-1 10 0,-3 3 0 15,-3-3 0-15,3 1 0 0,0-1 0 0,0 3-12 16,-3 3 12-16,-3 0-12 16,6 2-11-16,-3 3-2 0,0 0-1 0,0 0 0 15,0 0 0-15,0 0 0 0,0 0 0 0,6 8 0 0,-3 5 15 0,3 1 11 0,0 4-13 0,-4-2 5 16,4 2 8-16,0 4 0 0,0-4 0 0,0 1-8 16,0 2 39-16,0-3 8 0,-3 1 1 0,0-1 1 15,0 1 3-15,-3-1 0 0,-3-2 0 0,-3-2 0 16,0-1-4-16,-3-3 0 0,0 1 0 0,-3-3 0 15,1 0-9-15,2 0-3 0,-3-3 0 0,0 0 0 16,-3-2-28-16,3 0 0 0,-3-3 0 0,6 0 0 16,-6-3-120-1,6-5-29-15,1 0-7 0,2-3 0 0</inkml:trace>
  <inkml:trace contextRef="#ctx0" brushRef="#br0" timeOffset="27103.975">15593 13396 748 0,'0'0'67'0,"0"0"-54"16,3 8-13-16,-3 2 0 0,3 4 132 0,-3 4 23 15,0 3 5-15,-3 8 0 0,3 1-109 0,-3 1-23 16,-3 1-4-16,3-3 0 0,0-2 3 0,0-1 1 16,3-5 0-16,0-2 0 0,-3-3 21 0,3-3 5 15,0-3 1-15,0-2 0 0,3 0-16 0,-3-2-3 0,0-6-1 0,0 0 0 16,0 0-23-16,0 0-4 15,9-3 0-15,0 0-8 0,0-5 0 0,0 0-9 16,0 0-1-16,3-5 0 16,-3 0-25-16,3 2-5 0,0-2 0 0,-1 0-1 15,-2 0-10-15,3 0-1 0,0 5-1 0,0 2 0 0,-3 1 37 0,0 2 16 16,0 3-12-16,-3 0 12 0,0 6 15 0,0 2 10 0,0 0 3 0,-3 5 0 16,-3 0-17-16,3 0-3 0,-3 3-8 0,0-3 12 15,0-2-12-15,0-1 0 0,0-2 8 0,3 3-8 16,-3-6 0-16,0-5-12 0,0 0 3 0,0 0-693 15</inkml:trace>
  <inkml:trace contextRef="#ctx0" brushRef="#br0" timeOffset="27326.978">16004 13348 748 0,'-6'0'33'16,"3"6"7"-16,0 1-32 0,3 4-8 0,-3 2 0 0,3 6 0 0,0 2 139 15,0 3 25-15,-3 2 6 0,0 6 1 0,0 0-113 0,3-1-22 16,-3-1-5-16,3-4-1 0,-3 1-8 0,3-6-2 16,3-3 0-16,-3 1 0 0,0-1-8 0,3-5-1 15,-3 3-1-15,3-5 0 16,-3 0-104-16,0-4-21 0,0 4-4 0,0-11-1 16</inkml:trace>
  <inkml:trace contextRef="#ctx0" brushRef="#br0" timeOffset="27498.983">15825 13576 1094 0,'0'0'97'0,"3"-3"-77"0,0-2-20 0,3 2 0 16,6-2 133-16,0 2 23 0,6 1 5 0,0-1 1 16,3 0-131-16,2 1-31 0,1 2 0 0,0-3 0 15,-3 0-10-15,0 1-3 0,-1-4-1 0,-2 4 0 31,3-1-63-31,-6 1-13 0,15-6-2 0,-12 2-1 0</inkml:trace>
  <inkml:trace contextRef="#ctx0" brushRef="#br0" timeOffset="27697.001">16203 13332 1094 0,'0'0'48'0,"0"0"11"0,0 0-47 0,0 0-12 16,0 0 0-16,6 8 0 0,0 6 90 0,6 1 16 15,-3 1 3-15,3 5 1 0,-3 3-82 0,3 3-17 16,-3-1-3-16,0 3-8 0,0 3 74 0,-3-3 8 16,-1-2 2-16,-2-1 0 0,0 1 1 0,-3-4 1 15,-3-2 0-15,-3 1 0 0,-2-1-53 0,-1 0-10 16,-6-2-3-16,0-4-662 16,-3 4-133-16</inkml:trace>
  <inkml:trace contextRef="#ctx0" brushRef="#br0" timeOffset="31883.974">16254 14092 288 0,'0'0'12'0,"-3"-6"4"0,-3 1-16 0,0 2 0 0,0 1 0 0,-3-1 0 15,0 1 192-15,-3 4 36 0,0 1 8 0,0 5 0 16,-2 0-143-16,-1 5-29 0,-3 3-5 0,0 5-2 16,3-2 3-16,-3 7 1 0,-3 3 0 0,4 3 0 15,2 5 3-15,-3 3 0 0,0 2 0 0,6 3 0 0,0 0-24 0,3-3-4 16,0 3 0-16,6-5-1 16,3 0-24-16,3-6-11 0,6-2 10 0,3-6-10 15,0-2-20-15,6-3-9 16,-3-8-3-16,3 1 0 0,2-1-104 15,-2-8-20-15,18-5-5 0,-15-10-1 0</inkml:trace>
  <inkml:trace contextRef="#ctx0" brushRef="#br0" timeOffset="32256.967">16221 14478 979 0,'-6'-3'87'0,"3"1"-70"0,-3-1-17 16,6 3 0-16,0 0 108 0,0 0 19 0,0 0 3 0,-3 5 1 15,0 1-82-15,3 2-16 0,-6 2-3 0,6 1-1 16,-3-1 31-16,3 4 5 0,0-4 2 16,3 3 0-16,-3 1-5 0,6-1-1 0,0 0 0 0,0-2 0 15,-3-1-46-15,6-2-15 0,-3-3 8 0,0 1-8 16,3-1 0-16,-3-2 0 0,3-3 0 0,-9 0-9 31,6-3-16-31,3 0-3 0,3 1-1 0,-6-4 0 16,3 4-2-16,-4-3 0 0,1-1 0 0,3 4 0 15,-6-4 2-15,-3 6 0 0,0 0 0 0,0 0 0 0,12 0 20 0,-12 0 9 0,0 0-8 0,6 8 8 16,0 0 20-16,0 0 10 0,-3-3 2 16,-3-5 0-16,6 8-22 0,-6-8-10 0,9 6 10 15,-9-6-10-15,9 0 25 0,0 0-1 0,3-3 0 0,-6-2 0 16,3-3 8-16,0 0 0 0,-1-3 1 0,1-2 0 16,-3 0-18-16,0 0-4 0,3-3-1 0,-6 0 0 15,3 3-10-15,-3-3 0 0,-3 2 0 0,3-1 0 16,-3 1 0-16,0 1-14 0,-3 0 5 0,3 2 1 15,-3 3-32-15,0 0-5 0,0 1-2 0,0 1 0 16,-3 4-91-16,6 2-18 0,0 0-4 0,0 0-502 16</inkml:trace>
  <inkml:trace contextRef="#ctx0" brushRef="#br0" timeOffset="32577.974">16608 14399 576 0,'0'0'51'0,"0"0"-41"15,0 0-10-15,0 0 0 0,0 0 147 0,0 0 27 0,0 0 6 0,0 0 0 16,0 0-84-16,0 8-18 0,0 0-3 0,-6 5-1 15,-6 0-38-15,3 0-8 0,3 6-2 0,0-1 0 16,-3-2-13-16,6 3-2 0,-2 2-1 0,2-5 0 16,0-3 21-16,0 3 4 0,3-3 1 0,3-2 0 15,0-3-15-15,0 2-2 0,0-5-1 0,2 1 0 16,4-1-18-16,-9-5 0 0,0 0 8 0,9-3-8 16,-3 1-15-16,6-4-6 0,-3-2-2 0,-3 1 0 31,0-1-10-31,0-3-3 0,0 3 0 0,0-5 0 15,-6 5-7-15,3-3-1 0,0-2-1 0,3 3 0 0,-6-1 45 0,0 0 0 0,3 1 15 0,-3 4-4 16,0 6 3-16,0 0 1 0,0 0 0 0,0 0 0 16,0 0 9-16,0 0 3 0,0 8 0 0,-3 0 0 15,3 3-6-15,0 0-1 0,0 2 0 0,0 0 0 16,0-2-20-16,3 2 9 0,3-5-9 0,-3 2 0 16,-3-2 0-16,3 0-19 0,6 0 3 0,0-3-484 15,-9-5-97-15</inkml:trace>
  <inkml:trace contextRef="#ctx0" brushRef="#br0" timeOffset="33071.97">16831 14470 1094 0,'-18'0'97'0,"18"0"-77"16,3 8-20-16,0 0 0 0,-3 3 64 0,3-1 10 15,-3 1 2-15,6-1 0 0,0 1-43 0,0 2-8 0,-3-5-1 0,3 3-1 16,3-3 1-16,-3-1 1 0,-6-7 0 15,6 6 0-15,0-1 12 0,-6-5 3 0,0 0 0 0,0 0 0 16,0 0-12-16,0 0-1 0,12-3-1 16,-6 1 0-16,-6 2-15 0,6-6-3 0,3-1-8 0,-3-1 12 15,-6 0-4-15,3 0-8 0,0-3 11 0,-3 1-11 16,3-1 8-16,-3 0-8 0,-3-2 0 0,3 0 0 16,3 0 0-16,-3-1-12 0,-6 4 1 0,3-1 1 31,6 6-39-31,-3 5-8 0,0 0-2 0,0 0 0 15,0 0-9-15,0 0-1 0,0 0-1 0,0 0 0 0,0 0 22 0,3 5 5 16,3 3 1-16,-3 0 0 0,0 0 34 0,0-3 8 0,5 3 0 0,4-2 0 16,-3-1 17-16,0-2 6 0,0-1 1 0,0 1 0 15,6-3-8-15,-3 0-2 0,-6-5 0 0,6 2 0 0,0-2-6 16,-3-1-8-16,-3-2 11 0,-1 3-11 16,1-3 9-16,0 3-9 0,-6-3 0 0,0 0 9 0,-3 3-9 15,3 5 8-15,-3-6-8 0,0 1 8 0,-8 3 2 0,5-1 0 16,6 3 0-16,-9 0 0 0,0 3 4 0,0-1 1 15,-3 3 0-15,6 3 0 0,0 3 1 0,-3 0 1 16,0-1 0-16,3 3 0 0,6 1 4 0,-3-1 1 16,-3 0 0-16,6 0 0 0,0 1 0 0,3-4 0 15,3 1 0-15,-3-3 0 0,0 5-9 0,3-5-1 16,3 0-1-16,3 0 0 0,-6-3-27 0,6 0-4 16,3-5-2-16,-3 0-471 15,-1 0-95-15</inkml:trace>
  <inkml:trace contextRef="#ctx0" brushRef="#br0" timeOffset="33325.98">17287 14383 864 0,'-18'-6'76'0,"12"4"-60"0,6 2-16 0,-12-3 0 15,0 1 188-15,0 2 34 0,12 0 7 0,-6 0 2 16,-3 5-163-16,0-3-32 0,0 6-6 0,4 0-2 16,2 0-28-16,0 3 0 0,0-1 0 0,3 4 0 15,6 2 0-15,-3-1 0 0,0-1 0 0,-1 4 9 16,10-2 9-16,-3 0 2 0,-3 0 0 0,0-3 0 15,0 0 8-15,0 3 3 0,0-3 0 0,-6 1 0 16,-6-4-7-16,6 1 0 0,3-3-1 0,-9 0 0 16,-6 0 1-16,3-3 1 0,6 0 0 0,-3-2 0 15,-3-1-9-15,1-2-3 0,2-2 0 0,0-3 0 16,-3 2-25-16,0-2-6 0,-3-1-1 0,6 1 0 16,0-3-118-16,0 0-24 15,-6-2-5-15,6 2-616 0</inkml:trace>
  <inkml:trace contextRef="#ctx0" brushRef="#br0" timeOffset="33537.973">17459 14100 1670 0,'0'0'148'0,"6"2"-118"15,6 1-30-15,-3 2 0 0,0 6 47 0,3 2 3 16,3 3 1-16,0 5 0 0,-3 3-35 0,0 8-8 15,0-1 0-15,-1 1-8 0,-5 5 52 0,0 0 4 0,-9 0 1 0,3 0 0 16,0 0-12-16,-9 0-2 0,-8-2-1 0,-1-1 0 31,3 1-62-31,-9-1-13 0,-6 0-3 0,6-7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24T23:47:14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9961 10827 1119 0,'0'0'24'0,"0"0"6"0,0 0 1 0,0 0 1 0,0 0-32 0,0 0 0 0,0 0 0 0,0 0 0 16,0 0 36-16,0 0 2 0,0 0 0 0,6 0 0 15,6 0 6-15,0-3 2 0,0 0 0 0,6 1 0 16,0-1-14-16,3 3-2 0,-1 3-1 0,1-1 0 16,3 1-21-16,-3 0-8 0,0 2 0 0,3 3 0 15,-1-3 0-15,-2 3 0 0,0 3 0 0,-3-1 0 16,-6 1 0-16,0 2 0 0,3 0-8 0,-3 3 8 16,-1 0-10-16,-5 0 10 0,0 3-8 0,-3-4 8 15,0 7 8-15,-3-1 8 0,-6 0 0 0,0 3 1 16,-2 2-17-16,-4 6 0 0,0 2 8 0,3 1-8 15,0 2-10-15,0-3-6 0,-3 3 0 0,3 0-1 16,3-5 17-16,0 2 0 0,3 1 0 0,0-6 0 16,0 3 0-16,3-6 0 0,3-2 8 0,0 0-8 0,0 0 0 15,0-6 0-15,3-2 0 0,0-3 0 0,3 0 0 0,-6-5-15 16,3 0 3-16,3-2 1 16,-3-1-13-16,0-2-4 0,-6-3 0 0,0 0 0 0,6 0 13 0,-6 0 3 15,0 0 0-15,3-6 0 16,3 1-16-16,-6 5-4 0,0 0 0 15,0 0 0-15,0 0 32 0,0 0-9 0,0 0 9 0,0 0 0 16,0 0 0-16,0 0 0 0,-6 8 0 0,0 0 0 0,0 5 8 0,0 0 0 16,3 1 0-16,0 1 0 0,0 4 14 0,0 2 3 15,0 0 1-15,3 0 0 0,3 6-7 0,-3-1-2 16,3 1 0-16,0 2 0 0,3 0-6 0,0 5-2 16,-3 3 0-16,3-2 0 0,0-1 21 0,-3 1 4 15,3 2 1-15,-6-3 0 0,0-2-7 0,0 0 0 16,-3-3-1-16,-3-3 0 0,0-2 16 0,-3-3 3 15,-3 0 1-15,0-2 0 0,-3-3 5 0,0-3 0 0,3 0 1 16,0-2 0-16,-3-1-37 0,4-2-8 16,-1-2-8-16,3-1-597 0,0-3-126 15</inkml:trace>
  <inkml:trace contextRef="#ctx0" brushRef="#br0" timeOffset="694.033">11066 11673 691 0,'0'8'61'0,"-3"-2"-49"0,3 4-12 0,0 3 0 15,0 1 85-15,-3 2 15 0,0-1 2 0,0 4 1 0,3-3-57 0,-3 0-11 16,-3-3-3-16,3 0 0 0,0-2 16 0,0-3 4 16,3 0 0-16,-3 0 0 0,0-3-2 0,3-5 0 15,-3 5 0-15,3-5 0 0,0 0-7 0,0 0-2 16,0 0 0-16,0 0 0 0,0 0-19 0,0-5-4 16,3-3-1-16,0 0 0 0,3-3-5 0,0 1 0 15,3-6-1-15,-3 0 0 0,3-2-11 0,0 2-16 16,3 0 4-16,-1 0 1 0,1 3 11 0,0 2 0 15,-3-2 0-15,0 5 0 0,3 0-10 0,0 5 10 16,0-2-12-16,0 5 12 0,-3 0-9 16,3 5 9-16,-3 3 0 0,2-2-9 0,-5 2 9 15,3-1 0-15,-6 4 0 0,-3 2 0 0,3 1 0 0,-3-1 0 16,3 0 0-16,-3 0 0 0,3 0 0 0,0 1 8 16,0-4-8-16,0 1 8 0,0-3-20 0,-3-8-3 15,6 5-1-15,0 0 0 16,3-2-63-16,0 0-13 0,-3-6-2 0</inkml:trace>
  <inkml:trace contextRef="#ctx0" brushRef="#br0" timeOffset="941.998">11432 11724 345 0,'0'-3'15'0,"0"3"4"0,-3-3-19 0,3 3 0 0,0-2 0 0,-3 4 0 16,3-2 185-16,0 0 34 0,0 0 6 0,-3 14 2 16,-3-1-151-16,3 0-31 0,0 3-5 0,0-3-2 15,3 3 15-15,3-3 3 0,-3 1 1 0,6-4 0 16,-3 1-14-16,3-3-3 0,0-3-1 0,3 3 0 15,0-5-7-15,0-1-2 0,3-2 0 0,-1 0 0 16,-2-5-10-16,3 0-1 0,0-3-1 0,-3 0 0 16,0-6-3-16,0 4-1 0,-6-1 0 0,3 1 0 0,-3-4-6 0,0 4 0 15,-6-1-8-15,0 1 12 0,0 2-12 0,-3 0 8 16,0 0-8-16,0 0 0 0,-3 0-9 0,0 3-8 16,0-3-2-16,0 3 0 15,3-1-52-15,0-2-10 0,-2 3-3 0,5 0-409 16,0-1-83-16</inkml:trace>
  <inkml:trace contextRef="#ctx0" brushRef="#br0" timeOffset="1135.01">11604 11459 288 0,'15'-8'25'0,"-12"3"-25"15,3 0 0-15,0-3 0 0,0 5 172 0,0-2 30 16,3 2 6-16,-3-2 0 0,0 5-123 0,0 0-25 16,-3 5-4-16,3 0-2 0,-3 3-24 0,-3 6-5 15,0 4-1-15,0 3 0 0,-3 8 20 0,3 0 3 0,-3 3 1 0,3 0 0 16,-3 0-23-16,0-1-4 0,0-1-1 0,-3-1 0 15,3 0-6-15,0-5-2 0,0-3 0 0,0 0 0 16,3-5-4-16,0 0-8 0,0-6 11 0,0-2-11 31,0 0-15-31,3-3-9 0,-3-5-3 0,0 0 0 0</inkml:trace>
  <inkml:trace contextRef="#ctx0" brushRef="#br0" timeOffset="1333.005">11494 11660 748 0,'-12'-8'67'0,"9"6"-54"0,1-1-13 0,2 3 0 15,-3-5 147-15,3 5 26 0,0 0 6 0,0 0 1 0,0 0-112 0,0 0-21 16,3-6-5-16,2 4-1 0,4-4-7 0,3 4-2 16,-3-1 0-16,6-2 0 0,3 2-3 0,0-2-1 15,0 5 0-15,3-3 0 0,2 3-28 0,1 0-12 16,0 3 1-16,0-3 0 0</inkml:trace>
  <inkml:trace contextRef="#ctx0" brushRef="#br0" timeOffset="1752">12203 11639 806 0,'0'0'17'0,"0"0"4"0,0 0 1 0,0 0 2 0,0 0-24 0,3 5 0 0,-3-5 0 0,3 11 0 0,0-3 56 16,0 5 6-16,0 3 2 0,0 5 0 0,-3 0 0 0,0 6 0 16,0-1 0-16,-3 1 0 0,6 2 51 0,-6-3 10 15,0-2 3-15,0 0 0 0,0-3-103 0,0 0-25 16,-3-5 0-16,3 3 0 0,0-4 0 0,0 1 0 15,-3-2 0-15,0-4 0 0,-6 1 56 0,3-3 7 16,0-3 1-16,-3 0 0 16,0-2-103-16,0-3-20 0,1 0-4 0,-1-5-478 15,0 2-96-15</inkml:trace>
  <inkml:trace contextRef="#ctx0" brushRef="#br0" timeOffset="2191.008">12369 11687 1036 0,'-3'5'46'0,"3"0"10"0,3 6-45 0,-3-1-11 0,0 4 0 0,3-1 0 15,-3 0 53-15,3 0 9 0,3-2 2 0,-3-3 0 0,3 2-52 0,0-2-12 16,-3-2 0-16,3-1 0 0,-6-5 0 16,0 0 0-16,6 0 0 0,3-3 0 0,-3 1 0 0,3-6 0 15,-3 0 0-15,0-3 0 0,3 1 0 0,0-1 0 16,-3-2 0-16,-3 2 0 0,6 1 0 0,-6-1 0 15,0-2 0-15,0 0 0 0,-1-1 0 0,1 4 0 16,-3 2 0-16,3 0 0 0,-3 8 0 0,0 0 0 16,0 0 0-16,0 0 0 0,0 0 0 0,0 0 0 15,-3 8 0-15,0 0 0 0,1 5 0 0,2 0 0 16,-3 0 0-16,0 1 0 0,3 2 0 0,3-3 0 16,-3 0 0-16,3-2 0 0,-1-1 0 0,1 1 0 15,3-3 0-15,-3-6 0 0</inkml:trace>
  <inkml:trace contextRef="#ctx0" brushRef="#br0" timeOffset="2419.997">12673 11615 1267 0,'0'0'28'0,"0"0"5"0,-9 3 2 0,3 2 1 0,0 0-36 0,0 3 0 0,0-2 0 0,0 4 0 15,3 1 0-15,0-1 0 0,3-2 0 0,-3 0 0 16,3 3 0-16,3-1 0 0,3 4 0 0,3-4 0 15,-3 4 0-15,3-1 0 0,-3-3 0 0,0 1 0 16,0 2 58-16,-3-2 5 0,0-3 1 0,-3 0 0 16,0 0 0-16,-3-1 0 0,0 1 0 0,-3-5 0 15,6-3-52-15,-9 3-12 0,-3-1 0 0,6 1 0 0,-3-3 0 0,3-3 0 16,0 3 0-16,-2-2 0 16,2-1-48-16,-3-2-13 0,6-1-3 0,0 1-640 15</inkml:trace>
  <inkml:trace contextRef="#ctx0" brushRef="#br0" timeOffset="4464.995">12146 11470 1497 0,'0'0'32'0,"0"0"8"0,0 0 0 0,0 0 4 0,0 0-36 0,0 0-8 16,0 0 0-16,0 0 0 15,3 5-100-15,-3-5-23 0,6 13-4 0,-6-13-1 0</inkml:trace>
  <inkml:trace contextRef="#ctx0" brushRef="#br0" timeOffset="4991.004">12828 11303 1036 0,'3'-3'23'0,"0"1"5"0,-3 2 0 0,0 0 1 0,6 0-29 0,-6 0 0 0,6 5 0 15,-3 0 0-15,-3 3 57 0,3 5 6 0,-3 3 1 0,0 3 0 16,0 2 0-16,0 3 0 0,-3 0 0 0,0 2 0 16,-3 3 0-16,3 3 0 0,-3 2 0 0,3 1 0 15,0-6-52-15,0 0-12 0,3-3 0 0,-3 1 0 16,3-6 0-16,0 3 0 0,3-6 0 0,-3-2 0 31,0 0-48-31,0-5-13 0,0-1-3 0,0-2 0 16</inkml:trace>
  <inkml:trace contextRef="#ctx0" brushRef="#br0" timeOffset="5124.002">12697 11576 1728 0,'-12'-6'76'0,"12"4"16"16,0 2-73-16,0 0-19 0,0 0 0 0,0 0 0 15,9-3 55-15,3 0 7 0,3-2 2 0,6 2 0 0,-1 1-52 0,7-4-12 16,0 1 0-16,6 2 0 0,-4-2 0 0,7 3 0 16,3-4 0-16,0 4-868 15</inkml:trace>
  <inkml:trace contextRef="#ctx0" brushRef="#br0" timeOffset="5793">13599 11602 1036 0,'-12'3'23'0,"0"2"5"0,3 3 0 0,-6 2 1 0,3 6-29 0,-3 0 0 0,0-3 0 0,1 6 0 0,2-1 0 0,0 6 0 16,3-5 0-16,3 2 0 0,-3-3 0 0,6-2 0 16,3 0 0-16,0-5 0 0,3-1 57 0,6-4 6 15,-3-1 1-15,6-2 0 0,0-3 0 0,0-3 0 16,-1-2 0-16,4-3 0 0,-3 0-52 0,3-3-12 15,0-2 0-15,-3-3 0 0,0 0 0 0,0-2 0 16,3-1 0-16,-3 3 0 0,-4-2 0 16,-2 2 0-16,0-3 0 0,0-2 0 0,-3 3 0 0,-3-3 0 15,3 2 0-15,-3-2 0 0,-3 2 0 16,3 1 0-16,-3-3 0 0,0 2 0 0,0 1 0 16,0-1 0-16,-3 6 0 0,1 0 0 0,2 2 0 15,0 3 0-15,3 0 0 0,-3 3 0 0,3 5 54 0,0 0 8 0,0 0 2 0,0 0 0 16,0 10-52-16,-3 1-12 0,3 2 0 0,3 3 0 15,-3 3 0-15,0 2 0 0,3 0 0 0,3 5 0 16,-1-2 0-16,1 0 0 0,-3 3 0 0,3-4 0 16,0-1 0-16,0-1 0 0,0 0 0 0,0 0 0 15,3-2 0-15,-3 2 0 0,0-5 0 0,-3-1 0 16,3-4-48 0,3 0-13-16,-3-6-3 0,3 0 0 0</inkml:trace>
  <inkml:trace contextRef="#ctx0" brushRef="#br0" timeOffset="5948.996">13840 11652 1728 0,'0'0'76'0,"0"0"16"0,0 0-73 15,-3 6-19-15,0-1 0 0,3 5 0 0,-3 1 0 0,3 2 0 16,-3 0 0-16,3 1 0 0,-3 2 0 0,3-3 0 16,0 0 0-16,0 0 0 0,0 0 0 0,0-2 0 15,0-3 0-15,0 0 0 0,0-8 0 0,0 0 0 16,0 0 0-16,0 0 0 0</inkml:trace>
  <inkml:trace contextRef="#ctx0" brushRef="#br0" timeOffset="6100.009">13855 11517 1958 0,'0'0'43'0,"0"0"9"0,0 0 1 0,0 0 3 0,0 0-45 0,9 0-11 0,-9 0 0 0,6 3 0 31,0-3-49-31,0 5-12 0,0-2-3 0,-1 0 0 16,1 4-51-16,0-1-10 0,0-4-3 0,3 4-307 0,-3 2-61 0</inkml:trace>
  <inkml:trace contextRef="#ctx0" brushRef="#br0" timeOffset="6360.996">14051 11607 1497 0,'0'0'32'0,"0"0"8"0,0 0 0 0,0 0 4 0,-6 0-36 0,0 3-8 0,-3 0 0 0,-3-1 0 16,4 4 53-16,-1-1 9 0,0 0 2 0,0 0 0 15,0 3-52-15,0-2-12 0,6 2 0 0,-3-1 0 16,3 1 0-16,0 0 0 0,3-8 0 0,0 8 0 16,3 0 54-16,3 3 8 0,0-1 2 0,0 1 0 0,3 0-52 15,-3 2-12-15,0 0 0 0,0-2 0 0,0-1 0 0,-3 1 0 16,0-1 0-16,-3 1 0 0,0 2 0 16,-3-5 0-16,0 0 0 0,0 0 0 0,-3 0 0 15,-3-3 0-15,-3 1 0 0,3-4 0 0,0 1 54 0,0-1 8 16,-3-2 2-16,3-2 0 15,0 2-103-15,0-3-20 0,3-2-4 0,0 0-1 16,0-3-102-16,4 0-21 0,-4-16-4 0,9 5-1 0</inkml:trace>
  <inkml:trace contextRef="#ctx0" brushRef="#br0" timeOffset="6562.995">14215 11396 1728 0,'0'0'38'0,"0"0"8"0,0 0 2 0,0 0 0 0,0 0-39 0,6 8-9 0,-3 2 0 0,0 3 0 16,0 1 0-16,-3 4 0 0,-3 3 0 0,3 3 0 16,-6 3 0-16,3 2 0 0,-3 2 0 0,3 1 0 15,-3 0 53-15,0-3 9 0,3 0 2 0,-3 3 0 16,3-6-52-16,0 3-12 0,0-7 0 0,0 1 0 16,0-4 0-16,-3-1 0 0,3-2 0 0,3-2 0 15,0-4-151-15,0 1-33 16,-6-1-6-16,6-10-2 0</inkml:trace>
  <inkml:trace contextRef="#ctx0" brushRef="#br0" timeOffset="6751.011">14108 11652 1958 0,'-6'-13'43'15,"0"10"9"-15,3-5 1 0,0 3 3 0,3 5-45 0,0 0-11 0,3-5 0 0,0 2 0 0,6-2 0 0,0 0 0 16,0 2 0-16,0-2 0 0,3 2 0 0,2 0 0 15,-2 1 0-15,3-1 0 16,0 0-49-16,3 3-12 0,-3 0-3 0,3 0 0 0,0 3 52 0,-4 0 12 16,1-3 0-16,3 2-771 0</inkml:trace>
  <inkml:trace contextRef="#ctx0" brushRef="#br0" timeOffset="7058.055">14441 11610 1497 0,'0'0'32'0,"0"0"8"0,-9 0 0 0,3 5 4 0,-3 1-36 0,-3 1-8 0,1 4 0 0,-4 0 0 16,3 2 0-16,-6 3 0 0,3 2 0 0,0 1 0 15,3 2 0-15,0 0 0 0,3-5 0 0,0 2 0 16,3-4 53-16,4-1 9 0,2 0 2 0,-3-5 0 16,6 0-52-16,-3-8-12 0,0 0 0 0,5 3 0 15,4-1 0-15,0-2 0 0,3-5 0 0,0 0 0 16,0-1 0-16,-3-1 0 0,3-7 0 0,-3 4 0 16,3-4 0-16,-3 1 0 0,0 0 0 0,0 0 0 15,-4 2-48-15,1-2-13 16,-6 5-3-16,3-5 0 0,0 2 52 0,0 1 12 0,-3-1 0 0,0 3 0 15,0 3 48-15,0 5 13 0,0 0 3 0,0 0 0 16,0 0-52-16,0 0-12 0,-3 5 0 0,0 6 0 16,0-3 0-16,0 2 0 0,3 3 0 0,-3 1 0 15,3-1 0-15,-3 3 0 0,6-3 0 0,0 0 0 0,0-2 0 16,0-1 0-16,0-2 0 0,0 0 0 0,3 0 0 16,-6-8 0-16,3 6 0 0,3-1-509 15,0-5-105-15</inkml:trace>
  <inkml:trace contextRef="#ctx0" brushRef="#br0" timeOffset="7376.996">14539 11676 1267 0,'0'0'28'0,"0"0"5"0,0 0 2 0,0 0 1 0,0 0-36 0,3 5 0 16,-3-5 0-16,0 8 0 0,3 0 0 0,-3 3 0 16,0 2 0-16,-3 0 0 0,3-2 58 0,0-1 5 15,-3 1 1-15,0-3 0 0,0-3 0 0,0 3 0 0,3-3 0 0,0 1 0 16,0-6-52-16,0 0-12 0,0 0 0 0,0 0 0 15,0 0 54-15,0 0 8 0,0 0 2 0,6-6 0 16,3 1-52-16,-3-3-12 0,3 3 0 0,3-3 0 16,-3-3 0-16,3 4 0 0,-3-1 0 0,0-3 0 15,3 6 0-15,0-3 0 0,-3 2 0 0,-1 1 0 16,1 3 0-16,0 2 0 0,0 0 0 0,-3 5 0 16,3 0 0-16,-3 6 0 0,-3-3 0 0,3 2 0 15,-3 1 0-15,0 2 0 0,-3 0 0 0,3-2 0 16,0-1 0-16,-3 1 0 0,0-3 0 0,0 0 0 15,3 0 54-15,0 0 8 0,-3-8 2 0,0 0 0 16,0 0-103-16,6 5-20 0,-6-5-4 16,9 3-1-16,0-6-102 0,3-2-21 0,0-1-4 0,-1-1-487 15</inkml:trace>
  <inkml:trace contextRef="#ctx0" brushRef="#br0" timeOffset="11417.998">14938 11610 1036 0,'0'0'23'0,"0"0"5"0,0 0 0 0,0 0 1 15,0 0-29-15,0-3 0 0,3-2 0 0,-3 5 0 0,-3-3 57 0,0 1 6 16,3 2 1-16,-6-6 0 0,3 4 0 0,-6 2 0 16,3-3 0-16,1 3 0 0,-4 3 0 0,-3-1 0 15,3 1 0-15,-3 2 0 0,0 3-52 0,-3 0-12 16,3 3 0-16,3-1 0 0,-3 6 0 0,3-3 0 15,0 3 0-15,3 0 0 0,4 0 0 0,-1-3 0 16,3 3 0-16,3 0 0 0,2-3 54 0,1-2 8 16,6-1 2-16,0-2 0 0,0 0-52 0,6 0-12 15,-3-2 0-15,3-4 0 16,0 1-48-16,-1-3-13 0,1 0-3 0,0-3-477 16,0 3-96-16</inkml:trace>
  <inkml:trace contextRef="#ctx0" brushRef="#br0" timeOffset="11783.015">15060 11681 1497 0,'0'0'32'0,"0"0"8"0,0 0 0 0,0 0 4 0,0 0-36 0,0 6-8 0,-3-1 0 0,3 0 0 16,3 1 0-16,3-1 0 0,0-3 0 0,0 1 0 15,0 0 0-15,0-1 0 0,0 1 0 0,3-3 0 16,0 0 0-16,-3 0 0 0,3-3 0 0,0 1 0 15,0-1 53-15,0-2 9 0,-1 0 2 0,1-1 0 16,-3 4-52-16,0-6-12 0,0-3 0 0,0 3 0 16,0 0 0-16,-3 3 0 0,0-3 0 0,-3 3 0 0,-3-1 0 0,0-2 0 15,-3 3 0-15,0 3 0 0,0-1 0 16,-3-2 0-16,0 2 0 0,-2 3 0 0,-1 3 0 0,-3-1 0 16,0 4 0-16,0-1 0 0,-3 3 0 0,0 2 0 15,0 1 0-15,4 2 0 0,-1 0 0 0,3-2 0 16,-3 2 0-16,6 0 0 0,3 1 54 0,0-1 8 15,3 0 2-15,3 0 0 0,3 1-52 0,3-4-12 16,0 3 0-16,6-2 0 0,0-3 54 0,3 0 8 16,2 0 2-16,1 0 0 0,3-6-52 0,0 4-12 15,-3-4 0-15,0 1 0 16,3-3-48-16,-4 0-13 0,1 0-3 0,3-3-844 0</inkml:trace>
  <inkml:trace contextRef="#ctx0" brushRef="#br0" timeOffset="14232.003">15435 11798 1036 0,'0'0'23'0,"0"0"5"0,0 0 0 0,0 0 1 0,0 0-29 0,0 0 0 0,3 5 0 0,0 3 0 16,-3 0 57-16,0 0 6 0,0 0 1 0,0 2 0 16,0 1-52-16,-6 0-12 0,0-1 0 0,0 1 0 15,-3-1 54-15,4 1 8 0,-4-3 2 0,0 0 0 16,0 2-52-16,-3-2-12 0,3-2 0 0,0-1 0 15,0 0 0-15,3-2 0 0,6-3 0 0,-6 2-441 16,6-2-91-16</inkml:trace>
  <inkml:trace contextRef="#ctx0" brushRef="#br0" timeOffset="14765.009">15822 11430 1497 0,'0'0'32'0,"0"0"8"0,0 0 0 0,0 0 4 0,0 0-36 0,0 0-8 15,0 0 0-15,3 8 0 0,0-3 0 0,0 3 0 0,-3 3 0 0,3 2 0 16,0 3 53-16,0 2 9 0,-3 4 2 0,0-1 0 16,0 3 0-16,0-3 0 0,-3 3 0 0,3-6 0 15,-6-2-52-15,6 0-12 0,0-6 0 0,-3 4 0 16,3-4 0-16,0-2 0 0,0 3 0 0,0-3 0 16,0-8 0-16,0 0 0 0,0 0 0 0,0 0 0 15,0 0 0-15,0 0 0 0,0 0 0 0,0 0 0 16,3-8 0-16,-3 8 0 0,0-6 0 0,3-4 0 15,3-1 0-15,0 1 0 0,-3-4 0 0,0 1 0 16,3 3 0-16,3-4 0 0,-3 6 0 0,3-2 0 16,0 5-48-16,3-3-13 0,-3 2-3 15,0 4 0-15,2-4 52 0,-2 6 12 0,3-2 0 0,0 4 0 16,0 6 0-16,-3-2 0 0,3 2 0 0,-3 0 0 16,0 2 0-16,-3 1 0 0,0 2 0 0,0-3 0 15,-3 1 48-15,0 0 13 0,-3-3 3 0,-3 2 0 16,0 1-52-16,-3-3-12 0,-3 2 0 0,0-2 0 0,0 0 0 15,0 0 0-15,-3 0 0 0,0-3 0 0,0-2 0 0,0 2 0 16,3-2 0-16,0-3 0 0,-2 0 0 0,2 0 0 16,3 0 0-16,3-3 0 15,3 3-202-15,-3-5-43 0,0-8-9 0,3 13-2 16</inkml:trace>
  <inkml:trace contextRef="#ctx0" brushRef="#br0" timeOffset="15125.003">16105 11597 1497 0,'0'0'66'0,"0"0"14"0,0 0-64 0,0 0-16 16,0 0 0-16,0 0 0 0,-3 5 0 0,3 3 0 0,-6 5 0 0,3-2 0 15,0 2 0-15,0 0 0 0,0 0 0 0,0 1 0 16,3 2 55-16,0-6 7 0,0 3 2 0,0-2 0 16,3 0 0-16,0-1 0 0,3-2 0 0,0 0 0 15,0-3-52-15,0-2-12 0,6 0 0 0,-3-3 0 16,0 0 0-16,0-6 0 0,3 1 0 0,-3 0 0 15,-1-3 0-15,4 0 0 0,-3 0 0 0,0-3 0 16,3 3 0-16,-3-2 0 16,-3 2 0-16,3-5 0 0,-3 2 0 0,-3 0 0 0,0-2 0 15,0 3 0-15,-3 2 0 0,0-3 0 0,0 3 0 0,3 3 0 16,-3-3 0-16,0 8 0 0,0 0 0 0,0 0 0 16,0 0 0-16,0 0 0 0,0 0 0 0,0 8 0 15,0 0-48-15,0 2-13 16,3 1-3-16,0 0 0 0,3-1 103 0,0 1 20 0,0-3 4 0,0 0 1 0,-3 2-52 15,5-2-12-15,1 0 0 0,0 0 0 0,0 0 0 16,-3-3 0-16,3 1 0 0,-3-1 0 16,6-5-151-16,-3 0-33 0,-3 0-6 15,3-5-2-15</inkml:trace>
  <inkml:trace contextRef="#ctx0" brushRef="#br0" timeOffset="15359.006">16519 11382 1497 0,'0'0'32'0,"0"0"8"0,0-2 0 0,0 2 4 0,0 0-36 0,0 0-8 16,-3 5 0-16,3 3 0 0,-3 0 0 0,0 5 0 0,0 0 0 0,3 3 0 15,-3 0 53-15,0 5 9 0,3-2 2 0,-3 5 0 16,3-3 0-16,-3 0 0 0,6 0 0 0,-3 3 0 16,0 0 0-16,0-3 0 0,3 0 0 0,0-2 0 15,0-4-52-15,-3 4-12 0,0-6 0 16,3 3 0-1,-3-3-48-15,3-2-13 0,-6-3-3 0,6 0 0 16,0-3-102-16,-3-5-21 0,0 0-4 0,0 0-1 0</inkml:trace>
  <inkml:trace contextRef="#ctx0" brushRef="#br0" timeOffset="15534.003">16328 11591 1728 0,'-6'-10'76'0,"6"10"16"16,0-5-73-16,0 5-19 0,3-6 0 0,3 4 0 0,0-1 55 0,3 3 7 15,3 0 2-15,3 0 0 0,-3-3-52 0,6 3-12 16,0-2 0-16,-1 2 0 0,1-3 0 0,3 3 0 16,0-3 0-16,0 1 0 0,0 2 54 0,-1-3 8 15,-2 0 2-15,3 1-999 16</inkml:trace>
  <inkml:trace contextRef="#ctx0" brushRef="#br0" timeOffset="23376.002">12116 11499 345 0,'0'0'15'0,"0"0"4"0,0 0-19 0,0 0 0 0,0 0 0 0,0 0 0 16,0 0 55-16,0 0 7 15,6 0 2-15,-6 0 0 0,0 0 0 0,0 0 0 0,0 0 0 0,0 0 0 16,6 0 0-16,-6 0 0 0,3 0 0 0,-3 0 0 16,0 0 0-16,0 0 0 0,0 0 0 0,6 0 0 15,0 2-52-15,-6-2-12 0,0 0 0 0,0 0 0 16,0 0 0-16,0 0 0 0,0 0 0 0,0 0 0 16,0 0 54-16,0 0 8 0,0 0 2 0,0 0 0 15,0 0-52-15,0 0-12 0,0 0 0 0,0 0 0 16,0 0 0-16,0 0 0 0,0 0 0 0,0 0 0 15,0 0 0-15,0 0 0 0,0 0 0 0,0 0 0 16,0 0 0-16,0 0 0 0,0 0 0 0,0 0 0 16,0 0 0-16,0 0 0 0,0 0 0 0,0 0 0 15,0 0 0-15,6-2 0 0,0-1 0 0,0 3 0 0,0-2 0 16,0 2 0-16,0 0 0 0,3 0 0 0,-9 0 0 16,0 0 0-16,0 0 0 0,0 0 0 0,0 0 0 0,0 0 0 15,0 0 0-15,0 0 0 0,0 0 0 0,0 0 0 16,0 0 0-16,0 0 0 0,3 5 54 0,-3-5 8 15,0 0 2-15,0 0 0 0,-3 5-52 0,-3-2-12 16,0-1 0-16,6-2 0 0,-6 0 0 0,3 0 0 16,-6 0 0-16,3 0 0 0,3 0 54 0,3 0 8 15,0 0 2-15,-6-2 0 0,0-1-52 0,6 3-12 16,-3-5 0-16,3 5 0 0,0-5 0 0,3-1 0 16,0 4 0-16,-3 2 0 0,6-6 0 0,0 6 0 15,-3-5 0-15,3 2 0 16,0 3-48-16,-6 0-13 0,0 0-3 0,6 0 0 0,3 3 52 0,-9-3 12 15,0 0 0-15,0 0 0 0,0 0 48 0,0 0 13 0,0 0 3 0,0 0 0 16,0 0-52-16,0 0-12 0,6 5 0 16,-6-5-577-16,0 0-119 0</inkml:trace>
  <inkml:trace contextRef="#ctx0" brushRef="#br0" timeOffset="26562.997">17052 11570 1036 0,'0'0'23'0,"0"0"5"0,6-2 0 0,-6 2 1 0,-3-3-29 0,3 3 0 16,3-8 0-16,-3 8 0 0,-6-5 57 0,3 2 6 15,0-2 1-15,3 5 0 0,-9 0-52 0,3 5-12 16,-6-2 0-16,3 5 0 0,0-3 54 0,0 6 8 15,-6 2 2-15,3 0 0 0,0 0-52 0,3 3-12 16,-5 0 0-16,5 0 0 0,3 0 0 0,0 0 0 16,0-3 0-16,0 3 0 0,3 0 0 0,3-3 0 0,3-3 0 15,0 1 0-15,-3-3 54 0,9 0 8 16,0-6 2-16,3 1 0 0,-6-3-52 0,2-3-12 0,7 1 0 16,-3-6 0-16,0 0 0 0,-3-3 0 0,3 1 0 0,0-1 0 31,3 1-48-31,-3-4-13 0,-3 4-3 0,-3-3 0 0,2 2 52 15,-2 0 12-15,0-2 0 0,0 3 0 0,-3-4 0 0,3 6 0 0,-3-2 0 0,0 2 0 16,-6 3 0-16,3 5 0 0,0 0 0 0,0 0 0 16,0 0-54-1,0 0-8-15,0 0-2 0,0 0 0 0,0 8 52 0,0 2 12 0,0-2 0 0,3 5 0 16,3 1 48-16,-3-4 13 0,0 1 3 0,0-1 0 16,6 1-52-16,-3-1-12 0,0-2 0 0,0 0 0 15,3 0 0-15,0-2 0 0,-3-1 0 0,-6-5-441 16,0 0-91-16</inkml:trace>
  <inkml:trace contextRef="#ctx0" brushRef="#br0" timeOffset="26791.015">17263 11385 1267 0,'-18'-3'28'0,"18"3"5"0,0 0 2 0,0 0 1 0,0 0-36 0,0 0 0 15,3 8 0-15,-3 3 0 0,3-1 0 0,-3 4 0 16,-3 2 0-16,3-1 0 0,6 4 58 0,-3 2 5 16,-6-2 1-16,6 2 0 0,3 0 0 0,-3 0 0 0,0-2 0 15,0 2 0-15,0-3-52 0,3 4-12 0,-3-4 0 0,0 1 0 16,-3-4 0-16,3 1 0 0,3 3 0 0,0-6-509 16,-3 0-105-16</inkml:trace>
  <inkml:trace contextRef="#ctx0" brushRef="#br0" timeOffset="27068.001">17465 11618 1728 0,'-6'-5'38'0,"0"-1"8"0,6 6 2 0,-6-2 0 0,1-1-39 0,-1 0-9 0,0 1 0 0,6 2 0 16,-3 2 53-16,-6 1 9 0,3 0 2 0,0-1 0 15,6-2-103-15,-3 6-20 0,-3-1-4 0,6 3-1 0,0 0 103 0,0 0 20 16,3 0 4-16,-3 0 1 0,6-1-52 15,-3 4-12-15,6-6 0 0,-6 6 0 0,-3-3 0 0,3 0 0 16,3 2 0-16,-6-2 0 0,-3 0 0 0,3 0 0 16,-3-2 0-16,0 1 0 0,0-1 0 0,-3-1 0 15,3 0 0-15,3-5 0 0,-6 3 54 0,0-3 8 16,-6 0 2-16,6 0 0 16,6 0-103-16,-6 0-20 0,-6-3-4 0,6 1-1 15,3-1-51-15,-3 0-10 0,3 1-3 0,3 2-375 16,-3-6-75-16</inkml:trace>
  <inkml:trace contextRef="#ctx0" brushRef="#br0" timeOffset="27318.006">17567 11639 1267 0,'-12'3'56'0,"12"-3"12"0,-3 5-55 0,0 3-13 0,3 0 0 0,-3 5 0 16,-3-2 54-16,6 2 8 0,0-3 2 0,-3 4 0 15,0-4-52-15,3 1-12 0,3-3 0 0,0 2 0 16,3-4 54-16,-3-1 8 0,6 0 2 0,0-5 0 15,2 3 0-15,4-6 0 0,-6 1 0 0,6-1 0 16,0-5-52-16,-3 3-12 0,-3-6 0 0,-3 1 0 16,0-1 54-16,0 0 8 0,0 1 2 0,0 2 0 15,-3-3-52-15,-3 3-12 0,-3-2 0 0,-3 2 0 16,-9-3 54-16,6 3 8 0,6 0 2 0,-3 3 0 16,-9 0-52-16,6 0-12 0,3 2 0 0,0 3 0 15,0-3-151-15,0 3-33 16,-6 0-6-16,12 0-2 0</inkml:trace>
  <inkml:trace contextRef="#ctx0" brushRef="#br0" timeOffset="28159.996">18427 11517 1267 0,'0'0'28'0,"0"0"5"0,0 0 2 0,0 0 1 0,0 0-36 0,0-5 0 16,-3 0 0-16,3-1 0 0,0 6 58 0,-3-2 5 0,-3-3 1 0,3 2 0 15,-3 0 0-15,0 1 0 0,-3 2 0 0,0 2 0 16,0 1 0-16,0 0 0 0,-3 2 0 0,0 0 0 15,1 0-52-15,2 1-12 0,-3-1 0 0,3 0 0 16,0 1 0-16,3 1 0 0,0 1 0 0,3 0 0 16,0 0 0-16,3 0 0 0,3-2 0 0,3 1 0 15,-3 1 0-15,3-2 0 0,3 2 0 0,0-3 0 16,3 3 0-16,-3 0 0 0,2 0 0 0,-2 0 0 16,0 0 0-16,-3 0 0 0,0 2 0 0,-3-2 0 15,-3-8 0-15,3 5 0 0,-3 3 0 0,-3 0 0 16,0-2 54-16,-6-1 8 0,0 0 2 0,0 3 0 15,1-5-52-15,-4 2-12 0,0-2 0 0,0-3 0 16,-3 0 0-16,3 2 0 0,0-2 0 0,3 0 0 16,-3 0 0-16,3-2 0 0,0 2 0 0,0 0 0 15,4-3-48-15,5 3-13 0,0 0-3 0,0 0 0 16,0 0-102-16,0 0-21 0,5-19-4 16,7 9-1-16</inkml:trace>
  <inkml:trace contextRef="#ctx0" brushRef="#br0" timeOffset="28585.021">18465 11578 1497 0,'0'0'32'0,"0"0"8"0,0 0 0 0,0 0 4 0,6 11-36 0,-3-1-8 15,0 1 0-15,0 2 0 0,0 0 53 0,0 3 9 0,-3 0 2 16,3-3 0-16,-3 3-52 0,3 0-12 16,-3 3 0-16,0-3 0 0,0-1 54 0,-3 1 8 0,0 0 2 0,3-3 0 15,-3 1-52-15,0-1-12 0,3-3 0 0,-3 1 0 16,0-3 0-16,3 0 0 0,0-8 0 0,0 0 0 15,0 0 0-15,0 0 0 0,0 0 0 0,0 0 0 16,0 0 0-16,6 0 0 0,0-5 0 0,0-3 0 16,3 0 0-16,-6-6 0 0,3 1 0 0,-3 0 0 31,0-3-48-31,0 0-13 0,0-2-3 0,-6 2 0 0,3 0 52 0,-3-3 12 0,3 4 0 16,-3-4 0-16,3-2 0 0,0 2 0 0,0 1 0 15,3 2 0-15,0 0 48 0,3 0 13 0,0 0 3 0,0 3 0 16,-3 0-52-16,6 2-12 0,0 1 0 0,0-1 0 15,6 1 0-15,-4 4 0 0,1 1 0 0,-3 2 0 16,3 3 0-16,-3 3 0 0,-3 2 0 0,-6-5 0 16,6 8 0-16,-3 3 0 0,0 2 0 0,-6 0 0 0,0 0 0 15,-6 3 0-15,0-2 0 0,-3 1 0 0,0 1 54 0,0 0 8 16,4-3 2-16,-4 1 0 0,0-4-52 0,-3 1-12 16,3-3 0-16,3-3 0 15,0 0-48-15,3-2-13 0,-3 0-3 16,3-1 0-16,6-2 0 0,0 0 0 0,0 0 0 15,0 0-742-15</inkml:trace>
  <inkml:trace contextRef="#ctx0" brushRef="#br0" timeOffset="28897.003">18707 11573 1728 0,'0'0'38'0,"0"0"8"0,0 0 2 0,6 5 0 0,-1 0-39 0,1 1-9 0,-3-1 0 0,3 3 0 15,0-3 53-15,0 1 9 0,-6-6 2 0,6 5 0 16,0 0-52-16,-6-5-12 0,6 0 0 0,-6 0 0 15,9 0 54-15,-3 0 8 0,-6 0 2 0,9 0 0 16,-3-5-52-16,3 0-12 0,-3-1 0 0,0-2 0 16,0 3 0-16,0-3 0 0,0 0 0 0,0 0 0 15,-3 0 0-15,-3 3 0 0,2-3 0 0,-2 0 0 16,-2 0 0-16,-1 3 0 0,0 0 0 0,-3 2 0 16,0 3 0-16,0 0 0 0,-3 0 0 0,3 5 0 31,-3 1-48-31,3 1-13 0,-3 4-3 0,0 0 0 0,3-1 52 0,3 3 12 0,-3-2 0 0,3 0 0 15,0 2 0-15,3-3 0 0,0 4 0 0,3-4 0 16,0 1 48-16,0-3 13 0,3 0 3 0,0-6 0 16,-6-2-52-16,9 3-12 0,0 0 0 0,0-1 0 15,-3-2-48-15,6-2-13 0,-3-1-3 16,3-2-546-16,-4-1-110 0</inkml:trace>
  <inkml:trace contextRef="#ctx0" brushRef="#br0" timeOffset="29176.037">18957 11573 1497 0,'0'0'32'0,"0"0"8"0,0 0 0 0,0 0 4 0,0 0-36 0,0 0-8 16,0 0 0-16,0 0 0 0,0 0 53 0,6 0 9 16,0 0 2-16,2 0 0 0,-2-3 0 0,3 3 0 15,-3-2 0-15,3-1 0 0,-3-2 0 0,0 2 0 16,3-2 0-16,0-1 0 0,-3 1-52 0,3 0-12 16,-3-3 0-16,0 3 0 0,0-1 0 0,-3 1 0 15,0 0 0-15,-3-1 0 0,3 1 0 0,-3 5 0 16,-3-5 0-16,0 0 0 0,-3 2 0 0,-3 0 0 0,0 6 0 15,0-3 0-15,-3 5 0 0,3 1 0 0,-3 1 0 0,-3 4 0 16,3-3 0-16,1 3 0 0,-1 2 0 16,3-3 0-1,0 1-48-15,3 2-13 0,0-2-3 0,3-1 0 0,3 1 52 0,3 0 12 16,0-4 0-16,3 4 0 0,3-6 0 0,3 3 0 0,0-2 0 0,-1-1 0 16,1-3-156-1,3 1-29-15,18-8-6 0,0 0-1 0</inkml:trace>
  <inkml:trace contextRef="#ctx0" brushRef="#br0" timeOffset="29528.021">19263 11531 1728 0,'-15'-6'38'16,"9"6"8"-16,-3 3 2 0,0 2 0 0,-2 0-39 0,2 1-9 0,-3 4 0 0,-3 1 0 0,0 2 0 0,3 0 0 16,0 1 0-16,-3 2 0 0,6-1 0 0,0-1 0 15,3-1 0-15,4 0 0 0,-1-2 53 0,3-3 9 16,3 0 2-16,-1-1 0 0,4 1-52 0,0-2-12 15,3-4 0-15,3 1 0 0,-3-3 54 0,3-3 8 16,0-5 2-16,3 3 0 0,-3-5-52 0,3 2-12 16,-3-6 0-16,-1-2 0 0,1 3 0 0,-3-3 0 15,0 1 0-15,-3-4 0 0,0 0 0 0,-3 1 0 16,0 2 0-16,-3-2 0 16,0-1-48-16,-3 1-13 0,3-1-3 0,-3 3 0 0,-3-2 52 15,3 2 12-15,0 0 0 0,0 0 0 0,0 3 0 0,-3 2 0 16,3 3 0-16,0 3 0 0,3 5 0 0,0 0 0 15,0 0 0-15,-3 8 0 0,0 2 0 0,0 6 0 0,3 3 0 0,-3 5 0 16,3-1 0-16,0 4 0 0,0-1 0 0,0 3 0 16,6 1 0-16,0-4 0 0,-3-2 0 0,6 0 0 15,0-1 0-15,0-1 0 0,3-1 0 0,0-5 0 16</inkml:trace>
  <inkml:trace contextRef="#ctx0" brushRef="#br0" timeOffset="30112.997">19629 11343 1036 0,'6'-8'23'0,"-3"0"5"0,3-3 0 0,0 6 1 0,0-3-29 0,0 0 0 0,-3 0 0 0,3 5 0 16,-6 3 57-16,0 0 6 0,0 0 1 0,6-2 0 16,-6 2 0-16,6 5 0 0,-3-2 0 0,0 5 0 15,0 0 0-15,-3 5 0 0,0 3 0 0,0 2 0 0,0 3 0 16,0 3 0-16,-3 0 0 0,0 3 0 16,-3-1-52-16,3 3-12 0,-3-2 0 0,0-1 0 0,3 0 54 15,0-4 8-15,-3 1 2 0,3-1 0 0,0-7-52 0,3 1-12 16,0-2 0-16,0-4 0 15,3-2-48-15,0 0-13 0,-3-8-3 0,6 5-546 16,-6-5-110-16</inkml:trace>
  <inkml:trace contextRef="#ctx0" brushRef="#br0" timeOffset="30275.003">19793 11499 1497 0,'0'0'32'0,"0"0"8"0,0 0 0 0,0 0 4 0,0 0-36 0,0 8-8 15,0-3 0-15,-3 6 0 0,3-1 0 0,0 1 0 0,-3 2 0 0,-3-2 0 16,6 2 0-16,-3 0 0 0,0-2 0 0,0 2 0 16,3-3 53-16,-3-2 9 0,3 3 2 0,0-3 0 15,0 0-52-15,0-8-12 0,0 0 0 0,0 0 0 16</inkml:trace>
  <inkml:trace contextRef="#ctx0" brushRef="#br0" timeOffset="30813.005">19799 11472 1728 0,'0'0'38'0,"-3"-5"8"0,3 5 2 0,0 0 0 0,0 0-39 0,0 0-9 0,0 0 0 0,0 0 0 16,0 0-49-16,0 0-12 0,0 0-3 0,0 0 0 16,0 0-51-16,6 5-10 0,-3 1-3 0,3-1 0 0,-3 0 103 0,3 1 25 15,-3-1 0-15,0 3 0 16,3-3-56-16,0 3-7 0,0 0-1 0,0 2 0 0,3 4 52 0,-4-4 12 15,1 4 0-15,-3-4 0 0,-3 3 100 0,3 1 22 16,-3-4 5-16,-3 3 1 0,0-2-52 0,-3-3-9 16,3 2-3-16,3-2 0 0,0-8 0 0,0 0 0 15,0 0 0-15,0 0 0 0,-5 0 0 0,5 0 0 16,0 0 0-16,0 0 0 0,0 0-51 0,-3-5-13 16,3 0 0-16,0-3 0 15,6 0 0-15,-4-3 0 0,1 3 0 16,3-2 0-16,3-1-48 0,0 1-13 0,-3-1-3 15,0 1 0-15,0-1 52 0,0 0 12 0,0 3 0 0,0 3 0 0,0 2 0 0,0 1 0 0,-6 2 0 0,6 2 0 16,0 4 0-16,0-1 0 0,-3 3 0 0,0 0 0 16,0 3 0-16,-3-1 0 0,0 1 0 0,0-3 0 15,0 0 0-15,0 0 0 0,0-1 0 0,0-7 0 16,0 0 48-16,0 0 13 0,0 0 3 0,0 0 0 16,0 0-52-16,0 0-12 0,0 0 0 0,0 0 0 15,3-5 0-15,6 0 0 0,0 0 0 0,-1-1 0 16,-2 1 0-16,3-3 0 0,0 3 0 0,0-1 0 15,0 1 0-15,0 3 0 0,0 2 0 0,-9 0 0 16,9 0 0-16,-3 2 0 0,0 1 0 0,0 2 0 16,0 0 0-16,0 3 0 0,-3 0 0 15,0 0 0-15,0 0 0 0,-3 0 0 0,3 0 0 0,-3 0 0 16,0-8 0-16,0 5 0 0,0-5 0 0,0 0 0 16,0 0-151-16,0 0-33 15,0 0-6-15,0 0-2 0</inkml:trace>
  <inkml:trace contextRef="#ctx0" brushRef="#br0" timeOffset="30972.021">20174 11496 1497 0,'0'0'32'0,"0"0"8"0,0 0 0 0,3 11 4 0,-3-3-36 16,0 2-8-16,0 3 0 0,3 1 0 0,-3-1 53 0,0 0 9 16,0 0 2-16,0 1 0 0,0-1 0 0,-3-3 0 15,3-2 0-15,0 3 0 0,0-6-52 0,0 3-12 16,0-8 0-16,0 0 0 0,0 0 0 0,0 0 0 15,0 0 0-15,0 0-868 0</inkml:trace>
  <inkml:trace contextRef="#ctx0" brushRef="#br0" timeOffset="31249.003">20195 11308 1728 0,'0'0'38'0,"0"0"8"0,-3-5 2 0,3 5 0 0,0 0-39 0,0 0-9 0,3-5 0 0,-3 5 0 15,0 0-49-15,9-6-12 16,0-2-3-16,-3 6 0 0,3-1 0 0,3 1 0 16,-4-4 0-16,7 1 0 0,-6 2 52 0,3 3 12 0,0-5 0 0,0 2 0 15,0 1 0-15,-3 2 0 0,0-3 0 0,0 6 0 16,0-1-54-16,-3 1-8 16,-6-3-2-16,5 8 0 0,-2 3 154 0,0 2 30 0,-3 5 7 0,-3 1 1 15,3 5-52-15,0-1-9 0,3 1-3 0,-6 3 0 0,-2-1 0 16,5 1 0-16,-3-4 0 0,0 1 0 0,-3 3-51 15,3-6-13-15,6 0 0 0,-3 0 0 0,-3-5 0 0,3 0 0 16,0-3 0-16,-3 0 0 0,3-5 0 0,0 3 0 16,0-3 0-16,0-8-868 15</inkml:trace>
  <inkml:trace contextRef="#ctx0" brushRef="#br0" timeOffset="31412.996">20174 11512 1958 0,'-6'-11'43'0,"6"6"9"0,-3 3 1 0,3 2 3 0,0 0-45 0,9-6-11 0,0 1 0 0,0 2 0 16,3 1 0-16,3-4 0 0,3 4 0 0,-1-4 0 15,1 1 0-15,3 2 0 0,3-2 0 0,0 0 0 16,-3 2 53-16,-1 1 9 0,1-4 2 0,0 4-683 16,-3 2-136-16</inkml:trace>
  <inkml:trace contextRef="#ctx0" brushRef="#br0" timeOffset="35599.994">20906 11411 115 0,'0'0'0'0,"0"0"10"0,0 0-10 0,0 0 0 0,3-5 0 0,0-3 0 15,-3 3 156-15,3 0 28 0,-3-3 7 0,3 2 1 16,-3 1-80-16,0 5-15 0,-3-8-3 0,0 6-1 15,0-1 5-15,-3 0 1 0,-3 1 0 0,0 2 0 16,0 2-19-16,1 1-4 0,2 0-1 0,-6-1 0 16,3 6-37-16,0-3-7 0,3 3-2 0,0 0 0 15,-3 0-17-15,3 3-4 0,0-6-8 0,3 3 12 16,-3 0-12-16,3-3 0 0,3-5 0 0,3 8 0 16,0-2-10-16,3-1-2 0,-6-5 0 0,6 5 0 0,0 0 4 15,3-2 0-15,0 0 0 0,0-1 0 16,-3 1-22-16,3 0-4 0,-9-3-1 0,6 2 0 15,-6-2 6-15,0 0 1 0,0 0 0 0,0 0 0 0,0 0 15 0,-3 6 3 16,0 2 1-16,-3-3 0 0,3 3 9 0,-3 0 0 16,0 0 0-16,0 0 0 0,-3 2 22 0,3 1 6 15,0-3 2-15,3 2 0 0,0 1 3 0,0-3 1 16,3 2 0-16,3 1 0 0,3-3-8 0,0 0-2 16,0 0 0-16,0-3 0 0,3 0-15 0,3 1-9 15,0-4 10-15,3-2-10 0,-1 0 0 0,4-2-18 16,-6-1 2-16,3-2 1 15,0-1-116-15,-6 1-23 0,15-11-5 0,-9 0-1 0</inkml:trace>
  <inkml:trace contextRef="#ctx0" brushRef="#br0" timeOffset="35799.01">20853 11152 1825 0,'-3'0'40'0,"0"0"8"0,-3 0 1 0,3 0 3 0,3 0-41 0,0 0-11 0,0 0 0 0,0 0 0 16,-3 5 0-16,3-5 0 0,0 8 0 0,0 0 0 15,0 0 0-15,-3 3 0 0,3 2 9 0,0 0-9 16,3 1-20-16,0 4-8 0,3-2-1 0,0 2-1 16,0 4-98-16,0-1-20 0,3 16-4 0,-1-8-1 0</inkml:trace>
  <inkml:trace contextRef="#ctx0" brushRef="#br0" timeOffset="35938.008">20868 11671 1918 0,'0'5'42'0,"-3"3"9"0,0 3 1 0,3-3 3 0,-3 2-44 0,0-2-11 15,0 3 0-15,3-3 0 0,3 2 25 0,-3 1 3 16,0-1 1-16,0-4 0 0,0-6-29 0,0 0-12 16,3 5 1-16,0 0 0 15,3-5-27-15,2 3-6 0,-8-3 0 0,9-5-1 0</inkml:trace>
  <inkml:trace contextRef="#ctx0" brushRef="#br0" timeOffset="37061.996">21391 11480 518 0,'0'0'46'0,"0"0"-37"0,0 0-9 0,0 0 0 15,0 11 147-15,-3-3 27 0,3 0 6 0,-3 0 0 16,3 2-108-16,-2 1-23 0,2-1-4 0,0 1-1 16,0 0 9-16,-3-1 2 0,3-2 0 0,0 3 0 15,0-3-11-15,0-8-3 0,0 0 0 0,0 5 0 16,0-5-8-16,0 8-1 0,0-8-1 0,0 0 0 15,0 0-19-15,0 0-4 0,0 0-8 0,0 0 12 16,0 0-12-16,0 0 9 0,0 0-9 0,-3-5 8 16,3-3-16-16,-3 0-4 0,3-3-1 0,3 1 0 31,0-1-14-31,0-2-2 0,-1 2-1 0,1-2 0 16,3 2-5-16,0 1-1 0,0-3 0 0,0 5 0 0,0 0 23 0,0 2 4 0,0 1 1 15,3 2 0-15,-9 3 8 0,6 0 11 0,-6 0-3 0,6 3 0 16,0 2 12-16,0 3 1 0,-3 3 1 0,0-1 0 15,0 4-3-15,0-1-1 0,0 3 0 0,0-3 0 16,0 0-18-16,-3 0 8 0,0 3-8 0,0-2 0 0,0-4 10 16,3 3-10-16,-3-5 8 0,3 3-8 0,-3-3 0 0,3 0 0 15,-3-8 0-15,0 0 0 16,3 5-24-16,-3-5-9 0,0 0-3 0,0 0 0 16,6 0-41-16,0-5-9 0,-1-3-2 0,1 3 0 15,-3-3-26-15,3 0-6 0,0-6 0 0</inkml:trace>
  <inkml:trace contextRef="#ctx0" brushRef="#br0" timeOffset="37412.003">21576 11501 288 0,'0'-7'25'0,"0"7"-25"16,0-8 0-16,0 8 0 0,0-6 127 0,0 4 20 0,0 2 4 0,0 0 1 16,0 0-62-16,0 0-12 0,0 0-2 0,0 0-1 15,0 0-25-15,0 0-5 0,0 0-1 0,0 0 0 16,0 0 2-16,0 8 0 0,3 0 0 0,0-1 0 16,-3 1-6-16,0 3-2 0,3-3 0 0,0 2 0 15,0 1 4-15,0-3 1 0,0 3 0 0,0-1 0 16,0 1-7-16,3-3-2 0,0 0 0 0,0-3 0 15,3-2-22-15,-3 2-4 0,2-2 0 0,-2-3-8 16,3 0 8-16,0-3-8 0,-3-2 0 0,3-3 0 16,0 0 0-16,0 0 0 0,3-3 0 0,-6 1 0 15,0-1-9-15,-3-2-3 0,6 0 0 0,-3 2 0 16,-3 0 12-16,-3 1 0 0,3 2-9 0,-3 0 9 16,0-3 0-16,-3 6-11 0,3-3 11 0,-3 3-8 15,3 0 18-15,0 5 4 0,0 0 1 0,0 0 0 16,0 0-15-16,0 0 11 0,-6 5-11 0,3 0 10 0,3 3-10 15,0 3 0-15,0-3 0 0,0 5 0 0,0-3 8 16,0 4 4-16,3-4 0 0,3 3 0 0,-6-2-4 16,3 2 0-16,0-5 0 0,3 0 0 0,-3 3-8 0,3-3 0 15,-6-8 0-15,5 5 0 16,1 0-35-16,-6-5-2 0,0 0-1 0,9 0-512 16,0 0-102-16</inkml:trace>
  <inkml:trace contextRef="#ctx0" brushRef="#br0" timeOffset="37944.004">21874 11449 115 0,'0'0'10'0,"0"0"-10"0,0 0 0 0,0 0 0 16,-3 7 287-16,3 1 55 0,0 0 11 0,0 3 3 16,0 0-264-16,0 2-53 0,0 0-11 0,0-2-1 15,0 2 33-15,-3 0 6 0,3-2 2 0,0 2 0 16,-3-3-8-16,3 4 0 0,-3-6-1 0,3 0 0 15,0-1-27-15,0 1-6 0,0-8-1 0,0 0 0 16,0 0-25-16,0 0 0 0,0 0 8 0,0 0-8 16,0 0-8-16,0 0-4 0,0 0-1 0,0 0 0 31,3-2-11-31,3-4-3 0,-3-1 0 0,0-1 0 16,0 0-1-16,0-3-1 0,0 0 0 0,2-2 0 0,-2 0-23 15,0 2-4-15,0 1 0 0,3-3-1 16,0 2 10-16,0 0 3 0,0 4 0 0,0 1 0 0,0 1 32 0,-3 2 12 0,-3 3 0 15,0 0-9-15,9 0 29 0,-3 6 7 0,0-4 1 0,0 6 0 16,0 0 22-16,0 3 5 0,-3-1 1 16,3 3 0-16,0-2-16 0,-3 2-2 0,0 1-1 0,-3-1 0 0,3-3-12 0,-3 1-2 15,0-3-1-15,0 0 0 0,0 0-8 0,0-8-2 16,0 0 0-16,0 0 0 0,0 0-12 0,0 0 11 16,0 0-11-16,0 0 10 0,0 0-10 0,0 0-17 15,0 0 4-15,6-8 1 16,0 0-32-16,-1-5-5 0,1-1-2 0,0 1 0 15,0 0-35-15,3 0-7 0,-3-3-2 0,0 3 0 16,3-3-28-16,-3 5-5 0,0 1-2 0,3 4 0 0,-6-2 84 0,6 6 17 0,-9 2 3 16,0 0 1-16,3 5 81 0,0 0 16 15,0 3 3-15,0 3 1 0,0-1 0 0,0 1 1 0,-3 0 0 0,0 2 0 16,0 0-24-16,0-2-5 0,0-1 0 0,-3 1-1 16,3-3-37-16,0 0-10 0,0-3 0 15,0-5 0-15,0 0 0 0,0 0-8 0,0 0 0 0,0 0-692 16</inkml:trace>
  <inkml:trace contextRef="#ctx0" brushRef="#br0" timeOffset="38367.998">22210 11195 921 0,'0'0'82'0,"0"0"-66"0,0 0-16 0,0 7 0 0,-3 4 102 0,0 0 17 16,0-1 3-16,0 3 1 0,3 3-56 0,0 5-11 15,0 3-3-15,3 3 0 0,0 2 10 0,-3 0 1 16,3 0 1-16,0 0 0 0,-3-2-22 0,0-4-5 16,0-1-1-16,0-1 0 0,0-3 0 0,3-2 0 15,-6-3 0-15,3-2 0 0,3-3-21 0,-3 0-5 16,0-8-1-16,0 0 0 0,0 0-10 0,0 0-14 16,0 0 3-16,0 0 1 15,0 0-22-15,9-8-4 0,-6-3 0 0,3 1-1 16,3-1-15-16,-3-2-2 0,0 0-1 0,3-3 0 15,0 3-25-15,-4-1-6 0,1 4-1 16,3-1 0-16,-3 3 27 0,3 0 6 16,-3 3 1-16,3 2 0 0,-3 3 42 15,0 0 11-15,-6 0 0 0,9 6 0 0,-3 4 36 0,3-2 10 0,-6 3 2 0,0-1 0 16,0 4 23-16,-3-4 5 0,-3 3 0 0,0 1 1 0,-3-1-3 0,0 3-1 16,-3-3 0-16,0 0 0 0,0 0-37 0,0-2-8 0,0 0-2 0,-3-3 0 15,0-1-18-15,4-1-8 0,-1-1 0 0,0 0 8 31,0-2-38-31,0 0-8 0,3-1-2 0,0-4 0 16,6 2-127-16,0 0-25 0,0-8-6 16,0 0-1-16</inkml:trace>
  <inkml:trace contextRef="#ctx0" brushRef="#br0" timeOffset="38638.009">22424 11538 806 0,'0'0'72'0,"9"3"-58"0,-3 0-14 0,3-1 0 15,0-2 175-15,-3 0 32 0,3 0 6 0,0 0 2 16,0 0-100-16,0 0-20 0,0-2-4 0,-3-1-1 15,3 0-45-15,-1-2-9 0,-2 0-1 0,3 0-1 0,0-3-18 16,-3 0-3-16,0 0-1 0,0 3 0 0,-3-3-3 0,0 0-1 16,0 0 0-16,0 0 0 0,-3 0-8 0,0 0-12 15,-3 3 2-15,-3-1 1 16,3 1-15-16,-3 2-2 0,-3 3-1 0,3 0 0 0,0 3 12 0,-3 0 3 16,0 5 0-16,4 0 0 0,-4 2 0 0,3 1 1 15,-3 2 0-15,6 0 0 0,-3 0 11 0,0 3 0 16,3-3 0-16,0 1 8 0,0-1 32 0,3 0 6 15,0-2 2-15,3-1 0 0,0 1-23 0,3 0-4 16,0-4-1-16,0 1 0 0,3-2-20 0,-3-4 0 16,3 4 0-16,-1-4 0 15,4-2-45-15,-3-2-7 0,3-4-2 0,-3 1-546 16,3 0-110-16</inkml:trace>
  <inkml:trace contextRef="#ctx0" brushRef="#br0" timeOffset="38901.028">22686 11504 748 0,'0'8'67'0,"0"0"-54"0,3 3-13 0,-3-1 0 16,0 3 132-16,0-2 23 0,0 2 5 0,0-2 0 15,0-1-75-15,0 1-15 0,0-3-3 0,0-3-1 16,0-5-28-16,0 0-6 0,0 0 0 0,0 0-1 16,0 0 9-16,0 0 1 0,0 0 1 0,0 0 0 15,0 0-21-15,0 0-4 0,-3-5-1 0,0-3 0 16,6 3-6-16,-3-3-2 0,0 0 0 0,3-3 0 15,-3-2 3-15,6 2 0 0,-3 1 0 0,0 2 0 16,0-3-11-16,3 3-9 0,0 0 9 0,3 0-13 16,-3 3 3-16,3 3 1 0,0-4 0 0,0 4 0 15,3-1-22-15,-3 3-4 0,2 3-1 16,-2-3-771-16</inkml:trace>
  <inkml:trace contextRef="#ctx0" brushRef="#br0" timeOffset="39238.039">23106 11472 345 0,'0'0'15'0,"-3"6"4"0,-3-1-19 0,0 6 0 0,0-4 0 0,-3 1 0 15,3 3 172-15,0 0 32 0,0 2 5 0,3 0 2 16,0 0-72-16,0 0-15 0,-3 1-2 0,6-1-1 15,0 0-27-15,3 0-6 0,3 1 0 0,0-4-1 16,3-5-52-16,0 3-11 0,0 0-1 0,3-5-1 16,-3 2-4-16,3-5-1 0,-3 0 0 0,3-5 0 15,0 0 3-15,-1-3 1 0,1-3 0 0,0 1 0 16,-3-1 2-16,0-2 0 0,0 2 0 0,-6-2 0 16,3 2-7-16,-3 1-2 0,-3-3 0 15,0 2 0-15,0 0 0 0,-6 1 0 16,0-1 0-16,0 3 0 0,-3 0-4 0,3 0-1 15,-9 1 0-15,6 1 0 0,1 4-9 0,-1-1-17 0,-3 0 4 16,3 3 1-16,9 0-40 0,0 0-8 0,0 0-2 16,-3 6-566-16,3-6-112 0</inkml:trace>
  <inkml:trace contextRef="#ctx0" brushRef="#br0" timeOffset="39483.03">23395 11258 345 0,'0'-11'31'0,"0"1"-31"15,0 2 0-15,0-3 0 0,0 1 183 0,-3 2 30 16,0 0 7-16,-3 3 0 0,0 2-92 0,0 0-18 16,-3 3-4-16,3 0-1 0,-3 3-13 0,0 2-4 15,3 3 0-15,0 3 0 0,-3-1-40 0,3 4-9 16,0 4-2-16,0 3 0 0,3 3-9 0,0 3-3 16,0 2 0-16,3 0 0 0,0-3 8 0,0 1 2 15,0 2 0-15,3-3 0 0,0-2-15 0,0 2-2 16,3 1-1-16,0-3 0 0,0 0-17 0,0-1 0 0,0-4-11 15,0-1 11 1,3-2-114-16,-6-2-16 0,3-4-3 0,-3 1-722 0</inkml:trace>
  <inkml:trace contextRef="#ctx0" brushRef="#br0" timeOffset="39640.001">23094 11512 1382 0,'-3'-3'123'16,"3"3"-99"-16,-3-2-24 0,3 2 0 15,0 0 117-15,0 0 19 0,0 0 3 0,12-3 1 16,3-2-100-16,3 0-20 0,3-3-4 0,-1 2-1 16,1 1 14-16,6 2 3 0,-3 1 1 0,3-1 0 0,-4-2-21 15,1 2-4-15,0 0 0 0,0 1-931 16</inkml:trace>
  <inkml:trace contextRef="#ctx0" brushRef="#br0" timeOffset="40060.015">23832 11202 288 0,'0'0'12'0,"0"0"4"0,0 0-16 0,0 0 0 0,0 0 0 0,0 0 0 16,0 8 273-16,3 3 52 0,-3 2 11 0,0 3 1 15,0 3-208-15,0 2-41 0,0 3-9 0,0-1-2 16,0 7 3-16,-3-1 0 0,0 0 0 0,0-3 0 16,-3-2-23-16,3 0-4 0,0 0-1 0,0-3 0 15,3 0-41-15,-3-3-11 0,3 1 0 0,0-3 0 0,3-3-10 0,0 0-4 16,0-2-1-16,0-3 0 16,0 0-157-1,0-3-31-15,-3-5-6 0</inkml:trace>
  <inkml:trace contextRef="#ctx0" brushRef="#br0" timeOffset="40449.994">24041 11475 1335 0,'0'0'59'0,"0"0"13"0,0 0-58 0,0 0-14 0,0 0 0 15,0 0 0-15,-6-3 21 0,0 1 2 0,0-1 0 0,0 3 0 16,-3 0 35-16,0 3 7 0,-3 2 2 0,3 0 0 15,0 1 1-15,-3 2 0 0,6-1 0 0,-3 4 0 16,0 0-32-16,3-1-7 0,1 1-1 0,2-1 0 16,-3 4-4-16,3-4 0 0,3-2-1 0,0 3 0 15,0-3-7-15,3 0 0 0,0-3-1 0,3 0 0 16,-1-2-15-16,4-1 8 0,0-2-8 0,0 0 0 16,0-5 0-16,0 3 8 0,3-4-8 0,-3-2 0 15,3 0 0-15,-3-2 0 0,-3-1 0 0,0 1 0 16,-3-1-8-16,3 3 8 0,-3-3-12 0,0 1 12 15,0-1 0-15,-3 1 0 0,0 2 0 0,-3 0 0 16,0 0 0-16,3 3 0 0,0 5 0 0,0 0 0 16,0 0 0-16,0 0 0 0,0 0 0 0,0 0 0 15,0 0 0-15,0 8 0 0,0-3 0 0,0 3 0 16,3 2 0-16,0 1 0 0,-3 0 0 0,3 2 9 0,2-3-1 0,-2 4 0 16,0-4 0-16,3 1 0 0,0-1-8 0,0 1 0 15,0-6 0-15,0 3 0 16,0-3-80-16,-3 1-12 0,3-4-3 0,-6-2-773 0</inkml:trace>
  <inkml:trace contextRef="#ctx0" brushRef="#br0" timeOffset="40800.994">24195 11499 1306 0,'0'0'58'0,"0"0"12"0,0 0-56 0,3 8-14 0,0 0 0 16,3 2 0-16,-3 1 26 0,-3 2 2 0,3-2 1 0,0-1 0 15,-3 1 68-15,0 2 14 0,0-2 2 0,0-3 1 16,0 0-17-16,0-3-3 0,0 0-1 0,0-5 0 16,0 0-45-16,0 0-10 0,0 0-2 0,0 0 0 15,0 0-28-15,0 0-8 0,0 0 0 0,0 0 0 16,0 0 0-16,0 0 0 0,3-8 0 0,3 0 0 16,-3 0-15-16,0-2 3 0,3-1 0 0,0 1 0 31,0-1-13-31,0-2-3 0,-3-1 0 0,3 4 0 15,0-1 0-15,3 3-1 0,-3 0 0 0,0 3 0 0,3 3 29 0,-1-1 0 0,1 0 0 0,0 3 0 16,-3 0 21-16,0 6 11 0,3-4 1 16,-3 6 1-16,0 3 1 0,-3-1 0 0,3 1 0 0,-3 2 0 15,3 3-19-15,-3-3-3 0,0 0-1 0,0 1 0 0,0-1-12 16,-3 0 0-16,3 0 8 0,-3-2-8 16,0-1-36-16,6-2-9 0,-6-2-3 0,0-6-613 15,6 5-123-15</inkml:trace>
  <inkml:trace contextRef="#ctx0" brushRef="#br0" timeOffset="41170.994">24541 11507 345 0,'0'0'15'0,"0"0"4"0,0 0-19 0,0 0 0 16,0 0 0-16,0 0 0 0,0 0 316 0,0 0 60 16,3 8 12-16,3 0 3 0,-3-3-288 0,2 0-58 15,1 0-11-15,0-2-2 0,-6-3 30 0,9 3 6 0,0-1 2 0,-3-2 0 16,-6 0-17-16,9 3-3 15,-3-3-1-15,3-3 0 0,0 3-30 0,0-2-7 16,-9 2 0-16,6-3-1 0,-3-2-11 0,3 0 0 0,-6-1 9 0,3 1-9 16,0 0 0-16,-3-1 0 0,0 1 0 15,-3 0 0-15,0 0 0 0,-3 2-13 0,3-2 3 0,-6-1 1 16,3 4-11-16,-3-4-3 0,-3 6 0 0,3 0 0 16,-3 0 3-16,3 3 0 0,-3 0 0 15,4-1 0-15,-4 4 7 0,0 2 1 0,3-3 1 0,3 3 0 16,3 0 11-16,-3 2-8 0,0-2 8 0,3 0-8 15,3 3 19-15,-3-1 4 0,0 1 1 0,6-1 0 16,0 1 13-16,0 0 3 0,0 2 1 0,0-3 0 16,3 4-9-16,0-4-1 0,3 1-1 0,0-1 0 15,-3-2-22-15,6 3 9 0,2-6-9 0,-2 1 0 16,0-1-24-16,3-3-12 0,0-2-3 0,3-2-638 16,-3-1-128-16</inkml:trace>
  <inkml:trace contextRef="#ctx0" brushRef="#br0" timeOffset="41516.998">24856 11475 345 0,'0'0'31'0,"0"0"-31"16,0 0 0-16,0 0 0 0,0 0 247 0,0 0 43 0,0 0 9 0,0 0 1 15,0 0-140-15,-6 0-28 0,0-3-5 0,0 3-2 16,0 0-19-16,0 0-4 0,0 0-1 0,0 0 0 16,1 3-44-16,-1 0-9 0,3-1-1 0,3-2-1 15,0 0-23-15,-3 6-5 0,0-1-1 0,3 3 0 16,3-3-17-16,0 3 10 0,3 0-10 0,2 0 8 16,-2 0-8-16,3 2-17 0,0 1 4 15,3 2 1-15,-3 0 12 0,0 1 0 0,0-1-10 0,-3 0 10 16,0 0 8-16,-3 1 7 0,-6-1 1 0,0-3 0 15,-3 1 4-15,-3 0 2 0,-3-1 0 0,0-2 0 16,0 0 24-16,0 0 5 0,-5 0 1 0,5-3 0 16,-3 1-52-16,3-4-9 0,3 1-3 0,0-1 0 15,0-2-195-15,3-2-39 0</inkml:trace>
  <inkml:trace contextRef="#ctx0" brushRef="#br0" timeOffset="48378.996">12881 4964 576 0,'0'0'12'0,"0"0"4"0,0 0 0 0,0 0 0 0,0 0-16 0,6-3 0 16,-6 3 0-16,9 0 0 0,-3-5 54 0,0 2 8 16,0 3 2-16,-6 0 0 0,0 0 0 0,9-3 0 15,-3 1 0-15,0-1 0 0,3 3-52 0,-3 0-12 16,6 0 0-16,-3 0 0 0,0 3 54 0,9-1 8 15,2-2 2-15,4 0 0 0,3 0-52 0,6 0-12 16,5 0 0-16,7 0 0 0,3 3 54 0,8-3 8 16,4-3 2-16,8 3 0 0,7 0-52 0,5-2-12 15,6-1 0-15,4-2 0 0,-4 2 0 0,6 3 0 16,9-3 0-16,10 1 0 0,-13 2 54 0,3 0 8 0,0 0 2 16,6 0 0-16,-14 0-52 0,-4 0-12 15,-3 0 0-15,7 0 0 0,-16 5 0 0,-3-2 0 0,-5-3 0 0,-4 5 0 31,-8-5-48-31,-16 3-13 0,1-3-3 0,-3 0 0 0,-9 0 52 0,-1 0 12 16,-5 0 0-16,-6 0 0 0,0 0 0 0,-3-3-11 0,0 3 11 16,-6 0-10-16,-3 0-9 0,-6 0-1 0,0 0-1 0,0 0-616 15</inkml:trace>
  <inkml:trace contextRef="#ctx0" brushRef="#br0" timeOffset="49417.998">20055 4950 576 0,'0'0'12'0,"0"0"4"0,0 0 0 0,0 0 0 0,0 0-16 0,0 0 0 0,6 6 0 0,0-1 0 15,6-2 54-15,0-1 8 0,3-2 2 0,2 0 0 0,7 0 0 0,9 3 0 16,9 0 0-16,5-3 0 0,13 0 0 0,2-3 0 16,7 3 0-16,8-3 0 0,7-2 0 0,-1 2 0 15,6-2 0-15,15 0 0 0,-2 2 0 0,8-2 0 16,6 2 0-16,21 0 0 0,-9 1-52 0,0-3-12 16,3-1 0-16,17 4 0 0,-17 2 54 0,3 0 8 15,0-8 2-15,-32 5 0 0,-4 0-52 0,3 3-12 16,0-5 0-16,-3 5 0 0,1 0 54 0,-10 0 8 15,-6-3 2-15,21 3 0 0,-20 0-64 0,-7 0-24 16,-5 0 0-16,-4 3 1 0,-11 2 37 0,-10-5 7 16,-8 0 2-16,-6 3 0 0,-10 0-39 0,-2-3-7 15,-3 2-1-15,-3 4-1 16,-6-6-11-16,-3 0-3 0,-3 2 0 0,-3-2 0 16,0 0-122-16,0 0-25 0,0 11-5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6T15:49:37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 7982 148 0,'-12'0'57'0,"21"3"-30"0,-9 10-14 0,0 1 17 16,0 4 2-16,0 6 4 16,-6 5-9-16,3 3-2 15,0 5-14-15,-3 3-2 0,3-3-2 16,-3-3-1-16,3 0 1 15,3-2-4-15,0-8 0 16,0-3-1-16,0-2 1 16,0-6-4-16,0-3 0 15,0 1 1-15,0-6 2 0,0-2 1 16,-6-3 3-16,6-5-3 16,0-6-2-16,0-2 0 15,0-3 1-15,0-11-3 16,6-2 0-16,-6 0-4 15,3 0 1-15,3-3 0 16,-6 3 2-16,3-2-1 16,3 1 1-16,-6 1 0 15,6 3 0-15,-6 5 0 16,6 5 0-16,3 0 2 16,-9 5 2-16,3 3-3 15,0 6 0-15,3 7 3 16,3 8 1-16,-9 3-1 0,3 3 1 15,3-1-2-15,-3 1 2 16,6-1 0-16,-9-2 1 16,8-3-5-16,-8-2 1 15,6 0-2-15,0-3 0 16,3-3 4-16,-6-5 1 16,6-3-4-16,0-5-1 15,0-5 3-15,3 0 3 16,-3-3-3-16,-3-3-3 15,0-4 1-15,3 1 2 16,-6 4-2-16,3 2-2 16,0 3 4-16,0 2 1 15,-6 3-3-15,3 3-1 16,2 0 1-16,-5 5 0 0,0 0 3 16,9 8 1-16,3 5 1 15,-3 5 0-15,-6 6 4 16,9 8 3-16,-3 2-2 15,0 11 0-15,0-2-3 16,-6-4-1-16,6-2-3 16,0-5 1-16,0-3-2 15,-3-5 2-15,3-5-22 16,0-6-7-16,-1-5-31 16,1-3-12-16,0-5-45 15</inkml:trace>
  <inkml:trace contextRef="#ctx0" brushRef="#br0" timeOffset="1">1151 8406 192 0,'-6'10'74'0,"9"-7"-40"0,-3-3-31 0,0 0 17 16,0 0 5-16,0 0 7 15,0 0-8-15,3-3-5 16,6-2-10-16,0-5-2 0,3-1 0 16,-1-16-6-16,-2 1 0 15,0-6-1-15,3-2 0 16,-3-3-3-16,0-3 2 16,0-5 1-16,3 11 0 0,-3 2-3 15,-6 8 0-15,6 6 2 16,-9 2 0-16,3 5-2 15,3 6 2-15,-3 5 3 16,3 13 3-16,0 6 4 16,0 7 5-16,-1 6-4 15,1 2 0-15,3 14-4 16,0-3 1-16,-6-5-4 16,6-3 0-16,0-6-1 15,-3 1-2-15,0-5-13 16,-3-6-6-16,3-11-28 15,-6-4-10-15,-6-6-45 16,3-6-33 0,-3-2 58-16</inkml:trace>
  <inkml:trace contextRef="#ctx0" brushRef="#br0" timeOffset="2">1240 8223 216 0,'-15'-2'82'0,"21"2"-44"0,-6-3-44 0,0 3 14 15,9 0 2-15,-3-3 3 16,9 1 5-16,0-1 1 16,6-2-10-16,5-1-10 0,7 1-4 15,3 0-25-15,-3 0-10 16,-4-1-30 0,1-2-44-16,9 3 30 0</inkml:trace>
  <inkml:trace contextRef="#ctx0" brushRef="#br0" timeOffset="3">1701 8027 188 0,'-14'-21'71'0,"8"16"-38"15,-9 5-30-15,6 0 17 0,-3 0 3 16,3 3 6-16,-9 5-5 16,0 5 0-16,-3 3-13 15,1 5-7-15,-4 5 0 0,3 6-1 16,0 2 1-16,12 9 4 15,3-6 3-15,6 0-6 0,9-3-3 16,12-5 1-16,6-2 0 16,6-9-4-16,5-2 1 15,4-5-22-15,0-6-8 16,14-8-51 0,-8-2-64-16,-4-3 34 15</inkml:trace>
  <inkml:trace contextRef="#ctx0" brushRef="#br0" timeOffset="4">2243 8223 140 0,'-6'-5'52'0,"6"2"-28"0,-3 1-19 16,0 2 13-16,0 0 10 16,-3 0 6-16,-3 0-11 15,-2 2-3-15,2 4-12 16,-9 9-3-16,6 7 1 0,-9-1-1 15,6 0 0-15,3 0-1 16,9 0 0-16,3-2-5 16,3-3-1-16,3-6 3 0,3 1 1 15,3-6-5-15,3-5 0 16,0-5-4-16,0-3 0 16,0 0-3-16,-4-11 1 15,1-4 5-15,-3 2 4 16,0 2 3-16,-6 3 1 15,0 6 9-15,0 2 3 16,0 2-5-16,-3 4-4 16,3 10 7-16,3 7 2 15,-3 1-7-15,3 0-5 16,0 0-6-16,3 0 1 16,3-3-17-16,6 0-5 15,-1-2-35-15,1-3-15 0,3-3-17 16</inkml:trace>
  <inkml:trace contextRef="#ctx0" brushRef="#br0" timeOffset="5">2508 8213 192 0,'-12'-8'74'0,"3"10"-40"0,3 1-33 15,3 0 16-15,-3 2-9 16,0 8-2-16,-8 0 3 15,2 6 2-15,3 2-6 16,3 0-1-16,3 0 2 0,3-2-3 16,6-3 0-16,3-3-3 15,3-2-1-15,-1-6 1 16,4-5 0-16,-3-5 2 0,3-3 3 16,3-8-2-16,-6-8 0 15,-3-2-3-15,-3-4-1 16,-3-1 1-16,-6-1 2 15,-3-2 1-15,3-6 1 16,-3 8-2-16,0 6-2 16,0 5-2-16,3 5-1 15,-3 8 4-15,3 10 1 16,-3 12 0-16,6 4 1 16,0 6 0-16,3 2 3 15,0 6-3-15,6 8 0 16,-3-6-1-16,3-2 1 0,6-3-15 15,0-5-7-15,0-6-39 16,5-4-15-16,1-6-17 16</inkml:trace>
  <inkml:trace contextRef="#ctx0" brushRef="#br0" timeOffset="6">2725 8221 208 0,'-23'2'77'0,"14"1"-42"0,-3 2-39 16,6 0 13-16,0 9 6 16,-3 4 5-16,0-2-4 0,6 0-1 15,-6 0-9 1,9 0-4-16,3-3-1 0,3-2-4 0,3-4 2 16,3-1 7-16,3-6 4 15,0-6-8-15,0-7 0 16,2-8 0-16,-2 0 3 15,0-3-4-15,-6-5-1 16,0 0 0-16,-6-3 0 16,-6-10-7-16,-3 5 0 15,3 2 1-15,-6 6 3 16,3 8 2-16,0 5 3 16,0 6-1-16,0 7 2 0,0 11 0 15,3 10 3-15,0 6 8 16,3 5 3-16,6 3 0 15,0 0 0-15,3 13-12 16,3-8-2-16,6-5-1 16,-3-3 1-16,0-5-21 15,0-6-8-15,-3-2-47 16,-1-5-17-16,4-6-14 16</inkml:trace>
  <inkml:trace contextRef="#ctx0" brushRef="#br0" timeOffset="7">2946 8197 220 0,'-9'5'85'0,"9"0"-46"0,0 9-48 16,3-4 12-16,0 9 13 0,0-1 11 16,-3 1 2-16,3-3 3 15,0 2-18-15,-3-2-4 0,3-3-2 16,0 0-2-16,0-5 1 15,-3-2-6-15,0-1-1 16,0 0 2-16,0-7 3 16,-3-4 0-16,3-2 0 15,-3-7-6-15,3-7 1 16,0 4 0-16,3-1 0 16,0 3-3-16,3 1 2 15,2 1-1-15,1 4-2 16,3-1-15-16,0 3-5 0,3 0-19 15,0 3-8-15,0 0-8 16,0 2-3-16,3 0-2 16,-4 3 7-1,-2 3 38-15,0 0 50 16,-6 2 26-16,0 0-5 16,0 3-4-16,0 0-12 15,0 5-3-15,0-7-18 16,0-4 4-16,3 6 4 0,-3-8-6 15,3 6 1-15,0-9-9 16,3 0-3-16,-1 1-1 16,-2-4-1-16,-3 1-2 15,0-3 1-15,-3 0-2 0,-6-2-1 16,-3-1-4 0,-3 0 0-16,1 4-3 0,-7 1 0 15,0 6 4-15,0 3 3 16,-3 2-1-16,3 6 0 15,3-1 3-15,6 6 3 16,-3 8 2-16,3-3 1 16,6 0-4-16,0-2-1 15,6-3-1-15,3 0-2 16,3-6-13-16,0 1-6 16,3-6-32-16,12-5-13 15,0 0-43-15</inkml:trace>
  <inkml:trace contextRef="#ctx0" brushRef="#br0" timeOffset="8">3416 8199 228 0,'-12'-7'85'0,"12"4"-46"0,-3 0-37 16,3 3 19-16,-3 0 4 15,-3 0 7-15,-3 3-6 16,0 0-3-16,0 2-13 15,0 0-4-15,3 0-2 0,4 3-5 16,-1 0-1-16,6 5-2 16,2 6 3-16,1 0 0 15,3-1 1-15,0-2 0 0,-3-3 2 16,0 0 3 0,-3-2 4-16,-3 0 0 0,-3-4 2 15,-3 1-6-15,0-5-1 16,-3-3-15-16,-3 0-6 15,4-3-24-15,-1-2-11 16,3 2-24-16,6-4-62 31</inkml:trace>
  <inkml:trace contextRef="#ctx0" brushRef="#br0" timeOffset="9">3502 8160 260 0,'-6'0'96'0,"6"0"-52"0,0 2-43 0,0-2 19 0,-3 3-2 16,0 2 1-16,0 3-4 15,0-2-1-15,6 2-8 16,0 2-6-16,3 3-1 0,0 6 3 16,0 5 3-16,0-1 2 15,-3-1 1-15,-3-1 2 16,-3-3 4-16,0-2-4 15,-3 0 2-15,-3-5-7 16,-3-3-1-16,1 0-7 16,-1-3-2-16,3-5-29 15,0-3-13-15,3-2-33 0,3-6-14 16,12 3-14 0</inkml:trace>
  <inkml:trace contextRef="#ctx0" brushRef="#br0" timeOffset="10">3618 8231 252 0,'0'3'93'0,"3"-1"-50"0,6 4-48 0,-3-4 17 15,0 9 0-15,3-3 4 16,0-3 5-16,3-5 2 16,3 6-12-16,0-4-4 0,0-4-3 15,-1-4-2-15,1 1-2 16,-3-3 1-16,-3 0 1 15,0-3-3-15,-6-2 0 16,-3 0-4-16,-3 0-1 0,-9 2-2 16,-6 3 2-1,-2 3 4-15,-1 5 3 0,-3 8 2 16,3 0 3 0,3 2 3-16,3 4 2 0,3 4 3 15,6 6 2-15,3 0-9 16,6-3-2-16,3-2-3 15,6-1-2-15,6-2-13 16,6-6-6-16,3-2-30 16,0-5-11-16,-1-6-44 15,4 1-38 1,3-4 53-16</inkml:trace>
  <inkml:trace contextRef="#ctx0" brushRef="#br0" timeOffset="11">3970 8178 256 0,'-15'-10'96'0,"0"7"-52"0,6-2-21 0,0 5 29 16,0 0-16-16,-3 0-6 16,0 2-11-16,0 1-4 15,0 2-9-15,-2 6-4 0,8-3 1 16,0 2-7-16,3 4 1 16,6 9 1-16,3 1 1 15,0 0 5-15,5 0 2 16,1 0 9-16,-3-3 2 15,-3-3 3-15,-6 1 2 0,-6-3 1 16,-3-3 1 0,-3 3-13-16,-5-3-4 0,-1-10-18 15,-6-1-6-15,3-4-53 16,-3-1-24-16,9-5-77 16</inkml:trace>
  <inkml:trace contextRef="#ctx0" brushRef="#br0" timeOffset="12">4077 8292 140 0,'0'0'55'0,"0"3"-30"0,0-3-12 0,0 0 17 0,0 0-9 16,0 0 1-16,0 0-4 15,0 0-2-15,0 0-8 16,0 0-3-16,6-6-1 0,3 1-2 16,3 0-2-16,2 0 1 0,4-1-1 15,6-2 2-15,3 0 1 16,0 3-1-16,5 0-2 16,1-1 1-16,0 1-1 15,0 0 0 1,-1 2 2-16,1 1-1 0,-3 2-1 15,0 0-2-15,-4 2 1 16,-2 1-1-16,0 2-2 16,-6 0 5-16,3 17 6 15,-3 1 3 1,-3 7-1-16,-4 1 0 16,-2 1 1-16,-3 0 4 0,3-3-4 15,-3 0 0-15,-3 0 0 16,0-2 1-16,0-1-1 15,-3-2-1 1,3-3-5-16,0-2-1 0,0-4-1 16,-3 1-2-16,3-5 3 15,0-3 0-15,0-3-1 16,-3-5 1-16,0 0-15 16,0 0-7-16,3 0-26 15,-3-3-11-15,0 1-12 16,3-1-4-16,0 1-9 15</inkml:trace>
  <inkml:trace contextRef="#ctx0" brushRef="#br0" timeOffset="13">4779 8559 68 0,'-3'-5'27'0,"3"2"-14"0,-3 3 7 0,3 0 16 16,0 0-2-16,3 0 1 15,-3 0-12-15,0 0-1 16,0 0-7-16,0 0-1 16,-3 3-8-16,0 5 3 0,-3 3 1 15,0 2 3-15,-3 3 5 0,1-1-4 16,-1 4 0-16,0-3-4 15,3 0-1-15,-3 5-3 16,3-10 1-16,0 2-4 16,0-3 0-16,0-4-1 15,-3-4 1-15,0 1 0 16,0-3 1-16,-6-8 6 16,3 0-3-1,1-3-1-15,-4 1-3 16,0-3 0-16,0-1 0 15,0 1 1-15,3 0-5 0,0 0 1 16,3 5 0-16,3 2 0 16,0 1-20-1,3 3-7-15,3 2-46 16,6 2-17-16,0-2-7 16</inkml:trace>
  <inkml:trace contextRef="#ctx0" brushRef="#br0" timeOffset="14">4077 8231 88 0,'-3'-2'35'0,"3"2"-18"0,0 0-2 16,0 0 15-16,0 0-10 15,0 0-1-15,3 2-2 16,3 1 1-16,3-1-10 16,0-2 2-16,2 0 1 0,10 0-6 15,3 0-1-15,6-2 0 16,3 2 0-16,8-3 0 0,4-2 2 16,6 0-3-16,2 2 0 15,1 0-1-15,2 1-2 16,1-1 1-16,8-2 1 15,4-1-1-15,-4 1 2 16,-2 0-2-16,2 0 2 16,-2 2-2-16,-4-5-1 15,7 5 1-15,-4-2 1 16,4 2-1-16,-4 1-1 16,-2 2-2-16,-1 0 1 15,-2 0-1-15,-1 0 0 0,4 0 2 16,-3 2 2-16,2 1-1 15,1 0-1-15,2-1 1 16,-2 6-1-16,-1-2 0 16,7-4 0-16,-4 1-3 15,4 0 0-15,-1-1 6 16,4 1 3-16,-7-1-1 16,1 1 0-16,5 0-3 15,-2-1-2-15,-1 1 1 16,-5 2-1-16,-7 1 0 15,-2 2 2-15,-4 5 5 16,-17 0 4-16,-3-2-6 16,6 4-1-16,-7-1 0 15,7 4 2-15,-6-2 1 0,0 5 1 16,0-5 2-16,-4 8 1 16,-2-3 1-16,-3 0 2 15,0-2-5-15,-3-1-3 16,0-2-1-16,0 0-1 15,-4-3 0-15,1 1 2 16,0-4-5-16,0-2-1 16,-3 0-11-16,0-3-3 15,0 1-26-15,-3-4-9 16,0 1-32 0,0-3-47-16,-3 0 33 15</inkml:trace>
  <inkml:trace contextRef="#ctx0" brushRef="#br0" timeOffset="15">7291 8469 148 0,'-3'-18'57'0,"3"18"-30"16,3 0-27-16,-3 0 10 0,0 2 5 15,0 1 4-15,0 5 8 16,0 0 4-16,0 3-17 15,0-4 1-15,0 9 1 0,0-2-6 16,3 4-3-16,-3-2 2 16,0 3 4-16,0-4-7 15,0 1-3-15,0-3 0 16,-3-2 0-16,0 2 1 0,-5-5 2 16,2-2-3-16,-6-4-2 15,0 1 4-15,-3-3 1 16,0 0-5-16,-6 0 0 15,3 0-21-15,-3 0-9 16,4 0-49 0,-1 2-64-16,3 1 33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6T15:49:41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7297 7781 180 0,'-3'0'68'0,"6"3"-36"0,0 2-33 0,0 6 12 16,0 10 17-16,0 3 9 15,0 2-2-15,0 3 2 16,0 9-21-16,0-4-7 0,0-2-2 15,0-3-2-15,0 0 0 16,-3-5-3-16,0-3-2 16,0-5-2-16,0-3 1 15,0-2-28-15,-3-6-10 16,0-5-25-16,-3-3-10 16,0-2-18-1</inkml:trace>
  <inkml:trace contextRef="#ctx0" brushRef="#br0" timeOffset="1">7175 7837 232 0,'-12'-3'88'0,"12"-10"-48"0,0 8-40 16,0 5 18-16,0 0 1 15,6 0 3-15,3 0 0 16,3-3 1-16,6 1-13 15,6-1-3-15,3-2-3 0,5 2-2 16,1-2-2-16,0-1-15 16,-3 1-7-16,-4 2-27 0,-2 3-11 15,-6 3-43 1,6 0-26-16,-15 15 64 16</inkml:trace>
  <inkml:trace contextRef="#ctx0" brushRef="#br0" timeOffset="2">7175 8226 144 0,'0'5'55'0,"3"-2"-30"0,9-1-16 0,-3-2 14 0,3 0-5 15,6 0 0 1,3 0-13-16,12-2-2 15,-1-1-3-15,1 1-3 0,-3-1 2 0,0 0-37 16,-7 1-60 0,7-4 9-16</inkml:trace>
  <inkml:trace contextRef="#ctx0" brushRef="#br0" timeOffset="3">7613 7781 156 0,'-6'3'57'0,"6"5"-30"0,3 18-32 0,0-4 12 15,0 4 11-15,0 6 9 16,0 8-1-16,-3-3 2 15,0 2-16-15,0-2-2 0,3-2-3 16,-3-6-3-16,3-3-3 16,0-5-20-16,-3-2-8 15,0-8-30 1,0-6-53-16,0-5 18 16</inkml:trace>
  <inkml:trace contextRef="#ctx0" brushRef="#br0" timeOffset="4">7601 7771 156 0,'0'-16'60'0,"9"8"-32"0,12-8-26 0,-6 11 12 0,3 2-1 16,2 3 3-16,1 5 6 15,3 6 4-15,0 2-14 16,-3 6 6-16,-3 5 3 0,-13-1 0 15,-8 4 2-15,-5-3-4 16,-4 0-2-16,-6-3-9 16,-3-3-5-16,0-5-13 15,0 1-6-15,0-6-17 0,1 0-6 16,2-1-26-16,6-1-8 16</inkml:trace>
  <inkml:trace contextRef="#ctx0" brushRef="#br0" timeOffset="5">7836 8027 148 0,'0'-7'57'0,"0"17"-30"0,6-5-14 0,-3 1 17 0,3 2-2 16,0 0 3-16,0 5-2 16,3 0 2-16,0 3-17 15,0 2-6-15,0-2-1 0,0 0 2 16,0-3 2-16,-1-2-5 16,1 0-2-16,-3-6-2 15,0-2 1-15,3-3 0 16,-3-3 3-16,0-5-3 15,3-5-2-15,0-3 0 16,0 0 1-16,-3-3-10 16,0-2-2-16,3 3-13 15,-6 2-3-15,0 3-28 0,0 2-13 16,6 0-28 0</inkml:trace>
  <inkml:trace contextRef="#ctx0" brushRef="#br0" timeOffset="6">8161 7781 220 0,'-3'0'82'0,"9"3"-44"0,0 8-42 0,-3-1 15 15,-1 9 7-15,-2-1 6 16,0 1-6-16,0-1 0 15,0 3-11-15,0-2-4 0,0 0 0 16,0-4-2-16,3-1-1 16,0-6 1-16,0-1-1 0,0-1 2 15,3-1 1-15,3-5-1 16,3 3-2-16,6-3-8 16,0-3-3-16,0-2-23 15,0 2-10-15,-3-2-28 16,-1-3-47-1,4 0 28-15</inkml:trace>
  <inkml:trace contextRef="#ctx0" brushRef="#br0" timeOffset="7">8363 7766 160 0,'-9'13'60'0,"12"0"-32"0,-6 29-15 0,3-23 19 15,0 10 6-15,0 8 4 16,0 3-11-16,0-1-4 16,0 1-16-16,3 0-9 0,0-6-2 15,0 1-24-15,0-4-12 16,3-2-78 0</inkml:trace>
  <inkml:trace contextRef="#ctx0" brushRef="#br0" timeOffset="8">9229 7977 192 0,'-21'0'74'0,"4"5"-40"0,2 6-40 0,6 0 14 0,0 5 2 16,3-1 3-16,0 4 2 15,3 2 4-15,3 0-11 16,6 0-4-16,3-2-3 0,3-3 1 15,3-6 1-15,-1-4 1 16,1-6 0-16,0-6-2 16,0-2-2-16,-3-5 1 15,0-5-1-15,-3-6 0 16,-3 0 0-16,-6-5 0 16,-3 0 0-1,0-3 2-15,-3 0 1 0,3 3-1 0,-3 5 1 16,3 6 7-16,0 5 3 15,0 18-6 1,3 8-6-16,0 8-2 16,3 9-1-16,0 1-2 15,3 1 3-15,3 0 0 16,0-3-17-16,3-5-5 16,6-3-31-16,-4-5-13 15,10-6-22 1</inkml:trace>
  <inkml:trace contextRef="#ctx0" brushRef="#br0" timeOffset="9">9479 7998 192 0,'-21'-2'74'0,"15"2"-40"0,-2 5-35 0,-1-2 12 0,6 7 1 15,-6 6 5-15,0 3-3 16,-3-1 0-16,0 3-8 15,9 0-4-15,3 1-1 0,6-4-1 16,3-2 2-16,0 0-1 16,3-8 2-16,3-8-2 15,-1-5 2-15,4-9-4 16,-3-2 0-16,-3-5 1 16,0-5 0-16,-6-3 0 15,-3-3 0-15,-3 3 0 16,-3-13 0-16,0 5 0 15,-3 2 2-15,0 9 5 0,0 4 4 16,0 7-2-16,0 4 2 16,3 6-8-16,0 18-4 15,0 5 0-15,3 6 2 16,0 11-2-16,3 2 0 16,0-3-1-16,3-2 0 15,0-3-16-15,3-3-8 16,0-2-22-16,3-5-9 15,0-6-32 1</inkml:trace>
  <inkml:trace contextRef="#ctx0" brushRef="#br0" timeOffset="10">9661 7980 108 0,'-3'2'41'0,"-12"4"-22"0,9 2 6 16,12 2 22-16,0 4-3 16,0 1 1-16,0 4-10 15,0-1-4-15,-3 1-17 16,0-3-2-16,0 0-1 0,0-6-6 16,-3 1-1-16,0-6 2 15,0 0 3-15,0-5 2 16,0-5 3-16,0-3-3 15,0-2-1-15,0-4-6 0,3-7-1 16,0 0-3-16,3 0-1 16,0 2-6-1,2 1 0-15,1 5-21 0,0-1-9 16,3 6-3-16,0 3-1 16,0 0 3-16,-3 2 3 15,0 6 15-15,0 2 7 16,-3 0 11-16,6 3 21 15,-3 6 6 1,3 4-4-16,-4-5 0 16,1-2-3-16,0-3-2 0,0 0-2 15,0-3 1 1,0-7-8-16,0-1-2 0,0-8-5 16,0 3-1-16,-3-2 3 15,0 2 1-15,-3-3 1 16,-3 3 0-16,-3-2-7 15,-3 2 0-15,0 2-1 16,-6 4 2-16,-3 2-1 16,0 5 1-16,0 3 0 15,0 5 0-15,4 3 4 16,-1 0 1-16,3 0-1 16,3 0 1-16,3 0-4 15,6 0 0-15,6-3 1 16,0 0 0-16,5-2-27 15,4-6-11-15,0-2-30 16,3-3-47-16,3-3 28 16</inkml:trace>
  <inkml:trace contextRef="#ctx0" brushRef="#br0" timeOffset="11">10095 7975 200 0,'-23'-11'74'0,"8"6"-40"0,3 2-22 0,9 3 19 15,0 0-5-15,-3 0 2 16,0 3-7-16,-3-1-1 16,0 4-11-16,0-1-5 0,3 3-3 15,3 0-4-15,0 5 0 16,3 3-1-16,3 0 3 16,3 0 0-16,0-3 3 0,0 3-1 15,-3-3-1-15,0 0 1 16,-3 0 1-16,0-2-1 15,-3-3 2-15,0-3-2 16,-3-2 2-16,0-3-9 16,0 0-1-16,0-3-27 15,0-2-10-15,3-3-20 16,3 0-7-16,3-5-13 16</inkml:trace>
  <inkml:trace contextRef="#ctx0" brushRef="#br0" timeOffset="12">10164 7932 236 0,'-3'3'90'0,"3"2"-48"0,0-5-40 0,0 0 17 15,0 0-6-15,0 5 2 16,0 1-2-16,0 2 0 16,0 2-7-16,3 6-4 0,3 3 1 15,0-1 2-15,0 1 2 16,0-1 1-16,-3 1 2 15,-3-1-3-15,0-2 1 16,0-3-3-16,-3-2 2 16,-3 0-4-16,3-4 0 15,-3-1-10-15,0-6-3 16,0-3-22-16,0-2-6 0,-3-3-27 16,6-3-9-16,6 1-25 15</inkml:trace>
  <inkml:trace contextRef="#ctx0" brushRef="#br0" timeOffset="13">10301 7998 208 0,'3'3'77'0,"6"-3"-42"0,0 21-34 0,-3-23 14 0,0 7 1 15,2 0 2-15,1-2-5 16,0-6-3-16,3-2-5 0,3 0-4 15,-3-1 2-15,0 1-2 16,0-3-1-16,-3 0-2 0,-3 0 1 16,-3-2-4-1,-3-1 1-15,-3 3-3 0,-3 0 2 16,-3 3 3-16,-3 2 1 16,0 3-2-16,0 3 2 15,-3 5 3-15,0 2 1 16,3 4 3-16,3 4 3 15,1 3 7-15,2-2 4 16,6-1-10-16,3 1-6 16,3-1-2-16,5-2-2 15,4-3-14-15,3-5-3 16,3-2-29-16,0-4-12 0,12-4-43 16</inkml:trace>
  <inkml:trace contextRef="#ctx0" brushRef="#br0" timeOffset="14">10658 7935 288 0,'-9'-5'107'0,"6"-1"-58"0,-6 9-40 16,3 0 27-16,0-1-11 16,-3 4-2-16,0-1-16 15,6 3-6-15,0 2-1 16,3 4-3-16,3 1-1 0,6 4 0 15,3 2 3-15,0 0 0 0,0 0 1 16,0-2 0 0,-6-1 0-16,0-2 4 15,-6 0 5-15,-3-3-1 0,-6-2 1 16,0-3-3-16,-3 0-1 16,-9-8-3-16,-3 0-2 15,4-3-4-15,2-5-2 16,3 3-22-16,3 0-6 15,3-3-32-15,12-3-10 16,9 1-44 0</inkml:trace>
  <inkml:trace contextRef="#ctx0" brushRef="#br0" timeOffset="15">10923 7938 320 0,'0'0'121'0,"3"0"-66"16,-3 0-51-16,0 0 24 0,0 0-18 15,0 2-3-15,-3 1-29 16,0 2-13-16,0 3-66 16,0 0-27-16</inkml:trace>
  <inkml:trace contextRef="#ctx0" brushRef="#br0" timeOffset="16">10896 8149 300 0,'-6'5'112'0,"6"-2"-60"0,3 0-58 0,-3-3 19 15,0 0-8-15,0 0 0 16,3 0-34-16,3-3-15 16,0-2-80-16,0 2-34 15</inkml:trace>
  <inkml:trace contextRef="#ctx0" brushRef="#br0" timeOffset="17">8994 7988 28 0,'0'0'11'0,"0"0"-6"0,0 2 16 0,0-2 14 0,0 0 6 16,0 0 3-16,0 0-9 15,0 0-4-15,0 0-2 16,0 0 1-16,3 0-16 15,-3 0 3-15,0 0 3 0,0 0 2 16,-3 0 2-16,0-2-7 16,-3 2-2-16,-3 2-3 15,0 4 0-15,-6-1-4 16,0 3-3-16,1 0-5 16,-1 2 0-16,0 4 0 15,0-1 2-15,3 0-1 16,3 0-1-16,3 3-2 15,3 0-1-15,3 0-1 0,6-3 0 16,0-2 0-16,9-3 3 16,-3-6 0-1,3-2 3-15,0-5-1 0,0-3 2 16,-4-2-4-16,1-1 0 16,-3 0 1-16,0-2 0 15,-3-5 2-15,0 2 1 16,-3 3-1-16,0-1-2 15,-3 4-2-15,0-1 1 16,0 3 1-16,0 3 0 16,0 2 2-16,0 3 1 15,0 0-4-15,3 11 6 16,3 2 1 0,0 0 1-16,0 3 1 0,0 3-2 15,3-1-1-15,0 1-6 16,3-3 1-16,0-3-11 15,-1-3-5 1,1-4-41-16,0-6-17 0,3-3-42 16</inkml:trace>
  <inkml:trace contextRef="#ctx0" brushRef="#br0" timeOffset="18">6032 11004 96 0,'0'0'35'0,"0"5"-18"0,0-5-5 15,0 0 13-15,0 0 4 16,0 0 2-16,0 0-10 15,0 3-3-15,0-3-10 0,0 0 1 16,0 3 4-16,0-3 2 0,0 0 0 16,0 0-5-16,0 0-4 15,0 2-1-15,0-2-1 16,0 0 4-16,0 0 3 16,0 0-4-16,3 3 1 15,-3-3 1-15,6 3 2 16,0-1-5-16,0 1-2 15,0-3 4-15,3 0 3 16,0 0-6-16,0 0-3 16,3 0 3-16,0 0 1 15,3 0-2-15,-3 0-1 16,2 0 1-16,-2 0 0 16,0 0-2-16,0 0-2 0,0 0 1 15,3 0-1-15,3-3 0 16,-3 3 0-16,3 0 0 15,-1-2 0-15,1 2 0 16,0 0 0-16,0-3 0 16,0 3 0-16,-3 0-3 15,0 0 2-15,-1 0 1 16,-2 3 2-16,0-1 1 16,3-2 1-16,0 0-5 15,0 0-1-15,0 0 1 16,0 0 0-16,3 0 1 15,-4 0 2-15,4 0-3 16,-3 0 0-16,3 0 1 0,-3 0 2 16,0 0-1-1,0 0 2-15,0 0 0 0,-1 0 3 16,4 0-3-16,0 0-2 16,0 0 2-16,3-2 0 15,0-1 1-15,0 0 0 16,-1 1 0-16,1 2 0 15,-3 0-5-15,0 0 1 16,-3 0 2-16,0 0 1 16,0-3-1-16,-1 3 1 15,4 0-2-15,0 0-1 16,-3 0 1-16,3-3 1 0,0 3-1 16,3 0 2-16,-4 0-4 15,1 0 0 1,0 0 3-16,0-2 3 0,0-1-2 15,0-2-2-15,3-1 0 16,-1 4 1-16,-2-1-1 16,3 6 2-16,-3-1-4 15,0-4-2-15,0 4 4 16,-3-4 3-16,0 4-3 16,-1 1-3-16,-2 0 1 15,0-3 0-15,0 0 1 16,0 0 0-16,-3 0 0 15,0 0 0-15,3 2 0 16,0-2 2-16,0 3-1 16,-1 0-1-16,4-3-2 0,-3 2 1 15,0-2 1-15,3 0 2 16,-3 0-3-16,0 0 0 16,-3 0 1-16,3 0 0 15,-3 0-3-15,3 0 2 16,-4 0 3-16,1 0 1 15,0 0-4-15,0 0 1 16,3 0 0-16,0 0 0 16,3 0 0-16,0 0 0 15,0 0 2-15,3 0 1 16,-4-5-1-16,1 5 1 16,-3 0-2-16,0 0-1 15,0 0-2-15,-3 0-1 16,0 0-1-16,0 0 3 0,0 0 0 15,-3 0 3-15,0 3-1 16,0-3-1-16,0 2 1 16,-3-2-1-16,-3 0-3 15,0 0 0-15,0 0-29 16,0 0-12-16,0 0-59 16</inkml:trace>
  <inkml:trace contextRef="#ctx0" brushRef="#br0" timeOffset="19">6157 13298 72 0,'0'3'27'0,"0"-1"-14"0,0-2 7 16,0 0 16-16,0 0 1 15,3 6 0-15,-3-6-9 16,0 0-5-16,0 0-7 15,0 0 0-15,0 0-9 16,0 2 2-16,0-2 2 0,0 0 0 16,0 3 3-16,0-3-3 15,0 0-1-15,-3 0-4 16,3 0-1-16,0 0-3 16,0 0-2-16,0 0 1 0,0 0 1 15,0 0 3-15,0 0 2 16,0 0-1-16,0 0 1 15,6 0 2 1,3 2-2-16,0-2 1 16,0 0-3-16,3 0 2 15,0 0-2-15,6 0 0 16,-3 0-1-16,3 0 2 16,-1 0-1-16,4 3 2 15,3-3-2-15,-3 3 0 0,0-1 1 16,0 1 1-16,-1 0-3 15,1-3-3 1,3 0 2-16,-3 0 0 0,0 0-1 16,0 2 1-16,-1-2 0 15,4-2 1-15,-3-1-5 16,0 3 1-16,0-3-2 16,0 3 0-16,-1-2 2 15,1 2 2-15,0 0 1 16,0 0 1-16,0 0 0 15,0 0 0-15,-1 0-5 16,-2 0 1-16,0 0 2 16,0 0 3-16,0 0-2 0,0 0 0 15,0-3-1 1,-1 3 1-16,1 0-2 0,0 0-1 16,0 0 3-16,0 0 0 15,0 0-1-15,-3 0-2 16,2 0 1-16,-2 0 1 15,3-3-3-15,-3 1 0 16,0-1 3-16,0 3 1 16,3 0-1-16,0 0 1 15,-1-2-2-15,1 2-1 16,0 0 1-16,0 0-1 16,0 0-3-16,-3 0 2 15,0 0 3-15,0 0 3 0,-1 0-4 16,-2 0-1-1,0 0 0-15,0 0 0 0,3 0-3 16,0 0 2-16,0 0 1 16,0 2 2-16,-3-2-3 15,2 0 0-15,1 0 1 16,-3 0 2-16,3 0-1 16,-3 0 2-16,0 0-4 15,3-2 0-15,-3 2 1 16,3-3 0-16,-4 3 0 15,1 0 0-15,-3 0 0 16,0 0 2-16,0 0-3 16,0 0 0-16,3 0 3 15,-3 0 1-15,0 0-26 0,0 0-9 16,0 0-24-16,0-3-10 16,3 1-52-1,-1 2-42-15,1-3 66 16</inkml:trace>
  <inkml:trace contextRef="#ctx0" brushRef="#br0" timeOffset="20">13468 8149 48 0,'0'0'19'0,"0"0"-10"0,0 0 0 0,0 0 11 16,0 0 0-16,0 0 0 15</inkml:trace>
  <inkml:trace contextRef="#ctx0" brushRef="#br0" timeOffset="21">13462 8152 179 0,'-3'2'26'16,"0"1"-9"-16,0 0 3 15,0-3-5 1,6 2-8-16,0 1 3 0,9 0 11 16,3-1-3-1,3 1 1-15,5-3-3 16,7 0-4-16,3 5-2 15,0-2-2-15,2 0 2 16,-2-3-5-16,-3 2-1 0,-3-2 0 16,-4 0 2-16,-2 0-3 15,-3 0 0-15,-3 0 1 16,-3 0 0-16,-3 0-5 16,0 0 1-16,-3 0 2 15,0 0 1-15,0 0-1 16,0 0-2-16,0 0 1 15,0 0-1-15,-4 0-20 16,7 3-46 0,12 0-65-1</inkml:trace>
  <inkml:trace contextRef="#ctx0" brushRef="#br0" timeOffset="22">17308 8136 104 0,'0'0'41'0,"0"3"-22"0,3-3-14 0,-3 0 13 15,3 2-1-15,2 1-1 16,7 0-2-16,3-1 1 16,3 1-2-16,3-1 2 15,3 1-8-15,3-3 2 0,5 0 2 16,1 0-2-16,0-3 0 15,3 1-3-15,-1-1 1 16,-2 1-2-16,0 2 2 16,-4 0-4-16,-2 0 0 15,-6 0-1-15,-3 0-2 16,0 0 3 0,-3 0-2-16,-3 0-1 15,3 2-28-15,-1 3-49 16,1 3-43-1,0-2 42-15</inkml:trace>
  <inkml:trace contextRef="#ctx0" brushRef="#br0" timeOffset="23">21058 8173 104 0,'0'-3'41'0,"0"3"-22"0,3 0-14 0,-3 0 13 16,3 0-1-16,0 0-1 15,3 3 3-15,-3-3 0 16,3 0-6-16,0 0 0 15,6 0-8-15,-3 0 4 0,11 0 1 16,-2 0-3-16,12 0 1 16,-6 0-5-16,6 0-2 15,-4 0 2-15,1 0 2 16,-3 0-2-16,-3 0 0 16,-3 0-1-16,0 0-2 15,-3 0 1-15,-4 5-1 0,1-5 0 16,-3 3 0-16,0 0-27 15,-3-1-9-15,0 1-50 16</inkml:trace>
  <inkml:trace contextRef="#ctx0" brushRef="#br0" timeOffset="24">13474 16124 68 0,'0'-6'27'0,"0"6"-14"0,0 6 2 0,0-6 35 16,0 0-5-1,0 0-8-15,0 0-2 0</inkml:trace>
  <inkml:trace contextRef="#ctx0" brushRef="#br0" timeOffset="25">13480 16124 321 0,'6'0'19'0,"-6"0"-6"0,3 0-4 16,3 0-1-16,0 0-2 16,2 0 1-16,1 0 0 15,6-6 1-15,3 6 0 16,3-2 0-16,0-1-4 16,0 0-3-16,-3 3 0 15,-1 0-1-15,-2 0 0 16,0-5 2-1,-3 5 1-15,-6 0-1 16,-3 0-2-16,3 0-28 16,0 0-11-16,0 8-71 15</inkml:trace>
  <inkml:trace contextRef="#ctx0" brushRef="#br0" timeOffset="26">17159 16118 64 0,'3'-2'24'0,"3"2"-12"0,0 0 3 0,0 0 13 16,0 0 0-16,2 0 1 16,4 0-10-16,3 0-1 15,6 0-7-15,-3 0-1 16,6 0-6-16,6 0 6 15,-1 0 3-15,1-3 2 0,0 3 1 16,0-3-4-16,-1-2 0 16,-2 5-5-16,-3 0 1 15,-3 0-3-15,-3-2 0 16,-3 2-3-16,-4 0 1 16,-2 0-2-16,0 0-1 15,0 0-24-15,0 0-9 16,3 0-62-1</inkml:trace>
  <inkml:trace contextRef="#ctx0" brushRef="#br0" timeOffset="27">20948 16113 128 0,'3'0'49'0,"3"0"-26"0,0 0-14 0,0 3 16 15,3-1-3-15,6-2-1 16,-1 0-3-16,4 6-1 0,3-4-9 16,3-2 1-16,6 0 4 0,2 0-3 15,4-2 0-15,-3-4-4 16,3 6 1-16,-1-2-4 16,-2 2-2-16,-3 0 0 15,0-3 1-15,-4 3-1 16,-2 0 2-16,-6 0-2 15,-3 0-1-15,-3 0-35 16,0 3-14-16,-3-1-48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6T15:49:50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4172 10141 80 0,'-3'-5'33'0,"3"0"-18"0,3 2 0 15,3 3 13-15,-3-2-4 16,3-1 0-16,0 0-9 15,-3 1-2-15,0-1-5 16,3 3-3-16,0 3-2 16,0 2-3-16,0 3 1 0,0 8 5 15,-3 8 6-15,3 2 3 16,-4 6 3-16,-2 2-6 0,3 3-2 16,3 0-5-1,-3 0-2-15,0 3-1 0,3-6 1 16,0 1-2-16,0-9-1 15,-3-2 3-15,0-5 0 16,3-4 1-16,-3-4 0 16,0 0-11-16,-3-6-3 15,0-5-22-15,0 0-6 16,3-5-34 0,0-3-29-16,0-19 40 15</inkml:trace>
  <inkml:trace contextRef="#ctx0" brushRef="#br0" timeOffset="1">4324 10073 124 0,'3'-24'46'0,"-3"24"-24"0,6-13-21 16,3 10 11-16,3-2 3 15,2-1 5-15,7 1-4 16,9-3 1-16,6 3-10 16,2 2-4-16,7 1-2 0,0 2-1 15,-1 0 2-15,7-3-1 0,-6 3-1 16,-4 0-2-16,-2 0 1 16,-3 3 1-16,-6-1 2 15,-7 4-1-15,-2 1 2 16,-6 7 0-16,-6 7 1 15,-6 3 6-15,-3 2 6 16,-6 9-8-16,0 2-2 16,-3 0-4-16,3 2-2 15,0 1 1-15,3 0 1 16,3 2-3-16,0 0 0 16,3 1 3-16,3-4 1 15,0-7-1-15,-3-5-2 16,0-6 1-16,-3-3 1 15,0-2 1-15,-3-3 3 0,-3-2 3 16,-3-3 2-16,-3-3-1 16,-9 0 1-16,-8-2-2 15,-4-3 0-15,-6-3 1 16,1-2 1-16,-4 0-3 16,0 0 0-16,1-1-7 15,8 1-3-15,3 2 1 16,6 1 2-16,3 2-24 15,7-3-10-15,5 3-47 16,6 3-58 0,6-6 35-16</inkml:trace>
  <inkml:trace contextRef="#ctx0" brushRef="#br0" timeOffset="2">19138 7773 124 0,'3'-5'46'0,"0"8"-24"0,0 2-24 0,0 0 9 0,0 11 10 16,-3 11 6-16,0 4-3 15,0 7 1-15,-3-1-6 16,3-3-1-16,0 3-8 16,3 0-4-16,0 0-1 0,0-3 1 15,0-4 1-15,-3-7 1 16,0 1 0-16,0-8-11 15,0-5-5-15,6-3-21 16,-6-8-8-16,6-8-34 16</inkml:trace>
  <inkml:trace contextRef="#ctx0" brushRef="#br0" timeOffset="3">19198 7781 168 0,'-18'-23'66'0,"12"15"-36"0,3 0-22 0,3 5 18 16,3 0-6-16,3-2 0 16,6 0-7-16,6-6-3 15,5 3-5-15,10 0-4 0,3 0 2 16,9 1-2-16,5-1-1 16,1 5 1-16,-1 0 1 15,1 1-1-15,3 2 2 16,-4 0-4-16,-17 0 0 15,-6 0 1-15,-1 0 0 0,10 0 0 16,-9 2 0-16,-3 4-3 16,-6 2 2-16,-6 2 1 15,-4 6 2-15,-2 8-3 16,-3 2-2-16,-3 11 2 16,0 3 0-16,0 2 1 15,0-2 2-15,3 0-1 16,0-1 2-16,0 4-4 15,3-4 0-15,0-2 3 16,0-5 1-16,0-3-1 16,-3-2-2-16,0-6-6 15,0 3-48 1,-3-6-17-16</inkml:trace>
  <inkml:trace contextRef="#ctx0" brushRef="#br0" timeOffset="4">19097 8356 168 0,'-39'-16'66'0,"30"16"-36"0,0-3-20 0,9 3 17 15,0 0-2-15,6 3 2 16,9-3 0-16,9 2 1 15,11-2-15-15,13 3 3 0,8 0 4 16,16-3-7-16,5 0-2 16,-2 2-6-16,-1-2-4 0,-2 0 0 15,-10 0 1 1,-8 0-3-16,-7 0 0 0,-5 0-15 16,-9 0-6-16,-9 0-31 15,-7 0-14-15</inkml:trace>
  <inkml:trace contextRef="#ctx0" brushRef="#br0" timeOffset="5">8893 10639 116 0,'-3'0'44'0,"3"3"-24"0,0-3-10 16,0 0 14-16,3 0-7 16,6-3-2-16,0 0-4 0,3 1 0 15,0-4-6-15,5 1-1 0,4-6 0 16,6-2 0-16,6-5 2 15,11-6-1-15,4 0 2 16,9-2-2-16,11-3 2 16,6-3 0-16,19 3 1 15,2-3-2-15,6-5 1 16,9 0-4-16,6 0 0 16,3 0-1-16,1-3 1 15,2 0-2-15,-12 3-1 16,0 3 1-16,-9 0 1 15,-6 4 1-15,-14 1 1 0,-4 6-2 16,-14 4 1-16,-10 3-2 16,-5 3 2-16,-10 2 2 15,-5 1 4-15,-6 2 0 16,-3 0 0-16,-6 3-3 16,0-3-1-16,-7 2-1 15,1 1 0-15,-3 0 0 16,0-1 2-16,0 1-1 15,3 3-5 1,0-1 0-16,-3 0-2 16,6 1 0-1,0-6 4-15,-1 8-3 16,1-6 0-16,-3 1 1 16,0 0 2-16,0 2-1 15,0 0-1-15,0 1 1 16,-3-3 1-16,0 2-1 0,0 0 2 15,0 1 0-15,0-1 3 16,-1 0-3-16,1 1-2 16,-3-1 0-16,0 0-1 15,0 1 0-15,0-1 0 16,-3 0-5-16,0 1-1 16,0-1-24-16,-3 0-8 15,0 1-15-15,0-1-8 16</inkml:trace>
  <inkml:trace contextRef="#ctx0" brushRef="#br0" timeOffset="6">11107 9657 184 0,'-11'3'71'0,"13"-6"-38"0,1 3-39 15,6 3 38 1,3 2-11-16,15 1-6 16,6-1-1-16,8 0-9 15,10 0-3-15,0 3 1 0,2 0-2 16,-2 0 2-16,-3 0 0 0,-4 0 1 16,-8 3 4-1,-9-1 3-15,-7 1 5 0,-5-3 2 16,-21 5-3-1,-3 3-6-15,-5-3-3 16,-4 0-8-16,-6 3-1 16,-3 0-23-16,3 0-8 15,-2 2-34-15,2 4-14 16,3-4-9 0</inkml:trace>
  <inkml:trace contextRef="#ctx0" brushRef="#br0" timeOffset="7">14274 9721 80 0,'0'-8'33'0,"0"16"-18"0,0-8 6 0,0 0 17 16,0 0-1-16,0 0 1 15,0 0-4-15,0 0 1 16,0 0-19-16,6 2 4 0,0-2 3 15,3 0-6-15,9 0 1 16,9 0-7-16,6 0 1 16,11 0-5-16,7 3-2 0,6 2-2 15,5-2 0-15,12 2 0 16,10 3 3-16,2 0-3 16,6 3-2-16,7 5 0 15,5-6 1-15,0 3-1 16,-3-2 2-16,3 0-2 15,-5-3-1-15,-7-3 3 16,-9 0 0-16,-5-2-1 16,-16-1-2-16,-8 1 5 15,-10 0 4-15,-8-3-1 16,-9 0 1-16,-6 2-3 16,-3-2-1-16,-7 0-1 15,-2 0 2-15,0 0-3 16,-3 0 0-16,0 0-6 0,-3 0-2 15,-3 0-9-15,3 0-2 16,0 0-15 0,0 0-8-16,-3 0-17 0,3 0-7 15,3 0-43 1</inkml:trace>
  <inkml:trace contextRef="#ctx0" brushRef="#br0" timeOffset="8">15915 9721 164 0,'-12'-13'63'0,"12"13"-34"0,3 0-32 0,0 0 11 0,3 0 5 15,2 5 3-15,4 0-1 16,12 3 1-16,0 3-9 15,3 2-2-15,3 8-1 0,-4-2-2 16,4 2 1-16,0 0 4 16,-6 0 6-16,-3 0 4 15,-7 0 2-15,-8-2 3 16,-9-1 1-16,-6-2-4 16,-2-2 1-16,-4-1-11 15,-3-3-3-15,0 1-6 16,-3-3-3-16,-3-3-18 0,3 3-9 15,4 3-24-15,2 5-9 16,3-1-43 0</inkml:trace>
  <inkml:trace contextRef="#ctx0" brushRef="#br0" timeOffset="9">5071 10306 72 0,'-9'0'27'0,"9"0"-14"0,0 0 2 15,0 0 13-15,0 0 0 16,-3 0 1-16,3 0-3 16,0 0 1-16,-3-3-9 15,3 0-3-15,0 3-8 16,0 0-5-16,0 0-1 0,3 0 1 16,3 0 3-16,0 3 4 0,3-3 5 15,6 3-2-15,9 2 3 16,5-3-2-16,7 1 0 15,15 0-3-15,8-1-1 16,4-2-5-16,-1 0-1 16,1 0 3-16,-4 0 1 15,-8-2 1-15,-4-1 2 16,-5 0-3-16,-6 1-2 16,-3-1 0-16,-7 1-1 15,-5-1-2-15,-6 3 1 16,-3 0-4-16,-3 0-2 15,-3 0-1-15,-6 0 3 0,0 0-18 16,0 0-7-16,-3 3-13 16,0-3-3-16,3 2-33 31</inkml:trace>
  <inkml:trace contextRef="#ctx0" brushRef="#br0" timeOffset="10">5764 10213 156 0,'-2'0'57'0,"4"3"-30"0,4-1-32 16,0 1 10-16,3 0 1 0,6-1 6 16,3 6-2-16,3 3 0 15,0-3-6-15,0 0-5 0,-4-1 0 16,-2 1 5-16,-3 0 2 15,-3 3 2-15,-9 0 2 16,-6-1 1-16,-6 1 3 16,-6 2-7-16,-2 0-4 15,-1-2-2-15,3-1 1 16,0 1-19-16,3-1-8 16,3-2-64-1</inkml:trace>
  <inkml:trace contextRef="#ctx0" brushRef="#br0" timeOffset="11">18582 8800 92 0,'-12'5'35'0,"9"-2"-18"0,-3 2-5 0,3-2 13 0,3 0 2 16,-3-1 3-1,0 1-7-15,3 0-2 16,0-3-10-16,0 0-2 0,0 0-5 16,0 0-3-16,0 0 2 0,9 0 2 15,3-6 2-15,3-2 3 16,5-8 4-16,13-5-6 15,3 0 0-15,0-3-4 16,-1-2-1-16,1 2-1 16,6 3 1-16,-10 0-2 15,-5 2 2-15,-3 3-4 16,-6 3-2-16,0 2 4 16,-3 4 1-16,-4-1-3 15,-2 2 1-15,0 1 0 0,0 0 2 16,-3 2-1-1,-3 0-1-15,0 1-8 0,0-1-3 16,-3 3-16-16,0 0-8 16,0 0-25-1,-3 3-41-15,3-1 23 16</inkml:trace>
  <inkml:trace contextRef="#ctx0" brushRef="#br0" timeOffset="12">18900 8461 172 0,'-6'-8'66'0,"3"11"-36"0,3-3-29 0,0 0 16 0,3 0-11 16,0 0-1 0,9-3 1-16,6 1-3 15,0-1-2-15,0 3 0 0,2 0-1 16,1 0 2-16,-3 0-1 15,0 3-1-15,-3-1 1 16,-6 12 7 0,-3-1 3-16,-3 0 3 15,-6 0 2-15,-3 1-5 16,-3-1-1-16,0 0-6 16,0 0-1-16,0 1-6 15,3-1-2-15,0-3-27 0,0 1-9 16,3-3-54-1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5-16T15:49:56.2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11247 5903 112 0,'-6'0'44'0,"3"3"-24"0,0-3-6 0,3 0 15 15,-6 0-1-15,3 0 1 16,0 0-3-16,1 0-1 16,-1 0-14-16,0 0 2 0,3 2 12 15,0-2-5 1,0 0-3-16,6 0-3 16,-4 0-4-16,4 0 1 15,0 0 0-15,3-2 1 16,3-1-2-16,3 0-1 15,3 1-1-15,0-1 2 16,3 3-3-16,0-3 1 16,2 1-3-16,4-1 0 15,0 0-1-15,0-2 0 16,2 2 0-16,1 1 0 0,6 2 0 16,-3-3 0-1,-1 0 0-15,4 1 2 0,0-1-1 16,6 1 0-16,-7 2 1 15,-2 0 1-15,3-3-3 16,-1 3-1-16,1 0-1 16,0 0 1-16,6 0 0 15,-4 0 1-15,4 0-5 16,3 0 1-16,2 0 0 16,-2 0 2-16,-1 0 1 15,4 0 1-15,-3 0 2 16,2 0 1-16,4-3-1 15,0 1-1-15,5-1-1 16,-5 3 2-16,-4 0-3 0,1-3-2 16,-6 1 4-1,-1 2 4-15,-2 0-3 16,-3-3-1-16,5 3 2 0,-2 0 0 16,-3 0-3-16,0 0-1 15,-4 0-1-15,-2 0-2 16,-3 0 1-16,-3 0 1 15,-6 0-23-15,-4-5-68 16,1 2-10 0,0 3-65-1</inkml:trace>
  <inkml:trace contextRef="#ctx0" brushRef="#br0" timeOffset="1">13763 5911 104 0,'-6'0'41'0,"-6"2"-22"0,6-2-3 0,6 0 18 16,0 0 2-16,0 0 0 16,0 0-6-16,0 0-2 15,0 0-2-15,9 0-15 0,0 0-1 16,2 0-3-16,4 0 5 15,3 0 5-15,3-2-3 16,12 2 0-16,2 0-4 16,7 0 1-16,6 0-4 15,5 0 1-15,7 0-1 16,2 0 3-16,4 0-5 16,5 0-1-16,4 0 0 15,-1-3 0-15,4 1 2 16,-1 2 1-16,3-3-1 15,1 0-1-15,-4 1-1 0,0 2 0 16,-2-3 0-16,-1 3 2 16,-2-3-8-16,-4 3-3 15,1 0 14-15,-10 0 5 16,-2 0-4-16,-7 0-1 16,-2 3-1-16,-6-3 0 15,-4 0-2-15,1 3 1 16,-3-3 0-16,-4 0 1 15,-5 0-2-15,-3 0 1 16,-3 0-4-16,-3 0-2 16,-3 0 0-16,-3-3 1 15,-4 3-8-15,1 0-3 16,0 0-26-16,-3 0-10 16,0 0-37-16,3 0-12 0,0 5-39 15</inkml:trace>
  <inkml:trace contextRef="#ctx0" brushRef="#br0" timeOffset="2">16492 5892 100 0,'-6'-8'38'0,"-9"8"-20"0,9 0-21 0,6 0 12 16,6 0-8-16,0 0 2 15,0 0 2-15,-3 0 9 16,-3 0 3-16,3 3 0 16,0 0 0-16,0-1-1 15,3 4 0-15,0-4 3 16,6 4-11-16,3-4 2 16,0 1 1-16,2-1 0 15,10 1 3-15,0-3-5 16,0 0-1-16,0 0-2 15,2 3 1-15,1-3-4 16,0 2-2-16,9-2 2 16,-4 3 2-16,1-3-2 15,0 3-2-15,-1-3-3 16,10 0 1-16,-3 0 1 16,-1 0 2-16,1 0-1 15,0 0-1-15,2 0 3 0,7 0 0 16,-6 0-1-16,-4 0 1 15,-2 2-2-15,-3 1 2 16,2 0-4-16,1-3 0 16,-3 0 1-16,3 2 2 15,-1-2-1-15,1 0 2 16,9 3-4-16,-4-3 0 16,-2 3 5-16,0-1 2 15,2 1 0-15,1-3-1 16,-3 2-3-16,-1-2-2 15,4 0 1-15,0 0-1 16,5 3 0-16,1-3 0 0,-4 3 0 16,-2-3 0-16,6 2 0 15,-4 1 0-15,-2 0 0 16,2-1 2-16,1 4-1 16,6-1-1-16,-1 0 1 15,1-2-1-15,-4 0 0 16,10-1 0-16,0 1 0 15,-7-1 0-15,1-2-3 16,5 3 2-16,-5-3 1 16,-4 0 2-16,1 0-1 15,6 0-1-15,-7 0 3 16,1 0 0-16,2 0-1 16,4 0 1-16,2 0-4 15,-2 0-2-15,0 0 2 16,2-3 0-16,-2 1 3 0,-1 2 1 15,1 0-1-15,2 0 1 16,1 0-4-16,-7 0 0 16,-2-3 3-16,3 3 1 15,2-2 1-15,-2 2 0 16,2 0-2-16,-2-3 1 16,5 3-2-16,-2 0-1 15,-4-3 1-15,16 1-1 16,-4-1 0-16,1 0 0 15,-4 3 0-15,4 0 0 16,-1 0-3-16,1 0 2 0,-7 0 3 16,7 0 1-1,-1 3-4-15,1 0 1 0,-7-3 0 16,7 2 2-16,-4-2-3 16,1 0 0-16,2 0 1 15,-2 0 0-15,-1 0 0 16,1 0 0-16,8 0 2 15,-2-2 1-15,2-1-1 16,7 0 1-16,-4 1-4 16,-3-1 0-16,7 3 3 15,-7-3 1-15,1 3-1 16,-7-2-2-16,-8 2-2 16,-4 0 1-16,-2 0 1 15,-3 0 0-15,-4 2-18 0,4-2-5 16,-9 0-24-16,-4 0-8 15,-5-2-50 1</inkml:trace>
  <inkml:trace contextRef="#ctx0" brushRef="#br0" timeOffset="3">3328 6060 64 0,'-3'-5'24'0,"6"-6"-12"0,0 0 6 0,-3 9 12 16,3-1 7-16,-3 1 4 15,0-1 0-15,3 0-1 16,-3 1-17-16,0 2-6 15,3 5-11-15,0 3 0 0,0 5 4 16,0 11 5-16,0 2 5 16,0 11-4-16,0 6 1 15,-3 15 1-15,0 0 1 16,0-2-6-16,0 2-3 0,0-5-1 16,0 0 1-16,0-3-1 15,0-5 0-15,0-8-5 16,0-3-3-16,0-7 2 15,0-9 0-15,0-2 1 16,-3-5 0-16,0-3-20 16,0-3-7-16,0-5-28 15,0-3-10-15,-3-7-43 16,3-3-41 0,0-3 56-16</inkml:trace>
  <inkml:trace contextRef="#ctx0" brushRef="#br0" timeOffset="4">3263 6041 104 0,'-3'-5'38'0,"6"5"-20"0,0-3-6 0,0 3 13 16,3 0 4-16,0-2 2 16,3-1-5-16,2 1-4 15,4-1-12-15,0 0-2 0,3-2-1 16,3 0 3-16,3 2 1 15,0 3 1-15,2 0 2 0,4 0 2 16,-3 3-1-16,3-1-1 16,2 1-1-16,4-3-3 15,6 3 1-15,2-3-2 16,7-3 0-16,3 0-1 16,-1 1 0-16,7 2-2 15,-1-3 1-15,4 0 0 16,2 1 1-16,4-4-4 15,-4 4-3-15,1 2 4 16,-1 0 1-16,1 0 0 16,2 0 1-16,-2 0 0 0,-1 0 1 15,1-3-7-15,2 3-2 16,-2 0 0-16,2-3 0 16,0 1 1-16,4-1 2 15,-7 1-1 1,-2 2 2-16,-4 0 0 0,1 2 1 15,-6-2 0-15,-1 0 0 16,-2 0 2-16,-1 0 1 16,-5 0-1-16,-3-2 1 15,-4-1-4-15,-2 0-2 16,-3 1 0-16,-3-6 1 16,-1 5 1-16,-5-2 1 0,0 5-5 15,-3-6 1 1,6-2 2-16,-10 1 3 15,1 1-7-15,0 6 0 0,-3 0-9 16,0 0-1-16,-3-5-17 16,3 5-9-16,-3 3-7 15,-1-3 0-15,1 0-13 16,0 0-5-16,0 0-41 16</inkml:trace>
  <inkml:trace contextRef="#ctx0" brushRef="#br0" timeOffset="5">6028 5970 208 0,'-9'-3'79'0,"9"-13"-42"0,3 8-43 15,-3 14 18-15,0 2 2 16,0 2 8-16,-3 4 7 15,0 7-16-15,0 10-3 0,-3 4 1 16,0 7-3-16,0 6 3 16,0 13 3-16,3 0 3 15,0-6-9-15,3 6-4 16,3-6-3-16,0-2 1 16,3-5-1-16,-3-6-1 15,0-5-10-15,0-7-4 0,-3-4-28 16,0-8-13-1,-3-2-26-15,3 3-47 16,0-19 33-16</inkml:trace>
  <inkml:trace contextRef="#ctx0" brushRef="#br0" timeOffset="6">3263 6772 156 0,'-3'2'57'0,"3"1"-30"0,0-3-25 15,0 0 12-15,3 3 4 0,3-1 6 16,3 1 0-16,3 0 3 16,2-1-15-16,4 6 4 0,0 0 4 15,3-3-5-15,3 3 0 16,0 0-3-16,2-3 0 15,4-2-2-15,0 2 1 16,6 1 0-16,-4-1 1 16,1-2 0-16,3-1 0 15,6-2-4-15,-1 3 0 16,4-3-3-16,0-3 0 16,-1-2-1-16,1 5 0 15,5-3 0-15,-2 1 0 16,3 4 2-16,-1-4 1 15,-2-1-3-15,2 3-1 16,1 3 1-16,-3-1 0 0,-1 1-2 16,4 0-2-16,0-6 3 15,-1 0 0-15,1 1-4 16,-1-1 1-16,1 3 0 16,-3 3 2-16,2-3-1 15,-2-6 2-15,5 4-4 16,1-6 0-16,0 0 1 15,2 0 2-15,1 3-1 16,-4-1-1-16,1 1-2 16,-4 0 1-16,-5 2 3 15,6-2 1-15,-7 2-1 16,1 1 1-16,0-1-4 16,-1 0-2-16,-2 1 2 0,3 2 2 15,-4-3 0-15,1 3-1 16,0 0 1-16,-4 0-1 15,4 0-3-15,0 0 2 16,-7-3 3-16,1 1 1 16,-3-1-1-16,0 0-2 15,-4-2-32-15,-5-3-16 16,0-2-111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E818D-D352-4BE6-BE9C-4BA5B592878D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334C5-DAAA-4073-8531-A0C27D5B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06_Hengchun_earthquakes#Disruption_in_communication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projects/ladis2009/talks/dean-keynote-ladis2009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8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which router to send to and what is the optimal path?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This graph is a lot messier and bigger in real life and not fixed: routers die, hosts connect and disconnect all the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Take the best guess based on IP address, send it off, and hope it gets there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r>
              <a:rPr lang="en-US" dirty="0"/>
              <a:t>Reliability note:  Packet loss? Send again.</a:t>
            </a:r>
          </a:p>
          <a:p>
            <a:r>
              <a:rPr lang="en-US" dirty="0"/>
              <a:t>Example of lost packets:  “glitch-y” video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if we want to send from left to right, we can mark the IP with C’s Ip address and put a destination mac of what we think will get us closest to C (B)</a:t>
            </a:r>
          </a:p>
          <a:p>
            <a:r>
              <a:rPr lang="en-US" dirty="0"/>
              <a:t>B will then get this, see that the IP packet is meant for C, and repackage it before sending it to C</a:t>
            </a:r>
          </a:p>
          <a:p>
            <a:endParaRPr lang="en-US" dirty="0"/>
          </a:p>
          <a:p>
            <a:r>
              <a:rPr lang="en-US" dirty="0"/>
              <a:t>What is scary about this?  What if someone else opens our payload!  Encryption!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truly performance critical applications, staying within the same network switch (</a:t>
            </a:r>
            <a:r>
              <a:rPr lang="en-US" dirty="0" err="1"/>
              <a:t>ie</a:t>
            </a:r>
            <a:r>
              <a:rPr lang="en-US" dirty="0"/>
              <a:t>, group of rows) or even within the same rack (vertical grouping of machines) makes a difference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6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Reliability note:  If a link goes down, try another one.</a:t>
            </a:r>
          </a:p>
          <a:p>
            <a:endParaRPr lang="en-US" dirty="0"/>
          </a:p>
          <a:p>
            <a:r>
              <a:rPr lang="en-US" dirty="0"/>
              <a:t>Due to difficulty of acquiring right-of-way, much of the US’s fiber is laid along existing routes like highways or train tracks.</a:t>
            </a:r>
          </a:p>
          <a:p>
            <a:r>
              <a:rPr lang="en-US" dirty="0"/>
              <a:t>Taiwan earthquake: </a:t>
            </a:r>
            <a:r>
              <a:rPr lang="en-US" dirty="0">
                <a:hlinkClick r:id="rId3"/>
              </a:rPr>
              <a:t>https://en.wikipedia.org/wiki/2006_Hengchun_earthquakes#Disruption_in_communications</a:t>
            </a:r>
            <a:endParaRPr lang="en-US" dirty="0"/>
          </a:p>
          <a:p>
            <a:r>
              <a:rPr lang="en-US"/>
              <a:t>Didn’t fail during 2011 Japan 8.9-magnitude earthquake, tsunami, and nuclear power plant explosion: https://venturebeat.com/2011/03/12/japan-quake-tsunami-internet/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1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When you are programming, we don’t want to deal with all that network infrastructure stuff, we pretend that we can connect to someone and read/write data back and forth </a:t>
            </a:r>
            <a:r>
              <a:rPr lang="en-US" baseline="0"/>
              <a:t>between us. Network </a:t>
            </a:r>
            <a:r>
              <a:rPr lang="en-US" baseline="0" dirty="0"/>
              <a:t>Programming in CSE 333 will mostly involve this </a:t>
            </a:r>
            <a:r>
              <a:rPr lang="en-US" baseline="0"/>
              <a:t>layer.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4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</a:t>
            </a:r>
            <a:r>
              <a:rPr lang="en-US" baseline="0" dirty="0"/>
              <a:t> # analogy:  IP address is address of apartment complex, port # will be apartment # of resident/application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DEMO:  pull up https://en.wikipedia.org/wiki/List_of_TCP_and_UDP_port_numbers#Well-known_ports and find FTP,</a:t>
            </a:r>
            <a:r>
              <a:rPr lang="en-US" baseline="0" dirty="0"/>
              <a:t> SSH, HTTP, and then show registered ports (1024+).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51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analogy:  How would you send a book by mail via postcards?  (postal</a:t>
            </a:r>
            <a:r>
              <a:rPr lang="en-US" baseline="0" dirty="0"/>
              <a:t> service stops delivering packages – only letters &amp; postcards)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Split</a:t>
            </a:r>
            <a:r>
              <a:rPr lang="en-US" baseline="0" dirty="0"/>
              <a:t> the book into multiple postcards, marking each with a sequence number for ordering.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Send each one-by-one through the 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Receiver sends back postcards to acknowledge receipt and indicate which got lost in the 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37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BSD</a:t>
            </a:r>
            <a:r>
              <a:rPr lang="en-US" baseline="0" dirty="0"/>
              <a:t> – Berkeley Software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75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Datagram</a:t>
            </a:r>
            <a:r>
              <a:rPr lang="en-US" baseline="0" dirty="0"/>
              <a:t> named loosely after telegram.</a:t>
            </a:r>
          </a:p>
          <a:p>
            <a:r>
              <a:rPr lang="en-US" baseline="0" dirty="0"/>
              <a:t>Analogy:  just shouting things to your friend across the room and hoping that they hear it.</a:t>
            </a:r>
          </a:p>
          <a:p>
            <a:endParaRPr lang="en-US" baseline="0" dirty="0"/>
          </a:p>
          <a:p>
            <a:r>
              <a:rPr lang="en-US" baseline="0" dirty="0"/>
              <a:t>Example application:  video streaming to not wait for every packet in sequence.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7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When you are programming, we don’t want to deal with all that network infrastructure stuff, we pretend that we can connect to someone and read/write data back and forth between 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Network Programming in CSE 333 will mostly involve this layer.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Let’s come up with a protocol that will make sure we get all packets and they come in order</a:t>
            </a:r>
          </a:p>
          <a:p>
            <a:r>
              <a:rPr lang="en-US" dirty="0"/>
              <a:t>Useful analogy:  How would you send a book by mail via postcards?  (postal</a:t>
            </a:r>
            <a:r>
              <a:rPr lang="en-US" baseline="0" dirty="0"/>
              <a:t> service stops delivering packages – only letters &amp; postcards)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Split</a:t>
            </a:r>
            <a:r>
              <a:rPr lang="en-US" baseline="0" dirty="0"/>
              <a:t> the book into multiple postcards, marking each with a sequence number for ordering.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Send each one-by-one through the 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Receiver sends back postcards to acknowledge receipt and indicate which got lost in the mail.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close to what TCP is: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2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a computer which is made up of layers (</a:t>
            </a:r>
            <a:r>
              <a:rPr lang="en-US" i="1" dirty="0"/>
              <a:t>e.g.</a:t>
            </a:r>
            <a:r>
              <a:rPr lang="en-US" i="0" dirty="0"/>
              <a:t>, p</a:t>
            </a:r>
            <a:r>
              <a:rPr lang="en-US" dirty="0"/>
              <a:t>hysical, OS, user), a network has a bunch of layers that abstract more and more away from the user.</a:t>
            </a:r>
          </a:p>
          <a:p>
            <a:r>
              <a:rPr lang="en-US" dirty="0"/>
              <a:t>This lecture is going to be a brief overview of what layers make up a network and the next couple of lectures will cover how we do network programming.</a:t>
            </a:r>
          </a:p>
          <a:p>
            <a:r>
              <a:rPr lang="en-US" dirty="0"/>
              <a:t>If you want to learn about network implementation details, take CSE 461.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88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Systems Interconnection</a:t>
            </a:r>
            <a:r>
              <a:rPr lang="en-US" baseline="0" dirty="0"/>
              <a:t> (OSI) is an effort to standardize computer networking that was started in 1977.</a:t>
            </a:r>
          </a:p>
          <a:p>
            <a:r>
              <a:rPr lang="en-US" baseline="0" dirty="0"/>
              <a:t>https://en.wikipedia.org/wiki/OSI_model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1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0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8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 open</a:t>
            </a:r>
            <a:r>
              <a:rPr lang="en-US" baseline="0" dirty="0"/>
              <a:t> two terminals side-by-side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Get 4-digit port number from audience and listen on that port in one terminal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Connect to the wrong port number on the home IP address (127.0.0.1) in the other terminal – nothing happens because no connection made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Connect to the same port number on the home IP address (127.0.0.1) in the other terminal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Send “hello, world!” from the client, and then “hi there” from the server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Terminate the connection using Ctrl-D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Show that locally you can listen on the same port number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SSH both terminals into the </a:t>
            </a:r>
            <a:r>
              <a:rPr lang="en-US" i="1" baseline="0" dirty="0"/>
              <a:t>same</a:t>
            </a:r>
            <a:r>
              <a:rPr lang="en-US" i="0" baseline="0" dirty="0"/>
              <a:t> </a:t>
            </a:r>
            <a:r>
              <a:rPr lang="en-US" i="0" baseline="0" dirty="0" err="1"/>
              <a:t>attu</a:t>
            </a:r>
            <a:r>
              <a:rPr lang="en-US" i="0" baseline="0" dirty="0"/>
              <a:t> server and try to listen on the same port and show the refusal message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4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qualified to understanding Networking Memes</a:t>
            </a:r>
          </a:p>
          <a:p>
            <a:r>
              <a:rPr lang="en-US" dirty="0"/>
              <a:t>I was going to dress up as a UDP packet, but I wasn’t certain anyone would get it…..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a computer which is made up of layers (</a:t>
            </a:r>
            <a:r>
              <a:rPr lang="en-US" i="1" dirty="0"/>
              <a:t>e.g.</a:t>
            </a:r>
            <a:r>
              <a:rPr lang="en-US" i="0" dirty="0"/>
              <a:t>, p</a:t>
            </a:r>
            <a:r>
              <a:rPr lang="en-US" dirty="0"/>
              <a:t>hysical, OS, user), a network has a bunch of layers that abstract more and more away from the user.</a:t>
            </a:r>
          </a:p>
          <a:p>
            <a:r>
              <a:rPr lang="en-US" dirty="0"/>
              <a:t>This lecture is going to be a brief overview of what layers make up a network and the next couple of lectures will cover how we do network programming.</a:t>
            </a:r>
          </a:p>
          <a:p>
            <a:r>
              <a:rPr lang="en-US" dirty="0"/>
              <a:t>If you want to learn about network implementation details, take CSE 461.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8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Fundamentally, a network is a way to provide two-way communication between 2 computers.</a:t>
            </a:r>
          </a:p>
          <a:p>
            <a:r>
              <a:rPr lang="en-US" dirty="0"/>
              <a:t>The internet needs to provide certain guarantees to clients and servers (</a:t>
            </a:r>
            <a:r>
              <a:rPr lang="en-US" i="1" dirty="0"/>
              <a:t>e.g.</a:t>
            </a:r>
            <a:r>
              <a:rPr lang="en-US" i="0" dirty="0"/>
              <a:t>, </a:t>
            </a:r>
            <a:r>
              <a:rPr lang="en-US" dirty="0"/>
              <a:t>works at long distances, is data-neutral, is reliable, is relatively fast).</a:t>
            </a:r>
          </a:p>
          <a:p>
            <a:r>
              <a:rPr lang="en-US" dirty="0"/>
              <a:t>These make the internet difficult, but the layers that we are about to discuss are designed with these considerations in mind.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0D6C13E-BBB5-469E-B9CB-93B59417C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390">
              <a:defRPr/>
            </a:pPr>
            <a:r>
              <a:rPr lang="en-US" dirty="0"/>
              <a:t>Remember this graphic from L8?  Did you notice how “networking” – defined here as “shoving things into and out of the network card” -- has different orders of magnitude?  Why is that?  Why is it sometimes faster to read from disk and sometimes faster to read from another machine’s memory (see also: </a:t>
            </a:r>
            <a:r>
              <a:rPr lang="en-US" dirty="0" err="1"/>
              <a:t>MemcacheD</a:t>
            </a:r>
            <a:r>
              <a:rPr lang="en-US" dirty="0"/>
              <a:t>, Redis)</a:t>
            </a:r>
          </a:p>
          <a:p>
            <a:pPr defTabSz="881390">
              <a:defRPr/>
            </a:pPr>
            <a:endParaRPr lang="en-US" dirty="0"/>
          </a:p>
          <a:p>
            <a:r>
              <a:rPr lang="en-US" dirty="0"/>
              <a:t>Jeff Dean. LADIS09, slide 28. </a:t>
            </a:r>
            <a:r>
              <a:rPr lang="en-US" dirty="0">
                <a:hlinkClick r:id="rId3"/>
              </a:rPr>
              <a:t>https://www.cs.cornell.edu/projects/ladis2009/talks/dean-keynote-ladis2009.pdf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101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</a:t>
            </a:r>
            <a:r>
              <a:rPr lang="en-US" baseline="0" dirty="0"/>
              <a:t> = network interface controller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Reliability note:  if a</a:t>
            </a:r>
            <a:r>
              <a:rPr lang="en-US" dirty="0"/>
              <a:t>nalog signals look weird, try to correct them (parity check, ECC,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9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Obviously downtown is faster than Ballard; most people would assume that they’ll use I-5.  But it’s not just that I-5 is faster than N 45</a:t>
            </a:r>
            <a:r>
              <a:rPr lang="en-US" baseline="30000" dirty="0"/>
              <a:t>th</a:t>
            </a:r>
            <a:r>
              <a:rPr lang="en-US" dirty="0"/>
              <a:t> St; it’s that we were able to benefit from a low-latency high-bandwidth route.  If we had to use a local road like Eastlake Ave, suddenly Ballard and Downtown look equivalent.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76C09FB-251A-402A-9E63-56D49F529C2A}" type="datetime1">
              <a:rPr lang="en-US" smtClean="0"/>
              <a:t>5/24/2021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3BC6-E514-43F3-BB09-49938EAD11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6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https://en.wikipedia.org/wiki/MAC_address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Handling packets on a local network (single medium).</a:t>
            </a:r>
          </a:p>
          <a:p>
            <a:r>
              <a:rPr lang="en-US" dirty="0"/>
              <a:t>Analogy:</a:t>
            </a:r>
            <a:r>
              <a:rPr lang="en-US" baseline="0" dirty="0"/>
              <a:t>  everyone in a room shouting at once – communication gets garbled.  If someone else is already shouting, the just wait a little bit before trying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Network layer: Trying to transmit packets across different networks. This is where the “internet” is.</a:t>
            </a:r>
          </a:p>
          <a:p>
            <a:endParaRPr lang="en-US" baseline="0"/>
          </a:p>
          <a:p>
            <a:r>
              <a:rPr lang="en-US" baseline="0"/>
              <a:t>Group </a:t>
            </a:r>
            <a:r>
              <a:rPr lang="en-US" baseline="0" dirty="0"/>
              <a:t>of hosts make up a local network and routers communicate across networks.</a:t>
            </a:r>
          </a:p>
          <a:p>
            <a:r>
              <a:rPr lang="en-US" baseline="0" dirty="0"/>
              <a:t>IP addresses specify which network our destination is on (IP prefix routing) and change when you change networks.</a:t>
            </a:r>
          </a:p>
          <a:p>
            <a:endParaRPr lang="en-US" dirty="0"/>
          </a:p>
          <a:p>
            <a:r>
              <a:rPr lang="en-US" dirty="0"/>
              <a:t>DEMO:</a:t>
            </a:r>
            <a:r>
              <a:rPr lang="en-US" baseline="0" dirty="0"/>
              <a:t>  run ipconfig /all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334C5-DAAA-4073-8531-A0C27D5B8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6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4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5F6D75C-8F0D-436C-9990-E948AB99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5F6D75C-8F0D-436C-9990-E948AB9941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7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9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5F6D75C-8F0D-436C-9990-E948AB9941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Spring </a:t>
            </a:r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2021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0875" y="27429"/>
            <a:ext cx="1042273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L20:  Networks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5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tca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xkcd.com/2105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3556C-B83D-4B63-AEF6-38C99C6BF0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6E510-9E42-485C-AB9E-BF9F10AC7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9550"/>
            <a:ext cx="9144000" cy="1073966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0A36E-F29C-4266-A9D0-80CD47E8C798}"/>
              </a:ext>
            </a:extLst>
          </p:cNvPr>
          <p:cNvPicPr>
            <a:picLocks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241553" y="365760"/>
            <a:ext cx="4572000" cy="73152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74F7A76-20AA-4248-9412-CBEE78F53E2E}"/>
              </a:ext>
            </a:extLst>
          </p:cNvPr>
          <p:cNvSpPr/>
          <p:nvPr/>
        </p:nvSpPr>
        <p:spPr bwMode="auto">
          <a:xfrm>
            <a:off x="6072845" y="618942"/>
            <a:ext cx="2829602" cy="401355"/>
          </a:xfrm>
          <a:prstGeom prst="roundRect">
            <a:avLst/>
          </a:prstGeom>
          <a:solidFill>
            <a:srgbClr val="714EA3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>
            <a:innerShdw blurRad="25400" dist="50800" dir="13500000">
              <a:prstClr val="black">
                <a:alpha val="20000"/>
              </a:prstClr>
            </a:inn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pollev.com</a:t>
            </a:r>
            <a:r>
              <a:rPr lang="en-US" sz="20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/cse333justin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A72645-5B67-46BD-9258-B8374076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09" y="1531761"/>
            <a:ext cx="8405982" cy="762000"/>
          </a:xfrm>
        </p:spPr>
        <p:txBody>
          <a:bodyPr/>
          <a:lstStyle/>
          <a:p>
            <a:r>
              <a:rPr lang="en-US"/>
              <a:t> About where are you on Homework 3?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FB5EEF-C11A-43DE-BCC7-883F2760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196445"/>
            <a:ext cx="8366125" cy="4137680"/>
          </a:xfrm>
        </p:spPr>
        <p:txBody>
          <a:bodyPr/>
          <a:lstStyle/>
          <a:p>
            <a:pPr marL="685800" lvl="2" indent="0">
              <a:buNone/>
            </a:pPr>
            <a:endParaRPr lang="en-US"/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9900"/>
                </a:solidFill>
              </a:rPr>
              <a:t>Haven’t started yet</a:t>
            </a:r>
            <a:endParaRPr lang="en-US" sz="28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50"/>
                </a:solidFill>
              </a:rPr>
              <a:t>Working on Part A (WriteIndex)</a:t>
            </a:r>
            <a:endParaRPr lang="en-US" sz="28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FF3399"/>
                </a:solidFill>
              </a:rPr>
              <a:t>Working on Part B (*Reader, QueryProcessor)</a:t>
            </a:r>
            <a:endParaRPr lang="en-US" sz="28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00B0F0"/>
                </a:solidFill>
              </a:rPr>
              <a:t>Working on Part C (filesearchshell)</a:t>
            </a:r>
            <a:endParaRPr lang="en-US" sz="2800" b="1" dirty="0">
              <a:solidFill>
                <a:srgbClr val="00B0F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714EA8"/>
                </a:solidFill>
              </a:rPr>
              <a:t>Finished or about finished</a:t>
            </a:r>
          </a:p>
          <a:p>
            <a:pPr marL="914400" indent="-514350">
              <a:spcBef>
                <a:spcPts val="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800" b="1">
                <a:solidFill>
                  <a:srgbClr val="996633"/>
                </a:solidFill>
              </a:rPr>
              <a:t>Prefer not to say</a:t>
            </a:r>
            <a:endParaRPr lang="en-US" sz="2800" b="1" baseline="-25000" dirty="0">
              <a:solidFill>
                <a:srgbClr val="996633"/>
              </a:solidFill>
            </a:endParaRPr>
          </a:p>
          <a:p>
            <a:pPr marL="0" indent="0">
              <a:buNone/>
            </a:pPr>
            <a:endParaRPr lang="en-US" sz="1200" b="1"/>
          </a:p>
          <a:p>
            <a:pPr marL="0" indent="0">
              <a:buNone/>
            </a:pPr>
            <a:r>
              <a:rPr lang="en-US" b="1"/>
              <a:t>Notes:</a:t>
            </a:r>
            <a:endParaRPr lang="en-US" b="1" dirty="0"/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en-US" sz="2200"/>
              <a:t>Debug using small custom test directories</a:t>
            </a:r>
          </a:p>
          <a:p>
            <a:pPr>
              <a:buSzPct val="100000"/>
              <a:buFont typeface="Wingdings" panose="05000000000000000000" pitchFamily="2" charset="2"/>
              <a:buChar char="ü"/>
            </a:pPr>
            <a:r>
              <a:rPr lang="en-US" sz="2200"/>
              <a:t>Make use of solution binaries to double-check your work</a:t>
            </a:r>
          </a:p>
        </p:txBody>
      </p:sp>
    </p:spTree>
    <p:extLst>
      <p:ext uri="{BB962C8B-B14F-4D97-AF65-F5344CB8AC3E}">
        <p14:creationId xmlns:p14="http://schemas.microsoft.com/office/powerpoint/2010/main" val="236644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Networks From 10,000 </a:t>
            </a:r>
            <a:r>
              <a:rPr lang="en-US" dirty="0" err="1"/>
              <a:t>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10</a:t>
            </a:fld>
            <a:endParaRPr lang="en-US"/>
          </a:p>
        </p:txBody>
      </p:sp>
      <p:pic>
        <p:nvPicPr>
          <p:cNvPr id="1028" name="Picture 4" descr="https://qph.fs.quoracdn.net/main-qimg-02adf57ae452fb95487ddcebab3da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107" y="2938947"/>
            <a:ext cx="2743200" cy="18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rome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669" r="3586" b="3684"/>
          <a:stretch/>
        </p:blipFill>
        <p:spPr bwMode="auto">
          <a:xfrm>
            <a:off x="1098370" y="1899751"/>
            <a:ext cx="91222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s.apple.com/v/safari/h/images/overview/safari_icon_lar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0" y="3387758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pple mail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1" y="4718247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oog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93" y="2036911"/>
            <a:ext cx="1892411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netflix ico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7" b="36058"/>
          <a:stretch/>
        </p:blipFill>
        <p:spPr bwMode="auto">
          <a:xfrm>
            <a:off x="6478200" y="3524919"/>
            <a:ext cx="228480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Image result for facebook ico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27365" r="30800" b="26047"/>
          <a:stretch/>
        </p:blipFill>
        <p:spPr bwMode="auto">
          <a:xfrm>
            <a:off x="5914968" y="4992567"/>
            <a:ext cx="22078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2010592" y="2624866"/>
            <a:ext cx="953140" cy="58629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472826" y="3844958"/>
            <a:ext cx="1129405" cy="1588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103121" y="4522565"/>
            <a:ext cx="1005618" cy="47000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103682" y="2565862"/>
            <a:ext cx="969011" cy="52875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438398" y="3844958"/>
            <a:ext cx="923609" cy="1588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015554" y="4395263"/>
            <a:ext cx="953140" cy="586292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dash"/>
            <a:round/>
            <a:headEnd type="triangl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5535" y="5999796"/>
            <a:ext cx="1957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clients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39951" y="5985164"/>
            <a:ext cx="1957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406630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“Network” Latency is Highly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8" y="1450566"/>
            <a:ext cx="8405983" cy="914400"/>
          </a:xfrm>
        </p:spPr>
        <p:txBody>
          <a:bodyPr/>
          <a:lstStyle/>
          <a:p>
            <a:r>
              <a:rPr lang="en-US" dirty="0"/>
              <a:t>Jeff Dean’s “Numbers Everyone Should Know” (LADIS ‘09)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85E81-BA38-47C8-A5B8-10943A3815FF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DED60-B187-4B24-9EBB-947150BCD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97" y="2032082"/>
            <a:ext cx="5677371" cy="431292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A76EAA4-902F-4E37-8335-08EDE3F63DBF}"/>
              </a:ext>
            </a:extLst>
          </p:cNvPr>
          <p:cNvSpPr/>
          <p:nvPr/>
        </p:nvSpPr>
        <p:spPr bwMode="auto">
          <a:xfrm>
            <a:off x="1755356" y="4236873"/>
            <a:ext cx="978408" cy="191729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F650F1D-DF05-40AD-8E56-79C67EA4F143}"/>
              </a:ext>
            </a:extLst>
          </p:cNvPr>
          <p:cNvSpPr/>
          <p:nvPr/>
        </p:nvSpPr>
        <p:spPr bwMode="auto">
          <a:xfrm>
            <a:off x="1755356" y="4670829"/>
            <a:ext cx="978408" cy="191729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B5551AC-2B9E-423E-AC1C-77EDFE88C314}"/>
              </a:ext>
            </a:extLst>
          </p:cNvPr>
          <p:cNvSpPr/>
          <p:nvPr/>
        </p:nvSpPr>
        <p:spPr bwMode="auto">
          <a:xfrm>
            <a:off x="1755356" y="5609883"/>
            <a:ext cx="978408" cy="191729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8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Physical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sz="2200" dirty="0"/>
              <a:t>Individual bits are modulated onto a wire or transmitted over radio</a:t>
            </a:r>
          </a:p>
          <a:p>
            <a:pPr lvl="1"/>
            <a:r>
              <a:rPr lang="en-US" sz="2000" dirty="0"/>
              <a:t>Physical layer specifies how bits are encoded at a signal level</a:t>
            </a:r>
          </a:p>
          <a:p>
            <a:pPr lvl="1"/>
            <a:r>
              <a:rPr lang="en-US" sz="2000" dirty="0"/>
              <a:t>Many choices, </a:t>
            </a:r>
            <a:r>
              <a:rPr lang="en-US" sz="2000" i="1" dirty="0"/>
              <a:t>e.g.</a:t>
            </a:r>
            <a:r>
              <a:rPr lang="en-US" sz="2000" dirty="0"/>
              <a:t>, encode “1” as +1v, “0” as -0v; or “0”=+1v, “1”=-1v,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12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4320" y="6217920"/>
            <a:ext cx="2834640" cy="365760"/>
            <a:chOff x="274320" y="6217920"/>
            <a:chExt cx="2834640" cy="365760"/>
          </a:xfrm>
        </p:grpSpPr>
        <p:sp>
          <p:nvSpPr>
            <p:cNvPr id="5" name="Rectangle 4"/>
            <p:cNvSpPr/>
            <p:nvPr/>
          </p:nvSpPr>
          <p:spPr bwMode="auto">
            <a:xfrm>
              <a:off x="274320" y="621792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physical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011680" y="621792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physical</a:t>
              </a:r>
            </a:p>
          </p:txBody>
        </p:sp>
        <p:cxnSp>
          <p:nvCxnSpPr>
            <p:cNvPr id="8" name="Straight Arrow Connector 7"/>
            <p:cNvCxnSpPr>
              <a:stCxn id="5" idx="3"/>
              <a:endCxn id="6" idx="1"/>
            </p:cNvCxnSpPr>
            <p:nvPr/>
          </p:nvCxnSpPr>
          <p:spPr bwMode="auto">
            <a:xfrm>
              <a:off x="1371600" y="6400800"/>
              <a:ext cx="640080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1371600" y="4206240"/>
            <a:ext cx="6400800" cy="1376795"/>
            <a:chOff x="1371600" y="3835285"/>
            <a:chExt cx="6400800" cy="1376795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600" y="3840480"/>
              <a:ext cx="1645920" cy="1371600"/>
              <a:chOff x="1371600" y="3840480"/>
              <a:chExt cx="1645920" cy="13716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371600" y="3840480"/>
                <a:ext cx="1645920" cy="64008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computer</a:t>
                </a:r>
                <a:endPara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828800" y="4754880"/>
                <a:ext cx="731520" cy="45720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NIC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2" name="Straight Connector 11"/>
              <p:cNvCxnSpPr>
                <a:stCxn id="9" idx="2"/>
                <a:endCxn id="10" idx="0"/>
              </p:cNvCxnSpPr>
              <p:nvPr/>
            </p:nvCxnSpPr>
            <p:spPr bwMode="auto">
              <a:xfrm>
                <a:off x="2194560" y="4480560"/>
                <a:ext cx="0" cy="27432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13"/>
            <p:cNvGrpSpPr/>
            <p:nvPr/>
          </p:nvGrpSpPr>
          <p:grpSpPr>
            <a:xfrm>
              <a:off x="6126480" y="3835285"/>
              <a:ext cx="1645920" cy="1371600"/>
              <a:chOff x="1371600" y="3840480"/>
              <a:chExt cx="1645920" cy="1371600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1371600" y="3840480"/>
                <a:ext cx="1645920" cy="64008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computer</a:t>
                </a:r>
                <a:endPara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1828800" y="4754880"/>
                <a:ext cx="731520" cy="45720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NIC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" name="Straight Connector 16"/>
              <p:cNvCxnSpPr>
                <a:stCxn id="15" idx="2"/>
                <a:endCxn id="16" idx="0"/>
              </p:cNvCxnSpPr>
              <p:nvPr/>
            </p:nvCxnSpPr>
            <p:spPr bwMode="auto">
              <a:xfrm>
                <a:off x="2194560" y="4480560"/>
                <a:ext cx="0" cy="27432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8" name="Straight Arrow Connector 17"/>
            <p:cNvCxnSpPr/>
            <p:nvPr/>
          </p:nvCxnSpPr>
          <p:spPr bwMode="auto">
            <a:xfrm>
              <a:off x="2651760" y="4983480"/>
              <a:ext cx="384048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291840" y="4018165"/>
              <a:ext cx="2560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copper wire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optical cable</a:t>
              </a:r>
            </a:p>
            <a:p>
              <a:pPr algn="ctr"/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radio frequency band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28800" y="3061007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0</a:t>
            </a:r>
            <a:r>
              <a:rPr lang="en-US" dirty="0"/>
              <a:t> </a:t>
            </a:r>
            <a:r>
              <a: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1</a:t>
            </a:r>
            <a:r>
              <a:rPr lang="en-US" dirty="0"/>
              <a:t> </a:t>
            </a:r>
            <a:r>
              <a: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0</a:t>
            </a:r>
            <a:r>
              <a:rPr lang="en-US" dirty="0"/>
              <a:t> </a:t>
            </a:r>
            <a:r>
              <a: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36473" y="2766406"/>
            <a:ext cx="3435927" cy="1046642"/>
            <a:chOff x="4336473" y="2766406"/>
            <a:chExt cx="3435927" cy="1046642"/>
          </a:xfrm>
        </p:grpSpPr>
        <p:sp>
          <p:nvSpPr>
            <p:cNvPr id="11" name="Freeform 10"/>
            <p:cNvSpPr/>
            <p:nvPr/>
          </p:nvSpPr>
          <p:spPr bwMode="auto">
            <a:xfrm>
              <a:off x="4336473" y="2834640"/>
              <a:ext cx="3435927" cy="914400"/>
            </a:xfrm>
            <a:custGeom>
              <a:avLst/>
              <a:gdLst>
                <a:gd name="connsiteX0" fmla="*/ 0 w 3435927"/>
                <a:gd name="connsiteY0" fmla="*/ 532015 h 1097280"/>
                <a:gd name="connsiteX1" fmla="*/ 11083 w 3435927"/>
                <a:gd name="connsiteY1" fmla="*/ 698269 h 1097280"/>
                <a:gd name="connsiteX2" fmla="*/ 33250 w 3435927"/>
                <a:gd name="connsiteY2" fmla="*/ 781397 h 1097280"/>
                <a:gd name="connsiteX3" fmla="*/ 38792 w 3435927"/>
                <a:gd name="connsiteY3" fmla="*/ 803564 h 1097280"/>
                <a:gd name="connsiteX4" fmla="*/ 49876 w 3435927"/>
                <a:gd name="connsiteY4" fmla="*/ 836815 h 1097280"/>
                <a:gd name="connsiteX5" fmla="*/ 72043 w 3435927"/>
                <a:gd name="connsiteY5" fmla="*/ 886691 h 1097280"/>
                <a:gd name="connsiteX6" fmla="*/ 99752 w 3435927"/>
                <a:gd name="connsiteY6" fmla="*/ 947651 h 1097280"/>
                <a:gd name="connsiteX7" fmla="*/ 116378 w 3435927"/>
                <a:gd name="connsiteY7" fmla="*/ 969818 h 1097280"/>
                <a:gd name="connsiteX8" fmla="*/ 149629 w 3435927"/>
                <a:gd name="connsiteY8" fmla="*/ 1003069 h 1097280"/>
                <a:gd name="connsiteX9" fmla="*/ 160712 w 3435927"/>
                <a:gd name="connsiteY9" fmla="*/ 1019695 h 1097280"/>
                <a:gd name="connsiteX10" fmla="*/ 177338 w 3435927"/>
                <a:gd name="connsiteY10" fmla="*/ 1030778 h 1097280"/>
                <a:gd name="connsiteX11" fmla="*/ 199505 w 3435927"/>
                <a:gd name="connsiteY11" fmla="*/ 1047404 h 1097280"/>
                <a:gd name="connsiteX12" fmla="*/ 216130 w 3435927"/>
                <a:gd name="connsiteY12" fmla="*/ 1052946 h 1097280"/>
                <a:gd name="connsiteX13" fmla="*/ 282632 w 3435927"/>
                <a:gd name="connsiteY13" fmla="*/ 1069571 h 1097280"/>
                <a:gd name="connsiteX14" fmla="*/ 376843 w 3435927"/>
                <a:gd name="connsiteY14" fmla="*/ 1058488 h 1097280"/>
                <a:gd name="connsiteX15" fmla="*/ 399010 w 3435927"/>
                <a:gd name="connsiteY15" fmla="*/ 1047404 h 1097280"/>
                <a:gd name="connsiteX16" fmla="*/ 443345 w 3435927"/>
                <a:gd name="connsiteY16" fmla="*/ 1030778 h 1097280"/>
                <a:gd name="connsiteX17" fmla="*/ 471054 w 3435927"/>
                <a:gd name="connsiteY17" fmla="*/ 1008611 h 1097280"/>
                <a:gd name="connsiteX18" fmla="*/ 498763 w 3435927"/>
                <a:gd name="connsiteY18" fmla="*/ 991986 h 1097280"/>
                <a:gd name="connsiteX19" fmla="*/ 509847 w 3435927"/>
                <a:gd name="connsiteY19" fmla="*/ 975360 h 1097280"/>
                <a:gd name="connsiteX20" fmla="*/ 554181 w 3435927"/>
                <a:gd name="connsiteY20" fmla="*/ 931026 h 1097280"/>
                <a:gd name="connsiteX21" fmla="*/ 587432 w 3435927"/>
                <a:gd name="connsiteY21" fmla="*/ 881149 h 1097280"/>
                <a:gd name="connsiteX22" fmla="*/ 598516 w 3435927"/>
                <a:gd name="connsiteY22" fmla="*/ 864524 h 1097280"/>
                <a:gd name="connsiteX23" fmla="*/ 604058 w 3435927"/>
                <a:gd name="connsiteY23" fmla="*/ 842357 h 1097280"/>
                <a:gd name="connsiteX24" fmla="*/ 626225 w 3435927"/>
                <a:gd name="connsiteY24" fmla="*/ 814648 h 1097280"/>
                <a:gd name="connsiteX25" fmla="*/ 631767 w 3435927"/>
                <a:gd name="connsiteY25" fmla="*/ 798022 h 1097280"/>
                <a:gd name="connsiteX26" fmla="*/ 642850 w 3435927"/>
                <a:gd name="connsiteY26" fmla="*/ 781397 h 1097280"/>
                <a:gd name="connsiteX27" fmla="*/ 659476 w 3435927"/>
                <a:gd name="connsiteY27" fmla="*/ 731520 h 1097280"/>
                <a:gd name="connsiteX28" fmla="*/ 665018 w 3435927"/>
                <a:gd name="connsiteY28" fmla="*/ 714895 h 1097280"/>
                <a:gd name="connsiteX29" fmla="*/ 681643 w 3435927"/>
                <a:gd name="connsiteY29" fmla="*/ 681644 h 1097280"/>
                <a:gd name="connsiteX30" fmla="*/ 692727 w 3435927"/>
                <a:gd name="connsiteY30" fmla="*/ 665018 h 1097280"/>
                <a:gd name="connsiteX31" fmla="*/ 725978 w 3435927"/>
                <a:gd name="connsiteY31" fmla="*/ 609600 h 1097280"/>
                <a:gd name="connsiteX32" fmla="*/ 742603 w 3435927"/>
                <a:gd name="connsiteY32" fmla="*/ 576349 h 1097280"/>
                <a:gd name="connsiteX33" fmla="*/ 753687 w 3435927"/>
                <a:gd name="connsiteY33" fmla="*/ 559724 h 1097280"/>
                <a:gd name="connsiteX34" fmla="*/ 764770 w 3435927"/>
                <a:gd name="connsiteY34" fmla="*/ 537557 h 1097280"/>
                <a:gd name="connsiteX35" fmla="*/ 786938 w 3435927"/>
                <a:gd name="connsiteY35" fmla="*/ 504306 h 1097280"/>
                <a:gd name="connsiteX36" fmla="*/ 803563 w 3435927"/>
                <a:gd name="connsiteY36" fmla="*/ 465513 h 1097280"/>
                <a:gd name="connsiteX37" fmla="*/ 825730 w 3435927"/>
                <a:gd name="connsiteY37" fmla="*/ 426720 h 1097280"/>
                <a:gd name="connsiteX38" fmla="*/ 831272 w 3435927"/>
                <a:gd name="connsiteY38" fmla="*/ 404553 h 1097280"/>
                <a:gd name="connsiteX39" fmla="*/ 842356 w 3435927"/>
                <a:gd name="connsiteY39" fmla="*/ 382386 h 1097280"/>
                <a:gd name="connsiteX40" fmla="*/ 864523 w 3435927"/>
                <a:gd name="connsiteY40" fmla="*/ 349135 h 1097280"/>
                <a:gd name="connsiteX41" fmla="*/ 875607 w 3435927"/>
                <a:gd name="connsiteY41" fmla="*/ 310342 h 1097280"/>
                <a:gd name="connsiteX42" fmla="*/ 886690 w 3435927"/>
                <a:gd name="connsiteY42" fmla="*/ 293717 h 1097280"/>
                <a:gd name="connsiteX43" fmla="*/ 897774 w 3435927"/>
                <a:gd name="connsiteY43" fmla="*/ 260466 h 1097280"/>
                <a:gd name="connsiteX44" fmla="*/ 908858 w 3435927"/>
                <a:gd name="connsiteY44" fmla="*/ 243840 h 1097280"/>
                <a:gd name="connsiteX45" fmla="*/ 925483 w 3435927"/>
                <a:gd name="connsiteY45" fmla="*/ 205048 h 1097280"/>
                <a:gd name="connsiteX46" fmla="*/ 953192 w 3435927"/>
                <a:gd name="connsiteY46" fmla="*/ 171797 h 1097280"/>
                <a:gd name="connsiteX47" fmla="*/ 964276 w 3435927"/>
                <a:gd name="connsiteY47" fmla="*/ 155171 h 1097280"/>
                <a:gd name="connsiteX48" fmla="*/ 1008610 w 3435927"/>
                <a:gd name="connsiteY48" fmla="*/ 116378 h 1097280"/>
                <a:gd name="connsiteX49" fmla="*/ 1036320 w 3435927"/>
                <a:gd name="connsiteY49" fmla="*/ 99753 h 1097280"/>
                <a:gd name="connsiteX50" fmla="*/ 1080654 w 3435927"/>
                <a:gd name="connsiteY50" fmla="*/ 77586 h 1097280"/>
                <a:gd name="connsiteX51" fmla="*/ 1124989 w 3435927"/>
                <a:gd name="connsiteY51" fmla="*/ 66502 h 1097280"/>
                <a:gd name="connsiteX52" fmla="*/ 1147156 w 3435927"/>
                <a:gd name="connsiteY52" fmla="*/ 60960 h 1097280"/>
                <a:gd name="connsiteX53" fmla="*/ 1219200 w 3435927"/>
                <a:gd name="connsiteY53" fmla="*/ 72044 h 1097280"/>
                <a:gd name="connsiteX54" fmla="*/ 1285701 w 3435927"/>
                <a:gd name="connsiteY54" fmla="*/ 83128 h 1097280"/>
                <a:gd name="connsiteX55" fmla="*/ 1330036 w 3435927"/>
                <a:gd name="connsiteY55" fmla="*/ 121920 h 1097280"/>
                <a:gd name="connsiteX56" fmla="*/ 1363287 w 3435927"/>
                <a:gd name="connsiteY56" fmla="*/ 166255 h 1097280"/>
                <a:gd name="connsiteX57" fmla="*/ 1385454 w 3435927"/>
                <a:gd name="connsiteY57" fmla="*/ 221673 h 1097280"/>
                <a:gd name="connsiteX58" fmla="*/ 1402080 w 3435927"/>
                <a:gd name="connsiteY58" fmla="*/ 249382 h 1097280"/>
                <a:gd name="connsiteX59" fmla="*/ 1413163 w 3435927"/>
                <a:gd name="connsiteY59" fmla="*/ 271549 h 1097280"/>
                <a:gd name="connsiteX60" fmla="*/ 1424247 w 3435927"/>
                <a:gd name="connsiteY60" fmla="*/ 288175 h 1097280"/>
                <a:gd name="connsiteX61" fmla="*/ 1446414 w 3435927"/>
                <a:gd name="connsiteY61" fmla="*/ 332509 h 1097280"/>
                <a:gd name="connsiteX62" fmla="*/ 1463040 w 3435927"/>
                <a:gd name="connsiteY62" fmla="*/ 371302 h 1097280"/>
                <a:gd name="connsiteX63" fmla="*/ 1468581 w 3435927"/>
                <a:gd name="connsiteY63" fmla="*/ 387928 h 1097280"/>
                <a:gd name="connsiteX64" fmla="*/ 1479665 w 3435927"/>
                <a:gd name="connsiteY64" fmla="*/ 404553 h 1097280"/>
                <a:gd name="connsiteX65" fmla="*/ 1496290 w 3435927"/>
                <a:gd name="connsiteY65" fmla="*/ 454429 h 1097280"/>
                <a:gd name="connsiteX66" fmla="*/ 1507374 w 3435927"/>
                <a:gd name="connsiteY66" fmla="*/ 487680 h 1097280"/>
                <a:gd name="connsiteX67" fmla="*/ 1512916 w 3435927"/>
                <a:gd name="connsiteY67" fmla="*/ 504306 h 1097280"/>
                <a:gd name="connsiteX68" fmla="*/ 1524000 w 3435927"/>
                <a:gd name="connsiteY68" fmla="*/ 532015 h 1097280"/>
                <a:gd name="connsiteX69" fmla="*/ 1529541 w 3435927"/>
                <a:gd name="connsiteY69" fmla="*/ 548640 h 1097280"/>
                <a:gd name="connsiteX70" fmla="*/ 1540625 w 3435927"/>
                <a:gd name="connsiteY70" fmla="*/ 570808 h 1097280"/>
                <a:gd name="connsiteX71" fmla="*/ 1546167 w 3435927"/>
                <a:gd name="connsiteY71" fmla="*/ 609600 h 1097280"/>
                <a:gd name="connsiteX72" fmla="*/ 1562792 w 3435927"/>
                <a:gd name="connsiteY72" fmla="*/ 659477 h 1097280"/>
                <a:gd name="connsiteX73" fmla="*/ 1573876 w 3435927"/>
                <a:gd name="connsiteY73" fmla="*/ 698269 h 1097280"/>
                <a:gd name="connsiteX74" fmla="*/ 1579418 w 3435927"/>
                <a:gd name="connsiteY74" fmla="*/ 731520 h 1097280"/>
                <a:gd name="connsiteX75" fmla="*/ 1590501 w 3435927"/>
                <a:gd name="connsiteY75" fmla="*/ 759229 h 1097280"/>
                <a:gd name="connsiteX76" fmla="*/ 1601585 w 3435927"/>
                <a:gd name="connsiteY76" fmla="*/ 792480 h 1097280"/>
                <a:gd name="connsiteX77" fmla="*/ 1618210 w 3435927"/>
                <a:gd name="connsiteY77" fmla="*/ 847898 h 1097280"/>
                <a:gd name="connsiteX78" fmla="*/ 1629294 w 3435927"/>
                <a:gd name="connsiteY78" fmla="*/ 881149 h 1097280"/>
                <a:gd name="connsiteX79" fmla="*/ 1640378 w 3435927"/>
                <a:gd name="connsiteY79" fmla="*/ 919942 h 1097280"/>
                <a:gd name="connsiteX80" fmla="*/ 1651461 w 3435927"/>
                <a:gd name="connsiteY80" fmla="*/ 936568 h 1097280"/>
                <a:gd name="connsiteX81" fmla="*/ 1684712 w 3435927"/>
                <a:gd name="connsiteY81" fmla="*/ 964277 h 1097280"/>
                <a:gd name="connsiteX82" fmla="*/ 1712421 w 3435927"/>
                <a:gd name="connsiteY82" fmla="*/ 997528 h 1097280"/>
                <a:gd name="connsiteX83" fmla="*/ 1751214 w 3435927"/>
                <a:gd name="connsiteY83" fmla="*/ 1019695 h 1097280"/>
                <a:gd name="connsiteX84" fmla="*/ 1784465 w 3435927"/>
                <a:gd name="connsiteY84" fmla="*/ 1041862 h 1097280"/>
                <a:gd name="connsiteX85" fmla="*/ 1806632 w 3435927"/>
                <a:gd name="connsiteY85" fmla="*/ 1052946 h 1097280"/>
                <a:gd name="connsiteX86" fmla="*/ 1839883 w 3435927"/>
                <a:gd name="connsiteY86" fmla="*/ 1075113 h 1097280"/>
                <a:gd name="connsiteX87" fmla="*/ 1856509 w 3435927"/>
                <a:gd name="connsiteY87" fmla="*/ 1086197 h 1097280"/>
                <a:gd name="connsiteX88" fmla="*/ 1900843 w 3435927"/>
                <a:gd name="connsiteY88" fmla="*/ 1091738 h 1097280"/>
                <a:gd name="connsiteX89" fmla="*/ 1923010 w 3435927"/>
                <a:gd name="connsiteY89" fmla="*/ 1097280 h 1097280"/>
                <a:gd name="connsiteX90" fmla="*/ 1989512 w 3435927"/>
                <a:gd name="connsiteY90" fmla="*/ 1086197 h 1097280"/>
                <a:gd name="connsiteX91" fmla="*/ 2033847 w 3435927"/>
                <a:gd name="connsiteY91" fmla="*/ 1080655 h 1097280"/>
                <a:gd name="connsiteX92" fmla="*/ 2067098 w 3435927"/>
                <a:gd name="connsiteY92" fmla="*/ 1064029 h 1097280"/>
                <a:gd name="connsiteX93" fmla="*/ 2083723 w 3435927"/>
                <a:gd name="connsiteY93" fmla="*/ 1058488 h 1097280"/>
                <a:gd name="connsiteX94" fmla="*/ 2133600 w 3435927"/>
                <a:gd name="connsiteY94" fmla="*/ 1030778 h 1097280"/>
                <a:gd name="connsiteX95" fmla="*/ 2189018 w 3435927"/>
                <a:gd name="connsiteY95" fmla="*/ 997528 h 1097280"/>
                <a:gd name="connsiteX96" fmla="*/ 2205643 w 3435927"/>
                <a:gd name="connsiteY96" fmla="*/ 986444 h 1097280"/>
                <a:gd name="connsiteX97" fmla="*/ 2222269 w 3435927"/>
                <a:gd name="connsiteY97" fmla="*/ 969818 h 1097280"/>
                <a:gd name="connsiteX98" fmla="*/ 2233352 w 3435927"/>
                <a:gd name="connsiteY98" fmla="*/ 953193 h 1097280"/>
                <a:gd name="connsiteX99" fmla="*/ 2249978 w 3435927"/>
                <a:gd name="connsiteY99" fmla="*/ 942109 h 1097280"/>
                <a:gd name="connsiteX100" fmla="*/ 2272145 w 3435927"/>
                <a:gd name="connsiteY100" fmla="*/ 908858 h 1097280"/>
                <a:gd name="connsiteX101" fmla="*/ 2299854 w 3435927"/>
                <a:gd name="connsiteY101" fmla="*/ 870066 h 1097280"/>
                <a:gd name="connsiteX102" fmla="*/ 2322021 w 3435927"/>
                <a:gd name="connsiteY102" fmla="*/ 831273 h 1097280"/>
                <a:gd name="connsiteX103" fmla="*/ 2327563 w 3435927"/>
                <a:gd name="connsiteY103" fmla="*/ 809106 h 1097280"/>
                <a:gd name="connsiteX104" fmla="*/ 2344189 w 3435927"/>
                <a:gd name="connsiteY104" fmla="*/ 775855 h 1097280"/>
                <a:gd name="connsiteX105" fmla="*/ 2360814 w 3435927"/>
                <a:gd name="connsiteY105" fmla="*/ 720437 h 1097280"/>
                <a:gd name="connsiteX106" fmla="*/ 2371898 w 3435927"/>
                <a:gd name="connsiteY106" fmla="*/ 698269 h 1097280"/>
                <a:gd name="connsiteX107" fmla="*/ 2388523 w 3435927"/>
                <a:gd name="connsiteY107" fmla="*/ 637309 h 1097280"/>
                <a:gd name="connsiteX108" fmla="*/ 2399607 w 3435927"/>
                <a:gd name="connsiteY108" fmla="*/ 615142 h 1097280"/>
                <a:gd name="connsiteX109" fmla="*/ 2405149 w 3435927"/>
                <a:gd name="connsiteY109" fmla="*/ 598517 h 1097280"/>
                <a:gd name="connsiteX110" fmla="*/ 2416232 w 3435927"/>
                <a:gd name="connsiteY110" fmla="*/ 576349 h 1097280"/>
                <a:gd name="connsiteX111" fmla="*/ 2421774 w 3435927"/>
                <a:gd name="connsiteY111" fmla="*/ 559724 h 1097280"/>
                <a:gd name="connsiteX112" fmla="*/ 2438400 w 3435927"/>
                <a:gd name="connsiteY112" fmla="*/ 515389 h 1097280"/>
                <a:gd name="connsiteX113" fmla="*/ 2443941 w 3435927"/>
                <a:gd name="connsiteY113" fmla="*/ 493222 h 1097280"/>
                <a:gd name="connsiteX114" fmla="*/ 2455025 w 3435927"/>
                <a:gd name="connsiteY114" fmla="*/ 476597 h 1097280"/>
                <a:gd name="connsiteX115" fmla="*/ 2460567 w 3435927"/>
                <a:gd name="connsiteY115" fmla="*/ 454429 h 1097280"/>
                <a:gd name="connsiteX116" fmla="*/ 2466109 w 3435927"/>
                <a:gd name="connsiteY116" fmla="*/ 426720 h 1097280"/>
                <a:gd name="connsiteX117" fmla="*/ 2488276 w 3435927"/>
                <a:gd name="connsiteY117" fmla="*/ 376844 h 1097280"/>
                <a:gd name="connsiteX118" fmla="*/ 2493818 w 3435927"/>
                <a:gd name="connsiteY118" fmla="*/ 354677 h 1097280"/>
                <a:gd name="connsiteX119" fmla="*/ 2515985 w 3435927"/>
                <a:gd name="connsiteY119" fmla="*/ 310342 h 1097280"/>
                <a:gd name="connsiteX120" fmla="*/ 2521527 w 3435927"/>
                <a:gd name="connsiteY120" fmla="*/ 293717 h 1097280"/>
                <a:gd name="connsiteX121" fmla="*/ 2543694 w 3435927"/>
                <a:gd name="connsiteY121" fmla="*/ 254924 h 1097280"/>
                <a:gd name="connsiteX122" fmla="*/ 2560320 w 3435927"/>
                <a:gd name="connsiteY122" fmla="*/ 216131 h 1097280"/>
                <a:gd name="connsiteX123" fmla="*/ 2576945 w 3435927"/>
                <a:gd name="connsiteY123" fmla="*/ 182880 h 1097280"/>
                <a:gd name="connsiteX124" fmla="*/ 2588029 w 3435927"/>
                <a:gd name="connsiteY124" fmla="*/ 144088 h 1097280"/>
                <a:gd name="connsiteX125" fmla="*/ 2626821 w 3435927"/>
                <a:gd name="connsiteY125" fmla="*/ 105295 h 1097280"/>
                <a:gd name="connsiteX126" fmla="*/ 2671156 w 3435927"/>
                <a:gd name="connsiteY126" fmla="*/ 66502 h 1097280"/>
                <a:gd name="connsiteX127" fmla="*/ 2687781 w 3435927"/>
                <a:gd name="connsiteY127" fmla="*/ 60960 h 1097280"/>
                <a:gd name="connsiteX128" fmla="*/ 2704407 w 3435927"/>
                <a:gd name="connsiteY128" fmla="*/ 49877 h 1097280"/>
                <a:gd name="connsiteX129" fmla="*/ 2721032 w 3435927"/>
                <a:gd name="connsiteY129" fmla="*/ 44335 h 1097280"/>
                <a:gd name="connsiteX130" fmla="*/ 2737658 w 3435927"/>
                <a:gd name="connsiteY130" fmla="*/ 33251 h 1097280"/>
                <a:gd name="connsiteX131" fmla="*/ 2770909 w 3435927"/>
                <a:gd name="connsiteY131" fmla="*/ 22168 h 1097280"/>
                <a:gd name="connsiteX132" fmla="*/ 2787534 w 3435927"/>
                <a:gd name="connsiteY132" fmla="*/ 11084 h 1097280"/>
                <a:gd name="connsiteX133" fmla="*/ 2837410 w 3435927"/>
                <a:gd name="connsiteY133" fmla="*/ 0 h 1097280"/>
                <a:gd name="connsiteX134" fmla="*/ 2992581 w 3435927"/>
                <a:gd name="connsiteY134" fmla="*/ 5542 h 1097280"/>
                <a:gd name="connsiteX135" fmla="*/ 3025832 w 3435927"/>
                <a:gd name="connsiteY135" fmla="*/ 22168 h 1097280"/>
                <a:gd name="connsiteX136" fmla="*/ 3053541 w 3435927"/>
                <a:gd name="connsiteY136" fmla="*/ 33251 h 1097280"/>
                <a:gd name="connsiteX137" fmla="*/ 3081250 w 3435927"/>
                <a:gd name="connsiteY137" fmla="*/ 55418 h 1097280"/>
                <a:gd name="connsiteX138" fmla="*/ 3097876 w 3435927"/>
                <a:gd name="connsiteY138" fmla="*/ 60960 h 1097280"/>
                <a:gd name="connsiteX139" fmla="*/ 3120043 w 3435927"/>
                <a:gd name="connsiteY139" fmla="*/ 72044 h 1097280"/>
                <a:gd name="connsiteX140" fmla="*/ 3153294 w 3435927"/>
                <a:gd name="connsiteY140" fmla="*/ 88669 h 1097280"/>
                <a:gd name="connsiteX141" fmla="*/ 3169920 w 3435927"/>
                <a:gd name="connsiteY141" fmla="*/ 105295 h 1097280"/>
                <a:gd name="connsiteX142" fmla="*/ 3203170 w 3435927"/>
                <a:gd name="connsiteY142" fmla="*/ 127462 h 1097280"/>
                <a:gd name="connsiteX143" fmla="*/ 3230880 w 3435927"/>
                <a:gd name="connsiteY143" fmla="*/ 155171 h 1097280"/>
                <a:gd name="connsiteX144" fmla="*/ 3241963 w 3435927"/>
                <a:gd name="connsiteY144" fmla="*/ 171797 h 1097280"/>
                <a:gd name="connsiteX145" fmla="*/ 3275214 w 3435927"/>
                <a:gd name="connsiteY145" fmla="*/ 216131 h 1097280"/>
                <a:gd name="connsiteX146" fmla="*/ 3291840 w 3435927"/>
                <a:gd name="connsiteY146" fmla="*/ 243840 h 1097280"/>
                <a:gd name="connsiteX147" fmla="*/ 3302923 w 3435927"/>
                <a:gd name="connsiteY147" fmla="*/ 277091 h 1097280"/>
                <a:gd name="connsiteX148" fmla="*/ 3325090 w 3435927"/>
                <a:gd name="connsiteY148" fmla="*/ 338051 h 1097280"/>
                <a:gd name="connsiteX149" fmla="*/ 3336174 w 3435927"/>
                <a:gd name="connsiteY149" fmla="*/ 376844 h 1097280"/>
                <a:gd name="connsiteX150" fmla="*/ 3358341 w 3435927"/>
                <a:gd name="connsiteY150" fmla="*/ 421178 h 1097280"/>
                <a:gd name="connsiteX151" fmla="*/ 3369425 w 3435927"/>
                <a:gd name="connsiteY151" fmla="*/ 437804 h 1097280"/>
                <a:gd name="connsiteX152" fmla="*/ 3374967 w 3435927"/>
                <a:gd name="connsiteY152" fmla="*/ 454429 h 1097280"/>
                <a:gd name="connsiteX153" fmla="*/ 3386050 w 3435927"/>
                <a:gd name="connsiteY153" fmla="*/ 471055 h 1097280"/>
                <a:gd name="connsiteX154" fmla="*/ 3391592 w 3435927"/>
                <a:gd name="connsiteY154" fmla="*/ 487680 h 1097280"/>
                <a:gd name="connsiteX155" fmla="*/ 3413760 w 3435927"/>
                <a:gd name="connsiteY155" fmla="*/ 520931 h 1097280"/>
                <a:gd name="connsiteX156" fmla="*/ 3419301 w 3435927"/>
                <a:gd name="connsiteY156" fmla="*/ 537557 h 1097280"/>
                <a:gd name="connsiteX157" fmla="*/ 3435927 w 3435927"/>
                <a:gd name="connsiteY157" fmla="*/ 554182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435927" h="1097280">
                  <a:moveTo>
                    <a:pt x="0" y="532015"/>
                  </a:moveTo>
                  <a:cubicBezTo>
                    <a:pt x="3694" y="587433"/>
                    <a:pt x="5557" y="643004"/>
                    <a:pt x="11083" y="698269"/>
                  </a:cubicBezTo>
                  <a:cubicBezTo>
                    <a:pt x="17252" y="759961"/>
                    <a:pt x="18796" y="738035"/>
                    <a:pt x="33250" y="781397"/>
                  </a:cubicBezTo>
                  <a:cubicBezTo>
                    <a:pt x="35658" y="788623"/>
                    <a:pt x="36603" y="796269"/>
                    <a:pt x="38792" y="803564"/>
                  </a:cubicBezTo>
                  <a:cubicBezTo>
                    <a:pt x="42149" y="814754"/>
                    <a:pt x="45883" y="825835"/>
                    <a:pt x="49876" y="836815"/>
                  </a:cubicBezTo>
                  <a:cubicBezTo>
                    <a:pt x="70501" y="893533"/>
                    <a:pt x="51136" y="837906"/>
                    <a:pt x="72043" y="886691"/>
                  </a:cubicBezTo>
                  <a:cubicBezTo>
                    <a:pt x="84145" y="914931"/>
                    <a:pt x="71195" y="909577"/>
                    <a:pt x="99752" y="947651"/>
                  </a:cubicBezTo>
                  <a:cubicBezTo>
                    <a:pt x="105294" y="955040"/>
                    <a:pt x="110199" y="962953"/>
                    <a:pt x="116378" y="969818"/>
                  </a:cubicBezTo>
                  <a:cubicBezTo>
                    <a:pt x="126864" y="981469"/>
                    <a:pt x="140935" y="990027"/>
                    <a:pt x="149629" y="1003069"/>
                  </a:cubicBezTo>
                  <a:cubicBezTo>
                    <a:pt x="153323" y="1008611"/>
                    <a:pt x="156002" y="1014985"/>
                    <a:pt x="160712" y="1019695"/>
                  </a:cubicBezTo>
                  <a:cubicBezTo>
                    <a:pt x="165422" y="1024405"/>
                    <a:pt x="171918" y="1026907"/>
                    <a:pt x="177338" y="1030778"/>
                  </a:cubicBezTo>
                  <a:cubicBezTo>
                    <a:pt x="184854" y="1036147"/>
                    <a:pt x="191486" y="1042821"/>
                    <a:pt x="199505" y="1047404"/>
                  </a:cubicBezTo>
                  <a:cubicBezTo>
                    <a:pt x="204577" y="1050302"/>
                    <a:pt x="210660" y="1050895"/>
                    <a:pt x="216130" y="1052946"/>
                  </a:cubicBezTo>
                  <a:cubicBezTo>
                    <a:pt x="260255" y="1069492"/>
                    <a:pt x="228363" y="1061818"/>
                    <a:pt x="282632" y="1069571"/>
                  </a:cubicBezTo>
                  <a:cubicBezTo>
                    <a:pt x="292964" y="1068632"/>
                    <a:pt x="357510" y="1064288"/>
                    <a:pt x="376843" y="1058488"/>
                  </a:cubicBezTo>
                  <a:cubicBezTo>
                    <a:pt x="384756" y="1056114"/>
                    <a:pt x="391461" y="1050759"/>
                    <a:pt x="399010" y="1047404"/>
                  </a:cubicBezTo>
                  <a:cubicBezTo>
                    <a:pt x="418886" y="1038570"/>
                    <a:pt x="425067" y="1036871"/>
                    <a:pt x="443345" y="1030778"/>
                  </a:cubicBezTo>
                  <a:cubicBezTo>
                    <a:pt x="452581" y="1023389"/>
                    <a:pt x="461364" y="1015394"/>
                    <a:pt x="471054" y="1008611"/>
                  </a:cubicBezTo>
                  <a:cubicBezTo>
                    <a:pt x="479878" y="1002434"/>
                    <a:pt x="490585" y="998996"/>
                    <a:pt x="498763" y="991986"/>
                  </a:cubicBezTo>
                  <a:cubicBezTo>
                    <a:pt x="503820" y="987651"/>
                    <a:pt x="505367" y="980288"/>
                    <a:pt x="509847" y="975360"/>
                  </a:cubicBezTo>
                  <a:cubicBezTo>
                    <a:pt x="523905" y="959896"/>
                    <a:pt x="542588" y="948415"/>
                    <a:pt x="554181" y="931026"/>
                  </a:cubicBezTo>
                  <a:lnTo>
                    <a:pt x="587432" y="881149"/>
                  </a:lnTo>
                  <a:lnTo>
                    <a:pt x="598516" y="864524"/>
                  </a:lnTo>
                  <a:cubicBezTo>
                    <a:pt x="600363" y="857135"/>
                    <a:pt x="600359" y="849015"/>
                    <a:pt x="604058" y="842357"/>
                  </a:cubicBezTo>
                  <a:cubicBezTo>
                    <a:pt x="609802" y="832017"/>
                    <a:pt x="619956" y="824678"/>
                    <a:pt x="626225" y="814648"/>
                  </a:cubicBezTo>
                  <a:cubicBezTo>
                    <a:pt x="629321" y="809694"/>
                    <a:pt x="629155" y="803247"/>
                    <a:pt x="631767" y="798022"/>
                  </a:cubicBezTo>
                  <a:cubicBezTo>
                    <a:pt x="634745" y="792065"/>
                    <a:pt x="640145" y="787483"/>
                    <a:pt x="642850" y="781397"/>
                  </a:cubicBezTo>
                  <a:cubicBezTo>
                    <a:pt x="642852" y="781392"/>
                    <a:pt x="656704" y="739835"/>
                    <a:pt x="659476" y="731520"/>
                  </a:cubicBezTo>
                  <a:cubicBezTo>
                    <a:pt x="661323" y="725978"/>
                    <a:pt x="662406" y="720120"/>
                    <a:pt x="665018" y="714895"/>
                  </a:cubicBezTo>
                  <a:cubicBezTo>
                    <a:pt x="670560" y="703811"/>
                    <a:pt x="675625" y="692476"/>
                    <a:pt x="681643" y="681644"/>
                  </a:cubicBezTo>
                  <a:cubicBezTo>
                    <a:pt x="684878" y="675822"/>
                    <a:pt x="689422" y="670801"/>
                    <a:pt x="692727" y="665018"/>
                  </a:cubicBezTo>
                  <a:cubicBezTo>
                    <a:pt x="726810" y="605372"/>
                    <a:pt x="671746" y="690947"/>
                    <a:pt x="725978" y="609600"/>
                  </a:cubicBezTo>
                  <a:cubicBezTo>
                    <a:pt x="757741" y="561955"/>
                    <a:pt x="719658" y="622238"/>
                    <a:pt x="742603" y="576349"/>
                  </a:cubicBezTo>
                  <a:cubicBezTo>
                    <a:pt x="745582" y="570392"/>
                    <a:pt x="750383" y="565507"/>
                    <a:pt x="753687" y="559724"/>
                  </a:cubicBezTo>
                  <a:cubicBezTo>
                    <a:pt x="757786" y="552551"/>
                    <a:pt x="760520" y="544641"/>
                    <a:pt x="764770" y="537557"/>
                  </a:cubicBezTo>
                  <a:cubicBezTo>
                    <a:pt x="771624" y="526134"/>
                    <a:pt x="786938" y="504306"/>
                    <a:pt x="786938" y="504306"/>
                  </a:cubicBezTo>
                  <a:cubicBezTo>
                    <a:pt x="793155" y="485656"/>
                    <a:pt x="792608" y="484685"/>
                    <a:pt x="803563" y="465513"/>
                  </a:cubicBezTo>
                  <a:cubicBezTo>
                    <a:pt x="815261" y="445042"/>
                    <a:pt x="816592" y="451090"/>
                    <a:pt x="825730" y="426720"/>
                  </a:cubicBezTo>
                  <a:cubicBezTo>
                    <a:pt x="828404" y="419588"/>
                    <a:pt x="828598" y="411684"/>
                    <a:pt x="831272" y="404553"/>
                  </a:cubicBezTo>
                  <a:cubicBezTo>
                    <a:pt x="834173" y="396818"/>
                    <a:pt x="838106" y="389470"/>
                    <a:pt x="842356" y="382386"/>
                  </a:cubicBezTo>
                  <a:cubicBezTo>
                    <a:pt x="849210" y="370963"/>
                    <a:pt x="864523" y="349135"/>
                    <a:pt x="864523" y="349135"/>
                  </a:cubicBezTo>
                  <a:cubicBezTo>
                    <a:pt x="866299" y="342033"/>
                    <a:pt x="871632" y="318292"/>
                    <a:pt x="875607" y="310342"/>
                  </a:cubicBezTo>
                  <a:cubicBezTo>
                    <a:pt x="878585" y="304385"/>
                    <a:pt x="883985" y="299803"/>
                    <a:pt x="886690" y="293717"/>
                  </a:cubicBezTo>
                  <a:cubicBezTo>
                    <a:pt x="891435" y="283041"/>
                    <a:pt x="891293" y="270187"/>
                    <a:pt x="897774" y="260466"/>
                  </a:cubicBezTo>
                  <a:cubicBezTo>
                    <a:pt x="901469" y="254924"/>
                    <a:pt x="905879" y="249797"/>
                    <a:pt x="908858" y="243840"/>
                  </a:cubicBezTo>
                  <a:cubicBezTo>
                    <a:pt x="939949" y="181660"/>
                    <a:pt x="879350" y="285781"/>
                    <a:pt x="925483" y="205048"/>
                  </a:cubicBezTo>
                  <a:cubicBezTo>
                    <a:pt x="940493" y="178780"/>
                    <a:pt x="932353" y="196804"/>
                    <a:pt x="953192" y="171797"/>
                  </a:cubicBezTo>
                  <a:cubicBezTo>
                    <a:pt x="957456" y="166680"/>
                    <a:pt x="959890" y="160184"/>
                    <a:pt x="964276" y="155171"/>
                  </a:cubicBezTo>
                  <a:cubicBezTo>
                    <a:pt x="983408" y="133305"/>
                    <a:pt x="987892" y="129327"/>
                    <a:pt x="1008610" y="116378"/>
                  </a:cubicBezTo>
                  <a:cubicBezTo>
                    <a:pt x="1017744" y="110669"/>
                    <a:pt x="1027186" y="105462"/>
                    <a:pt x="1036320" y="99753"/>
                  </a:cubicBezTo>
                  <a:cubicBezTo>
                    <a:pt x="1057895" y="86269"/>
                    <a:pt x="1051729" y="86486"/>
                    <a:pt x="1080654" y="77586"/>
                  </a:cubicBezTo>
                  <a:cubicBezTo>
                    <a:pt x="1095214" y="73106"/>
                    <a:pt x="1110211" y="70197"/>
                    <a:pt x="1124989" y="66502"/>
                  </a:cubicBezTo>
                  <a:lnTo>
                    <a:pt x="1147156" y="60960"/>
                  </a:lnTo>
                  <a:cubicBezTo>
                    <a:pt x="1254350" y="74360"/>
                    <a:pt x="1143040" y="59350"/>
                    <a:pt x="1219200" y="72044"/>
                  </a:cubicBezTo>
                  <a:cubicBezTo>
                    <a:pt x="1301680" y="85791"/>
                    <a:pt x="1220404" y="70068"/>
                    <a:pt x="1285701" y="83128"/>
                  </a:cubicBezTo>
                  <a:cubicBezTo>
                    <a:pt x="1304956" y="97568"/>
                    <a:pt x="1314092" y="102787"/>
                    <a:pt x="1330036" y="121920"/>
                  </a:cubicBezTo>
                  <a:cubicBezTo>
                    <a:pt x="1341862" y="136111"/>
                    <a:pt x="1356426" y="149103"/>
                    <a:pt x="1363287" y="166255"/>
                  </a:cubicBezTo>
                  <a:cubicBezTo>
                    <a:pt x="1370676" y="184728"/>
                    <a:pt x="1375218" y="204613"/>
                    <a:pt x="1385454" y="221673"/>
                  </a:cubicBezTo>
                  <a:cubicBezTo>
                    <a:pt x="1390996" y="230909"/>
                    <a:pt x="1396849" y="239966"/>
                    <a:pt x="1402080" y="249382"/>
                  </a:cubicBezTo>
                  <a:cubicBezTo>
                    <a:pt x="1406092" y="256603"/>
                    <a:pt x="1409064" y="264376"/>
                    <a:pt x="1413163" y="271549"/>
                  </a:cubicBezTo>
                  <a:cubicBezTo>
                    <a:pt x="1416468" y="277332"/>
                    <a:pt x="1421268" y="282218"/>
                    <a:pt x="1424247" y="288175"/>
                  </a:cubicBezTo>
                  <a:cubicBezTo>
                    <a:pt x="1451359" y="342400"/>
                    <a:pt x="1420736" y="293994"/>
                    <a:pt x="1446414" y="332509"/>
                  </a:cubicBezTo>
                  <a:cubicBezTo>
                    <a:pt x="1459414" y="371509"/>
                    <a:pt x="1442491" y="323352"/>
                    <a:pt x="1463040" y="371302"/>
                  </a:cubicBezTo>
                  <a:cubicBezTo>
                    <a:pt x="1465341" y="376671"/>
                    <a:pt x="1465969" y="382703"/>
                    <a:pt x="1468581" y="387928"/>
                  </a:cubicBezTo>
                  <a:cubicBezTo>
                    <a:pt x="1471560" y="393885"/>
                    <a:pt x="1476960" y="398467"/>
                    <a:pt x="1479665" y="404553"/>
                  </a:cubicBezTo>
                  <a:cubicBezTo>
                    <a:pt x="1479674" y="404573"/>
                    <a:pt x="1493516" y="446105"/>
                    <a:pt x="1496290" y="454429"/>
                  </a:cubicBezTo>
                  <a:lnTo>
                    <a:pt x="1507374" y="487680"/>
                  </a:lnTo>
                  <a:cubicBezTo>
                    <a:pt x="1509221" y="493222"/>
                    <a:pt x="1510746" y="498882"/>
                    <a:pt x="1512916" y="504306"/>
                  </a:cubicBezTo>
                  <a:cubicBezTo>
                    <a:pt x="1516611" y="513542"/>
                    <a:pt x="1520507" y="522700"/>
                    <a:pt x="1524000" y="532015"/>
                  </a:cubicBezTo>
                  <a:cubicBezTo>
                    <a:pt x="1526051" y="537484"/>
                    <a:pt x="1527240" y="543271"/>
                    <a:pt x="1529541" y="548640"/>
                  </a:cubicBezTo>
                  <a:cubicBezTo>
                    <a:pt x="1532795" y="556234"/>
                    <a:pt x="1536930" y="563419"/>
                    <a:pt x="1540625" y="570808"/>
                  </a:cubicBezTo>
                  <a:cubicBezTo>
                    <a:pt x="1542472" y="583739"/>
                    <a:pt x="1543230" y="596873"/>
                    <a:pt x="1546167" y="609600"/>
                  </a:cubicBezTo>
                  <a:cubicBezTo>
                    <a:pt x="1562785" y="681611"/>
                    <a:pt x="1551712" y="615158"/>
                    <a:pt x="1562792" y="659477"/>
                  </a:cubicBezTo>
                  <a:cubicBezTo>
                    <a:pt x="1569751" y="687311"/>
                    <a:pt x="1565925" y="674418"/>
                    <a:pt x="1573876" y="698269"/>
                  </a:cubicBezTo>
                  <a:cubicBezTo>
                    <a:pt x="1575723" y="709353"/>
                    <a:pt x="1576462" y="720679"/>
                    <a:pt x="1579418" y="731520"/>
                  </a:cubicBezTo>
                  <a:cubicBezTo>
                    <a:pt x="1582035" y="741117"/>
                    <a:pt x="1587101" y="749880"/>
                    <a:pt x="1590501" y="759229"/>
                  </a:cubicBezTo>
                  <a:cubicBezTo>
                    <a:pt x="1594494" y="770209"/>
                    <a:pt x="1598751" y="781146"/>
                    <a:pt x="1601585" y="792480"/>
                  </a:cubicBezTo>
                  <a:cubicBezTo>
                    <a:pt x="1609960" y="825979"/>
                    <a:pt x="1604720" y="807427"/>
                    <a:pt x="1618210" y="847898"/>
                  </a:cubicBezTo>
                  <a:cubicBezTo>
                    <a:pt x="1621905" y="858982"/>
                    <a:pt x="1626460" y="869815"/>
                    <a:pt x="1629294" y="881149"/>
                  </a:cubicBezTo>
                  <a:cubicBezTo>
                    <a:pt x="1631070" y="888254"/>
                    <a:pt x="1636402" y="911989"/>
                    <a:pt x="1640378" y="919942"/>
                  </a:cubicBezTo>
                  <a:cubicBezTo>
                    <a:pt x="1643357" y="925899"/>
                    <a:pt x="1646751" y="931858"/>
                    <a:pt x="1651461" y="936568"/>
                  </a:cubicBezTo>
                  <a:cubicBezTo>
                    <a:pt x="1695067" y="980174"/>
                    <a:pt x="1639304" y="909787"/>
                    <a:pt x="1684712" y="964277"/>
                  </a:cubicBezTo>
                  <a:cubicBezTo>
                    <a:pt x="1704521" y="988048"/>
                    <a:pt x="1685936" y="975457"/>
                    <a:pt x="1712421" y="997528"/>
                  </a:cubicBezTo>
                  <a:cubicBezTo>
                    <a:pt x="1728845" y="1011215"/>
                    <a:pt x="1731866" y="1008086"/>
                    <a:pt x="1751214" y="1019695"/>
                  </a:cubicBezTo>
                  <a:cubicBezTo>
                    <a:pt x="1762637" y="1026549"/>
                    <a:pt x="1772551" y="1035905"/>
                    <a:pt x="1784465" y="1041862"/>
                  </a:cubicBezTo>
                  <a:cubicBezTo>
                    <a:pt x="1791854" y="1045557"/>
                    <a:pt x="1799548" y="1048696"/>
                    <a:pt x="1806632" y="1052946"/>
                  </a:cubicBezTo>
                  <a:cubicBezTo>
                    <a:pt x="1818055" y="1059800"/>
                    <a:pt x="1828799" y="1067724"/>
                    <a:pt x="1839883" y="1075113"/>
                  </a:cubicBezTo>
                  <a:cubicBezTo>
                    <a:pt x="1845425" y="1078808"/>
                    <a:pt x="1849900" y="1085371"/>
                    <a:pt x="1856509" y="1086197"/>
                  </a:cubicBezTo>
                  <a:lnTo>
                    <a:pt x="1900843" y="1091738"/>
                  </a:lnTo>
                  <a:cubicBezTo>
                    <a:pt x="1908232" y="1093585"/>
                    <a:pt x="1915394" y="1097280"/>
                    <a:pt x="1923010" y="1097280"/>
                  </a:cubicBezTo>
                  <a:cubicBezTo>
                    <a:pt x="1971772" y="1097280"/>
                    <a:pt x="1954497" y="1092032"/>
                    <a:pt x="1989512" y="1086197"/>
                  </a:cubicBezTo>
                  <a:cubicBezTo>
                    <a:pt x="2004203" y="1083749"/>
                    <a:pt x="2019069" y="1082502"/>
                    <a:pt x="2033847" y="1080655"/>
                  </a:cubicBezTo>
                  <a:cubicBezTo>
                    <a:pt x="2075640" y="1066723"/>
                    <a:pt x="2024119" y="1085518"/>
                    <a:pt x="2067098" y="1064029"/>
                  </a:cubicBezTo>
                  <a:cubicBezTo>
                    <a:pt x="2072323" y="1061417"/>
                    <a:pt x="2078385" y="1060860"/>
                    <a:pt x="2083723" y="1058488"/>
                  </a:cubicBezTo>
                  <a:cubicBezTo>
                    <a:pt x="2143365" y="1031981"/>
                    <a:pt x="2095680" y="1052446"/>
                    <a:pt x="2133600" y="1030778"/>
                  </a:cubicBezTo>
                  <a:cubicBezTo>
                    <a:pt x="2193238" y="996700"/>
                    <a:pt x="2107684" y="1051751"/>
                    <a:pt x="2189018" y="997528"/>
                  </a:cubicBezTo>
                  <a:cubicBezTo>
                    <a:pt x="2194560" y="993833"/>
                    <a:pt x="2200933" y="991154"/>
                    <a:pt x="2205643" y="986444"/>
                  </a:cubicBezTo>
                  <a:cubicBezTo>
                    <a:pt x="2211185" y="980902"/>
                    <a:pt x="2217252" y="975839"/>
                    <a:pt x="2222269" y="969818"/>
                  </a:cubicBezTo>
                  <a:cubicBezTo>
                    <a:pt x="2226533" y="964701"/>
                    <a:pt x="2228643" y="957902"/>
                    <a:pt x="2233352" y="953193"/>
                  </a:cubicBezTo>
                  <a:cubicBezTo>
                    <a:pt x="2238062" y="948483"/>
                    <a:pt x="2244436" y="945804"/>
                    <a:pt x="2249978" y="942109"/>
                  </a:cubicBezTo>
                  <a:cubicBezTo>
                    <a:pt x="2257367" y="931025"/>
                    <a:pt x="2264153" y="919515"/>
                    <a:pt x="2272145" y="908858"/>
                  </a:cubicBezTo>
                  <a:cubicBezTo>
                    <a:pt x="2279276" y="899349"/>
                    <a:pt x="2293374" y="881405"/>
                    <a:pt x="2299854" y="870066"/>
                  </a:cubicBezTo>
                  <a:cubicBezTo>
                    <a:pt x="2327987" y="820835"/>
                    <a:pt x="2295012" y="871787"/>
                    <a:pt x="2322021" y="831273"/>
                  </a:cubicBezTo>
                  <a:cubicBezTo>
                    <a:pt x="2323868" y="823884"/>
                    <a:pt x="2324563" y="816107"/>
                    <a:pt x="2327563" y="809106"/>
                  </a:cubicBezTo>
                  <a:cubicBezTo>
                    <a:pt x="2348377" y="760541"/>
                    <a:pt x="2330849" y="822547"/>
                    <a:pt x="2344189" y="775855"/>
                  </a:cubicBezTo>
                  <a:cubicBezTo>
                    <a:pt x="2349494" y="757287"/>
                    <a:pt x="2352030" y="738005"/>
                    <a:pt x="2360814" y="720437"/>
                  </a:cubicBezTo>
                  <a:cubicBezTo>
                    <a:pt x="2364509" y="713048"/>
                    <a:pt x="2369286" y="706107"/>
                    <a:pt x="2371898" y="698269"/>
                  </a:cubicBezTo>
                  <a:cubicBezTo>
                    <a:pt x="2378558" y="678288"/>
                    <a:pt x="2381863" y="657290"/>
                    <a:pt x="2388523" y="637309"/>
                  </a:cubicBezTo>
                  <a:cubicBezTo>
                    <a:pt x="2391135" y="629472"/>
                    <a:pt x="2396353" y="622735"/>
                    <a:pt x="2399607" y="615142"/>
                  </a:cubicBezTo>
                  <a:cubicBezTo>
                    <a:pt x="2401908" y="609773"/>
                    <a:pt x="2402848" y="603886"/>
                    <a:pt x="2405149" y="598517"/>
                  </a:cubicBezTo>
                  <a:cubicBezTo>
                    <a:pt x="2408403" y="590924"/>
                    <a:pt x="2412978" y="583942"/>
                    <a:pt x="2416232" y="576349"/>
                  </a:cubicBezTo>
                  <a:cubicBezTo>
                    <a:pt x="2418533" y="570980"/>
                    <a:pt x="2419778" y="565214"/>
                    <a:pt x="2421774" y="559724"/>
                  </a:cubicBezTo>
                  <a:cubicBezTo>
                    <a:pt x="2427168" y="544891"/>
                    <a:pt x="2433409" y="530362"/>
                    <a:pt x="2438400" y="515389"/>
                  </a:cubicBezTo>
                  <a:cubicBezTo>
                    <a:pt x="2440808" y="508163"/>
                    <a:pt x="2440941" y="500223"/>
                    <a:pt x="2443941" y="493222"/>
                  </a:cubicBezTo>
                  <a:cubicBezTo>
                    <a:pt x="2446565" y="487100"/>
                    <a:pt x="2451330" y="482139"/>
                    <a:pt x="2455025" y="476597"/>
                  </a:cubicBezTo>
                  <a:cubicBezTo>
                    <a:pt x="2456872" y="469208"/>
                    <a:pt x="2458915" y="461864"/>
                    <a:pt x="2460567" y="454429"/>
                  </a:cubicBezTo>
                  <a:cubicBezTo>
                    <a:pt x="2462610" y="445234"/>
                    <a:pt x="2463402" y="435742"/>
                    <a:pt x="2466109" y="426720"/>
                  </a:cubicBezTo>
                  <a:cubicBezTo>
                    <a:pt x="2481275" y="376165"/>
                    <a:pt x="2471900" y="420512"/>
                    <a:pt x="2488276" y="376844"/>
                  </a:cubicBezTo>
                  <a:cubicBezTo>
                    <a:pt x="2490950" y="369713"/>
                    <a:pt x="2490889" y="361708"/>
                    <a:pt x="2493818" y="354677"/>
                  </a:cubicBezTo>
                  <a:cubicBezTo>
                    <a:pt x="2500173" y="339425"/>
                    <a:pt x="2510760" y="326017"/>
                    <a:pt x="2515985" y="310342"/>
                  </a:cubicBezTo>
                  <a:cubicBezTo>
                    <a:pt x="2517832" y="304800"/>
                    <a:pt x="2519226" y="299086"/>
                    <a:pt x="2521527" y="293717"/>
                  </a:cubicBezTo>
                  <a:cubicBezTo>
                    <a:pt x="2529967" y="274024"/>
                    <a:pt x="2532559" y="271625"/>
                    <a:pt x="2543694" y="254924"/>
                  </a:cubicBezTo>
                  <a:cubicBezTo>
                    <a:pt x="2556693" y="215927"/>
                    <a:pt x="2539773" y="264075"/>
                    <a:pt x="2560320" y="216131"/>
                  </a:cubicBezTo>
                  <a:cubicBezTo>
                    <a:pt x="2574088" y="184006"/>
                    <a:pt x="2555642" y="214835"/>
                    <a:pt x="2576945" y="182880"/>
                  </a:cubicBezTo>
                  <a:cubicBezTo>
                    <a:pt x="2578721" y="175776"/>
                    <a:pt x="2584053" y="152040"/>
                    <a:pt x="2588029" y="144088"/>
                  </a:cubicBezTo>
                  <a:cubicBezTo>
                    <a:pt x="2599068" y="122009"/>
                    <a:pt x="2605640" y="123828"/>
                    <a:pt x="2626821" y="105295"/>
                  </a:cubicBezTo>
                  <a:cubicBezTo>
                    <a:pt x="2648616" y="86224"/>
                    <a:pt x="2642148" y="84632"/>
                    <a:pt x="2671156" y="66502"/>
                  </a:cubicBezTo>
                  <a:cubicBezTo>
                    <a:pt x="2676110" y="63406"/>
                    <a:pt x="2682556" y="63572"/>
                    <a:pt x="2687781" y="60960"/>
                  </a:cubicBezTo>
                  <a:cubicBezTo>
                    <a:pt x="2693738" y="57981"/>
                    <a:pt x="2698450" y="52856"/>
                    <a:pt x="2704407" y="49877"/>
                  </a:cubicBezTo>
                  <a:cubicBezTo>
                    <a:pt x="2709632" y="47265"/>
                    <a:pt x="2715807" y="46947"/>
                    <a:pt x="2721032" y="44335"/>
                  </a:cubicBezTo>
                  <a:cubicBezTo>
                    <a:pt x="2726989" y="41356"/>
                    <a:pt x="2731571" y="35956"/>
                    <a:pt x="2737658" y="33251"/>
                  </a:cubicBezTo>
                  <a:cubicBezTo>
                    <a:pt x="2748334" y="28506"/>
                    <a:pt x="2770909" y="22168"/>
                    <a:pt x="2770909" y="22168"/>
                  </a:cubicBezTo>
                  <a:cubicBezTo>
                    <a:pt x="2776451" y="18473"/>
                    <a:pt x="2781412" y="13708"/>
                    <a:pt x="2787534" y="11084"/>
                  </a:cubicBezTo>
                  <a:cubicBezTo>
                    <a:pt x="2794382" y="8149"/>
                    <a:pt x="2832478" y="986"/>
                    <a:pt x="2837410" y="0"/>
                  </a:cubicBezTo>
                  <a:cubicBezTo>
                    <a:pt x="2889134" y="1847"/>
                    <a:pt x="2940932" y="2210"/>
                    <a:pt x="2992581" y="5542"/>
                  </a:cubicBezTo>
                  <a:cubicBezTo>
                    <a:pt x="3008576" y="6574"/>
                    <a:pt x="3012270" y="15387"/>
                    <a:pt x="3025832" y="22168"/>
                  </a:cubicBezTo>
                  <a:cubicBezTo>
                    <a:pt x="3034730" y="26617"/>
                    <a:pt x="3044305" y="29557"/>
                    <a:pt x="3053541" y="33251"/>
                  </a:cubicBezTo>
                  <a:cubicBezTo>
                    <a:pt x="3062777" y="40640"/>
                    <a:pt x="3071220" y="49149"/>
                    <a:pt x="3081250" y="55418"/>
                  </a:cubicBezTo>
                  <a:cubicBezTo>
                    <a:pt x="3086204" y="58514"/>
                    <a:pt x="3092507" y="58659"/>
                    <a:pt x="3097876" y="60960"/>
                  </a:cubicBezTo>
                  <a:cubicBezTo>
                    <a:pt x="3105469" y="64214"/>
                    <a:pt x="3112450" y="68790"/>
                    <a:pt x="3120043" y="72044"/>
                  </a:cubicBezTo>
                  <a:cubicBezTo>
                    <a:pt x="3140626" y="80866"/>
                    <a:pt x="3134501" y="73008"/>
                    <a:pt x="3153294" y="88669"/>
                  </a:cubicBezTo>
                  <a:cubicBezTo>
                    <a:pt x="3159315" y="93686"/>
                    <a:pt x="3163733" y="100483"/>
                    <a:pt x="3169920" y="105295"/>
                  </a:cubicBezTo>
                  <a:cubicBezTo>
                    <a:pt x="3180435" y="113473"/>
                    <a:pt x="3203170" y="127462"/>
                    <a:pt x="3203170" y="127462"/>
                  </a:cubicBezTo>
                  <a:cubicBezTo>
                    <a:pt x="3232730" y="171803"/>
                    <a:pt x="3193930" y="118221"/>
                    <a:pt x="3230880" y="155171"/>
                  </a:cubicBezTo>
                  <a:cubicBezTo>
                    <a:pt x="3235590" y="159881"/>
                    <a:pt x="3237967" y="166469"/>
                    <a:pt x="3241963" y="171797"/>
                  </a:cubicBezTo>
                  <a:cubicBezTo>
                    <a:pt x="3264767" y="202203"/>
                    <a:pt x="3259553" y="191074"/>
                    <a:pt x="3275214" y="216131"/>
                  </a:cubicBezTo>
                  <a:cubicBezTo>
                    <a:pt x="3280923" y="225265"/>
                    <a:pt x="3287383" y="234034"/>
                    <a:pt x="3291840" y="243840"/>
                  </a:cubicBezTo>
                  <a:cubicBezTo>
                    <a:pt x="3296675" y="254476"/>
                    <a:pt x="3298584" y="266244"/>
                    <a:pt x="3302923" y="277091"/>
                  </a:cubicBezTo>
                  <a:cubicBezTo>
                    <a:pt x="3313502" y="303539"/>
                    <a:pt x="3316550" y="309583"/>
                    <a:pt x="3325090" y="338051"/>
                  </a:cubicBezTo>
                  <a:cubicBezTo>
                    <a:pt x="3328824" y="350498"/>
                    <a:pt x="3330697" y="364794"/>
                    <a:pt x="3336174" y="376844"/>
                  </a:cubicBezTo>
                  <a:cubicBezTo>
                    <a:pt x="3343011" y="391885"/>
                    <a:pt x="3349176" y="407431"/>
                    <a:pt x="3358341" y="421178"/>
                  </a:cubicBezTo>
                  <a:cubicBezTo>
                    <a:pt x="3362036" y="426720"/>
                    <a:pt x="3366446" y="431847"/>
                    <a:pt x="3369425" y="437804"/>
                  </a:cubicBezTo>
                  <a:cubicBezTo>
                    <a:pt x="3372037" y="443029"/>
                    <a:pt x="3372355" y="449204"/>
                    <a:pt x="3374967" y="454429"/>
                  </a:cubicBezTo>
                  <a:cubicBezTo>
                    <a:pt x="3377946" y="460386"/>
                    <a:pt x="3383071" y="465098"/>
                    <a:pt x="3386050" y="471055"/>
                  </a:cubicBezTo>
                  <a:cubicBezTo>
                    <a:pt x="3388662" y="476280"/>
                    <a:pt x="3388755" y="482574"/>
                    <a:pt x="3391592" y="487680"/>
                  </a:cubicBezTo>
                  <a:cubicBezTo>
                    <a:pt x="3398061" y="499325"/>
                    <a:pt x="3413760" y="520931"/>
                    <a:pt x="3413760" y="520931"/>
                  </a:cubicBezTo>
                  <a:cubicBezTo>
                    <a:pt x="3415607" y="526473"/>
                    <a:pt x="3416061" y="532696"/>
                    <a:pt x="3419301" y="537557"/>
                  </a:cubicBezTo>
                  <a:cubicBezTo>
                    <a:pt x="3423648" y="544078"/>
                    <a:pt x="3435927" y="554182"/>
                    <a:pt x="3435927" y="554182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60009" y="3653846"/>
              <a:ext cx="146304" cy="146304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432845" y="2834259"/>
              <a:ext cx="146304" cy="146304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6227164" y="3666744"/>
              <a:ext cx="146304" cy="146304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7168896" y="2766406"/>
              <a:ext cx="146304" cy="146304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>
            <a:off x="3200400" y="3289761"/>
            <a:ext cx="73152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F0D863C-287C-48A9-93C3-39F4AF6C48FE}"/>
                  </a:ext>
                </a:extLst>
              </p14:cNvPr>
              <p14:cNvContentPartPr/>
              <p14:nvPr/>
            </p14:nvContentPartPr>
            <p14:xfrm>
              <a:off x="884880" y="4468320"/>
              <a:ext cx="5450040" cy="1144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F0D863C-287C-48A9-93C3-39F4AF6C48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520" y="4458960"/>
                <a:ext cx="5468760" cy="116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3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BACB-F6A7-4D58-BE19-5F6EBB5C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Materials Matter – Latency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16E4F-AF84-4370-88E6-0ADB8135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Fiber optic cables are lower-latency and higher-bandwidth than traditional copper wiring</a:t>
            </a:r>
          </a:p>
          <a:p>
            <a:pPr lvl="1"/>
            <a:r>
              <a:rPr lang="en-US" dirty="0"/>
              <a:t>Much of the internet’s “long haul” data is transmitted on these</a:t>
            </a:r>
          </a:p>
          <a:p>
            <a:pPr lvl="1"/>
            <a:r>
              <a:rPr lang="en-US" dirty="0"/>
              <a:t>(signal attenuation is much better too)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Is it faster to send 1 person from UW to …</a:t>
            </a:r>
          </a:p>
          <a:p>
            <a:pPr lvl="1"/>
            <a:r>
              <a:rPr lang="en-US" dirty="0"/>
              <a:t>Downtown Seattle?</a:t>
            </a:r>
          </a:p>
          <a:p>
            <a:pPr lvl="1"/>
            <a:r>
              <a:rPr lang="en-US" dirty="0"/>
              <a:t>Downtown Ballard?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499E2-EE4F-43BC-A636-0F00529A8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391B995-4782-473F-B360-80EB68D61418}"/>
                  </a:ext>
                </a:extLst>
              </p14:cNvPr>
              <p14:cNvContentPartPr/>
              <p14:nvPr/>
            </p14:nvContentPartPr>
            <p14:xfrm>
              <a:off x="3585960" y="1762920"/>
              <a:ext cx="5375520" cy="2743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391B995-4782-473F-B360-80EB68D614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6600" y="1753560"/>
                <a:ext cx="5394240" cy="27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3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Link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200" dirty="0"/>
              <a:t>Multiple computers on a LAN contend for the network medium</a:t>
            </a:r>
          </a:p>
          <a:p>
            <a:pPr lvl="1"/>
            <a:r>
              <a:rPr lang="en-US" sz="2000" dirty="0"/>
              <a:t>Media access control (MAC) specifies how computers cooperate</a:t>
            </a:r>
          </a:p>
          <a:p>
            <a:pPr lvl="1"/>
            <a:r>
              <a:rPr lang="en-US" sz="2000" dirty="0"/>
              <a:t>Link layer also specifies how bits are “packetized” and network interface controllers (NICs) are addressed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74320" y="6217920"/>
            <a:ext cx="2834640" cy="365760"/>
            <a:chOff x="274320" y="6217920"/>
            <a:chExt cx="2834640" cy="365760"/>
          </a:xfrm>
        </p:grpSpPr>
        <p:sp>
          <p:nvSpPr>
            <p:cNvPr id="6" name="Rectangle 5"/>
            <p:cNvSpPr/>
            <p:nvPr/>
          </p:nvSpPr>
          <p:spPr bwMode="auto">
            <a:xfrm>
              <a:off x="274320" y="621792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physical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11680" y="621792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physical</a:t>
              </a:r>
            </a:p>
          </p:txBody>
        </p:sp>
        <p:cxnSp>
          <p:nvCxnSpPr>
            <p:cNvPr id="8" name="Straight Arrow Connector 7"/>
            <p:cNvCxnSpPr>
              <a:stCxn id="6" idx="3"/>
              <a:endCxn id="7" idx="1"/>
            </p:cNvCxnSpPr>
            <p:nvPr/>
          </p:nvCxnSpPr>
          <p:spPr bwMode="auto">
            <a:xfrm>
              <a:off x="1371600" y="6400800"/>
              <a:ext cx="64008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274320" y="5852160"/>
            <a:ext cx="2834640" cy="365760"/>
            <a:chOff x="274320" y="6126480"/>
            <a:chExt cx="2834640" cy="365760"/>
          </a:xfrm>
        </p:grpSpPr>
        <p:sp>
          <p:nvSpPr>
            <p:cNvPr id="10" name="Rectangle 9"/>
            <p:cNvSpPr/>
            <p:nvPr/>
          </p:nvSpPr>
          <p:spPr bwMode="auto">
            <a:xfrm>
              <a:off x="274320" y="612648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data link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11680" y="612648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data link</a:t>
              </a: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 bwMode="auto">
            <a:xfrm>
              <a:off x="1371600" y="6309360"/>
              <a:ext cx="640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841248" y="3108960"/>
            <a:ext cx="7461504" cy="2083601"/>
            <a:chOff x="841248" y="3381756"/>
            <a:chExt cx="7461504" cy="2083601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914400" y="3657600"/>
              <a:ext cx="1316736" cy="1097280"/>
              <a:chOff x="1371600" y="3840480"/>
              <a:chExt cx="1645920" cy="13716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1371600" y="3840480"/>
                <a:ext cx="1645920" cy="64008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computer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1828800" y="4754880"/>
                <a:ext cx="731520" cy="45720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NIC</a:t>
                </a:r>
                <a:endPara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Straight Connector 15"/>
              <p:cNvCxnSpPr>
                <a:stCxn id="14" idx="2"/>
                <a:endCxn id="15" idx="0"/>
              </p:cNvCxnSpPr>
              <p:nvPr/>
            </p:nvCxnSpPr>
            <p:spPr bwMode="auto">
              <a:xfrm>
                <a:off x="2194560" y="4480560"/>
                <a:ext cx="0" cy="27432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6912864" y="3657600"/>
              <a:ext cx="1316736" cy="1097280"/>
              <a:chOff x="1371600" y="3840480"/>
              <a:chExt cx="1645920" cy="13716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1371600" y="3840480"/>
                <a:ext cx="1645920" cy="64008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computer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1828800" y="4754880"/>
                <a:ext cx="731520" cy="45720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NIC</a:t>
                </a:r>
                <a:endPara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" name="Straight Connector 19"/>
              <p:cNvCxnSpPr>
                <a:stCxn id="18" idx="2"/>
                <a:endCxn id="19" idx="0"/>
              </p:cNvCxnSpPr>
              <p:nvPr/>
            </p:nvCxnSpPr>
            <p:spPr bwMode="auto">
              <a:xfrm>
                <a:off x="2194560" y="4480560"/>
                <a:ext cx="0" cy="27432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3901641" y="3657600"/>
              <a:ext cx="1316736" cy="1097280"/>
              <a:chOff x="1371600" y="3840480"/>
              <a:chExt cx="1645920" cy="1371600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1371600" y="3840480"/>
                <a:ext cx="1645920" cy="64008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computer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1828800" y="4754880"/>
                <a:ext cx="731520" cy="45720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NIC</a:t>
                </a:r>
                <a:endPara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4" name="Straight Connector 23"/>
              <p:cNvCxnSpPr>
                <a:stCxn id="22" idx="2"/>
                <a:endCxn id="23" idx="0"/>
              </p:cNvCxnSpPr>
              <p:nvPr/>
            </p:nvCxnSpPr>
            <p:spPr bwMode="auto">
              <a:xfrm>
                <a:off x="2194560" y="4480560"/>
                <a:ext cx="0" cy="27432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2408020" y="3657600"/>
              <a:ext cx="1316736" cy="1097280"/>
              <a:chOff x="1371600" y="3840480"/>
              <a:chExt cx="1645920" cy="137160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1371600" y="3840480"/>
                <a:ext cx="1645920" cy="64008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computer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1828800" y="4754880"/>
                <a:ext cx="731520" cy="45720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NIC</a:t>
                </a:r>
                <a:endPara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8" name="Straight Connector 27"/>
              <p:cNvCxnSpPr>
                <a:stCxn id="26" idx="2"/>
                <a:endCxn id="27" idx="0"/>
              </p:cNvCxnSpPr>
              <p:nvPr/>
            </p:nvCxnSpPr>
            <p:spPr bwMode="auto">
              <a:xfrm>
                <a:off x="2194560" y="4480560"/>
                <a:ext cx="0" cy="27432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" name="Group 28"/>
            <p:cNvGrpSpPr>
              <a:grpSpLocks noChangeAspect="1"/>
            </p:cNvGrpSpPr>
            <p:nvPr/>
          </p:nvGrpSpPr>
          <p:grpSpPr>
            <a:xfrm>
              <a:off x="5407252" y="3657600"/>
              <a:ext cx="1316736" cy="1097280"/>
              <a:chOff x="1371600" y="3840480"/>
              <a:chExt cx="1645920" cy="1371600"/>
            </a:xfrm>
          </p:grpSpPr>
          <p:sp>
            <p:nvSpPr>
              <p:cNvPr id="30" name="Rectangle 29"/>
              <p:cNvSpPr/>
              <p:nvPr/>
            </p:nvSpPr>
            <p:spPr bwMode="auto">
              <a:xfrm>
                <a:off x="1371600" y="3840480"/>
                <a:ext cx="1645920" cy="64008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computer</a:t>
                </a:r>
                <a:endParaRPr lang="en-US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828800" y="4754880"/>
                <a:ext cx="731520" cy="457200"/>
              </a:xfrm>
              <a:prstGeom prst="rect">
                <a:avLst/>
              </a:prstGeom>
              <a:solidFill>
                <a:srgbClr val="0066FF">
                  <a:alpha val="70000"/>
                </a:srgbClr>
              </a:solidFill>
              <a:ln w="190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chemeClr val="bg1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NIC</a:t>
                </a:r>
                <a:endPara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2" name="Straight Connector 31"/>
              <p:cNvCxnSpPr>
                <a:stCxn id="30" idx="2"/>
                <a:endCxn id="31" idx="0"/>
              </p:cNvCxnSpPr>
              <p:nvPr/>
            </p:nvCxnSpPr>
            <p:spPr bwMode="auto">
              <a:xfrm>
                <a:off x="2194560" y="4480560"/>
                <a:ext cx="0" cy="27432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914400" y="3381756"/>
              <a:ext cx="1316736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00:1d:4f:47:0d:48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08020" y="3385265"/>
              <a:ext cx="1316736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4c:44:1e:8f:12:0e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04964" y="3385024"/>
              <a:ext cx="1316736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7a:37:8e:fc:1a:ea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05789" y="3385024"/>
              <a:ext cx="1316736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de:ad:be:ef:ca:fe</a:t>
              </a:r>
              <a:endParaRPr lang="en-US" sz="12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12864" y="3383280"/>
              <a:ext cx="1316736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01:23:32:10:ab:ba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1572768" y="4754880"/>
              <a:ext cx="0" cy="36576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079134" y="4754880"/>
              <a:ext cx="0" cy="36576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567213" y="4754880"/>
              <a:ext cx="0" cy="36576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065820" y="4754880"/>
              <a:ext cx="0" cy="36576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571232" y="4754880"/>
              <a:ext cx="0" cy="36576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841248" y="5047488"/>
              <a:ext cx="7461504" cy="146304"/>
              <a:chOff x="841248" y="5047488"/>
              <a:chExt cx="7461504" cy="146304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>
                <a:off x="914400" y="5120640"/>
                <a:ext cx="7315200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diamond" w="med" len="med"/>
              </a:ln>
              <a:effectLst/>
            </p:spPr>
          </p:cxnSp>
          <p:sp>
            <p:nvSpPr>
              <p:cNvPr id="45" name="Rectangle 44"/>
              <p:cNvSpPr/>
              <p:nvPr/>
            </p:nvSpPr>
            <p:spPr bwMode="auto">
              <a:xfrm>
                <a:off x="8156448" y="5047488"/>
                <a:ext cx="146304" cy="146304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841248" y="5047488"/>
                <a:ext cx="146304" cy="146304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133684" y="5096025"/>
              <a:ext cx="202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ethernet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48637"/>
              </p:ext>
            </p:extLst>
          </p:nvPr>
        </p:nvGraphicFramePr>
        <p:xfrm>
          <a:off x="4114800" y="5486400"/>
          <a:ext cx="4480560" cy="85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destination</a:t>
                      </a:r>
                      <a:b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source</a:t>
                      </a:r>
                      <a:b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header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6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payload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 bwMode="auto">
          <a:xfrm>
            <a:off x="4114800" y="5486400"/>
            <a:ext cx="2103120" cy="4846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2" name="Ink 51"/>
              <p14:cNvContentPartPr/>
              <p14:nvPr/>
            </p14:nvContentPartPr>
            <p14:xfrm>
              <a:off x="258840" y="2873520"/>
              <a:ext cx="2367360" cy="2710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840" y="2868120"/>
                <a:ext cx="2384640" cy="2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44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 (IP)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200" dirty="0"/>
              <a:t>Internet Protocol (</a:t>
            </a:r>
            <a:r>
              <a:rPr lang="en-US" sz="2200" dirty="0">
                <a:solidFill>
                  <a:srgbClr val="0066FF"/>
                </a:solidFill>
              </a:rPr>
              <a:t>IP</a:t>
            </a:r>
            <a:r>
              <a:rPr lang="en-US" sz="2200" dirty="0"/>
              <a:t>) routes packets across multiple networks</a:t>
            </a:r>
          </a:p>
          <a:p>
            <a:pPr lvl="1"/>
            <a:r>
              <a:rPr lang="en-US" sz="2000" dirty="0"/>
              <a:t>Every computer has a unique IP address</a:t>
            </a:r>
          </a:p>
          <a:p>
            <a:pPr lvl="1"/>
            <a:r>
              <a:rPr lang="en-US" sz="2000" dirty="0"/>
              <a:t>Individual networks are connected by routers that span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15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41248" y="2743200"/>
            <a:ext cx="7461504" cy="1373648"/>
            <a:chOff x="841248" y="3110484"/>
            <a:chExt cx="7461504" cy="137364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858000" y="3384804"/>
              <a:ext cx="91440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114800" y="3384804"/>
              <a:ext cx="91440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486400" y="3384804"/>
              <a:ext cx="91440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14800" y="3112228"/>
              <a:ext cx="9144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128.95.10.55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3112228"/>
              <a:ext cx="9144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128.95.10.72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58000" y="3110484"/>
              <a:ext cx="9144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128.95.10.95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4572000" y="3842004"/>
              <a:ext cx="0" cy="2743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5943600" y="3842004"/>
              <a:ext cx="0" cy="2743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7315200" y="3842004"/>
              <a:ext cx="0" cy="2743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841248" y="4041648"/>
              <a:ext cx="7461504" cy="146304"/>
              <a:chOff x="841248" y="5047488"/>
              <a:chExt cx="7461504" cy="146304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>
                <a:off x="914400" y="5120640"/>
                <a:ext cx="7315200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diamond" w="med" len="med"/>
              </a:ln>
              <a:effectLst/>
            </p:spPr>
          </p:cxnSp>
          <p:sp>
            <p:nvSpPr>
              <p:cNvPr id="45" name="Rectangle 44"/>
              <p:cNvSpPr/>
              <p:nvPr/>
            </p:nvSpPr>
            <p:spPr bwMode="auto">
              <a:xfrm>
                <a:off x="8156448" y="5047488"/>
                <a:ext cx="146304" cy="146304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841248" y="5047488"/>
                <a:ext cx="146304" cy="146304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133684" y="4114800"/>
              <a:ext cx="202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ethernet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41248" y="4480560"/>
            <a:ext cx="7461504" cy="1374279"/>
            <a:chOff x="841248" y="3750564"/>
            <a:chExt cx="7461504" cy="1374279"/>
          </a:xfrm>
        </p:grpSpPr>
        <p:sp>
          <p:nvSpPr>
            <p:cNvPr id="57" name="Rectangle 56"/>
            <p:cNvSpPr/>
            <p:nvPr/>
          </p:nvSpPr>
          <p:spPr bwMode="auto">
            <a:xfrm>
              <a:off x="6858000" y="4390644"/>
              <a:ext cx="91440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14800" y="4390644"/>
              <a:ext cx="91440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5486400" y="4390644"/>
              <a:ext cx="914400" cy="457200"/>
            </a:xfrm>
            <a:prstGeom prst="rect">
              <a:avLst/>
            </a:prstGeom>
            <a:solidFill>
              <a:srgbClr val="E2661A">
                <a:alpha val="7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host</a:t>
              </a:r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14800" y="4847844"/>
              <a:ext cx="9144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128.95.4.3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86400" y="4847844"/>
              <a:ext cx="9144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128.95.4.10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8000" y="4847844"/>
              <a:ext cx="91440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200" b="1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128.95.4.12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4572000" y="4116324"/>
              <a:ext cx="0" cy="2743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943600" y="4116324"/>
              <a:ext cx="0" cy="2743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315200" y="4116324"/>
              <a:ext cx="0" cy="274320"/>
            </a:xfrm>
            <a:prstGeom prst="lin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6" name="Group 65"/>
            <p:cNvGrpSpPr/>
            <p:nvPr/>
          </p:nvGrpSpPr>
          <p:grpSpPr>
            <a:xfrm>
              <a:off x="841248" y="4041648"/>
              <a:ext cx="7461504" cy="146304"/>
              <a:chOff x="841248" y="5047488"/>
              <a:chExt cx="7461504" cy="146304"/>
            </a:xfrm>
          </p:grpSpPr>
          <p:cxnSp>
            <p:nvCxnSpPr>
              <p:cNvPr id="68" name="Straight Connector 67"/>
              <p:cNvCxnSpPr/>
              <p:nvPr/>
            </p:nvCxnSpPr>
            <p:spPr bwMode="auto">
              <a:xfrm>
                <a:off x="914400" y="5120640"/>
                <a:ext cx="7315200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diamond" w="med" len="med"/>
              </a:ln>
              <a:effectLst/>
            </p:spPr>
          </p:cxnSp>
          <p:sp>
            <p:nvSpPr>
              <p:cNvPr id="69" name="Rectangle 68"/>
              <p:cNvSpPr/>
              <p:nvPr/>
            </p:nvSpPr>
            <p:spPr bwMode="auto">
              <a:xfrm>
                <a:off x="8156448" y="5047488"/>
                <a:ext cx="146304" cy="146304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841248" y="5047488"/>
                <a:ext cx="146304" cy="146304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133684" y="3750564"/>
              <a:ext cx="2022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ethernet</a:t>
              </a:r>
              <a:endPara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1463040" y="4023360"/>
            <a:ext cx="1097280" cy="548640"/>
          </a:xfrm>
          <a:prstGeom prst="rect">
            <a:avLst/>
          </a:prstGeom>
          <a:solidFill>
            <a:srgbClr val="0066FF">
              <a:alpha val="70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router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2011680" y="3749040"/>
            <a:ext cx="0" cy="27432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2011680" y="4572000"/>
            <a:ext cx="0" cy="27432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2011680" y="3749040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128.95.10.1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11680" y="4572000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128.95.4.1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74320" y="6217920"/>
            <a:ext cx="2834640" cy="365760"/>
            <a:chOff x="274320" y="6217920"/>
            <a:chExt cx="2834640" cy="36576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274320" y="621792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physical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011680" y="621792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physical</a:t>
              </a:r>
            </a:p>
          </p:txBody>
        </p:sp>
        <p:cxnSp>
          <p:nvCxnSpPr>
            <p:cNvPr id="79" name="Straight Arrow Connector 78"/>
            <p:cNvCxnSpPr>
              <a:stCxn id="77" idx="3"/>
              <a:endCxn id="78" idx="1"/>
            </p:cNvCxnSpPr>
            <p:nvPr/>
          </p:nvCxnSpPr>
          <p:spPr bwMode="auto">
            <a:xfrm>
              <a:off x="1371600" y="6400800"/>
              <a:ext cx="64008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274320" y="5852160"/>
            <a:ext cx="2834640" cy="365760"/>
            <a:chOff x="274320" y="6126480"/>
            <a:chExt cx="2834640" cy="365760"/>
          </a:xfrm>
        </p:grpSpPr>
        <p:sp>
          <p:nvSpPr>
            <p:cNvPr id="81" name="Rectangle 80"/>
            <p:cNvSpPr/>
            <p:nvPr/>
          </p:nvSpPr>
          <p:spPr bwMode="auto">
            <a:xfrm>
              <a:off x="274320" y="612648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data link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011680" y="612648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data link</a:t>
              </a:r>
            </a:p>
          </p:txBody>
        </p:sp>
        <p:cxnSp>
          <p:nvCxnSpPr>
            <p:cNvPr id="83" name="Straight Arrow Connector 82"/>
            <p:cNvCxnSpPr>
              <a:stCxn id="81" idx="3"/>
              <a:endCxn id="82" idx="1"/>
            </p:cNvCxnSpPr>
            <p:nvPr/>
          </p:nvCxnSpPr>
          <p:spPr bwMode="auto">
            <a:xfrm>
              <a:off x="1371600" y="6309360"/>
              <a:ext cx="64008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274320" y="5486400"/>
            <a:ext cx="2834640" cy="365760"/>
            <a:chOff x="274320" y="6126480"/>
            <a:chExt cx="2834640" cy="36576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4320" y="612648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network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011680" y="612648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network</a:t>
              </a:r>
            </a:p>
          </p:txBody>
        </p:sp>
        <p:cxnSp>
          <p:nvCxnSpPr>
            <p:cNvPr id="55" name="Straight Arrow Connector 54"/>
            <p:cNvCxnSpPr>
              <a:stCxn id="53" idx="3"/>
              <a:endCxn id="54" idx="1"/>
            </p:cNvCxnSpPr>
            <p:nvPr/>
          </p:nvCxnSpPr>
          <p:spPr bwMode="auto">
            <a:xfrm>
              <a:off x="1371600" y="6309360"/>
              <a:ext cx="64008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4" name="Ink 83"/>
              <p14:cNvContentPartPr/>
              <p14:nvPr/>
            </p14:nvContentPartPr>
            <p14:xfrm>
              <a:off x="2171520" y="2780280"/>
              <a:ext cx="5562000" cy="30254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3600" y="2773800"/>
                <a:ext cx="5575320" cy="30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36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 (IP)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200" dirty="0"/>
              <a:t>There are protocols to:</a:t>
            </a:r>
          </a:p>
          <a:p>
            <a:pPr lvl="1"/>
            <a:r>
              <a:rPr lang="en-US" sz="2000" dirty="0"/>
              <a:t>Let a host map an IP to MAC address on the same network</a:t>
            </a:r>
          </a:p>
          <a:p>
            <a:pPr lvl="1"/>
            <a:r>
              <a:rPr lang="en-US" sz="2000" dirty="0"/>
              <a:t>Let a router learn about other routers to get IP packets one step closer to their destination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16</a:t>
            </a:fld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55" name="Straight Arrow Connector 54"/>
          <p:cNvCxnSpPr>
            <a:stCxn id="53" idx="3"/>
            <a:endCxn id="54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79" name="Straight Arrow Connector 78"/>
          <p:cNvCxnSpPr>
            <a:stCxn id="77" idx="3"/>
            <a:endCxn id="78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3" name="Straight Arrow Connector 82"/>
          <p:cNvCxnSpPr>
            <a:stCxn id="81" idx="3"/>
            <a:endCxn id="82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85" name="Straight Arrow Connector 84"/>
          <p:cNvCxnSpPr>
            <a:endCxn id="84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87" name="Straight Arrow Connector 86"/>
          <p:cNvCxnSpPr>
            <a:endCxn id="86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9" name="Straight Arrow Connector 88"/>
          <p:cNvCxnSpPr>
            <a:endCxn id="88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FC9DA8E-77DD-9C40-A8EB-ADF87A00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01" y="2729645"/>
            <a:ext cx="7541231" cy="303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367" y="3529584"/>
            <a:ext cx="98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E2661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source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12598" y="2638205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2661A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destination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1500840" y="2760480"/>
              <a:ext cx="5668920" cy="1074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6520" y="2752920"/>
                <a:ext cx="5680080" cy="10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86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 (IP)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sz="2200" dirty="0"/>
              <a:t>Packet encapsulation:</a:t>
            </a:r>
          </a:p>
          <a:p>
            <a:pPr lvl="1"/>
            <a:r>
              <a:rPr lang="en-US" sz="2000" dirty="0"/>
              <a:t>An IP packet is encapsulated as the payload of an Ethernet frame</a:t>
            </a:r>
          </a:p>
          <a:p>
            <a:pPr lvl="1"/>
            <a:r>
              <a:rPr lang="en-US" sz="2000" dirty="0"/>
              <a:t>As IP packets traverse networks, routers pull out the IP packet from an Ethernet frame and plunk it into a new one on the next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17</a:t>
            </a:fld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55" name="Straight Arrow Connector 54"/>
          <p:cNvCxnSpPr>
            <a:stCxn id="53" idx="3"/>
            <a:endCxn id="54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79" name="Straight Arrow Connector 78"/>
          <p:cNvCxnSpPr>
            <a:stCxn id="77" idx="3"/>
            <a:endCxn id="78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3" name="Straight Arrow Connector 82"/>
          <p:cNvCxnSpPr>
            <a:stCxn id="81" idx="3"/>
            <a:endCxn id="82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85" name="Straight Arrow Connector 84"/>
          <p:cNvCxnSpPr>
            <a:endCxn id="84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87" name="Straight Arrow Connector 86"/>
          <p:cNvCxnSpPr>
            <a:endCxn id="86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9" name="Straight Arrow Connector 88"/>
          <p:cNvCxnSpPr>
            <a:endCxn id="88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286000" y="4207764"/>
          <a:ext cx="5303520" cy="855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destination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source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header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6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payload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2286000" y="4207764"/>
            <a:ext cx="2194560" cy="48463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480560" y="3355848"/>
          <a:ext cx="3108960" cy="484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4663440" y="38404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577840" y="38404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92240" y="38404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06640" y="3840480"/>
            <a:ext cx="0" cy="36576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6195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F2D5A-10CF-4044-9F5B-924D91DF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Matters – Latency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0347C4-CDF0-48E1-8B7A-F996B729F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78717"/>
            <a:ext cx="4114800" cy="27324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DD516-31D5-44C5-A8FD-EA962F8084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18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5AB57E-C0EB-4081-B3AB-6DE45AE7103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3399" y="1437606"/>
            <a:ext cx="4114800" cy="4972050"/>
          </a:xfrm>
        </p:spPr>
        <p:txBody>
          <a:bodyPr/>
          <a:lstStyle/>
          <a:p>
            <a:r>
              <a:rPr lang="en-US" dirty="0"/>
              <a:t>Distances within a single datacenter are smaller than distances across continents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Even within a datacenter, distances can sometimes matter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3E8DF-4E97-45F3-9F6A-9940BE1F9570}"/>
              </a:ext>
            </a:extLst>
          </p:cNvPr>
          <p:cNvSpPr txBox="1"/>
          <p:nvPr/>
        </p:nvSpPr>
        <p:spPr>
          <a:xfrm>
            <a:off x="6763402" y="5211201"/>
            <a:ext cx="2151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123Net Data Center, Wikimedia</a:t>
            </a:r>
          </a:p>
        </p:txBody>
      </p:sp>
    </p:spTree>
    <p:extLst>
      <p:ext uri="{BB962C8B-B14F-4D97-AF65-F5344CB8AC3E}">
        <p14:creationId xmlns:p14="http://schemas.microsoft.com/office/powerpoint/2010/main" val="2599060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BBACB-F6A7-4D58-BE19-5F6EBB5C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 Matters – Latency and Reliability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16E4F-AF84-4370-88E6-0ADB8135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places are surprisingly well- or poorly-connected to “backbone” infrastructure like fiber optic cables</a:t>
            </a:r>
          </a:p>
          <a:p>
            <a:pPr>
              <a:spcBef>
                <a:spcPts val="1800"/>
              </a:spcBef>
            </a:pPr>
            <a:r>
              <a:rPr lang="en-US"/>
              <a:t>Unintuitive topology can create </a:t>
            </a:r>
            <a:r>
              <a:rPr lang="en-US" dirty="0"/>
              <a:t>interesting failures</a:t>
            </a:r>
          </a:p>
          <a:p>
            <a:pPr lvl="1"/>
            <a:r>
              <a:rPr lang="en-US" i="1" dirty="0"/>
              <a:t>e.g</a:t>
            </a:r>
            <a:r>
              <a:rPr lang="en-US" i="1"/>
              <a:t>.</a:t>
            </a:r>
            <a:r>
              <a:rPr lang="en-US"/>
              <a:t>, 2006 7.0-magnitude </a:t>
            </a:r>
            <a:r>
              <a:rPr lang="en-US" dirty="0" err="1"/>
              <a:t>Hengchun</a:t>
            </a:r>
            <a:r>
              <a:rPr lang="en-US" dirty="0"/>
              <a:t> Earthquake disrupted communications to Singapore, Philippines, Thailand, China, etc. for </a:t>
            </a:r>
            <a:r>
              <a:rPr lang="en-US"/>
              <a:t>a month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499E2-EE4F-43BC-A636-0F00529A8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C0122-353D-4446-A059-BD5DFC3FA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" y="4114800"/>
            <a:ext cx="4159533" cy="228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2" descr="Image result for global internet wire">
            <a:extLst>
              <a:ext uri="{FF2B5EF4-FFF2-40B4-BE49-F238E27FC236}">
                <a16:creationId xmlns:a16="http://schemas.microsoft.com/office/drawing/2014/main" id="{0BCD2C52-4E0B-4F5A-B153-09B5C4FAF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16" y="4114800"/>
            <a:ext cx="4878608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5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/>
              <a:t>Networks </a:t>
            </a:r>
            <a:r>
              <a:rPr lang="en-US" sz="4000" dirty="0"/>
              <a:t>Introduction</a:t>
            </a:r>
            <a:br>
              <a:rPr lang="en-US" sz="4000" dirty="0"/>
            </a:br>
            <a:r>
              <a:rPr lang="en-US" sz="2800" b="0" dirty="0">
                <a:ea typeface="CMU Bright" panose="02000603000000000000" pitchFamily="2" charset="0"/>
              </a:rPr>
              <a:t>CSE </a:t>
            </a:r>
            <a:r>
              <a:rPr lang="en-US" sz="2800" b="0">
                <a:ea typeface="CMU Bright" panose="02000603000000000000" pitchFamily="2" charset="0"/>
              </a:rPr>
              <a:t>333 Spring 2021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/>
              <a:t>Instructor:</a:t>
            </a:r>
            <a:r>
              <a:rPr lang="en-US" sz="2400" dirty="0"/>
              <a:t>	</a:t>
            </a:r>
            <a:r>
              <a:rPr lang="en-US" sz="2400"/>
              <a:t>Justin Hsia, Travis McGaha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/>
              <a:t>Atharva Deodhar	Callum Walker	Cosmo Wang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/>
              <a:t>Dylan Hartono	Elizabeth Haker	Eric Marnadi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/>
              <a:t>Kyrie Dowling	Leo Liao	Markus Schiffer</a:t>
            </a:r>
          </a:p>
          <a:p>
            <a:pPr algn="l">
              <a:tabLst>
                <a:tab pos="2289175" algn="l"/>
                <a:tab pos="4802188" algn="l"/>
              </a:tabLst>
            </a:pPr>
            <a:r>
              <a:rPr lang="en-US" sz="2000"/>
              <a:t>Neha Nagvekar	Nonthakit Chaiwong	Ramya Challa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0615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383280"/>
          </a:xfrm>
        </p:spPr>
        <p:txBody>
          <a:bodyPr/>
          <a:lstStyle/>
          <a:p>
            <a:r>
              <a:rPr lang="en-US" sz="2200" dirty="0"/>
              <a:t>Provides an interface to treat the network as a </a:t>
            </a:r>
            <a:r>
              <a:rPr lang="en-US" sz="2200" i="1" dirty="0"/>
              <a:t>data stream</a:t>
            </a:r>
          </a:p>
          <a:p>
            <a:r>
              <a:rPr lang="en-US" sz="2200" dirty="0"/>
              <a:t>Provides different protocols to interface between source and destination:</a:t>
            </a:r>
          </a:p>
          <a:p>
            <a:pPr lvl="1"/>
            <a:r>
              <a:rPr lang="en-US" sz="2000" i="1"/>
              <a:t>e.g.</a:t>
            </a:r>
            <a:r>
              <a:rPr lang="en-US" sz="2000"/>
              <a:t>, Transmission Control Protocol (TCP), User Datagram Protocol (UDP)</a:t>
            </a:r>
            <a:endParaRPr lang="en-US" sz="2000" dirty="0"/>
          </a:p>
          <a:p>
            <a:pPr lvl="1"/>
            <a:r>
              <a:rPr lang="en-US" sz="2000" dirty="0"/>
              <a:t>These protocols still work with packets, but manages their order, reliability, multiple applications using </a:t>
            </a:r>
            <a:r>
              <a:rPr lang="en-US" sz="2000"/>
              <a:t>the network…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AC212-E10A-47B1-8481-30E390748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24" y="4297680"/>
            <a:ext cx="5991225" cy="221932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B4CF81B-819B-4E57-989F-6FFC1CBF9A7D}"/>
              </a:ext>
            </a:extLst>
          </p:cNvPr>
          <p:cNvGrpSpPr/>
          <p:nvPr/>
        </p:nvGrpSpPr>
        <p:grpSpPr>
          <a:xfrm>
            <a:off x="3992880" y="3840480"/>
            <a:ext cx="3126890" cy="767654"/>
            <a:chOff x="3992880" y="3430367"/>
            <a:chExt cx="3126890" cy="7676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0CE2F8-972D-4F8C-B922-FAA7FBA9152F}"/>
                </a:ext>
              </a:extLst>
            </p:cNvPr>
            <p:cNvSpPr txBox="1"/>
            <p:nvPr/>
          </p:nvSpPr>
          <p:spPr>
            <a:xfrm>
              <a:off x="3992880" y="3430367"/>
              <a:ext cx="3126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Ink Free" panose="03080402000500000000" pitchFamily="66" charset="0"/>
                </a:rPr>
                <a:t>Note that we have the </a:t>
              </a:r>
              <a:r>
                <a:rPr lang="en-US" sz="1600" b="1" u="sng" dirty="0">
                  <a:solidFill>
                    <a:srgbClr val="FF0000"/>
                  </a:solidFill>
                  <a:latin typeface="Ink Free" panose="03080402000500000000" pitchFamily="66" charset="0"/>
                </a:rPr>
                <a:t>abstraction</a:t>
              </a:r>
              <a:r>
                <a:rPr lang="en-US" sz="1600" dirty="0">
                  <a:solidFill>
                    <a:srgbClr val="FF0000"/>
                  </a:solidFill>
                  <a:latin typeface="Ink Free" panose="03080402000500000000" pitchFamily="66" charset="0"/>
                </a:rPr>
                <a:t> of a direct connection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ED40A76-A7DD-498D-BBE3-20F12ED83F5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49783" y="3974683"/>
              <a:ext cx="334058" cy="22333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244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Layer (TCP)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383280"/>
          </a:xfrm>
        </p:spPr>
        <p:txBody>
          <a:bodyPr/>
          <a:lstStyle/>
          <a:p>
            <a:r>
              <a:rPr lang="en-US" sz="2200" dirty="0"/>
              <a:t>Transmission Control Protocol (</a:t>
            </a:r>
            <a:r>
              <a:rPr lang="en-US" sz="2200" dirty="0">
                <a:solidFill>
                  <a:srgbClr val="0066FF"/>
                </a:solidFill>
              </a:rPr>
              <a:t>TCP</a:t>
            </a:r>
            <a:r>
              <a:rPr lang="en-US" sz="2200" dirty="0"/>
              <a:t>):</a:t>
            </a:r>
          </a:p>
          <a:p>
            <a:pPr lvl="1"/>
            <a:r>
              <a:rPr lang="en-US" sz="2000" dirty="0"/>
              <a:t>Provides applications with reliable, ordered, congestion-controlled byte streams</a:t>
            </a:r>
          </a:p>
          <a:p>
            <a:pPr lvl="2"/>
            <a:r>
              <a:rPr lang="en-US" sz="1800" dirty="0"/>
              <a:t>Sends stream data as multiple IP packets (differentiated by sequence numbers) and retransmits them as necessary</a:t>
            </a:r>
          </a:p>
          <a:p>
            <a:pPr lvl="2"/>
            <a:r>
              <a:rPr lang="en-US" sz="1800" dirty="0"/>
              <a:t>When receiving, puts packets back in order and detects missing packets</a:t>
            </a:r>
          </a:p>
          <a:p>
            <a:pPr lvl="1"/>
            <a:r>
              <a:rPr lang="en-US" dirty="0"/>
              <a:t>A single host (IP address) can have up to 2</a:t>
            </a:r>
            <a:r>
              <a:rPr lang="en-US" baseline="30000" dirty="0"/>
              <a:t>16</a:t>
            </a:r>
            <a:r>
              <a:rPr lang="en-US" dirty="0"/>
              <a:t> = 65,535 “ports”</a:t>
            </a:r>
          </a:p>
          <a:p>
            <a:pPr lvl="2"/>
            <a:r>
              <a:rPr lang="en-US" dirty="0"/>
              <a:t>Kind of like an apartment number at a postal address (your applications are the residents who get mail sent to an apt. 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21</a:t>
            </a:fld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55" name="Straight Arrow Connector 54"/>
          <p:cNvCxnSpPr>
            <a:stCxn id="53" idx="3"/>
            <a:endCxn id="54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79" name="Straight Arrow Connector 78"/>
          <p:cNvCxnSpPr>
            <a:stCxn id="77" idx="3"/>
            <a:endCxn id="78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3" name="Straight Arrow Connector 82"/>
          <p:cNvCxnSpPr>
            <a:stCxn id="81" idx="3"/>
            <a:endCxn id="82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85" name="Straight Arrow Connector 84"/>
          <p:cNvCxnSpPr>
            <a:endCxn id="84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87" name="Straight Arrow Connector 86"/>
          <p:cNvCxnSpPr>
            <a:endCxn id="86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9" name="Straight Arrow Connector 88"/>
          <p:cNvCxnSpPr>
            <a:endCxn id="88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274320" y="5120640"/>
            <a:ext cx="4572000" cy="365760"/>
            <a:chOff x="274320" y="5120640"/>
            <a:chExt cx="457200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cxnSp>
          <p:nvCxnSpPr>
            <p:cNvPr id="32" name="Straight Arrow Connector 31"/>
            <p:cNvCxnSpPr>
              <a:stCxn id="30" idx="3"/>
              <a:endCxn id="31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1060645" y="2062588"/>
              <a:ext cx="7049520" cy="3693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4525" y="2052868"/>
                <a:ext cx="7061040" cy="3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619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Layer (TCP)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200" dirty="0"/>
              <a:t>Packet encapsulation</a:t>
            </a:r>
            <a:r>
              <a:rPr lang="en-US" sz="2000" dirty="0"/>
              <a:t> – one more nested layer!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22</a:t>
            </a:fld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55" name="Straight Arrow Connector 54"/>
          <p:cNvCxnSpPr>
            <a:stCxn id="53" idx="3"/>
            <a:endCxn id="54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79" name="Straight Arrow Connector 78"/>
          <p:cNvCxnSpPr>
            <a:stCxn id="77" idx="3"/>
            <a:endCxn id="78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3" name="Straight Arrow Connector 82"/>
          <p:cNvCxnSpPr>
            <a:stCxn id="81" idx="3"/>
            <a:endCxn id="82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85" name="Straight Arrow Connector 84"/>
          <p:cNvCxnSpPr>
            <a:endCxn id="84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87" name="Straight Arrow Connector 86"/>
          <p:cNvCxnSpPr>
            <a:endCxn id="86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9" name="Straight Arrow Connector 88"/>
          <p:cNvCxnSpPr>
            <a:endCxn id="88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274320" y="5120640"/>
            <a:ext cx="4572000" cy="365760"/>
            <a:chOff x="274320" y="5120640"/>
            <a:chExt cx="4572000" cy="36576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cxnSp>
          <p:nvCxnSpPr>
            <p:cNvPr id="32" name="Straight Arrow Connector 31"/>
            <p:cNvCxnSpPr>
              <a:stCxn id="30" idx="3"/>
              <a:endCxn id="31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74556"/>
              </p:ext>
            </p:extLst>
          </p:nvPr>
        </p:nvGraphicFramePr>
        <p:xfrm>
          <a:off x="4754880" y="4389120"/>
          <a:ext cx="37490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4754880" y="4389120"/>
            <a:ext cx="9144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15722"/>
              </p:ext>
            </p:extLst>
          </p:nvPr>
        </p:nvGraphicFramePr>
        <p:xfrm>
          <a:off x="5669280" y="3657600"/>
          <a:ext cx="28346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header</a:t>
                      </a:r>
                      <a:endParaRPr lang="en-US" sz="16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6" name="Straight Arrow Connector 25"/>
          <p:cNvCxnSpPr/>
          <p:nvPr/>
        </p:nvCxnSpPr>
        <p:spPr bwMode="auto">
          <a:xfrm>
            <a:off x="8321040" y="411480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852160" y="411480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675120" y="411480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98080" y="411480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68756"/>
              </p:ext>
            </p:extLst>
          </p:nvPr>
        </p:nvGraphicFramePr>
        <p:xfrm>
          <a:off x="6400800" y="2926080"/>
          <a:ext cx="210312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chunk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 bwMode="auto">
          <a:xfrm>
            <a:off x="8321040" y="338328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675120" y="338328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498080" y="338328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02557"/>
              </p:ext>
            </p:extLst>
          </p:nvPr>
        </p:nvGraphicFramePr>
        <p:xfrm>
          <a:off x="320041" y="4389120"/>
          <a:ext cx="37490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 bwMode="auto">
          <a:xfrm>
            <a:off x="320041" y="4389120"/>
            <a:ext cx="9144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33320"/>
              </p:ext>
            </p:extLst>
          </p:nvPr>
        </p:nvGraphicFramePr>
        <p:xfrm>
          <a:off x="1234441" y="3657600"/>
          <a:ext cx="283464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header</a:t>
                      </a:r>
                      <a:endParaRPr lang="en-US" sz="16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0" name="Straight Arrow Connector 39"/>
          <p:cNvCxnSpPr/>
          <p:nvPr/>
        </p:nvCxnSpPr>
        <p:spPr bwMode="auto">
          <a:xfrm>
            <a:off x="3886201" y="411480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1417321" y="411480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2240281" y="411480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3063241" y="411480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06343"/>
              </p:ext>
            </p:extLst>
          </p:nvPr>
        </p:nvGraphicFramePr>
        <p:xfrm>
          <a:off x="1965961" y="2926080"/>
          <a:ext cx="210312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chunk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 bwMode="auto">
          <a:xfrm>
            <a:off x="3886201" y="338328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2240281" y="338328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063241" y="3383280"/>
            <a:ext cx="0" cy="27432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triangle"/>
          </a:ln>
          <a:effectLst/>
        </p:spPr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576258"/>
              </p:ext>
            </p:extLst>
          </p:nvPr>
        </p:nvGraphicFramePr>
        <p:xfrm>
          <a:off x="2743200" y="1920240"/>
          <a:ext cx="384048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src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dst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4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H="1">
            <a:off x="5120640" y="1828800"/>
            <a:ext cx="0" cy="64008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438400" y="2377440"/>
            <a:ext cx="304800" cy="54864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3595573" y="2377440"/>
            <a:ext cx="702107" cy="55759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6126480" y="2377440"/>
            <a:ext cx="1188720" cy="54864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90325" y="2425898"/>
            <a:ext cx="86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+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seq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 #</a:t>
            </a:r>
          </a:p>
        </p:txBody>
      </p:sp>
    </p:spTree>
    <p:extLst>
      <p:ext uri="{BB962C8B-B14F-4D97-AF65-F5344CB8AC3E}">
        <p14:creationId xmlns:p14="http://schemas.microsoft.com/office/powerpoint/2010/main" val="21319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Layer (TCP)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926080"/>
          </a:xfrm>
        </p:spPr>
        <p:txBody>
          <a:bodyPr/>
          <a:lstStyle/>
          <a:p>
            <a:r>
              <a:rPr lang="en-US" sz="2200" dirty="0"/>
              <a:t>Applications use OS services to establish TCP streams:</a:t>
            </a:r>
          </a:p>
          <a:p>
            <a:pPr lvl="1"/>
            <a:r>
              <a:rPr lang="en-US" sz="2000" dirty="0"/>
              <a:t>The “Berkeley sockets” API</a:t>
            </a:r>
          </a:p>
          <a:p>
            <a:pPr lvl="2"/>
            <a:r>
              <a:rPr lang="en-US" sz="1800" dirty="0"/>
              <a:t>A set of OS system calls</a:t>
            </a:r>
          </a:p>
          <a:p>
            <a:pPr lvl="1"/>
            <a:r>
              <a:rPr lang="en-US" dirty="0"/>
              <a:t>Clients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to a server IP address + application port number</a:t>
            </a:r>
          </a:p>
          <a:p>
            <a:pPr lvl="1"/>
            <a:r>
              <a:rPr lang="en-US" dirty="0"/>
              <a:t>Servers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for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client connections</a:t>
            </a:r>
          </a:p>
          <a:p>
            <a:pPr lvl="1"/>
            <a:r>
              <a:rPr lang="en-US" dirty="0"/>
              <a:t>Clients and servers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data to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23</a:t>
            </a:fld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55" name="Straight Arrow Connector 54"/>
          <p:cNvCxnSpPr>
            <a:stCxn id="53" idx="3"/>
            <a:endCxn id="54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79" name="Straight Arrow Connector 78"/>
          <p:cNvCxnSpPr>
            <a:stCxn id="77" idx="3"/>
            <a:endCxn id="78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3" name="Straight Arrow Connector 82"/>
          <p:cNvCxnSpPr>
            <a:stCxn id="81" idx="3"/>
            <a:endCxn id="82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85" name="Straight Arrow Connector 84"/>
          <p:cNvCxnSpPr>
            <a:endCxn id="84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87" name="Straight Arrow Connector 86"/>
          <p:cNvCxnSpPr>
            <a:endCxn id="86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9" name="Straight Arrow Connector 88"/>
          <p:cNvCxnSpPr>
            <a:endCxn id="88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74320" y="5120640"/>
            <a:ext cx="4572000" cy="365760"/>
            <a:chOff x="274320" y="5120640"/>
            <a:chExt cx="457200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cxnSp>
          <p:nvCxnSpPr>
            <p:cNvPr id="27" name="Straight Arrow Connector 26"/>
            <p:cNvCxnSpPr>
              <a:stCxn id="25" idx="3"/>
              <a:endCxn id="26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3664673" y="2107274"/>
              <a:ext cx="2812680" cy="25466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5313" y="2101154"/>
                <a:ext cx="2832120" cy="255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93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Layer (UDP)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926080"/>
          </a:xfrm>
        </p:spPr>
        <p:txBody>
          <a:bodyPr/>
          <a:lstStyle/>
          <a:p>
            <a:r>
              <a:rPr lang="en-US" sz="2200" dirty="0"/>
              <a:t>User Datagram Protocol (</a:t>
            </a:r>
            <a:r>
              <a:rPr lang="en-US" sz="2200" dirty="0">
                <a:solidFill>
                  <a:srgbClr val="0066FF"/>
                </a:solidFill>
              </a:rPr>
              <a:t>UDP</a:t>
            </a:r>
            <a:r>
              <a:rPr lang="en-US" sz="2200" dirty="0"/>
              <a:t>):</a:t>
            </a:r>
          </a:p>
          <a:p>
            <a:pPr lvl="1"/>
            <a:r>
              <a:rPr lang="en-US" sz="2000" dirty="0"/>
              <a:t>Provides applications with </a:t>
            </a:r>
            <a:r>
              <a:rPr lang="en-US" sz="2000" i="1" dirty="0"/>
              <a:t>unreliable</a:t>
            </a:r>
            <a:r>
              <a:rPr lang="en-US" sz="2000" dirty="0"/>
              <a:t> packet delivery</a:t>
            </a:r>
          </a:p>
          <a:p>
            <a:pPr lvl="1"/>
            <a:r>
              <a:rPr lang="en-US" dirty="0"/>
              <a:t>UDP is a really thin, simple layer on top of IP</a:t>
            </a:r>
          </a:p>
          <a:p>
            <a:pPr lvl="2"/>
            <a:r>
              <a:rPr lang="en-US" dirty="0"/>
              <a:t>Datagrams still are fragmented into multiple IP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24</a:t>
            </a:fld>
            <a:endParaRPr lang="en-US"/>
          </a:p>
        </p:txBody>
      </p:sp>
      <p:sp>
        <p:nvSpPr>
          <p:cNvPr id="53" name="Rectangle 52"/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55" name="Straight Arrow Connector 54"/>
          <p:cNvCxnSpPr>
            <a:stCxn id="53" idx="3"/>
            <a:endCxn id="54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77" name="Rectangle 76"/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79" name="Straight Arrow Connector 78"/>
          <p:cNvCxnSpPr>
            <a:stCxn id="77" idx="3"/>
            <a:endCxn id="78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1" name="Rectangle 80"/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3" name="Straight Arrow Connector 82"/>
          <p:cNvCxnSpPr>
            <a:stCxn id="81" idx="3"/>
            <a:endCxn id="82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85" name="Straight Arrow Connector 84"/>
          <p:cNvCxnSpPr>
            <a:endCxn id="84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87" name="Straight Arrow Connector 86"/>
          <p:cNvCxnSpPr>
            <a:endCxn id="86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8" name="Rectangle 87"/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89" name="Straight Arrow Connector 88"/>
          <p:cNvCxnSpPr>
            <a:endCxn id="88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74320" y="5120640"/>
            <a:ext cx="4572000" cy="365760"/>
            <a:chOff x="274320" y="5120640"/>
            <a:chExt cx="457200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cxnSp>
          <p:nvCxnSpPr>
            <p:cNvPr id="27" name="Straight Arrow Connector 26"/>
            <p:cNvCxnSpPr>
              <a:stCxn id="25" idx="3"/>
              <a:endCxn id="26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DE6106-05EA-4079-A125-8B4D56191E08}"/>
                  </a:ext>
                </a:extLst>
              </p14:cNvPr>
              <p14:cNvContentPartPr/>
              <p14:nvPr/>
            </p14:nvContentPartPr>
            <p14:xfrm>
              <a:off x="3956760" y="1721160"/>
              <a:ext cx="4577040" cy="486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DE6106-05EA-4079-A125-8B4D56191E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7400" y="1711800"/>
                <a:ext cx="4595760" cy="5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38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Layer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BA98EAD-86ED-4764-A5CA-9B1F5FC5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/>
              <a:t>TCP: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25</a:t>
            </a:fld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C8EEC3C2-C5AB-4602-B4ED-4CB41357AD8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/>
              <a:t>UDP: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439975-890E-424C-B6EC-5C3D9C22BD56}"/>
              </a:ext>
            </a:extLst>
          </p:cNvPr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9E6854-2196-4498-BC79-3B6249295561}"/>
              </a:ext>
            </a:extLst>
          </p:cNvPr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47AB95-AC3F-4B3B-8738-77F62EB64FE5}"/>
              </a:ext>
            </a:extLst>
          </p:cNvPr>
          <p:cNvCxnSpPr>
            <a:stCxn id="10" idx="3"/>
            <a:endCxn id="11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9DE02-3EA7-48A9-A670-328BB403A440}"/>
              </a:ext>
            </a:extLst>
          </p:cNvPr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50E6AB-DB8C-4F4C-AECC-F6B8A6AC6FDB}"/>
              </a:ext>
            </a:extLst>
          </p:cNvPr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E3B8F2-029F-4885-A4BC-B16AFCD92A41}"/>
              </a:ext>
            </a:extLst>
          </p:cNvPr>
          <p:cNvCxnSpPr>
            <a:stCxn id="13" idx="3"/>
            <a:endCxn id="14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11C1D09-DAD0-4A38-81D7-52BA45D32749}"/>
              </a:ext>
            </a:extLst>
          </p:cNvPr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1D5DD8-7AF2-4431-A8F7-EAFECD4622C1}"/>
              </a:ext>
            </a:extLst>
          </p:cNvPr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D1097C-49A9-4A1D-A1B0-9F30334FB1DC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59BC9-B058-46A2-816F-5FA466B0FB7D}"/>
              </a:ext>
            </a:extLst>
          </p:cNvPr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82E7-56E8-46E7-9517-10D6DE215B9D}"/>
              </a:ext>
            </a:extLst>
          </p:cNvPr>
          <p:cNvCxnSpPr>
            <a:endCxn id="19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AC3BE10-ADE8-497B-87B5-4E55220FEA2B}"/>
              </a:ext>
            </a:extLst>
          </p:cNvPr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0B8D8D-1BCA-40D9-87B3-E81A9FBF44A8}"/>
              </a:ext>
            </a:extLst>
          </p:cNvPr>
          <p:cNvCxnSpPr>
            <a:endCxn id="21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A56F6C7-64A7-4992-BA01-C65864D4D747}"/>
              </a:ext>
            </a:extLst>
          </p:cNvPr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C5E5849-0DB8-4137-9F22-5966961F9CCC}"/>
              </a:ext>
            </a:extLst>
          </p:cNvPr>
          <p:cNvCxnSpPr>
            <a:endCxn id="23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B583FF-1E69-48C9-B400-0A05DE3EE1EF}"/>
              </a:ext>
            </a:extLst>
          </p:cNvPr>
          <p:cNvGrpSpPr/>
          <p:nvPr/>
        </p:nvGrpSpPr>
        <p:grpSpPr>
          <a:xfrm>
            <a:off x="274320" y="5120640"/>
            <a:ext cx="4572000" cy="365760"/>
            <a:chOff x="274320" y="5120640"/>
            <a:chExt cx="4572000" cy="3657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52E914-8F5E-4E87-84FD-0C1B8A99972F}"/>
                </a:ext>
              </a:extLst>
            </p:cNvPr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AA4B34-0131-4D22-895F-67F8FC14485B}"/>
                </a:ext>
              </a:extLst>
            </p:cNvPr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03993AA-5A9F-4AF1-A569-02F559630772}"/>
                </a:ext>
              </a:extLst>
            </p:cNvPr>
            <p:cNvCxnSpPr>
              <a:stCxn id="26" idx="3"/>
              <a:endCxn id="27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EF91F87-51E2-4808-AF0E-E7B2C879E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920240"/>
            <a:ext cx="3657600" cy="26869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2C8EC4-40AE-4B0C-A763-5CFEC134D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1920240"/>
            <a:ext cx="3657600" cy="24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(Mostly Missing) Layers 5 &amp;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834640"/>
          </a:xfrm>
        </p:spPr>
        <p:txBody>
          <a:bodyPr/>
          <a:lstStyle/>
          <a:p>
            <a:r>
              <a:rPr lang="en-US" sz="2200" dirty="0"/>
              <a:t>Layer 5:  Session Layer</a:t>
            </a:r>
          </a:p>
          <a:p>
            <a:pPr lvl="1"/>
            <a:r>
              <a:rPr lang="en-US" sz="2000" dirty="0"/>
              <a:t>Supposedly handles establishing and terminating application sessions</a:t>
            </a:r>
          </a:p>
          <a:p>
            <a:pPr lvl="1"/>
            <a:r>
              <a:rPr lang="en-US" sz="2000" dirty="0"/>
              <a:t>Remote Procedure Call (RPC) kind of fits in here</a:t>
            </a:r>
          </a:p>
          <a:p>
            <a:r>
              <a:rPr lang="en-US" sz="2200" dirty="0"/>
              <a:t>Layer 6:  Presentation Layer</a:t>
            </a:r>
          </a:p>
          <a:p>
            <a:pPr lvl="1"/>
            <a:r>
              <a:rPr lang="en-US" sz="2000" dirty="0"/>
              <a:t>Supposedly maps application-specific data units into a more network-neutral representation</a:t>
            </a:r>
          </a:p>
          <a:p>
            <a:pPr lvl="1"/>
            <a:r>
              <a:rPr lang="en-US" sz="2000" dirty="0"/>
              <a:t>Encryption (SSL) kind of fits in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10" name="Straight Arrow Connector 9"/>
          <p:cNvCxnSpPr>
            <a:stCxn id="8" idx="3"/>
            <a:endCxn id="9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13" name="Straight Arrow Connector 12"/>
          <p:cNvCxnSpPr>
            <a:stCxn id="11" idx="3"/>
            <a:endCxn id="12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274320" y="5120640"/>
            <a:ext cx="4572000" cy="365760"/>
            <a:chOff x="274320" y="5120640"/>
            <a:chExt cx="4572000" cy="36576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cxnSp>
          <p:nvCxnSpPr>
            <p:cNvPr id="23" name="Straight Arrow Connector 22"/>
            <p:cNvCxnSpPr>
              <a:stCxn id="21" idx="3"/>
              <a:endCxn id="22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74320" y="4754880"/>
            <a:ext cx="4572000" cy="365760"/>
            <a:chOff x="274320" y="5120640"/>
            <a:chExt cx="457200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rgbClr val="FF0000">
                  <a:alpha val="4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session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rgbClr val="FF0000">
                  <a:alpha val="4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session</a:t>
              </a:r>
            </a:p>
          </p:txBody>
        </p:sp>
        <p:cxnSp>
          <p:nvCxnSpPr>
            <p:cNvPr id="27" name="Straight Arrow Connector 26"/>
            <p:cNvCxnSpPr>
              <a:stCxn id="25" idx="3"/>
              <a:endCxn id="26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>
                  <a:alpha val="40000"/>
                </a:srgbClr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274320" y="4389120"/>
            <a:ext cx="4572000" cy="365760"/>
            <a:chOff x="274320" y="5120640"/>
            <a:chExt cx="4572000" cy="36576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rgbClr val="FF0000">
                  <a:alpha val="4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presentation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rgbClr val="FF0000">
                  <a:alpha val="40000"/>
                </a:srgb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presentation</a:t>
              </a:r>
            </a:p>
          </p:txBody>
        </p:sp>
        <p:cxnSp>
          <p:nvCxnSpPr>
            <p:cNvPr id="31" name="Straight Arrow Connector 30"/>
            <p:cNvCxnSpPr>
              <a:stCxn id="29" idx="3"/>
              <a:endCxn id="30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>
                  <a:alpha val="40000"/>
                </a:srgbClr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576E80-BAB3-47DF-8781-0FF1C4F865C1}"/>
                  </a:ext>
                </a:extLst>
              </p14:cNvPr>
              <p14:cNvContentPartPr/>
              <p14:nvPr/>
            </p14:nvContentPartPr>
            <p14:xfrm>
              <a:off x="1225440" y="2048040"/>
              <a:ext cx="7050240" cy="1541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576E80-BAB3-47DF-8781-0FF1C4F865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6080" y="2038680"/>
                <a:ext cx="7068960" cy="156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9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Application protocols</a:t>
            </a:r>
          </a:p>
          <a:p>
            <a:pPr lvl="1"/>
            <a:r>
              <a:rPr lang="en-US" sz="2000" dirty="0"/>
              <a:t>The format and meaning of messages between application entities</a:t>
            </a:r>
          </a:p>
          <a:p>
            <a:pPr lvl="1"/>
            <a:r>
              <a:rPr lang="en-US" sz="2000" i="1"/>
              <a:t>e.g.</a:t>
            </a:r>
            <a:r>
              <a:rPr lang="en-US" sz="2000"/>
              <a:t>, </a:t>
            </a:r>
            <a:r>
              <a:rPr lang="en-US" sz="2000" dirty="0"/>
              <a:t>HTTP is an application-level protocol that dictates how web browsers and web servers communicate</a:t>
            </a:r>
          </a:p>
          <a:p>
            <a:pPr lvl="2"/>
            <a:r>
              <a:rPr lang="en-US" sz="1800" dirty="0"/>
              <a:t>HTTP is implemented</a:t>
            </a:r>
            <a:r>
              <a:rPr lang="en-US" sz="1800" i="1" dirty="0"/>
              <a:t> on top of</a:t>
            </a:r>
            <a:r>
              <a:rPr lang="en-US" sz="1800" dirty="0"/>
              <a:t> TCP streams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432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1168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7" name="Straight Arrow Connector 6"/>
          <p:cNvCxnSpPr>
            <a:stCxn id="5" idx="3"/>
            <a:endCxn id="6" idx="1"/>
          </p:cNvCxnSpPr>
          <p:nvPr/>
        </p:nvCxnSpPr>
        <p:spPr bwMode="auto">
          <a:xfrm>
            <a:off x="137160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27432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1168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10" name="Straight Arrow Connector 9"/>
          <p:cNvCxnSpPr>
            <a:stCxn id="8" idx="3"/>
            <a:endCxn id="9" idx="1"/>
          </p:cNvCxnSpPr>
          <p:nvPr/>
        </p:nvCxnSpPr>
        <p:spPr bwMode="auto">
          <a:xfrm>
            <a:off x="137160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27432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01168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13" name="Straight Arrow Connector 12"/>
          <p:cNvCxnSpPr>
            <a:stCxn id="11" idx="3"/>
            <a:endCxn id="12" idx="1"/>
          </p:cNvCxnSpPr>
          <p:nvPr/>
        </p:nvCxnSpPr>
        <p:spPr bwMode="auto">
          <a:xfrm>
            <a:off x="137160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749040" y="548640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network</a:t>
            </a:r>
          </a:p>
        </p:txBody>
      </p:sp>
      <p:cxnSp>
        <p:nvCxnSpPr>
          <p:cNvPr id="15" name="Straight Arrow Connector 14"/>
          <p:cNvCxnSpPr>
            <a:endCxn id="14" idx="1"/>
          </p:cNvCxnSpPr>
          <p:nvPr/>
        </p:nvCxnSpPr>
        <p:spPr bwMode="auto">
          <a:xfrm>
            <a:off x="3108960" y="566928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3749040" y="621792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physical</a:t>
            </a: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 bwMode="auto">
          <a:xfrm>
            <a:off x="3108960" y="6400800"/>
            <a:ext cx="640080" cy="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3749040" y="5852160"/>
            <a:ext cx="1097280" cy="365760"/>
          </a:xfrm>
          <a:prstGeom prst="rect">
            <a:avLst/>
          </a:prstGeom>
          <a:solidFill>
            <a:srgbClr val="4B2A85">
              <a:alpha val="70000"/>
            </a:srgbClr>
          </a:solidFill>
          <a:ln w="19050" cap="flat" cmpd="sng" algn="ctr">
            <a:solidFill>
              <a:schemeClr val="accent1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data link</a:t>
            </a:r>
          </a:p>
        </p:txBody>
      </p:sp>
      <p:cxnSp>
        <p:nvCxnSpPr>
          <p:cNvPr id="19" name="Straight Arrow Connector 18"/>
          <p:cNvCxnSpPr>
            <a:endCxn id="18" idx="1"/>
          </p:cNvCxnSpPr>
          <p:nvPr/>
        </p:nvCxnSpPr>
        <p:spPr bwMode="auto">
          <a:xfrm>
            <a:off x="3108960" y="6035040"/>
            <a:ext cx="64008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stealth" w="med" len="med"/>
            <a:tailEnd type="stealth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274320" y="5120640"/>
            <a:ext cx="4572000" cy="365760"/>
            <a:chOff x="274320" y="5120640"/>
            <a:chExt cx="4572000" cy="36576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transport</a:t>
              </a:r>
            </a:p>
          </p:txBody>
        </p:sp>
        <p:cxnSp>
          <p:nvCxnSpPr>
            <p:cNvPr id="23" name="Straight Arrow Connector 22"/>
            <p:cNvCxnSpPr>
              <a:stCxn id="21" idx="3"/>
              <a:endCxn id="22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74320" y="4754880"/>
            <a:ext cx="4572000" cy="365760"/>
            <a:chOff x="274320" y="5120640"/>
            <a:chExt cx="4572000" cy="36576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>
                  <a:alpha val="40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session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>
                  <a:alpha val="40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session</a:t>
              </a:r>
            </a:p>
          </p:txBody>
        </p:sp>
        <p:cxnSp>
          <p:nvCxnSpPr>
            <p:cNvPr id="27" name="Straight Arrow Connector 26"/>
            <p:cNvCxnSpPr>
              <a:stCxn id="25" idx="3"/>
              <a:endCxn id="26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alpha val="40000"/>
                </a:schemeClr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274320" y="4389120"/>
            <a:ext cx="4572000" cy="365760"/>
            <a:chOff x="274320" y="5120640"/>
            <a:chExt cx="4572000" cy="36576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>
                  <a:alpha val="40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presentation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19050" cap="flat" cmpd="sng" algn="ctr">
              <a:solidFill>
                <a:schemeClr val="accent1">
                  <a:alpha val="40000"/>
                </a:schemeClr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presentation</a:t>
              </a:r>
            </a:p>
          </p:txBody>
        </p:sp>
        <p:cxnSp>
          <p:nvCxnSpPr>
            <p:cNvPr id="31" name="Straight Arrow Connector 30"/>
            <p:cNvCxnSpPr>
              <a:stCxn id="29" idx="3"/>
              <a:endCxn id="30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alpha val="40000"/>
                </a:schemeClr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>
            <a:off x="274320" y="4023360"/>
            <a:ext cx="4572000" cy="365760"/>
            <a:chOff x="274320" y="5120640"/>
            <a:chExt cx="4572000" cy="36576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7432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application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749040" y="5120640"/>
              <a:ext cx="1097280" cy="365760"/>
            </a:xfrm>
            <a:prstGeom prst="rect">
              <a:avLst/>
            </a:prstGeom>
            <a:solidFill>
              <a:srgbClr val="4B2A85">
                <a:alpha val="70000"/>
              </a:srgbClr>
            </a:solidFill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application</a:t>
              </a:r>
            </a:p>
          </p:txBody>
        </p:sp>
        <p:cxnSp>
          <p:nvCxnSpPr>
            <p:cNvPr id="35" name="Straight Arrow Connector 34"/>
            <p:cNvCxnSpPr>
              <a:stCxn id="33" idx="3"/>
              <a:endCxn id="34" idx="1"/>
            </p:cNvCxnSpPr>
            <p:nvPr/>
          </p:nvCxnSpPr>
          <p:spPr bwMode="auto">
            <a:xfrm>
              <a:off x="1371600" y="5303520"/>
              <a:ext cx="237744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stealth" w="med" len="med"/>
              <a:tailEnd type="stealth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9948004-CAB6-40BC-8043-CE0DB456C88A}"/>
                  </a:ext>
                </a:extLst>
              </p14:cNvPr>
              <p14:cNvContentPartPr/>
              <p14:nvPr/>
            </p14:nvContentPartPr>
            <p14:xfrm>
              <a:off x="757080" y="1828800"/>
              <a:ext cx="331560" cy="256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9948004-CAB6-40BC-8043-CE0DB456C8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720" y="1819440"/>
                <a:ext cx="350280" cy="27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942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200" dirty="0"/>
              <a:t>Packet encapsulation: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06572"/>
              </p:ext>
            </p:extLst>
          </p:nvPr>
        </p:nvGraphicFramePr>
        <p:xfrm>
          <a:off x="822960" y="4572000"/>
          <a:ext cx="7498080" cy="828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destination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source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                                 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header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16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6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r>
                        <a:rPr lang="en-US" sz="16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payload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822960" y="4572000"/>
            <a:ext cx="201168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15605"/>
              </p:ext>
            </p:extLst>
          </p:nvPr>
        </p:nvGraphicFramePr>
        <p:xfrm>
          <a:off x="2834640" y="3657600"/>
          <a:ext cx="54864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443432"/>
              </p:ext>
            </p:extLst>
          </p:nvPr>
        </p:nvGraphicFramePr>
        <p:xfrm>
          <a:off x="3749040" y="2743200"/>
          <a:ext cx="45720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payload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2389"/>
              </p:ext>
            </p:extLst>
          </p:nvPr>
        </p:nvGraphicFramePr>
        <p:xfrm>
          <a:off x="4663440" y="1828800"/>
          <a:ext cx="36576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HTTP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HTTP payload 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400" i="1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e.</a:t>
                      </a:r>
                      <a:r>
                        <a:rPr lang="en-US" sz="1400" i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lang="en-US" sz="1400" i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40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chunk of HTML page)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029200" y="2286000"/>
            <a:ext cx="3039688" cy="457200"/>
            <a:chOff x="5273040" y="5181600"/>
            <a:chExt cx="3039688" cy="45720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5273040" y="51816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6278880" y="51816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7284720" y="51816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8312728" y="51816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4023360" y="3200400"/>
            <a:ext cx="4045528" cy="457200"/>
            <a:chOff x="4023360" y="4114800"/>
            <a:chExt cx="4045528" cy="4572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5029200" y="41148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6035040" y="41148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7040880" y="41148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8068888" y="41148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023360" y="41148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" name="Group 8"/>
          <p:cNvGrpSpPr/>
          <p:nvPr/>
        </p:nvGrpSpPr>
        <p:grpSpPr>
          <a:xfrm>
            <a:off x="3017520" y="4114800"/>
            <a:ext cx="5051368" cy="457200"/>
            <a:chOff x="3017520" y="5029200"/>
            <a:chExt cx="5051368" cy="4572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5029200" y="50292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035040" y="50292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7040880" y="50292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8068888" y="50292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023360" y="50292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3017520" y="5029200"/>
              <a:ext cx="0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2" name="Ink 41"/>
              <p14:cNvContentPartPr/>
              <p14:nvPr/>
            </p14:nvContentPartPr>
            <p14:xfrm>
              <a:off x="4595400" y="1494360"/>
              <a:ext cx="3866760" cy="8337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7120" y="1487520"/>
                <a:ext cx="3885120" cy="84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1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00139 0.1324 " pathEditMode="fixed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662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5.55556E-7 0.268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00087 0.4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200" dirty="0"/>
              <a:t>Packet encapsulation: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73901"/>
              </p:ext>
            </p:extLst>
          </p:nvPr>
        </p:nvGraphicFramePr>
        <p:xfrm>
          <a:off x="822960" y="4572000"/>
          <a:ext cx="749808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ethernet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IP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TCP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HTTP header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HTTP payload </a:t>
                      </a:r>
                      <a:b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</a:b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400" i="1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e.</a:t>
                      </a:r>
                      <a:r>
                        <a:rPr lang="en-US" sz="1400" i="1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g.</a:t>
                      </a:r>
                      <a:r>
                        <a:rPr lang="en-US" sz="1400" i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40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chunk of HTML page)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 bwMode="auto">
          <a:xfrm>
            <a:off x="822960" y="4572000"/>
            <a:ext cx="201168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Rest </a:t>
            </a:r>
            <a:r>
              <a:rPr lang="en-US" dirty="0"/>
              <a:t>of the quarter:</a:t>
            </a:r>
          </a:p>
          <a:p>
            <a:pPr lvl="1"/>
            <a:r>
              <a:rPr lang="en-US" dirty="0"/>
              <a:t>Topics:  Networking, Concurrency, Processes</a:t>
            </a:r>
          </a:p>
          <a:p>
            <a:pPr lvl="1"/>
            <a:r>
              <a:rPr lang="en-US"/>
              <a:t>Homework 3</a:t>
            </a:r>
            <a:r>
              <a:rPr lang="en-US" dirty="0"/>
              <a:t>:  file search shell</a:t>
            </a:r>
          </a:p>
          <a:p>
            <a:pPr lvl="1"/>
            <a:r>
              <a:rPr lang="en-US"/>
              <a:t>Homework 4:  </a:t>
            </a:r>
            <a:r>
              <a:rPr lang="en-US" dirty="0"/>
              <a:t>file search shell over the network</a:t>
            </a:r>
          </a:p>
          <a:p>
            <a:pPr lvl="1"/>
            <a:r>
              <a:rPr lang="en-US" dirty="0"/>
              <a:t>Final Exam</a:t>
            </a:r>
            <a:r>
              <a:rPr lang="en-US"/>
              <a:t>:  take-home reflection questions</a:t>
            </a:r>
            <a:endParaRPr lang="en-US" dirty="0"/>
          </a:p>
          <a:p>
            <a:pPr lvl="3"/>
            <a:endParaRPr lang="en-US"/>
          </a:p>
          <a:p>
            <a:r>
              <a:rPr lang="en-US"/>
              <a:t>Exercise 9 is due Monday (5/17)</a:t>
            </a:r>
          </a:p>
          <a:p>
            <a:r>
              <a:rPr lang="en-US"/>
              <a:t>Only 3 exercises after that:</a:t>
            </a:r>
          </a:p>
          <a:p>
            <a:pPr lvl="1"/>
            <a:r>
              <a:rPr lang="en-US"/>
              <a:t>TCP sender, TCP listener, concurrency</a:t>
            </a:r>
          </a:p>
          <a:p>
            <a:pPr lvl="3"/>
            <a:endParaRPr lang="en-US"/>
          </a:p>
          <a:p>
            <a:r>
              <a:rPr lang="en-US"/>
              <a:t>Homework 3 is due next Thursday (5/20)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0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Popular application-level protocols:</a:t>
            </a:r>
          </a:p>
          <a:p>
            <a:pPr lvl="1"/>
            <a:r>
              <a:rPr lang="en-US" sz="2000" b="1" dirty="0"/>
              <a:t>DNS:  </a:t>
            </a:r>
            <a:r>
              <a:rPr lang="en-US" sz="2000" dirty="0"/>
              <a:t>translates a domain name (</a:t>
            </a:r>
            <a:r>
              <a:rPr lang="en-US" sz="2000" i="1" dirty="0"/>
              <a:t>e.</a:t>
            </a:r>
            <a:r>
              <a:rPr lang="en-US" sz="2000" i="1"/>
              <a:t>g.</a:t>
            </a:r>
            <a:r>
              <a:rPr lang="en-US" sz="2000"/>
              <a:t>, </a:t>
            </a:r>
            <a:r>
              <a:rPr lang="en-US" sz="2000" dirty="0">
                <a:hlinkClick r:id="rId2"/>
              </a:rPr>
              <a:t>www.google.com</a:t>
            </a:r>
            <a:r>
              <a:rPr lang="en-US" sz="2000" dirty="0"/>
              <a:t>) into one or more IP addresses (</a:t>
            </a:r>
            <a:r>
              <a:rPr lang="en-US" sz="2000" i="1" dirty="0"/>
              <a:t>e.</a:t>
            </a:r>
            <a:r>
              <a:rPr lang="en-US" sz="2000" i="1"/>
              <a:t>g.</a:t>
            </a:r>
            <a:r>
              <a:rPr lang="en-US" sz="2000"/>
              <a:t>, </a:t>
            </a:r>
            <a:r>
              <a:rPr lang="en-US" sz="2000" dirty="0"/>
              <a:t>74.125.197.106)</a:t>
            </a:r>
          </a:p>
          <a:p>
            <a:pPr lvl="2"/>
            <a:r>
              <a:rPr lang="en-US" sz="1800" u="sng" dirty="0"/>
              <a:t>D</a:t>
            </a:r>
            <a:r>
              <a:rPr lang="en-US" sz="1800" dirty="0"/>
              <a:t>omain </a:t>
            </a:r>
            <a:r>
              <a:rPr lang="en-US" sz="1800" u="sng" dirty="0"/>
              <a:t>N</a:t>
            </a:r>
            <a:r>
              <a:rPr lang="en-US" sz="1800" dirty="0"/>
              <a:t>ame </a:t>
            </a:r>
            <a:r>
              <a:rPr lang="en-US" sz="1800" u="sng" dirty="0"/>
              <a:t>S</a:t>
            </a:r>
            <a:r>
              <a:rPr lang="en-US" sz="1800" dirty="0"/>
              <a:t>ystem</a:t>
            </a:r>
          </a:p>
          <a:p>
            <a:pPr lvl="2"/>
            <a:r>
              <a:rPr lang="en-US" sz="1800" dirty="0"/>
              <a:t>An hierarchy of DNS servers cooperate to do this</a:t>
            </a:r>
          </a:p>
          <a:p>
            <a:pPr lvl="1"/>
            <a:r>
              <a:rPr lang="en-US" sz="2000" b="1" dirty="0"/>
              <a:t>HTTP:  </a:t>
            </a:r>
            <a:r>
              <a:rPr lang="en-US" sz="2000" dirty="0"/>
              <a:t>web protocols</a:t>
            </a:r>
          </a:p>
          <a:p>
            <a:pPr lvl="2"/>
            <a:r>
              <a:rPr lang="en-US" sz="1800" u="sng" dirty="0"/>
              <a:t>H</a:t>
            </a:r>
            <a:r>
              <a:rPr lang="en-US" sz="1800" dirty="0"/>
              <a:t>yper</a:t>
            </a:r>
            <a:r>
              <a:rPr lang="en-US" sz="1800" u="sng" dirty="0"/>
              <a:t>t</a:t>
            </a:r>
            <a:r>
              <a:rPr lang="en-US" sz="1800" dirty="0"/>
              <a:t>ext </a:t>
            </a:r>
            <a:r>
              <a:rPr lang="en-US" sz="1800" u="sng" dirty="0"/>
              <a:t>T</a:t>
            </a:r>
            <a:r>
              <a:rPr lang="en-US" sz="1800" dirty="0"/>
              <a:t>ransfer </a:t>
            </a:r>
            <a:r>
              <a:rPr lang="en-US" sz="1800" u="sng" dirty="0"/>
              <a:t>P</a:t>
            </a:r>
            <a:r>
              <a:rPr lang="en-US" sz="1800" dirty="0"/>
              <a:t>rotocol</a:t>
            </a:r>
          </a:p>
          <a:p>
            <a:pPr lvl="1"/>
            <a:r>
              <a:rPr lang="en-US" sz="2000" b="1" dirty="0"/>
              <a:t>SMTP, IMAP, POP:  </a:t>
            </a:r>
            <a:r>
              <a:rPr lang="en-US" sz="2000" dirty="0"/>
              <a:t>mail delivery and access protocols</a:t>
            </a:r>
          </a:p>
          <a:p>
            <a:pPr lvl="2"/>
            <a:r>
              <a:rPr lang="en-US" sz="1800" u="sng" dirty="0"/>
              <a:t>S</a:t>
            </a:r>
            <a:r>
              <a:rPr lang="en-US" sz="1800" dirty="0"/>
              <a:t>ecure </a:t>
            </a:r>
            <a:r>
              <a:rPr lang="en-US" sz="1800" u="sng" dirty="0"/>
              <a:t>M</a:t>
            </a:r>
            <a:r>
              <a:rPr lang="en-US" sz="1800" dirty="0"/>
              <a:t>ail </a:t>
            </a:r>
            <a:r>
              <a:rPr lang="en-US" sz="1800" u="sng" dirty="0"/>
              <a:t>T</a:t>
            </a:r>
            <a:r>
              <a:rPr lang="en-US" sz="1800" dirty="0"/>
              <a:t>ransfer </a:t>
            </a:r>
            <a:r>
              <a:rPr lang="en-US" sz="1800" u="sng" dirty="0"/>
              <a:t>P</a:t>
            </a:r>
            <a:r>
              <a:rPr lang="en-US" sz="1800" dirty="0"/>
              <a:t>rotocol, </a:t>
            </a:r>
            <a:r>
              <a:rPr lang="en-US" sz="1800" u="sng" dirty="0"/>
              <a:t>I</a:t>
            </a:r>
            <a:r>
              <a:rPr lang="en-US" sz="1800" dirty="0"/>
              <a:t>nternet </a:t>
            </a:r>
            <a:r>
              <a:rPr lang="en-US" sz="1800" u="sng" dirty="0"/>
              <a:t>M</a:t>
            </a:r>
            <a:r>
              <a:rPr lang="en-US" sz="1800" dirty="0"/>
              <a:t>essage </a:t>
            </a:r>
            <a:r>
              <a:rPr lang="en-US" sz="1800" u="sng" dirty="0"/>
              <a:t>A</a:t>
            </a:r>
            <a:r>
              <a:rPr lang="en-US" sz="1800" dirty="0"/>
              <a:t>ccess </a:t>
            </a:r>
            <a:r>
              <a:rPr lang="en-US" sz="1800" u="sng" dirty="0"/>
              <a:t>P</a:t>
            </a:r>
            <a:r>
              <a:rPr lang="en-US" sz="1800" dirty="0"/>
              <a:t>rotocol, </a:t>
            </a:r>
            <a:r>
              <a:rPr lang="en-US" sz="1800" u="sng" dirty="0"/>
              <a:t>P</a:t>
            </a:r>
            <a:r>
              <a:rPr lang="en-US" sz="1800" dirty="0"/>
              <a:t>ost </a:t>
            </a:r>
            <a:r>
              <a:rPr lang="en-US" sz="1800" u="sng" dirty="0"/>
              <a:t>O</a:t>
            </a:r>
            <a:r>
              <a:rPr lang="en-US" sz="1800" dirty="0"/>
              <a:t>ffice </a:t>
            </a:r>
            <a:r>
              <a:rPr lang="en-US" sz="1800" u="sng" dirty="0"/>
              <a:t>P</a:t>
            </a:r>
            <a:r>
              <a:rPr lang="en-US" sz="1800" dirty="0"/>
              <a:t>rotocol</a:t>
            </a:r>
          </a:p>
          <a:p>
            <a:pPr lvl="1"/>
            <a:r>
              <a:rPr lang="en-US" sz="2000" b="1" dirty="0"/>
              <a:t>SSH:  </a:t>
            </a:r>
            <a:r>
              <a:rPr lang="en-US" sz="2000" dirty="0"/>
              <a:t>secure remote login protocol</a:t>
            </a:r>
          </a:p>
          <a:p>
            <a:pPr lvl="2"/>
            <a:r>
              <a:rPr lang="en-US" sz="1800" u="sng" dirty="0"/>
              <a:t>S</a:t>
            </a:r>
            <a:r>
              <a:rPr lang="en-US" sz="1800" dirty="0"/>
              <a:t>ecure </a:t>
            </a:r>
            <a:r>
              <a:rPr lang="en-US" sz="1800" u="sng" dirty="0"/>
              <a:t>Sh</a:t>
            </a:r>
            <a:r>
              <a:rPr lang="en-US" sz="1800" dirty="0"/>
              <a:t>ell</a:t>
            </a:r>
          </a:p>
          <a:p>
            <a:pPr lvl="1"/>
            <a:r>
              <a:rPr lang="en-US" sz="2000" b="1" dirty="0" err="1"/>
              <a:t>bittorrent</a:t>
            </a:r>
            <a:r>
              <a:rPr lang="en-US" sz="2000" b="1" dirty="0"/>
              <a:t>:  </a:t>
            </a:r>
            <a:r>
              <a:rPr lang="en-US" sz="2000" dirty="0"/>
              <a:t>peer-to-peer, swarming file sharing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3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netcat</a:t>
            </a:r>
            <a:r>
              <a:rPr lang="en-US" dirty="0"/>
              <a:t> demo (if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netcat</a:t>
            </a:r>
            <a:r>
              <a:rPr lang="en-US" dirty="0"/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/>
              <a:t>) is “a computer networking utility for reading from and writing to network connections using TCP or UDP”</a:t>
            </a:r>
          </a:p>
          <a:p>
            <a:pPr lvl="1"/>
            <a:r>
              <a:rPr lang="en-US" dirty="0">
                <a:hlinkClick r:id="rId3"/>
              </a:rPr>
              <a:t>https://en.wikipedia.org/wiki/Netcat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Listen on port: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-l &lt;port&gt;</a:t>
            </a:r>
          </a:p>
          <a:p>
            <a:pPr lvl="1"/>
            <a:r>
              <a:rPr lang="en-US" dirty="0"/>
              <a:t>Connect: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&lt;port&gt;</a:t>
            </a:r>
          </a:p>
          <a:p>
            <a:pPr lvl="2"/>
            <a:r>
              <a:rPr lang="en-US" dirty="0"/>
              <a:t>Local host: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127.0.0.1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90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D1D2-C8EB-C348-8FBD-5941F0E47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E8A52-FCFB-D046-8AA4-679619219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6D75C-8F0D-436C-9990-E948AB9941A3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E9A34-F497-004C-A01F-A93BD0DA6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158014"/>
            <a:ext cx="3556000" cy="566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1721" y="6123543"/>
            <a:ext cx="2434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https://xkcd.com/2105/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0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C++ Conversions</a:t>
            </a:r>
          </a:p>
          <a:p>
            <a:r>
              <a:rPr lang="en-US" dirty="0"/>
              <a:t>Introduction to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0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compiler tries to infer some kinds of conversions</a:t>
            </a:r>
          </a:p>
          <a:p>
            <a:pPr lvl="1"/>
            <a:r>
              <a:rPr lang="en-US" dirty="0"/>
              <a:t>When types are not equal and you don’t specify an explicit cast, the compiler looks for an acceptable implicit conversion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3017520"/>
            <a:ext cx="6949440" cy="1737360"/>
          </a:xfrm>
          <a:prstGeom prst="roundRect">
            <a:avLst>
              <a:gd name="adj" fmla="val 589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5.7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conversion, float -&gt; int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c = x;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conversion, int -&gt; char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conversion, (const char*) -&gt; string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5569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Sneaky Implicit Conversions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62075"/>
                <a:ext cx="8366125" cy="2194560"/>
              </a:xfrm>
            </p:spPr>
            <p:txBody>
              <a:bodyPr/>
              <a:lstStyle/>
              <a:p>
                <a:r>
                  <a:rPr lang="en-US" dirty="0"/>
                  <a:t>(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const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char*</a:t>
                </a:r>
                <a:r>
                  <a:rPr lang="en-US" dirty="0"/>
                  <a:t>) to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string</a:t>
                </a:r>
                <a:r>
                  <a:rPr lang="en-US" dirty="0"/>
                  <a:t> conversion?</a:t>
                </a:r>
              </a:p>
              <a:p>
                <a:pPr lvl="1"/>
                <a:r>
                  <a:rPr lang="en-US" dirty="0"/>
                  <a:t>If a class has a constructor with a single parameter, the compiler will exploit it to perform implicit conversions</a:t>
                </a:r>
              </a:p>
              <a:p>
                <a:pPr lvl="1"/>
                <a:r>
                  <a:rPr lang="en-US" dirty="0"/>
                  <a:t>At most, one user-defined implicit conversion will happen</a:t>
                </a:r>
              </a:p>
              <a:p>
                <a:pPr lvl="2"/>
                <a:r>
                  <a:rPr lang="en-US" dirty="0"/>
                  <a:t>Can do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Foo</a:t>
                </a:r>
                <a:r>
                  <a:rPr lang="en-US" dirty="0"/>
                  <a:t>, but not </a:t>
                </a:r>
                <a:r>
                  <a:rPr lang="en-US" dirty="0" err="1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Foo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66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Baz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62075"/>
                <a:ext cx="8366125" cy="2194560"/>
              </a:xfrm>
              <a:blipFill rotWithShape="0">
                <a:blip r:embed="rId2"/>
                <a:stretch>
                  <a:fillRect l="-291" t="-1944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188720" y="3657600"/>
            <a:ext cx="6858000" cy="310896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Foo(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xi) : x(xi) {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equivalent to return Bar(Foo(5));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941160" y="5723640"/>
              <a:ext cx="1703160" cy="72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3960" y="5717880"/>
                <a:ext cx="1714680" cy="73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06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Sneaky </a:t>
            </a:r>
            <a:r>
              <a:rPr lang="en-US" dirty="0" err="1"/>
              <a:t>Implicits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 one-argument constructors as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explicit</a:t>
            </a:r>
            <a:r>
              <a:rPr lang="en-US" dirty="0"/>
              <a:t> if you want to disable them from being used as an implicit conversion path</a:t>
            </a:r>
          </a:p>
          <a:p>
            <a:pPr lvl="1"/>
            <a:r>
              <a:rPr lang="en-US" dirty="0"/>
              <a:t>Usually a good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65F57-6629-491F-908D-2C38BE8C8B72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188720" y="3657600"/>
            <a:ext cx="6858000" cy="3108960"/>
          </a:xfrm>
          <a:prstGeom prst="roundRect">
            <a:avLst>
              <a:gd name="adj" fmla="val 271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explicit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Foo(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xi) : x(xi) { }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f) {</a:t>
            </a: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lvl="1"/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lvl="1"/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Bar(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compiler error</a:t>
            </a:r>
            <a:endParaRPr lang="en-US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678193" y="1781349"/>
            <a:ext cx="1829520" cy="4661533"/>
            <a:chOff x="5678193" y="1781349"/>
            <a:chExt cx="1829520" cy="46615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6223953" y="1781349"/>
                <a:ext cx="1283760" cy="460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17473" y="1773069"/>
                  <a:ext cx="1297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5678193" y="6227962"/>
                <a:ext cx="1829520" cy="21492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671353" y="6222562"/>
                  <a:ext cx="1839960" cy="22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9531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Conversions</a:t>
            </a:r>
          </a:p>
          <a:p>
            <a:r>
              <a:rPr lang="en-US" b="1" dirty="0">
                <a:solidFill>
                  <a:srgbClr val="4B2A85"/>
                </a:solidFill>
              </a:rPr>
              <a:t>Introduction to Networks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Layers upon layers upon layers…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funny-wedding-cake-decoration-colors-rain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79" y="2062469"/>
            <a:ext cx="2743200" cy="43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4B857-D998-4389-868F-41059723D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21" y="3429000"/>
            <a:ext cx="3589020" cy="280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1B06D4-37CB-4676-8B51-332FF2568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4974336"/>
          </a:xfrm>
        </p:spPr>
        <p:txBody>
          <a:bodyPr/>
          <a:lstStyle/>
          <a:p>
            <a:r>
              <a:rPr lang="en-US" dirty="0"/>
              <a:t>Networking is a very </a:t>
            </a:r>
            <a:r>
              <a:rPr lang="en-US"/>
              <a:t>common programming feature</a:t>
            </a:r>
          </a:p>
          <a:p>
            <a:pPr lvl="1"/>
            <a:r>
              <a:rPr lang="en-US"/>
              <a:t>You </a:t>
            </a:r>
            <a:r>
              <a:rPr lang="en-US" dirty="0"/>
              <a:t>will likely have to create a program that will read/write over the network at some point in </a:t>
            </a:r>
            <a:r>
              <a:rPr lang="en-US"/>
              <a:t>your career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/>
              <a:t>We want to give you a basic, high-level understanding of how networks work before you use them</a:t>
            </a:r>
          </a:p>
          <a:p>
            <a:pPr lvl="1"/>
            <a:r>
              <a:rPr lang="en-US"/>
              <a:t>Lecture will be more “story-like;” we will purposefully skip over most of the details, but hopefully you will learn something new about the Internet today!</a:t>
            </a:r>
          </a:p>
          <a:p>
            <a:pPr lvl="1"/>
            <a:r>
              <a:rPr lang="en-US"/>
              <a:t>Take </a:t>
            </a:r>
            <a:r>
              <a:rPr lang="en-US" dirty="0"/>
              <a:t>CSE 461 if you want to </a:t>
            </a:r>
            <a:r>
              <a:rPr lang="en-US"/>
              <a:t>know more about the implementations of networks (the </a:t>
            </a:r>
            <a:r>
              <a:rPr lang="en-US" dirty="0"/>
              <a:t>course is pretty cool </a:t>
            </a:r>
            <a:r>
              <a:rPr lang="en-US">
                <a:sym typeface="Wingdings" panose="05000000000000000000" pitchFamily="2" charset="2"/>
              </a:rPr>
              <a:t></a:t>
            </a:r>
            <a:r>
              <a:rPr lang="en-US"/>
              <a:t>)</a:t>
            </a:r>
          </a:p>
          <a:p>
            <a:pPr>
              <a:spcBef>
                <a:spcPts val="1800"/>
              </a:spcBef>
            </a:pPr>
            <a:r>
              <a:rPr lang="en-US"/>
              <a:t>Let’s also examine “the network” as a </a:t>
            </a:r>
            <a:r>
              <a:rPr lang="en-US" i="1"/>
              <a:t>system</a:t>
            </a:r>
          </a:p>
          <a:p>
            <a:pPr lvl="1"/>
            <a:r>
              <a:rPr lang="en-US"/>
              <a:t>Inputs? Outputs? Robustness? Efficiency? Customers?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6408</TotalTime>
  <Words>3311</Words>
  <Application>Microsoft Office PowerPoint</Application>
  <PresentationFormat>On-screen Show (4:3)</PresentationFormat>
  <Paragraphs>535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Cambria Math</vt:lpstr>
      <vt:lpstr>CMU Bright</vt:lpstr>
      <vt:lpstr>Courier New</vt:lpstr>
      <vt:lpstr>Ink Free</vt:lpstr>
      <vt:lpstr>Roboto Regular</vt:lpstr>
      <vt:lpstr>Times New Roman</vt:lpstr>
      <vt:lpstr>Wingdings</vt:lpstr>
      <vt:lpstr>UWTheme-333-Sp18</vt:lpstr>
      <vt:lpstr> About where are you on Homework 3?</vt:lpstr>
      <vt:lpstr>Networks Introduction CSE 333 Spring 2021</vt:lpstr>
      <vt:lpstr>Administrivia</vt:lpstr>
      <vt:lpstr>Lecture Outline</vt:lpstr>
      <vt:lpstr>Implicit Conversion</vt:lpstr>
      <vt:lpstr>Sneaky Implicit Conversions</vt:lpstr>
      <vt:lpstr>Avoiding Sneaky Implicits</vt:lpstr>
      <vt:lpstr>Lecture Outline</vt:lpstr>
      <vt:lpstr>Today’s Goals</vt:lpstr>
      <vt:lpstr>Networks From 10,000 ft</vt:lpstr>
      <vt:lpstr>“Network” Latency is Highly Variable</vt:lpstr>
      <vt:lpstr>The Physical Layer</vt:lpstr>
      <vt:lpstr>Materials Matter – Latency</vt:lpstr>
      <vt:lpstr>The Data Link Layer</vt:lpstr>
      <vt:lpstr>The Network Layer (IP)</vt:lpstr>
      <vt:lpstr>The Network Layer (IP)</vt:lpstr>
      <vt:lpstr>The Network Layer (IP)</vt:lpstr>
      <vt:lpstr>Distance Matters – Latency</vt:lpstr>
      <vt:lpstr>Topology Matters – Latency and Reliability </vt:lpstr>
      <vt:lpstr>The Transport Layer</vt:lpstr>
      <vt:lpstr>The Transport Layer (TCP)</vt:lpstr>
      <vt:lpstr>The Transport Layer (TCP)</vt:lpstr>
      <vt:lpstr>The Transport Layer (TCP)</vt:lpstr>
      <vt:lpstr>The Transport Layer (UDP)</vt:lpstr>
      <vt:lpstr>The Transport Layer</vt:lpstr>
      <vt:lpstr>The (Mostly Missing) Layers 5 &amp; 6</vt:lpstr>
      <vt:lpstr>The Application Layer</vt:lpstr>
      <vt:lpstr>The Application Layer</vt:lpstr>
      <vt:lpstr>The Application Layer</vt:lpstr>
      <vt:lpstr>The Application Layer</vt:lpstr>
      <vt:lpstr>netcat demo (if time)</vt:lpstr>
      <vt:lpstr>In Other Words…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CSE333 Sp21 Lec20 - Networks</dc:title>
  <dc:creator>Justin Hsia</dc:creator>
  <cp:lastModifiedBy>jhsia</cp:lastModifiedBy>
  <cp:revision>128</cp:revision>
  <cp:lastPrinted>2018-11-08T22:27:14Z</cp:lastPrinted>
  <dcterms:created xsi:type="dcterms:W3CDTF">2018-05-10T17:38:43Z</dcterms:created>
  <dcterms:modified xsi:type="dcterms:W3CDTF">2021-05-24T23:54:12Z</dcterms:modified>
</cp:coreProperties>
</file>