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3.xml" ContentType="application/vnd.openxmlformats-officedocument.presentationml.notesSlide+xml"/>
  <Override PartName="/ppt/ink/ink4.xml" ContentType="application/inkml+xml"/>
  <Override PartName="/ppt/notesSlides/notesSlide4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5.xml" ContentType="application/vnd.openxmlformats-officedocument.presentationml.notesSlide+xml"/>
  <Override PartName="/ppt/ink/ink7.xml" ContentType="application/inkml+xml"/>
  <Override PartName="/ppt/notesSlides/notesSlide6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ink/ink13.xml" ContentType="application/inkml+xml"/>
  <Override PartName="/ppt/ink/ink14.xml" ContentType="application/inkml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ink/ink15.xml" ContentType="application/inkml+xml"/>
  <Override PartName="/ppt/notesSlides/notesSlide7.xml" ContentType="application/vnd.openxmlformats-officedocument.presentationml.notesSlide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1"/>
  </p:notesMasterIdLst>
  <p:handoutMasterIdLst>
    <p:handoutMasterId r:id="rId32"/>
  </p:handoutMasterIdLst>
  <p:sldIdLst>
    <p:sldId id="335" r:id="rId2"/>
    <p:sldId id="257" r:id="rId3"/>
    <p:sldId id="288" r:id="rId4"/>
    <p:sldId id="284" r:id="rId5"/>
    <p:sldId id="259" r:id="rId6"/>
    <p:sldId id="260" r:id="rId7"/>
    <p:sldId id="261" r:id="rId8"/>
    <p:sldId id="262" r:id="rId9"/>
    <p:sldId id="289" r:id="rId10"/>
    <p:sldId id="263" r:id="rId11"/>
    <p:sldId id="264" r:id="rId12"/>
    <p:sldId id="265" r:id="rId13"/>
    <p:sldId id="267" r:id="rId14"/>
    <p:sldId id="268" r:id="rId15"/>
    <p:sldId id="355" r:id="rId16"/>
    <p:sldId id="290" r:id="rId17"/>
    <p:sldId id="269" r:id="rId18"/>
    <p:sldId id="271" r:id="rId19"/>
    <p:sldId id="272" r:id="rId20"/>
    <p:sldId id="273" r:id="rId21"/>
    <p:sldId id="274" r:id="rId22"/>
    <p:sldId id="361" r:id="rId23"/>
    <p:sldId id="356" r:id="rId24"/>
    <p:sldId id="276" r:id="rId25"/>
    <p:sldId id="277" r:id="rId26"/>
    <p:sldId id="279" r:id="rId27"/>
    <p:sldId id="280" r:id="rId28"/>
    <p:sldId id="281" r:id="rId29"/>
    <p:sldId id="282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2661A"/>
    <a:srgbClr val="669900"/>
    <a:srgbClr val="4B2A85"/>
    <a:srgbClr val="5A5A5A"/>
    <a:srgbClr val="D94B7B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3" autoAdjust="0"/>
    <p:restoredTop sz="88974" autoAdjust="0"/>
  </p:normalViewPr>
  <p:slideViewPr>
    <p:cSldViewPr snapToGrid="0">
      <p:cViewPr varScale="1">
        <p:scale>
          <a:sx n="62" d="100"/>
          <a:sy n="62" d="100"/>
        </p:scale>
        <p:origin x="873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2571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2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2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95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6:24.6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15986 9901 48 0,'0'3'19'0,"3"-8"-10"0,-3 5 7 15,0 0 11-15,0 0-3 16,0 0 7-16,3 0-7 16,3 0-6-16,-3 0-1 15,3 0-4-15,3 2 2 16,-3-2-8-16,3 3 2 15,3-3 2-15,2 5-6 0,-5-2-1 16,12-3 0-16,0 0 0 16,3 0-2-16,3 3-2 15,-6 2 1-15,2-5-1 16,-2 0-3-16,0 0 2 16,-3 3 1-16,3-3 2 15,-3 2-1-15,2-2-1 16,1-2-21-16,-3 2-11 15,3-3-46-15</inkml:trace>
  <inkml:trace contextRef="#ctx0" brushRef="#br0" timeOffset="1">16617 9891 72 0,'-12'2'30'0,"15"4"-16"0,12-9 3 0,-9 3 14 16,0 3-3 0,3-3 0-16,-6 2-6 0,6-2-4 15,3 0-10-15,6 3-5 16,-7-3-2-16,7 3-1 0,-3-3 2 15,6 0-3-15,3 0-2 16,0 0-34 0,-4 0-52-16,1 0 9 15</inkml:trace>
  <inkml:trace contextRef="#ctx0" brushRef="#br0" timeOffset="2">17070 9893 132 0,'11'-5'49'0,"1"0"-26"0,0 5-18 0,-3-5 11 0,9 7-5 15,-9 1 1-15,6-3-9 16,0 0-2-16,6 3-1 16,8-1-9-16,-8 1-2 0,0 2-56 15</inkml:trace>
  <inkml:trace contextRef="#ctx0" brushRef="#br0" timeOffset="3">16665 9243 44 0,'0'0'19'0,"0"2"-10"0,0 4 2 0,0 1 12 0,0 7 8 16,0 4 3-16,0 17-5 15,0 2-1 1,0 2-6-16,0 4-4 0,0-1-8 16,0-2-2-1,0-3-4-15,0-3-1 0,0-2 3 16,0-6-5-16,0-2-3 0,0-5-8 0,0-6-4 16,0-3-19-16,0-2-6 15,0-5-26 1</inkml:trace>
  <inkml:trace contextRef="#ctx0" brushRef="#br0" timeOffset="4">16543 9346 28 0,'-9'10'11'0,"3"-2"-6"0,0 13 9 15,6-13 9-15,-3 6-3 16,0-1 1-16,3-3-10 16,0-2-2-16,0-2-3 15,3-4 1 1,3-15-2-16,3-3-3 15,0-2 2-15,-3-3-3 16,8-6-1-16,1 1 1 0,0-4 1 16,-3 7 3-16,0 2 4 15,0 2 9-15,-3 3 3 16,0 6-8-16,0 4-3 16,0 6 5-16,0 6 4 15,3 4-9-15,-4 6-1 0,4 3 1 16,-3 2-4-16,3-3 2 15,0 1-5-15,-3 5 0 16,0-9-28 0,15-1-76-1</inkml:trace>
  <inkml:trace contextRef="#ctx0" brushRef="#br0" timeOffset="5">16373 8176 88 0,'0'-5'35'0,"0"5"-18"0,0-5-5 15,0 2 13-15,0 0-5 16,-3 1 1-16,-6-1-8 0,-6 0 0 15,0 1-6-15,3 2-2 32,-5 5-2-32,-4 6-3 0,-9-1 1 0,9 6-4 15,-9 11 2-15,10-1-1 16,8-2-2-16,3 0-2 16,9 0 1-16,9-1 1 15,5-1 2-15,4-7 1 16,0-1 1-16,3-6 0 15,-6-8 2-15,3-8-1 16,0 0-1-16,2-11-6 16,-8-5-1-16,0-5-4 15,-6-3 2-15,-6-2-2 16,-6-11 0-16,3 3 3 0,-6 2 3 16,6 6 5-1,-6 5 4-15,1 5 12 0,2 5 5 16,0 3 6-16,6 6 4 15,-6 5-15-15,3 7-4 16,3 9-6-16,3 7-1 16,3 9 1-16,0 4 1 15,3 4-1-15,-4 2-1 16,7 3-3-16,-3-6 1 16,3-2-4-16,0-6-2 15,3-2-34-15,-3-8-12 16,-3-3-31-1</inkml:trace>
  <inkml:trace contextRef="#ctx0" brushRef="#br0" timeOffset="6">16543 8192 156 0,'-18'-5'60'0,"12"2"-32"0,0 3-26 15,0 0 14-15,3 0 5 16,-9 0 5-16,3 6-14 15,-6 1-5-15,3 1-4 16,0 16 0-16,4-3 0 0,5 1-6 16,-6-4 0-16,6 1-1 15,3-4-1-15,6 1 1 16,3-5 3-16,2-3 2 16,4-5 4-16,-3-6-4 15,0-2-3-15,0-3-4 0,3-6 1 16,-9-4 3-16,0-1 3 15,-3 1 0-15,3 2 2 16,-6 3-2-16,0 2 2 16,0 3 2-16,0 3 4 15,0 5-4-15,3 3-1 16,3 7-2-16,-3 6 1 16,9-3-4-16,-1 0-2 15,4 1 2-15,0-4 2 16,0 1-18-16,-3-3-6 15,0 0-30 1,0-6-49-16,3-2 19 16</inkml:trace>
  <inkml:trace contextRef="#ctx0" brushRef="#br0" timeOffset="7">16659 7951 144 0,'-9'-2'55'0,"9"2"-30"0,0 5-25 16,6 0 13-16,-6 6 4 16,3 5 7-16,3 10-7 15,0 6-2-15,0 2-8 16,3-2-3-16,-1 5 0 0,-2 0-2 16,3-2 1-16,-3-4-26 0,0-4-10 15,0-6-51 1</inkml:trace>
  <inkml:trace contextRef="#ctx0" brushRef="#br0" timeOffset="8">16534 8158 188 0,'0'-6'71'0,"0"6"-38"15,9-5-21-15,-3 3 19 0,8-9-14 16,7 0-4-16,0-4-6 16,9-1-2-16,0 2-3 15,2 1-17-15,7 0-7 0,-9 2-47 16,3 3-50 0,-4 3 31-16</inkml:trace>
  <inkml:trace contextRef="#ctx0" brushRef="#br0" timeOffset="9">16950 8052 140 0,'-11'18'55'0,"-1"-18"-30"0,3 3-16 0,3 0 14 16,3-1-9-1,-9 12-3-15,3-1-4 16,-3 0 0-16,3 3-4 0,0 0-2 0,3 2 2 16,0 6-4-16,6 3 0 15,3-6 1-15,6-5 2 16,0-3-1-16,0-5 2 15,3-13-4-15,3-3-2 16,0-6-3-16,-6-1-1 16,3-4-1-16,-4 0 2 15,-2-12 6-15,0 4 4 16,-6 3 3-16,0 3 1 0,0 5 9 16,0 6 6-1,0 2-6-15,3 5-2 0,3 9 3 16,0 7 2-16,3 3-15 15,6 2-6-15,6 1-1 16,0-3 0-16,-6-1-9 16,2-4-5-16,1-3-72 15,-3-5-48 1,0-6 49-16</inkml:trace>
  <inkml:trace contextRef="#ctx0" brushRef="#br0" timeOffset="10">15906 8780 116 0,'0'0'46'0,"12"5"-24"0,-3 3-8 0,-9 0 17 15,2 5-4-15,4 3-1 16,-6 2-3-16,3 9 0 16,3 2-13-16,-6-5-1 0,0-3-2 15,0-3-1-15,0-2 1 16,0-2-4-16,3-4 0 15,-3-2-1-15,0-3-2 16,0 1 1-16,0-6-1 16,0-11-3-16,0-7 0 15,0-4-7-15,0-1-2 0,0-1 5 16,0 0 1 0,0 3 1-16,3 5 4 0,3 0-2 15,-6 5 1-15,9 3 2 16,-6 6 0-16,6 4 0 15,-6 6 2-15,3 3 5 16,0 5 4-16,0-3-2 16,-6 0 0-16,3 3-3 15,-3-3 1-15,0-2-6 16,0-11 1 0,0 0 3-16,6-5-4 15,-6-6-1-15,9-5-7 0,-6-5-3 16,6 0 3-16,0 0 2 15,3 5 3-15,-4 3 3 16,1 5-2-16,3 2 0 16,0 4 7-16,9 4 4 15,-3 9 3-15,-3 2 3 16,0 6-5-16,-12 2 1 16,6-5-5-16,0 0-2 15,-9 0-5-15,2-3-2 16,4-3-30-16,-6-2-14 15,0-2-126 1,3-17 71 0</inkml:trace>
  <inkml:trace contextRef="#ctx0" brushRef="#br0" timeOffset="11">16221 8819 164 0,'-3'3'63'0,"9"2"-34"0,0 0-32 15,-3-2 11-15,3 2 9 16,-3-2 6-16,6 0-9 16,0-1-5-16,0-2-6 15,-3 0-3-15,3-2 1 0,0-4 1 16,0-2 3-16,-6 1-4 16,2-1-1-16,-5-3-7 15,0 3 0-15,-5 0-2 16,2 0 1-16,-6 0 0 0,0 6 2 15,0-1 4 1,3 3 1-16,-3 3 1 0,0 2 2 0,0 5-3 16,6 1 0-16,-3 2 7 15,6 3 4-15,0 0-1 16,6 0 0-16,-3-3-3 16,6 0 1-16,3-5-6 15,0 0-1 1,3-2 0-16,0-6 0 15,-1-3-33-15,7-2-13 0,-6-3-37 16</inkml:trace>
  <inkml:trace contextRef="#ctx0" brushRef="#br0" timeOffset="12">16403 8729 124 0,'-6'0'49'0,"6"19"-26"0,0-9-14 16,0-4 16-16,0 2 3 16,6 2 6-16,-6 3-15 15,0 1-3-15,3 2-10 16,-3-3-4-16,6 0-1 0,-6 0-1 0,0-5 0 16,0-3 0-16,0 1 2 15,0-6-8-15,3-3-1 16,-3-2-5-16,6-6-3 15,-6-5 0-15,3 3-1 16,0-3 4-16,3-2 3 16,-3 2 2-16,2 3 5 15,1 2 3-15,3 11 9 16,0 3 3 0,-3 2 5-16,0 6 3 15,0 2-5-15,-6 0 1 16,0 0-8-16,0 0-1 15,0-2-4-15,0-3-1 16,0 3-1-16,0-6 1 16,0-5-11-16,3-5-4 15,3-9-10-15,-6 1-1 0,6-3 3 16,0-2 2-16,3-3 6 16,0 2 5-16,3 3 6 15,0 6 5-15,5 7 8 16,4 3 4-16,-6 5 3 15,0 6 3-15,0 2-3 16,0 3-2-16,-9 2-5 16,3 1 0-16,-3-3-9 15,-3-3-4-15,0 0-16 16,-3-5-6-16,0-2-35 16,0-6-54-1,0-6 19-15</inkml:trace>
  <inkml:trace contextRef="#ctx0" brushRef="#br0" timeOffset="13">16694 8541 136 0,'-5'0'52'0,"10"6"-28"0,-2 2-24 0,6 0 13 15,-6 5 13-15,3 5 8 16,0 9-4-16,0 2-3 15,3 0-15-15,-9 3-3 0,3-3 1 16,3-5-4-16,-6-3 2 16,3-5-7-16,0-3-1 15,-3-5 0-15,6-3 0 16,-6-5-5-16,0-5-1 16,3-6-4-16,3-2 1 0,0-3-2 15,3 0 0-15,0 3 3 16,3 0 5-16,3 2 2 15,-4 17 5 1,1-1 5-16,0 3 4 0,-3 2 4 16,-3 1-3-16,-3 2 2 15,-3 0-5-15,-3 3 1 16,-6-2-12-16,0-1-2 16,-3-3-23-16,-6 1-12 15,1-6-20-15,2-2-7 16,3-3-17-1</inkml:trace>
  <inkml:trace contextRef="#ctx0" brushRef="#br0" timeOffset="14">16924 8740 144 0,'18'13'55'0,"-7"-13"-30"0,4 0-18 15,-12 0 13-15,6 3-4 16,3-3 1-16,-6 0-3 15,6-3-1-15,-3-2-7 16,0-6-2-16,-3 1 0 0,0-4-2 16,-3 1 1-16,-6-3-7 15,-6 3-1-15,0 0-1 16,0 5 2-16,-3 3-1 16,0 2 1-16,0 6 3 15,3 5 2-15,0-1 2 0,3 15 12 31,3-4 3-31,3 1-7 0,3-1-4 16,3 1-4-16,3-3-3 16,3-3 3-16,6-3 0 15,6-2-12-15,-3-5-7 16,0-6-24-16,-4-2-12 16,-2-3-31-1</inkml:trace>
  <inkml:trace contextRef="#ctx0" brushRef="#br0" timeOffset="15">17171 8642 124 0,'-6'3'46'0,"12"2"-24"0,-6 11-6 0,3-8 18 16,6 5 2-16,-9 3 0 0,9 0-13 16,-6 0-4-16,0-3-11 15,-1 0-3-15,1-2 1 0,0-3-1 16,-3-1 2-16,0-1-2 15,0-6 2-15,0 0 2 16,-3-6 2-16,3 1-3 16,-3-5 0-16,3-6-7 15,0-3-1-15,3 3-2 16,6-2 0-16,0-1 0 16,3 3 0-16,0 3 0 0,6 0-2 15,-6 2-26-15,6 1-10 16,-3-1-42-1,2 3-44-15,4-8 43 16</inkml:trace>
  <inkml:trace contextRef="#ctx0" brushRef="#br0" timeOffset="16">17451 8499 180 0,'-6'-13'68'0,"0"29"-36"0,-3-8-18 0,6-3 20 15,-3 6-11-15,0-4 0 16,-3 1-10-16,3 0-3 15,0 3-5-15,6-3-8 0,0 0-3 16,9 2 0-16,3 1 4 16,3 2 1-16,11 3 1 0,-2 0 6 15,-3 2 4-15,-6-2 8 16,-6 0 6-16,-9 3 7 16,-9-1 3-16,-9-2-14 15,-3 0-6-15,-3-3-18 16,1 0-5-16,2-2-36 15,6-3-15-15,6-3-73 16</inkml:trace>
  <inkml:trace contextRef="#ctx0" brushRef="#br0" timeOffset="17">16694 9981 120 0,'0'-3'46'0,"0"-7"-24"0,-5 17-15 0,5-7 13 0,0 8-6 15,0 6 0-15,0 4-2 16,0 9 2-16,0 4-7 16,-3 6 2-16,3 6 4 0,0-1-5 15,0 3 0-15,-6-8-6 16,6-5-4-16,0-3 3 15,0-5 3-15,-3-3-19 16,0-5-9-16,3-3-37 16,-3-5-38-1,-3-3 31-15</inkml:trace>
  <inkml:trace contextRef="#ctx0" brushRef="#br0" timeOffset="18">16525 10367 116 0,'-3'11'44'0,"6"-3"-24"0,6 13-21 0,0-8 7 15,-6 5 7-15,9 4 6 16,5-4-4-16,1 1 2 16,3-3-6-16,-6-3-1 15,3-3-6-15,0-4 4 0,3-6 2 16,-1-8-1-16,4-8 0 15,-3-5-14-15,0-3-6 16,-6-3-37 0,-6-2-51-16</inkml:trace>
  <inkml:trace contextRef="#ctx0" brushRef="#br0" timeOffset="19">15849 11245 64 0,'-3'-7'27'0,"6"4"-14"0,-3 3-4 0,0 0 22 15,6 3-4 1,-3 2-2 0,6 3-4-16,0 2-5 0,3 4 0 15,-3 1 0-15,0-1-1 16,0 12-5-16,-6-5-4 0,0-5-1 16,3-3 1-16,-6-2-3 15,2-3 0-15,-2 0 1 16,-2-19 0-1,2-2 0-15,0-3-5 16,-6-5-1-16,6 0-6 16,6-6-2-16,-6-2 2 15,2 5 5-15,4 6 2 16,-6 2 1-16,3 5-3 16,6 4 2-16,-6 9 3 15,3 9 1-15,3 2 3 0,-6 0 3 16,6 3-2-1,-9 0 1-15,3-3-3 0,3-2 2 16,-6-1-4-16,0-2 0 16,0-2-1-16,0-6-2 15,3-3 1-15,6-5-1 16,-6-5-3-16,6-11 2 16,3 3-1-16,-3 0-2 15,3 5 0-15,-3 5 3 16,5 3 0-16,-2 6 3 15,0 7-1-15,0 5 2 16,3 4 0-16,-9 2 1 16,3-1 0-16,-3 1 0 15,6-2-5-15,-12-4-1 16,9 1-39-16,0-3-15 0,-3-6-27 16</inkml:trace>
  <inkml:trace contextRef="#ctx0" brushRef="#br0" timeOffset="20">16245 11156 132 0,'6'2'52'0,"-3"1"-28"0,6 7-26 16,-3-7 9-16,0 2 6 15,0-2 3-15,3-3-5 16,-6 0-2-16,6-3-5 15,-6-2-1-15,2 0 1 0,4-3-2 0,-6 0 1 16,0-5-7-16,-3 2-1 16,0 0-7-16,-3 4-3 15,0 1 4-15,-6 4 4 16,1 2 2-16,-4 2 0 16,-3 6 4-16,3 3 0 15,3 5 7-15,0 5 4 16,3 0-1-16,6-3 0 15,0 4-1-15,0-4 2 16,12-2-1-16,-3-3 0 16,6-2-5-16,6-6-1 15,2-2-6-15,1-3-2 16,-3-5-31-16,0-3-56 16,0-11 7-16</inkml:trace>
  <inkml:trace contextRef="#ctx0" brushRef="#br0" timeOffset="21">16427 10862 140 0,'-6'2'52'0,"6"4"-28"0,0-1-17 15,3 3 13-15,0 11 3 16,3 2 3-16,-6 2-9 15,8 7-5-15,-5 1-7 0,6-2-2 16,-6 3 3-16,3 3-3 0,0-6-2 16,0 0-33-16,3-8-14 15,-9-5-39 1</inkml:trace>
  <inkml:trace contextRef="#ctx0" brushRef="#br0" timeOffset="22">16376 11087 160 0,'15'-6'63'0,"-15"1"-34"0,12-5-30 0,-9 7 12 0,12-2-7 16,-3-3-3-16,8 0 0 15,-5 0 1-15,3 0-45 16,9 0-21-16</inkml:trace>
  <inkml:trace contextRef="#ctx0" brushRef="#br0" timeOffset="23">16563 10857 84 0,'0'7'33'0,"15"-1"-18"0,-6 7-9 0,-3-5 9 16,-3 8 14-16,0 0 8 16,3 2-6-16,-6 3-3 15,9 6-16-15,-3-1-5 16,-6-2-5-16,6 0 1 16,-3-3 0-16,3-2-1 0,-6-6-2 15,0-3 1-15,3-2 1 16,3-2-10-16,-6-9-4 15,3-8 3-15,6-4 5 16,0-7-2-16,-3 1 2 16,9 3-3-16,-7 4 0 15,4 1 6-15,-3 3 2 16,3 4 9-16,-3 4 4 16,0 4 1-16,3 4 1 0,-9 2-4 15,3 5 0-15,0 0-7 16,-3 0-3-16,0-2-1 15,0-1 1-15,-3-2-32 16,6 0-12-16,-3-5-25 16,3-3-29-1,0-5 34-15</inkml:trace>
  <inkml:trace contextRef="#ctx0" brushRef="#br0" timeOffset="24">16873 10991 116 0,'-6'6'46'0,"6"-1"-24"0,0 8-13 16,0-5 14-16,0 3-2 0,0 2-1 15,0 0-8-15,6 0-3 16,0 1-5-16,3-4-1 0,3-4 1 16,0-4 4-16,3-4 5 15,0-6-3-15,-4-6 2 16,4-1-5-16,-9-1 1 15,0 0-3-15,-6-3 0 16,-3 3-1 0,-6-2 0-16,0 2-2 15,-6 5 1-15,4 3-11 0,-1 1-4 16,3 1-23 0,0 9-71-1,6 2-10-15,3-5 59 16</inkml:trace>
  <inkml:trace contextRef="#ctx0" brushRef="#br0" timeOffset="25">17141 10883 116 0,'-6'3'46'0,"3"-1"-24"0,3-2-26 0,-12 3 36 15,6 2-8-15,-6 6-7 16,-6 2-2-16,4 0-10 15,5 3-5-15,-6 0-1 0,9 3-4 16,-3-1-1-16,6 1 0 16,9-1 4-16,6-2 3 15,3-5 4-15,-6-4-2 16,5-4 0-16,-2-8 5 16,3-6 5-16,-6-2-1 15,3-8 1-15,-9-3-7 16,-3-5-2-16,-3 0-4 15,-6-6-1-15,-3 1-1 0,0 0 0 16,-3 2 4-16,1 5 1 16,5 6-1-16,-3 5 1 15,6 3-2 1,3 5 2-16,3 6 0 0,6 7 1 16,3 8-2-16,6 6-2 15,-7 4 1-15,7 1 1 16,3 5-1-16,-6 0 2 15,6-2-2-15,-3-3 2 16,0-3-18-16,-3-3-4 16,-3-4-48-1,11-4-46-15,-8-2 35 16</inkml:trace>
  <inkml:trace contextRef="#ctx0" brushRef="#br0" timeOffset="26">17373 10793 192 0,'-9'-3'71'0,"0"9"-38"0,0-4-23 16,6 1 20-16,-3 2-7 16,-3 3-1-16,-2 0-10 15,2 3-5-15,-3-1-4 16,9 1-5-16,3-3-1 0,3 2-1 15,6 4 0-15,3 2-2 16,5-1 1-16,-2-1 5 0,0-1 2 16,-3 0 2-16,-3 0 0 15,-6 3 15-15,-6 0 8 16,-6 3-10-16,-3-1-2 16,-6-2-20-16,-5 0-7 15,-4-3-60-15,3-2-25 16,-3-6-6-1</inkml:trace>
  <inkml:trace contextRef="#ctx0" brushRef="#br0" timeOffset="27">15033 15301 96 0,'-12'-16'35'0,"24"11"-18"0,-15 10-7 15,6-5 12-15,3 8-8 16,0-11-3-16,3 0 0 15,6 3 3-15,9-2-4 16,2 2 0-16,16 2-6 16,9-2 6-16,8 0 3 0,7 0-4 15,8 0-1-15,9 3-4 0,7 5-3 16,8-5 2-16,9-1 0 16,12 1-1-16,6 2 1 15,-3 3-2-15,6 0-1 16,0 0 1-16,0-3 1 15,9 1-3-15,-6 2 0 16,3-3 3-16,-3-2 1 16,3-1-4-16,0 6-1 15,-9-5 3-15,6-1 3 16,-3 4 3-16,-6-4 1 16,0 1-4-16,3 0-1 15,-9 2-1-15,3-2-2 0,-3-3 1 16,0 2 1-1,-9 1 1-15,-5 2 1 0,-10-5 2 16,-9 0 1-16,-8 0-1 16,-10 0 1-16,-5 3-6 15,-7-1-3-15,-2 1 1 16,-15-3 2-16,-16 0-24 16,-8 0-10-16,-15-3-38 15,-11 1-44 1,-7 4 37-16</inkml:trace>
  <inkml:trace contextRef="#ctx0" brushRef="#br0" timeOffset="28">18414 16060 96 0,'-14'-11'38'0,"14"11"-20"0,0 6-15 0,0-6 12 16,0 0 0-16,3 5 3 15,0 3 1-15,0 0 1 16,-1 5-5-16,-2 6-1 16,0 7-8-16,0 1-2 0,0-6 2 0,0-3-5 15,0-4-1-15,0-1 2 16,0 0 1-16,0-8 1 15,0 3 0-15,0-8 4 16,0 0 3-16,0-8-6 16,6-10-1-16,0 2-4 15,3-8-1-15,0-2-1 0,0-1 0 16,0 3 2 0,0 3 2-16,0 5-3 0,0 3 0 15,3 2-1-15,0 11 0 16,-3 11 4-16,0 0 3 15,0 5 0-15,-4-1 2 16,1-1-2-16,0 4 2 16,-3 3-6-16,0-7-1 15,-3-1 0-15,3-8 0 16,0 3 0-16,6-16 2 16,0-5-1-16,0 0-3 15,3-1 1-15,0 1 1 16,0 5 2-16,0 3-3 15,-3 0 0-15,0 10 1 16,-1 0 2-16,-2 3-3 16,0 0 0-16,0 8 1 15,0-3 2-15,0 3-8 16,0-3-27 0,0-2-11-16,0-8-20 15,3-3-29 1,0-8 28-16</inkml:trace>
  <inkml:trace contextRef="#ctx0" brushRef="#br0" timeOffset="29">18778 16084 128 0,'-3'-3'49'0,"0"6"-26"0,3-3-18 0,0 0 11 16,0 5-7-16,3 3-1 16,0 3-2-16,0 2-1 15,0 11-3-15,3 0 3 0,2-6 1 16,1 1-2-16,3-6-1 15,-3 0 1-15,6-2 2 0,0-9-14 16,3-2-5 0,-3-2 0-16,0-9 0 0,-3 3 5 15,-4-8 5 1,-2 0 2-16,-3 3 1 0,0 3 13 16,0-1 6-16,-3 0-3 15,0 6 1-15,3 2-10 16,-3 9-2-16,3 4-3 15,0 1-2-15,3-3-8 16,0 5-5-16,3 0-20 16,0-2-6-16,3-3-22 15,0 0-13 1,0-8 33-16</inkml:trace>
  <inkml:trace contextRef="#ctx0" brushRef="#br0" timeOffset="30">19126 16076 184 0,'-21'-8'71'0,"6"3"-38"0,6 5-34 0,6 0 15 16,0 0-10-16,0 5-2 15,3-5-4-15,3 5 1 16,3 6 1-16,0 2 0 0,6 0 0 16,-3 6 0-16,0 7 0 15,-3-7 2-15,-3 2 3 16,-6-2 4-16,-6-6 5 15,-3 0-6-15,0-2-2 16,0-6-3-16,0-3 0 0,0-2-13 16,4-5-6-16,-1-8-31 15,6 0-12-15,3-3-19 16</inkml:trace>
  <inkml:trace contextRef="#ctx0" brushRef="#br0" timeOffset="31">19272 15795 184 0,'-6'-2'71'0,"6"10"-38"0,0 8-41 16,0 0 12-16,0 5 0 15,0 13 5-15,0 8-1 16,0 3 1-16,3-2-5 15,0 2-5-15,3 0 0 0,0-6-17 0,0-2-8 16,-3-7-55 0</inkml:trace>
  <inkml:trace contextRef="#ctx0" brushRef="#br0" timeOffset="32">19108 16049 268 0,'-3'-13'101'0,"18"13"-54"0,0-18-57 0,-3 10 16 0,9 0-17 15,8-3-3-15,4 6-39 16,6-3-18-16,2 5-21 16,-5-7-5-16</inkml:trace>
  <inkml:trace contextRef="#ctx0" brushRef="#br0" timeOffset="33">19849 15793 136 0,'-9'2'52'0,"6"9"-28"0,6 18-26 0,-3-10 11 15,-6 7 0-15,0 14 5 16,0 5 3-16,-3-6 4 0,4 4-11 16,-1-9-6-16,0 1-2 15,0-6 0-15,3-5 1 0,0-9-1 16,0-1 1-16,0-4 2 16,9-18 4-1,0 0-4-15,6-10-5 16,-1 2-3-16,4-8-1 15,0 6 3-15,0 4-2 16,3 1 1-16,0 11 0 16,-3 4-2-16,-3 6 9 15,-3 5 4-15,-4 6 0 16,-5-1 0-16,-2 4-1 16,-4-7 0-16,-3-1-4 15,-3-1-3-15,-6-5-11 16,-6 0-6-16,3-3-17 15,0-5-4-15,7-5-2 16,2-8-43-16,3 5 3 16</inkml:trace>
  <inkml:trace contextRef="#ctx0" brushRef="#br0" timeOffset="34">19927 16147 72 0,'23'11'27'0,"-14"-8"-14"0,21-3-7 0,-21 5 9 16,6-5-2-16,0 0 2 15,0-5-6-15,0 5-1 16,-1-3-4-16,-2-8-3 0,-3 3 0 16,0 0 1-1,-6-2-1-15,-6 5 2 0,-3-3 7 16,0 2 3 0,-6 4 0-16,-5 2 2 0,-1 2-2 15,3 9 0-15,3 2-7 16,3 3 5-16,3 8 4 0,9-3-9 15,9 0-4-15,6-2-3 32,6-3-3-32,5-6-48 15,7-5-53 1,6 3 23-16</inkml:trace>
  <inkml:trace contextRef="#ctx0" brushRef="#br0" timeOffset="35">20599 16084 116 0,'-21'5'44'0,"13"6"-24"0,-4 2-21 16,9-5 7-16,0 2 4 16,0 6 6-16,0 8-4 0,6-8-2 0,3 3 1 15,6-6 3-15,2 0-8 16,4-5-3-16,0-3 0 0,3-5 0 16,-6-2 1-16,0-4 0 15,-9-7 0-15,-6 0 0 16,-6-3 2-16,-3 0-5 15,-3-2-3-15,0 2-17 16,0-3-5 0</inkml:trace>
  <inkml:trace contextRef="#ctx0" brushRef="#br0" timeOffset="36">20805 15795 200 0,'-27'-7'74'0,"15"7"-40"0,-30 5-35 0,30-3 15 16,0 12-10-16,1 4-2 15,-1 9 1-15,0 20 2 0,0 1-2 16,9 0-2-16,0 4 0 16,3-4-6-16,3-6 1 0,0 1-44 15,3-11-18-15,-3-14-11 16</inkml:trace>
  <inkml:trace contextRef="#ctx0" brushRef="#br0" timeOffset="37">20534 16047 232 0,'3'-11'88'0,"12"-2"-48"0,14-11-58 16,-11 16 11-16,15 6-31 15,3-4-8-15,5 1-29 16,1 2-12-16</inkml:trace>
  <inkml:trace contextRef="#ctx0" brushRef="#br0" timeOffset="38">21439 16018 108 0,'-6'-21'44'0,"6"23"-24"0,0-4-10 0,-3 4 14 16,-6 1-4-16,-6 5-2 15,0 0-4-15,0 5-1 16,0-2-7-16,3-4-6 0,3 7-1 15,1-1-1-15,8 0-2 16,5 0 5-16,13 1 1 16,-3 9-3-16,-3 4 1 15,6-6 0-15,-6-2 2 0,-3-6 1 16,-3 0 3-16,-6 0-1 16,-6 0 2-16,-9-7-4 15,-3-4-2-15,0-2-3 16,0-8-1-16,-2 1-23 15,11-4-7-15,0-2-26 16,6 0-25 0,3-1 31-16</inkml:trace>
  <inkml:trace contextRef="#ctx0" brushRef="#br0" timeOffset="39">21623 16057 208 0,'-41'-8'77'0,"29"8"-42"0,-9 8-45 0,12-2 11 15,-6 2-5-15,0 2-1 16,0 3 6-16,3 1 1 16,0 7 0-16,6 5-2 0,3-7 1 15,3 2-1-15,9-5 2 16,3-3-6-16,3-5 1 15,3-3-4-15,6-5 0 16,0-5-1-16,-6-8 0 0,-4 0 7 16,-5-6 5-1,3 6 4-15,-9 0 6 0,0-3 3 16,-3 5 2-16,0 6-6 16,-3 2 0-16,-3 6-8 15,3 2-1-15,-3 16-4 16,6-2-1-16,0-1 1 15,9 1 0-15,0-3-16 16,0 2-6-16,0 1-20 16,3-6-6-16,0-5-30 15</inkml:trace>
  <inkml:trace contextRef="#ctx0" brushRef="#br0" timeOffset="40">21748 16126 176 0,'0'3'66'0,"0"2"-36"0,0 6-37 0,3-1 8 15,-3 4-2-15,0 1 2 16,0-1 4-16,-3-4 2 16,3 1-3-16,0-3-1 0,0-3 3 15,0 0-3-15,0-10-6 16,3-8-1-1,3 2-3-15,0-5 0 16,3-2-1 0,3-1 0-16,0-2 13 0,0 8 9 0,6 5-5 15,-6 3 0-15,-1 7 1 16,-2 4 4 0,-3-1-4-16,0 8 2 15,-3 0-5-15,0 11 1 16,-3-8-5-16,0-8-2 15,3-3 0-15,-3-5-1 16,9-13 0 0,3 5-3-16,-3-5 0 15,6 2-1-15,-3 1 0 16,0 4 3-16,0 1 0 16,-4 10 1-16,-2 1 0 0,0-4-3 15,0 17 0-15,-3-11-7 16,-3 10-32-1,9-4-7-15,-3-6-23 16,0-8-14 0,0 0 40-16</inkml:trace>
  <inkml:trace contextRef="#ctx0" brushRef="#br0" timeOffset="41">22123 16174 108 0,'6'0'41'0,"-3"-3"-22"0,6 6-20 16,0-3 7-16,0 0-4 15,0-3 1-15,0 1-2 16,-3-6-1-16,3 5 5 16,3-8 1-16,-6 3 0 0,-6 0-1 15,-3-2 5-15,-3 2 4 16,-6 3 6-16,-3-1 2 16,-6 6-11-16,-3 6-2 0,3 2 1 15,4-3 3-15,5 8 2 16,3 11-2-16,6-8 2 15,9 5-6-15,9-2-3 16,5-1-3-16,4 1-3 16,3-4-10-16,6-4-4 15,2-6-50 1</inkml:trace>
  <inkml:trace contextRef="#ctx0" brushRef="#br0" timeOffset="42">22677 15803 176 0,'-9'-8'66'0,"9"8"-36"0,0 0-37 15,0 6 10-15,0 2-1 16,0 10 3-16,0 9 7 16,0 20 2-16,0 1-7 15,0 5-4-15,-3 0 0 0,3-6-2 0,0 6-1 16,-6-10-6-16,6-9-4 16,-3 0-34-1,0-7-56-15,-3-9 13 16</inkml:trace>
  <inkml:trace contextRef="#ctx0" brushRef="#br0" timeOffset="43">22507 16089 280 0,'-21'-8'107'0,"21"3"-58"0,6 2-64 0,-3 1 16 0,9-1-7 16,6-2 1-16,0 5-4 15,3 0 1-15,0 5 4 16,-1-2-16-16,1-1-3 0,-3 1-27 16,-3 2-8-16,6-2-9 15,-6 0-17 1,0-3 33-16</inkml:trace>
  <inkml:trace contextRef="#ctx0" brushRef="#br0" timeOffset="44">22757 16084 140 0,'0'3'55'0,"12"-1"-30"0,-3 9-16 15,-6-9 14-15,3 12-5 16,-3-4 0-16,6 9-8 16,-3 5-2-16,0-6-4 15,0-5-3-15,-3 1 0 0,6-1-1 0,-3-8 0 16,0 6-31-16,0-9-12 16,3 4-31-1</inkml:trace>
  <inkml:trace contextRef="#ctx0" brushRef="#br0" timeOffset="45">22927 16110 184 0,'-6'3'68'0,"3"0"-36"0,-6 2-37 0,6 3 10 15,-3 8-3-15,-3 8 3 16,-3-6 2-16,0 9 1 16,1-4-4-16,-4-2-3 0,9 6 0 15,0-6-8-15,-3-2 0 16,9-3-37-1,0-3-55-15,0-5 12 16</inkml:trace>
  <inkml:trace contextRef="#ctx0" brushRef="#br0" timeOffset="46">22998 16227 156 0,'-15'16'57'0,"13"-3"-30"0,-16 16-29 16,18-11 9-16,-6 4 3 16,0 17 6-16,-3-2-2 15,6-2 2-15,-3-3-9 16,0-6-4-16,0-2-2 0,3-6 1 16,-3-2 1-16,6-5-4 15,0-3 1-15,0-3-2 16,0-8-2-16,0-5-2 15,0-5 1-15,6-13 1 16,-3-9 2-16,3-4-1 16,0-4 1-16,3 4 2 0,3-1 0 15,3 3 4-15,-1 2 2 16,4 9 0-16,0 8 1 16,-3-1-2-16,6 6 0 15,-6 5 3-15,-3 5 5 16,0 6 4-16,-6 10 2 15,-6 0-4-15,-6 1 1 16,-3 4-7-16,-3-5-3 16,0 0-3-16,-9-2-3 15,3 0-4-15,3-6-2 16,0 0-22-16,4-5-8 0,2-5-20 16,0 2-5-16,9-2-20 15</inkml:trace>
  <inkml:trace contextRef="#ctx0" brushRef="#br0" timeOffset="47">23094 16171 120 0,'17'3'46'0,"-14"5"-24"0,12-6-13 15,-9 6 16-15,9 0-3 16,0 6 1-16,6-9-6 16,-6 3-2-16,0-8-9 15,3 5 0-15,-7-10 1 0,10-8-3 16,-6 5-1-16,-3-3 1 15,0 0 2-15,-6-2-3 16,-3 0 0-16,-6-3-1 16,-3 5-2-16,-6 6 1 0,-6 0 1 15,-6 5 1-15,-2 10 1 16,5 1 2 0,0 8 3-16,3-1 7 0,6 3 4 15,3 3-8-15,15-3-2 16,9 6-6-16,6-6-1 15,6-3-3-15,5-4-3 16,4-4-34-16,9-4-12 16,-4-4-60-1</inkml:trace>
  <inkml:trace contextRef="#ctx0" brushRef="#br0" timeOffset="48">18144 16100 124 0,'0'-3'46'0,"0"3"-24"0,-6 0-15 16,3 3 13-16,-3-3-4 0,-6 2 3 15,-6 4-1-15,-12-4 0 16,-6 4-9-16,-8-1 3 16,-7 3 2-16,-5-3 1 0,-10 0 1 15,-8-2-4-15,-7-6-2 16,-2-2 2-16,0 2 5 16,5-7-5-16,4-1-2 15,2-2-1-15,7-8 1 16,5 0-3-16,10-3 1 15,8-3-3-15,9-2 0 16,10-2-6-16,5-1 1 16,9-8-5-16,3 1 1 0,6-4-5 15,0-4-1-15,3-1 2 16,0 3 3-16,0 5 3 16,-3 9 1-16,0 4-2 15,-3 6 0-15,0 5-3 16,-3 3 1-16,-3 13-2 15,-6 0 2-15,0 24 1 16,-9-3-1-16,1 5 4 16,-4 1 0-16,0 2 1 0,0-8 0 15,6-3 0-15,7-4 0 16,2-1 0-16,6-10 0 16,6-6-3-16,6-13 2 15,3-13-1-15,5-8 0 16,7-3 0-16,-3 6 0 15,3-3 0-15,-3 10 0 16,-3 9 2-16,0 5 0 16,-1 7 0-16,1 14 0 15,0 5 0-15,0 3 2 0,0 11 1 16,0-1 3-16,0-2-19 16,6-5-8-16,5-6-58 15,1-5-47 1,-3-6 43-16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1:58.7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2729 116 100 0,'-18'-16'38'0,"15"14"-20"0,-6-12-6 0,6 12 16 15,-6-4-7-15,-3-2 0 16,-6 1-6-16,-11 1-1 16,-4 1-8-16,-6 2 0 0,-5 9 4 15,-16 2-11-15,3 5-1 16,-2 5 1-16,-7 14 2 15,-2 13-2-15,0 11 0 16,5 10 1-16,3 8 2 0,7 13-3 16,8 14-2-1,13 7-3-15,14 9 1 0,21 15 5 16,17-5 4-16,22-3-1 16,21-18-2-16,20-5-9 15,9-35-5-15,12-24 13 16,7-21 7-16,8-29 1 15,9-26 3-15,-6-32-2 16,0-22 0-16,-9-15-5 16,-15-24-1-16,-21-2-6 15,-26-1-2-15,-27-5 2 16,-30 5 3-16,-21 19 18 0,-23 8 9 16,-16 16 12-1,-11 15 6-15,-4 11-24 0,4 14-10 16,-1 15-16-16,10 11-7 15,6 10-34-15,8 9-15 16,9 7-48 0</inkml:trace>
  <inkml:trace contextRef="#ctx0" brushRef="#br0" timeOffset="1">2178 1124 160 0,'-9'3'63'0,"9"-3"-34"0,0 0-19 0,0 0 20 0,0 0-5 16,3-3 0-16,0-5-7 15,3-8-3 1,3-7-9-16,3-14-4 0,3-6-1 0,9-10-1 16,0-8 0-16,-1-5 0 15,1 5 2-15,0-2-3 16,-3 7 0-16,-3 3-1 16,-3 11-2-16,-1 8 3 15,-2 7 2-15,-3 9-2 16,3 7-2-16,0 8-3 15,3 17 1-15,0 12 3 0,3 17 1 16,0 12 3 0,-1 9 1-16,1-4-1 0,-3 1-2 15,-3-5-6-15,0-6-4 16,0-5-30-16,0-5-13 16,0-8-33-1</inkml:trace>
  <inkml:trace contextRef="#ctx0" brushRef="#br0" timeOffset="2">2348 905 220 0,'-9'-6'82'0,"15"9"-44"0,12-3-47 15,-3 0 12-15,8-3-4 16,10 1 2-16,9-1-11 15,5-2-3-15,13-1-76 16,0-2-32-16</inkml:trace>
  <inkml:trace contextRef="#ctx0" brushRef="#br0" timeOffset="3">3854 2405 104 0,'3'0'38'0,"-3"8"-20"0,3 8-1 15,0-6 14-15,6 22 6 0,-3 8 4 16,-6 15-16-16,0 6-4 16,-3 5-13-16,3 8 4 15,-3-10 1-15,3-3-4 0,0-8-1 16,0-11-4 0,0-8-3-16,0 1-7 0,0-9-1 15,6-13-81 1,0-5-11-1</inkml:trace>
  <inkml:trace contextRef="#ctx0" brushRef="#br0" timeOffset="4">3899 2542 116 0,'-39'-18'44'0,"36"18"-24"15,0-16-2-15,3 13 20 0,0-2-8 16,0 0-2-16,0-1-8 16,3-2-2-16,9-2-10 15,6-3-5-15,6-3-2 0,2 0 1 16,1 3 1-16,6-1 1 15,3 7 0-15,2 1-5 0,-2 6-1 16,-3 3 3-16,-3 5 3 16,-7 2 3-16,-5 6 3 15,-6 5-1-15,-6 9 2 16,-9-4-4-16,-6 0 1 16,-3 1-10-16,-6-1 0 15,-2-2-2-15,-1-3 2 16,3-2 1-16,3-6 1 15,6 6-3 1,3-3-2-16,21 5-4 16,3 0 2-1,6 3 4-15,5 2 2 0,1 1-2 16,3 2 2 0,0 2 1-16,-7 4 2 0,-14-1 8 15,-12-2 3-15,-6-3 5 16,-9 0 3-16,-5-5-7 15,-13-3-3-15,-9 3-6 16,1-6-4-16,-1-2 0 16,-9-5-1-16,4-11-11 15,8-3-5-15,6 1-23 16,9-4-10-16,10-4-45 16,11-3-33-1,11-6 52-15</inkml:trace>
  <inkml:trace contextRef="#ctx0" brushRef="#br0" timeOffset="5">4199 1971 108 0,'-29'-13'41'0,"17"10"-22"0,-33-5-5 15,30 8 15-15,-6-3-3 16,-6 1 2-16,-11 4-10 15,-4 4-3-15,-3 2-8 16,1 7-3-16,-4 15 2 0,-2 12-3 16,-1 16-2-16,0 14 2 15,-11 28 0-15,8 17-4 16,13 12 1-16,11 17 0 16,21 5 0-16,24-1 0 15,12-12 0-15,17-6-3 0,10-23 0 16,14-17 4-16,13-18 1 15,8-21 2-15,9-21 0 16,18-24 2-16,6-27 1 16,-6-28 1-16,3-19 2 15,0-19-1-15,-8-26 0 16,-16-6-3-16,-21-10 1 16,-26-13 0-16,-30 11 1 15,-27-1 7-15,-27 6 4 16,-20 10 19-16,-19 21 9 15,-14 14-25-15,-3 15-12 16,2 17-23-16,1 10-7 16,9 8-39-16,11 7-14 15,4 14-55-15</inkml:trace>
  <inkml:trace contextRef="#ctx0" brushRef="#br0" timeOffset="6">3184 4725 108 0,'-24'-24'41'0,"16"19"-22"0,-10 2-5 0,9 3 17 0,-6 3 3 15,-9 2 4-15,-9 1-8 16,-2 15-1-16,-4 5-16 16,0 3-6-16,-2 16-2 0,-4 8-6 15,9 5 1-15,6 9 0 16,10-4 2-16,8-2 1 15,15-8 3-15,9 0-5 16,11-8-1-16,10-11 0 16,18-10 2-16,-1-8-3 15,1-11-2-15,8-10-25 16,-5-8-9-16,-3-6-58 16</inkml:trace>
  <inkml:trace contextRef="#ctx0" brushRef="#br0" timeOffset="7">3056 4490 124 0,'-24'-29'49'0,"-14"18"-26"0,5-2-9 15,18 10 17-15,-6 0-2 16,-3 1 1-16,-5-1-4 16,-4 3-1-16,-3 5-14 15,-2 6-7-15,-7 8 0 0,-3 7-3 16,1 14-1-16,-1 21-2 15,6 10 1-15,4 24-1 16,5 19 0-16,15 2 2 0,12 9 0 16,18 4-5-16,27-7 1 15,5-5 0-15,16-14-1 16,5-19 1-16,13-20 0 16,11-19 5-16,9-19 1 15,6-26 6-15,16-23 3 16,8-28 5-16,-12-18 4 15,-3-18-4-15,0-13 1 16,-18-11 5-16,-20-6 4 16,-28-5-1-16,-29 3 0 15,-27 3-1-15,-24 5 2 16,-20 2-5-16,-19 17-1 0,-11 12-16 16,0 17-6-16,-4 15-27 15,7 14-11-15,-9 7-32 16,14 11-12-16,10 9-46 15</inkml:trace>
  <inkml:trace contextRef="#ctx0" brushRef="#br0" timeOffset="8">3661 3378 120 0,'-3'-5'46'0,"3"5"-24"0,0 3-8 0,0-3 15 15,0 5-3-15,-6 11 2 16,-3 8-3-16,-6 10 2 16,-6 14-15-16,-9 15 2 0,-9 14 0 15,-2 0-5-15,-1-1-1 16,6-4-4-16,4-11-3 16,5-8 0-16,3-6-1 15,6-7 2-15,3-8 1 16,3-8-32-16,3-9-13 15,4-7-39-15,2-10-38 16,-9-19 42-16</inkml:trace>
  <inkml:trace contextRef="#ctx0" brushRef="#br0" timeOffset="9">3202 3770 176 0,'-6'8'68'0,"6"5"-36"0,0 30-37 15,0-17 12-15,-3 11-4 16,-3 11 3-16,3 2 3 16,0 0 2-16,6-5-5 15,3-5 0-15,3 0 1 0,0-9-3 0,0-7-1 16,6-5-1-16,6-11 1 16,8-8-2-16,7-8-1 15,9-8-4-15,0-5-2 16,2-6-48-1,1-7-59-15,2 2 22 16</inkml:trace>
  <inkml:trace contextRef="#ctx0" brushRef="#br0" timeOffset="10">2904 1344 112 0,'-5'-3'44'0,"5"0"-24"0,2 6-24 15,1 0 10-15,3-1 1 16,3 9 4-16,9 5 7 16,9 5 3-16,3 11-2 15,5 10 1-15,10 16-11 16,-3 1-3-16,-1 4-2 0,1-7-2 16,-3-3 1-16,0-3-2 0,-7-3 2 15,1-4-2 1,0-6 2-16,-3-3 0 15,-7-5 1-15,-2-8-7 16,-6-5 0-16,-3-5-125 16,-3-16 31-1</inkml:trace>
  <inkml:trace contextRef="#ctx0" brushRef="#br0" timeOffset="11">3485 1804 144 0,'-6'3'55'0,"9"2"-30"0,6 14-32 0,-6-9 8 15,3 6-5-15,3 5 0 0,3 6 11 16,0-1 8-16,-1 1-8 16,1 10 1-16,0-8-1 0,-3-3-3 15,0-2-1-15,-3-5 12 16,-6-4 5-16,-3-1 7 15,-9-4 4-15,-12 1-9 16,-8-3 0-16,-4-3-9 0,-3 3 0 0,3-3-10 16,4 1-2-16,5-1-30 15,6 0-10-15</inkml:trace>
  <inkml:trace contextRef="#ctx0" brushRef="#br0" timeOffset="12">1904 854 4 0,'-32'59'2'0,"14"-17"0"0,-12-5-3 0,24-24 4 16,-3 3-4-16,3-3-2 16</inkml:trace>
  <inkml:trace contextRef="#ctx0" brushRef="#br0" timeOffset="13">2285 868 4 0,'-68'111'5'0,"41"-74"-2"16,-21 24-4-16,28-32 4 0,-4 8-4 15,0-3 0-15,3-2-1 0,3-3-2 16</inkml:trace>
  <inkml:trace contextRef="#ctx0" brushRef="#br0" timeOffset="14">2223 407 52 0,'-36'66'19'0,"15"-34"-10"0,-17 8-6 16,20-19 4-16,-3 5-1 15,0 3-1-15,0 1-3 16,3 1-2-16,3-2-2 15,4-5 1-15,2-5-26 16,0-3-11-16</inkml:trace>
  <inkml:trace contextRef="#ctx0" brushRef="#br0" timeOffset="15">2753 87 20 0,'-9'21'11'0,"-9"-5"-6"0,-3 18-4 16,12-12 5 0,-6 12 1-16,-12 14 1 15,-5 12-7-15,-4 1 0 16,-6 8 1-16,1 8 1 16,-1-6 3-16,6-2 3 15,-5-5-2-15,5-9-2 0,3-7-5 16,6-9 0-16,4-1 0 15,2-4 2-15,3-5-3 16,6-5 0-16,3-3-23 16,0-2-12-16</inkml:trace>
  <inkml:trace contextRef="#ctx0" brushRef="#br0" timeOffset="16">2253 349 64 0,'-45'90'27'15,"21"-45"-14"-15,-23 8-7 0,26-24 11 0,-6 5-3 16,-3 17 0-16,-3-4-6 16,4 1 0-16,2-1-5 15,-6-2-2-15,3-5 0 16,4-5-1-16,2-4 0 15,3-4 2-15,3-3-14 16,6-3-7-16,3-3-26 16,6-2-11-16</inkml:trace>
  <inkml:trace contextRef="#ctx0" brushRef="#br0" timeOffset="17">3053 386 16 0,'-12'19'8'0,"6"-4"-4"0,-29 9 2 0,23-3 4 16,-3 3-1-16,-6 8 2 0,-3 8-4 15,-3 18 1-15,-2 3-3 16,-10 5 0-16,0 0 1 16,-2 0 3-16,-4-2 0 15,-3 7 0-15,4-2-5 16,2-11-1-16,3 0-1 15,4-5 1-15,2-5-2 16,9-9 2-16,3-4-4 16,3-6 0-16,4-5-1 15,5-3-2-15,0-5-33 16,3-3-12-16</inkml:trace>
  <inkml:trace contextRef="#ctx0" brushRef="#br0" timeOffset="18">3184 629 20 0,'-21'22'11'0,"12"-1"-6"15,-8 21-2-15,14-31 4 0,-15 28-1 16,-15 14 1-16,-3 5-6 15,-2 6-1-15,-4 7 2 16,3-2 3-16,4-5-2 16,-4-6 0-16,6-8-1 15,6-5-2-15,6-8-4 16,4-8-2-16,5-5-13 16,3-5-5-16</inkml:trace>
  <inkml:trace contextRef="#ctx0" brushRef="#br0" timeOffset="19">4172 1958 28 0,'-2'0'11'0,"2"0"-6"0,-3 5-4 0,3-5 3 15,-3 8 2-15,-6 5 1 16,-9 14-1-16,-3 7 1 16,-6 6-2-16,-3 7 0 15,-14 4-1-15,2 7 2 16,-3 5 1-16,1 9 3 16,2-9-5-16,-6 3-1 15,7-7 0-15,-1-7 2 16,3-7-3-16,4-2-2 15,-4-6 0-15,3-5 1 16,9-6-1-16,4-2 2 16,5-6-7-16,3-4 1 15,3-4-21-15,3-2-9 0,9 0 3 16,6-5 3-16</inkml:trace>
  <inkml:trace contextRef="#ctx0" brushRef="#br0" timeOffset="20">4431 2077 44 0,'-6'13'16'0,"-2"8"-8"0,-16 8-10 0,12-13 6 16,-3 13 1-16,-9 6 2 15,-6 12-1-15,-5 11 1 16,-10 16-4-16,-3 8 0 16,-5 1-1-16,-7-1 1 15,-2 7 0-15,5-4 3 16,4-11-5-16,5 6-1 0,3-14 0 15,4-8 2-15,5-5-1 16,6-5-1-16,3-9-2 16,7-4 1-16,5-6-4 15,3-8-1-15,3-3-24 16,6-2-10-16</inkml:trace>
  <inkml:trace contextRef="#ctx0" brushRef="#br0" timeOffset="21">4610 2373 24 0,'-15'37'11'0,"-3"-10"-6"0,-11 20 3 16,17-18 5-16,-6 14-6 15,-12 4-4-15,-6 9-2 16,-5 7 1-16,-7 17 1 16,0 4 1-16,-8 4-2 15,2-4 1-15,4-2-4 16,-4 0 0-16,-3-8 1 0,13-10 2 15,5 2-1-15,6-13-1 16,7-11-2-16,5-7 1 16,6-9-21-16,6-7-10 15</inkml:trace>
  <inkml:trace contextRef="#ctx0" brushRef="#br0" timeOffset="22">4845 2664 12 0,'-33'37'5'0,"10"0"-2"0,-7 13 5 0,12-20 7 15,-6 20-1-15,-6 11 2 0,-8 2-3 16,-4 1 0-16,0-1-7 16,-2-2-4-16,-1 2-1 15,3-4 1-15,7-9-3 16,5-2 0-16,6-11-23 16,3-8-12-16,6-5 14 15,6-9 7-15</inkml:trace>
  <inkml:trace contextRef="#ctx0" brushRef="#br0" timeOffset="23">2178 7940 72 0,'-3'0'30'0,"6"0"-16"0,-3 2-1 15,3 1 14-15,0 2 2 16,0 9 3-16,-3 4 2 16,-3 9 2-16,0 7-12 15,-3 8-4-15,0 1-11 16,3 7-8-16,0-8-2 0,0-2 1 16,0-6 2-16,3-5-3 15,0-7-2-15,0-6-38 0,0-9-15 16,3-7-25-1</inkml:trace>
  <inkml:trace contextRef="#ctx0" brushRef="#br0" timeOffset="24">2184 7855 152 0,'-6'-16'57'0,"9"16"-30"0,0 0-32 0,0 0 12 16,6 0 0-16,0 0 6 0,9-2-3 16,6-1 2-16,-1 3-7 15,7-3-3-15,3 1-1 16,0-1 1-16,-1 3 1 0,1 0-1 16,3 3-2-16,-3 2 1 15,-10 6-1-15,-2 4 2 16,-6 4 1-16,-3 2 1 15,-3 6 2-15,0 10 1 16,0 0 1 0,-3 5-2-16,0 6-1 0,0 2-1 15,0 3 0-15,0-3-5 16,0-8 1-16,0 1 0 16,-3-9 0-16,-3-7 2 15,0-6 3-15,-3-3-4 16,-6-4-1-16,-15-9-16 15,-3 0-4-15,-6-2 8 16,-5-3 3-16,-7 0 7 16,0 2 3-16,4-2 0 15,2 0-1-15,3 0-2 16,6 0 1-16,7 0-6 0,2 0-3 16,6 0-32-1,6 0-50-15,6-2 13 16</inkml:trace>
  <inkml:trace contextRef="#ctx0" brushRef="#br0" timeOffset="25">2297 7837 84 0,'-3'0'33'0,"3"16"-18"0,0-6-18 15,-6 3 52-15,-3 1-17 16,0 1-6-16,-2 1-6 15,-1 0-10-15,0 5-2 16,-3-5-4-16,3 0-7 0,0 3-1 16,3-9 2-16,3 3 1 15,0-7-17-15,3-1-8 16,3-5-11 0,0 0-35-16,6-5 8 15</inkml:trace>
  <inkml:trace contextRef="#ctx0" brushRef="#br0" timeOffset="26">2410 7829 64 0,'6'0'27'0,"-3"2"-14"0,-3 1-2 0,0-3 12 0,0 11 1 16,-3 7 1-16,-3 1-3 15,-3 4-2-15,-2 1-4 16,-7 11-2-16,-6-1-8 15,0-2-2-15,0 0 0 0,0-1-5 16,4-2 1-16,2-5 0 16,3-3 0-16,3-5-18 15,3-3-8-15,3-5-26 16,6-5-30 0,3-6 29-16</inkml:trace>
  <inkml:trace contextRef="#ctx0" brushRef="#br0" timeOffset="27">2497 7977 68 0,'-18'10'27'0,"12"4"-14"0,-12 4-13 0,9 1 5 16,-9 2 14-16,0 5 10 15,-5 3-4-15,-4 1-2 16,0-1-16-16,3 2-4 15,6-4-2-15,3 2 1 16,1-5-19-16,2-8-8 16,6-3-31-16,3-3-13 15</inkml:trace>
  <inkml:trace contextRef="#ctx0" brushRef="#br0" timeOffset="28">2565 8093 88 0,'-18'11'33'0,"15"-6"-18"0,-15 8-13 15,12-2 9-15,-5 5 4 16,-7 5 3-16,-6 3-3 16,0 5 1-16,3 5-9 15,3 1-4-15,-2-6-2 16,2-5 1-16,3-3-25 15,-3-3-12-15,12-4-20 16,0-6-8-16</inkml:trace>
  <inkml:trace contextRef="#ctx0" brushRef="#br0" timeOffset="29">2592 8252 96 0,'-12'13'38'0,"-3"-7"-20"0,3 20-19 0,3-10 7 15,-3 0-4-15,0 0-2 16,1 0-13-16,2-1-6 16,3-4-21-16,0-3-8 15</inkml:trace>
  <inkml:trace contextRef="#ctx0" brushRef="#br0" timeOffset="30">3041 7911 52 0,'-3'5'22'0,"6"8"-12"0,-3 6-1 0,0-3 9 0,0 2 5 15,0 9 3 1,0 2-2-16,-6 2-3 0,0 4-5 16,1-1 0-16,-4-2-5 15,6 0 1-15,-6-3-7 16,3 3-3-16,0-9 1 0,3-4-2 16,0-6-1-16,0-2 5 15,0-3 4-15,0-8 1 16,0-3-4-1,3-5-2-15,-3 0 0 16,3-2 0-16,0-4-5 16,3 1 1-16,6-3-2 15,3-2-2-15,3-1 0 16,-3 3 0-16,-1 0 3 16,1 6 0-16,3-1 1 0,0 6 0 15,0 0-3-15,0 5 0 16,-3 2-1-16,0 6 3 15,-3 3 2-15,3 2 4 16,-7 3-2-16,-2 0-2 16,-3 2 2-16,0 6 2 15,0-3-2-15,0-5 0 16,0 0-10-16,0-5-3 16,0-3-39-1</inkml:trace>
  <inkml:trace contextRef="#ctx0" brushRef="#br0" timeOffset="31">3342 8175 112 0,'-18'0'44'0,"9"3"-24"0,-3 5-24 15,6-3 8-15,0 3 0 16,-3 3 5-16,1 2 6 15,-1 0 5-15,3 8-8 16,0 3-4-16,3 0-3 16,3-6-1-16,3-2-2 15,3-2 3-15,0-4 1 0,6-5 2 16,-1-5 2-16,1-7-7 16,0-7-2-16,0 1-1 0,-3 0 0 15,0 0 0-15,-3-1 0 16,-3-1 2-16,-3 1 1 15,0 4-4-15,0 2 1 16,-3 2 0-16,3 4 2 16,0 2-1-16,0 2-1 15,0 6-2-15,0 0-1 16,0 8-1-16,3 5 0 16,0-2 3-16,3-1 0 15,0-2 1-15,0-2 0 16,3-4-42-16,0-2-54 15,6-5 16 1</inkml:trace>
  <inkml:trace contextRef="#ctx0" brushRef="#br0" timeOffset="32">3550 8175 124 0,'-12'0'46'0,"7"3"-24"0,-7 0-13 0,6-1 14 15,0 4-9-15,-3-1-3 16,0 3-9-16,3 0-3 16,6 0 0-16,3 2-2 0,3 1 1 15,3-1 2-15,3 6 0 16,-3-2 4-16,0 4 5 0,-1-2-1 15,-5-3 3-15,-3 0 3 16,-6 1 1-16,-2-6-6 16,-7 2-3-16,3-5-6 15,-6 1-2-15,3-1-30 16,0-2-12-16,3-3-34 16</inkml:trace>
  <inkml:trace contextRef="#ctx0" brushRef="#br0" timeOffset="33">3851 8030 116 0,'-3'8'44'0,"3"13"-24"0,-3 5-15 0,3-12 11 16,0 1-1-16,-3 9 4 16,0 3-5-16,0-1 0 15,0 3-8-15,0 6-6 0,0-6-1 16,3-3-1-16,0-5-2 15,0-5-37-15,0-2-48 16,0-4 15-16</inkml:trace>
  <inkml:trace contextRef="#ctx0" brushRef="#br0" timeOffset="34">3815 7987 156 0,'-6'-5'57'0,"9"5"-30"0,0-2-16 15,-3 2 15-15,6 0 1 16,0 0 1-16,3-3-4 16,3 0-1-16,3 1-12 15,6-4-9-15,3 1-2 0,-1 2-2 16,1-5-2-16,-3 3-19 15,-3 2-8-15,0 1-55 16</inkml:trace>
  <inkml:trace contextRef="#ctx0" brushRef="#br0" timeOffset="35">3836 8138 156 0,'-3'3'60'0,"6"0"-32"0,3-1-26 0,0 1 14 16,0-3-4-16,6 0 1 15,6-3-7-15,0 1-4 16,2-1-1-16,-2 0-23 0,3 1-8 16,-3-1-45-1</inkml:trace>
  <inkml:trace contextRef="#ctx0" brushRef="#br0" timeOffset="36">3997 8215 100 0,'-15'24'38'0,"15"-14"-20"0,-3 4-15 16,6-9 10-16,0 6 5 0,0-1 6 16,3-2-4-16,3-3-2 15,3 1-4-15,0-4 1 16,0-7-8-16,-4-3 0 0,7 0 0 15,-3-2 1-15,-3-1 0 16,-3 0 0-16,-6-2 2 16,-3 0-3-16,-3 0 1 15,0-1-5-15,-3 1-2 16,-3 3 0-16,3-1-1 16,1 3-5-16,-1 3 1 15,3 0-14-15,0 2-3 0,3 0-13 16,3 3-4-16,0 0-11 15,6 0-28 1,0 3 15-16</inkml:trace>
  <inkml:trace contextRef="#ctx0" brushRef="#br0" timeOffset="37">4149 8289 36 0,'3'32'16'0,"0"-8"-8"0,9-11 4 15,-4-8 10-15,4-2 4 16,6-8 4-16,0-1 6 16,0-7 2-16,0 0-5 15,-3-3-3-15,-3 3 6 0,-6-3 1 16,-6 0-19-16,-6 0 3 16,-6 0 2-16,-3 0-6 0,-3 3-2 15,0 0-13-15,-3 2-4 16,3 3-21-16,4 3-8 15,2 0-61 1,6 2-52-16,3 3 49 16</inkml:trace>
  <inkml:trace contextRef="#ctx0" brushRef="#br0" timeOffset="38">4789 8144 88 0,'-15'0'35'0,"15"0"-18"0,-3 0-11 0,3 0 11 16,-3 0-3-16,-3 0 2 15,-3 2-3-15,-3 4 0 16,-3 1-7-16,0 4-4 16,0 2-1-16,0 3-4 0,4 0 2 15,2 8-1-15,3 2 0 16,3-2 2-16,3-5 0 15,3-6 0-15,6-11 2 16,3-2 10 0,-1-7 7-16,4-4-8 15,0 0-1-15,0-2-6 0,3 0-1 16,-3-3 3-16,-3-2 1 16,3-1 1-16,-9 0 0 15,5 1-4-15,-8-3-1 16,-3-3-1-16,-6 0 1 15,1 0-2-15,-1 1-1 16,0 1 3-16,0 1 0 16,0 3-1-16,0 4-2 15,0 4 1-15,3-1 1 16,0 6-6-16,0 2 1 16,0 3 1-16,3 8 1 0,0 6 1 15,0 9 2-15,3 4-1 16,0 2-1-16,0 3 1 15,3-1 1-15,0-1 1 16,3-4 1-16,0 3-24 16,3-5-9-16,2-3-24 15,1-8-41 1,3-5 14-16</inkml:trace>
  <inkml:trace contextRef="#ctx0" brushRef="#br0" timeOffset="39">4940 8212 144 0,'0'0'55'0,"3"3"-30"0,3 2-32 15,-3-2 10-15,3 0 8 0,0-1 18 16,6-2-2 0,0 0-13-16,-3-2-6 0,3-1-2 15,0-2-3-15,-3-3-2 16,-3 0 0-16,0 0 1 15,-3 0 3-15,-6 0 2 16,0 0-3-16,-12 3-5 16,0 2 0-1,0 3 1-15,0 3 0 16,3 2-3-16,0 6 0 16,3 2-1-16,3 3 0 0,6 0 0 15,3 2 3-15,3 1-2 16,9 2 1-1,3-5 2-15,0 0 0 0,3-6-27 16,3-10-9-16,-1-8-33 16,4-5-22-1,0-3 39-15</inkml:trace>
  <inkml:trace contextRef="#ctx0" brushRef="#br0" timeOffset="40">5274 7929 160 0,'-33'-13'60'0,"27"-5"-32"0,-6 7-13 16,6 11 18-16,-3 0-18 0,-3 8-6 15,1 0-6-15,-1 5 0 16,0 6-2-16,0 4-3 0,3 12 1 16,3 2 1-16,3 2 0 15,3 1 0-15,0-3 0 16,3 3 0-16,0 0 0 15,3-9 0-15,0-2 0 16,0-7-22-16,-3-7-8 16,0-1-31-1,0-6-34-15,0-14 29 16</inkml:trace>
  <inkml:trace contextRef="#ctx0" brushRef="#br0" timeOffset="41">5024 8159 148 0,'-3'-2'55'0,"6"2"-30"0,9 0-32 0,-6 0 10 0,3 0-5 15,-1 0 0-15,7-3 2 16,0 3 2-16,3-2-23 16,0 2-11-16,0 0-23 15,0 0-8-15</inkml:trace>
  <inkml:trace contextRef="#ctx0" brushRef="#br0" timeOffset="42">5244 8170 108 0,'0'13'44'0,"0"-5"-24"0,0 8-19 15,0-8 11-15,0 3-6 16,0-1-1-16,0 1-2 16,3 5 0-16,-3-3-11 15,6-3-2-15,0-2-44 0,0-2-16 16</inkml:trace>
  <inkml:trace contextRef="#ctx0" brushRef="#br0" timeOffset="43">5232 8122 92 0,'-3'-2'35'0,"6"2"-18"0,-3 2-60 0,0-2-9 15</inkml:trace>
  <inkml:trace contextRef="#ctx0" brushRef="#br0" timeOffset="44">5357 8268 108 0,'3'18'44'0,"-3"-2"-24"0,-3 11-8 0,3-19 13 0,0-3-7 16,0-5 0-16</inkml:trace>
  <inkml:trace contextRef="#ctx0" brushRef="#br0" timeOffset="45">5357 8337 272 0,'0'-11'14'0,"3"1"-5"0,0-6-3 16,3 0 0-16,0-3-8 15,0 1-3-15,3-1 3 16,0 6 0-16,3 0-1 16,0 5 0-16,0 3 4 15,-1 5 1-15,1 2 0 0,0 6 1 16,-3 3-2-1,0-1 2-15,-3 1-2 0,0-1 2 16,0 1-4-16,0-3-2 16,0 5-64-1</inkml:trace>
  <inkml:trace contextRef="#ctx0" brushRef="#br0" timeOffset="46">5586 8181 144 0,'-6'10'55'0,"6"1"-30"16,0 5-29-16,3-8 8 0,-3 2-2 15,0 1 1-15,0 5-1 16,0 0-2-16,3 2-15 16,0-2-5-16,-3-3-39 15,3-5-16-15</inkml:trace>
  <inkml:trace contextRef="#ctx0" brushRef="#br0" timeOffset="47">5548 8077 144 0,'-9'-2'55'0,"9"2"-30"0,0-16-49 0,3 11 1 16,3-1-8-16,0-2 1 15,3 0-10-15,2-2-2 16</inkml:trace>
  <inkml:trace contextRef="#ctx0" brushRef="#br0" timeOffset="48">5702 7932 124 0,'0'13'49'0,"0"8"-26"0,0 6-20 0,3-9 12 16,-3 6-3-16,0 3 1 0,0 2-5 15,0 2-3 1,0-1-2-16,0-1-5 0,0 2 1 0,0 4-10 16,6-9-3-16,-3-5-53 15</inkml:trace>
  <inkml:trace contextRef="#ctx0" brushRef="#br0" timeOffset="49">5598 8149 192 0,'-6'-3'71'0,"9"3"-38"0,3-2-39 16,0 2 12-16,3-3-11 0,3 0-1 16,6 1 5-16,3-4 2 15,3 1-26-15,-1 0-12 16,-2-1-15-1,0 1-4-15,-3 5 26 16,-3 3 13-16,0-3 33 0,-3 5 16 16,-4 0 5-16,1 6 0 15,0 2-12-15,-3 3-2 16,0 3-14-16,0-1-3 16,-3-2-4-16,3 0-2 0,-3 2 3 15,0-2-18-15,0-5-6 16</inkml:trace>
  <inkml:trace contextRef="#ctx0" brushRef="#br0" timeOffset="50">5875 8067 160 0,'-6'-13'63'0,"3"13"-34"0,0 0-34 16,3 0 10-16,0 0-8 15,6 0 0-15</inkml:trace>
  <inkml:trace contextRef="#ctx0" brushRef="#br0" timeOffset="51">5881 8054 242 0,'12'5'-8'0,"0"0"0"0,3 0-23 15,-3 6-15 1,0 0 19-16,-4 2 15 16,-2 0 14-16,-3 3 9 0,-3 3 5 15,0 2-6 1,3 0-1-16,-3 5-1 0,3-2 0 15,3 3 4 1,3-6 5-16,0-5 4 0,3-11 4 16,3-2-2-16,0-11 0 15,0 0-12-15,-3-3-2 0,-3-2-2 16,-3-3 3-16,-4-3 4 16,-4 1-4-16,-7-1 0 15,-3 4-2-15,0 1 0 16,0 4-4-16,0-1-3 15,-3-2-38 1,3 8-13-16,9 2-8 16,3-5-16-1,3 0-11-15,6 0 36 0</inkml:trace>
  <inkml:trace contextRef="#ctx0" brushRef="#br0" timeOffset="52">6128 8120 116 0,'9'13'44'0,"-6"0"-24"0,3 8-8 15,-3-10 16-15,-3 2-3 16,0 0 3 0,0 1-3-16,0-1 0 0,0-3-14 15,0-2 0-15,0-2 0 0,0-6 2 16,3 0 3-16,0-6-9 16,6-4-4-16,3-6-5 15,3-3-1-15,2 1-3 16,7-3 1-16,-3 5 1 15,3 5 2-15,0 6-1 16,3 5 1-16,-4 8 2 16,-2 5 0-16,-3 6-3 0,-3-1 2 15,3 1-19-15,-3 5-7 16,3-9-68 0</inkml:trace>
  <inkml:trace contextRef="#ctx0" brushRef="#br0" timeOffset="53">6703 2519 20 0,'-40'38'8'0,"21"-20"-4"0,-12 22-3 0,14-21 5 16,-10 5-1-16,3-2 0 0,-19 13-3 15,-7 5 1-15,2 1 9 16,2 7 4-16,-5 0-7 15,0 0-3-15,2-2-4 16,-9-2-2-16,4-3 3 0,-3 1 2 16,0 0-4-16,4 8-1 15,-5-2 0-15,-6 4 2 16,4-4-1-16,-11 0 2 16,-3 2-4-16,0 2 0 15,4 0 1-15,-5-1 2 16,8 1-1-16,0-7-1 15,-3-1-2-15,-2 0 1 16,2 0 3-16,-4 2 1 0,7 2-4 16,0-1 1-16,-3 3-2 15,-8-4 0-15,4-2 4 16,0 2 1-16,4-2-4 16,5 3-1-16,2-5 5 15,5-4 3-15,4 0-3 16,8-5 0-16,2-4-1 15,7-4-2-15,-10-1 1 16,13-2 1-16,4-2-23 16,6-3-11-16,0 2 1 15,11-7 3-15</inkml:trace>
  <inkml:trace contextRef="#ctx0" brushRef="#br0" timeOffset="54">4115 4220 4 0,'-20'6'2'0,"13"5"0"0,-7 10 8 0,14-17 9 16,-9 16-1-16,-8 10 1 0,0 5-8 16,-13 5-2-16,3 0-1 15,0-5 0-15,3 0 0 16,1-1 0-16,6-5-4 15,4-4-1-15,6-4 1 16,7-4 2-16,7-5 3 16,10-4 5-16,10-8-4 15,2-4 2-15,5-2-9 16,10-3-4-16,-3 1-29 16,5 0-12-16,-2 1-1 0,0 1 0 15</inkml:trace>
  <inkml:trace contextRef="#ctx0" brushRef="#br0" timeOffset="55">11858 4050 80 0,'-6'14'33'0,"6"-28"-18"0,-15 22 0 15,12 0 15-15,-3 0-1 16,0 3 3-16,-3 5-3 16,-3 5 2-16,-5 5-4 15,-1 9 1-15,-6 7-16 16,-6 3 4-16,0 0 4 0,1 3-5 16,-1-9 0-16,3-4-9 0,3-3-2 15,3-6-2-15,4-2-2 16,2-3 3-16,3-5 0 15,3-6-10 1,3-2-3-16,0-2-17 0,3-1-6 16,0-5-13-16,3 0-4 15,6-3-22 17,3-2-24-32,3-6 36 0</inkml:trace>
  <inkml:trace contextRef="#ctx0" brushRef="#br0" timeOffset="56">11965 4119 104 0,'-6'3'38'0,"3"2"-20"0,0 0-4 0,0 1 15 15,0 4 6-15,-3 6 3 16,-3 5-1-16,-8 14 2 16,-4-1-21-16,0 6-4 0,-3 0-2 15,0-6-5-15,0 3 1 16,4-5-5-16,-1-6-2 15,0-2 0-15,3-5 1 16,6-4-19-16,0-4-6 0,12-3-65 16,0-3-10-1,6 1-10-15,3-9 56 16</inkml:trace>
  <inkml:trace contextRef="#ctx0" brushRef="#br0" timeOffset="57">12069 4204 132 0,'-3'0'49'0,"6"3"-26"0,-3 7-14 16,0-2 14-16,3 8 4 16,0 10 6-16,-3 4-5 15,0-1-2-15,0 2-14 16,0 1-3-16,0 0-2 0,0-3-3 16,0-3-1-16,0-2 1 15,0-5 0-15,0-3-5 16,0-3-1-16,0-3-26 0,0-2-9 15,0-2-27 1,0-6-48-16,3 0 27 16</inkml:trace>
  <inkml:trace contextRef="#ctx0" brushRef="#br0" timeOffset="58">12075 4225 116 0,'-12'-5'44'0,"12"2"-24"0,-3 3-4 15,3 0 16-15,0 0-4 16,0 0 0-16,0 0-6 15,0-2-2-15,0-1-11 16,0 0-3-16,0 1 0 0,3-4 1 0,0 1 1 16,6-3-4-16,3 0-1 15,0 0-1-15,3 3 1 16,0 2-7-16,0 1 1 16,0 4-1-16,-3 4 2 15,-1 1 3-15,-2 1 4 16,-3 3 0-16,-6 2 0 15,-3 0-1-15,-3 3 2 16,-3 0-3-16,-2 3 0 16,-1-1-1-16,0-5 1 15,0 1-2-15,3-4-1 16,0-2 1-16,6-2-1 16,0-1-5-16,3 0-1 0,6-2 3 0,3-1 1 15,6 1-1-15,0 5 0 16,3 3-1-16,-1-1 0 15,-2 1 7-15,-3 2 3 16,0 0 10-16,-6 0 5 16,-3 3 0-16,-6-2-1 15,-3-1-4-15,-3 0-2 16,-3-2-8-16,0-4-4 16,-3-1 1-16,1-1 0 15,-1 0-12-15,0 1-7 16,3-4-13-16,0-4-5 0,3-1-22 15,6-5-7-15</inkml:trace>
  <inkml:trace contextRef="#ctx0" brushRef="#br0" timeOffset="59">12426 4244 152 0,'-2'0'57'0,"2"2"-30"0,0 1 1 0,0-3 25 15,0 3-7-15,-3-1-2 16,0 1-12-16,-3-1-5 16,3 1-15-16,0 0-5 0,0-1-3 15,0-2-2-15,0 0-2 16,0 0 1-16,3 0 1 16,0 0-17-16,0 0-4 15,0 0-29-15,0 0-11 16,0 0-126-1,6 22 90-15</inkml:trace>
  <inkml:trace contextRef="#ctx0" brushRef="#br0" timeOffset="60">12412 4442 184 0,'-3'5'68'0,"0"3"-36"0,3-5-22 0,0-3 17 0,0 0-11 15,0 0-4-15,0 0-7 16,3 0-2-16,3 0-1 16,0-3 1-16,-1 1 0 0,1 2-4 15,0-3 1-15,-3 3 0 16,-3 0 2-16,0 0 1 0,0 0 3 16,0 0 1-16,0 3 1 15,0-1 0-15,-3 1 0 16,3-3-22-16,0 0-8 15,0 0-44 1,0 0-60-16,0 0 25 16</inkml:trace>
  <inkml:trace contextRef="#ctx0" brushRef="#br0" timeOffset="61">12593 4291 160 0,'-3'-16'60'0,"6"19"-32"0,-3 10-4 0,0-13 22 0,0 0 3 15,0 0 3-15,0 6-20 16,0-6-8-16,0 2-15 16,0 1-6-16,0-3 0 0,0 0-2 15,0 0-1-15,0-3-8 16,0 1-3-16,0 2-7 15,0 0-4-15,0 0 3 16,0 0 3-16,0 0-6 16,0 2-7-1,0 1-2-15,0-1-37 16</inkml:trace>
  <inkml:trace contextRef="#ctx0" brushRef="#br0" timeOffset="62">12596 4442 160 0,'-12'8'63'0,"12"-5"-34"0,0-1-19 16,0 4 17-16,0-6-4 16,0 0 0-16,0 2-10 15,0-2-5-15,0 0-5 16,0 0 0-16,0 0 0 0,3 0-1 0,0 0-2 15,0-2 1 1,0 2 1-16,0 0-1 0,-3 0-1 16,0 0 1-16,0 0 1 15,0 0-3-15,0 0 0 16,0 0 1-16,0 2 2 16,0-2-12-16,0 0-6 15,0 0-35-15,3 0-17 16,3 0-14-1</inkml:trace>
  <inkml:trace contextRef="#ctx0" brushRef="#br0" timeOffset="63">12742 4159 160 0,'12'3'63'0,"-12"2"-34"0,0 8-21 16,3-2 18-16,-3 5 9 16,0 15 8-16,0 4-10 15,0 7-4-15,0 0-17 16,0-5-8-16,0-2 0 0,0-3-1 16,0-6 1-16,0-2-7 0,0-6-2 15,3-2-36-15,-3-5-15 16,0-3-18-1,0-8-44-15</inkml:trace>
  <inkml:trace contextRef="#ctx0" brushRef="#br0" timeOffset="64">12715 4167 256 0,'0'-5'96'0,"6"5"-52"0,9 0-29 0,-9 0 26 16,3-3-15-16,3 0-3 15,3-2-13-15,3 0-4 16,2-1-4-16,4 4-4 0,0-1 1 0,0 0-10 16,0 1-5-16,-3-1-34 0,-4 1-15 15,1-1-41 1,0 6-31-16,-12 2 59 15</inkml:trace>
  <inkml:trace contextRef="#ctx0" brushRef="#br0" timeOffset="65">12784 4381 184 0,'-18'8'71'0,"15"-5"-38"15,6-3-25-15,3 2 16 0,0 1 1 16,3 0 4-16,3-3-9 15,2 0-4-15,4-3-9 16,3 0-9-16,3-2-2 0,-3 2-31 16,3-2-14-16,2 0-39 15,-5 0-32 1,0 5 50-16</inkml:trace>
  <inkml:trace contextRef="#ctx0" brushRef="#br0" timeOffset="66">13019 4376 132 0,'-18'10'49'0,"6"1"-26"0,3 2-7 0,6-5 16 16,0 3-2-16,0 5 2 15,3 5-9-15,0-3-4 16,3 1-11-16,6-3 4 0,0-3 1 16,6-2 2-16,0-3 4 15,3-3-5-15,0-5 2 16,-1-3-7-16,1-5-1 0,-3-2 0 15,-3-1 0 1,0-2-4-16,-6-3-3 0,-3-3 2 16,-3 1 0-16,-3 2-4 15,-3 0-1-15,-3 3-13 16,0 0-2-16,-3 2-14 16,-3 3-3-16,0 6-11 15,3-1-2-15,1 3-20 16,2 3-37-1,9 2 28-15</inkml:trace>
  <inkml:trace contextRef="#ctx0" brushRef="#br0" timeOffset="67">13221 4418 124 0,'-3'11'46'0,"0"-9"-24"0,3 9-15 0,-6-3 13 15,6 3-4-15,0 2 3 16,3 3 3-16,3 0 1 16,3-3-12-16,0-3 9 0,3-2 3 15,3-5 4-15,3-3 1 16,0-8 24 0,-1 3-28-16,-2-9 14 15,0 4-22-15,-6-6 13 16,0 5-16-16,-12-7-3 15,0 5-6-15,-9-3-3 0,-3 0-18 16,0 5-6 0,1 1-35-16,-1 2-13 15,0 3-64-15,6-1-29 0</inkml:trace>
  <inkml:trace contextRef="#ctx0" brushRef="#br0" timeOffset="68">13590 4101 132 0,'0'-21'52'0,"0"21"-28"0,0 8 5 0,-3-8 45 16,3 2-40-16,-3 1 10 15,0 2-27-15,-9 3-3 16,4 3-9-16,-10 7 6 15,3 3-7-15,-3 11 12 16,3 2-9-16,-3 6-1 16,12 0-4-16,3-3-2 15,6-3 1-15,6 1-12 16,6-6 6-16,0-5-42 16,3-3 26-16,3-8-110 15,2 0 73-15</inkml:trace>
  <inkml:trace contextRef="#ctx0" brushRef="#br0" timeOffset="69">13778 4095 188 0,'0'0'71'0,"0"0"-38"0,12 6-28 15,-6-4 34 1,3 6-23-16,3 8 33 16,2 3-29-16,1 10 28 15,3 3-27-15,-9 7 9 0,0 1-18 0,-9 2 3 31,3-5-10-31,-15 0-2 0,9-5-2 0,-12-3-6 16,3-5-34-16,-3-8-89 16,7 0 67-16,-1-6-47 15,3 1 24-15,3-11 8 16</inkml:trace>
  <inkml:trace contextRef="#ctx0" brushRef="#br0" timeOffset="132678">3 929 252 0,'-3'5'93'0,"3"-5"-72"0,0 0 18 16,0 0 3-16,0 0-13 16,0-2-2-16,3-1-12 15,0 0-2-15,0-2 17 16,0-3-17-16,0-10-6 15,0 4-4-15,0-17-3 16,3 4 0-16,-3-7-3 16,3 2 2-16,0 0 1 15,-3-2 0-15,0-3 0 16,0 2 0-16,0 4 0 16,0 4 0-16,0 9 0 0,0-1 0 15,-3 6 0-15,3 5 0 16,0 8 0-16,0 5 0 15,3 3 0-15,0 11 2 16,0 7-10-16,0 6-4 16,-4 8 6-16,10-1 2 15,-6 1 1-15,3-3 2 16,-3-2 1-16,0-4 0 16,0-4 8-16,0-9 7 15,-6 3-42-15,6-13-21 16,-3-2-49-16,-3-1-21 0,0-10 62 15,0-3 31 1</inkml:trace>
  <inkml:trace contextRef="#ctx0" brushRef="#br0" timeOffset="132889.118">66 712 264 0,'-12'-5'101'0,"9"2"-78"0,0 3 24 16,3 0 7-16,0 0-15 15,3 0-2-15,0 0-18 16,3-5-4-16,3 5-9 16,0 0-6-16,3-5-3 0,2 5 2 15,1-3 2-15,3 3-5 16,0 0-1-16,0 0-62 0,3 0-28 16,3-5 49-16,-4-1 22 15</inkml:trace>
  <inkml:trace contextRef="#ctx0" brushRef="#br0" timeOffset="133339.508">396 649 356 0,'-3'-3'134'0,"0"3"-104"0,0 0 7 0,3 0-2 15,0 0-30-15,0 0-6 16,3 0-47-16,-3 5-21 16,3 6 35-16,0-1 17 0,3 4 15 15</inkml:trace>
  <inkml:trace contextRef="#ctx0" brushRef="#br0" timeOffset="133502.292">417 876 296 0,'-6'8'110'0,"-3"-11"-86"0,9 3 27 0,0 0 7 16,0 0-29-16,0-5-8 16,0 5-15-16,0 0-5 0,0-3-1 15,0 3-5-15,9-2 1 16,-6-1-71-16,3-2-31 16,-6-3 50-16,9-5 29 0</inkml:trace>
  <inkml:trace contextRef="#ctx0" brushRef="#br0" timeOffset="133698.697">521 633 340 0,'-3'-6'129'0,"3"6"-100"0,0 6 7 0,0-6-2 16,0 0-40-16,0 0-13 15,0 2-63-15,0 9-24 16,0-6 54-16,0 6 27 0,3 2 19 16</inkml:trace>
  <inkml:trace contextRef="#ctx0" brushRef="#br0" timeOffset="133832.616">539 871 288 0,'0'5'110'0,"-3"-5"-86"0,3 5 11 0,0-5 1 15,0 0-22-15,0-5-5 16,0 5-19-16,3-8-7 0,-3 8 9 16,3-5 4-16,0 0 3 0</inkml:trace>
  <inkml:trace contextRef="#ctx0" brushRef="#br0" timeOffset="134195.81">655 574 276 0,'-3'0'104'0,"3"8"-81"0,0 6 5 0,-3-4-4 15,3 6-8-15,0 11 1 16,-3 2-7-16,0 5-2 16,0 3-4-16,0-2-1 0,0-4 1 15,3-4-5-15,-3-1 1 16,-3-5-20-16,6-2-9 15,0-6-89-15,0-5-37 16,0-3 79 0</inkml:trace>
  <inkml:trace contextRef="#ctx0" brushRef="#br0" timeOffset="134464.649">605 577 264 0,'-6'-3'101'0,"6"3"-78"0,0 0 22 16,0 0 4-16,0 0-9 16,6 0 2-16,-1-5-24 0,1 3-10 15,3-1-6 1,3 0-2-16,3 3 2 0,6-5-17 0,0 5-6 15,0 0-10-15,2 0-1 16,-5 5-95 0,3-5-43-16,3 3 87 15</inkml:trace>
  <inkml:trace contextRef="#ctx0" brushRef="#br0" timeOffset="134690.013">694 736 304 0,'-18'16'115'0,"9"-11"-89"0,9 3 23 15,3-3 4 1,3-5-39-16,0 3-16 16,3 0 7-16,3-1 5 0,3-2-4 15,2 0-3-15,4 0-2 0,0-2-4 16,0-1 2-16,-3 0-63 15,-6 3-29-15,6-5 47 16</inkml:trace>
  <inkml:trace contextRef="#ctx0" brushRef="#br0" timeOffset="135214.221">944 757 224 0,'-6'-13'85'15,"6"15"-66"-15,-3-2 14 0,3 0 2 16,-6 3-27-16,3 5-8 16,0 0 4-16,-3 11 6 15,-3-1-4-15,6 3 3 0,-3 3 2 0,3 5 0 16,3-5 1-16,0-3-4 15,6-2 0-15,0-3-5 16,3-6-2-16,0-2 0 16,0-3 1-16,0-10 1 15,0 0 3-15,-3-6 1 16,6-2 1-16,-6 0 15 16,-3-6 10-16,-3-5-22 15,-3-2-9-15,-3 5-10 16,0 2-3-16,0 6 6 0,0 0 2 15,0 7-13 1,0 4-4-16,0 2-69 0,0 0-29 16,6 0 58-16,6 8 30 15</inkml:trace>
  <inkml:trace contextRef="#ctx0" brushRef="#br0" timeOffset="135577.188">1042 815 200 0,'0'-5'74'0,"-3"-8"-58"0,3 13 16 0,0 0 2 0,0 5-15 16,-3-5-5-16,-3 8-3 16,6 5 0-16,-3 0-5 15,0 6-2-15,0-1 2 0,0 4 3 16,3-9 2-16,3 5 1 15,0-4 2-15,3-1-7 16,3-8-2-16,3-2 1 16,-3-3 1-16,9-5 5 15,-3-3 3-15,0-6 3 16,-7-4 3-16,-2 2-5 16,-6-3-1-16,-3-7-1 15,-5 5 2-15,-4 5-5 16,0 0-1-16,0 3-24 15,-3 8-8-15,6-3-97 0,0 5-41 16,6 3 79 0</inkml:trace>
  <inkml:trace contextRef="#ctx0" brushRef="#br0" timeOffset="136054.763">1435 522 216 0,'6'21'82'0,"-12"-21"-64"0,3 5 13 15,0-5 1-15,0 5-13 16,-3 3-1-16,-3 0-12 0,0 5-4 16,0 6-2-1,-3 7 0-15,0 6 0 0,-2 8 0 0,8 0 0 16,0-1 2 0,-3-2 1-16,18-2 1 15,-3-4 0-15,0-4-5 0,8-6 1 16,1-5-60-16,0-5-24 15,0-6 42-15,0-5 21 16</inkml:trace>
  <inkml:trace contextRef="#ctx0" brushRef="#br0" timeOffset="136310.798">1578 567 304 0,'6'0'112'0,"-6"2"-87"0,12 9 0 16,-6-3-5-16,0 10 10 15,3 3 8-15,-9 11-28 16,0 13-14-16,-3-5 0 15,-3 0 14-15,-3-1 10 0,-3-7-42 16,0-3-19-16</inkml:trace>
  <inkml:trace contextRef="#ctx0" brushRef="#br0" timeOffset="137378.495">1445 2195 268 0,'-3'8'101'0,"3"3"-78"0,3 5 4 0,-3-3-3 0,0 6-5 15,0 7 1-15,0 11-9 16,0 0-2-16,0 3-5 16,0-6-3-16,0 1 2 0,0-4-4 15,0 1 0-15,0-8-70 16,0-3-31-16,0-2 51 16,0-6 27-16</inkml:trace>
  <inkml:trace contextRef="#ctx0" brushRef="#br0" timeOffset="138172.432">1478 2177 228 0,'6'26'88'0,"-6"-15"-69"0,0-11 22 16,0 0 3-16,0 0-11 0,0-5-2 16,0 5-18-16,6-3-8 15,0 0-3 1,0 1-5-16,3-4 2 0,-4 1-1 0,10 5-2 16,-3 3 3-16,0 5 0 15,0-3 3-15,-3 6 3 16,-3 2 4-16,-3 0 2 15,-3 3-1-15,-3 0-1 16,-3 0 6-16,-3 0 4 16,3-3-9-1,0-3-6-15,0 1-2 0,3-6 0 16,0 1-1-16,0-1 2 16,0-3-24-16,3 1-8 15,3 2 5-15,3 1 6 16,0-1 9-16,3 6 5 15,-3 2 3-15,6 0 1 0,-3 8 4 16,-3-2 5-16,-6 4 17 16,-3 1 8-16,-3-3-20 15,0 1-9-15,-6-1-2 16,6-5-1-16,-3-3-3 16,3-2-1-16,0-6-17 15,0 3-7-15,0-8-75 16,0 5-34-16,0-2 70 15,4-6 33-15</inkml:trace>
  <inkml:trace contextRef="#ctx0" brushRef="#br0" timeOffset="138562.272">1740 2370 288 0,'-3'-3'110'0,"6"9"-86"0,-3-12 18 0,0 6 1 0,6-5-25 15,-3 2-10-15,3 1-25 16,0-1-118-1,0 3-35-15,2 3 85 16,1 2 44-16</inkml:trace>
  <inkml:trace contextRef="#ctx0" brushRef="#br0" timeOffset="138711.409">1775 2481 304 0,'-5'0'115'0,"-1"13"-89"0,12-10-1 0,-1-3-5 15,-5 0-21-15,0-3-5 16,3 6-20-16,-3-3-7 16,6-3 18-16,0 3 7 0,0-8 7 15</inkml:trace>
  <inkml:trace contextRef="#ctx0" brushRef="#br0" timeOffset="138982.397">1847 2357 272 0,'-3'-5'101'0,"-3"10"-78"0,6-8 20 15,0 8 2-15,0-5-23 16,0 0-7-16,0 0-28 16,0 3-117-1,12-3-38-15,0 3 84 16,-3-1 43-16</inkml:trace>
  <inkml:trace contextRef="#ctx0" brushRef="#br0" timeOffset="139116.398">1909 2534 280 0,'0'-5'104'0,"0"2"-81"0,0-2-6 0,0 5-7 15,3 2-73-15,0-4-29 16,0 2 43-16,0 0 25 16</inkml:trace>
  <inkml:trace contextRef="#ctx0" brushRef="#br0" timeOffset="139689.86">2079 2232 292 0,'-6'-2'110'0,"6"7"-86"0,6 0 5 0,-3-2-3 0,0 2-11 16,0 6 0-16,-3 5-5 15,0 8-1-15,0 2-5 16,-3 1 10-16,0 4 6 0,0 9-13 16,-3-11-5-16,6 3-2 15,-3-6-1-15,0-2 3 16,0-5 3-16,0-4-62 15,0-4-25-15,3 2 40 16,0-7 21-16</inkml:trace>
  <inkml:trace contextRef="#ctx0" brushRef="#br0" timeOffset="139960.608">2034 2240 272 0,'-3'-13'101'0,"3"13"-78"0,0 0 17 0,0 0 3 15,3-5-3-15,3 2 3 16,3 1-29-16,0-1-9 16,3-5-5-16,3 3-3 0,3 5 1 15,3-6 2-15,6 4 0 16,-4 2 0-16,-2 0 2 15,0 0-32-15,-3 2-124 16,-6-2-28 0,6 6 90-16</inkml:trace>
  <inkml:trace contextRef="#ctx0" brushRef="#br0" timeOffset="140168.798">2142 2357 348 0,'-21'-13'129'0,"33"15"-100"0,-6-4 4 16,0 2-4-16,5 0-22 16,4 0-3-16,0 0-3 0,3 0-1 15,-3 0 0 1,0 0-47-16,-3 0-20 0,0 0 34 0,0 0 16 15</inkml:trace>
  <inkml:trace contextRef="#ctx0" brushRef="#br0" timeOffset="140648.063">2344 2426 232 0,'-6'-3'88'0,"9"3"-69"0,-6 0 11 16,3 0 1-16,-3 0-6 15,3 3 0-15,-3-1-9 16,-3 6-3-16,6 0-7 16,-6 8-2-16,3 8 0 0,3 0-2 15,-3-3 1-15,3 0-4 16,3-3 0-16,3-2 5 16,-3-2 2-16,6-6 0 15,0-3-1-15,0-5 1 16,-3-3 3-16,0-10-2 15,0-3 1-15,0-5 10 0,-6 2 6 16,0 1-4-16,0-3 1 16,0 5-8-16,-3-3 0 15,0 6-8-15,0 0-3 16,0 5-21-16,0 0-10 16,0 0-76-16,0 3-33 15,3-1 68-15,0 6 34 16</inkml:trace>
  <inkml:trace contextRef="#ctx0" brushRef="#br0" timeOffset="141026.849">2511 2367 252 0,'-6'3'93'0,"-3"2"-72"0,3-2 11 16,3 2 1-16,0-2-14 15,-3 7-1-15,3 4 1 32,-3 28-11-17,6-10-2-15,6-3-2 0,3-5 0 16,0-3 2-16,-3-8 3 15,12-5-4-15,-6-8 8 0,8-8 6 16,-5-5-4-16,-3-3 2 16,-9-5-1-16,-3 2 2 15,-3 1-6-15,-3-1 1 16,6 19-83 15,-15-21 38-31,3 3 12 16</inkml:trace>
  <inkml:trace contextRef="#ctx0" brushRef="#br0" timeOffset="141413.506">2874 2161 168 0,'0'-5'66'0,"0"-3"-52"0,-3 5 72 31,-3 0-21-15,-6 3-4-16,12 6-12 15,-3 2-5-15,-3 5-26 16,0 0-11-16,-3 0-5 0,0 6-2 0,0-1 0 16,0 6 0-16,0 5 0 15,6 0 0-15,0 3 2 16,6 5-14-16,3-8-5 16,0-2 0-16,9-3 2 15,-3-6-51-15,3-5-20 16,0-7 43-16,0-9 22 15</inkml:trace>
  <inkml:trace contextRef="#ctx0" brushRef="#br0" timeOffset="141655.498">3076 2119 272 0,'21'10'101'0,"0"17"-78"0,-3-1 20 16,-12-7 2-16,0-1-3 15,0 11 1-15,-6 8-10 16,-6 3-5-16,-6-3-16 16,-9 11-3-16,-3-9-2 0,-6-2-43 15,1 0-18-15,-1-5 27 16,-6-19 13-16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09T02:04:52.58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11777 13425 96 0,'0'-5'38'0,"3"2"-20"0,-3 3 5 16,0 0 18-16</inkml:trace>
  <inkml:trace contextRef="#ctx0" brushRef="#br0" timeOffset="1">11780 13417 295 0,'0'0'48'16,"3"5"-25"-16,0 3-3 16,0 5-3-16,0 6 4 0,0 2 2 15,0 3-6-15,0 2-2 16,3 6-7-16,0-3-3 15,-3-2-2-15,0-3-3 16,0-6 3-16,0-2 0 16,0 0-1-16,0-6 1 15,-3-2-7-15,0 0-1 16,0-2-16-16,0-6-4 16,0 0-14-16,0 0-3 0,0 0-21 15,0-3-8-15,0-2-13 16</inkml:trace>
  <inkml:trace contextRef="#ctx0" brushRef="#br0" timeOffset="2">11774 13388 104 0,'-6'-3'38'0,"6"6"-20"0,-3-3-6 0,3 0 13 15</inkml:trace>
  <inkml:trace contextRef="#ctx0" brushRef="#br0" timeOffset="3">11765 13383 253 0,'0'-6'38'16,"0"1"-18"-16,0 2-6 0,3-2-1 0,0 0-5 15,3-3 0 1,3 0 2-16,3-3 4 0,3 1-8 15,6 2-3-15,3 0-2 32,-1 5-1-32,-2 3 0 0,-3 3 0 0,-3 5 0 15,0 0 2-15,-6 2 5 16,-6 4 4-16,-3 1-2 16,-3 1 0-16,-9 0-5 15,-6 0-1-15,0-3 1 16,0 1 2-16,3-4-1 15,0 1 0-15,4-3-3 16,2-3-2-16,3-2-2 0,3-1-1 16,3-2-1-16,9 3 3 15,6 0-2-15,8-1-1 16,1 3 3-16,0 3 0 16,-3 3 1-16,-3 0 0 15,-1-1 6-15,-5 3 6 16,-3 3 3-16,-3 0 0 15,-6 5 1-15,-6-2 3 16,-6-1-5-16,-5-2 0 16,-7-3-8-16,0-2-2 15,0 2-2-15,0-5-2 16,1-3-6-16,2 1-1 16,6-6-19-16,3 0-8 15,3 0-29-15,6-3-10 0,3-2-27 16,6 0-28-1,3-11 56-15</inkml:trace>
  <inkml:trace contextRef="#ctx0" brushRef="#br0" timeOffset="4">12113 13393 264 0,'-2'0'99'0,"2"0"-54"0,0 0-31 16,0 0 26-16,0 6-24 15,5-1-8-15,1 0-11 16,-3 0-3-16,3 1 3 0,0-1-45 16,0 0-20-16,0 3-49 15</inkml:trace>
  <inkml:trace contextRef="#ctx0" brushRef="#br0" timeOffset="5">12149 13539 232 0,'-3'2'88'0,"3"-2"-48"0,0 3-27 0,0-3 24 0,0 0-17 16,0 0-3-1,0 0-11-15,6 0-2 0,-3 0-2 16,3 0-26-16,0 0-9 0,0-3-25 15,0 1-11-15,0-1-25 16</inkml:trace>
  <inkml:trace contextRef="#ctx0" brushRef="#br0" timeOffset="6">12286 13404 192 0,'-3'-13'71'0,"3"15"-38"0,0 9-19 0,0-14 22 16,3 6-18-16,-3 2-5 16,0-5-10-16,3 5-3 15,0 1 0-15,0-1-31 0,0 0-14 16,-3 1-50-1</inkml:trace>
  <inkml:trace contextRef="#ctx0" brushRef="#br0" timeOffset="7">12307 13512 188 0,'-6'3'71'0,"6"0"-38"0,0-3-32 0,0 0 14 16,0 0-8-16,0 0-2 15,0 0-5-15,0 0-2 16,0 0-37-16,3 2-16 16,-3-2-21-16,0 0-8 15</inkml:trace>
  <inkml:trace contextRef="#ctx0" brushRef="#br0" timeOffset="8">12438 13295 152 0,'0'0'57'0,"0"3"-30"0,3 5-16 16,0 0 18-16,0 2 3 15,0 6 5-15,0 5-9 16,0 3-4-16,0 0-14 15,3 0-6-15,-3 0-1 0,0 0 0 16,0-3 3-16,0-3-5 0,0 3-3 16,0-5-17-16,-3-3-5 15,0-2-26-15,0-3-10 16,0-11-30 0</inkml:trace>
  <inkml:trace contextRef="#ctx0" brushRef="#br0" timeOffset="9">12438 13319 220 0,'-9'-5'85'0,"9"10"-46"0,0-8-24 0,3 3 26 15,0-2-7-15,3-1 3 16,3-2-19-16,3 0-6 15,3-3-7-15,2 0-4 0,7 0 2 16,-3 0-4-16,0 3 0 16,0-1-32-16,0 1-13 15,-3 0-32-15,-4 2-14 16,-2 6-3 0</inkml:trace>
  <inkml:trace contextRef="#ctx0" brushRef="#br0" timeOffset="10">12497 13446 160 0,'-3'3'63'0,"3"-1"-34"0,3 1-23 16,-3-3 17-16,6 3-5 16,3-3 3-1,12 0-7-15,0 0-7 16,0-3-11-16,0 0-6 0,0 1-27 15,-1-1-12-15,-2 0-23 16,-3 1-16 0,0-1 40-16</inkml:trace>
  <inkml:trace contextRef="#ctx0" brushRef="#br0" timeOffset="11">12718 13428 96 0,'-12'5'35'0,"6"0"-18"0,-3 3 0 0,6-3 16 15,0 3-4-15,3 3 0 16,0 2-7-16,3 0-2 15,0 1-11-15,3-4 1 0,3 1 1 16,3-3 0-16,3-3 1 16,2 0-2-16,4-5 1 15,0-2-2-15,-6-4 2 16,0-2-4-16,-3-2 1 16,-3-3-3-16,-3-1 2 15,-3 1-4-15,-9 0 0 16,-6 2-1-16,0-2 1 15,0 3-11-15,0 2-2 16,0 2-15-16,0 1-4 16,3 0-16-16,3 2-4 0,0 0-14 15,6 1-27 1,3-1 27-16</inkml:trace>
  <inkml:trace contextRef="#ctx0" brushRef="#br0" timeOffset="12">12935 13401 140 0,'-3'3'52'0,"0"10"-28"0,0 0-11 15,3-5 17-15,0 0-6 16,-3 3 0-16,3 2-9 16,0 0-2-16,3 0-7 15,3-2 5-15,3 0 2 0,3-3 2 0,3-3 4 16,6-5-2-1,-4-3 1-15,4-2 2 0,-3-3 0 16,-3-3 0-16,-3 1 2 16,-3-3-1-16,-3-1 2 15,-6 4-7-15,-3-11-1 16,-6 2-9-16,0 3-2 16,-6 3-7-16,0 0 0 15,3 5-23-15,0 0-8 16,3 3-23-16,1-1-6 15,2 4-22-15,3-1-7 16,3 0 4-16</inkml:trace>
  <inkml:trace contextRef="#ctx0" brushRef="#br0" timeOffset="13">13256 13168 204 0,'0'-13'77'0,"0"24"-42"0,-8-6-10 15,5-2 25-15</inkml:trace>
  <inkml:trace contextRef="#ctx0" brushRef="#br0" timeOffset="14">13236 13189 433 0,'-9'14'23'0,"0"7"-14"15,-3 3-4-15,3 5 0 0,3 3-2 0,3-3-2 16,3 0-3-16,6 0-1 15,0 0 2 1,9-3 2-16,6-2-22 0,-1-3-8 16,-2-7-19-16,6-6-8 15,-3-6-46 1</inkml:trace>
  <inkml:trace contextRef="#ctx0" brushRef="#br0" timeOffset="15">13417 13229 160 0,'-6'-5'63'0,"6"10"-34"0,6-5-27 15,-6 0 12-15,12 3 8 16,0 2 6-16,6 6 1 16,0 5 0-16,3 5-16 15,2 8 10-15,1-3 4 0,-3 1-3 16,-6-1 0-16,-3-2-11 15,-6 0-3-15,-6 0-11 0,-9-1-1 16,-6 7-82-16,-18 7-33 0,-2-6 2 31</inkml:trace>
  <inkml:trace contextRef="#ctx0" brushRef="#br0" timeOffset="16">11777 16256 160 0,'-3'0'60'0,"3"5"-32"0,0 16-15 0,3-5 17 16,0 6-2-16,0 4 1 0,-3 8-10 15,0 3-1-15,0 3-11 16,0-3-4-16,3 0 0 0,0-5 0 16,0 0 3-16,0-9-3 15,0-7-2-15,-3 3-11 16,0-11-4-16,3 2-28 16,-3-10-13-16,0-5-18 15,0-5-29 1,0-4 36-16</inkml:trace>
  <inkml:trace contextRef="#ctx0" brushRef="#br0" timeOffset="17">11816 16354 36 0,'0'-5'16'0,"0"-19"-8"0,3 13 4 0,-3 9 10 16,0-1 9-16,0 0 5 15,0-5-6-15,0-2-1 16,0 7-10-16,0-2-1 16,-3 0-5-16,0-1 2 15,0 1-8-15,0-3 5 0,-3 8 3 16,0-3-5-16,0 1-3 16,0-1 0-16,0-2 0 15,0 5-3-15,0 0-3 16,3 0 0-16,0 0-1 15,0 0 0-15,3 0 0 0,3-3-5 16,3 0 1-16,3 1 2 16,0-3 1-16,3 5 1 15,3 0 0-15,6 0-3 16,3 0 2-16,-1 7 3 16,-2-1 1-16,-3 2 5 15,-3 2 3-15,-3 1 0 16,-3 2 1-16,-3 0 7 15,-6 3 2-15,-3-3-6 16,-12 1-4-16,-3-1-6 16,0 3-2-16,3-6-1 0,0 1-2 15,3-3 1-15,1 0-1 16,5-3-3-16,3 6 0 16,6-9-1-16,9 12 0 15,11-6 3-15,1-3 0 16,3 8 1-16,0-2 0 15,-3 2-3-15,-7 0 2 16,1 0 5-16,-6 1 2 16,-6-1 9-16,-6 3 4 15,-6 0 2-15,-6-1-1 16,-3 1-8-16,-14-3-5 16,-1-2-4-16,0 0 0 15,0-3-2-15,4-3 2 0,5 0-9 16,3-2-1-16,6-3-25 15,3-3-11-15,6-2-20 16,6-3-8-16,6-3-28 16,9 3-24-1,9-2 56-15</inkml:trace>
  <inkml:trace contextRef="#ctx0" brushRef="#br0" timeOffset="18">12176 16396 244 0,'-6'-5'90'0,"6"0"-48"0,0 5-49 0,0 0 14 0,0 0-10 15,0 0 0-15,-3 5-20 16,3-2-10-16,0-1-36 16,0 1-16-16</inkml:trace>
  <inkml:trace contextRef="#ctx0" brushRef="#br0" timeOffset="19">12164 16558 176 0,'-3'2'68'0,"3"-2"-36"0,0 0-26 15,0 0 17-15,0 0-12 16,3 0-3-16,3-2-14 16,0-1-4-16,0-2-41 15,3-1-19-15,0-2 0 16,0-5 2-16</inkml:trace>
  <inkml:trace contextRef="#ctx0" brushRef="#br0" timeOffset="20">12381 16367 228 0,'-20'0'88'0,"17"3"-48"0,0-3-47 16,-3 2 44 0,0 1-23-16,3-3-7 15,0 3-6-15,0-1-65 16,9 4 35-16,6 2-68 16</inkml:trace>
  <inkml:trace contextRef="#ctx0" brushRef="#br0" timeOffset="21">12375 16544 200 0,'-17'3'77'0,"17"-3"-42"0,0 3-39 0,0-3 15 15,0 0-6-15,0 0-5 16,14 0-4 0,-2-3-47-16,3-2-19 15,-3-1-4-15,0 4 2 16</inkml:trace>
  <inkml:trace contextRef="#ctx0" brushRef="#br0" timeOffset="22">12602 16235 184 0,'-3'5'68'0,"3"3"-36"0,0 40-29 15,-3-32 17-15,6-1-6 16,0 9 0-16,-3 0-4 16,0 0-1-16,0 13-5 15,0-11-5-15,0 1 0 0,0-6 1 16,0 5 0-16,0-4-33 15,-6-6-15-15,3-3-38 16,0-5-18 0,0 2 53-16</inkml:trace>
  <inkml:trace contextRef="#ctx0" brushRef="#br0" timeOffset="23">12569 16237 236 0,'-3'-7'88'16,"3"7"-48"-16,15-6-31 0,-9 4 19 15,0-4-8-15,3 4-1 0,3-4-9 16,2-2-4-16,7 3-3 16,3 0-5-16,0 2 1 0,9 1-19 15,-4 2-9-15,-5 2-34 16,-3 4-14-16,-6 4-18 15</inkml:trace>
  <inkml:trace contextRef="#ctx0" brushRef="#br0" timeOffset="24">12622 16468 200 0,'-2'-3'77'0,"4"19"-42"0,4-21-41 0,0 5 14 15,6-3-7-15,3 0-1 16,3 1 1-16,3-4-1 16,9 4-38-16,-1-1-14 15,-2-2-25-15,-3 5-7 16</inkml:trace>
  <inkml:trace contextRef="#ctx0" brushRef="#br0" timeOffset="25">12881 16502 124 0,'-17'27'49'0,"11"-20"-26"0,-18 7-16 0,21-6 13 0,-6 2-4 16,6 3 1-16,3 1-3 16,9-1 1-1,0-3-8-15,6 1 2 0,0-6 4 0,2 1-3 16,1-12 0-16,0 4-2 16,3-9 0-16,-3 6 0 15,-3-6 2-15,-3 1 1 16,-12-4 3-16,0 4 2 15,-3-1-1-15,-6-2-7 16,-3 0-3-16,-3 2-1 16,0 3 2-16,0 3-12 15,3 0-3-15,0 5-23 16,3-3-6-16,3 6-16 16,6-6-7-16,6 3-4 15,3-5-20 1,6 2 29-16</inkml:trace>
  <inkml:trace contextRef="#ctx0" brushRef="#br0" timeOffset="26">13105 16568 132 0,'-9'13'52'0,"9"1"-28"0,0 4-17 0,0-10 13 16,3 0 1-16,0-3 2 15,3 6 3-15,3-8 3 16,5 2-15-16,1-10-4 0,3-1 1 15,3-4-1-15,6-6 2 16,-6 0-2-16,-3-3-1 0,-7 6 3 16,-8-5 3-1,-6-1-2-15,-5-2 0 0,-7 5-3 16,-3 0 1-16,-3 6-8 16,0 2-2-16,0 0-14 15,3 5-5-15,4 1-28 16,2 2-12-16,3 2-32 15,6 1-35 1,3-3 45 0</inkml:trace>
  <inkml:trace contextRef="#ctx0" brushRef="#br0" timeOffset="27">13542 16293 164 0,'-3'-5'63'0,"3"-8"-34"0,-6 5-19 16,3 13 17-16,0 0-2 16,-6 6 2-16,-8 2-6 15,-1 6-3-15,0-1-10 16,0 6-5-16,3 0 0 0,3 10 0 16,6-2 1-16,3 0-5 15,6 2-1-15,9-2-2 0,6-6 3 16,3-2-20-16,3-6-8 15,2-2-23-15,4-8-9 16,-3-5-19 0</inkml:trace>
  <inkml:trace contextRef="#ctx0" brushRef="#br0" timeOffset="28">13721 16211 116 0,'3'-3'44'0,"0"6"-24"0,24 8-10 16,-16-3 14-16,4 13 20 15,3 5 9-15,3 6-5 16,3 0-2-16,-6 10-26 16,-3-2-9-16,-9 2-4 0,-9-2 7 15,-9 2 5-15,-12 3-14 16,-15 3-6-16,-5-3-54 15,2-6-24-15,-6-4-36 16</inkml:trace>
  <inkml:trace contextRef="#ctx0" brushRef="#br0" timeOffset="29">1044 14298 136 0,'6'-24'52'0,"-3"14"-28"0,3 2-6 16,-6 8 20-16,0 0-19 15,0 10-5-15,0 9-3 16,0 15 3-16,0 22-8 16,0 21 10-16,-6 18 4 0,0 27-8 15,-3 2-2-15,0-5-2 16,-3-5 0-16,3-6-2 0,3-18 1 15,3-13-4-15,0-8 0 16,9-11-1-16,0-13-2 16,-6-13-26-16,3-6-10 15,3-7-17-15,-6-14-8 16,3-10-24 0</inkml:trace>
  <inkml:trace contextRef="#ctx0" brushRef="#br0" timeOffset="30">936 14211 116 0,'0'-3'44'0,"21"0"-24"0,12 6-19 16,-15-3 8-16,6 0 1 16,11 0 1-16,7 0 6 15,9 0 1-15,8 3-5 16,13-1 0-16,14-2-8 16,12 0 6-16,21 3 2 0,6-6-2 15,15 1-1-15,12-1-4 16,3-2-1-16,23 0-1 0,-5 2 0 15,12-5 4-15,2 5 3 16,7-2-2-16,-1 2 0 16,4 1-3-16,2-1 1 15,3-2 0-15,-2 2 3 16,-1 3-12-16,-5-2-3 16,2-1 2-16,-8 3 1 15,-1 0 2-15,-8 0 0 16,-13 3 2-16,-2 2 1 0,-18 3 3 15,-12-6 1-15,-9 4-1 16,-18-1 1 0,-6 3-2-16,-17-3 0 0,-19 0-6 15,-14-2 1-15,-13 0-18 16,-5-1-8-16,-9 1 0 16,-6-3 1-16,-3 0-19 15,-3 0-7-15,0 3-30 16</inkml:trace>
  <inkml:trace contextRef="#ctx0" brushRef="#br0" timeOffset="31">6515 14224 124 0,'0'-13'49'0,"6"5"-26"0,-1 3-27 0,-5 5 8 16,0 0-2-16,0 0 1 16,6 5 14-16,-3 3 8 15,0 8 5-15,-3 7 2 16,0 12-17-16,0 26 2 0,-3 8 1 16,0 13-6-16,0 7-2 15,3 17-3-15,0-5 0 16,3-6-4-16,3-8 0 15,0-2 3-15,3-8 1 0,3-3-3 16,0-11-1 0,-3-10-10-16,-3-8-5 0,0-8-36 15,0-8-16-15,-6-5-31 16</inkml:trace>
  <inkml:trace contextRef="#ctx0" brushRef="#br0" timeOffset="32">936 15558 88 0,'0'-8'35'0,"0"8"-18"0,3-6-5 16,-3 6 13-16,9 6 4 15,0-6 2-15,0 2-3 0,6 4-3 16,3-4 0-16,6 1 1 15,3-1-14 1,5-2 0-16,4 0 1 0,9-2-5 16,5 2-2-16,10 2 5 0,2-2 5 0,7 0-6 15,11 0-1 1,9 0-1-16,13 0 0 0,2-2-4 16,6-3-1-16,12-1 1 15,3-2 0-15,3-5 2 16,12 5 1-16,-6-5-1 15,3 5 1-15,3 0 0 16,3 0 1-16,2 0-7 16,1 0 0-16,6 0 1 15,3-2 1-15,6 4-1 16,-1-7-2-16,1 0 1 16,3 2-1-16,-1 1 0 15,1 2 2-15,3 3-3 16,-3-3 0-16,2 5-1 0,-5 0 0 15,-3 1 2-15,0 2 0 16,-13 0 2-16,-5 0 1 16,-12 0-1-16,21 10-2 15,-21-2-2-15,-15 5 1 16,-21-13-8-16,-11 3-2 16,-16-3-14-16,-8-8-6 15,-7 0-20-15,-11-2-7 16,-6-1-49-1</inkml:trace>
  <inkml:trace contextRef="#ctx0" brushRef="#br0" timeOffset="33">4321 6382 88 0,'0'-3'33'0,"3"3"-18"16,-3 3 13-16,0-3 21 0,0 2-21 16,0 6-10-16,-3 6-3 15,-6 15 0-15,-3 5-8 16,-3 6 7-16,-9 5 5 0,-2 0-8 15,2-6-1-15,3-2-6 16,3-2-1-16,3-6 1 16,3-5 0-16,3-6 0 0,3-2 0 15,0-3-5-15,3-5 1 16,0 0 2-16,3-5 3 16,0-3 0-16,9-5 2 15,0-6-2-15,6-5 0 16,3-8-3-16,0-2-2 15,0-6 1-15,0-2 1 16,2-14-3-16,-2 3 0 16,0 3 1-16,-3 2 2 15,3 6-1-15,-3 5-1 16,-3 5-2-16,-3 5 1 16,3 9 1-1,-1 4 2-15,-2 6 3 16,0 8 0-16,0 8 2 0,0 16 0 15,6 21 1 1,-3 0-2 0,0-8 1-16,0-6-6 15,0-4-3-15,0-6-2 16,-3-5 3-16,-1-6-29 16,1-4-12-16,-3-4-22 15,-3-5-11-15,-3-5-3 16</inkml:trace>
  <inkml:trace contextRef="#ctx0" brushRef="#br0" timeOffset="34">4324 6615 196 0,'-15'-6'74'0,"12"6"-40"0,-6 0-33 0,6 3 14 16,3-3-8-16,0 0 1 15,0 0-5-15,3 0-2 16,3 0 0-16,3 0-1 0,12 0 2 15,0-3-1-15,5 1-1 16,1 2-13-16,0-3-6 16,-3 0-67-1</inkml:trace>
  <inkml:trace contextRef="#ctx0" brushRef="#br0" timeOffset="35">4440 6242 116 0,'-12'-24'46'0,"9"24"-24"0,-6-8-17 0,0 8 13 16,-6-3 16-16,-3 3 11 15,-5-3-20-15,-1 3-6 0,-3 0-12 16,-9 6-5-16,1-1 1 0,-1 14 0 16,0-1 1-16,0 6-5 15,4 8 1-15,2 13 0 16,6 13 0-16,0 0 0 15,12 11 0-15,9 0-3 16,9-3 2-16,12 8 1 16,9-5 0-16,12-11 0 15,5-13 0-15,10-8 0 16,5-11 2-16,7-12 1 16,11-22 3-16,4-14 17 15,-1-12 9-15,-8-6-14 16,-10-10-7-16,-14-5 1 15,-13 4 2-15,-14-12 1 16,-21 2 1-16,-12 3-2 0,-12 5 1 16,-14 8 9-16,-4 3 7 15,-6 2-34-15,4 8-15 16,2 6-13-16,0 7-4 16,7 6-52-16,5 5-22 15,3 0 3 1</inkml:trace>
  <inkml:trace contextRef="#ctx0" brushRef="#br0" timeOffset="36">3431 7474 116 0,'3'0'44'0,"-3"-5"-24"0,0 8-10 15,0-3 14-15</inkml:trace>
  <inkml:trace contextRef="#ctx0" brushRef="#br0" timeOffset="37">3440 7485 275 0,'6'24'40'0,"-3"8"-20"15,0-1-6-15,-6 4-3 0,3-1-4 16,3-2-2-16,0-6-2 15,0 3 0-15,0-5-4 16,0-5 0-16,0-3-21 31,0-6-30-31,0-2-13 0</inkml:trace>
  <inkml:trace contextRef="#ctx0" brushRef="#br0" timeOffset="38">3419 7443 100 0,'-3'-8'38'0,"3"5"-20"0,-3 1-21 15,3-6 28 1,0-3-7-16,0 6 14 31,0 2 14-15,0-8-19-16,0 4-14 16,3-1-4-16,3-3-2 0,3 0-1 15,3 1 1-15,0-1 0 0,3 1 1 0,-1-1-4 31,4 6-1-31,3 2 1 0,0 6 2 0,0 5 14 16,-3 2 10-16,0 6-14 16,-10 8-6-16,-2 0-4 15,-6 2-2-15,-3-2-2 0,-6-3 1 16,-2 0-2-16,-1-5-1 16,0-2 1-16,3-4-1 15,0 1 0-15,3-3 0 16,3-3-9-16,3 0-2 15,3-2 6-15,6 0 2 32,6 4-15-32,6 7-8 0,5-4 14 0,4 1 5 15,-3-1 6-15,-3 4 3 16,-9-1 21-16,-3 0 12 0,-6 3-9 16,-15 3-3-16,-9-1-9 15,-6 1-4-15,-3-4-5 16,-6-1-4-16,4-4 0 15,-4 1-1-15,0-3 0 16,3-3 0-16,7-2-16 16,2-3-6-16,6 0-58 15,6-6-22-15,6-4-3 16</inkml:trace>
  <inkml:trace contextRef="#ctx0" brushRef="#br0" timeOffset="39">3595 7199 108 0,'-12'-8'44'0,"3"-7"-24"0,-3-9 7 0,6 18 23 0,0 1-15 16,-6 0-7-16,-9 2-9 15,0 3 0-15,-2 0-10 16,-4 5-1-16,-3 6-1 0,-12 2 12 15,1 3 7-15,2 8-13 16,0 8-7-16,4 21-2 16,2 2-1-16,6 14-4 15,9 5 1-15,9 5 0 16,12 3 0-16,12-2 0 16,21-9 2-16,5-5-1 15,10-10-1-15,3-14 1 16,8-13 1-16,16-15 1 15,2-17 1-15,3-13 0 16,-2-24 0-16,-4-7-2 16,-6-6 1-16,-14-8 4 15,-15 3 4-15,-16 0 27 0,-17-9 12 16,-3 17-17-16,-29-8-6 16,-13 5-5-16,-15 5 0 15,-11 9-14-15,5 4-5 16,4 9-11-16,8 5-3 15,6 2-36-15,3 1-14 16,10 4-24-16,8 4-10 16,12 2-30-1</inkml:trace>
  <inkml:trace contextRef="#ctx0" brushRef="#br0" timeOffset="40">4077 6805 104 0,'-6'0'41'0,"3"0"-22"0,0 5-14 0,3-2 13 16,-3 2 18-1,-3 3 12-15,-6 3-8 16,-3 2-3-16,-6 8 5 0,-5 6 3 16,-4 2-24-16,-3 0-5 0,0-3-4 15,-5 1-10-15,8-6 0 16,0-5-2-1,6 0 0-15,3-3-11 16,4-2-5-16,5-4-32 0,9 1-168 31,15-5 114-31</inkml:trace>
  <inkml:trace contextRef="#ctx0" brushRef="#br0" timeOffset="41">3788 6964 132 0,'-9'-19'49'0,"9"35"-26"0,-3-21-1 16,0 5 20-16,0 8-11 16,0 0 5-1,-18 5-12-15,4 3-13 16,-1-3-6-16,3 0-2 0,3 1-4 0,0-1 0 15,3-3 1-15,3-2 0 16,3 3 0-16,0-3 2 16,3 0-3-16,3-3 0 15,9 0 1-15,3 1 0 16,3-4-3-16,3 1 0 16,2-3-7-16,1-3-2 15,-3 1-37-15,0-1-18 16,-3-2-9-1</inkml:trace>
  <inkml:trace contextRef="#ctx0" brushRef="#br0" timeOffset="42">4973 7972 104 0,'0'-5'38'0,"0"5"-20"0,-3-8-4 0,3 5 17 16,-3-2 0-16,-3-1 4 15,-6 1-8-15,-3 0-2 16,-12-6-14-16,3 11 0 0,-8 0 0 16,-4-2-4-16,-12 4 1 15,1 4-3-15,-4 7 2 16,-5 11-4-16,5 7-2 16,3 12 0-16,7 12-1 15,5 14-5-15,6 13 1 16,15 0 4-16,12-3 2 0,12 6-3 15,18-8-1-15,18-8 1 16,17-8 0-16,13-19 1 16,8-10 0-16,6-19 4 15,4-18 5-15,-1-22-3 16,-6-15-1-16,-11-9-7 16,-10-15-1-16,-14-8 21 15,-19 3 9-15,-14-1 1 16,-18 1-2-16,-15-1-3 15,-8 6-3-15,-13 11-4 16,-6 10 0-16,-3 5-9 16,-2 8-4-16,5 1-33 15,6 15-15 1,1 5-24-16,8 3-7 0</inkml:trace>
  <inkml:trace contextRef="#ctx0" brushRef="#br0" timeOffset="43">4964 8263 120 0,'3'-19'46'0,"-3"17"-24"0,0-4 1 0,-3 6 18 16,0 0 1-16,-3-2-1 16,-6-1-7-16,-3 1-1 15,-6-1-19-15,-6 3-1 0,1 3 0 16,-4 4-7-16,0 12-3 15,-3 5-5-15,7 0-1 0,-1 2-1 16,9 3 3 0,6 6 0-16,9-4 1 0,6 1-5 0,9-3 1 15,9-2 2 1,12-4 1-16,5-7-2 0,7-8 2 16,0-8-21-16,11-8-8 15,-11-2-40 1,-1-11-57-16,-8-6 27 15</inkml:trace>
  <inkml:trace contextRef="#ctx0" brushRef="#br0" timeOffset="44">3982 7715 140 0,'-6'6'55'0,"9"-4"-30"0,-3 3-18 16,3 1 15-16,-1 2 4 16,4 0 7-16,6 2-7 15,3 1-3-15,6-1-13 16,3 6-4-16,6 0 0 0,2 0-3 0,-2 0 0 15,3-6 1-15,-6 4 0 16,-1-4-2-16,-8 4 1 16,9-4-20-16,-9-2-6 15,3 0-41 1,0-5-58-16,-3-3 24 16</inkml:trace>
  <inkml:trace contextRef="#ctx0" brushRef="#br0" timeOffset="45">4351 7787 176 0,'-21'0'66'0,"36"2"-36"0,-24 1-26 0,15-3 13 16,-6 3-8-16,6 2-1 16,0 6-2-16,3 7 1 15,2 3-4-15,4 0-4 0,3 3-2 16,-3 0 2-16,3-5 2 15,-6 2 0-15,0-5 2 16,-6-1 9-16,-6-1 4 16,-6 2 4-16,-3-3 0 15,-3-3-11-15,-12-2-3 16,3 0-6-16,-3 0-3 16,4 0-29-16,5 0-12 0</inkml:trace>
  <inkml:trace contextRef="#ctx0" brushRef="#br0" timeOffset="46">3148 9088 124 0,'3'0'46'0,"0"3"-24"0,0 8-8 0,0-3 17 0,3 13 0 15,3 3 4-15,-9 7-10 16,3 1-6-16,-3 5-10 15,0-2-2-15,0-1 3 0,0 0-6 16,0-2 0-16,0-3-2 16,0-5-2-16,3-5-19 15,0-6-8-15,0-3-35 16,0-4-52 0,3-12 23-16</inkml:trace>
  <inkml:trace contextRef="#ctx0" brushRef="#br0" timeOffset="47">3145 9107 192 0,'-21'-11'71'0,"24"6"-38"0,0-3-23 0,0 3 17 16,6-3-11-16,6-3-2 15,9 1-6-15,6-1-3 16,8 6-2-16,7 5-5 0,-3 8-1 15,-1 8 2-15,-2 2 0 16,-6 9 1-16,-6 4 0 16,-10 1 6-16,-8 0 4 15,-12 10 12-15,-6-13 6 16,-8 3-10-16,-10-5-3 0,-3-6-7 16,-12 0-3-16,1-3-2 15,-1-2 0-15,6-5-13 16,6-3-6-16,7 0-33 15,5-6-16-15,12-2-48 16</inkml:trace>
  <inkml:trace contextRef="#ctx0" brushRef="#br0" timeOffset="48">3273 8858 116 0,'-53'-10'44'0,"35"10"-24"0,-18 2-4 0,18-2 16 0,-6 8-4 16,-5 0-2-16,-7 13-14 16,0 3-5-16,6 13-5 15,1 19-4-15,5 15-1 0,9 11 2 16,15 6 2-16,18-1 4 16,11-5 2-16,13-11 1 15,27-15 0-15,8-11 2 16,3-21 4-16,10-30-2 15,-1-17 1-15,3-17-3 16,-11-5-1-16,-13-13-1 16,-14-1 2-16,-19-4 6 15,-17-1 2-15,-21 4-5 16,-15 4-3-16,-11 1-14 0,-10 10-5 16,0 10-18-16,1 11-6 15,-4 6-57 1</inkml:trace>
  <inkml:trace contextRef="#ctx0" brushRef="#br0" timeOffset="49">6431 9067 120 0,'9'-8'46'0,"-6"8"-24"0,0 0 1 16,-3 0 18-16,0 6-8 16,3 4-2-16,0 14-5 15,0 8 1-15,3 5-15 16,-6 8 4-16,0 0 2 0,0-3-8 15,0 0-3-15,0-2-4 0,0-5-3 16,0-4 1-16,0-7 1 16,6-5-34-16,-3-6-16 15,3-5-63 1</inkml:trace>
  <inkml:trace contextRef="#ctx0" brushRef="#br0" timeOffset="50">6327 9014 228 0,'-18'-8'88'0,"21"8"-48"0,3-2-36 0,0 2 19 0,3-3-2 16,3 0 2-16,3-2 1 15,9-3 2-15,-1 0-14 16,7 3-7-16,0-3-1 0,6 5-5 15,-4-2 0-15,-2-5-10 16,-3 2-5-16,0 8-32 16,-3 0-14-16,-4 0-53 15</inkml:trace>
  <inkml:trace contextRef="#ctx0" brushRef="#br0" timeOffset="51">6446 9252 200 0,'0'8'77'0,"3"-8"-42"0,12-5-34 0,-3 5 14 16,3-3-8-16,3-4 1 16,2 1-5-16,7 1-2 15,-3 5 0-15,0 3-17 0,-3-6-4 0,-3 3-23 16,-7 5-8-16,-2 1-17 15,-15 7-12 1,-2 5 39-16</inkml:trace>
  <inkml:trace contextRef="#ctx0" brushRef="#br0" timeOffset="52">6479 9422 152 0,'-33'10'57'0,"33"-7"-30"0,0 0-18 16,0-3 14-16,0 0-9 15,9 0-3-15,6 2-2 16,3-2-1-16,6 0-4 15,-1-2-9-15,10 2-5 0,0-3-19 0,-3 0-6 16,-1 1-39 0</inkml:trace>
  <inkml:trace contextRef="#ctx0" brushRef="#br0" timeOffset="53">6646 8795 116 0,'-45'-24'44'0,"27"5"-24"0,-6 6-2 15,12 5 20-15,-14 0-8 0,-4 0-2 16,-3 6-16-16,-6 7-5 15,-2 11-5-15,-7 5 1 0,6 16 0 32,4 5-1-32,-1 17 1 15,6 17-2-15,6 12-1 16,19 10 1-16,8-3-1 16,17 0-3-16,16-10 2 15,15-11 1-15,17-11 0 0,7-15 4 16,5-19 5-16,9-16 1 15,13-26 4-15,-4-13 2 16,0-17-1-16,-6-12-1 16,-11-9 1-16,-13-10 12 15,-23-3 7-15,-24 6 4 16,-18 0 4-16,-15 4-6 16,-21 1-1-16,-17 3-20 15,-13 12-7-15,4 1-23 16,-7 11-10-16,13 7-42 15,5 8-20-15,6 5-62 16</inkml:trace>
  <inkml:trace contextRef="#ctx0" brushRef="#br0" timeOffset="54">5270 8475 160 0,'9'13'63'0,"6"5"-34"0,0-4-27 0,-6-6 12 15,9 2 8-15,9 3 6 16,8 6-3-16,10 2-1 15,0 3-13-15,5 5-4 0,1 0-1 16,-4-2-3-16,4-1-2 16,-3 0 4-16,-4-4 1 15,-8-4-7-15,-6-2-1 0,-3-3-18 16,-4-7-6-16,-5-1-139 31,6-8 59-31</inkml:trace>
  <inkml:trace contextRef="#ctx0" brushRef="#br0" timeOffset="55">5875 8660 192 0,'-15'-5'71'0,"15"5"-38"0,-3 2-23 15,3 1 17-15,0-3-7 0,0 0-1 16,6 5-11-1,3 6-5-15,6 10-2 16,2 0-1-16,4 8 0 0,3 0 0 0,0 0 0 16,-3 0 2-16,-3-2 1 15,-4-3 1-15,-2-3 0 16,-9-3 0-16,-6 1 2 16,-6-3-3-16,-8 0-2 15,-4 0-71 1,-3-1-74-16,0-4 34 15</inkml:trace>
  <inkml:trace contextRef="#ctx0" brushRef="#br0" timeOffset="56">4413 8583 84 0,'-3'-5'33'0,"3"5"-18"0,0 0 0 16,0 0 15-16,0 0 6 16,-6 0 5-16</inkml:trace>
  <inkml:trace contextRef="#ctx0" brushRef="#br0" timeOffset="57">4386 8583 306 0,'-15'8'32'16,"-5"3"-17"-16,-4 4-5 0,-9 7 0 15,-9 7 0-15,-2 3 4 16,-1-1 2-16,0-4-1 16,7-1-3-16,-7 1-2 15,6-6-9-15,1-3 0 16,2 1-1-16,6-3 2 16,3 0-1-16,4-3-1 15,8-3-4-15,0-2-2 16,6 0-6-16,3-2 0 15,3-1-12-15,-3-2-2 16,3-1-6-16,0 1-3 16,3-3-22-1,0 0-44-15,3-3 18 0</inkml:trace>
  <inkml:trace contextRef="#ctx0" brushRef="#br0" timeOffset="58">3809 8805 152 0,'-6'0'57'0,"3"-2"-30"0,0 12-21 16,0-7 15-16,-3 5 2 15,0 5 6-15,-6 0-12 16,-6 6-2-16,3 2-9 15,1-5-4-15,2 0-1 0,3-3 1 16,3-2 3-16,3-3 0 16,0-1 2-16,15-4 0 15,3 0-1 1,5-3-1-16,1 0-6 16,3-6-1-16,3 4 1 15,3-1 2-15,-1 1-9 16,-8-1-4-16,0 0-30 0,-3 3-10 15,0 0-37 1</inkml:trace>
  <inkml:trace contextRef="#ctx0" brushRef="#br0" timeOffset="59">4309 6265 12 0,'-15'35'8'0,"-6"-19"-4"0,-12 15-3 16,19-12 5-16,-7 2 1 16,-6 16 3-16,0-3-3 15,0 1-2-15,1-3 0 16,2-3-1-16,3-5-5 16,3-6-1-16,6-2-17 15,3-3-5-15</inkml:trace>
  <inkml:trace contextRef="#ctx0" brushRef="#br0" timeOffset="60">4291 6485 24 0,'-33'63'11'0,"13"-36"-6"0,-28 10-4 0,33-13 5 15,-6 0-1-15,-3-1 2 16,1 1-6-16,-1 0-1 16,3 0 0-16,3-3 2 15,6-2-19-15,3-4-6 16</inkml:trace>
  <inkml:trace contextRef="#ctx0" brushRef="#br0" timeOffset="61">4392 6660 52 0,'-50'47'22'0,"35"-20"-12"0,-9 4-10 0,12-15 7 16,0 8-4-16,-3 0 0 16,-6 2-1-16,4 6-2 15,-1-5-4-15,6-6 0 16,0-5-22-16,6-3-8 15</inkml:trace>
  <inkml:trace contextRef="#ctx0" brushRef="#br0" timeOffset="62">4746 6488 12 0,'-11'15'5'0,"2"9"-2"0,3-3-6 15,0-7 2-15,-6 7 3 16,-12-3 3-16,-3 11 13 16,-5 1 8-16,-1-1-9 15,0 0-4-15,6-3-8 16,0 1-2-16,1-3-10 15,5-1-5-15,3-4-14 0,6-6-6 16</inkml:trace>
  <inkml:trace contextRef="#ctx0" brushRef="#br0" timeOffset="63">4541 6411 28 0,'-15'16'11'0,"3"0"-6"0,-9 21 3 0,13-16 5 0,-7 5 2 16,-3 3 4 0,-6 3-13-16,-3 0-4 15,3-3-1-15,4-3 1 0,2-2-3 16,3-3-2-16,3-5-27 16,3-2-10-16</inkml:trace>
  <inkml:trace contextRef="#ctx0" brushRef="#br0" timeOffset="64">4559 6728 52 0,'-39'56'19'0,"18"-24"-10"0,-11 5-6 0,20-13 4 15,-12 7-3-15,3 4-3 16,0-6-9-16,0-3-3 16,4-5-12-16,2-5-5 15</inkml:trace>
  <inkml:trace contextRef="#ctx0" brushRef="#br0" timeOffset="65">3550 7186 52 0,'-6'3'22'0,"3"-1"-12"0,-6 6-8 15,6 0 9-15,-3 5-1 16,-6 6 2-16,-9 7 0 16,1 9 0-16,-4-1-4 0,-6 3 0 15,-3 0-3-15,0-2 0 16,4-1-6-16,-1-2 1 15,6-6-2-15,3-2 0 16,3-5 2-16,4-3 2 16,2-3-21-16,6-3-7 15,0-2-5-15,6-2 1 16,0-1 6-16,6-2 4 16</inkml:trace>
  <inkml:trace contextRef="#ctx0" brushRef="#br0" timeOffset="66">3720 7239 36 0,'-3'0'16'0,"3"0"-8"0,-3 5-14 16,0 1 3-16,-3 7 5 0,-3 0 6 15,-6 6 11-15,-6 12 8 16,-6 4-5-16,0-1-1 16,-8 1-10-16,2 7-2 15,-3 0-5-15,-2 3-1 16,2 0-1-16,-6-3-2 16,4 3 1-16,5-2-1 15,3-6-9-15,9-8-4 16,3-5-24-16,6-8-11 0,6-3 16 15,3-3 8-15</inkml:trace>
  <inkml:trace contextRef="#ctx0" brushRef="#br0" timeOffset="67">3839 7342 36 0,'3'0'13'0,"-6"3"-6"0,-6 5 0 16,3 2 7-16,-3 9 6 16,-9 2 2-16,-3 6-5 0,-6 2 0 15,-5 10-8-15,-4 1-1 16,0 2-4-16,0 1-1 15,-2 2-1-15,2 2-2 16,3 1 1-16,7-16 1 16,-1 2-3-16,6-10-2 15,3-3-34-15,6 0-15 16,6-8 13-16,6-7 10 16</inkml:trace>
  <inkml:trace contextRef="#ctx0" brushRef="#br0" timeOffset="68">3919 7525 28 0,'-3'5'13'0,"3"0"-6"0,-15 6-6 0,9 2 3 16,-3 6 6-16,-9 2 6 15,-5 5 1-15,-4 6 1 16,-3 8-9-16,-3 2-3 16,1 0-35-16,-1-2-13 15,3-3 14-15,3-5 10 16</inkml:trace>
  <inkml:trace contextRef="#ctx0" brushRef="#br0" timeOffset="69">3288 8885 36 0,'-3'8'16'0,"6"-6"-8"0,-21 14 4 0,9-11 8 0,-3 6 3 15,-3 5 1-15,-5 2-5 16,-7 9 1-16,0 2-2 15,0 0-2-15,-3 11-8 16,1-6-5-16,-1-2 0 16,9-3 0-16,-6-2-1 15,9-6-4-15,4-3 1 0,5-5-12 16,3-2-7-16,0-6-16 16,3 3-29-1,9-8 13-15</inkml:trace>
  <inkml:trace contextRef="#ctx0" brushRef="#br0" timeOffset="70">3484 8935 56 0,'-3'-3'22'0,"3"3"-12"15,0 0-10-15,-3-5 7 0,1 2 0 16,-1 6 3-16,-6 2 4 16,0 3 3-16,-3 3-3 15,0 5 2-15,-9 5-3 16,-3 8 2-16,-9 5-6 16,-2 11-3-16,-4 0-3 15,0-5 0-15,1 2-2 16,5-2 2-16,3-3 0 0,3-5-1 0,-2-3 1 15,2-3-4-15,9-4-2 16,3-4-5-16,3-5-2 16,3 1-24-1,9-4-36-15</inkml:trace>
  <inkml:trace contextRef="#ctx0" brushRef="#br0" timeOffset="71">3636 9012 64 0,'-6'5'24'0,"3"0"-12"0,-9 9-12 0,6-1 5 0,-8 5 3 15,-4 19 5 1,-9 0 6-16,-6 8 5 0,0-2-10 16,-2-4-5-16,-7 4-4 15,0-1-1-15,4 0-5 16,2-2-1-16,3-6 1 16,6 1 0-16</inkml:trace>
  <inkml:trace contextRef="#ctx0" brushRef="#br0" timeOffset="72">3196 9562 123 0,'-9'24'-66'0</inkml:trace>
  <inkml:trace contextRef="#ctx0" brushRef="#br0" timeOffset="73">3681 9192 56 0,'-24'47'22'0,"9"-31"-12"0,-9 16-1 16,12-8 9-16,-5 0-8 15,-4 2-3-15,-6 0-2 0,0 4-1 16,3-4-20 0,4 0-7-16,-1-2-10 0,3 0-5 15</inkml:trace>
  <inkml:trace contextRef="#ctx0" brushRef="#br1" timeOffset="74">9152 8954 44 0,'-9'10'16'0,"9"-10"-8"0,0-13 1 0,0 5 20 15,0 5-16-15,0-2 13 16,0 5-15-16,-3-3 10 16,3 6-12-16,-6-6 6 15,6 1-8-15,-3-4 7 16,3 4-8-16,-3-6 8 15,0 3-8-15,-3-3 3 16,6 5-5-16,-6-5 0 16,3 3-2-16,-6-6 5 15,6 6-4-15,-9-8 12 16,3 2-8-16,-8-10 14 16,5 0-12-16,-12-8 14 15,3 5-14-15,-12-8 5 16,6 8-9-16,-11-10 2 15,2 2-4-15,-15-5 0 16,10 8-1-16,-19-11-6 16,10 8 2-16,-22-15-3 0,10 7 2 0,-19-10-7 15,13 10 6-15,-21-5-12 16,11 11 9-16,-20-6-9 16,9 8 8-16,-30-2-2 15,2 5 4-15,-10 2 1 16,4 6 3-16,-8 5 1 0,-2 8 1 15,-4 3 0-15,-6 10 0 0,0 1 0 16,-6 10 0-16,6-3-3 16,6 0 2-16,15-2 1 15,9-3 0-15,-3 2 0 16,15-2 2-16,26 0 1 16,16-3 1-16,14 1-29 15,12-4-10-15</inkml:trace>
  <inkml:trace contextRef="#ctx0" brushRef="#br1" timeOffset="75">5979 7953 108 0,'-45'6'44'0,"24"4"-24"0,-17 3-15 0,20 1 13 16,-6-4 5-16,-6 4 3 16,3-1-9-16,4-3-3 15,2 1-8-15,6 0-4 16,3-1 1-16,3 1-2 0,6-1 2 15,9 1-7-15,6-1-1 16,6-2-9-16,12 0-4 16,11 0-26-1</inkml:trace>
  <inkml:trace contextRef="#ctx0" brushRef="#br1" timeOffset="76">9223 9832 56 0,'-3'3'22'0,"3"-3"-12"0,-9 2-3 0,0 1 16 15,3 2-13-15,-11 3 9 16,2 3-11-16,-12 2 15 15,3 0-13-15,-12 3 20 16,7 3-17-16,-16-1 13 16,9 3-15-16,-14-2 4 15,5-1-10-15,-20 1 7 16,8-3-8-16,-17-3 10 31,8-3-8-31,-17-7 3 0,8 2-5 16,-17 3-2-16,-3-13 3 0,3-6 4 15,-1-4-1-15,-2-4 3 16,9-5-6-16,-4 0 4 0,1 1 1 16,9-4 1-16,5-5 1 15,4 3-9-15,5 0-1 0,7 3-4 16,8-1 0-16,7 6 2 16,8-8 0-16,6 8-7 15,3 2-3-15,9 6 6 16,4 3 3-16,2 7-9 15,0-8-6-15,3 14-2 16,6-8 0-16,3 7 5 16,0 4 6-16,0-6 2 15,0 5 0-15,0-5 1 16,0 0 0-16,0 8 0 16,-6-6 0-16,3 9 0 15,-3 0 3-15,6 7 0 16,-3 3 1-16,6 3 0 0,-3 0 2 15,6-3-1 1,-3-2-1-16,3-3 3 0,0-3 0 16,-3-5-1-16,0-3-2 15,0-2 7-15,3-3 5 16,-3-8-11-16,0-11-2 16,-3 3 0-16,0-13 2 15,-6-8 0 1,6 0 2-16,-6 5 0 15,3 6 3-15,6 2 3 16,0 6-6-16,3 2-2 16,6 2-6-16,5 7-1 15,10-1 7-15,3 2 6 0,6 4-3 16,-4-1 0 0,-5 0-7-16,6 1 0 0,-3-4-65 15,-3 1-56 1,-7-5 40-16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5:03.5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15239 7392 112 0,'-6'-2'44'0,"6"-1"-24"0,0 6-2 16,0-3 20-16,0 0-8 15,0 0 0-15,0 0-11 16,0 0-1-16,0 0-11 0,3-3 0 16,3 6 3-16,6-1 3 0,3-2 4 15,3-5 2-15,5 3 1 16,7-1-3-16,6-2 2 15,8 2-1-15,4 0 0 16,6 3-3 0,8 0-1-16,10 0 3 15,2 0-10-15,15 0 3 16,-5 0-6-16,17 0 5 16,-6 0-6-16,15 0 10 15,-9 0-7-15,13-2 8 16,-7 2-8-16,9-6 5 15,-15 4-6-15,15-4 4 16,-15 4-5-16,6-4 7 16,-14 6-7-16,2-5 16 31,-15 5-11-31,4-5 11 0,-13 5-11 0,1-3 2 16,-10 6-7-16,-11-3-2 15,-10 0-1-15,-5 0 3 16,-3 0-2-16,-3 0-1 15,-4 0 0-15,-5 0-17 16,0 0 9-16,-3 0-50 16,0 0 32-16,-6-3-102 15,0 3 71-15,-6-5-124 16,-1 2 102-16</inkml:trace>
  <inkml:trace contextRef="#ctx0" brushRef="#br0" timeOffset="1">18948 6395 124 0,'-12'-11'46'0,"-6"14"-24"0,-6 5-10 0,12 0 16 0,-6 5 1 16,-11 16 3-16,-13 6-4 15,0 7 0-15,1 11-16 16,2 10-7-16,6 9-1 0,9 5-1 15,6-1 3-15,10 1-3 16,10-6-2-16,13-4 2 16,15-9 2-16,12-11-13 15,2-2-7-15,4-13-19 16,6-11-6-16,-7-7-52 16</inkml:trace>
  <inkml:trace contextRef="#ctx0" brushRef="#br0" timeOffset="2">19046 6903 120 0,'-6'3'46'0,"6"-3"-24"0,3 0-17 0,-3 0 13 0,0 0 10 15,0 0 4-15,3 0-10 16,0-3-5-16,3-2-10 15,0-6-3-15,3-2 0 0,0-3-2 16,0-5 1-16,0 0-2 16,-1-11-1-16,1 3-2 15,-3 2 1-15,0 6 1 16,0 3 0-16,3 2 4 16,-6 5 2-16,0 3 2 15,-3 6 0-15,0 2-4 16,3 13-3-16,0 5 2 15,3 9 2-15,0 7 4 0,0 3 2 16,6 8-8-16,-3-5-3 16,0-3 1-16,0-3 1 15,-3-2-14-15,0-5-6 16,-1-6-40-16,1-3-15 16,-3-4-11-1</inkml:trace>
  <inkml:trace contextRef="#ctx0" brushRef="#br0" timeOffset="3">19082 7056 228 0,'-12'6'88'0,"9"-6"-48"0,6 2-51 0,-3-2 13 0,3 0 2 16,3 0 7-16,3 0 1 15,2 0 1-15,7 0-7 16,9 0-4-16,6-2-1 0,0-1-19 15,-1-2-8-15,7 2-48 16,-3 3-51 0,-3 0 37-16</inkml:trace>
  <inkml:trace contextRef="#ctx0" brushRef="#br0" timeOffset="4">19751 6863 128 0,'0'24'49'0,"3"-5"-26"0,-3 23-5 0,0-26 18 15,0 2-9-15,6 9-1 16,-3-3-13-16,-3 5-3 16,0-3-6-16,3-2-3 0,3-3 2 0,-3-5-7 15,0 0 1 1,3-5 5-16,-3-1 4 0,-3-5-8 15,0 1 0-15,0-6-5 16,-3 0 2 0,3-6 3-16,-3-2 1 0,-3-5 1 15,0 0 0 1,-3-6 2-16,3-4 1 16,0-1 1-16,3 3-5 15,0-6 1-15,0 6 0 16,3-16 2-16,3 0-3 15,3 3 0-15,3 4-1 16,3 4 0-16,3 7 2 16,0 6 2-16,0 3-3 15,3 7 0-15,-3 3 10 16,-3 8 3-16,-4 5 6 16,1 3 1-16,-6-3-6 15,-3 6 0-15,0 7-6 0,-6-2-2 16,-6-8-11-16,1 0-4 15,2-6-22-15,0 4-9 16,3-9-14-16,-6 0-5 16,0-2-15-1</inkml:trace>
  <inkml:trace contextRef="#ctx0" brushRef="#br0" timeOffset="5">19894 6890 160 0,'9'10'63'0,"-6"-7"-34"0,9 0-14 0,-6-1 18 16,6 1-7-16,0 0-1 15,3-1-10-15,0-2-2 16,-1-2-7-16,1-1 3 0,3-5 3 0,-3 0-11 16,-3-3-4-16,-3 1-2 15,-3-1 3-15,-9 1-8 16,-3-4-1-16,-3 4 1 15,0 2 4-15,-6 3 1 16,0 5 0-16,-3 2 4 16,4 6 0-16,2 3-2 15,0 2 2-15,3 0 1 16,3 8 2-16,3 6-1 16,6-6 2-16,6-2-2 15,3-1 2-15,3-7-9 0,-1-1-1 16,19-4-23-1,-6-1-10-15,-3-5-26 16,-3-11-30-16,-3-7 33 16</inkml:trace>
  <inkml:trace contextRef="#ctx0" brushRef="#br0" timeOffset="6">20168 6853 104 0,'0'2'38'0,"0"1"-20"0,-3 5-12 0,6 0 9 16,0 0 11-16,0 8 6 15,0 0-8-15,-3 2-1 16,6-2-12-16,-3 0-2 16,0-6-5-16,0-2 2 0,0 0 3 15,-3 0 6-15,0-8 5 16,3-8-4-16,-6 0-1 0,-3-5-12 16,3 0-3-16,0-3 1 15,3 0 1-15,3 0 2 16,3 0 2-16,0 1-8 15,0 1 0-15,3 4 0 16,0-1 1-16,14 6-28 16,1 2-28-1,0 1-13-15,0 2-16 16</inkml:trace>
  <inkml:trace contextRef="#ctx0" brushRef="#br0" timeOffset="7">20769 6797 104 0,'-18'-5'38'0,"15"0"-20"0,-14 2 3 0,11 3 17 16,-6 5-12-16,-3 1-2 16,0 7-8-16,-3 3 0 15,0 2-9-15,-3 6-4 0,7 2-2 16,5 1 5-16,6-3 4 16,9 5-5-16,0-5-3 15,5-6-4-15,7-2-1 16,12-8-12-16,0-3-2 15,0-7-21-15,2-4-5 16,-2-10-29 0</inkml:trace>
  <inkml:trace contextRef="#ctx0" brushRef="#br0" timeOffset="8">20879 6591 112 0,'-11'-11'44'0,"5"11"-24"0,6 5-13 0,0-5 41 31,6 27 2-15,0 5-17-16,2-1-6 15,1 6-17-15,0 1-4 0,0-1-2 16,0 13-5-16,0-10 1 16,0-3-18-16,6-8-8 15,3-8-52 1</inkml:trace>
  <inkml:trace contextRef="#ctx0" brushRef="#br0" timeOffset="9">21150 6805 124 0,'-18'-3'49'0,"10"9"-26"0,-4-1-16 16,6 0 13-16,-3 3 1 15,-9 3 4-15,3 5-7 16,0 5-3-16,0 5-8 16,3-4-5-16,9-1-1 0,6-5 1 0,6-1 3 15,6-4-2 1,0 0 0-16,3-6-3 16,0-5-1-1,0-11-1-15,2-5-2 0,-5 1 0 0,3-1 3 16,-3-3 0-16,-9 1 1 15,0 4 4-15,-9-4 5 0,6 5-1 16,-6 2 3 0,6 3-2-16,-6 5 0 0,0 6-8 15,6 5-2-15,3 5-3 16,3 6 3-16,0 5 2 16,0-1 4-16,0-4-18 15,3-3-8-15,2-3-33 16,1-2-58-1,3-3 20-15</inkml:trace>
  <inkml:trace contextRef="#ctx0" brushRef="#br0" timeOffset="10">21516 6723 100 0,'-3'-3'38'0,"0"3"-20"0,1 0-1 0,-1 6 16 0,-6 2-8 16,-9 0-3-16,0 0-3 15,0-1-3-15,0 4-8 16,3 0-3-16,3-1-1 0,3 6-5 15,4-3-1-15,5 1 1 16,5-1 0-16,4 0-4 16,12 3 1-16,-3 0 6 15,-3 5 4-15,-6-5 5 16,0 0 4-16,-3-3 3 16,-3-3 1-16,-18 4-6 15,0-6-7 1,0-3-4-16,-3 0-1 0,0 1-1 15,4-6-25 1,2 0-8-16,3 0-115 16,6-11 49-1</inkml:trace>
  <inkml:trace contextRef="#ctx0" brushRef="#br0" timeOffset="11">21689 6723 116 0,'-15'0'46'0,"27"13"-24"0,-18-23 5 15,9 15 21-15,-6 0-10 16,-6-2-4-16,-3 2-12 15,0 3-3-15,1 0-11 16,-1 0-3-16,3 0 1 0,0 3 1 16,3-1 1-16,6 6-9 15,6-3-4-15,0 3 3 16,12-3 0-16,-1 1-1 0,1 15 0 16,-6-8 2-16,0 0 2 15,-6-2 11-15,-3-1 7 16,-3-5-6-16,-12 1 0 15,0 1-5-15,-9-4-3 16,1-3-2-16,-1-3 0 16,0-2-26-16,6-3-10 15,3-3-27-15,3 1-12 16,3-6-24 0</inkml:trace>
  <inkml:trace contextRef="#ctx0" brushRef="#br0" timeOffset="12">21856 6374 128 0,'0'-5'49'0,"6"2"-26"0,12 0-18 0,-12 3 13 15,2 3 5-15,7 0 6 16,3 4-3-16,6 7-1 15,3 10-13-15,6 18 6 0,-1 3 4 16,-2 13 4-16,-6 3 4 16,-6 10-5-16,-6 1-1 15,-6-3-4-15,-18 2-3 16,-9-2-5-16,-9-6-2 16,-15-2-13-16,-2-5-5 15,-4-11-45-15,7-3-20 16,2 3-57-16</inkml:trace>
  <inkml:trace contextRef="#ctx0" brushRef="#br0" timeOffset="13">11922 11385 48 0,'0'0'19'0,"15"0"-10"0,-6 0-11 0,-3 0 4 16,6 0 0-16,-3 0 8 15,15 3 1 1,0-3 1-16,8 0 0 16,7 0-4-16,6 0-3 15,5 0-2-15,16-3-3 0,8 3 9 16,16-3 6-16,14 1-3 15,12 2-2-15,21-3-8 16,12 0-3-16,14 3 0 16,16-2 2-16,11 2 2 15,10-3 3-15,5 3 1 16,10-3 3-16,11 3-1 16,12-2 2-16,3-1-4 15,9-2-2-15,3 2-2 16,12 1 4-16,0-4 3 0,-3 1-1 15,-9-3 0-15,6 0-5 16,-15-2-3-16,-6-1 0 16,-9 6 1-16,-18-3-1 15,-20 2 2-15,-21 4-4 16,-22-1 0-16,-8 1-15 16,-21-1-4-16,-20 0-56 15</inkml:trace>
  <inkml:trace contextRef="#ctx0" brushRef="#br0" timeOffset="14">19046 10424 124 0,'-6'-6'46'0,"0"4"-24"0,0-1-10 0,0 3 16 16,-6 0-3-16,-3 5 0 15,-8 3 0-15,-4 5 1 16,-6 11-14-16,-3 11 2 0,1 15 0 15,-1 13-3-15,0 4-1 16,9 4 0-16,10 11 4 16,8-3-2-16,12-5 1 15,11-5-12-15,16-11-3 16,6-5-12-16,9-8-7 16,-1-10-32-16,1-9-14 15,8-7-29 1</inkml:trace>
  <inkml:trace contextRef="#ctx0" brushRef="#br0" timeOffset="15">19141 10765 76 0,'0'0'30'0,"0"-3"-16"0,0 6 8 16,0-3 15-16,0 0-4 15,0 0-2-15</inkml:trace>
  <inkml:trace contextRef="#ctx0" brushRef="#br0" timeOffset="16">19147 10765 316 0,'0'3'33'0,"0"-1"-11"16,0 1-8-16,0-3-4 16,0 0 2-16,3 0-2 15,3-5-1 1,0-3-3-16,0 0-6 16,0-3 0-16,-3 0 0 0,3 1 2 15,-3-1-1 1,0 3-1-16,0 0-2 0,0 3 1 15,-3 2 1-15,0 1 0 16,0 2-3-16,0 0 2 16,3 5-1-16,0 3-2 15,0 5 5-15,0 3 3 16,0 8 1-16,0-3 2 16,-3 3 0-16,3 0 1 15,-3 2-4-15,3-2-1 0,0 0-1 16,0-3-2-16,0-2-10 15,0-4-4-15,0-1-26 16,-1-4-9-16,1-2-39 16</inkml:trace>
  <inkml:trace contextRef="#ctx0" brushRef="#br0" timeOffset="17">19111 11101 188 0,'-20'-3'71'0,"20"3"-38"0,0 3-34 16,0-3 12-16,0 0 1 15,6 0 16 1,11-5-2-16,4-3-13 16,3-3-5-16,3 3-2 0,3 0-3 0,-1 3-2 15,1 0-3-15,0 2 1 16,-3 6-15-16,-3-3-4 15,-4 2-32-15,-2-2-12 16,3-8-19 0</inkml:trace>
  <inkml:trace contextRef="#ctx0" brushRef="#br0" timeOffset="18">19698 10884 104 0,'-3'3'41'0,"3"2"-22"0,3 8-11 16,0-2 11-16,0 7 6 15,0 9 7-15,3 7-8 16,0 0-2-16,0 3-13 16,0-5-3-16,-3 3 0 0,0-4-1 15,0-4 0-15,-1-3 1 16,-2-6 1-16,0-5 1 0,0-2 0 16,0-3 2-16,0-16 8 15,-5-3-5 1,-1-2-5-16,0-5 0 15,0-4-10-15,0-12-3 16,3-3 0-16,0 0 3 16,3 0-1-16,3-3-1 15,3 9 3-15,3-1 0 16,3 0 1-16,2 6 0 16,1 12-3-16,6 4 2 0,0 7-1 15,0 6 0-15,-6 5 4 16,3 5 3-16,-10 8 2 15,-2 0 1-15,-6 3 2 16,-3 0 1-16,-2 2-8 16,-7-2-1-16,0-3-20 15,0-5-5-15,0-5-18 16,0-6-6-16,-3-8-26 16,9-10-31-1,3 0 34-15</inkml:trace>
  <inkml:trace contextRef="#ctx0" brushRef="#br0" timeOffset="19">19894 10913 124 0,'0'5'49'0,"6"3"-26"0,0 3-14 16,0-6 16-16,0 3 3 0,0 0 6 16,3 0-4-16,0 0 0 15,0-3-17-15,0 0-1 0,0-2 1 16,6-3-7-16,-9-3-3 15,5-2-2-15,-2 0-1 16,0-3 0-16,-3-3 0 16,-3 1-3-16,-6-1 2 15,-3 1-6-15,0-1-3 16,-3 3 1-16,1 3 0 16,-1 2 6-16,-3 6 1 15,3 2 2-15,0 6 0 0,3 2 0 16,0 0 2-1,3 3 5-15,3 3 4 16,3 4-4-16,3-1 1 16,0-4-5-16,3 3-2 0,3-5 0 15,3-5-1-15,-4-3-25 16,7-3-8-16,0-2-25 16,0-11-55-1,-3 0 19-15</inkml:trace>
  <inkml:trace contextRef="#ctx0" brushRef="#br0" timeOffset="20">20138 10926 124 0,'-6'6'46'0,"6"-1"-24"0,0 8-17 16,3-5 11-16,-3 3 10 0,3-1 9 16,-3 1-6-1,3 2-2-15,0 0-15 16,-3-2-5-16,0-3-1 0,0-3-1 15,0 3 2-15,0-8 2 0,0-8 9 16,0 3-5 0,0-6-5-16,0 1 0 15,0-4-5-15,0 1-2 16,0-3 0-16,3 3 1 16,3 0-3-16,3 0 0 15,0 2-10-15,3 3-3 16,3 0-39-16,6 3-18 15,3 2-25-15</inkml:trace>
  <inkml:trace contextRef="#ctx0" brushRef="#br0" timeOffset="21">20752 10860 36 0,'0'-3'16'0,"0"1"-8"0,14-3-3 0,-8 2 8 16,-3 0 2-16,-3-2 0 15,6 2 6-15,-6-2 3 16,0 2 5-16,-6 1 2 16,-3-1-10-16,-2 0-5 15,2 9-5-15,-3-1-2 16,0 3-5-16,-6 3-1 0,6 4 1 15,0 9 0-15,0 5 2 16,6 3 1-16,6 5 3 16,6-2-5-16,0-4-3 0,12-4-1 15,3-6 1-15,6-8 3 16,-1-8 2-16,1-7-3 16,0-17-1-16,0-5 1 15,-3-2 2-15,-7-3-3 16,-11 0-2-16,-3 2 4 15,-9 3 4-15,-2 3-1 16,-4 3 1-16,-3 5-3 16,0 2 1-16,-3 3-11 15,0 3-4-15,9 2-18 16,0 0-7-16,3 3-22 16,6 0-52-1,6 0 16-15</inkml:trace>
  <inkml:trace contextRef="#ctx0" brushRef="#br0" timeOffset="22">20918 10638 92 0,'3'0'35'0,"9"13"-18"0,0 6-5 0,-3-6 16 0,0 8 1 15,0 11 5-15,-3 0-3 16,3 5 1-16,-6 2-18 16,0-2-1-16,0 3 0 0,-3 0-5 15,0-6-2-15,0-5-3 16,0-5 0-16,0-8 0 15,0-3 1-15,0-2 0 16,0-6 2-16,0-10-5 16,0-9-1-16,0-1-5 15,0-4-1-15,0-2-2 16,3-3 2-16,3 0 4 16,2 3 1-16,4 0-2 15,3 5 0-15,3 3-1 16,0 5 0-16,3 5 5 0,-3 6 3 0,-3 5 8 15,2 5 2-15,-5 6-1 16,-3-1 2-16,-6-2 1 16,-6 5 2-16,-6-2-6 15,0-6-2-15,-2 5-3 16,-7-7-2-16,-3 0-17 16,0-9-6-16,0-2-13 15,9-8-4-15,0 0-25 16,3-2-9-16,3-1-17 15</inkml:trace>
  <inkml:trace contextRef="#ctx0" brushRef="#br0" timeOffset="23">21168 10889 88 0,'3'3'35'0,"3"0"-18"0,9 2-7 15,-9 3 12-15,6 2 10 16,0 9 4-16,-3 5 1 16,3 7 2-16,-3 4-8 15,-3 2-2-15,-3-3-16 16,-3-2-3-16,-3-3-3 0,-6-2-3 16,-3-4-1-16,-3-4-3 0,3-3-3 15,0-6-25-15,-6-2-9 16,-3-10-34-1,3-9-48-15,1-2 31 16</inkml:trace>
  <inkml:trace contextRef="#ctx0" brushRef="#br0" timeOffset="24">21109 10791 160 0,'12'-21'63'0,"-6"19"-34"0,3-9-30 0,-4 8 12 16,1 1-7-16,-3 2-3 15</inkml:trace>
  <inkml:trace contextRef="#ctx0" brushRef="#br0" timeOffset="25">21171 10754 228 0,'9'6'-44'16,"6"-1"-19"-16,0 0-5 0</inkml:trace>
  <inkml:trace contextRef="#ctx0" brushRef="#br0" timeOffset="26">21332 10884 140 0,'0'5'52'0,"6"1"-28"0,0 4-22 16,0-5 12-16,-3 3 6 16,6 0 5-16,0-2-2 15,3-1-2-15,-1 0-11 16,-2-2-4-16,6-3-2 0,-3-3-2 16,0-2-2-16,0 0 3 15,-3-3 0-15,0 0-4 0,-6 0 1 16,3 0-5-1,-6 0 1-15,-6 3-3 16,3-1 2-16,-3 4 1 0,-6-1 2 16,-3 3 1-16,0 5 1 15,0 3 0-15,3 3 2 16,4 2 1-16,2 0 1 0,3 3 2 16,3-3 1-16,3 1-6 15,6-4 0-15,2-2-1 16,4 0 2-16,0-3-28 15,12-2-11-15,-3-6-29 16,6-2-32 0,5-3 30-16</inkml:trace>
  <inkml:trace contextRef="#ctx0" brushRef="#br0" timeOffset="27">21713 10836 140 0,'-18'0'52'0,"0"3"-28"0,3-3-13 0,6 5 15 15,1 1-1-15,-4-1 2 16,-3 3-6-16,3 2-1 16,3 4-11-16,-3 1-3 0,12 4 0 15,0-1-1-15,6-2 2 16,3-2-4-16,3-1-2 16,3 0 0-16,3-5-1 0,-1-3-11 15,4-5-5-15,0-2-12 16,-3-4-3-16,-3-4-16 15,3-3-50 17,-3-6 11-32</inkml:trace>
  <inkml:trace contextRef="#ctx0" brushRef="#br0" timeOffset="28">21787 10585 148 0,'-3'-24'57'0,"6"21"-30"0,-3 3-18 0,0 0 14 0,0 6 0 15,9 4 3 1,-6 14 3-16,6 5 5 16,-3 8-19-16,3 0-2 0,-3 3-1 15,0 2-5-15,-3 1 1 0,6-4-3 16,0-7 0-16,-6-5-10 16,6-1-2-16,-9-2-34 15,6-6-15-15,-6-4-33 16</inkml:trace>
  <inkml:trace contextRef="#ctx0" brushRef="#br0" timeOffset="29">21647 10797 188 0,'-26'-16'71'0,"26"16"-38"0,0-3-30 0,0 3 15 16,3 0 0-16,0 0 3 15,12 0-2-15,-1-3-2 16,13 1-9-16,3-3-5 0,6-1-2 16,2 4-6-16,1-1-1 15,0 0-30-15,-3 1-12 16,-1-1-48 0</inkml:trace>
  <inkml:trace contextRef="#ctx0" brushRef="#br0" timeOffset="30">22073 10328 176 0,'0'-2'68'0,"3"15"-36"0,3-5-31 15,3-3 14-15,3 3 5 0,6 5 7 16,3 14 6-16,-1 15 4 16,7 19-20-1,-3 8 8-15,-3 0 5 0,-6 10-12 0,-9 3-2 16,-6-3-6-16,-12-2 1 15,-9-8-4-15,-12 2-2 16,-14-5-22-16,5-7-11 16,0-6-55-16,1 5-23 15,-7-11-9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5:27.90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4450 11153 444 0,'3'8'0'0,"3"10"5"0,-3-10 3 15,3 8 0-15,0 0 1 16,0-6-3-16,0 4-1 15,0-4-3-15,0 1-2 0,0-3 3 0,0-3 0 16,0 0 1-16,0-2 0 16,0 0 2-16,0-3-1 15,0-6 0-15,2 1-1 16,1-8 0-16,3 2-5 16,3-2 1-16,6 2 2 15,-3-2 1-15,0 3-4 16,0-4 1-16,-4 6 0 15,1 0 0-15,0 3 0 16,-3 0 0-16,0 0-11 16,-3-1-3-16,0 4-11 15,-3-4-2-15,-3 4-18 16,0-1-9-16,-3 0-18 16,0-2-46-1,-3 5 26-15</inkml:trace>
  <inkml:trace contextRef="#ctx0" brushRef="#br0" timeOffset="1">4528 11256 104 0,'-6'3'38'0,"6"-3"-20"0,-3 0-6 0,3 0 13 0,0 0 0 15,0 0 0-15</inkml:trace>
  <inkml:trace contextRef="#ctx0" brushRef="#br0" timeOffset="2">4522 11245 255 0,'3'-8'6'0,"0"-2"-2"0,0-3 6 15,0-1 4-15,3-2 4 16,-1-2 3-16,4-14 0 15,3-2-1-15,6-6 1 16,6-2-1-16,3-1-3 16,0-2 2-16,-1 0-4 15,1 6 1-15,0-1-5 16,3 0-1-16,-3-5-4 16,-4 11 1-16,-2 5-6 15,0 2-3-15,0 6-2 16,-6 3 0-16,0-1-33 31,-4 1-15-31,1-3-75 0</inkml:trace>
  <inkml:trace contextRef="#ctx0" brushRef="#br0" timeOffset="3">4605 9983 64 0,'-6'-8'24'0,"3"3"-12"0,-3 2-1 16,3 3 10-16,-3 0 6 15,-6 0 4-15,0 6-6 16,-5 2-3-16,-1 7-10 16,0 7-3-16,-3 4-5 15,3 14-3-15,6-8 0 0,3 5-4 16,6-8 2-16,6-3 1 0,6-7 0 15,6 2-3-15,6-8 0 16,3-5-5-16,3-3-2 16,5-2-24-1,1-6-43-15,-6-2 8 16</inkml:trace>
  <inkml:trace contextRef="#ctx0" brushRef="#br0" timeOffset="4">4745 10068 92 0,'-18'-3'35'0,"12"6"-18"0,-6 5-13 0,9 0 10 0,0 0 3 16,0 8 2-16,-3 2-8 15,6 3-4-15,3 0 0 16,3 1 0-16,3-4-3 16,3-2 2-16,3-3 0 0,0-5 4 15,6-3 1-15,3-5-1 16,-7-2 1-16,-2-6-2 15,-3 3 0-15,-3-3-1 16,-9-6 2 0,-6-4-5-16,-3 2-1 0,-3 0-2 0,0 3-2 15,-2 0-6-15,2 2-1 16,0 1-21-16,0 2-9 16,6 0-21-1,3-3-30-15,3 0 25 16</inkml:trace>
  <inkml:trace contextRef="#ctx0" brushRef="#br0" timeOffset="5">4885 10076 92 0,'0'26'35'0,"3"1"-18"0,0 18-18 0,0-32 9 0,0 0-1 16,0 0 3-16,3-2-5 15,0 0-3-15,0-6 3 16,0 0 1-16,-1-5 0 15,4-5-1-15,-3-8-6 16,0-9 1-16,0 1 0 16,-3 0 0-16,0 0 0 15,-3 0 2-15,0 2 5 16,0 6 4-16,0 5 0 16,0 3 1-16,0 5-6 15,6 8-4-15,0 2-1 16,3 12-1-16,0 1 2 0,0-7-1 15,0 3-1-15,3-6-6 0,-3-2-1 16,6-4-30 0,-4-1-42-16,7-6 11 15</inkml:trace>
  <inkml:trace contextRef="#ctx0" brushRef="#br0" timeOffset="6">5120 9859 112 0,'-21'5'44'0,"21"16"-24"0,0-5-24 0,0-3 10 0,0 3 1 15,0 5 6 1,0 6-1-16,0-1 1 0,3 1-7 16,0-1-4-16,6 9-12 15,0-11-4-15,3-1-37 16,0-7-14-16,3-5 22 15,0-6 14-15</inkml:trace>
  <inkml:trace contextRef="#ctx0" brushRef="#br0" timeOffset="7">5248 10055 96 0,'-15'18'38'0,"9"-5"-20"0,-3 17-19 16,6-9 9-16,0-3 6 15,3 1 3-15,0-1-8 16,3 1-5-16,3-3-1 0,3-3 0 16,3-3-1-16,3-7 1 15,3-3 2-15,0-5-4 0,-1-3-1 16,-2-8-2-16,0-8-2 16,-3 0 0-16,-6-5 3 15,-3-2-2-15,-3 1 1 16,0-4-5-16,-3-6-3 15,-3 6 6-15,0 2 1 16,0 6 7-16,0 2 2 0,-3 8 9 16,6 3 2-16,3 8-6 15,-3 5-2-15,3 10-1 16,6 9 2 0,0 4-5-16,0 4-1 0,0 2 0 15,0 0 0-15,3 3-2 16,0 8-2-16,0-9-30 15,0-4-13-15,0-6-24 32</inkml:trace>
  <inkml:trace contextRef="#ctx0" brushRef="#br0" timeOffset="8">5671 9798 116 0,'-3'-3'44'0,"9"22"-24"0,-3 2-10 16,0-8 14-16,-3 11 4 15,0 3 6-15,0 4-8 0,3 4-3 16,-3-4-13-1,0 4-6-15,3 2-3 0,-1-5-1 0,-2-6 0 16,0-5 0-16,0-2 0 16,0-3 0-16,0-6 2 15,0-4-6-15,0-6 1 16,0-14-8-16,0-2-1 16,3 1-4-16,0-1-1 15,3 0 12-15,3 3 7 16,3-1-5-16,6 6-2 15,-3 6 3-15,0 4 0 16,0 4 13-16,-3 2 7 16,-3 5 4-16,-6 8 2 0,-3 0-9 15,-6-2-2-15,-6-1-7 16,-3 1-4-16,-3-6-4 16,0 0 1-16,-3-2-10 15,3-6-5-15,4 3-30 16,2-8-10-16,6-3-26 15</inkml:trace>
  <inkml:trace contextRef="#ctx0" brushRef="#br0" timeOffset="9">5885 10092 168 0,'15'8'66'0,"-9"-6"-36"0,3 4-26 16,-3-4 13-16,3 1-2 15,0 0 4-15,-1-3-7 16,1 0 1-16,3 0-8 0,-3-6-3 0,0 1-1 16,-3-3-1-16,0 0 2 15,-9 0-1-15,-3-2-1 16,-3 2-8-16,-3 2-5 16,-3 4 2-16,-5 4 4 15,-1 6 2-15,3 3 0 16,0 7 6-16,3 4 1 15,3 4 4-15,6 0 1 16,3-4 1-16,9-4 2 0,3-2-1 16,9-3 2-16,3-2-6 15,3-6-1-15,5 0-7 16,1-10 0-16,-3 2-23 16,-3-7-11-16,-3-6-55 15</inkml:trace>
  <inkml:trace contextRef="#ctx0" brushRef="#br0" timeOffset="10">5325 10007 124 0,'-15'-3'46'0,"12"3"-24"0,-11 0-17 0,11 3 13 16,-3 2-10-16,0 3-2 16,0 3-13-16,0-1-5 0,0 4-36 15,3-1-14-15,0 3 19 16</inkml:trace>
  <inkml:trace contextRef="#ctx0" brushRef="#br0" timeOffset="11">6561 9832 104 0,'0'3'41'0,"3"5"-22"0,-3 5-7 0,3 0 16 16,0 6 4-16,-3 7 5 0,0 6-11 15,0 8-4 1,0 5-12-16,0 0-4 0,0-5-2 0,0-3-2 16,0-6-2-16,0-4 1 15,0-6-1-15,0-5-22 16,0-3-10-16,0-2-20 15,0-6-44 1,0-5 16-16</inkml:trace>
  <inkml:trace contextRef="#ctx0" brushRef="#br0" timeOffset="12">6555 9901 124 0,'-3'-18'46'0,"3"7"-24"0,9 3-24 0,0 6 11 16,2-1 7-16,7 0 5 16,3 3 0-16,3 3-1 15,0 7-10-15,0 4 2 0,-4-1 2 16,-2 0-3-16,-6 0 1 16,-6 3-5-16,-9 3 1 15,-6-1-5-15,-9 3 0 16,-2-2 1-16,-4-3 2 0,-3 2-8 15,0-4 0 1,3-4-2-16,1-2-1 16,8-3-16-16,0-2-7 0,12 0-18 15,6-6-9-15,6 0-14 16</inkml:trace>
  <inkml:trace contextRef="#ctx0" brushRef="#br0" timeOffset="13">6823 10044 148 0,'-12'24'57'0,"9"-8"-30"0,-3 8-21 0,6-3 15 16,0 0-5 0,0 0 1-16,3-2-3 0,3-1-1 15,3-2-7-15,2-5-2 16,4-6 2-16,3 3 1 15,3-8 3-15,0-8-3 0,-3 5-2 16,-3-7-2-16,-3-4 0 16,-4-1-2-16,-5-1 2 15,-6 0-2-15,-8-3 2 16,-1 1-2-16,0 2 2 16,-3 3-4-16,0 2-2 15,3 3-16-15,0 3-7 16,3 0-25-16,3 2-10 0,3 0-16 31</inkml:trace>
  <inkml:trace contextRef="#ctx0" brushRef="#br0" timeOffset="14">7022 10076 104 0,'6'21'41'0,"-3"-10"-22"0,0 10-18 16,0-8 8-16,0 0-5 16,0 3-1-16,0-5-3 15,0-3-1-15,0 0-48 16,-3-3-21-16</inkml:trace>
  <inkml:trace contextRef="#ctx0" brushRef="#br0" timeOffset="15">7132 10092 108 0,'-3'16'41'0,"3"5"-22"0,12-3-22 0,-12-5 6 16,3 1-1-16,-6-1 1 15,6-5 7-15,-6-3 4 16</inkml:trace>
  <inkml:trace contextRef="#ctx0" brushRef="#br0" timeOffset="16">7147 10205 201 0,'6'-7'-2'16,"0"-9"-6"-16,3-3-1 16,0-2 3-16,0 5 3 0,0 0 8 15,3 3 5-15,-1 5 1 16,4 5 3-16,-3 6 4 16,-3 5 1-16,0 8-4 15,0 5-1-15,-3 0-8 16,-3 0-2-16,0-2 0 0,0-3-5 15,0-3 1-15,0-2-22 16,0-6-8-16</inkml:trace>
  <inkml:trace contextRef="#ctx0" brushRef="#br0" timeOffset="17">7391 9832 172 0,'-12'3'66'0,"12"8"-36"0,3 18-31 0,-3-13 15 15,0 5-1-15,0 0 4 16,0 13-5-16,0-2 1 16,0 5-8-16,6 0-3 0,0-2-1 15,0-6-17-15,-3-6-6 16,0-1-44-1,0-9-44-15,3 0 35 16</inkml:trace>
  <inkml:trace contextRef="#ctx0" brushRef="#br0" timeOffset="18">7323 9999 204 0,'3'-3'77'0,"6"3"-42"0,11-2-43 15,-8 2 12-15,3 0 5 16,3 0 5-16,0 0-6 16,0 0-2-16,0 0-4 15,-4 0-6-15,1 0 0 0,-6 0-49 16,-3 0-63 0,-3 0 18-16</inkml:trace>
  <inkml:trace contextRef="#ctx0" brushRef="#br0" timeOffset="19">7037 9967 152 0,'-3'-5'57'0,"9"5"-30"0,0 0-51 0,0 0-1 15,3-3-33-15,6 1-14 16</inkml:trace>
  <inkml:trace contextRef="#ctx0" brushRef="#br0" timeOffset="20">7924 10065 112 0,'-6'-8'44'0,"0"8"-24"0,-3 6-4 0,6-4 16 15,-3 4-9-15,-6 1-3 16,-3 1-3-16,3 8-1 16,1 8-8-16,2-3 1 0,3 3 4 15,6-3-3-15,6 0 0 0,6-7-2 16,2-1 0-16,4-5-2 15,0-6 1-15,0-4-2 16,0-6 2-16,-3 3-4 16,-3-9-2-16,-6 1 2 15,-3-3 0-15,-6 0-4 16,-3 0 1-16,-3 3-9 16,-3 0-4-16,0 2-18 15,0 1-5-15,3 2-30 16,3 0-41-1,3 3 28-15</inkml:trace>
  <inkml:trace contextRef="#ctx0" brushRef="#br0" timeOffset="21">8088 10097 156 0,'6'19'57'0,"0"7"-30"0,-1 8-29 0,-2-23 9 16,-3 0 3-16,0 2 6 15,0-3 3-15,-3-4 1 16,0 4-11-16,1-7-1 0,-1 5 2 16,0-8 0-16,0 0 2 15,0-3 0-15,0-5 2 16,0-8-5-16,3-5-3 16,3 3-1-16,3-1 1 15,3 3-5-15,2-2-1 0,7 5-5 16,0 7-1-16,3 1-28 15,6 2-10-15,3 3-57 16</inkml:trace>
  <inkml:trace contextRef="#ctx0" brushRef="#br0" timeOffset="22">6355 10502 112 0,'-3'0'44'0,"3"2"-24"0,0-2-10 0,0 0 14 0,0 0-7 16,3 0 1-16,3-2-7 15,0-3 1-15,3-1-7 16,3 1-1-16,3 0 0 0,0 2-2 15,3 6 1-15,2 2 0 16,-2 3 1-16,-3 2 0 16,-6 4 0-16,-3-1 0 15,-6 3 0-15,-3 2 0 32,-3 1 2-32,-6-3-3 0,3-3-2 15,0-2-3-15,3-4 1 0,3 1-1 16,6-2 0-16,9 2 0 15,3-3 0-15,6 5 2 16,-3 1 2-16,0 0 1 16,-3-1 1-16,-3 3 2 15,-6 1 1-15,-9-1-1 16,-3 0 1-16,-3 0-2 16,-9-2 2-16,-3-3-4 15,-3-5 0-15,0 4-3 16,1-4-3-16,-1 0-5 15,6-3 0-15,6-8-56 16,6-3-28 0</inkml:trace>
  <inkml:trace contextRef="#ctx0" brushRef="#br0" timeOffset="23">6695 10518 128 0,'9'-3'49'0,"-7"8"-26"0,4 3-25 0,-3-2 11 15,0 12 9-15,0 6 6 0,0 2 5 16,0-2 5-16,-3 0-19 16,0 0-6-16,0 2-4 0,0-5-3 15,0 1-2-15,0-9-13 16,0 0-6-16,0-5-23 15,0 0-9-15,0-11-68 32,3-2 63-32</inkml:trace>
  <inkml:trace contextRef="#ctx0" brushRef="#br0" timeOffset="24">6641 10560 124 0,'0'-13'49'0,"15"5"-26"0,-3-11-20 0,-3 17 10 15,3-9 5 1,3 6 3-16,5 0 3 0,4 2 0 16,3 8-13-1,6 3 0-15,-1 16 2 0,-2 2-1 0,-3 3 3 16,-9 1-2-16,-6-1 2 16,-12-3 1-16,-6 3 2 15,-6 0-8-15,-6-2-3 16,-6-6-4-16,-3-3-3 15,1-2-10-15,-1-5-4 16,-3-6-15-16,6 1-4 16,6-6-27-16,12-6-9 0,9-2-13 31</inkml:trace>
  <inkml:trace contextRef="#ctx0" brushRef="#br0" timeOffset="25">7040 10541 136 0,'0'0'52'0,"6"0"-28"0,0 6-26 16,-3-1 11-16,0 8 9 16,3 8 6-16,-3 3 3 15,0 3 1-15,-3-1-15 16,3 1-1-16,-3-1-1 0,0 1-9 15,0-4 0-15,0-4-13 16,0-6-5-16,0-2-28 16,-3-6-9-16,3 0-25 15</inkml:trace>
  <inkml:trace contextRef="#ctx0" brushRef="#br0" timeOffset="26">7016 10512 132 0,'9'-21'52'0,"3"16"-28"0,3-8-22 0,-6 10 14 16,12 0 7-16,-1 3 6 15,4 3 0 1,0 5 0-16,-3 3-16 0,-3 2-1 0,-6 3 1 0,-6 5-5 16,-6 5 0-1,-3-2-2-15,-3 0 1 0,-6-6-6 16,-6 4-3-16,-3-7-15 15,3-1-6-15,0-6-13 16,3 2-2-16,4-7-13 16,5 2-43-1,3-5 14-15</inkml:trace>
  <inkml:trace contextRef="#ctx0" brushRef="#br0" timeOffset="27">7275 10631 156 0,'-6'27'57'0,"3"-19"-30"0,-6 8-23 0,6-8 15 0,0 5 2 15,0 5 2-15,0 4-6 16,3-1 0-16,3-3-10 16,6-2 2-16,3-3 2 0,3-2-2 15,0-6 0-15,3-5-5 16,3 0-1-16,-1-5-1 0,-2-6 1 15,-3 1 0-15,-6-3 3 16,-3 2 1-16,-9-2 1 16,-6-3-7-16,-3-3-2 15,-3 11-3-15,-3-2 3 16,1 2-9-16,-1 3-1 16,3-3-27-16,3 8-13 15,3-3-26 1,3 3-32-16,6 0 39 15</inkml:trace>
  <inkml:trace contextRef="#ctx0" brushRef="#br0" timeOffset="28">7507 10687 172 0,'-3'8'66'0,"6"0"-36"0,-3 5-31 16,0-2 15-16,0 2 1 15,0-2 3-15,0 2-3 16,0 0-1-16,0-2-8 16,0 2-4-16,0-5-1 0,0-3-34 15,0 3-13-15,0-8-76 32</inkml:trace>
  <inkml:trace contextRef="#ctx0" brushRef="#br0" timeOffset="29">7632 10674 144 0,'-3'5'55'0,"6"6"-30"0,0 2-29 0,-3-3 8 16,0-2 4-16,0 0 7 15,0 3-3-15,0-3 1 16,0 5-8-16,0-2-3 0,0-11 1 15,0 0-9-15,0 0-1 16,3 0-5-16,3-3 0 0,0-2-3 16,0-3 2-16,3-5 0 15,0-1 3-15,3 6 4 16,0 0 3-16,3 3 11 16,-1 0 6-16,1 10 14 15,-3 0 4-15,3 6-8 16,-3 8-4-16,0-1 0 15,-3-2-1-15,-3 0-8 16,0-3-4-16,-3-5-4 16,0 3-18-1,0-9-7-15,0-4-22 16,6-9-8-16,0-2-12 16,-1-3-20-16,4-5 32 15</inkml:trace>
  <inkml:trace contextRef="#ctx0" brushRef="#br0" timeOffset="30">7927 10459 160 0,'0'3'63'0,"0"10"-34"0,6 9-23 0,-3-12 15 16,0 22-5-16,0-3 1 16,0 3-3-16,0-1 1 15,0 1-8-15,3 0-4 0,-3-6 0 16,-3 1-18-16,0-6-4 15,0-5-51 1</inkml:trace>
  <inkml:trace contextRef="#ctx0" brushRef="#br0" timeOffset="31">7823 10650 204 0,'0'0'77'0,"6"-5"-42"0,17 10-39 0,-11-5 13 16,3 0 1-16,6 0 6 16,0 0-2-16,6 0 0 15,-1 0-8-15,1-8-4 16,0 3 1-16,-6-1-29 0,-6 1-9 16,-3-3-49-1,-3 0-37-15</inkml:trace>
  <inkml:trace contextRef="#ctx0" brushRef="#br0" timeOffset="32">7516 10552 216 0,'-12'-5'82'0,"15"5"-44"0,9 0-82 15,-6 0-2-15,9 0-35 16,9-6-12-16</inkml:trace>
  <inkml:trace contextRef="#ctx0" brushRef="#br0" timeOffset="33">9460 1099 100 0,'0'-16'38'0,"0"13"-20"0,0-2-8 16,0 5 14-1,0 0 4 1,0 0 3-16,0 0-16 16,-3 5-7-16,0 6-5 0,3 10 6 0,-3 13 6 15,3 14 4-15,0 10 3 16,0 8 1-16,0 6 1 16,0 7-9-16,3-8-2 15,3-4-5-15,0-9 0 16,0 0-3-16,0-10 0 15,-3-9-3-15,0-7 1 16,0-8-2-16,0-6 2 16,-3-2-26-16,0-5-10 15,-3-3-40 1,0-11-63-16,0-8 31 16</inkml:trace>
  <inkml:trace contextRef="#ctx0" brushRef="#br0" timeOffset="34">9418 1040 120 0,'-24'-24'46'0,"27"24"-24"0,15 0-19 16,-9 0 12-16,3 0 4 0,6 0 5 15,12 0-1-15,11 0-2 16,13 6-11-16,17-1 2 0,13-2 2 16,17-1-3-16,18-4 1 15,15-1-5-15,15-5 1 16,2-2 1-1,-2 2-4-15,27-6 1 16,-18 4-3-16,20-3 0 16,-20 5-1-16,9 0 5 15,-24 5-4-15,5-2 3 16,-23 5-3-16,6-3-2 16,-17 6 0-16,-7-3 3 15,-15 2-2-15,-9-2 1 16,-14 3-1-16,-13-3-2 15,-8 0 1-15,-9 0-4 16,-7 0 2-16,-8 0-23 16,-3 0 12-16,-6 0-69 15,-3 0 45-15,-6-3-75 16,3 3 63-16</inkml:trace>
  <inkml:trace contextRef="#ctx0" brushRef="#br0" timeOffset="35">12618 966 132 0,'12'-5'49'0,"-12"5"-26"0,6 8-23 0,-3-3 19 16,0 0-12-16,0 6 24 15,3 2-18-15,0 8 25 16,0 1-22-16,-3 23 8 16,0 5-14-16,-6 21 3 15,3-2-8-15,-3 16-2 0,6-6-2 0,-3 0 3 31,3-10-2-31,-3-5 1 16,3-9-1-16,-3-4-41 16,2-9 21-16,-2-8 179 0,0-7-87 0</inkml:trace>
  <inkml:trace contextRef="#ctx0" brushRef="#br0" timeOffset="36">9540 1905 116 0,'-3'-2'46'0,"6"12"-24"0,3-15-10 0,0 5 13 16,3 0 0-16,3 0 2 15,18-8 0-15,-4 6 1 16,10 4-15-16,12-10 3 0,11 6 4 0,22 4 0 16,5 1 0-16,15 0-4 15,9 4 0-15,18-1-7 16,9-9-3-16,-9-2 12 31,3 2-10-31,33 1 5 16,-9 2-8-16,35-6 9 15,-23 4-8-15,17-4 5 0,-23 4-6 16,0-1 9-16,-21 3-8 16,-6 0 3-16,-24 5-5 15,-12-2 2-15,-17 0-3 0,-13-3-11 16,-14 0 5-16,-13-3-52 15,-8 6 30-15,-12-6-141 16,-3 0 92-16</inkml:trace>
  <inkml:trace contextRef="#ctx0" brushRef="#br0" timeOffset="37">9424 7229 88 0,'21'-21'33'15,"-21"21"-18"-15,9-3-2 0,-6 3 14 0,0 0-4 16,0 0-1-16,3 13 1 15,-3-2 0-15,0 13-4 0,0-6-1 16,-3 30-10 0,0-6-3-16,-3 16-1 0,0-7-5 0,0 2-1 15,0-6 3-15,0 1 1 16,0-8 0-16,3-1 1 16,0-4-18-1,3-4-4-15,0-4-37 16</inkml:trace>
  <inkml:trace contextRef="#ctx0" brushRef="#br0" timeOffset="38">9448 7229 116 0,'-3'-24'46'0,"3"24"-24"0,18-13-21 15,-15 13 8-15,12-3 8 16,-3 1 6-16,20-1 1 16,-2 0 3-16,27 1-9 15,-13 2 0-15,40 0-11 16,-13 0-2-16,36 0-1 0,-15 0-2 16,45 0-2-16,-21 0 3 15,45 2 2-15,-27-2 4 16,45 3 2-16,-27 0-5 15,38 2-4-15,-26-2 1 16,20 10 0-16,-26-3-1 0,9 1 1 16,-27-3 0-16,6 0 1 15,-27 0 0-15,-3 2 0 16,-18-2 0-16,-12-2 2 16,-11-1-10-16,-13 0-2 15,-11 0 3-15,-10-2 3 16,-8 0-15-16,-3-3-6 15,-9 0-26-15,-15 2-7 16,-3-2-32 0</inkml:trace>
  <inkml:trace contextRef="#ctx0" brushRef="#br0" timeOffset="39">12785 7247 160 0,'-3'-2'60'0,"3"2"-32"0,3-3-33 31,0 3 12-31,-3 8-6 0,0-3-1 16,0 9 18-16,0-1 8 16,-3 24-13-16,3-5 0 0,-3 23-2 15,0-7-6-15,0 7-1 16,0-4-2-16,0 12-2 15,0-7 3-15,3-1 0 16,0-10-17-16,0 0-5 0,0-8-44 16,-3-8-47-1,0-2 28-15</inkml:trace>
  <inkml:trace contextRef="#ctx0" brushRef="#br0" timeOffset="40">9582 7877 64 0,'-6'-3'24'0,"6"3"-12"0,-6 3-12 0,6-3 7 15,0 3 7-15,0-1 3 0,0-2 0 16,0 0 0-16,3 3-5 15,-3-3 0-15,3 8-1 16,0-3 1-16,3 9 0 16,3-4 0-16,6-7-6 15,-3-1 11-15,11 6 6 0,-5 0 0 16,21-8-2-16,-6 0 0 16,35 0-1-16,-11 0-9 15,38 6-2-15,-15-1-1 16,48-2 0-16,-21-1 0 15,54 3 0-15,-27 1-2 16,48-1-1-16,-28 0-3 0,37 6 1 16,-27-3 0-16,17 0 3 15,-26-3-3 1,3 0-2-16,-24 1 2 0,-3-4 2 16,-24 1 0-16,-12 0 2 15,-15-1-20-15,-11-2-8 16,-10 0-40-16,-8-2-16 15,-9-1-26 1</inkml:trace>
  <inkml:trace contextRef="#ctx0" brushRef="#br0" timeOffset="41">905 2530 56 0,'0'0'24'0,"0"0"-12"0,3 3-3 16,-3-1 11-16,0-2-9 15,0 0-1-15,0 3-2 16,0-3 0-16,3 2 4 15,0 1 3-15,3-3-2 0,-6 0 2 16,0 0-2 0,0 0 2-16,3 0-6 0,-3 0-1 15,6 0-4 1,-3 0 2-16,3 0 0 0,6 0 0 0,0 0 1 16,3 0-4-16,2 0-2 15,-2 0 0-15,6 0 1 16,0 0 1-16,3-3 1 15,3 1-2-15,-4-6-2 16,4 3 3-16,0-6 2 16,-3 3-2-16,6-5-2 15,-7 2 2-15,4-5 2 16,-6 6 0-16,3-6 2 16,-3 3-2-16,-6-6 0 0,-4 3-1 0,-2-5 2 15,-3 5-1-15,-3-2 0 16,0 2-3-16,-9-16-2 15,0 6 1-15,-3-3 1 16,-2 2 1-16,-4-5 3 16,3 6-3-16,-6-3 0 15,3 5-1-15,-9-5 1 16,3 5-2-16,-5-10 2 16,2 7 2-16,-12-5 2 15,6 6-8-15,-11-6-1 16,5 6 2-16,-9-9 4 15,7 6-6-15,-13-5 0 0,9 5 0 16,-11-6 3 0,5 6 2-16,-6-2 3 15,7 4-8-15,-10-10-3 0,10 3 0 16,-10-9 3-16,10 6 7 16,-7-8 5-16,9 8-3 15,-8-8-2-15,8 8-5 16,-3-10 0-16,13 7 0 15,-13-8 2-15,15 9-3 16,-2-20-2-16,8 12-5 16,9-11-2-16,-3 7 5 15,12-12 2-15,0 10 3 16,15-13 2-16,0 10 1 16,15-7 3-16,-3 12-8 15,9-2 0-15,-4 9-2 0,7 1 2 16,0 6-1-16,3 3-1 15,-6 5-11-15,2 5-5 16,-8 3-11-16,-6-1-4 16,0 4-12-1,-3 2-47-15,0 3 11 16</inkml:trace>
  <inkml:trace contextRef="#ctx0" brushRef="#br0" timeOffset="42">206 8 116 0,'0'-8'46'0,"0"8"-24"0,15 0-28 15,-12 0 8-15,8 3-2 16,-2 0 2-16,18-1-3 15,-6 1 0-15,9 0-1 16,-9-1 0-16,8 6 2 16,-8-2 2-16,-6 4 5 15,3-2 4-15,-6 8 0 16,-3 0 1-16,-9 5-9 16,0-2-1-16,-3 7-51 0,3-5-19 15</inkml:trace>
  <inkml:trace contextRef="#ctx0" brushRef="#br0" timeOffset="43">837 2681 44 0,'0'-3'16'0,"0"3"-8"0,6 0-5 16,0 0 7-16,3 0-2 15,2 0 3-15,7 0-6 16,0 0-1-16,21 0-2 16,-9 0-2-16,11 8 1 0,-5-3-1 15,15 11 0-15,-16-3 2 16,10 9 3-16,-3-4 2 16,-1 9-1-16,-2-4 1 15,-6 6 7-15,-3-2 3 16,-10 7 0-16,-2-5 0 15,-15 14 4-15,0-11 3 16,-18 7-17-16,3-4-8 16,-17 4 0-16,-1-4 1 0,-21 7 3 15,4-5-6-15,-22 19 0 16,13-11 5-16,-34 13 6 0,16-5-11 16,-15 8-2-16,11-9 6 15,-11 20 6-15,12-11-1 16,-4 13-1-16,7-11-2 15,2 27-3-15,10-16-8 16,11 14-3-16,7-14 4 16,14 8 3-16,9-13 12 15,15 10 4-15,3-13-3 16,15 0-1-16,-3-8-4 16,15-7-1-16,-3-9-6 15,14-5 0-15,-11-8-21 16,12-8-9-16,-6-2-12 15</inkml:trace>
  <inkml:trace contextRef="#ctx0" brushRef="#br0" timeOffset="44">524 4660 148 0,'-30'0'57'0,"30"0"-30"0,-6 2-27 0,6 1 10 15,6 0-6-15,-6-1-3 16,9 6-3-16,3-2 1 16,3 7 1-16,3-3-3 0,3 6 2 0,-3-2-1 15,-3 1 0 1,-1-1 4-16,-14 4 3 0,3-5 22 15,-20 6 12-15,2-3-9 16,-18 2-3-16,6-2-13 16,-15 3-4-16,7-3-37 15,-1-1-16-15,6-1-56 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10T04:22:25.92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45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1-05-10T18:08:19.821"/>
    </inkml:context>
  </inkml:definitions>
  <inkml:trace contextRef="#ctx0" brushRef="#br0">1381 341 128 0,'-3'-2'49'0,"3"2"-26"0,0-3-5 0,0 3 20 15</inkml:trace>
  <inkml:trace contextRef="#ctx0" brushRef="#br0" timeOffset="1">1384 349 315 0,'3'24'40'0,"0"5"-20"16,-3 0-4-16,0 0 0 0,0 3-4 15,0-3 1-15,0-2-10 16,0-4-2-16,0-4-1 15,0 5 2-15,0-14-8 16,0-2-1-16,0-2-31 16,0-6-13-16,0 0-34 15,0-3-33 1,0-2 41-16</inkml:trace>
  <inkml:trace contextRef="#ctx0" brushRef="#br0" timeOffset="2">1378 320 96 0,'-6'-3'35'0,"3"1"-18"0,0 2 0 0,3 0 14 0,-3 0-1 0,0 2 0 16,3-2-4-1,-3 0-1-15,3 0 3 16,0-2-15-16,0-1-3 0,3-7 3 16,3-6-6-1,6 2 4-15,3 1 2 16,3 3-14-16,0 2-5 15,0 5 2-15,15 6 1 16,-10 7 5-16,-2 1 1 16,-3 2 3-16,-6 0 1 15,-9 3 3-15,-9 3 1 16,-3-3-1-16,0 0-1 16,-3-1-8-16,0 4 0 15,-3-3-1-15,3-11 0 0,4 11 0 16,-1-8 0-16,3-3-5 15,6 8 1 1,6-2 2-16,3 0-1 16,5 2 1-16,-5 0 0 15,6 0 0-15,-3 0 4 16,-3 1 1-16,-9 2 3 16,-3-3 1-16,-3 3 1 15,-3-3 2-15,-3-2-3 16,-3-4 1-16,1-1-5 15,-1-1-2-15,0-2-7 16,3-3-1-16,3 0-21 16,0 0-9-16,3-3-30 15,6 0-10-15</inkml:trace>
  <inkml:trace contextRef="#ctx0" brushRef="#br0" timeOffset="3">1765 421 96 0,'-3'-3'35'0,"6"3"-18"0,-24-11 0 0,18 11 16 15</inkml:trace>
  <inkml:trace contextRef="#ctx0" brushRef="#br0" timeOffset="4">1730 413 271 0,'-9'5'43'0,"-3"6"-22"15,-6 4-13-15,3 4-7 0,3 5-4 16,3 0 2-16,0-3-1 16,6 0 0-16,3-3 4 15,6 1 1-15,0-6-4 16,3-2-1-16,0-3 3 16,0-3 1-16,3-5 0 15,-3-3-2-15,-3-5 1 16,0 1-1-16,3-4 0 15,-9-2 0-15,9 2 2 16,-9 1 1-16,0-1-1 16,0 0 1-16,0 3 2 15,-3 3 2-15,3 2-6 16,0 3 0-16,6 6-1 0,-1 2 2 16,4 0-1-16,-3 2-1 15,3 1 1-15,0-1-1 16,0-2-5-16,0 0 1 15,0 0-33-15,3-2-16 16,0-4-36 0</inkml:trace>
  <inkml:trace contextRef="#ctx0" brushRef="#br0" timeOffset="5">1959 413 172 0,'-12'-3'66'0,"12"6"-36"0,-6-6-24 16,3 6 17-16,-3-3-3 16,0 8 0-16,-3 0-6 15,0 0-4-15,0 2-5 16,3-5-4-16,3 6 2 0,0-3-2 16,15 10-3 15,0-2 1-31,0 0 1 15,-3 0 2-15,-3-3 10 0,-3 1 4 16,-6-1-3-16,-3 0 0 16,-3-2-8-1,-3-3-3-15,0-3-6 0,0 0-2 16,0-2-19-16,0-3-9 16,4-3-22-16,2 0-10 15,3-2-17 1</inkml:trace>
  <inkml:trace contextRef="#ctx0" brushRef="#br0" timeOffset="6">2072 474 160 0,'0'10'60'0,"3"-7"-32"0,3-1-24 15,-3 1 15-15,3 0 2 16,0-1 4-16,0-2-7 15,0 0-3-15,3 0-8 32,2 0-5-32,1-2 1 0,0-4-2 15,3 1-1-15,-3-8 3 16,-3 2 2-16,0 1-4 0,-9-1-1 16,-3 1 0-16,-3-1 2 15,-3 0-1-15,0 3 2 16,-3 3-4-16,-3 3 0 15,0 2 3-15,-5 2 1 16,-4 6-1-16,0 11 1 16,6-1 0-16,3-2 1 15,6 3-2-15,3 2 1 16,9 0 2-16,6 0 2 16,6-2-3-16,3-4-3 15,0-1-7-15,3-4-1 16,0-4-17-16,2-6-7 15,7-6-71-15</inkml:trace>
  <inkml:trace contextRef="#ctx0" brushRef="#br0" timeOffset="7">2075 101 104 0,'-6'-11'38'0,"6"6"-20"15,-9-6-1-15,0 8 14 0,-6 1-1 16,0-1 0-16,-3-5-4 16,-5-5 1-16,-4 2-15 15,0 1 4-15,-6-1 4 0,-2 6-7 16,-7 0 0-16,0 2-5 15,-11 6 0-15,-1-1-5 16,0 9 0-16,1 2-3 16,-7 0-1-16,4 3 1 15,-1 3 0-15,7 2 0 16,-7 0 2-16,6 3-3 0,7 10 0 16,5 1 1-1,9 2 0-15,7 8-3 0,8 2 2 16,12 9-1-16,18 10-2 15,8 8 0-15,10-8 0 16,15 3 0-16,2-5 3 16,13-9-2-16,17-7 1 15,13-11 2-15,-1-13 0 16,9-14 0-16,9-18 0 16,0-13 6-16,3-16 4 15,-5-13-3-15,-10-11-2 16,-15 0 6-16,-20-5 5 15,-19 0 5-15,-17-8 2 16,-27 5-1-16,-15 5 1 16,-15 9 0-16,-14 7 3 0,-10 8-14 15,-11 11-7-15,-1 6-19 16,4 4-8 0,8 6-55-16,9 8-23 0,1 2-32 15</inkml:trace>
  <inkml:trace contextRef="#ctx0" brushRef="#br0" timeOffset="8">262 1630 120 0,'0'-5'46'0,"0"7"-24"16,3 6-17-16,0 0 13 0,0 5 7 15,0 6 5-15,0 7-10 16,-3 6-2-16,0 0-10 16,0-1-3-16,0 1-1 0,3 3-5 15,-3-9 1-15,3-2 0 16,0-6 2-16,0-4-30 15,0-4-11-15,-3-2-42 16</inkml:trace>
  <inkml:trace contextRef="#ctx0" brushRef="#br0" timeOffset="9">271 1648 156 0,'-6'-13'57'0,"6"5"-30"0,6-13-21 0,0 16 17 16,0-6-5-16,3 1 1 15,6-1-1-15,6 0-2 16,2 6-8-16,4 2-5 0,3 11 0 16,0 11 2-16,-1 5 2 15,-2 2 3-15,-6 1 4 0,-9 10 1 16,-6-6 3-16,-9 4-6 15,-6-3 1-15,-6-1-6 16,-6-2 1-16,-5-2-5 16,-1-6 0-16,-3-5-6 15,-3-3-2-15,6-5-14 16,-2-3-5-16,5-2-18 16,6-3-9-16,9-5-25 15,6-3-36 1,6-3 33-16</inkml:trace>
  <inkml:trace contextRef="#ctx0" brushRef="#br0" timeOffset="10">506 1849 140 0,'3'8'55'0,"3"-2"-30"0,3-1-16 0,-3 0 14 15,3-2-2-15,0 0 2 16,0-1-4-16,3-2-2 15,3-2-9-15,5-4-3 0,1-2 1 16,-3 0-3-16,0-5-2 16,-3 3 0-16,-3-4 1 15,-6 1 3-15,-3 2 2 16,-12 1-3-16,-3 2-3 16,-3 3 2-16,-3 2 0 0,-3 8-1 15,0 1 1-15,4 4-2 16,-1 1-1-16,3 2 1 15,6 0-1-15,3 3 0 16,3 3 2 0,6-3-3-16,6-1 0 0,3 1 1 15,6-3 0-15,5-5-18 16,1-2-8-16,0-4-24 16,-3-2-11-16,0-2-18 15</inkml:trace>
  <inkml:trace contextRef="#ctx0" brushRef="#br0" timeOffset="11">759 1836 112 0,'-6'0'44'0,"6"3"-24"0,0 2-19 0,0 0 11 16,3 6 9-16,3-3 9 16,-3 3-4-16,0-1-1 15,0 1-10-15,0-1-2 16,0 1-7-16,0-3-2 0,-3-3 2 15,0 0 3-15,0-5 5 16,0 0 5-16,0 0 3 0,0-5-3 16,0-3-1-16,0-2-13 15,3-4-2-15,0 1-3 16,0 0 2-16,3 2-1 16,0-5-1-16,6 6-2 15,0-1 1-15,3 3-4 16,-1 3-1-16,-2 0-22 15,3-3-6-15,0 0-36 16,0 3-55 0,-3-3 25-16</inkml:trace>
  <inkml:trace contextRef="#ctx0" brushRef="#br0" timeOffset="12">1027 1685 160 0,'0'0'63'0,"0"-2"-34"0,3-1-12 0,0 3 22 16,0-3-9-16,3 1 0 0,0-4-13 15,0-7-5 1,6 0-7-16,-3-5-4 0,0-1 0 0,6 0 1 15,-4 1 1-15,-2 2-1 16,0 3 1-16,-3 0-4 16,0 2 0-16,0 3-1 15,0 3-2-15,0 5 3 16,0 5 0-16,3 6-2 16,-3 10 2-16,-3 3 7 15,0 2 4-15,0 3-5 16,0 0-1-16,0 6-2 15,0-4-2-15,0-1-6 16,0-4-4-16,0-2-32 16,-3 0-15-16,0-3-43 15</inkml:trace>
  <inkml:trace contextRef="#ctx0" brushRef="#br0" timeOffset="13">1036 1916 212 0,'0'-3'79'0,"12"0"-42"0,15-2-32 0,-12 2 19 15,5 1 2-15,7-1 5 16,0 0-13-16,9 3-3 16,-7 0-9-16,1 0-4 0,0-2-1 15,0-1-45-15,0 0-18 16,-4 3-51-1</inkml:trace>
  <inkml:trace contextRef="#ctx0" brushRef="#br0" timeOffset="14">2807 1492 124 0,'0'0'46'0,"3"3"-24"0,3 7-15 16,-3-2 15-16,3 19 4 15,0 2 5-15,0 3-6 16,0-1-3-16,-3 9-12 0,-3-5-2 16,0-4-1-16,0-4-3 0,0-3-1 15,0-6 1-15,0-2 0 16,0-3-16-16,0-5-4 15,0-3-23-15,-3-5-8 16,0-10-17 0,0-6-23-16,-3-3 30 15</inkml:trace>
  <inkml:trace contextRef="#ctx0" brushRef="#br0" timeOffset="15">2756 1524 140 0,'0'-19'52'0,"6"12"-28"0,3-7-17 0,0 9 15 15,3-3 0-15,6 0 2 0,6 0-7 16,6 3 0-16,2 8-10 16,1 7 2-16,-3 9 2 0,0 10 0 15,-1 8 1-15,-11 0 0 16,-6 3 0-16,-9 2 0 16,-6-5 2-16,-6-3-1 15,-6-5 0-15,-11 0-7 16,-1-5-4-16,-3-5-4 15,0-1 1-15,3-7-17 16,4-3-5-16,2-3-24 16,6-5-8-16,6-2-46 15</inkml:trace>
  <inkml:trace contextRef="#ctx0" brushRef="#br0" timeOffset="16">3066 1789 196 0,'6'2'74'0,"0"9"-40"0,3-11-35 0,0 0 15 15,3 5 5-15,0 0 6 16,0-7-5-16,-1-1-1 16,1 0-11-16,0-5-5 0,0-2 0 15,0-1-2-15,-3 1 2 16,0-1-4-16,-6 1 0 15,-3-1-1-15,-3 3 0 16,-3 0-7-16,-3 3-2 16,-9 2 6-16,0 6 2 15,0 5 0-15,1 2 0 16,2 4 2-16,3 1 2 16,3 1 0-16,6 0 2 15,3 0-4-15,9 0-2 0,6 0 2 16,0-6 2-1,2 1-9-15,1-6-2 0,3-2-24 16,0-3-8-16,-3-3-18 16,0-2-36-1,-3-3 23-15</inkml:trace>
  <inkml:trace contextRef="#ctx0" brushRef="#br0" timeOffset="17">3295 1730 100 0,'-3'3'38'0,"3"-3"-20"0,6 5-10 15,-3 1 13-15,3 4 3 16,0 6 3-16,0 0-1 16,-3-3-1-16,0 0-6 0,0-2-1 15,0 0-10 1,0-4 1-16,0-1 4 0,-3-1 8 0,0-5 5 16,0 0-1-16,0-3 0 15,0-7-10-15,0-1-2 16,0-5-5-16,3-2-3 15,0 2-5-15,12-5-2 32,0 2-17-32,-1 9-5 15,7 2-26-15,0-3-8 16,0 3-26 0,0 0-37-16,15 3 43 15</inkml:trace>
  <inkml:trace contextRef="#ctx0" brushRef="#br0" timeOffset="18">3581 1519 204 0,'-3'-14'77'0,"6"7"-42"0,15-4-39 15,-12 11 15-15,3-8 3 16,3 0 5-16,3 3-5 15,2-1-3-15,1 6-6 16,0 8 3-16,-6 6 2 0,-6 9-1 16,-6 9 2-16,-6 5-6 0,-6-2-1 15,-3-4-2-15,-3 12-2 16,-5-9 1-16,2-5-1 16,3-5 2-16,3-5 1 15,6-4 1-15,3-1 0 16,9-4 0-16,9-2 2 15,3 0 1-15,3-5 1 16,8-1-4-16,4-2-3 16,-3 0-3-16,12-2-1 15,-7-1-14-15,-5 3-6 16,-3-8-50-16,-3 3-20 16</inkml:trace>
  <inkml:trace contextRef="#ctx0" brushRef="#br0" timeOffset="19">3533 1241 124 0,'-12'-21'46'0,"12"21"-24"0,-14-11-10 0,8-2 16 16,-6 2-1-16,-3 1 2 15,-12-6-8-15,-6 3 0 16,-5-1-12-16,-4 4 3 0,-9 2 2 16,-5 8-7-16,-10 3-4 15,-8 23-5-15,-1 0 1 0,4 4 1 16,-3 12 0-16,5 5 0 16,7 9 0-16,14 10 2 15,9 8 1-15,18 3-4 16,13 2 1-16,13 9 0 15,25 2 0-15,18-3 0 16,26-18 0-16,16 0 2 16,11-17 1-16,15-12-1 15,12-5 1-15,6-20 4 16,6-15 6-16,0-15-12 16,-18-28-4-16,-27-4 29 15,-6 2-14-15,-20-16 35 16,-16 3-27-16,-32-30 20 15,-27 4-15-15,-24 4-2 16,-32 1-9-16,-16 10-1 16,-11 13-8-16,3 14-14 0,-6 5-6 15,5 8-46-15,13 10-20 16</inkml:trace>
  <inkml:trace contextRef="#ctx0" brushRef="#br0" timeOffset="20">1063 1315 124 0,'6'3'46'0,"-6"-11"-24"0,3 2-6 0,-3 6 16 16,0-5 5-16,-6-6 2 15,-6 4-6-15,-9-4-3 16,-6 3-16-16,-11 0 2 0,-16 0 2 16,-20 3-10-16,-13 5-2 15,-11 0-6-15,0 10-3 0,-6 17 2 16,-1 5 0-16,19 5 1 15,-18 55 0 1,30-4-7 0,23 2-3-16,21 5-5 15,27 8-2-15,21 5-3 16,24-10-3-16,20-5 6 16,22-6 3-16,14-10 5 15,24-13 6-15,9-38 2 16,21-18 1-16,2-19 11 0,1-26 7 15,0-10 6 1,-15-12 3-16,-27-9 5 0,-27-4 5 16,-23-2 17-1,-28-5 11-15,-23-11-13 0,-32 3-4 16,-22 4-23-16,-12 4-8 16,-14 8-19-16,-13 15-9 15,1 3-32-15,9 14-12 16,5 7-60-16,1 5-24 15,14 3 7 1</inkml:trace>
  <inkml:trace contextRef="#ctx0" brushRef="#br0" timeOffset="21">1247 714 128 0,'3'-23'49'0,"-3"25"-26"0,6 1-9 0,-6-3 17 16,6 0 3-16,-6 8 1 16,0-8-12-16,0 10-4 15,-3 6-11-15,-6 11 1 0,-3 4 4 16,-2 4-1-16,-16 7 1 15,3 0-3-15,3 1-1 0,3-6-5 16,3 0-1 0,4 3-1-16,2-11 1 0,3-5-22 0,0-6-7 15,3-5-36-15,0 0-12 16</inkml:trace>
  <inkml:trace contextRef="#ctx0" brushRef="#br0" timeOffset="22">994 952 152 0,'-9'0'57'0,"12"6"-30"0,-3 7-34 0,0 0 10 16,0 3 19-16,-3 5 12 15,-3 19-4-15,1-6-2 16,-1-5-16-16,3 1-3 0,0-7 1 15,3-7-2-15,0 0 1 16,3-3-5-16,3-5-3 16,2-5 4-16,7 0 1 0,3-3-2 15,12-8-1-15,6-8-30 16,-1-11-12 0,1 1-68-16</inkml:trace>
  <inkml:trace contextRef="#ctx0" brushRef="#br0" timeOffset="23">2286 751 192 0,'-9'-5'71'0,"9"-11"-38"0,6 27-39 16,-3-6 12-16,6 3 7 15,6 5 8-15,3 3 7 16,6 3 6-16,11 10-19 16,1 5-2-16,0 6 1 0,0 2-8 15,-1-7-1-15,-2 2-3 16,-3-6 1-16,-3 1-2 15,-7-8 2-15,-2-6-2 16,-6-2-1-16,-3-2-30 0,0-4-15 16,-9-15-98 15</inkml:trace>
  <inkml:trace contextRef="#ctx0" brushRef="#br0" timeOffset="24">2676 974 228 0,'-3'-6'88'0,"6"6"-48"0,-3 3-51 0,3 0 20 16,3 5-9-16,3 7 10 15,0 7 3-15,3 7 5 16,3 8-6-16,0-3-2 16,-4-2-5-16,-2-3 3 0,-3-5 2 15,-6-6 8-15,-6 1 3 16,-3-3-4-16,-14-3 0 15,-1 0-10-15,-6-5-2 16,0 3-10-16,4-9-4 16,2 1-44-16,-3-3-20 15</inkml:trace>
  <inkml:trace contextRef="#ctx0" brushRef="#br0" timeOffset="25">11299 5466 104 0,'-15'-5'41'0,"12"2"-22"0,6 1-3 16,3 2 18-16,-6 0 4 15,6 0 2-15,0 0-11 16,-3 2-3-16,0 4-15 15,0 2 0-15,0 5 0 0,-3 11 9 16,0 10 5-16,-3 0-5 0,6 3-1 16,-3 3-5-16,-3-3-1 15,3-5-7-15,3 0-2 32,-3-6-2-32,0-7-2 15,0-3-17 1,0-6-11-16,0-2-36 15,-6-5 1 1,6-3-27 0,-3-11-28-16,0-2 46 15</inkml:trace>
  <inkml:trace contextRef="#ctx0" brushRef="#br0" timeOffset="26">11275 5453 136 0,'-6'-11'52'0,"9"11"-28"0,-3-2-15 0,0 2 16 15,3 0-10-15,0-3-3 16,6 1-5-16,3-1-2 16,0-2-3-16,0-1 1 0,0 1 2 15,3 0 0-15,0 2 0 16,3 3-3-16,-1 3 1 15,-2 2 7-15,-3 3 3 16,-3 0 2-16,-6 5 4 16,-3 0-5-16,-6 3 0 15,-3 0-6-15,0-3-3 16,-3 1-2-16,3 4 0 16,-2-5-2-16,5-2-1 15,0-8 1-15,3-1 1 16,3 6-10-16,3 0 2 0,6-3 1 15,5 9 3-15,1-1 1 16,3-3 1-16,0 4 0 16,-3-1 0-16,-3 3 0 15,-3-3 13-15,-3 3 6 16,-6-3-1-16,-6 0 0 16,-3-2-4-16,-3 5-1 15,-3-3-7-15,0 3-2 16,0-3-7-16,0-2 0 15,-2-9-12-15,-1-2-17 16,9 3-4 0,-3-3-28-16,9 0-10 15,9-8-20 1,3 0-8-16,3 0 55 31</inkml:trace>
  <inkml:trace contextRef="#ctx0" brushRef="#br0" timeOffset="27">11695 5612 88 0,'-6'-16'35'0,"9"13"-18"0,-12-2 4 15,6 5 17-15,-3 3-5 16,-3-1 0-16,-3 6-7 15,-8 3-4-15,-1 2-12 16,3 3-2-16,0 2 2 0,0 4-6 16,3 1 0-16,6 4 0 15,3-3 0-15,6-3 0 0,3-3 0 16,12-2-5-16,-3-5 1 16,3-3 2-16,3-6 3 15,0-2-4-15,0-5-3 16,-1-5-4-1,-2-4 1-15,-3 1 3 0,-3-3 1 16,-3-2 1-16,-3 2 0 16,0 5 2-16,-3-2 1 15,0 2 1-15,0 3 2 16,0 3-5-16,0 0-3 16,3 2 1-16,-3 3 2 15,3 6 0-15,3 1-1 16,0 7 1-16,0-1-1 15,6 3 0-15,-3-3 2 16,3 0-32 0,3-5-25-16,-1 0-14 0,1-13-11 15</inkml:trace>
  <inkml:trace contextRef="#ctx0" brushRef="#br0" timeOffset="28">11889 5580 132 0,'-9'-18'52'0,"9"33"-28"0,-3-20-4 15,3 5 21-15,-3 5-5 16,0 1 2-16,-3-1-16 16,0 8-5-16,0 0-10 15,0-2-7-15,3 2-1 0,0-2 1 0,0-1 0 16,3 1-3-16,6-3 2 15,3 3 1-15,3-1 0 16,0 1 2-16,0-1 1 16,-1 6-1-16,-2-3-2 0,-3 3 16 15,-6-3 6-15,-6 1-8 16,-3-1-3-16,-2-2-12 16,-1-1-1-16,0-2-22 15,-6-3-9-15,9 1-16 16,-3-4-5-16,3 1-20 15,3-3-27 1,12-8 34-16</inkml:trace>
  <inkml:trace contextRef="#ctx0" brushRef="#br0" timeOffset="29">12017 5696 152 0,'-3'-2'57'0,"9"7"-30"0,8-8-23 0,-11 6 15 32,3 0 6-32,3 5 5 0,-3-6-10 15,3 1-2-15,0 0-10 16,3-6-1-16,0 0 3 0,3-2-6 16,-3 0-2-16,-3-3-1 0,3 0 1 15,-4-3 1-15,-5 3 1 16,0 0-2-16,-6-5-4 15,-6 3-1 1,-2 2-9-16,-4 2-3 16,-6 9 6-16,-3 2 2 15,3 6 7-15,0-1 2 16,1 4-5-16,2 2 0 16,3-1 5-16,6 1 6 15,3 8 5-15,6-3 4 16,3-2-3-16,3-1 0 15,9-2-6-15,3 0 0 16,-1-3-5-16,4-2 0 0,3-3-8 16,-3-3-2-16,3-5-29 15,0 0-14-15,-4-5-56 16</inkml:trace>
  <inkml:trace contextRef="#ctx0" brushRef="#br0" timeOffset="30">12317 5654 172 0,'-3'-8'66'0,"6"8"-36"0,0 3 0 0,-3-3 28 16,0 0 0 0,0 0 0-16,0 2-24 0,-3-2-7 15,0 3-17 1,0-3 0-16,0 3 3 0,0-3-7 0,0 0-1 15,0 2-25-15,3-2-9 16,0 0-21-16,0 0-9 16,3 3-19-16,0 2-6 15,3 1-8 1</inkml:trace>
  <inkml:trace contextRef="#ctx0" brushRef="#br0" timeOffset="31">12317 5810 236 0,'-3'13'90'0,"3"-10"-48"0,0-13-16 0,0 15 31 15,0-5-26-15,0 0-8 0,0 0-18 16,0 0-5-16,0 0-1 16,0 0-22-16,3 2-49 15,3-7-2-15</inkml:trace>
  <inkml:trace contextRef="#ctx0" brushRef="#br0" timeOffset="32">12430 5670 200 0,'-3'-3'77'0,"6"-2"-42"0,-3 0-17 0,0 5 23 16,0 0-17-16,3-3-3 15,-3 6-18-15,0-3-4 16,0 0 0-16,0 0-29 0,0 5-9 16,3 0-45-1,3 3-41-15,-6-2 45 16</inkml:trace>
  <inkml:trace contextRef="#ctx0" brushRef="#br0" timeOffset="33">12472 5810 212 0,'-3'11'82'0,"-3"-6"-44"0,12-8-38 0,-6 6 18 0,0-3-8 16,0-5 0 0,3 2-33-16,6 1-11 15,0-6-61-15,3 0-26 16</inkml:trace>
  <inkml:trace contextRef="#ctx0" brushRef="#br0" timeOffset="34">13014 5453 88 0,'6'-8'33'0,"-9"0"-18"0,3-5 6 0,3 8 17 16,-3-1-3-16,-3-2 2 15,-3-7-6-15,-3 7-1 16,-3-6-17-16,-6 4 10 0,-3-1 6 15,3 3-9-15,-3 8-3 16,4 8-10-16,-1 3-3 0,0 5-2 16,3 7-2-16,3 9 1 15,3 5-1-15,3 6 0 16,6 4 0 0,0-4 0-16,6-6 0 0,0 2 0 15,0-4 0-15,0-6-3 16,-3-3 0-16,0-5-20 15,-3-2-10-15,0-6-21 16,0-2-8-16,-3-3-20 16,-3-3-15-1,-3-2 45-15</inkml:trace>
  <inkml:trace contextRef="#ctx0" brushRef="#br0" timeOffset="35">12722 5673 188 0,'0'-3'71'0,"0"-2"-38"0,6 2-21 0,-3 6 21 16,6-6-4-16,3-5 1 0,3 0-11 16,5 0-4-16,4 3-8 15,0 0-7-15,6 2-1 0,-3-5 1 16,-4 11 0-16,1-1-25 16,-3-7-8-16,3 0-56 15,-9-1-49 1,0-1 50-16</inkml:trace>
  <inkml:trace contextRef="#ctx0" brushRef="#br0" timeOffset="36">13097 5564 184 0,'-3'13'71'0,"0"-21"-38"0,6 1-21 0,0 4 19 15,0 0-14-15,0 1-2 0,6-6-11 16,-3 0-3-16,6-3-1 16,-3-2 2-16,0 0 1 0,-3-1-1 15,0 1-2-15,0 3-2 16,-4 2 1-16,1 0 1 16,0 2 2-16,-3 4-1 15,0 2 2-15,0 5-2 16,3 6 2-16,0 5 2 15,0 2 4-15,0 14 2 16,-3 5 3-16,3 0-5 16,-3-8-1-16,0 8-6 15,0-5-9-15,0 0-2 16,0-6-29-16,0-2-13 16,0-6-31-1</inkml:trace>
  <inkml:trace contextRef="#ctx0" brushRef="#br0" timeOffset="37">13088 5778 200 0,'-6'16'77'0,"12"-16"-42"0,0-13-32 0,-3 21 15 16,6-8 4-16,3 3 6 15,3-9-11-15,3 9-4 16,2-3-8-16,4 3-4 0,3-9 2 15,-3 6-4-15,0-5-2 0,-1 0-31 16,-2 2-15 0</inkml:trace>
  <inkml:trace contextRef="#ctx0" brushRef="#br0" timeOffset="38">13511 5331 132 0,'-3'14'52'0,"-3"-22"-28"0,-3 13-13 0,6-2 15 16,-6 4-6-16,0 4 1 15,-6 5-6-15,-6 8-1 16,1 5-8-16,-1 0 0 0,12 13 4 16,3 3-2-16,3-2 1 0,9-1-8 15,6-5 0-15,9-5-1 16,2-8 2-16,-5-1-12 16,12-9-3-16,0-6-23 15,-3-11-9-15,-1-2-36 16</inkml:trace>
  <inkml:trace contextRef="#ctx0" brushRef="#br0" timeOffset="39">13677 5392 140 0,'-3'-5'55'0,"6"-14"-30"0,6 27-27 0,-3-5 9 16,0 0 12-16,9 5 8 15,0 7 5-15,0 9 6 16,0 5-21-16,-3 14 4 0,-3-1 2 16,-3-2-8-16,-6-3-3 15,-6 5-5-15,-6-2 0 16,-6-3-42-16,0-3-18 16,0-5-59-1</inkml:trace>
  <inkml:trace contextRef="#ctx0" brushRef="#br0" timeOffset="40">11323 6141 112 0,'0'-5'44'0,"0"2"-24"0,0 0 1 0,0 3 17 16,0 3-9-16,3 2-5 16,-3 1-2-16,0 12-2 15,-3 6-11-15,0 5 6 0,0 8 2 16,0 3-1-16,0 2 3 15,-3-2-6-15,6-3-3 16,-3-3-3-16,6-7 0 16,0-4-4-16,0-7-2 15,0-5-22-15,0-3-9 16,-3-3-31-16,0-5-12 16,3-10-18-1</inkml:trace>
  <inkml:trace contextRef="#ctx0" brushRef="#br0" timeOffset="41">11335 6122 96 0,'-15'-2'38'0,"15"-4"-20"0,0 6-6 16,0 0 16-16,0 0-1 15,-6-2 2-15,6 2-1 16,-6-5 0-16,9 2-15 16,-3 3 1-16,3-3 0 0,3-7-5 15,0-1-1-15,3-2-2 0,3 0-1 16,3 2-1-16,3 6 0 15,5 2-5-15,-2 11-1 16,0 3 1-16,-3 2 0 16,-6 3 5-16,-6 2 5 0,-3-2-1 15,-6 8 3-15,-6-3-4 16,-3 3 1-16,-3-6-5 16,0 1 0-16,3-3-1 15,0-3-2-15,3-2 1 16,0-3-1-16,7-3-5 15,4 0 1-15,10-2 0 16,3-1 2-16,6 4-4 0,3-1 2 16,0 3 2-16,0 3 1 15,-7 2-2-15,-2 3 2 16,-6 0 14-16,-3-1 6 16,-3 1 2-16,-9-2-1 15,-6-1-6-15,-6 3-4 16,-2-3-5-16,-4-3-4 15,3-2 0-15,0 6-1 16,3-12-14 0,6 1-3-16,0-3-29 0,6-8-83 15,12-3-19 1,3-2 58-16</inkml:trace>
  <inkml:trace contextRef="#ctx0" brushRef="#br0" timeOffset="42">11722 6286 140 0,'0'-5'52'0,"-3"3"-28"0,-6-1-2 15,6 0 20-15,-3 3-11 0,-3 3-4 16,-3 0-11-16,-3 4-5 15,0 4-6-15,-2 8-4 0,-1 2 0 16,6 0-1-16,0 5 0 16,6 6-3-16,6-8 0 15,3 5 2-15,6-10 2 16,6-6 0-16,3-3-1 16,-1-4 1-16,1-4-1 15,-3-10-7-15,-3-5-3 16,6-3 3-16,-6 0 4 15,-3 1 4-15,-6-4 2 16,3 0-4-16,-6 4 1 16,-3-1 6-16,0 2 4 0,0 7-1 15,0 1 0-15,3 4-5 16,0 2-1-16,0 8-1 16,3 2-2-16,6 3 1 15,0 1-1-15,3-4-3 16,-1 6 2-16,1-3-8 15,0 1-2-15,3 1-27 16,0-9-11-16,0-12-40 16</inkml:trace>
  <inkml:trace contextRef="#ctx0" brushRef="#br0" timeOffset="43">11948 6289 124 0,'0'-5'46'0,"0"5"-24"0,0-3 3 0,0 3 20 16,0 0-7-16,-3 0-2 15,0 3-14-15,-3-1-4 16,-3 4-10-16,0-1-3 0,0 3 1 16,3 0-1-16,3 0 0 15,3 2-3-15,6 1 1 16,3 2-7-16,3 3 1 15,3-3 5-15,-3 1 6 16,0-1-2-16,-3 3 2 0,-3 2-1 16,-3-5 3-1,-6-2-3-15,-3 2-2 16,-3-2 0-16,0-3-1 0,-3-8-13 16,0 0-4-16,0-3-23 15,6 0-9-15,3-7-18 16,3-1-8-16,6 1-11 15</inkml:trace>
  <inkml:trace contextRef="#ctx0" brushRef="#br0" timeOffset="44">12082 6371 136 0,'9'3'52'0,"-3"-1"-28"0,0 1-13 16,0 0 18-16,0-3-2 15,0 0 8-15,3-3-12 16,0 0-13-16,2-2-4 15,-2-3-2-15,-3 0 2 0,0 0 1 32,3 0-1-32,-6 0-1 0,-3 1-3 0,-3-1 1 15,-6 2 0-15,0 1 1 16,-3 0-5-16,1 2-1 16,-4 3 1-16,-3 5 0 15,-3 3 1-15,3 3 0 16,3 2-3-16,3 3 2 15,6 2 3-15,0-2 3 16,6 3 4-16,6 2 2 16,6 3-5-16,0-6-4 15,3-2 1 1,0-3 0-16,3-5-10 16,0 0-3-16,0-2-33 15,-1-4-11-15,10-18-46 16</inkml:trace>
  <inkml:trace contextRef="#ctx0" brushRef="#br0" timeOffset="45">12347 6281 244 0,'-6'-2'90'0,"6"2"-48"0,0 0-20 0,0 0 26 16,0 0-21-16,0 0-5 15,0 0-15-15,0 0-8 16,0 0 1-16,0 0-34 0,0 5-14 16,0 0-53-1,3 0-50-15,0 3 54 16</inkml:trace>
  <inkml:trace contextRef="#ctx0" brushRef="#br0" timeOffset="46">12365 6432 228 0,'-6'5'85'0,"9"-2"-46"0,-3-3-24 0,0 0 26 0,0 0-18 16,0 0-2-16,0 0-18 15,0 0-4-15,3-3 0 16,0 1-31-16,3-4-72 16,0-2-38-1,0 0 39-15</inkml:trace>
  <inkml:trace contextRef="#ctx0" brushRef="#br0" timeOffset="47">12529 6271 220 0,'2'-6'82'0,"-7"6"-44"0,2-2-22 0,3 2 24 15,0 0-21-15,0 0-5 16,0 0-27-16,0 0-9 16,0 0-42-16,0 0-19 15,3 5-7-15,0 3-1 16</inkml:trace>
  <inkml:trace contextRef="#ctx0" brushRef="#br0" timeOffset="48">12529 6432 208 0,'-6'13'79'0,"3"-7"-42"0,6-1-26 0,-3-5 21 0,0 5-13 16,0-5-1-16,0 0-19 15,3 0-9-15,2-3 5 16,1-2-43-16,0-3-14 0</inkml:trace>
  <inkml:trace contextRef="#ctx0" brushRef="#br0" timeOffset="49">12984 6104 140 0,'-3'-13'55'0,"3"5"-30"0,-6-5-10 16,-9 2 20-16,0 0 1 16,0 3 0-16,-3 3-6 0,-2 5-2 15,-4 8-15-15,6 3-6 16,-3 2-2-16,0 3-8 15,3 5 0-15,4 8 1 0,5 5 3 16,3 1 2-16,3 2 1 16,3 0-5-16,3 0 1 15,3-5 0 1,0-1 2-16,0 1-1 0,0-5-1 16,-4-6-17-16,1-3-6 15,-3-4-31 1,0-4-10-16</inkml:trace>
  <inkml:trace contextRef="#ctx0" brushRef="#br0" timeOffset="50">12636 6326 176 0,'-3'-8'66'0,"3"6"-36"0,0 2-9 0,0 0 22 16,3 0-12-16,6 0-4 15,0 0-11-15,2-3-5 16,4 0-6-16,6-2-4 0,3 0 2 31,6 2-2-31,0 0 2 16,2 1-11-16,4-1-4 0,-3 0-47 0,-7 1-21 15</inkml:trace>
  <inkml:trace contextRef="#ctx0" brushRef="#br0" timeOffset="51">13029 6181 228 0,'-3'-3'88'0,"6"3"-48"0,8-8-34 16,-5 5 22-16,3 1-13 16,0-1-1-16,6 0-8 15,0 6-2-15,0 2-2 0,-3 1-2 16,-3 18 5-16,-12-1 1 15,-6 4-2-15,3 2-3 16,-9 3 2-16,0-3 0 16,-3-3-1-16,3 1-2 15,-2-6 1-15,8-5 1 16,0-3-1-16,3 0 2 16,3-8-4-16,6 3 0 15,6-2 3-15,0-4 1 16,3 1 1-16,2 0 0 15,10-9-2-15,-3 4-2 16,0-1-10-16,0 6-4 16,3-9-31-16,-4 4-10 15,1-4-51 1,0 1-27-16,-3-3 66 0</inkml:trace>
  <inkml:trace contextRef="#ctx0" brushRef="#br0" timeOffset="52">13511 6107 156 0,'-9'-16'60'0,"3"21"-32"0,0-5-13 16,0 0 20-16,-3 3-10 15,-6 10-3-15,-6-3-6 16,-2 6 0-16,-1 11-9 16,0-1-2-16,6 3 1 0,3 3-3 0,6 2 0 15,9-2 1-15,6-3 2 16,6 3-8-16,6-3 0 16,3-5-11-16,6-3-4 15,-1-8-22-15,-2-7-8 16</inkml:trace>
  <inkml:trace contextRef="#ctx0" brushRef="#br0" timeOffset="53">13648 6125 4 0,'0'-3'2'0,"0"6"0"0,0 2 2 16,0-5 2-16,0 0 28 16,0 0 13-16,6 3-18 15,-6-3-6-15,3 3-16 16,0 2-5-16,0 0-44 16,0-5-17-16,0 3 28 15,0-3 13-15</inkml:trace>
  <inkml:trace contextRef="#ctx0" brushRef="#br0" timeOffset="54">13654 6149 160 0,'0'-3'60'0,"3"6"-32"0,-3 2-13 16,0-7 18-16,0 2-14 15,3 5-3-15,3 0-4 16,2 3 0-16,4 5 2 16,-3 3 19-1,3 5-18-15,-3 11 9 0,-3 2-2 16,-6 1 4-16,-3 2-14 16,-6 3-5-16,-3-3-4 15,-3-3-14-15,-2-5-4 0,-4-2-42 16,0-6-15-16,3-5-45 15</inkml:trace>
  <inkml:trace contextRef="#ctx0" brushRef="#br0" timeOffset="55">11383 7511 112 0,'-3'-2'44'0,"3"2"-24"0,0 0 3 0,0 0 21 0,0 0-15 15,3 8-6-15,-3 5-1 16,3 3 0-16,-3 5-11 16,0 6 9-16,0 4 6 0,0 4-5 15,0-1 0-15,0-5-10 16,-3 3-2-16,0-6-5 15,3 1-3-15,-3-6 2 16,3-2 0-16,0-6-12 16,0-3-7-16,0-4-24 15,0-1-12-15,0-5-11 16,0-3-3-16,6-10-13 16</inkml:trace>
  <inkml:trace contextRef="#ctx0" brushRef="#br0" timeOffset="56">11308 7525 128 0,'-21'-8'49'0,"24"5"-26"0,9-2-3 0,-15 2 21 15</inkml:trace>
  <inkml:trace contextRef="#ctx0" brushRef="#br0" timeOffset="57">11305 7498 319 0,'9'-8'34'15,"3"0"-17"-15,0 0-12 0,6 1-4 0,6-4-1 16,5 8 0-16,1 6 0 16,0 2 0-16,-3 11 4 15,2 3 5-15,-8 2 8 16,-3 5 4-16,-6 3 3 16,-6 6 0-16,-6 2-5 15,-3-5-1-15,-6 2-2 16,-6 3 0-16,-6-11-8 15,-2 1-3-15,-4-6-1 16,3-5 2 0,3-3-10-16,3-5-4 15,0-5-18-15,3-1-7 16,10 1-33-16</inkml:trace>
  <inkml:trace contextRef="#ctx0" brushRef="#br0" timeOffset="58">11674 7713 168 0,'0'2'63'0,"3"1"-34"0,3 2-19 15,-6-5 20-15,6 5-5 16,0 1 3-16,0-1-10 16,9-2 0-16,3-1-11 15,-3-2-2-15,0-2 1 0,-1-1-1 16,1-2 0-16,0-3-1 16,-3-3 0-16,0 1 0 15,-3 2 0-15,-6-3-9 16,-3 3-2-16,-3 0-1 15,-3 0 0-15,-6 0 0 0,-6 3 2 16,-3 2 2 0,-2 3 2-16,2 6-1 0,0-1-1 15,0 6 0-15,6 2 3 16,0 3 0-16,9 0 1 16,0 5 8-16,9 5 5 15,3-5-4-15,3 1-3 16,6-1-3-16,3-3 0 15,3-5-7-15,0 1-1 16,-1-4-25-16,1-4-10 16,0-6-37-1,0 0-40-15,-3-14 38 16</inkml:trace>
  <inkml:trace contextRef="#ctx0" brushRef="#br0" timeOffset="59">11918 7707 148 0,'3'14'57'0,"0"-1"-30"0,3 3-12 15,-3-8 18-15,0 5-7 16,0-3 1 0,0 1-11-16,0 5-8 15,0-3-4-15,-3-2 2 0,0-3 1 16,0-3 3-16,0-13 17 15,0-3-11 1,0-5 0-16,3 1-6 16,0-4-1-16,3 1-8 0,0-1 0 15,3 3-1-15,3 0 0 16,0 0 0 0,6 3 0-16,-1 3-9 15,1-1-4-15,0 3-48 0,0 3-20 16,3 2-23-1</inkml:trace>
  <inkml:trace contextRef="#ctx0" brushRef="#br0" timeOffset="60">12287 7519 136 0,'-3'3'52'0,"3"-3"-28"0,-3 5 3 0,3-5 23 16,0 0-4-16,0 3 0 16,0-3-20-16,0-3-7 0,0 1-12 15,3-4-3-15,-3-2 2 0,3-5-5 16,0 0-1-16,0-8-11 31,0-3 1-31,0 0 1 0,0 6 2 16,0 2 5-16,0 5 3 15,0 3 2-15,0 3-8 16,0 13-4-16,0 8 7 16,0 5 3-16,0 13 11 15,0-2 7-15,-3 3 7 16,0 2 7-16,0 2-16 16,3 1-7-16,0-3-6 15,0 0-4-15,0-8-2 16,0 0 1-16,0-5-30 0,-3-5-14 15,0-6-153 1</inkml:trace>
  <inkml:trace contextRef="#ctx0" brushRef="#br0" timeOffset="61">12139 7834 204 0,'-6'14'77'0,"9"-25"-42"0,6 19-32 0,-6-11 15 16,5 6 6-16,7-6 7 16,6 1-5-16,3-4-1 15,3 6-14-15,6-5-7 0,-1 5 0 16,-2-5-3-16,-3 5-1 0,0 0-21 16,-1 0-9-16,-5-8-53 15,3 5-61 1,-6-7 38-16</inkml:trace>
  <inkml:trace contextRef="#ctx0" brushRef="#br0" timeOffset="62">12600 7580 268 0,'6'0'101'0,"-12"3"-54"0,6-3-9 16,3 3 37-16,-3-3-19 15,0 2-5-15,0-2-32 16,-3 3-12-16,3-3-5 16,0 0-22-16,0 0-7 0,-3 0-46 15,3 5-17-15,3 0-60 16</inkml:trace>
  <inkml:trace contextRef="#ctx0" brushRef="#br0" timeOffset="63">12594 7795 252 0,'-6'18'93'0,"6"-31"-50"0,3 13-24 0,-3 0 29 15,3 3-22-15,-3-3-4 16</inkml:trace>
  <inkml:trace contextRef="#ctx0" brushRef="#br0" timeOffset="64">12597 7795 485 0,'6'-8'-68'0,"0"0"-23"16,3-3-24 0</inkml:trace>
  <inkml:trace contextRef="#ctx0" brushRef="#br0" timeOffset="65">12737 7623 100 0,'0'0'38'0,"0"-3"-20"0,0 3 1 0,0 0 16 16,0 0-4-16,0 0 2 16,0 0-10-16,0 0-4 15,0 0-11-15,0 0 1 0,0 0 2 16,0 0-4-16,0 0-2 16,0 0 0-16,0 3-1 15,-3-1-2-15,3-2-2 16,-3 0 1-16,3 0-1 15,0 0-3-15,0 0 0 16,0 0-1-16,3 0 3 16,0 0 0-16,-3 0 3 15,0 0 1-15,0 0 3 16,0 0-1-16,0 0 2 16,0 0-17-16,0 0-8 0,0 0-42 15,0 0-58 1,3 6 20-16</inkml:trace>
  <inkml:trace contextRef="#ctx0" brushRef="#br0" timeOffset="66">12749 7816 108 0,'0'0'41'0,"0"-16"-22"0,3 24-5 0,-3-8 26 15,0-5-11 1,0 2-4-16,0 0-1 16,0 1-14-16,0-1 1 0,0 0 2 15,0 3-1-15,0 0 10 16,0 0-6-1,0 0-10-15,0 0-6 16,0-2-4 0,3-1 0-1,0 0 0-15,0 1 3 16,-3 2 2-16,0 0 4 16,0 2 9-16,-3 1 5 15,0 0-5-15,-3 5-3 16,0-6-2-16,3 4-1 15,0-1-9-15,0-3-1 16,3-2-33-16,6-7-87 31,6-4-25-31,0 0 56 16</inkml:trace>
  <inkml:trace contextRef="#ctx0" brushRef="#br0" timeOffset="67">13177 7493 140 0,'0'-13'52'0,"0"7"-28"0,-14-1-11 0,11 4 19 0,-6-2-7 16,0 2 0-16,-3-2 1 15,0-1 1-15,-3 6-14 16,0 0-1-16,0 6 1 0,0 4-12 16,3 3-2-16,1 6 0 15,2 2 0-15,3 3 3 16,3 2 3-16,3 6 2 16,3 5 1-16,3 0-2 15,3 3 1-15,-4-6-4 16,4-2 0-16,-3-5-3 15,0-1-1-15,-3-7-19 0,0-6-7 16,-3-3-24-16,-3-4-10 16,-3-6-31-1</inkml:trace>
  <inkml:trace contextRef="#ctx0" brushRef="#br0" timeOffset="68">12877 7702 184 0,'3'0'68'0,"3"0"-36"0,3-3-22 0,0 3 17 16,5-2-7-16,7-1-1 15,6-2-11-15,-3-1-5 16,3 4-2-16,5-1-6 0,-2 1 1 16,-3-1-40-16,0 0-18 15,0 1-26 1</inkml:trace>
  <inkml:trace contextRef="#ctx0" brushRef="#br0" timeOffset="69">13282 7625 200 0,'-3'3'74'0,"6"0"-40"0,0-3-11 15,-3 0 26-15,0 0-16 16,0 0-6-16,3 0-12 15,0-3-5-15,-1 0-5 16,4-2-6-16,-3 0 0 0,3-3 1 16,0-5 0-16,-3-3 0 15,0 0 0-15,0 3 0 16,0-1 2-16,0 4-3 16,0 2 0-16,0 2-1 15,0 1-2-15,0 5 0 0,0 0 3 31,3 3-2-31,0 10-1 16,0 3 7-16,0 2 3 0,0 4 3 16,-3 4 2-16,0 6-3 15,0 0-3-15,0-3 0 16,0 5 1-16,0-2-5 16,-3-6-3-16,0-5-26 15,0 1-11-15,0-6-38 16,0-3-13-16</inkml:trace>
  <inkml:trace contextRef="#ctx0" brushRef="#br0" timeOffset="70">13279 7882 220 0,'-6'-3'82'0,"9"3"-44"0,0 0-25 0,0 3 22 15,3-3-14 1,-1 0-2-16,10 0-5 15,0 0-1-15,6 0-7 16,0 0-2-16,0 0 2 0,0 0-5 16,-1-3-1-16,-2 3-20 0,-3-2-9 0,-3-1-32 15,0 0-13-15,0-7-25 32</inkml:trace>
  <inkml:trace contextRef="#ctx0" brushRef="#br0" timeOffset="71">13680 7504 156 0,'0'-8'57'0,"-3"5"-30"0,0 0-5 0,1 3 23 15,-1 0-10-15,-3 3 0 16,0 2-18-16,-6 3-5 16,0 8-8-16,-3 3-3 0,0 4 2 15,6 4-7-15,3 5-1 16,6-1 6-16,3 6 4 16,3 0-2-16,9-2-2 15,0-6-5-15,3-5-2 16,3-3-22-16,2-8-6 15,-2-5-32 1,0-3-50-16,6-5 25 16</inkml:trace>
  <inkml:trace contextRef="#ctx0" brushRef="#br0" timeOffset="72">13895 7472 160 0,'6'-3'63'0,"0"-2"-34"0,6 5-16 16,-3 3 19 0,-1 4-1-16,4 7 4 15,0 4-8-15,0 6-4 0,6 5-13 16,-6 3 7-16,-3 5 5 0,-3 0-7 16,-9 5-1-16,-9 1-10 15,-6-4-3-15,-6 1-50 16,-8-6-21-16</inkml:trace>
  <inkml:trace contextRef="#ctx0" brushRef="#br0" timeOffset="73">11258 8223 104 0,'0'-18'41'0,"0"18"-22"0,3 0 2 0,-3 0 17 0,0 0-5 16,0 0 0-16,2 5-9 15,4 0-3-15,3 6-12 16,0 10 8-16,-3 5 5 0,0 9-2 15,-3 2-2-15,3 0-6 16,-3-3 0-16,-3 1-5 16,0-3-2-16,0-6-2 15,3-5 0-15,-3-5-20 16,0-3-8-16,3-5-36 16,-3-3-16-16,0-5-21 15</inkml:trace>
  <inkml:trace contextRef="#ctx0" brushRef="#br0" timeOffset="74">11293 8210 124 0,'-21'0'46'0,"21"0"-24"0,-3-3-6 0,3 3 18 16,0 0-1-16,-3-2 3 0,3-1-9 15,0 0-4-15,0 1-13 16,3-4-2-16,0 1 2 0,6-3-6 16,3-2 0-16,0-1 0 15,3 0 2-15,0 4-3 16,0 4-2-16,3 3-5 15,-3 8 0-15,2 2 6 16,-8 6 4-16,-3 0 1 16,-6 11 1-16,-6-1 0 15,-3 1 0-15,-3-1-2 16,4-2-1-16,-10-3-3 0,3-2-2 16,3-6-2-1,3-3-1-15,3 1-5 16,12-6-7-16,3-2 2 15,6 2 4-15,3 0 3 16,8 1 1-16,-2 4 4 16,-3 4 0-16,-3-4 1 15,-6 1 13-15,-6 2 6 16,-6 0 2-16,-9 0-1 16,-6 3-4-16,-3-3 0 15,0 1-7-15,-3-4-1 16,-2-2-9-16,2-2-4 15,3-4-13-15,6-2-6 16,0 0-23-16,6-2-9 0,12-4-29 31,6 1-39-31,6 0 35 16</inkml:trace>
  <inkml:trace contextRef="#ctx0" brushRef="#br0" timeOffset="75">11671 8406 128 0,'-3'-6'49'0,"0"1"-26"0,0 3-9 15,0 2 15-15,0 0 3 16,-3 0 6-16,-2 0-10 16,-4 2-4-16,0 1-14 15,-3 2 0-15,0 8 1 0,0 3-6 0,0-3-1 16,3 3 0-16,3 3 0 15,3 2-2-15,3 0-2 16,6 0 1-16,3-2-1 16,3-3 0-16,3-6 2 15,0-4-3-15,3-6-2 16,0-3-5-16,-3-5 0 16,0-3 2-16,-3 1 1 15,-3-1 3-15,-1 1 3 16,-2-4 4-16,-3 1 2 15,0 3 1-15,0-1 0 16,0 3 0-16,0 3 2 0,0 2-7 0,3 9-4 16,3 1 0-1,0 4-2-15,0 2 1 16,3 3 2-16,0 0 2 16,3-3-14-16,3-2-7 15,-3-3-28-15,6-6-12 16,-3-2-38-1</inkml:trace>
  <inkml:trace contextRef="#ctx0" brushRef="#br0" timeOffset="76">11886 8374 168 0,'-3'-5'66'0,"0"5"-36"0,0-3-7 16,0 3 26-16,0 3-7 31,-3-1-3-31,-3 4-15 0,0-1-5 16,0 3-11-16,0 0-7 0,3 0-2 15,0 2-1-15,3 1-2 16,3 0 3-16,3-1 0 16,3 1-2-16,3-1 2 15,0 1 1-15,0-1 0 0,-3 4 2 16,-3-1 3-16,-3 0 0 15,-6 0 0-15,-3 1-1 16,0-4 2-16,-3 1-1 16,0-3 0-16,-3-3-8 15,3-2-2-15,3-3-23 16,3-3-6-16,9-2-32 16,6-3-10-16,3-3-22 15</inkml:trace>
  <inkml:trace contextRef="#ctx0" brushRef="#br0" timeOffset="77">12020 8459 172 0,'3'-3'66'0,"-1"6"-36"0,1-1-35 16,6 1 56-16,0-3-13 16,0 0-6-16,0 0-5 15,0 3-16-15,0-3-2 0,0-6 1 16,3 4-4-16,0-4 2 15,-3 1-5-15,0 0 0 16,-3 0-1-16,-3-3-2 16,0 0 3-16,-3 0 2 15,-3 0-2-15,-6 0 0 16,-3 3-8-16,-6-1-2 16,0 4 4-16,-3 4 1 15,0 4 2-15,3 1 0 16,1 9-3-16,2 0 2 0,3-3 1 15,3 1 2-15,6 2 3 16,6-1 4-16,3 4 2 16,3-1 1-16,3 1-4 15,3-3 0-15,2-3-5 16,1-2-2-16,0-3-11 16,0-6-4-16,3-2-28 15,-3-2-11-15,-3-4-43 16,8-2-45-1,7 0 49-15</inkml:trace>
  <inkml:trace contextRef="#ctx0" brushRef="#br0" timeOffset="78">12344 8363 312 0,'-6'-2'115'0,"6"2"-62"0,-3 2-42 0,3-2 26 16,0 3-22-16,-3 0-8 15,0-1-32-15,3 1-11 16,0 0 18-16,0 2-53 0,0 3-21 16</inkml:trace>
  <inkml:trace contextRef="#ctx0" brushRef="#br0" timeOffset="79">12341 8525 260 0,'-3'2'99'0,"6"-2"-54"0,0 0-42 0,-3 0 21 16,0 0-16-16,0 0-2 16,0 0-17-16,6 0-8 15,0-2 10-15,0-1-47 0,3 1-19 0,3-1-21 16</inkml:trace>
  <inkml:trace contextRef="#ctx0" brushRef="#br0" timeOffset="80">12514 8366 312 0,'3'-3'118'0,"-3"1"-64"0,-3 2-30 0,3 0 35 16,0 2-34-16,-3-2-13 15,3 0-28-15,-3 0-13 16,3 0 15-16,-3 3-38 0,3-3-13 15,6 3-44 1,0 2-44-16,0 3 56 16</inkml:trace>
  <inkml:trace contextRef="#ctx0" brushRef="#br0" timeOffset="81">12549 8475 204 0,'-3'13'77'0,"6"-11"-42"0,-9 4-8 0,6-6 29 15,0 2-16-15,0-2-5 16,0 0-18-16,0 3-8 15,0-3-6-15,0 0-33 0,0 0-13 16,9-3-176 0,-3-10 101-16</inkml:trace>
  <inkml:trace contextRef="#ctx0" brushRef="#br0" timeOffset="82">13032 8149 108 0,'3'-8'44'0,"2"0"-24"0,1-2-10 0,-3 4 14 16,-3 1 4-16,0 0 6 16,-3-3-4-16,-3 0 2 15,1 0-18-15,-7 0 1 0,-3 3 1 16,-6 2 3-16,0 3 3 16,-6 5-8-16,6 3-3 15,1 6-6-15,2 7-4 0,3 8 0 16,6 11-1-16,3 2 2 15,3 0 3-15,3 1-2 16,3-6 0-16,3-3-1 16,0-5-2-16,0-5-10 15,-6-3-4-15,0-5-24 16,0-3-10-16,0-2-48 16,0-3-34-1,-3-3 55-15</inkml:trace>
  <inkml:trace contextRef="#ctx0" brushRef="#br0" timeOffset="83">12743 8311 224 0,'-3'-6'85'0,"6"4"-46"0,6 2-28 0,-3-6 23 16,6 1-3-16,8 2 4 15,4-5-15-15,3 0-4 16,0 6-10-16,6 2-6 0,-4 0-3 15,1 0-7-15,0-3-4 16,-6 1-39-16,-3-1-17 16,8 0-46-1</inkml:trace>
  <inkml:trace contextRef="#ctx0" brushRef="#br0" timeOffset="84">13195 8176 232 0,'-6'-3'88'0,"6"3"-48"0,3-3-25 15,0 1 24-15,3-1-15 16,0-2-1-16,6-1-13 16,3 1-4-16,0 2-4 15,3 6-4-15,0 5 1 0,-10 5 1 16,4 3 0-16,-6 11-5 15,-9-1 1-15,-3 1 4 16,-5 4 4-16,-4-4-3 16,-3 2-1-16,3-3 6 15,3-5 4-15,0-2-3 0,3-6 1 16,3-2-3-16,0-1 2 16,3-2-2-16,6-2 2 15,3-1-2-15,6-2 0 16,6-3-1-16,6 0 2 15,0 2-5-15,-4 1-1 16,1-6-9-16,0 3-4 16,0 0-18-16,-3 0-5 15,0 0-32-15,-3 0-14 16,2 0-25 0</inkml:trace>
  <inkml:trace contextRef="#ctx0" brushRef="#br0" timeOffset="85">13683 8104 124 0,'-6'-16'49'0,"3"11"-26"0,-2-3 4 0,2 5 23 16,-3 3-9-16,0 0-3 0,-6 0-14 15,-6 3-4 1,-3 5-12-16,0 8-7 0,0 8-2 0,4 5 7 16,-1 8 4-16,6 3-5 15,6-1-3-15,6 6-1 16,3-8 1-16,6-5-6 15,9-3 1-15,2-5-15 16,4-6-5-16,3-4-26 16,3-6-9-16</inkml:trace>
  <inkml:trace contextRef="#ctx0" brushRef="#br0" timeOffset="86">13922 8080 228 0,'0'-2'85'15,"6"4"-46"-15,5 1-41 0,-2 2 17 0,3 3 4 16,0 8 8-16,9 5-1 16,-3 8-1-16,-6 6-13 15,3-1-3-15,-6 1-2 0,-9-1-1 16,-12 6-1-16,-12-1-39 15,-15 1-16-15,-11 2-79 16</inkml:trace>
  <inkml:trace contextRef="#ctx0" brushRef="#br0" timeOffset="87">11323 11552 120 0,'-6'-3'46'0,"6"6"-24"0,0-3-26 16,-6 5 74-16,6 1-27 16,0 10-15-16,0 2-10 0,0 9-12 15,-3 2 9-15,0 8 5 16,0-6-2-16,0-1 2 0,0-4-7 15,0-2-3-15,0-3-5 16,0-2-4-16,3-6-5 16,-3-3 0-16,3 1-27 15,-3-3-9-15,0-3-26 16,0-2-9-16,3-1-9 16</inkml:trace>
  <inkml:trace contextRef="#ctx0" brushRef="#br0" timeOffset="88">11266 11534 84 0,'-3'-6'33'0,"3"6"-18"0,0-2 2 0,0 2 16 16,0 0 3-16,-2 0 2 16,2 0-5-16,0 0 0 15,-3 0-19-15,3 0 1 0,0-3-1 16,0 0-3-16,3 1 1 15,2-4-5-15,7 1-2 0,6 0-5 16,0 0-2-16,3 2-2 0,3 6 0 16,0 2 3-16,-1 3 0 15,-5 2 3 1,-6 1 1-16,-6 0-1 0,-3 4-2 16,-6 4 12-16,-3-1 4 15,-6-2-6-15,0 0-1 16,0-3-5-16,0-2-1 15,4-3-3-15,2 0-3 16,3-3-12-16,0 0-2 16,3 1-1-16,6-1 1 15,3 0 10-15,8 3 3 16,-2 0 1-16,0 3 2 16,0-1 3-16,-6 6 3 15,-3 0 13-15,-6 0 8 0,-3-3 0 16,-6 0 2-16,-3 1-14 15,-3-4-3-15,0 1-3 16,-5-3 0-16,-1-3-7 16,3-2 0-16,0-1-14 15,3-2-7-15,3 0-20 16,3 0-10-16,3-2-138 31,27-6 75-31</inkml:trace>
  <inkml:trace contextRef="#ctx0" brushRef="#br0" timeOffset="89">11656 11719 156 0,'-9'-5'57'0,"9"2"-30"0,-5 0-1 0,2 3 23 16,0 3-7-16,-3 0-2 15,-3-1-14-15,-3 3-6 16,0 1-11-16,0 2-8 0,0 8-4 16,0 2 2-16,0-2 0 15,6 2 1-15,3 1 0 16,3 0 0-16,3-4 0 16,0-1 0-16,3-4 0 15,3-2 0-15,3-5 2 16,0-6-3-16,0-2-2 15,0 0-3-15,0-3 1 0,-3-3 3 16,0 0 1-16,-6-2 1 16,-1-3 2-16,-2 0 1 15,0 3 1-15,0 5-2 16,0 0 1-16,0 6 0 16,0-1 3-16,0 3-5 15,6 8-1-15,0 3-5 16,0 2 1-16,3 0 2 15,0 0 1-15,3 1-17 16,0-1-5-16,3-3-31 0,6-2-10 16,0-2-31-1</inkml:trace>
  <inkml:trace contextRef="#ctx0" brushRef="#br0" timeOffset="90">11874 11687 208 0,'-18'-3'79'0,"9"6"-42"0,0 2-30 0,3-2 18 15,-3 2 2-15,-6 3 4 16,0 0-15-16,0 0-7 16,6 3-5-16,4-3-4 0,2 2 1 15,6 3-6-15,5 3 1 0,1-2 2 16,3-1 1-16,-3 0 1 15,0-2 2-15,-3-1-1 16,0 1 2-16,-6-1 0 16,0 1 1-16,-3-3 0 15,-6 0 0-15,-6-3-20 16,3-2-7-16,0-3-6 16,1-3-2-16,5 0-19 15,0-2-7-15,12-3-25 16</inkml:trace>
  <inkml:trace contextRef="#ctx0" brushRef="#br0" timeOffset="91">11969 11772 164 0,'12'2'63'0,"-6"-2"-34"0,9 0-21 0,-9 0 16 16,3 0-3-16,-1 0-1 15,1-2-8-15,3-4-3 16,-3-1-5-16,-3-1-1 0,0 0 3 15,-3-3-1-15,0 0 0 16,-6 1-1-16,-6 2 2 16,0 0 6-16,-6 3 2 15,1 2-3-15,-4 3-1 16,-3 3-2-16,-3 5 2 0,3 2-5 16,0 3-1-1,3 6 2-15,7 0 1 16,5-6 10-1,3 3-10-15,3-3 2 16,9 3-6-16,11 2-2 0,1-2-9 16,6-3-5-16,3-5-26 15,-3-2-13-15,-1-6-69 16,1-3-32-16</inkml:trace>
  <inkml:trace contextRef="#ctx0" brushRef="#br0" timeOffset="92">12278 11711 192 0,'-2'0'74'0,"2"0"-40"0,0 0-9 16,0 0 25-16,0 0 3 0,0 5 3 15,0-2-17-15,-3-1-9 16,3-2-17-16,0 0-11 0,0 0-2 16,0 0-9-16,0 0-2 15,0 0-29-15,0 0-12 16,0 0-52-1,3 6-59-15,-6-1 53 16</inkml:trace>
  <inkml:trace contextRef="#ctx0" brushRef="#br0" timeOffset="93">12278 11893 236 0,'-2'0'90'0,"2"0"-48"0,0 0-27 0,0 0 24 16,0 0-19-16,0 0-3 16,2-2-13-16,1-1-3 0,0 1-1 15,0-4-7-15,0 4 0 0,-3-1-2 16,0 0 3-16,0 3 4 16,0 0 1-16,0 0 1 15,0 0 0-15,0 0 4 16,0 0 2-16,0 6 0 15,0-4 1-15,0 1-2 16,0 0 2-16,0-3-4 16,0 0-2-16,0 0-3 15,0 0-1-15,0 0-23 16,0 0-7-16,0 0-35 16,0 0-14-16</inkml:trace>
  <inkml:trace contextRef="#ctx0" brushRef="#br0" timeOffset="94">12442 11735 192 0,'3'-3'71'0,"0"6"-38"0,-3-6-17 0,0 3 24 16,0 0 5-16,0 0 8 15,0 0-20-15,0 0-10 16,-3 0-13-16,0 0-7 0,0 0-2 16,0 0-10-16,3 0-4 15,0 0-18-15,0 0-5 0,0-3-19 16,0 3-7-16</inkml:trace>
  <inkml:trace contextRef="#ctx0" brushRef="#br0" timeOffset="95">12460 11859 212 0,'-12'3'79'0,"15"-1"-42"0,-3-2-17 16,0 0 27-16,0 0-10 15,0 0-1-15,0 0-20 0,0 0-8 16,0 0-5-16,0 0-9 15,0 0-1-15,0 0 1 0,0 0 3 16,0 0-3-16,0 0 2 16,0 0 2-16,0 0 3 15,0 0 0-15,0 0 2 16,0 0-2-16,0 0-1 16,6 0-2-1,0 0-23-15,0 0-8 16,-3-2-156-1,9-4 68 1</inkml:trace>
  <inkml:trace contextRef="#ctx0" brushRef="#br0" timeOffset="96">12969 11465 88 0,'3'-21'35'0,"-6"13"-18"0,-15 0 6 16,9 5 18-16,-3 0-2 0,0 1 2 16,-2-1-3-16,-4 3-2 15,-3 0-19-15,0 5-1 0,3 3 0 16,3 6-6-16,3 9-3 15,3 9 0-15,4 8 2 16,2 2-2-16,6-2 1 16,-1 2-5-16,4-5-2 15,0-5 0-15,0-5-1 16,0-4-14-16,-3-4-5 16,-3-6-21-16,0-2-10 15,-3-3-24-15,0-3-42 16,-3 0 32-16</inkml:trace>
  <inkml:trace contextRef="#ctx0" brushRef="#br0" timeOffset="97">12639 11724 236 0,'-3'0'88'0,"6"0"-48"0,0 0-47 0,9 0 51 15,2 0-14-15,4-3-11 16,9 1-9-16,6-1-7 0,0-2-3 0,2 0 3 15,4-3-35-15,-3 2-13 16,-4 1-75 0</inkml:trace>
  <inkml:trace contextRef="#ctx0" brushRef="#br0" timeOffset="98">13097 11565 148 0,'-3'3'57'0,"6"0"-30"0,-3-1-14 31,0-2 19-31,0 0 2 16,0 0 1-16,0 0-5 0,0 0-4 15,0 0-14-15,3-2-3 0,0-4-2 16,0-2-6-16,3-2 0 16,0-3 1-16,0-1 1 15,0-1-4-15,0 1 1 16,3 4-2-16,-3-1 0 15,0 3 2-15,-3 3 2 16,0 2-3-16,-3 3 0 16,3 6-1-16,-1 7-2 15,1 5 7-15,0 17 3 16,0-1 3-16,0 3 5 16,0-2-4-16,-3 4 0 0,0-7-15 31,3 0 2-31,-3-6-47 15,3 1 27-15,0-4-32 16,0-4-52-16,-3-6-24 0</inkml:trace>
  <inkml:trace contextRef="#ctx0" brushRef="#br0" timeOffset="99">13020 11864 200 0,'-3'-2'77'0,"6"2"-42"0,6 0-32 0,-3 0 17 16,2 0 1-16,4 0 2 16,12 0-8-16,0 0-4 15,3 0-6-15,3-3-4 0,-1 0 0 16,-2 1-26-16,0 2-8 16,-3 0-62-1,2-6-40-15,1-7 62 16</inkml:trace>
  <inkml:trace contextRef="#ctx0" brushRef="#br0" timeOffset="100">13484 11449 164 0,'-12'-5'63'0,"9"5"-34"0,-6 2-12 16,3 1 22-16,-3 2-13 16,0 3-5-16,-3 5-10 15,1 6-3-15,-1 15-4 16,0 3 2-16,3 3 3 0,6 2 1 15,3 3 2-15,6-8-6 16,6-2-4-16,3-3-6 16,2-6 0-16,1-5-14 0,3-5-3 15,6-8-31-15,-3-5-12 16,6-6-26 0</inkml:trace>
  <inkml:trace contextRef="#ctx0" brushRef="#br0" timeOffset="101">13672 11478 184 0,'-3'0'71'0,"6"0"-38"0,2 5-43 0,1 1 11 16,3 4 17-16,3 6 12 0,3 13 2 15,-3 3 2-15,0 0-19 16,0-1-5-16,-6 6-2 15,-3 1-2-15,-6-7 1 0,-9 1-31 16,-6 2-10-16,-9 3-81 16</inkml:trace>
  <inkml:trace contextRef="#ctx0" brushRef="#br0" timeOffset="102">11390 9495 120 0,'3'-16'46'0,"-3"11"-24"0,3 2 3 16,-3 3 22-1,0 0-5-15,3 5 0 16,0 3-18-16,0 0-4 15,0 8-12-15,0 13 6 0,-3 11 5 16,0 5-4-16,0-3 0 16,0 1-7-16,0-4-3 15,0-7-2-15,0-5 0 0,0-4-7 16,3-7-1-16,0-5-34 16,3-6-66-1,-3-2-38 1,6-9 37-16</inkml:trace>
  <inkml:trace contextRef="#ctx0" brushRef="#br0" timeOffset="103">11411 9532 100 0,'-12'-5'38'0,"6"5"-20"0,0-8 10 0,3 8 19 16,0-3 0-16,0 1-1 15,3-1-12-15,0 0-4 16,3-2-17-16,3-3-6 16,3-3 0-16,3 1-4 0,3-3 0 15,6 2 1-15,2 3 0 16,1 3-5-16,0 2 1 15,0 6 0-15,-3 2 0 16,-6 6 0-16,-1-1 0 16,-8 3 2-16,-6-2 3 15,-3 2 2-15,-3 1 3 0,-5-1-5 16,-1-3-1 0,0 1-2-16,0-3-2 0,6 0-2 15,0-3 1-15,3 0-8 16,9 1-2-16,3 2 1 15,6 0 4-15,3 2 3 16,2 3 2-16,-2 3-2 16,-3 3 2-16,-3-1 12 15,-6 9 5-15,-9-1 7 16,-3-2 3-16,-6 0-7 16,-3-3-4-16,-3-3-4 15,-5 1-2-15,5-8-5 16,0-3-1-16,3-3-12 15,3-3-4-15,3-2-23 16,0 0-9-16,9-5-36 0,6 0-16 16,9 2-3-1</inkml:trace>
  <inkml:trace contextRef="#ctx0" brushRef="#br0" timeOffset="104">11563 9577 96 0,'3'-3'35'0,"0"3"-18"0,-3 0 2 16,0 0 16-16,0 0 3 15,0 3 2-15,-3 2-7 16,-3 1-3-16,-3-1-16 16,-6 3-2-16,-3 0 1 0,0 0-5 15,0-3 0-15,3 0-6 0,1 1-2 16,2-4-20-16,3-2-7 16,3 0-63-1,6 0-42-15,0 0 55 16</inkml:trace>
  <inkml:trace contextRef="#ctx0" brushRef="#br0" timeOffset="105">11869 9646 120 0,'-3'-11'46'0,"3"6"-24"0,-6 0-2 0,3 2 21 15,-3 0-7-15,0 1 0 16,-3-1-4-16,-2 3-1 0,-4 3-16 0,0 5-3 0,0 2-3 16,3 6-6-16,0 5 0 15,3 8-1-15,3 3 2 16,3-3-3-16,3-5-2 16,3-3 2-16,3-5 2 15,6 0-2-15,0-5 0 16,0-6-1-16,3-5-2 15,-3-3-2-15,0-5 1 16,0-2 3-16,-4-9 1 16,1 3-2-16,-3-5 2 15,-6 3 1-15,0-1 2 16,0 3 3-16,0 6 4 16,0 2 5-16,0 2 3 0,0 6-11 15,0 0-6-15,3 11-3 16,3 5 2-16,0 2-2 15,3-2-1-15,0 3 5 16,0-3 1-16,6-3-9 16,3-3-3-16,-3 1-26 15,2-6-9-15,1-2-37 16,0 0-34 0,0-6 41-16</inkml:trace>
  <inkml:trace contextRef="#ctx0" brushRef="#br0" timeOffset="106">12089 9614 168 0,'-5'-8'66'0,"2"8"-36"0,0 0-7 0,3 3 26 16,-3-1-3-16,0 1 0 16,-3 0-19-16,0 2-6 15,0 0-13-15,-3 3-5 0,0 0-2 16,3 0-4-16,0 0 2 15,3 0-1-15,3 0-2 16,0 0 3-16,6 2 0 16,3 4-2-16,3 4 2 15,0-2 1-15,0 0 2 16,-6 0-1-16,-3 0-1 16,-3-3 3-16,-3 0 2 0,-3 3 0 15,-3-5 2-15,0-1-4 16,0-5 0-16,0 1-1 15,3-4-2-15,0-2-21 16,3-2-11-16,3-6-31 16,6 0-12-16,3-3-31 15</inkml:trace>
  <inkml:trace contextRef="#ctx0" brushRef="#br0" timeOffset="107">12244 9688 212 0,'-6'5'82'0,"9"-2"-44"0,3-3-42 0,-6 0 15 16,3 3 3-16,3-1 5 31,0 1 2-31,0-3-1 16,0 0-10-16,3-3-4 0,0 1 0 0,0-1-3 15,0-2 0-15,-3-1 1 16,0 1 0-16,0-3 0 15,-3 0 0-15,-3 0 0 16,-3-2 2-16,0-1-10 16,-6 3-4-16,0 0-1 15,-3 3 3-15,-3 5 1 16,0 3 3-16,0 5-4 16,0 2 2-16,0 6 2 15,4 0 3-15,2 5 9 16,3 3 3-16,3 0 0 15,6 0 0-15,3-3-1 16,6 0 0-16,-1-3-6 0,4 1-4 0,3-6-8 16,0-2-4-16,0-6-25 15,0 0-10-15,-3-5-39 16,8 0-56 0,1-5 35-16</inkml:trace>
  <inkml:trace contextRef="#ctx0" brushRef="#br0" timeOffset="108">12560 9598 192 0,'0'-2'74'0,"3"2"-40"0,-3 2-5 0,0-2 28 15,-3 0-7-15,0 0-2 16,-3 3-23-16,0-3-8 16,0 0-10-16,0 0-7 0,3 0-1 15,0 0 1-15,0 0 0 16,3 0-5-16,0 0-1 16,0-3-4-16,0 3-1 0,0 0-3 15,3 0 1-15,-3 0-17 16,0 0-8-16,0 0-29 15,3 5-12-15,3 6-13 16</inkml:trace>
  <inkml:trace contextRef="#ctx0" brushRef="#br0" timeOffset="109">12530 9842 184 0,'-3'2'68'0,"3"-4"-36"0,0 2-24 15,0 0 18-15,0 0-6 0,3-3 0 16,-3 3-11-16,3-3-3 16,3 1-4-16,-3-1-2 0,0 0 1 15,0-5 1-15,0 8 3 16,-3-2 2-16,0 2 1 16,0 0 9-16,-3 2 4 15,0 1-5-15,0 2 1 16,0-2-10-16,0 0-4 15,0-3-2-15,0 0-1 16,3-3-3-16,0 3 0 16,0 0-1-16,-3 3 3 15,0-1-2-15,0 1-1 16,0 0 3-16,0 2 2 16,3-2-5-16,0-1 1 0,0-2-17 15,0 0-4-15,3 0-37 16,3-2-13-16,6-4-21 15</inkml:trace>
  <inkml:trace contextRef="#ctx0" brushRef="#br0" timeOffset="110">12792 9580 240 0,'0'-6'90'0,"0"6"-48"0,-3 0-25 0,3 3 27 0,-3 0-14 15,-3-1-5-15,-3 1-10 0,3 0-5 16,0-1-5-16,0 1-8 0,3 0-1 16,0-3-3-16,0 0 0 15,3 0-23-15,0 0-8 16,0 0-26-16,0 0-13 15,6 5-22 1</inkml:trace>
  <inkml:trace contextRef="#ctx0" brushRef="#br0" timeOffset="111">12735 9807 212 0,'0'-2'82'0,"-3"9"-44"0,9-7-22 0,-6 0 22 16,0 0-14-16,0 0-3 16,0 0-15-16,3-2-3 15,0 2-3-15,-3 0-3 0,0 0 2 16,0 0-1-16,0 0 0 16,0 0 2-16,0 2 2 15,0-2 1-15,0 3 1 16,0 2-5-16,0-5 1 15,0 0-5-15,0 0 1 16,3-2-47-16,0 2-20 0,6-3-33 16</inkml:trace>
  <inkml:trace contextRef="#ctx0" brushRef="#br0" timeOffset="112">13265 9421 156 0,'-12'-19'60'0,"6"9"-32"0,-6-3-9 16,7 7 23-16,-4 1-1 15,0-3 0-15,0 5-9 16,-6 3-5-16,0 6-15 0,3 7-10 0,-3 0-4 15,3 11 1-15,3 5 2 16,3 8 0-16,3 5 2 16,0 1 0-16,3 4 3 15,0-4-3-15,0-6 0 16,0-5-8-16,3-6-2 16,-3-2-29-16,0-6-14 15,0-4-38 1,-6-7-46-16,0-1 43 15</inkml:trace>
  <inkml:trace contextRef="#ctx0" brushRef="#br0" timeOffset="113">12923 9635 232 0,'0'-5'88'0,"6"0"-48"0,6-1-38 0,-3 4 19 16,6-1 4-16,5-2 5 15,4 2-16-15,0 0-8 0,3 1-4 16,3-1-9-16,-1 3-3 16,-2-2-41-16,0-1-16 0,-3 3-41 15</inkml:trace>
  <inkml:trace contextRef="#ctx0" brushRef="#br0" timeOffset="114">13378 9556 260 0,'-9'-3'99'0,"12"3"-54"0,-3-2-46 16,0 2 18-16,0-3 1 16,0 0 3-16,3-5-6 0,0-5-2 15,3 0-7-15,0-3-6 0,0 0-3 16,0 0 2-16,0 0 2 15,0 0-2-15,0 1-2 0,-3 1-1 16,3 6 3-16,-3 3-2 16,3 5-1-16,0 5-2 15,0 9 1-15,3 7 1 16,-3 3 2-16,0 2-1 16,0 3 1-16,0 3 4 15,-4 0 1-15,4-1-8 16,-3 1-4-16,0 0-28 15,-3-3-14-15,0-5-59 16,-3 0-27 0,0-6 72-16</inkml:trace>
  <inkml:trace contextRef="#ctx0" brushRef="#br0" timeOffset="115">13295 9847 212 0,'0'0'79'0,"0"-8"-42"0,21 11-48 0,-9-3 13 16,3 0 7-16,2-3 6 16,4 0 1-16,3 3 1 15,3-2-9-15,6-1-3 0,-1 0-1 16,-2-2-20-16,0 0-7 16,-3 2-45-1,-3-2-54-15,-1 2 28 16</inkml:trace>
  <inkml:trace contextRef="#ctx0" brushRef="#br0" timeOffset="116">13828 9352 180 0,'-9'-5'68'0,"-6"0"-36"0,-9 2-22 15,18 3 17-15,-3 8-2 0,0 2 2 16,-3 6-9 0,1 5 0-16,-1 6-11 0,-3 5 0 15,6 5 0-15,6 2-3 0,6 1-3 16,3 8-9-16,6-11-5 15,12 0-7-15,-1-8 0 16,4-5-27 0,3-8-9-16,0-6-33 15</inkml:trace>
  <inkml:trace contextRef="#ctx0" brushRef="#br0" timeOffset="117">14033 9368 212 0,'-3'-5'79'0,"6"13"-42"0,12-6-41 0,-9 4 15 16,3 4 5-16,0 6 5 16,0 5 6-16,-3 3 6 15,0 5-18-15,-6 8-2 0,-3 3-1 16,-3 2-5-16,-6 3-2 15,-6 0-33-15,-6-8-16 0,0-2-82 16</inkml:trace>
  <inkml:trace contextRef="#ctx0" brushRef="#br0" timeOffset="118">11366 10130 164 0,'-6'3'63'0,"6"-1"-34"0,0 4-21 15,3-1 18-15,-3 13 5 16,3 9 5-16,-3 7-6 0,0 3-3 16,0 6-15-16,0-1-1 0,-3 0 0 15,0 1-4-15,0-6 1 16,0-6-3-16,3-7 0 31,0-5-19-31,0-6-5 16,0-2-35-16,0-6-15 0,0-5-37 15</inkml:trace>
  <inkml:trace contextRef="#ctx0" brushRef="#br0" timeOffset="119">11307 10262 192 0,'-6'-18'74'0,"-3"-3"-40"0,15 7-24 0,-3 4 20 0,3-1-3 0,3 3 4 16,2 0-11-16,7 0-4 15,6 0-9-15,3 6-3 0,6 2 0 16,-1 5-2-16,4 16 1 16,0 3 0-16,-3 3 3 15,-4 2 3-15,-11 2 2 16,-9-4 3-16,-9-1 4 15,-9 3-4-15,-6 1 0 16,-11-1-4-16,-4-3-1 16,-3-5-5-16,0-2-3 0,-2-6-7 15,2-5-4-15,3-3-8 16,3-2-1-16,6-3-28 16,7-3-9-16,8-2-55 15,18-3-39 1,2 0 62-16</inkml:trace>
  <inkml:trace contextRef="#ctx0" brushRef="#br0" timeOffset="120">11637 10437 176 0,'-6'0'66'0,"9"3"-36"0,-3-3-22 0,0 0 16 15,6 2-1-15,3 1 3 16,3-1-5-16,3 1-1 16,0 0-11-16,5-3-1 0,1 0 2 15,0-3-6-15,0 0 0 16,-3-2-2-16,0 0 1 15,-6 0-2-15,0-6-1 16,-7 3-2-16,-2 0 1 16,-6-2 1-16,-2 2 0 15,-4 0-5-15,-6 0 1 16,-3 2 0-16,0 4 2 16,-3 2 1-16,0 8 3 15,0 2-1-15,1 1-1 16,5 2 5-16,3 0 1 15,6 3 0-15,6 5 1 16,6 1-2-16,6-1 0 16,3-3-3-16,2-2-2 15,1-3-8-15,3-2-3 16,0-6-23-16,0-5-10 16,-3 0-19-16,0-2-8 15,-1-6-9-15</inkml:trace>
  <inkml:trace contextRef="#ctx0" brushRef="#br0" timeOffset="121">11887 10432 172 0,'-6'-6'66'0,"6"1"-36"0,0 10-26 15,0-5 15-15,3 3-9 16,3 2-1-16,-3 3 4 16,0 3 3-16,3-1-8 15,0 4 7-15,-3-4 2 0,0 1-5 16,0-3-2-16,-3 0-3 15,0-3-2-15,0-5 8 16,0 0 3-16,3-3 1 16,-3-2 0-16,3-3-5 15,0-5-2-15,0 0-2 0,3 2 2 16,0 0-3-16,6-2 1 16,-1 3-5-16,1-4-2 15,3 4-5 1,0-1 0-16,3 3-25 0,3 3-8 15,0 0-32-15,0-1-13 16,-4 1-26 0</inkml:trace>
  <inkml:trace contextRef="#ctx0" brushRef="#br0" timeOffset="122">12104 10268 264 0,'-9'-8'101'0,"12"2"-54"0,6-20-53 15,-3 21 17-15,6-9 2 16,3 4 3-16,3 2-5 16,6 3-2-16,0 5-5 15,-1 5-5-15,-2 8 0 0,-6 6 1 16,-3 4 2-16,-9 4-1 15,-6 7 2-15,-3-2-2 16,-9 2-1-16,-3 1 3 16,0-3 2-16,1-6 0 15,-1-2 0-15,3-6 1 0,3-2 1 16,3-3-3-16,3-5-1 16,3 0-1-16,3-2 1 15,6-4 0-15,6-2 3 16,6 0-3-16,3 0-2 15,2 0-3-15,1 0 1 16,0 6 1-16,-3-4 2 16,-3 1-8-16,0-1-1 15,-3 1-27-15,2-3-13 16,1 0-33-16,-6 0-12 0</inkml:trace>
  <inkml:trace contextRef="#ctx0" brushRef="#br0" timeOffset="123">12637 10315 212 0,'3'-2'79'0,"9"2"-42"0,-12 0-15 15,3 2 28-15,-3 1 3 16,0-1 2-16,-3 1-21 16,-3 2-7-16,0-2-17 15,0 0-2-15,0-1 2 0,0-2-6 16,0 3-2-16,3-3-4 16,0 0-1-16,3 0-9 15,0 0-3-15,0 0-8 16,3-3-2-16,0 1-18 0,0 2-5 15,0 0-158 1,-3 5 80 0</inkml:trace>
  <inkml:trace contextRef="#ctx0" brushRef="#br0" timeOffset="124">12622 10508 232 0,'-6'0'88'0,"6"0"-48"0,0 0-40 16,0 0 16-16,0 0 2 16,0-2 3-16,0-1-4 15,0 0 0-15,3 1-10 16,0-1-9-16,0 0-1 0,0 1-1 16,-3 2 2-16,0 0-1 15,0 0 1-15,0 0 8 16,3 5 6-16,-3 0 3 15,0 1 3-15,0-1-10 16,0-2-2-16,0-3-6 16,0 2-1-16,0-2-15 0,0 0-6 15,0-2-33-15,0-1-15 16</inkml:trace>
  <inkml:trace contextRef="#ctx0" brushRef="#br0" timeOffset="125">12777 10326 328 0,'-3'-3'123'16,"3"8"-66"-16,-3-5-40 0,3 0 33 15,0 0-19-15,0 0-3 0,0 0-21 16,3 0-6-1,-3 0-2-15,0 0-38 0,0 0-15 0,0 0-42 16,0 0-16-16,6 8-12 16</inkml:trace>
  <inkml:trace contextRef="#ctx0" brushRef="#br0" timeOffset="126">12804 10495 276 0,'-3'8'104'0,"0"-5"-56"0,3-1-45 15,0-2 23-15,0 0-6 0,0 0 3 16,0 0-9-16,0 0-3 16,3 0-6-16,0-2-17 15,0-1-5-15,0 0-42 0,0 1-16 16,-3 2-46 0</inkml:trace>
  <inkml:trace contextRef="#ctx0" brushRef="#br0" timeOffset="127">13393 10265 48 0,'6'-5'19'0,"0"2"-10"0,3-5 5 0,-6-3 9 0,3-4 15 16,-3-1 6-16,0 2-1 16,-3 1 0-16,0-3-8 15,-3 1-4-15,-3-1-17 16,-3 2-2-16,-6 1 1 0,-3 5 8 16,0 3 5-16,1 5-8 15,-1 3 0-15,0 5-13 16,3 5-3-16,3 13-2 0,3 6 0 15,6 5 0 1,0 5 2-16,0 1 5 0,3-1 4 16,3-2-9-16,0-1 0 15,0-4-4-15,0-6 0 16,-3-5-20-16,0-6-8 16,0-5-29-16,0-5-13 15,-3-2-32 1</inkml:trace>
  <inkml:trace contextRef="#ctx0" brushRef="#br0" timeOffset="128">13090 10397 260 0,'-3'-5'99'0,"3"5"-54"0,3-3-46 0,0 1 18 0,8 2-4 16,4-3 5-16,3 0 3 15,6 1 4-15,0-1-13 16,3 3-9-16,5-5-5 0,1 2-8 15,3-2-4-15,0 0-43 16,-4-1-20-16,1 1-40 16</inkml:trace>
  <inkml:trace contextRef="#ctx0" brushRef="#br0" timeOffset="129">13533 10175 300 0,'-6'-19'112'0,"6"17"-60"0,6-3-65 16,-3 2 15-16,12 0-8 0,0 3 2 15,0 3-1-15,0 2 4 16,0 6 0-16,-4 5 1 0,-2 7 0 16,-6 4-3-16,-3 2 2 15,-3 5-4-15,-12-2 1 16,-2 0 2-16,-1-3 3 15,0-3 11-15,0-4 7 16,3-4-4-16,3-2 0 16,6-5-7-1,3-3 0-15,3-1-1 16,6-1 3-16,9-4-3 0,3-2-2 0,6 0-2 16,3 0-3-16,-1 0 1 15,1 0-1-15,0 0-9 16,-3 0-2-16,0 0-25 15,-4 0-9-15,-2 0-26 16,-3 0-7-16,0 3-21 16</inkml:trace>
  <inkml:trace contextRef="#ctx0" brushRef="#br0" timeOffset="130">14060 10080 204 0,'-21'-8'77'0,"18"10"-42"0,-12-2-21 0,6 6 22 15,0 2-7-15,-5 2 0 16,-4 6-10-16,0 13-4 0,-3 6-8 15,6 2 2-15,3 5 1 0,9 0-3 16,6-5 1 0,6 0-5-16,6-2 0 0,6-6-12 15,0-5-4-15,0-3-16 16,5-8-4-16,-2-5-27 16,-3-5-12-16,6-6-25 15</inkml:trace>
  <inkml:trace contextRef="#ctx0" brushRef="#br0" timeOffset="131">14328 10114 268 0,'-3'3'101'0,"9"-1"-54"0,9 9-57 0,-6 2 16 15,3 11 11-15,-1 5 9 16,-2 6 15-16,-3 4 7 15,-6 4-25-15,-6-1-11 0,-6 3-4 16,-8 0-12-16,-19 5-4 16,-3-5-67-16,-11 0-27 15,-7-11-35 1</inkml:trace>
  <inkml:trace contextRef="#ctx0" brushRef="#br0" timeOffset="132">2385 11027 104 0,'-3'-21'38'0,"3"18"-20"0,-3-5-6 0,-3 8 16 15,0-3-5-15,-9 1-1 16,0-1-6-16,0 3-2 16,-3 5-8-16,0 6 0 0,-2 8 4 15,2 2-8-15,-6 5-3 16,12 1 0-16,3-1 0 15,3 3-2-15,9-5 2 16,6-6-1-16,3-4-2 16,6-9 5-16,3-5 3 15,5-5-1-15,-2-6-2 16,-3-2 2-16,-3-6 2 16,-3-10-2-16,-6-2 0 15,-3 1 5-15,-6 1 5 16,0 0-1-16,-9 0 3 15,-6-5-6-15,3 2-3 0,0 3-1 16,3 8 1-16,0 5 3 16,3 3 5-16,3 13-8 15,0 8-5 1,3 7-2-16,9 7 1 16,3 1 0-16,0 9 0 15,0 3 2-15,0-1 1 16,0-2 1-16,0-6-7 15,0-2 0-15,6-3-32 16,-7-2-14-16,1-9-33 16,0-2-35-16,0-5 41 15</inkml:trace>
  <inkml:trace contextRef="#ctx0" brushRef="#br0" timeOffset="133">2510 11011 200 0,'-6'3'74'0,"9"-1"-40"0,0 17-40 0,0-6 12 16,0 0-6-16,0 3 2 16,0-3-1-16,0 3 2 15,0-3-2-15,0 1-16 0,0-6-5 16</inkml:trace>
  <inkml:trace contextRef="#ctx0" brushRef="#br0" timeOffset="134">2480 10895 144 0,'-6'-8'55'0,"6"5"-30"0,6 0-34 0,0 3 9 16,3 0-11-16,9-2-3 15,9-1-41-15,2-2-18 16</inkml:trace>
  <inkml:trace contextRef="#ctx0" brushRef="#br0" timeOffset="135">2882 10723 124 0,'-6'-8'49'0,"0"5"-26"0,-3-5-5 0,3 5 18 16,-6 1-5-16,-6 4 2 0,0 1-6 15,-2 2-2 1,2 6-13-16,0 2-8 0,3 8 0 15,3 8-3-15,3 6-1 0,6 4 1 16,3 9-1-16,3 0-3 16,3-6 2-16,3-2-4 15,0-3 1-15,3-8-31 16,0-5-12-16,-3-3-47 16</inkml:trace>
  <inkml:trace contextRef="#ctx0" brushRef="#br0" timeOffset="136">2971 10741 148 0,'-3'-8'57'0,"0"5"-30"0,-6-2-10 0,3 3 20 16,-3 2-2 0,-6-3 4-16,1 3-19 0,-1 3-7 15,0-1-8-15,-3 6-2 0,3 3 3 16,3 7-8-16,3 9 0 16,6 4 0-16,3 6 1 15,3 6-2-15,3 2 2 16,0-3 1-16,0-5 2 15,0-5-19-15,0-3-6 16,-3-5-37-16,-3-3-16 16</inkml:trace>
  <inkml:trace contextRef="#ctx0" brushRef="#br0" timeOffset="137">2560 11008 176 0,'-18'-10'66'0,"21"7"-36"0,18 0-31 16,-6 1 12-16,3-1 1 16,0-2 5-16,3 0 0 15,6-3-1-15,5 0-8 16,1 2-7-16,0 1-2 0,-1 0-10 16,-2 2-3-16,-3 3-46 15,-3 0-53 1,-6 3 26-16</inkml:trace>
  <inkml:trace contextRef="#ctx0" brushRef="#br0" timeOffset="138">2935 11006 152 0,'-3'5'57'0,"6"-2"-30"0,3-1-32 0,0 1 12 16,0 5 9-16,3-3 7 15,6-5-3-15,6 5-1 16,0-7-11-16,0-4-3 0,-4 1-1 15,-2-3 0-15,0 0 0 16,-6 0 0-16,-3-2 0 16,-3-1 0-16,-3 3 0 15,-3 0-2-15,-9 0 1 0,-6 3-2 16,0 2-1-16,1 3-2 16,-1 6 1-16,3 2-1 15,0 2 0-15,3 1 0 16,6 7 0-16,3 4 2 15,3 1 0-15,6-4 0 16,9-1 0-16,6-4-5 16,0-1 1-16,-4-3-18 0,1-4-6 15,0-6-20 1,0-3-48-16,-3 0 13 16</inkml:trace>
  <inkml:trace contextRef="#ctx0" brushRef="#br0" timeOffset="139">3159 10977 108 0,'-6'-6'44'0,"6"9"-24"0,0 0-15 0,0-3 13 16,0 5-1-16,3 3-1 15,0 2 3-15,0 4 0 16,-3 1-10-16,0-1-1 0,0-4-1 16,0-2 1-16,3 0 2 15,-3-3 6-15,0 1 2 16,0-6 4-16,0-6 1 15,0-2-1-15,0-2 1 0,0-1-11 16,3 1-4-16,0-3-5 16,2 2-3-16,1-2-10 15,3 2-4-15,3 1-17 16,0-1-8-16,6 3-12 16,-3 0-4-16,0 3-3 15,0-1-17 1,-3 4 24-16,0 2 44 15,-4 2 26-15,-2 1 19 16,0 2 8-16,0 1-6 16,0-1-1-16,0 3-14 15,0-3-5-15,0 1-7 0,0-1-1 16,3-3-7-16,-3-2 1 16,3 0 4-16,0-2-4 15,0-3-1-15,-3-1-2 0,0 1-3 16,-3-3 3-16,-3 0 0 15,0 0 1-15,-3 0 0 16,-6 0-5-16,0 3 1 16,-3 2 0-16,0 3 0 15,0 3-3-15,0 2 2 16,3 6 1-16,3-1 0 16,0 4 0-16,3 4 0 15,6 1 0-15,3 2 2 16,3-3-3-16,0 1 0 15,3-3 1-15,0-6 0 0,0-2-20 16,0-2-9-16,0-4-18 16,0-10-9-16,2 0-16 15</inkml:trace>
  <inkml:trace contextRef="#ctx0" brushRef="#br0" timeOffset="140">3471 10969 104 0,'-15'-3'41'0,"30"8"-22"0,-21-2-16 15,6 2 10-15,0 0 0 16,0 3 3-16,0 6-5 16,0-4-1-16,0 1-6 15,-3-3-1-15,3-3-1 0,0 6 3 0,0-9 4 16,6 1 4-16,-6-3 2 16,6 0-2-16,0-8 0 15,6 0-5-15,0-3 0 16,-3 1-5-16,3-1-2 15,-3 3 0-15,3 3 1 16,-1 5 3 0,1 3 4-16,-3 2 0 15,0 6 0-15,0 4-1 0,-3 4 2 16,-3-1-5-16,0-2-3 16,0-2-17-16,0-1-7 15,3-3-31-15,0-4-11 16,3-1-18-1</inkml:trace>
  <inkml:trace contextRef="#ctx0" brushRef="#br0" timeOffset="141">3766 10908 188 0,'-12'-3'71'0,"6"6"-38"0,-15 5-21 0,9-3 19 16,3 3-5-16,-3 5-1 0,3 0-9 15,1 3-5 1,2 8-6-16,3 0 1 0,3 0 0 0,0-1-5 16,9-1-2-16,5-6-3 15,1-3 3-15,3 0-22 16,3-5-9-16,0-5-22 16,0-3-8-16,-3-3-25 15</inkml:trace>
  <inkml:trace contextRef="#ctx0" brushRef="#br0" timeOffset="142">3873 10998 132 0,'-6'-6'49'0,"6"6"-26"0,0 0-16 0,0 0 15 15,0 0-7-15,6 0 0 0,0 0 4 16,0 3 2-16,6 0-10 16,6-3 0-16,0 0 0 0,-1 0-4 15,-2-3-2-15,3-2 0 16,-6-1-1-16,0 1 0 15,-3-3 2-15,-6 0-1 16,-3 0 0-16,-3 0 1 16,-3 0 1-16,-12 3-3 15,-6 0-1-15,3 2 1 0,1 3 0 16,-1 6-5-16,0 4-1 16,3 1 1-16,3 2 0 15,6 8 1-15,3 3 2 16,6 2 3-16,6-2 2 15,3-3-6-15,3-2 0 16,6-3-1-16,3 0 0 16,0-8-14-16,2-3-3 15,-2-8-33-15,3-2-15 16,-6-3-26 0</inkml:trace>
  <inkml:trace contextRef="#ctx0" brushRef="#br0" timeOffset="143">4081 10752 164 0,'0'-6'63'0,"0"9"-34"0,0 0-14 16,0-1 18-16,0-2-5 15,0 3 0-15,0 2-6 16,-3-2-4-16,0 0-10 16,0-1-3-16,3-2-1 0,-3 0 0 15,3 0 0-15,0 0 2 16,0-2 3-16,3-1-4 16,3-2-3-16,3-1-6 15,6-2 0-15,6 0 2 0,0 0 1 16,-3 3-2-16,0 0 0 15,-1 2-1-15,1 1 3 32,-3 2-2-32,-3 2 1 0,-6 4 6 15,-3 1 5-15,-6 7 1 16,-3 2 4-16,-3 5 2 16,0 0-1-16,0-3-7 15,-3 1-3-15,3-3-3 16,1 0-2-16,2 0-15 15,9-3-7-15,3 0-40 0,-1-2-15 16,4-3-33 0</inkml:trace>
  <inkml:trace contextRef="#ctx0" brushRef="#br0" timeOffset="144">4203 11101 244 0,'-12'5'90'0,"12"0"-48"0,-2-2-34 0,2-3 24 15,0 0-3-15,0 0 3 16,0 0-15-16,0 0-8 16,0 0-5-16,0 0-4 0,2 0 1 15,1-3-1-15,-3 3 0 16,0 0-3-16,0 0 0 16,0 0-1-16,3 3 3 15,-3-3 2-15,3 3 4 0,-3-3 0 16,0 0 0-16,0 0-1 15,0 0 0-15,0 0-2 16,0 0-2-16,0 0 1 16,0 0-1-16,3 0 0 15,-3 0 0-15,0 0 0 16,0 0 0-16,0 0 2 16,0 0 1-16,0 0 1 15,0 2 0-15,-3-2-2 16,3 0-2-16,0 0-6 15,0 0-4-15,0 0-47 0,3-2-22 16,6-1-48 0</inkml:trace>
  <inkml:trace contextRef="#ctx1" brushRef="#br0">3703 10655 345 0,'0'0'31'0,"0"0"-31"16,0 0 0-16,0 0 0 0,0 0 120 0,0 0 17 15,0 0 4-15,0 0 1 0,0 0-57 0,0 0-11 16,0 0-2-16,0 0-1 0,0 0-15 0,0 0-4 16,0 0 0-16,-3-6 0 0,3 6-11 0,0 0-2 15,-6-2-1-15,6 2 0 0,-3-5-7 0,0-1-2 16,-3 1 0-16,6 5 0 0,-3-5-2 0,3-1-1 15,-3 1 0-15,0-3 0 0,0 0-11 0,3 0-3 16,-3 0 0-16,3 0 0 0,0 0 2 0,0 0 0 16,-3 1 0-16,3-4 0 0,0 3 0 0,3 0 0 0,-3-2 0 0,-3 2 0 15,3-3-2-15,-3 0-1 16,3 1 0-16,0-1 0 0,0-2-3 0,0 2-8 0,3 1 12 0,-3-1-4 16,0-2 0-16,3 0-8 0,-3 2 12 0,3-2-4 15,-3 0-8-15,6 0 0 0,-3-1 0 0,3-2 0 16,-3 3 0-16,3 0 0 0,-6-3 0 0,6 3 0 15,0 0 0-15,-3 2 0 16,3 0 9-16,0 1-9 0,0-1 8 0,3 1-8 0,-3-4 10 0,3 4-10 16,0-1 12-16,-1 1-4 0,1-1-8 0,3 1 12 15,-3-4 0-15,0 4 0 0,3-3 0 0,0-1 0 16,-3 4 1-16,3-4 0 0,0 1 0 0,3 0 0 16,-3 2 0-16,2-2 0 0,1 0 0 0,0 0 0 15,3-3 7-15,0 3 0 0,3 2 1 0,0 0 0 16,-1 1 8-16,4-1 2 0,0 1 0 0,-3-1 0 15,3 1-13-15,2-1-2 0,4-2-1 0,-3 2 0 16,0 3-6-16,0 0-1 0,2-2 0 0,1-1 0 16,0 6-8-16,3-3 12 0,-1 0-12 0,1 0 12 0,-3 3-12 15,3-1 12-15,2 1-12 0,4 0 12 0,-6 0-1 16,3 2 0-16,-4 3 0 0,1-3 0 0,0 1 1 16,-6 2 1-16,2-3 0 0,-2 0 0 0,0 3-2 15,0 0-1-15,-1 0 0 0,-5 3 0 0,3-3-10 16,-6 0 12-16,0 0-12 0,-3 0 12 0,3 3-12 0,-4-3 8 15,1 0-8-15,-3 0 8 0,0 0-8 16,0-3 8-16,0 3-8 0,-3-3 8 0,0 3-8 0,0-2 0 16,-3-1 0-16,0 0 0 15,0 1-36-15,-6 2-13 0,6-3-3 0,0 0 0 16,-4-2-165-16,-2 5-34 0</inkml:trace>
  <inkml:trace contextRef="#ctx1" brushRef="#br0" timeOffset="486.395">5114 9551 691 0,'0'0'61'0,"0"0"-49"0,0 0-12 0,0 0 0 0,0 0 146 0,0 0 26 16,0 0 6-16,0 0 1 0,0 0-79 0,0 0-16 15,0 0-4-15,0 0 0 0,0 0-4 0,0 0 0 16,0 0-1-16,0 0 0 0,0 0-23 0,6 3-5 16,3 0-1-16,0-1 0 0,0 4-11 0,0-1-3 15,2-2 0-15,1 2 0 0,3 0-8 0,-3-2-1 16,0-1-1-16,0 4 0 0,0-4-8 0,0 1-2 15,0 2 0-15,0 1 0 0,-3 2-12 0,-1-3 8 16,-2 0-8-16,0 0 0 0,0 1 0 0,0-1 8 16,-3 3-8-16,-3-3 0 15,0-5 12-15,0 8-1 0,0 0 0 0,-3 0 0 0,-3 0 12 16,0 0 2-16,-3 0 1 0,1 2 0 0,-1-2-5 0,-3-2-1 16,0 2 0-16,0 2 0 0,0-2-8 0,0 0-3 15,0 0 0-15,0 0 0 0,0 0-9 0,0 0 0 0,1-3 0 16,2 3 8-16,3 0-8 0,0 0-9 15,0 0 9-15,3 0-13 16,0 0-119-16,0 0-24 0,0-3-5 0</inkml:trace>
  <inkml:trace contextRef="#ctx1" brushRef="#br0" timeOffset="1734.157">3643 11359 288 0,'0'0'25'0,"0"0"-25"0,0 0 0 0,0 0 0 16,0 0 97-16,0 0 15 0,0 0 2 0,0 0 1 0,0 0-31 0,0 0-7 16,0 0-1-16,0 0 0 0,0 0-16 0,0 0-3 15,0 0-1-15,0 0 0 0,0 0-25 0,6 5-6 16,-6-5-1-16,3 8 0 0,0 0 6 0,-3 0 1 16,0-3 0-16,3 6 0 0,0-4 0 0,0 7 0 15,-3-4 0-15,3 1 0 0,0-1-3 0,0 4 0 16,3-1 0-16,0-3 0 0,0 4-5 0,3-1-2 15,0 3 0-15,3-3 0 0,0 3 5 0,0 2 1 16,0-2 0-16,2 0 0 0,-2 3-9 0,3-3-2 16,-3-1 0-16,3 1 0 0,0-5-1 0,3 2-1 15,-3 0 0-15,3 1 0 0,-1-4-2 0,4 1 0 16,0 2 0-16,0-5 0 0,0-3 4 0,6 3 0 16,2-3 0-16,-2 1 0 0,0-1-5 0,0 3-1 0,-1-3 0 0,4 3 0 15,-3-3-10-15,3 1 8 0,-3-4-8 0,-1 4 8 16,4 2-8-16,0-6 0 0,0 4 9 0,-1-1-9 15,7-2 0-15,-3-1 8 0,0 1-8 0,2-1 0 16,1-2 0-16,0 0 0 0,-1 0 0 0,1 0 0 16,-3-2 0-16,0-1 0 0,-4-2 0 0,4 0 0 15,0-1 0-15,-3 1 0 0,-1 0 0 0,1-1 8 16,-3 1-8-16,0 0 0 0,0 0 0 0,-1-1 0 16,-2 4 0-16,-3-1 9 0,0 0-9 0,-3 1 10 15,-3-1 9-15,2 0 1 0,-5 1 1 0,0 2 0 16,-3-3 12-16,0 0 3 0,0 1 0 0,-3 2 0 15,0-3-8-15,-6 3 0 0,0 0-1 0,9-2 0 16,-3 2-14-16,-6 0-2 0,0 0-1 0,6-6 0 16,-6 6-10-16,3-2 0 0,-3 2 0 0,0 0 0 15,3-6-20-15,-3 6-5 0,0 0-2 0,0 0 0 16,3-2-125-16,-3 2-26 0,6-6-5 0</inkml:trace>
  <inkml:trace contextRef="#ctx1" brushRef="#br0" timeOffset="2191.961">5102 11631 288 0,'0'0'25'0,"-3"0"-25"0,3 0 0 0,-3 0 0 15,0-3 264-15,3 3 47 0,-6 3 9 0,6-3 3 16,0 0-192-16,0 0-39 0,0 0-7 0,0 0-1 16,0 0-19-16,0 0-3 0,0 0-1 0,9 5 0 15,0-2-23-15,3 2-5 0,0-2-1 0,0 2 0 16,0 1-12-16,2-4-4 0,1 3 0 0,0 1 0 15,-3-4 2-15,0 1 0 0,0 2 0 0,0-2 0 16,0 0-18-16,-3 2 10 0,3 0-10 0,-3 0 8 16,-1-2-8-16,-2 2 0 0,-6-5 0 0,9 6 0 0,-3-1 10 0,-6-5-10 15,3 5 12-15,0 3-12 0,-3-8 16 0,0 8-4 16,0 0-1-16,-3 0 0 0,0 0 5 0,-3-3 2 16,0 3 0-16,0 3 0 0,-2-3-2 0,-1 2 0 15,3 1 0-15,-3-3 0 0,3 2-16 0,-3-2 0 16,3 0 0-16,0 0 0 0,0 0-24 15,3 0 2-15,0 0 0 0,0 0 0 16,0-3-134-16,3 1-26 0,-3 2-6 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5:44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430 13422 116 0,'0'-2'44'0,"0"4"-24"0,3 1-17 0,-3-3 12 15,6 8 6-15,-6 5 7 16,3 8-2-16,0 6-1 16,3 12-13-16,-6 4 3 0,3-1 3 15,3 0-6-15,-3 1-2 16,0-9-3-16,3-2 0 16,-6-6-2-16,3-2 0 15,3-5-1-15,-6-3 2 16,0-3-1-16,0-5 0 15,0-3 3-15,-6-5 5 16,3-3-7-16,3-2-1 16,-6-5-3-16,6-6 1 15,0-3-2-15,6 1-1 16,-6-1-2-16,9 1 1 0,0-1-1 16,12 3-2-16,0 0 3 15,0 6 0-15,8 2-2 16,1 5 0-16,0 3-1 15,-9 5 3-15,-1 6 0 16,1 2 1-16,-6 0 2 16,-6 6 1-16,-3 0 5 15,-6-1 3-15,-9 3-4 16,-12 0-2-16,0 1 0 16,-8-4-1-16,-7-2 0 15,3-3 0-15,1-2-11 0,2-6-5 16,3 0-12-16,6-5-5 15,6 0-31-15,9-2-13 16</inkml:trace>
  <inkml:trace contextRef="#ctx0" brushRef="#br0" timeOffset="1">785 13581 92 0,'-6'-5'35'0,"6"2"-18"0,6-5-7 16,3 6 12-16,-3-4-1 15,8-2 2-15,-2-2-9 0,6 2-3 16,3 0-9-16,-6 5-1 16,3 6-1-16,0 7 0 0,-6 4 2 15,-4 15 3-15,-8 3 2 16,-8 2 8-16,-4 3 2 16,-6 3-2-16,0-9 1 15,-3-1 0-15,0-4 2 16,3-2-4-16,4-6 0 15,2-2-6-15,3-3-3 16,3-2 0-16,3-3-1 0,6-3 2 16,6-5 1-16,9-2-3 15,5-1-1-15,4 0-1 16,-3 1 1-16,6-4-4 16,-4 4-2-16,-2-1-20 15,-3 3-8-15,-3 0-22 16,0 3-6-16,-3-1-29 15</inkml:trace>
  <inkml:trace contextRef="#ctx0" brushRef="#br0" timeOffset="2">1142 13764 92 0,'-3'8'35'0,"-3"0"-18"0,6 18-5 0,0-13 13 15,0 6 6-15,0 2 6 16,0 5-16-16,0 1-7 16,0 2-8-16,0 0-5 15,0 0 0-15,0-2 3 0,0-9 2 16,0-2-2-16,0-3-3 15,0-5 4-15,-3-3 1 16,3-13 2-16,-9-2 0 0,6-9-4 16,-6-2-3-16,3-5-3 15,0-1-1 1,3-2-3-16,3-3 1 0,6 3 1 16,3 0-1-16,3 0 4 15,6 5 0-15,3 3 5 16,0 5 2-16,-4 6-5 15,7 4-2-15,-3 6 2 16,0 6 3-16,-3 4 3 16,-9 4 1-16,-3 1 7 15,-9 1 2-15,-6 0-6 16,-3 0-4-16,0 3-4 16,-3-4 0-16,0-1-7 0,-6-4 1 15,6-2-8-15,4-3-3 16,-1-2-14-16,3-6-8 15,6-2-18 1,3-5-46-16,9-12 17 16</inkml:trace>
  <inkml:trace contextRef="#ctx0" brushRef="#br0" timeOffset="3">1392 13478 144 0,'3'-8'55'0,"0"8"-30"0,0 3-23 0,0-1 12 0,0 6 6 16,3 5 7-16,-6 9-3 16,3 9-2-16,-3 6-12 15,0 0-4-15,0 0-2 0,-3 6-2 0,3-9 1 16,-6-2-2-16,3-3-1 16,0-3-17-16,0-2-9 15,0-5-61 1</inkml:trace>
  <inkml:trace contextRef="#ctx0" brushRef="#br0" timeOffset="4">1276 13737 188 0,'-6'-5'71'0,"12"5"-38"0,9-8-30 0,-9 5 15 15,9-2-3-15,5 2 4 0,-5-2-11 16,6 0-4-16,6-1-3 16,0 1-8-16,-1 3-3 0,-2-1-47 15,0 0-60 1,0-2 22-16</inkml:trace>
  <inkml:trace contextRef="#ctx0" brushRef="#br0" timeOffset="5">1588 13740 124 0,'-3'16'49'0,"3"-3"-26"0,0 8-25 16,3-10 11-16,3 2 7 15,-6 0 5-15,3 0 0 0,-3-2-1 16,3 0-10 0,-3-1-6-16,0-2-3 0,0-3-1 0,0 1 2 15,0-6 12-15,0 0 6 16,0-3-4-16,0-2 1 15,0-6-4-15,0-2 2 16,0 0-8-16,6-3-4 16,-3 0-2-16,6 0 1 15,3 3-3-15,3 2 0 16,-3 1-1-16,9 2-2 16,8 2-4-16,1 1 0 15,0 2-38-15,3 3-17 16,5 0-29-16</inkml:trace>
  <inkml:trace contextRef="#ctx0" brushRef="#br0" timeOffset="6">2213 13470 148 0,'-8'-3'57'0,"10"9"-30"0,4 4-25 0,-6 1 12 15,3 7 19-15,-3 3 11 16,0 14-3-16,0-1-1 16,-3 3-23-16,3 0-8 0,-6 0-4 15,4-5-3-15,2-3 1 16,0 0-2-16,0-2 2 16,0-3-15-16,0-3-5 15,0-5-26-15,0-3-11 16,0-3-31-1,0-10-31-15,2-2 47 16</inkml:trace>
  <inkml:trace contextRef="#ctx0" brushRef="#br0" timeOffset="7">2193 13478 152 0,'-21'-16'57'0,"21"11"-30"0,3-1-18 16,0 4 16-16,0-1 3 15,0 0 3-15,6-2-14 16,0 0-8-16,11 0-5 16,1-1-4-16,12 1 1 0,6 0-4 15,-4-3 2-15,4 3 1 0,3-3 2 16,-1 2-1-16,4 1-1 16,0 0-4-16,-4 2-2 15,-2 6 0-15,-3-3 4 16,5 2-1-16,-14 4 1 15,0-1 2-15,-3 3 0 16,-6 2-3-16,0 6 0 16,-1 5 8-16,-2 6 4 15,-3 2 4-15,0 8 3 16,-3 3-3-16,0-1 2 0,0-1-6 16,0 1-3-16,-3-7 1 15,0-3 0-15,-3-2-6 16,-3-4-2-16,0 1 2 15,-3-3 3-15,-3 0 3 16,-3-2 1-16,-6-3 9 16,-3 0 4-16,-6-3 0 15,-8-2-1-15,-10-4-2 16,-3 1-1-16,-2 0 4 16,2-2 1-16,-3-6-7 15,1 0-2-15,5 0-9 0,0 0-3 16,13-3-1-1,-1 0 0-15,9 3-27 0,-3 0-9 16,9 0-20 0,6 0-7-16,6 3-19 0,3-3-6 15,12 3-15 1</inkml:trace>
  <inkml:trace contextRef="#ctx0" brushRef="#br0" timeOffset="8">2523 13666 76 0,'3'2'30'0,"0"4"-16"0,6 4 1 0,-6-7 15 15,3 2-5-15,-6 0 0 16,0 1-5-16,0-1-1 16,-6 0-1-16,3-2-2 15,0 0-8-15,0-3-3 0,3 0 1 16,0 0 1-16,-3 0 3 16,3 0-1-16,-3-3 0 15,3 0-5-15,0 1-1 16,3-1-3-16,-3 0-1 31,0 1 1-31,6 2-3 0,0 0 2 16,0 2 3-16,-6 1 1 15,3 2-1-15,-3 1 1 0,0-1 4 16,0 0 6-16,-3 1 2 16,-3-4-4-1,0-2-1-15,0 0-6 16,0-2-1-16,3-4-1 15,0 1-2-15,3 0-2 16,3-3 1-16,0 0 1 16,3 2 0-16,3 4-5 15,0-1 1-15,-3 3 2 32,0 0 3-32,3 3 0 0,-6 2-1 0,0 0 3 15,-3 1 0-15,0-6 5 16,-3 5 5-16,0 0-5 15,-3-2 0-15,-3 0-2 0,3-3-1 16,-6-3-3-16,6 0-2 16,-3-2 1-16,6-3-1 15,3 0-3-15,0-2 0 16,0-4-3-16,3 6 1 31,6 3 1-31,0 0-1 16,0 2 1-16,-3 11 0 0,0-3 5 15,3 3 1-15,-9 3 2 16,3-3 4-16,-3-3 3 16,0 0-6-16,-3-2-1 0,-6 0 0 15,3-3 2-15,0-3-1 16,0 0 0-16,3 1-3 16,-3-4 1-16,3-4-2 15,3-3-1-15,3-1-4 16,0 4 0-16,3 2 0 15,0 0-1-15,0 8 1 16,3 8 3-16,-3 3 0 16,0-1 1-16,0 3 0 15,-3 3 2-15,-3-5 1 16,0-1 1-16,-3 1 2 16,0 0 1-16,-3-4-1 15,3 1-1-15,-9-2-1 16,3-4 0-16,3-2-2 15,0-2 1-15,3-4-2 0,0-4-1 16,3-1-6-16,6 1-4 16,0-1-1-16,0-2 1 15,0 2 4-15,3 11 1 16,0 3 3 0,-3 2 3-16,0 3 2 15,-3-3 5-15,-3 3 3 31,-3-2-2-31,0-1 2 0,-3 0-4 0,0 1-2 16,0-4-5-16,0-2 0 16,0 0 0-16,-3-2 0 15,3-1-29-15,0 0-10 16,6 1-43-16,6-4-17 16,6 4-1-16</inkml:trace>
  <inkml:trace contextRef="#ctx0" brushRef="#br0" timeOffset="9">2541 13729 48 0,'9'-2'19'0,"-9"4"-10"0,0-4-11 16,0 2 41-16,0 0-11 0,0 0-8 15,0 0-8-15,0 0-1 16,0 0 0-16,0 2-3 16,0 1 0-16</inkml:trace>
  <inkml:trace contextRef="#ctx0" brushRef="#br0" timeOffset="10">2550 13740 216 0,'-3'8'0'0,"3"0"-2"0,0 0 1 15,0 0 2-15,0 5 0 16,0 0-1 0,0 0 3-16,0-2 0 15,0-1 3-15,-6-2 1 16,3 0 3-16,0 0-5 16,0 0-3-16,0 0 3 0,0 0 4 15,-3 3-7-15,3-1-1 16,-3 1-1-16,0-1 2 15,0 1-1-15,3 0-1 16,-9 2 3-16,3-3 0 16,0 1-1-16,1 2 1 15,-1-2-2-15,0 2-1 16,-3 0 3-16,0-2 2 16,-6 5-2-16,3-3 0 15,0 0 1-15,0 0 0 16,0 1-2-16,1-1 1 15,-4 0-2-15,-6 3-1 0,6-3 3 16,-3 3 2-16,0-3-2 16,-2 3-2-16,2 3 0 15,-3-3 1-15,0-3-1 16,0 3 2-16,0 0-2 16,4-1 2-16,-1 4-2 15,0 2-1-15,-6 0-2 16,3 0-1-16,-2 1 4 15,2 4 3-15,0 3-1 16,0-2-2-16,-3-1 0 16,4 1-1-16,-1-1 0 15,3-2 2-15,3 5-1 16,-3-3-1-16,0-2 3 16,1 3 0-16,-4-1 1 15,3 3 0-15,6 3 0 0,-3 0 2 16,6-1 1-16,0 6 1 15,6 1-4-15,3-4-3 16,3-2 2-16,3-1 0 16,3-1-1-16,6-1-2 15,-3-6 1-15,0-1 1 16,3-4-1-16,0-2-1 16,6-3 1-16,-6-2-1 15,6-3-11-15,-7 0-5 16,4-3-19-16,3 0-5 15,0-2-19 1,-6 0-40-16,6-1 20 16</inkml:trace>
  <inkml:trace contextRef="#ctx0" brushRef="#br0" timeOffset="11">1818 15102 108 0,'-6'0'41'0,"6"-2"-22"0,-3-1 0 0,3 3 18 16,0 0-7-16,0 0-2 15,0 0-14-15,0 0-4 16,0 3-6-16,3-1-3 0,3 4 2 16,-3-1 0-16,2 6 3 15,7 2-1-15,-6 0 0 16,3-2-1-16,0-1 0 15,0 1 0-15,0-1 2 16,0 1-1-16,-3 0 0 16,-3-1-3-16,0 1-2 15,-3-3 5-15,-6 2 10 16,-6-2 1 0,-3-3 3-16,-6 1 1 15,-5-1-5-15,-1 0-1 16,3 1-6-16,0-1-3 0,-3 0-5 15,4-2 0-15,5 0-9 16,6-1-2-16,-3 1-38 16,9-1-16-16</inkml:trace>
  <inkml:trace contextRef="#ctx0" brushRef="#br0" timeOffset="12">3987 15801 64 0,'-3'0'24'0,"3"0"-12"0,0 3-10 0,0-3 6 16,3 5 11-16,0 5 7 15,0 1-2-15,0 5-2 16,-3 0 1-16,0 0 0 0,0-3-1 16,-3 0 1-16,0-2-13 15,0-3-1-15,-2 2-2 0,-1-2 1 16,0-3 2-16,-3-2 1 16,6-3 1-16,-3-3-4 15,3 1 0-15,3-6-7 16,3 3-1-16,0-9-2 15,3 4 0-15,3-6 0 16,0 3 0-16,2 10 0 16,1 0 0-16,0 3 0 15,3 8 0-15,-3 0 6 16,-3 0 5-16,0 0-3 16,-6-3-1-16,-3 6 4 15,-3-3 2-15,-3 0-11 16,-3-3-2-16,0 0 5 15,-3-2 5-15,0-3-2 0,3-3 2 16,0-2-1-16,3-8 1 16,3 0-9-16,3-8-1 15,6 2-5-15,3 0 2 16,6 6 1-16,3 5-1 16,3 6-1-16,0 7 1 15,-3 3 3-15,0 5 1 16,-7 3 3-16,-2 0 3 15,-3 0 0-15,-6-3 2 16,-3 0 2-16,-6-5 2 16,-3 0-3-16,-2-3-3 0,-4-5-2 15,0-5 0-15,0 2-2 16,3-12 2-16,3-7-2 16,3 1-1-16,6 0-4 15,3 3 0-15,6 2 0 16,6 2-1-16,6 7 1 15,0 4 0-15,0 3 0 16,-3 3 0-16,-3 7 3 16,-4-2 2-16,-2 8 4 15,-6-3-2 1,-3 0-2-16,-2-2-27 16,-1-3-10-16,-3 0-59 15,3 0-44 1,0-6 53-16</inkml:trace>
  <inkml:trace contextRef="#ctx0" brushRef="#br0" timeOffset="13">4044 15915 76 0,'0'-6'30'0,"0"6"-16"0,3 0-1 16,-3 0 11-16,0 0-6 16,3 0 0-16,3 0-2 15,0 0-1-15,0 0 4 16,3 0 2-16,3 0-11 16,0 0 1-16,2-2 0 0,7 2 0 15,3-3 3-15,3 0-5 16,6 3-1-16,5 0 0 15,1 0 2-15,9 0-3 16,2 0-2-16,7 0-2 16,2 0 0-16,4 0-2 15,5 3-1-15,4-3 3 16,-4 0 2-16,1 0 0 0,-1-3 0 16,-5-4-1-16,-7 1 2 15,1 1 1-15,-7 0 3 16,-8 2 1-16,-6 0 1 15,-4 1-2-15,-5 2-1 16,-3 0-5-16,0 0-1 16,-3-6 3-16,-3 6 1 15,-1 0 1-15,1 0 0 16,-3-5-2-16,3 5 1 16,-3 0-4-16,-3 0 0 0,-3 0-1 15,0-8-2 1,-3 8 3-16,0-2 2 0,-3-1-2 15,0 0-2-15,-3-2-5 16,0 5-15 0,0-3-6-16,0 1-33 15,-3-1-13-15</inkml:trace>
  <inkml:trace contextRef="#ctx0" brushRef="#br0" timeOffset="14">5300 15687 140 0,'-15'-2'55'0,"15"2"-30"0,0 0-5 16,0 0 21 0,0 0-5-16,0 0 2 15,0 0-16-15,0 0-5 0,0 0-10 16,6 5-7-16,3 3-1 0,3 0 3 16,6 2 1-16,6 1 3 15,3 2 1-15,5 0-6 16,7 3 0-16,-3-3 1 15,-4 3 1-15,-2 3-1 16,-3-3 1-16,-3-3-2 16,-6-3 2-16,-3 1 0 15,-7 0 3-15,-8-3 8 16,-6 2 3-16,-5 1-4 16,-13 2 0-16,-3-2-2 15,-9 2 3-15,-2 0-3 16,-1 0 1-16,0 6-7 0,0-3-1 15,7-3-4 1,2-3-1-16,6-4-15 16,6 2-6-16,6-3-60 0,6 8-26 15,3-10-10 1</inkml:trace>
  <inkml:trace contextRef="#ctx0" brushRef="#br0" timeOffset="15">5919 16126 48 0,'3'-8'19'0,"0"14"-10"0,0-6 9 0,0 2 12 16,0 4 0-16,0 12 0 15,0 6-9-15,-3 18 0 16,0 9-8-16,-3 7-3 15,0-3-5-15,0 4-2 0,0-1 1 16,0-11-5-16,3 4 1 16,3-4 2-16,0-10 1 15,0-5-6-15,0-5 0 0,0-6-32 16,0-5-49 0</inkml:trace>
  <inkml:trace contextRef="#ctx0" brushRef="#br0" timeOffset="16">6009 16118 104 0,'-18'-2'41'0,"21"2"-22"0,6-3-25 0,0 3 6 16,2 0 5-16,4-3 4 16,6-2 7-16,12 5 2 15,3 0-5-15,14-5 0 16,22 0-6-16,5-1-2 16,9 6-2-16,10-2-3 0,8-1 3 15,-3 3-4-15,0 0 0 16,-3 0 3-16,4-5 1 15,-10-1-4-15,-12 4 1 16,-11-3 0-16,-13 2 2 0,-11-2 12 16,-12 2 6-1,-7 0 7-15,-5 3 4 0,-6 0-15 16,-3 0-7-16,-3 0-3 16,-3 3-2-16,-6 5-5 15,3 0-1-15,-3 2 3 16,0 12 1-16,0 7-3 15,0 21-1-15,6 5 1 16,-3 6 0-16,3-5 1 16,0 7 0-16,0-2-3 15,0-8 2-15,3-5 1 16,-3-6 2-16,0-2-1 16,-1-11-1-16,-2-5 3 15,-6-8 2 1,-5-3 2-16,-4-5-3 15,-6-8-3-15,-12 0 2 0,-12-6 0 16,-14 1 5-16,-16 3 5 16,-20-4 2-16,-15 4 3 15,-12-1 12-15,-9-5 6 16,-9 8-8-16,6 0-2 16,3 0-15-16,3 0-4 15,9 0-3-15,12 11 0 16,23-9-16-16,19 6-4 15,17-5-45-15,15-1-20 16,21-2-60-16</inkml:trace>
  <inkml:trace contextRef="#ctx0" brushRef="#br0" timeOffset="17">7875 16349 64 0,'6'-8'27'15,"0"5"-14"-15,3-2 2 16,0 5 15-16,0 0-5 16,-1 0 0-16,1 2-5 15,0 1-3-15,-3 0 2 16,0 7 2-16,-3-7-11 16,-3 7 3-16,-6-2 3 0,0 0-6 15,-6-2-1-15,1-6-1 16,-4 0 0-16,3 0-2 15,-3-3 1-15,3-5-2 0,0-5 0 16,3-3-1-16,3 3 0 16,6 2-7-16,3 3-2 15,3 3 2-15,3 5 1 16,3 5-1-16,0 8 0 16,0 1 4-16,-3-1 1 15,-3 3 8-15,-6 0 4 16,-3-3-1-16,-6 0 2 15,3 0-4-15,-6 1-1 16,0-14-4-16,-3 0 1 16,3 0-2-16,3-8 0 0,3 0-6 15,3-3 1-15,3 6-5 16,3-3 1-16,3 0-5 16,0 3-1-16,0 2-26 15,0 3-11-15,3 0-62 16</inkml:trace>
  <inkml:trace contextRef="#ctx0" brushRef="#br0" timeOffset="18">7729 16412 72 0,'-3'8'30'0,"3"-5"-16"0,3-3-1 0,-3 0 14 15,0 0 0-15,6 2 2 16,0-2-5-16,0-2-1 0,3-1-1 16,3-5-2-16,6 5-10 15,5-7 5-15,1-3 2 0,6-6-5 0,6-7 1 16,5-3-6-16,13-3-2 16,5-5 0-16,10 5-1 15,5-2 4-15,7-3 3 16,14-3-4-16,3-2 1 15,12-9-1-15,-3-2 1 16,10-5-4-16,2-3-1 16,-3 0 1-16,9 3 2 15,-3 0-1-15,-6 2 2 16,-18 6 5-16,-12 3 2 0,-11 7-1 16,-7 6 2-16,-8 2-4 15,-10 5-1-15,-8 6-4 16,-9 3-1-16,-6 2 3 15,-7 5 3-15,-5 3-4 16,-3 0-2-16,-3 3-2 16,0 0-3-16,-3 2-2 15,-6 0 1-15,0 3-6 16,0 0-3-16,0 0-16 16,-3 0-7-16,3 0-17 15,0 3-9-15,0-3-23 16,0 0-53-1,3 0 31-15</inkml:trace>
  <inkml:trace contextRef="#ctx0" brushRef="#br0" timeOffset="19">9714 15198 244 0,'-23'-6'90'0,"23"6"-48"0,3 3-49 0,2-3 16 16,7 0-6-16,3 0 1 15,12 0 0-15,3-3 2 16,12 1-3-16,5 2 0 0,1 0 1 0,-1 0-5 16,-8 5 1-16,-6 3 2 15,-12 5 3-15,-12 11 26 16,-12 8 12-16,-15 5-6 15,-15 2-4-15,-3 4-17 16,1-3-5-16,-1-9-7 16,3-2-3-16,6 0-31 15,6-7-15-15,10-6-63 16,8-3-28-16,0-11 27 16</inkml:trace>
  <inkml:trace contextRef="#ctx0" brushRef="#br0" timeOffset="20">16634 14409 64 0,'0'-3'27'0,"0"3"-14"0,0 0-9 0,0 0 8 0,6-2-5 15,-1-1 1-15,4-2-3 16,0-3 2-16,3 0-2 16,9 0 0-16,0-8-1 15,0-8 0-15,3 0-2 16,2 0 1-16,4 1-4 16,0-1 0-16,12 0-1 15,2-5 0-15,1-3 4 16,8 0 1-16,-2 3-4 15,0 3 1-15,-1 2-9 16,-2 3-4-16,-6 8 7 0,2 2 2 16,-5 6 8-16,-3 2 2 15,-10 3-2-15,-2 5-1 16,-6 3 5-16,-6 8 3 16,-6 11-4-16,-15 2-2 15,-3 0-2-15,-6 8-3 16,-3 3 3-16,-5-1 0 15,-4 4-1-15,-3 2 1 16,-12 13-4-16,1-3 0 16,-1-2 3-16,-5-2 1 15,2 2-1-15,3-8-2 16,7-3-2-16,2-2-1 16,6-3-1-16,9-6 3 15,6-2 0-15,6-2 3 16,6-3-1-16,9-6 2 0,6-5-2 15,12-2 2-15,6-3 0 16,3-8 1-16,8-5 0 0,4-9 0 16,3-4-2-16,5-3-2 0,7-11 1 15,8-2 1-15,-2-3 1 16,-1-8-4-16,-2-6 1 16,-1-2 0-16,1 0 0 0,5 3-3 15,-2 3 2 1,-4 4 1-16,1 1 0 15,-7 8 0-15,-8 4 2 0,-4 7-1 16,-2 4-1-16,0 3 1 16,-7 3-1-16,-2 5 0 15,-6 0 0-15,0 5-3 16,-3 3 2-16,-1 6 1 16,-8-1 0-16,-6 3 0 15,-6 5 0-15,-6 6 0 16,-6 5 0-16,-9 5 0 15,-5 5 0-15,-4 14 2 16,-9 2 1-16,-3 6-4 16,-5-4 1-16,-13 1-2 15,4 0 0-15,-1 5 2 0,1 1 2 16,5 4-3 0,6-5 0-16,4-7 1 0,2-1 0 15,9-8 0-15,6-5 0 16,6-8-3-16,6-5 2 31,6-3 3-31,9-5 1 0,3-5-1 16,6-3-2-16,6-8 5 15,9-8 1-15,11-5-2 16,7-6-3-16,3-5 0 16,5-13-1-16,4 0 2 15,5-5 1-15,13-6-4 16,-4 3 1-16,9-8 0 15,-2 3 2-15,-1-3-1 0,9-8 2 16,-5 0-2 0,2 1-1-16,-6 4-2 0,4-7 1 15,-4 4 1-15,1 4 0 16,-7 10 0-16,-9 5 2 16,-5 3-1-16,-6 8-1 15,-10 8-2-15,-5 5-1 16,-6 11-1-16,-4 2 3 15,-5 3 0-15,-3 5 1 16,-3 3 0-16,-6 3 0 16,-6 5 2-16,-9 13 1 15,-9 3-4-15,-9 5-1 16,-6 5 3-16,-6 11 1 0,-5 5 0 16,-4 3 1-16,-3 0-4 15,1 0 0-15,2-1 1 16,3-4 0-16,4 7 0 15,-1-4 2-15,6-6-3 16,6-8 0-16,7-8-1 16,5-8-2-16,3-5 3 15,9-6 0-15,3-5 3 16,6-5 1-16,0-2-1 16,5-6 1-16,7-3 2 15,6-5 2-15,6-5-6 16,9-11 0-16,5 0 1 15,7-2 3-15,2-6-4 16,4-5-1-16,2 5-2 0,7-2-2 16,2-6 5-16,7 0 3 15,-10 1-3-15,3-12-1 16,-2 4 0 0,-1-1 0-16,4 0 0 15,-4 4 2-15,7-4-1 16,-10 3-1-16,1 3 3 15,-4 5 0-15,-2 2-4 16,-1 3 1-16,-5 6-2 16,-7 5 0-16,-5 5 2 15,-3 3 0-15,-3 5 0 0,-1 2 0 16,-5 4 0-16,-6 2 0 16,-3 0 0-16,-3 8 0 15,-7-3-3-15,-2 6 0 16,-3-1 4-16,-9 14 3 15,-9 0-1-15,-2 8-2 16,-10 5 0-16,-3 8-1 16,-9 10 0-16,-2-2 0 15,-4 13 0-15,-3-8 0 0,4 1 0 16,-1-1 2 0,0 11-3-16,1-6 0 15,8-2 1-15,3 0 0 0,6-11 0 16,3-5 2-16,9-8-3 15,4-2-2-15,5-6-1 16,3-3 3-16,6-5 0 16,8-5 3-16,4-5-1 15,3-6-1-15,6-5 3 16,6-5 0-16,5-1 1 16,7-9 2-16,3-4-3 15,2-7-2-15,7-4 0 16,-4-12 1-16,4-3-1 15,-1-2-1-15,7-1-2 0,-4 3 1 16,-2 0 1-16,-3 3 0 16,5-1 0-16,-5 4 0 15,-1 2-3-15,4-8 2 16,-4 2 1-16,4 4 0 16,0 1 2-16,-4 4 1 15,4 2-4-15,-10 6 1 16,1 2-2-16,-3 6 0 15,-4 4 0-15,-2 4-2 16,-6 2 3-16,-4 5 2 16,-5 3 0-16,-3 3-1 15,0 5 1-15,-9 2-1 0,0 6 0 16,-6 3 0-16,-6 10 2 16,-3 0 1-16,-6 3-1 15,-3-1-2-15,-3 6-4 16,-3 1 0-16,-3-1 2 15,3-3 3-15,-2 3 0 16,-4 0 2-16,3 0-2 16,3 5-1-16,3-2-2 0,0-3-1 15,3 0 4-15,4-5 1 16,-1-6-3-16,3-2 1 16,3-5 2-16,3-3 1 15,3-3-6-15,0 0-2 16,6-5 4-16,2-3 2 15,1 1-2-15,3-4-1 16,3-2 3-16,3-2 3 16,3-1-1-16,3-2-2 15,5-1 0-15,4-2-1 16,0 0 0-16,2-5 0 16,4 0 0-16,3-13 2 0,-4 2-1 15,4-3-1-15,3-2-2 16,-1-3 1-16,7 3 1 15,-7 3 0-15,4 2-3 16,-6 3 2-16,-1 0-1 16,1 5 0-16,-3 3 2 15,-4-3 0-15,1 3 0 16,-3 7 0-16,-3 4 0 16,-4 4 2-16,-2 1-1 15,-3 2-1-15,0 0-2 16,-3 1-1-16,-4 4 2 15,-8 4 2-15,-6 4 0 16,-3 3-1-16,0 3-2 16,0 3 1-16,-3 7 3 15,0-2 1-15,0 2-6 16,0-5 0-16,3-2 3 16,0-4 4-16,3 1-3 15,3-5-3-15,6-1 1 16,3-4 0-16,3-1 1 0,6-5 0 15,9-6 0-15,5-4 2 16,4-6-1-16,9-3-1 16,2-2 3-16,7-3 2 15,-1 0-2-15,-5-8-2 16,5-5-5-16,-8 5-2 16,-3 1-48-1,-4-4-48-15,-8 1 29 16</inkml:trace>
  <inkml:trace contextRef="#ctx0" brushRef="#br0" timeOffset="21">20426 13099 60 0,'0'-2'24'0,"0"2"-12"0,0 2-12 0,0-2 5 16,3 5 16-16,-3 6 9 16,3-3-11-16,0 3 3 15,-3 15-6 1,0-2-5-16,0-3 1 15,0-2-3-15,0-1 0 16,0-5-5-16,0 0-3 0,0-5 0 16,0 0 7-16,0-2 5 15,0-4-2-15,0-2-1 16,0-2-4-16,0-4 1 16,0-10-6-16,0-5-1 15,0 0-5-15,3-3 1 16,0 1 2-16,3 1 1 15,-1 1-2-15,4 5 2 0,0 0-1 16,3 9 0-16,0 1 0 16,0 6 0-16,0 8 4 15,0 5 1-15,-3 1 3 16,0 1 1-16,-3 4 1 16,0 0 0-16,-3-6-2 15,-3 3-1-15,0-3-3 16,0 0 1-16,0-2-2 15,0-1-1-15,0-2-13 16,0-3-4-16,0-5-18 16,0 6-5-16,0-6-10 15,0 0-28-15,6 0 18 16</inkml:trace>
  <inkml:trace contextRef="#ctx0" brushRef="#br0" timeOffset="22">20676 13141 100 0,'0'0'38'0,"-6"3"-20"0,6 2-15 0,0 1 10 15,0 4-2-15,0 4 3 16,0 4-1-16,3 1 0 16,0-1-7-16,0-2-2 15,3 0-2-15,3-3 1 0,3-2 2 16,-1-3 11-16,1-8 5 0,3-6-5 15,-3-2-1-15,0-2-7 16,-3-9-3-16,0-2 0 16,-9 3-1-16,-3-1-2 15,-3 1-2-15,-3 2 5 16,-6 2 1-16,0 4-2 16,0 5-1-16,3-1-3 15,-2 4-3-15,2 2-14 16,6 2-4-16,6 1-27 15,6 0-9-15,3-3-14 16</inkml:trace>
  <inkml:trace contextRef="#ctx0" brushRef="#br0" timeOffset="23">21140 13046 88 0,'-6'-5'35'0,"6"5"-18"0,-6-3-9 16,0 6 13-16,0 0-1 15,-6 2 0-15,0 3-10 16,1 2-4-16,-1 4 0 15,0 2 1-15,0 15-3 16,0-4-3-16,3-1 2 0,6-2-2 0,3-3-1 16,3-2 1-16,3-3-1 15,3-3 2-15,3-5 3 16,3-6-2-16,0-2 0 16,-1-5 3-16,-2-3 1 15,0-8-8-15,-3-2-1 16,0-1 2-16,-3 1 2 15,0 2 0-15,-3 0-2 16,-3 3 1-16,0 5 1 16,3 0 5-16,-3 5 4 15,0 3-9-15,0 5-2 16,3 6-1-16,0 5 2 0,0-3 0 16,3 3-1-1,0 0 1-15,0-3-1 0,0-2-22 16,0-1-10-16,0-2-33 15,0-2-24 1,2-6 36-16</inkml:trace>
  <inkml:trace contextRef="#ctx0" brushRef="#br0" timeOffset="24">21250 13075 80 0,'0'11'33'0,"0"0"-18"0,0 7 0 0,3-10 13 15,0 8-9-15,0 2-3 16,-3 1-7-16,3-1-4 16,0-2-5-16,3-2-2 15,0-1 1-15,-3-5 2 0,0 0 4 16,-6-3 0-16,0-2 0 15,3-3-3-15,0-6 1 16,3 1-7-16,-6-8 1 16,0-6-4-16,6 1 2 15,3-1 1-15,-3 3-1 16,6 3 4-16,-3 0 2 16,0 5-2-16,0 3-2 15,0 2 6-15,3 3 3 0,0 5 1 16,-4 3 3-16,1 5-1 15,0 6 2-15,-3-1-2 16,0-2 2-16,0-2-6 16,-3-1-3-16,0-3 1 15,0-4 2-15,0-1 0 16,3-16-5 0,0-4-2-16,3-4-8 15,0-2-4-15,3 0 5 16,0 2 3-16,0 3 4 15,0 6 1-15,0-1-2 16,0 8 2-16,3 6 7 16,-3 8 4-16,0-1 3 0,-4 11 3 15,1 1-7-15,-3-4-1 16,0 1-6-16,0-3-2 16,-3-1-2-16,0-4 0 15,0 0-22-15,0-6-10 16,0-5-28-1,0 0-27-15,3-5 34 16</inkml:trace>
  <inkml:trace contextRef="#ctx0" brushRef="#br0" timeOffset="25">21512 12930 80 0,'0'-19'33'0,"0"19"-18"0,3 3-20 0,-3-3 17 16,9 11 6-16,-3 2 0 16,6 3-1-16,-3 5 2 15,0 3 2-15,-3 5-5 16,0-3 1-16,-3 3-6 16,0 6-1-16,-3-6-6 15,0-3-3-15,0-7 0 0,0-3 1 16,-6-6 8-1,3-2-1-15,0-8-3 16,0-5 0-16,3-8-9 16,3-3 0-16,3-3-1 15,3-2-1-15,3 3 1 0,-1 2 0 16,1 0 0-16,3 8 3 16,0 5 2-16,3 6 2 15,-3 2 7 1,0 8 6-16,-3-2 1 0,-3 10-1 15,-3 3-2-15,-6-3-1 16,-3 0-5-16,-3 0 0 16,-3 1-1-16,-3-7 1 15,0-1-20-15,0-6-6 16,0 0-25-16,0-3-8 16,3-2-26-1,3-6-27-15,6-2 41 0</inkml:trace>
  <inkml:trace contextRef="#ctx0" brushRef="#br0" timeOffset="26">21795 13081 132 0,'-3'5'52'0,"6"3"-28"0,-3 10-22 0,0-10 12 15,0 8 2-15,0-3 4 0,0 9-12 16,0-1-5-16,0-3-2 15,0-2-1-15,3 0 2 0,0-5-41 16,0-3-53 0,3-6 12-16</inkml:trace>
  <inkml:trace contextRef="#ctx0" brushRef="#br0" timeOffset="27">21780 13017 220 0,'-6'-5'85'0,"6"5"-46"0,0 0-39 16,0 0 18-16,0 0-14 0,3 0-2 15,3 0-22 1,3 2-7-16,3 1-39 0,3 0-17 16,3-3 14-16,-1 0 8 15</inkml:trace>
  <inkml:trace contextRef="#ctx0" brushRef="#br0" timeOffset="28">21953 13059 108 0,'-12'16'44'0,"3"-2"-24"0,0 9-17 0,6-12 12 16,-3 13-3-16,0 2 1 15,0 1-1-15,0-3 2 16,3-3-7-16,0-3-2 15,3-2-3-15,0-3 5 0,3-2 3 16,3-6-1-16,0-2 0 16,0-6-5-16,0-2-1 0,0-3-3 15,0 0-3-15,-3 0 2 16,-3-10 0 0,6-4-2-16,-3 4 0 15,0 5 2-15,0 2-5 16,0 3 2-16,9 11 2 15,0 7 3 1,-1 4 2-16,1 7 7 16,-3-3 6-16,-3 3 7 15,-6 3 3-15,-6 0-7 16,-3-3-1-16,-3 0-9 0,-2-2-3 16,-4-3-6-1,-3-3-2-15,6-2-2 16,-3-6 3-16,0-2-24 0,9-3-9 0,0-3-20 15,3-10-8-15,6-3-16 16</inkml:trace>
  <inkml:trace contextRef="#ctx0" brushRef="#br0" timeOffset="29">22057 13086 124 0,'3'3'46'0,"-3"2"-24"0,0 8-8 15,3-2 15-15,0-1-3 16,0 9 2-16,0 2-7 16,3 0-3-16,0-2-10 0,0-1-5 15,0-5-2-15,2-5-1 0,1 0 2 16,-3-5 3-16,0 2 2 16,0-7-3-16,0-1-3 15,0-5-3-15,-3-11 1 16,0 4-1-16,-3-1 0 15,0 2 2-15,0 4 0 32,0 2 0-32,0 3 0 0,0 2 2 0,3 16 3 15,0 3 0 1,0 0-3-16,0 3 2 16,0-4-5-16,6 1 0 15,-3-3 1-15,0 1 2 16,0-6-28-16,6-3-60 15,-3-5-30 1,3-5 33-16</inkml:trace>
  <inkml:trace contextRef="#ctx0" brushRef="#br0" timeOffset="30">22295 13115 120 0,'-3'5'46'0,"3"1"-24"0,3 4-13 16,0 3 16-16,-3 6-8 15,0-1 1-15,0 1-16 16,0 0-5-16,0-4 1 16,0 1 4-16,0-5 4 0,0-1-44 15,0-2-52 1,3-5 15-16</inkml:trace>
  <inkml:trace contextRef="#ctx0" brushRef="#br0" timeOffset="31">22244 13044 176 0,'-3'-11'66'0,"6"6"-36"0,0-3-40 0,0 5 9 16,3-2-33-16,0 0-10 15,3-6-18-15,6-8-6 16</inkml:trace>
  <inkml:trace contextRef="#ctx0" brushRef="#br0" timeOffset="32">22417 12845 140 0,'0'13'55'0,"3"1"-30"0,3 4-7 16,-3-2 20-16,3 3-12 15,0 2-5-15,0 8-12 16,-3 5-4-16,0 3-3 15,-3 3 1-15,0 2 0 0,0-7 1 16,0-4 0-16,0-1-33 16,-3-9-13-16</inkml:trace>
  <inkml:trace contextRef="#ctx0" brushRef="#br0" timeOffset="33">22334 13049 184 0,'-9'-3'71'0,"12"3"-38"0,0 0-28 0,-3 0 19 16,6 0-13-16,3-2-3 16,2-1-3-16,4 3-1 15,0 0-2-15,6-3-19 0,-3 1-6 16,0 2-16-16,-3 0-5 15,3 0-9 1,-4 0-25-16,1 2 25 16,-3 1 111-1,9 15-3 1,-3 1 5-16,-3 5-16 16,3 5-9-16,0-3-19 15,-4-2-10-15,-2-3-4 16,0-5 2-16,0-3 2 0,-3 1-7 15,0-9-4-15,3-2-33 16,0-3-14 0,0-14-25-16</inkml:trace>
  <inkml:trace contextRef="#ctx0" brushRef="#br0" timeOffset="34">22795 13107 216 0,'-27'48'82'0,"15"-3"-44"0,-11 8-22 0,14-32 22 16,-6 11-22-16,-3-1-6 15,0 4-9-15,3-1-2 16,0-2-67-16,3-3-30 16</inkml:trace>
  <inkml:trace contextRef="#ctx0" brushRef="#br0" timeOffset="35">20280 13205 84 0,'-6'-13'33'0,"6"10"-18"0,-6 3-2 16,6 0 14-16,-3-3-9 16,0 1-2-16,0 2-5 15,-3-3-2-15,0 1-3 16,0-1 1-16,-6-2-4 15,-3-1 3-15,0 4 0 0,-2-1 4 16,-4 0 1-16,-3 1 1 16,-3-4 2-16,-3 1-1 15,4 0 0-15,-7 0-3 0,-3-1-1 16,-3 1-1 0,1-3 0-16,-4-3-4 0,-3 4-1 15,-2-1-1-15,-1 0-2 16,1 0 1-16,-1 2 1 15,0 1-1-15,-2 0 2 16,-4 0-4-16,-2-1 0 16,-1 1 5-16,-2 2 5 15,2 1-7-15,3-1-3 16,4 0-3-16,-1 1 3 0,1-1 0 16,-4 0 3-1,0 3-1-15,-5 0-1 0,5 0 1 16,4 0-1-16,2 0-7 15,0 0-3-15,4 0 6 16,-1 0 3-16,1 0 2 16,-1 0-1-16,3 0 1 15,-2 0-1-15,-1 3-3 16,0 2 2-16,4 1 1 16,2 2 0-16,0 0 0 15,-2 2 0-15,-1 3 0 16,-6 3 2-16,4 0-1 15,-4 3-1-15,-3-1-2 0,1 9 1 16,5-4 3-16,6 1 1 16,7-3-4-16,2-2 1 15,3-3 0-15,3 0 0 16,3-3 0-16,1 0 0 16,5-2-3-16,0-3 2 15,6-3-1-15,0 0 0 16,3-2-11-16,0-3-7 15,6-3-25-15,0 3-8 16,3-2-19 0</inkml:trace>
  <inkml:trace contextRef="#ctx0" brushRef="#br0" timeOffset="36">17622 13226 44 0,'-3'0'16'0,"3"-18"-8"0,0 23 15 16,3-2 15-16,-3-3-17 16,-3 5-6-16,0 0-8 15,-3 3-2-15,-3 3 1 16,-6 2 1-16,0 3 1 16,-6 0 2-16,1 2-1 15,-1-2 0-15,3 0 10 16,3-3 7-1,3 0-13-15,6-2-9 0,3 0-4 0,6-4 2 16,6-1 1-16,9-1-1 16,3 0-2-16,3 1 1 15,-4-1-1-15,4 3-18 16,0 0-8-16,0-3-33 16,3 0-27-1,-1 1 33-15</inkml:trace>
  <inkml:trace contextRef="#ctx0" brushRef="#br0" timeOffset="37">21795 13742 104 0,'-3'-5'38'0,"-9"7"-20"0,18-7-12 0,-6 5 11 15</inkml:trace>
  <inkml:trace contextRef="#ctx0" brushRef="#br0" timeOffset="38">21780 13732 248 0,'-6'2'41'16,"-6"-4"-15"-16,3 2-9 15,-6 5-10-15,0 0-2 16,1 6-2-16,-1-1-3 15,3 1-2-15,0 5 1 16,3 5 1-16,3 0 2 0,0-2-3 16,9-1 0-16,6-2 1 15,3-3 0 1,12-2-7-16,0-3 0 0,-1-3-32 31,4-5-14-31,0-3-22 16</inkml:trace>
  <inkml:trace contextRef="#ctx0" brushRef="#br0" timeOffset="39">21968 13734 128 0,'-21'-5'49'0,"21"15"-26"0,-9-15-1 0,3 8 23 16,3 2-21-16,-6 0-5 15,0 3-10-15,3-2-1 16,-3 12-5-16,0 6 0 0,3-6 3 16,0 1-1-16,6-3 0 15,3 0-6-15,0-3 1 16,9-2 2-16,0-6 1 0,6-3-4 16,-9-2 1-1,9-2-2-15,0-9-2 0,-7-5 0 16,1 3 0-16,-3 0 3 15,-3 2 2-15,-6 1 0 16,0-1 2-16,0 3 0 16,0 0 1-16,-3 6 0 15,0-1 0-15,3 3-5 16,0 0-1-16,6 13 3 16,3 3-1-1,-3 0 0-15,3-3-10 16,0 0-26-1,0-2-3-15,0-3-75 32,0-5 27-32</inkml:trace>
  <inkml:trace contextRef="#ctx0" brushRef="#br0" timeOffset="40">22128 13761 104 0,'0'0'38'0,"0"0"-20"0,-3 5-10 16,6-2 13-16,0 2 5 15,0 3 7-15</inkml:trace>
  <inkml:trace contextRef="#ctx0" brushRef="#br0" timeOffset="41">22140 13808 285 0,'3'16'21'0,"-3"-3"-7"0,-3 1-6 15,3-4-3-15,-3 1-6 16,3-3 1-16,0-3-2 16,0 0 0-16,-3-5-5 15,3-5 0-15,0-8-2 16,0 0 3-16,0 2-1 15,6-2 0-15,0 2-5 16,0 1 0-16,6-1 12 0,0 3 10 16,3 3 1-16,0 2 4 15,0 3 5-15,-4 3 2 16,1 7-5-16,0 1-2 16,0 7-7-1,-3 1-7-15,0-3-3 16,0-3-35-16,-3 0-12 15,0-2-44 1</inkml:trace>
  <inkml:trace contextRef="#ctx0" brushRef="#br0" timeOffset="42">22619 13787 176 0,'-8'8'66'0,"8"3"-36"0,-3 10-29 16,0-8 16-16,3 0-5 15,0 3 1-15,0 0-7 16,3 0-4-16,8-3-1 16,4 0 3-16,0-5 2 0,3-2 2 0,0-4 0 15,0-4 0 1,0-4 0-16,-1-2-2 16,-2 0-1-16,-6 0-1 0,3-5 0 15,-9-3 6-15,-3 0 4 16,-6 3-14-16,-3 0-4 15,3 0-4-15,-3 2 2 16,0 3-23-16,-2 3-8 16,-4 0-38-1,9 2-40-15,0 0 37 16</inkml:trace>
  <inkml:trace contextRef="#ctx0" brushRef="#br0" timeOffset="43">22825 13853 104 0,'3'48'38'0,"0"-32"-20"0,0 10 7 15,-3-13 20-15,0 3-13 16,6 0-4-16,-3 3-14 16,0 4-4-16,-3-4-6 15,3-3-1-15,-3-6 1 0,0 1-2 16,0-11-2-16,-3-5-2 15,0 5 1-15,0-11-6 16,-3-2 0-16,6-3 3 16,0-5 2-16,0 0-1 0,0-3 0 15,0-10-3 1,9 4-1-16,-3 7 4 0,3-1 3 16,2 3 3-16,4 5 1 15,0 5 0-15,0 1 0 16,3 4 6-16,-3 4 4 15,0 2 1-15,0 5 4 16,-6 6-2 0,-1 4-1-16,-5 1 3 0,-6 0 2 15,-5-3-9-15,5 1-4 16,-9-1-10-16,-3-3-1 16,-6-2-15-16,9-2-5 15,-3-4-15-15,0-2-6 16,3-2-20-1,3-4-45-15,6-7 25 16</inkml:trace>
  <inkml:trace contextRef="#ctx0" brushRef="#br0" timeOffset="44">23048 13573 168 0,'-3'2'66'0,"6"6"-36"0,0 16-26 15,0-8 15-15,0 3 9 16,0 2 6-16,0 0-11 16,0 3-5-16,-3 0-11 15,0 7-5-15,0-2 1 0,0-2-7 16,0-6-1-16,0-2-23 16,0-4-8-16,0-1-37 15,-3-4-43 1,0-5 36-16</inkml:trace>
  <inkml:trace contextRef="#ctx0" brushRef="#br0" timeOffset="45">22965 13734 204 0,'0'-2'77'0,"6"7"-42"0,-3-8-19 0,0 3 22 0,3 0-14 15,-3 0-1-15,11 0-13 16,-2 0-6-16,0 0-3 16,6 3-1-16,6-1 0 0,-3 1-27 15,-3-3-9-15,-1 0-37 16,-2-3-54 0,0 3 31-16</inkml:trace>
  <inkml:trace contextRef="#ctx0" brushRef="#br0" timeOffset="46">23215 13758 176 0,'-6'5'68'0,"6"6"-36"0,0-1-31 15,0-4 14-15,0 4 12 16,0 6 7-16,0 0-15 0,0-3-8 16,0 1-7-16,0-4-4 0,0 1 1 15,0-3-30-15,0 0-13 16,0-3-55-1</inkml:trace>
  <inkml:trace contextRef="#ctx0" brushRef="#br0" timeOffset="47">23185 13708 224 0,'0'-6'85'15,"0"6"-46"-15,0 3-39 0,0-3 16 0,0 0-14 16,3 0-2-16,6 0-28 16,-3 3-9-16,0-3-41 15,0 2-17-15,3 1 34 16,0 2 19-16</inkml:trace>
  <inkml:trace contextRef="#ctx0" brushRef="#br0" timeOffset="48">23286 13792 160 0,'0'14'63'0,"0"4"-34"0,0 9-21 16,0-19 18 0,0-1-4-16,0 1-1 0,0-2-7 15,0-1-4-15,0 0-5 16,0-5-4-16,0 3 2 0,0-3 0 16,0 0 3-16,0-3-8 15,0-5 0-15,3 0-9 16,-3-10-14-1,9 2 3-15,-3 3 6 16,0 2 7-16,3 1 6 16,3 4 4-16,-3 6 6 0,3 3 6 15,-3 5 4-15,0 5 2 16,-4 0 1-16,1-2 2 16,-3 0-1-16,0-4-1 15,0 1-10-15,-3-2-6 16,0-1-3-16,0-5-1 15,6 0-7-15,0-5 0 16,0-1-15-16,-3-7-3 16,6 0 0-16,3 0 2 15,-3-1 8-15,0 4 7 16,0 2 5-16,0 5 4 0,0 3 13 16,0 3 8-16,-3 8 0 15,2 2-1-15,-5 0-5 16,0 0-2-16,0 0-6 15,-3 1-3-15,3-4-11 16,-3 1-6-16,0-3-38 16,0-3-15-16,0-2-33 15</inkml:trace>
  <inkml:trace contextRef="#ctx0" brushRef="#br0" timeOffset="49">23643 13782 192 0,'6'2'74'0,"-6"6"-40"0,0 0-40 15,0 11 64-15,0-3-25 16,0-3-14-16,0 0-12 16,0-2-6-16,0-1-12 0,0-2-5 15,0-2-47-15,0-1-19 16,3 0-7-1</inkml:trace>
  <inkml:trace contextRef="#ctx0" brushRef="#br0" timeOffset="50">23593 13689 220 0,'-21'-5'82'0,"21"-16"-44"0,0 29-38 0,0-8 18 16</inkml:trace>
  <inkml:trace contextRef="#ctx0" brushRef="#br0" timeOffset="51">23581 13665 340 0,'12'6'-33'0,"3"-12"-60"15,-3 1-26-15</inkml:trace>
  <inkml:trace contextRef="#ctx0" brushRef="#br0" timeOffset="52">23742 13687 140 0,'-9'2'52'0,"6"6"-28"0,-3-5 3 0,3-1 23 16,3 1-11 0,-6 2-5-16,6-2-11 0,0-3-4 15,0 0-11-15,6 3 1 16,-3-3 2-16,9 0-6 0,-3 0-3 15,8 0-1-15,4-6 1 16,0 6-1 0,-3-2-1-16,-3 4 1 0,-6 1-1 15,6 2-5-15,-9 1 1 16,3 4 4-16,-9-2 4 16,0 5-1-16,-9 1 0 15,0 1-3-15,-12 7-1 16,6-1 1-16,-3-3 0 15,0-2 2-15,6 0 1 16,3-3-1-16,0 0-2 16,4-2-2-16,-1 0-1 15,12-3 2-15,-1 0 2 16,10-3 0-16,6 0 2 0,0-2-2 16,0-1-1-16,0-2-6 15,-3 0-1-15,-4-2-28 16,4-4-12-16,-6 1-39 15,-3 0-42 1,-9 0 43-16</inkml:trace>
  <inkml:trace contextRef="#ctx0" brushRef="#br0" timeOffset="53">23739 13800 184 0,'-3'0'68'0,"6"3"-36"0,0-3-29 0,0 0 15 16,3 0-7-16,8 0 1 16,7 0-7-16,6-3-1 15,-3 1-2 1,0-1-19-16,-1 0-6 0,-2 1-29 16,-3-1-49-16,-3 3 19 15</inkml:trace>
  <inkml:trace contextRef="#ctx0" brushRef="#br0" timeOffset="54">24024 13792 176 0,'0'0'66'0,"0"6"-36"0,3-1-18 16,-3-5 19-16</inkml:trace>
  <inkml:trace contextRef="#ctx0" brushRef="#br0" timeOffset="55">24036 13803 356 0,'12'3'33'15,"0"-3"-18"-15,-3 0-6 0,6-3-3 16,-3 0-1-16,0-2 0 16,-3 0-3-16,0-1-2 15,-3 1-2 1,-3-3 1-16,-3 3-12 0,-3-3-5 15,0 3-6-15,-6-1-2 16,3 4 5-16,-9 2 5 16,-3 0 9-16,0 5 4 15,3 6 9-15,0-1 6 16,0 6 9-16,9 0 5 16,1 2 1-16,2-2 1 15,8 0-9-15,4 0-4 0,6-3-6 16,0-2-4-16,6-3-11 15,0-3-4-15,6-2-44 16,-4-3-19-16</inkml:trace>
  <inkml:trace contextRef="#ctx0" brushRef="#br0" timeOffset="56">24524 13755 172 0,'-3'3'66'0,"-14"0"-36"0,8 2-18 0,9 0 19 0,-3 3-5 15,-6 5-1-15,0 6-2 16,0 2-3-16,6 0-10 16,6 0-4-16,3-2 0 0,3-3-1 15,3 0 2-15,0-6-2 16,0-4 2-16,8-6-4 16,-2-3 0-16,0-5-1 15,-3 0 1-15,-6-8-2 16,0-2-1-16,-3 2 3 15,-12-3 2-15,3 1-2 16,-6 2-2-16,-3 5 0 16,-3 1 1-16,0 2-14 0,0 0-5 15,-5 5-26-15,8 0-11 16,9 3-116 0,6 0 67-1</inkml:trace>
  <inkml:trace contextRef="#ctx0" brushRef="#br0" timeOffset="57">24635 13771 168 0,'0'5'66'0,"3"6"-36"0,0 13-22 0,-1-11 18 16,1 0 0-16,3 1 2 16,-3-1-9-16,6 0-1 15,0-2-11-15,3-3-2 0,0-1 1 16,-3-1 1-16,9-4 1 15,-6-2-7-15,0-2-2 16,-3-9-5-16,0 1-1 0,-6-4-3 16,5-1-1-16,-2-1 3 15,-3 2 5-15,0 4 2 16,-3 2 1-16,0 3 2 16,0 2 3-16,0 3 0 15,6 11 2-15,-3 2-2 16,6 0 2-16,3 0-4 15,-3 0 0-15,0 1-1 16,0-4 1-16,0-2-15 16,0-3-5-16,6-5-68 15,5-10-18 1</inkml:trace>
  <inkml:trace contextRef="#ctx0" brushRef="#br0" timeOffset="58">24879 13515 200 0,'0'2'74'0,"-3"9"-40"0,6 7-24 0,-3-7 20 16,6 18-5-16,-3 3 0 16,0-1-11-16,-3 4-4 15,8 2-6-15,-8 0-3 0,9-3 2 16,-3-2-7-16,-12-5 1 15,15-4-50-15,-6-4-21 0</inkml:trace>
  <inkml:trace contextRef="#ctx0" brushRef="#br0" timeOffset="59">24718 13750 248 0,'6'-5'93'0,"9"-1"-50"0,3-4-30 0,-9 10 24 15,2-3-19-15,1-2-5 16,6 0-10-16,3-1-3 16,6 4 0-16,-3 2-9 0,2 0-2 15,-2 2-45-15,-3-2-20 16</inkml:trace>
  <inkml:trace contextRef="#ctx0" brushRef="#br0" timeOffset="60">25090 13890 160 0,'-3'8'60'0,"3"-3"-32"0,0 1 5 16,0-4 25-16,0 4-24 16,3-4-8-16,-3-2-17 15,0 0-6-15,3 3-2 16,-3-3-6-16,0 0-1 0,0 0 7 16,0 0 4-16,0 0-16 0,0 0-6 15,0 0-23-15,0-3-10 16,0 1-42-1</inkml:trace>
  <inkml:trace contextRef="#ctx0" brushRef="#br0" timeOffset="61">25066 13374 220 0,'-6'-21'85'0,"6"21"-46"0,0 3-30 0,0-3 22 16,0 8-4-1,0 0 2-15,0 5-10 0,0 3-1 16,0 8-11-16,0 5 5 0,-3 0 1 16,-3 5-2-16,6 3-1 15,0-2-6-15,0-9-3 16,0-5-38-16,6-5-17 15,-3-3-83 1</inkml:trace>
  <inkml:trace contextRef="#ctx0" brushRef="#br0" timeOffset="62">21432 13787 104 0,'0'-8'38'0,"3"8"-20"0,-3 5-8 0,0-5 12 15,0 0 3-15,0 0 2 16,0 0-6-16,0 0-2 16,-3-2-3-16,-3-4 0 15,-3 1-2-15,-3 0 1 16,0-3-4-16,-6-3 1 15,-6 3-3-15,-2-2 0 16,-4-1-3-16,-6 3-1 16,-11 3 1-16,-1 2 1 15,-3 3-3-15,4 3-1 16,-1 0-1-16,-3 7-2 16,4 4 3-16,2-1 2 0,3 8 0 15,1 0 2 1,-1 0-2-16,9-2 0 0,4-3-3 15,5 0-2-15,6-3-2 16,3 0 1 0,3-2-30-1,3-4-14-15,0 1-24 16,3-2-9-16,0-4-5 16</inkml:trace>
  <inkml:trace contextRef="#ctx0" brushRef="#br0" timeOffset="63">20536 13734 128 0,'-9'-5'49'0,"9"8"-26"0,0-1-12 0,0 3 15 16,0-5-1-16,-3 8 2 15,0 6-2-15,0 4 2 16,-3 6-15-16,0-3 0 0,0 3 1 16,0 0-9-16,3-3-2 15,0-3 0-15,3-2 3 16,0-2-2-16,6-4 0 16,3-2-1-16,18-11-2 31,6-2-2-31,-1 2 1 15,1-2-15-15,-3 0-4 0,-3 0-50 16,-6 2-56 0,-7 3 32-16</inkml:trace>
  <inkml:trace contextRef="#ctx0" brushRef="#br0" timeOffset="64">21488 15459 64 0,'0'0'27'0,"0"6"-14"0,3 7 0 0,0-5 11 16,0 5 5-16,0 3 2 15,0 8-5-15,0 5-2 16,-3-3-2-16,0 3 1 16,0-2-13-16,0-1-1 0,-3-2-2 15,0-5-1-15,3-4-1 0,0-1-1 16,-3-6 0-16,3 0 0 15,-3-6 0-15,3-2-2 16,0-5 1-16,0-3-4 16,0-5-2-16,3-1 2 15,6-1 0-15,6-1-2 16,0 2 2-16,0 4-4 16,0 2-1-16,3 5 3 15,-4 3 1-15,1 3 4 16,-3 5 3-16,0 5 2 15,-3 3 1-15,-3 0 0 16,0 0 0-16,-3 0-4 16,0-3-3-16,-3 0 0 0,3-2 1 15,0-3-23-15,-3-3-8 16,0-5-26 0,6 0-52-1,0-3 16-15</inkml:trace>
  <inkml:trace contextRef="#ctx0" brushRef="#br0" timeOffset="65">21819 15658 108 0,'-6'-3'41'0,"3"3"-22"0,-3 0-5 0,3 3 17 0,-6-3-6 16,0 2 0-1,-3 4-10-15,0 2-2 0,0 2-7 16,0 6-2-16,3 3 0 0,4 2-2 0,-1-3 1 15,6 3-4-15,0-2 0 16,8-6 1-16,4-2 2 16,0-9-1-16,0-4-1 15,0-4-6-15,0-2-1 16,0-2-4-16,-3-3 0 16,-3-1 8-16,-3 1 4 0,-3 0-3 15,0 2 2 1,0 1 0-16,0 2 2 0,0 3 3 15,0 2 2 1,0 3-3-16,0 0-1 0,3 8-1 16,0 2 1-16,3 1-4 15,0 0 0-15,0-1-1 16,0-2 0-16,0 0-22 16,-1-3-10-16,1 1-26 15,0-6-23 1,0-3 30-16</inkml:trace>
  <inkml:trace contextRef="#ctx0" brushRef="#br0" timeOffset="66">21911 15679 84 0,'0'2'33'0,"0"4"-18"0,3 4-7 0,0-2 11 16,0 3 0-16,0 2 3 15,0 0-3-15,0-2-2 16,0 0-5-16,-3-4-2 15,0 1-6-15,0-2 2 0,0-6 0 16,0 0 6 0,0 0 5-16,0-3-5 0,0-2 1 15,0-6-8 1,0-2-1-16,0 0-2 0,6-1 1 16,-3 1-4-1,3 3 0-15,0-1-1 0,6 3 0 16,2 0 0-16,1 3-2 15,3 2-11-15,3 3-2 16,-3 0-27 0,0 3-54-16,-3 0 11 15</inkml:trace>
  <inkml:trace contextRef="#ctx0" brushRef="#br0" timeOffset="67">22227 15658 80 0,'-27'0'30'0,"6"0"-16"0,3 2-3 16,12 1 10-16,-3 2 0 16,-3 1 2-16,0 1-11 15,3 7-2-15,0-1-4 16,4 3-1-16,-1 0-3 16,6 0-2-16,3-1 3 0,3-1 2 15,2-6 4-15,4-3 0 16,0-2 2-16,3-6 0 15,3-5 3-15,0-5-3 16,-3-3-1-16,-3-3-9 16,-3 1 0-16,-3-11-1 15,-3 2 0-15,-6 1 2 16,0-3 1-16,-6 0-4 16,0 5 1-16,3 3 0 0,0 5 0 15,3 3 0-15,0 7 2 16,0 6-6-16,9 11-1 15,0 5 2-15,3 10 3 16,0 3 1-16,0 0 2 16,-3 3-4-16,2 0 0 15,1-6-10-15,0-2-3 16,0-5-53 0,0 4-38-16,3-15 37 15</inkml:trace>
  <inkml:trace contextRef="#ctx0" brushRef="#br0" timeOffset="68">22343 15687 212 0,'-3'0'79'0,"6"0"-42"0,3-3-41 16,0 3 13-16,-4 0-3 15,10 0 1-15,-3 0-6 16,3 0 0-16,6-3-1 15,9 1-22-15,-6 2-8 0,0 0-56 16,2 0-26 0,-5 0 54-16</inkml:trace>
  <inkml:trace contextRef="#ctx0" brushRef="#br0" timeOffset="69">22602 15668 124 0,'-12'3'46'0,"6"2"-24"0,-3 0-13 0,6 1 14 16,-3 2 2-16,0 0 4 16,0 2-9-16,0 3-4 15,3 1-9-15,0 2-7 0,3-3-1 16,3 0-1-16,3-2 0 16,3-3-20-16,0-3-8 15,3-3-23-15,6-4-35 16,5-3 19-16</inkml:trace>
  <inkml:trace contextRef="#ctx0" brushRef="#br0" timeOffset="70">22712 15734 116 0,'-6'6'46'0,"3"-1"-24"0,0 3-13 0,-3-3 16 0,6 3-3 15,0 0 1-15,3 0-8 16,0 0-2-16,0 0-7 15,3-3 0-15,-3 0 1 0,9-2 1 16,-3-6 2-16,2-2-1 16,1-3 2-16,-6 0-4 15,6-2-2-15,-6-1 2 16,-3 1 2-16,-3-1 0 16,-3 0 0-16,-3 3-5 15,0 1-3-15,-3-1 0 16,0 2 1-16,0 4-19 15,4-1-8-15,2 0-38 16,0 3-59 0,3 0 23-16</inkml:trace>
  <inkml:trace contextRef="#ctx0" brushRef="#br0" timeOffset="71">22914 15660 100 0,'-15'6'38'0,"0"2"-20"0,6 5-10 0,6-5 11 16,-5 5-7-16,5 3 1 15,-3 2-6-15,3 1 1 16,0 2-5-16,3-2 0 16,3-4-1-16,3 4 7 0,0-11 4 15,2-3 2-15,1-10 4 0,0-3-7 16,0-3 1-16,0-7-4 15,-3-3 0-15,3-3-5 16,-6-3-3-16,-3-2 0 16,-3-2 1-16,-6-4-3 15,0 3 0-15,0-5 1 16,-3 8 2-16,6 5-3 16,0 6 0-16,3 13 1 15,-2 5-5 1,5 8 1-16,5 2 0 0,-2 6 2 15,6 8 1-15,0 2 3 16,3-2-1-16,0 3 2 16,0-1-2-16,-3-5-1 15,6 0-13-15,-3-5-6 16,0-3-41-16,0-5-43 16,-1-2 28-16</inkml:trace>
  <inkml:trace contextRef="#ctx0" brushRef="#br0" timeOffset="72">23045 15687 140 0,'-3'0'55'0,"6"2"-30"0,-3 1-25 0,0-3 10 16,6 5 16-16,-3-2 9 16,3 0-11-16,6-1-5 15,-3 1-6 1,6-3-7-16,-3-3 0 0,-3 1 1 15,2-4-3-15,-2 1-1 0,-3 0 1 16,0-1 0-16,-3 1-2 16,-3-5 1-16,-9 2-4 15,-6 2 0-15,1 4-4 16,-4 2-1-16,3 5 0 16,-3 3 2-16,3 3-1 15,0 2 4-15,3 3 2 16,3 0 4-16,3 2 2 15,3-2 1-15,6 0-4 16,3 0-1-16,3 0 1 0,3-3 0 0,12-11-27 16,3-2-9-16,0-2-63 15,-1-1-35 1,4-5 63-16</inkml:trace>
  <inkml:trace contextRef="#ctx0" brushRef="#br0" timeOffset="73">23569 15629 116 0,'-6'-3'44'0,"-18"6"-24"16,6 10 3-16,9-8 18 0,3 3-8 15,-8 0-4-15,2 3-15 16,-6 2-4-16,9 5-6 15,-3 3-3-15,3 1 2 0,3-4-7 16,6 3 1-16,0 3-4 16,9-3 2-16,3-5-26 15,3 0-9-15,0-8-37 16,8-11-16 0,7-10 46-16</inkml:trace>
  <inkml:trace contextRef="#ctx0" brushRef="#br0" timeOffset="74">23670 15687 140 0,'-15'-8'52'0,"9"8"-28"0,-3 0-6 0,6 2 18 15,-11 1-12-15,5 2-3 16,-12 3-10-16,9 6-5 16,0 1-3-16,3 1 0 0,0 0 2 15,0 0-2-15,9 3 0 16,6-4 1-16,0-1 0 15,3 2-2-15,6-11-2 16,-3-8-6-16,6-2-4 16,-3-3-1-16,-4-3 1 15,-2-2-1-15,3-3 2 0,-3 0 3 16,-3 1 3 0,-3 1 6-16,-3 4 3 15,0-1 2-15,6 6 0 0,-6 2-4 16,0 3-3-16,3 8 4 15,0 5 1-15,0 3-2 16,3 0-3-16,0 5 0 16,3-2 1-16,-3 2-3 15,3-5 0-15,3-3-28 16,-3 0-10-16,-3-5-34 16,8-18-25-1,7-6 39-15</inkml:trace>
  <inkml:trace contextRef="#ctx0" brushRef="#br0" timeOffset="75">23816 15496 160 0,'0'3'63'0,"0"8"-34"0,0 10-14 0,6-8 18 15,-6 11-10-15,3 2 0 16,-3 6-8-16,0 2-1 15,9 1-8-15,-6-4-6 0,6 1-3 16,-3 0 2-16,0-8 0 16,0-3-35-16,-3-5-13 15,6-3-28-15,-1-5-27 16,1-11 40-16</inkml:trace>
  <inkml:trace contextRef="#ctx0" brushRef="#br0" timeOffset="76">23947 15472 104 0,'0'6'41'0,"0"7"-22"0,0 3 6 15,0-3 22-15,0 8-5 16,0 8 0-16,6 3-13 15,-3 3-5 1,-3-1-14-16,0 0-4 0,0-2 0 0,3 2-3 16,0-4-2-1,-3-9-16-15,3-3-5 16,0-5-50-16</inkml:trace>
  <inkml:trace contextRef="#ctx0" brushRef="#br0" timeOffset="77">24215 15486 160 0,'3'2'63'0,"0"1"-34"0,-3 5-14 0,0-3 18 16,0 6-5-16,0 5 0 15,-3 10-11-15,-3 3-3 16,0 0-8-16,0 3-4 0,6-3-1 16,-3 0-12-16,-3-2-3 15,6-1-50 1,0 6-65-16,0-8 28 15</inkml:trace>
  <inkml:trace contextRef="#ctx0" brushRef="#br0" timeOffset="78">24105 15679 204 0,'-6'-5'77'0,"6"2"-42"0,9 0-28 15,-3 1 20-15,0-1-18 16,9-5-5-16,-1 3-3 16,1-1-1-16,0 1 0 15,6-3-31-15,0 0-12 0,0 3-13 16,-1 5-22 0,-2 5 28-16,-6 6 32 15,3-1 19-15,-9 4 27 16,3 2 12-16,-9 2-8 15,0 3-3-15,6 0-13 0,0-2-3 16,0 2 2-16,6-5 0 16,0-3-8-16,-3-8 9 0,11-2 4 15,-2-6 1-15,-6-4-1 16,3-4 1 0,-9-2 1-16,3 0 3 15,-12-3 2-15,-6 0-3 0,-3 0-3 16,-3-3-11-16,0 3-4 15,-5-2-31-15,5 5-12 16,3 2-84 0,3 1-49-16,3-4 73 15</inkml:trace>
  <inkml:trace contextRef="#ctx0" brushRef="#br0" timeOffset="79">21320 15783 140 0,'-3'-4'55'0,"3"4"-30"0,0 4-29 15,0-4 10-15,0 0-7 16,0 15-2-16,0 6-1 16,0 4 0-16,-3 5 3 15,0 5 2-15,-3 24 4 0,0-4-2 16,-3 1 0-16,0 3 3 0,-6-5 1 15,-2 1 1-15,-1 2 0 16,0-3 4-16,3-5 3 16,-3 2-11-16,0-2-1 15,-3 2-3-15,4-2 0 16,-1-4 0-16,-3 1 2 16,-3-7 1-16,3 6 1 15,-3 4 0-15,1-3 0 16,-4-7 4-16,0 1 3 15,0-1-4-15,3-3-2 16,-2-6 0-16,-4 1-1 0,0-7-2 16,0 1 1-16,4-5-4 15,-4-1 0-15,0 2 3 16,-3-6 1-16,3 4 1 16,-2 2 0-16,-1-6 0 15,-3 3 0-15,1 3-2 16,-1-6-2-16,-3 0 3 15,0-5 0-15,1 1-1 16,2-1 1-16,0-1-4 16,-2 0 0-16,-1 3 1 15,-3-3 0-15,1 1 0 16,-1 1 0-16,3-2 2 16,-5 1 1-16,2-1 1 0,0-3 0 15,4-1-5-15,-1-1-1 16,-3 2 3-16,3-6 3 15,-2 0-1-15,-4 6-2 16,3-3 0-16,-2 3 1 16,-4-6-1-16,4 6 2 15,2-6 0-15,0 0 3 16,1 0-3-16,-4 0-2 16,0 0 0-16,1 0-1 15,-1 0 2-15,3 0 1 16,-5 0-4-16,5 0 1 15,-3-6 2-15,4 0 3 0,-4 3-4 16,0-3-3-16,4-4 3 16,-7-1 1-16,6 7 0 15,1-1-2-15,-4-5 1 16,0 1 1-16,1 3 1 16,2 1 3-16,3 1-3 15,-5-2-2-15,2 0 0 16,0 3 1-16,-2-3-1 15,-1 0 2-15,3 6-4 16,-2-9-2-16,-1 0 2 16,0 3 0-16,-8-4 3 15,-10 1 1-15,10 3-1 16,-1 1 1-16,4 1-2 16,-1 4 2-16,3 0-2 15,1 0-1-15,2-6 1 16,3 6 1-16,1-5-3 0,-7 5 0 15,4 0 1-15,-4-4 0 16,0 4 0-16,4-15 2 16,-4 3-3-16,0 12 0 15,4-3 1-15,-1-3 0 16,0 2 0-16,1-1 0 16,2 5 0-16,0 0 2 15,1-6-1-15,-4 6-1 16,3-4-2-16,4 4 1 15,2 0-1-15,0 0 0 16,1 0 2-16,-1-5 2 0,6-1-1 16,0-4 2-16,-5-5-4 15,2 6 0-15,0-2 1 16,0-3 2-16,-2-1 1 16,2 0 1-16,3 4-7 0,3-4 0 15,-2 2 3-15,-1-8 4 16,6-4-1-16,0-10 0 15,0-5-1-15,4 0-2 16,-1 1 3-16,0-6 0 16,3-6-1-16,0 2 1 15,-6 3-2-15,4 1-1 16,2 6 1-16,0-16 1 16,0 6-1-16,3-2-1 15,0 2 1-15,0-6-1 0,3-11 0 16,1-3 0-16,-1-1-3 15,0 0 2-15,0-9 1 16,3 9 2-16,0 4-1 16,0 2 2-16,3-11-4 15,0 1 0-15,0-1-1 16,3-10 0-16,0-9 2 16,0 3 2-16,-3-9 1 15,3 10 1-15,-3 5-5 16,3 0-1-16,0-4 1 15,0 8 0-15,0 2 1 16,0-24 2-16,0 3-3 16,0 0-2-16,3 0 2 0,0 6 0 15,0-3 1-15,0 9 2 16,0 3-1-16,0-11-1 16,0-8 1-16,0 4-1 15,0 6 0-15,0-2 0 16,0 7 0-16,3-5 0 15,0-2-3-15,0 1 2 16,0-10 1 0,0 5 0-16,3 2 0 0,0 2 2 15,0 2-1-15,0 14-1 16,3-10 1-16,-3 5-1 16,0 0 0-16,0-5 2 15,0-8-3-15,0 2-2 16,0 1 4-16,-3 5 1 15,3-4-3-15,0-1 1 16,0 10-2-16,0-5 0 16,0-14 2-16,0 4 2 15,-1 0-1-15,1 6-1 16,0 4 1-16,0-1-1 0,3 3 0 16,-3-3 2-16,0 6-3 15,0-24 0-15,3 15 1 16,0-6 2-16,0 4-3 15,-3 7-2-15,0-2 2 16,3 3 2-16,0 3 0 16,-3-5-1-16,-3-1 1 15,0-3-1-15,0 0 0 16,3-1 0-16,-3-1 2 16,-1 11 1-16,1-9-4 15,0 9-1-15,-3 10 1 16,3-4 0-16,-3-12 1 15,0 6 0-15,0 6 0 16,0 0 0-16,0-2 0 16,0 11 0-16,0 0 0 0,0 6 2 15,0 10-3-15,-3-12 0 16,3 7 1-16,0-1 2 16,0-1-3-16,-3-8 0 15,0 5 3-15,1-2 1 16,2 7-1-16,-3-1-2 15,-3 5 1-15,0 4-1 16,-3 12 0-16,3-7 2 16,-3 16-1-16,0-4-1 15,0-5 1-15,-3 3-1 16,-3 6 2-16,0 5 3 16,-3 1-4-16,-2 3-1 0,-1 6 0 15,0 0 0-15,0 5 0 16,-3-5 2-16,-3-4-3 15,1 8 0-15,-1-4 1 16,-3 11 2-16,0-1-1 16,-5 5 2-16,2 5-2 15,-3-1-1-15,0 2 1 16,1-1-1-16,-1-1-3 16,6-4 2-16,6-4 1 0,4 4 0 15,5-5-25-15,6-5-10 16,6-10-62-1,15 1-64-15,3-2 45 16</inkml:trace>
  <inkml:trace contextRef="#ctx0" brushRef="#br0" timeOffset="80">15462 6842 20 0,'12'-10'11'0,"-3"4"-6"0,0 1 16 0,-3 5 12 15,-3 0 9-15,0 0 7 16,-3 0-1-16,0 0 3 31,-6 8-13-15,-6 2-5-16,-9 6-19 0,-3 0 0 0,-3 5 0 15,1 3-5-15,-1-3-1 16,3 1-6-16,0-1-2 0,3-3 0 16,4-2 2-1,5 0-1-15,3 0 2 0,3-3-2 16,15 3-1-1,6 2 1 1,2-2 1-16,7-2-1 16,0-1 2-16,0-3-2 15,0 6 2-15,-3 0-18 16,-4 0-6-16,-5 3-39 16,0-1-16-16</inkml:trace>
  <inkml:trace contextRef="#ctx0" brushRef="#br0" timeOffset="81">21351 15684 108 0,'-3'-3'44'0,"6"6"-24"0,-3 0-10 0,0-3 12 0</inkml:trace>
  <inkml:trace contextRef="#ctx0" brushRef="#br0" timeOffset="82">21348 15689 242 0,'-8'6'18'0,"-1"2"-9"15,0 2-11-15,-6 3-4 0,0 1 7 16,0 2 4-16,6-1 2 15,-9 4 3-15,-3-3 1 16,-8 10 1 0,2-2 2-1,3 3 4-15,0-6-6 16,0-3-2-16,1 1-3 16,-4-1 0-16,0-2 0 0,0 3 3 15,0-3-3-15,4-3 1 16,-7-3-3-16,3 1 0 15,0 0 1-15,3-4 1 32,-2 1-1-32,2 0 1 0,-6-2-2 15,6-1 2-15,0 0-4 16,-2 1-2-16,-4-4 2 16,-3 3 0-16,0 1 1 15,-2-1 0-15,2 3-5 16,-3-3 1-16,1 3 2 15,5 0 1-15,3-3-4 16,3 1 1-16,3-4 2 16,0-2 3-16,4 0 2 15,2-2 3-15,0-4-3 16,0 1-2-16,0-3 0 0,3 0 1 16,0 0-1-16,0-2 0 15,3-3-6-15,1-1 1 16,-1-2 0-16,0 1 0 15,-3-1 0-15,0 0 0 16,0 0 0-16,3 3 0 16,0-1-3-16,-3 4 0 31,3 2-3-31,0 3 1 16,0 5 1-16,0 5 2 15,1 6-4-15,-1 2 2 16,0 3 2-16,0 0 1 15,0-1 1-15,0-1 0 0,0-1-3 16,3-3 2-16,0-2 3 16,3 0 1-16,0-2-1 15,3-1-2-15,0-5 1 16,0 0-1-16,3-3 0 16,3-7 0-16,3-4-3 15,0-4 0-15,3-3 2 16,0 0 0-16,3-6-2 15,-1-2 2-15,1 5-1 16,-3 3-2-16,0 5 3 16,0 3 0-16,3 5-2 15,0 5 2-15,0 3-1 0,3 8 0 16,-1 3 4-16,4 2 1 16,3 0-4-16,-3 6-1 15,3-3 3-15,0-3 1 16,-1-2-27-16,1-1-12 15,6-2-88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10T04:27:02.9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15900 17524 96 0,'0'0'35'0,"0"2"-18"0,0 9 0 0,-3-3 16 16,0 5 5 0,-6 14 2-16,-3-1-3 15,-3 14 0-15,-9-9-20 16,-2 12 1-16,-4-6 2 0,0 3-11 0,0-3-2 16,3-3-5-16,4-5 1 15,5-2-2-15,3-6-1 16,3-8-6-16,6 0-4 15,0-5-21-15,6-3-7 16,0-5-10-16,9-2-2 16,3-9-31-1</inkml:trace>
  <inkml:trace contextRef="#ctx0" brushRef="#br0" timeOffset="1">16132 17518 176 0,'3'0'66'0,"-6"6"-36"0,-3 10-26 16,0-3 13-16,-6 11 5 15,-6 10 4-15,-3 6 8 16,-5 5 5-16,-4 0-20 16,-3 0-8-16,0 5-4 0,4-8-4 15,-1-2-2-15,6-3-5 16,6-5-2-16,3-8-35 15,15-9-98 1</inkml:trace>
  <inkml:trace contextRef="#ctx0" brushRef="#br0" timeOffset="2">16447 17804 88 0,'-17'-5'33'0,"-1"8"-18"0,3-3-13 0,9 0 9 16,-6 2 6-16,0 1 7 15,-3 7-9-15,0 1-3 16,0 0-5-16,1 7-2 16,5 1-3-16,3 4-4 0,3 1 1 0,6-3 3 15,6-2 1-15,3-1 1 16,2-10 2-16,4 0 8 16,3-8 5-16,-3-8-11 15,-3 3-5-15,0-8-2 16,-3 0-1-16,0-14 0 15,-4 1 0-15,-2-3 2 16,-3-1 1-16,-3 1-1 0,-3-8-2 16,0 3 7-16,-2 7 3 15,2 4 3-15,0 9 3 0,0 1-9 16,0 26-6 15,3 1-4-31,0 9 4 0,3 7 3 16,0 1-1-16,0 4-2 0,2-6-3 15,1-3 1-15,3-5-4 16,0 3-1-16,3-8-22 16,3-5-6-16,0-6-25 15,0-5-36 1,0-3 24-16</inkml:trace>
  <inkml:trace contextRef="#ctx0" brushRef="#br0" timeOffset="3">16623 17857 124 0,'-9'0'49'0,"6"13"-26"0,-6-5-16 0,6-2 13 16,0-1 1-16,0 3 2 16,0 5-4-1,3 0-1-15,3 0-10 16,3 6-3-16,3-6 1 0,6-5 6 16,6 3 2-16,0-11-1 0,3-6 0 15,-4-2-3-15,-2-2-1 16,-3-3-5-16,-3-1-1 15,-6 4 1-15,-6-3 0 16,-6-3 0-16,-3-3 0 16,-9 6-5-16,0-3-1 15,1 3-13-15,-1 2-2 16,3 3-30-16,3-2-9 0</inkml:trace>
  <inkml:trace contextRef="#ctx0" brushRef="#br0" timeOffset="4">16793 17865 124 0,'9'26'49'0,"-6"-12"-26"0,-3-1-23 0,3-5 13 0,-3 0 4 16,0 0 4-16,0 0 1 15,3-3 1-15,0-2-13 16,-3-3 3-16,0 0 1 0,0-3-3 31,0-5 1-31,3-3-9 0,0-2-2 0,3-5-3 16,2 2 0-16,4 3 2 15,0 2 0-15,0 8-3 0,0 3 2 16,0 3 1-16,-3 8 2 16,0-1-1-16,0 1 2 15,0 2-2-15,-3 0 2 16,3-2-4-16,0-1-2 15,-1-4-31-15,1 2-15 16,0-6-39 0</inkml:trace>
  <inkml:trace contextRef="#ctx0" brushRef="#br0" timeOffset="5">17090 17889 140 0,'0'0'55'0,"18"0"-30"0,-9 2-25 0,-3-2 13 16,6 0-3-16,0 0 2 16,0 0 2-16,-3 0 2 15,3-2-9-15,-3-1-4 16,-3-5-2-16,0 3-4 16,-3-3 2-16,-6 0 1 0,-3 3 0 15,-9-1-3-15,-6 4 0 16,-3 4 8-1,-3 9 6-15,0 2-3 16,4 1 0-16,5 1 0 16,6 1 0-16,6 0-2 0,9 0 1 0,9-3-2 15,12-5 0-15,8-3-21 16,4-5-7-16,0-5-70 16</inkml:trace>
  <inkml:trace contextRef="#ctx0" brushRef="#br0" timeOffset="6">17525 17804 152 0,'0'0'57'0,"3"3"-30"16,3 21-23-16,-3-16 13 16,6 2 1-16,6 1 3 0,-3-1-2 15,0-2-2-15,-1 5-9 16,1-2-3-16,0 0-1 0,0-6-2 15,-3 6-2-15,-3-6 3 16,0-3 0-16,0-2 7 16,0 0 6-16,0-2-4 15,-3-3 1-15,3-6-4 16,-3 6 0-16,-3-6-3 16,0 0 1-16,0-2-4 15,0 5-2-15,0-2-7 16,0 2-4-16,0 2-23 0,3-1-11 15,0 4-15 1,3-2-6-16,0-1-13 16</inkml:trace>
  <inkml:trace contextRef="#ctx0" brushRef="#br0" timeOffset="7">17766 17807 152 0,'15'10'57'0,"-12"9"-30"0,0-3-23 0,-3-6 13 16,0 1-10-16,0 0-2 15,0-4-3-15,0 7 1 16,0-6-2-16,0-3-12 0,0 3-4 16</inkml:trace>
  <inkml:trace contextRef="#ctx0" brushRef="#br0" timeOffset="8">17736 17741 212 0,'-6'-8'79'0,"9"5"-42"0,0 0-45 16,-3 3 10-16,6 0-10 15,3-2 0-15,0 2-5 16,6 0 1-16,0 0-16 16,0 2-7-16,3 1-6 15,0 0 0-15,-1-1 12 16,-2 4 7-16,0-6 13 0,-3 5 5 15,0-2 21 1,-3-1 11-16,-3 1 3 16,-6-3 4-16,-3 5-8 15,-3 0-4-15,0 3-5 16,-3 0-1-16,0 14-9 16,0-4-5-16,0 1-2 0,0 2-1 15,3-3 0-15,0 6 0 16,3-8 0-16,3 2 2 15,6-4 3-15,3-4 2 0,0-7 1 16,3-3-4 0,0-8-1-16,0-3-1 0,-3 1 1 15,0-6-4-15,-3-5 0 16,-3 0 3-16,-3-3 3 16,0 8 2-16,0 0 3 15,0 3 1-15,3 5 1 16,0 3-9-16,3 5-1 15,3 8-2-15,2 2 0 16,4 3 0-16,3 1 2 16,0-1-8-16,3 0-3 0,-3-2-83 15,3-1-45 1,-4-10 65-16</inkml:trace>
  <inkml:trace contextRef="#ctx0" brushRef="#br0" timeOffset="9">18457 17492 120 0,'0'-5'46'0,"3"5"-24"0,-3 0-15 0,3 5 15 0,3 3-4 16,0 5 1-1,-6 11 3-15,5 10 1 16,-2 6-12-16,0 2 0 0,0-5 2 0,-3 0-5 16,0-5-2-16,0-5-1 15,0-6-1-15,0 0 4 16,0-10 5-16,0 2-5 16,0-5-2-16,0-3 1 15,0-5 0-15,0-3-6 16,3-7-2-16,6 4 0 15,0-7 0-15,0-3-2 16,3 1 0-16,0-7-1 16,6 14 3-16,-3 0-2 15,0 6-1-15,-1 2 5 16,1 5 3-16,3 3-1 16,-3 3 0-16,-6 5-1 0,0-1 1 15,-3 1-2-15,0-3-1 16,0-2-8-1,-3-3-3-15,3 3-32 0,9-11-69 32,0-3-6-32,2-8 50 15</inkml:trace>
  <inkml:trace contextRef="#ctx0" brushRef="#br0" timeOffset="10">18844 17722 160 0,'-15'-5'63'0,"6"10"-34"0,-6 3-14 0,9-3 18 0,-3 1-7 16,0 7-1-16,0 0-10 16,-3 11-2-16,0-3-7 15,3-2-2-15,6-1 0 0,6-2-2 16,0-3-2-16,3-2 1 16,6-3-1-16,0-6 0 15,3-2 0-15,-3-2-3 16,0-6 0-16,0-5-1 15,-3-1 0-15,-3-2 3 16,-3 3 0-16,-3 0 1 16,0 0 2-16,0 5-1 15,0 3 2-15,0-3-4 16,3 16-2 0,3 0 2-16,0 2-5 0,-1 3 2 15,4 1-14-15,0-4-5 31,0 1-10-31,3-6-3 0,3-5-4 16,0 0-25 0,-3 0 14-16,0-5 21 15,-3-3 14-15,0-5 28 16,-3 5 14-16,-3 2 16 16,0 1 7-16,-1 0-18 0,1 5-7 15,-3 0-11-15,3 5-1 16,-3 0-7-16,3 3 6 15,0-2 4-15,-3 4-1 0,0-7 0 16,0 5-4-16,3-3-1 0,-3-5 3 16,0 0 5-16,0 0 0 15,0 0-1-15,0-5-2 16,-3-3-1-16,3 0-7 16,-3 0-2-16,3-3-4 15,0 1-1-15,3-3-1 16,3 2 0-16,3-2-22 15,3 2-12-15,0-2-19 0,3 8-6 16,6-3-2 0,3 5-26-16,-4 0 25 15</inkml:trace>
  <inkml:trace contextRef="#ctx0" brushRef="#br0" timeOffset="11">19213 17722 144 0,'-6'0'55'0,"3"0"-30"0,-3 5-14 0,3-2 15 16,-6 2-3-16,-6 1-2 15,3 2-9-15,0 2-5 16,3-2-4-16,0 5-5 0,3 9 1 16,3-4-1-16,3-2 0 15,6 0 4-15,6-3 1 16,0-2-1-16,-3-3-2 0,3-6-2 16,-3-2 1-16,3-8 1 15,-3-5 0-15,-3-6 0 16,0 1 2-16,-3-6-1 15,-3-8-1-15,0-5 1 16,-3-2-1-16,-3-1 2 16,0 8 1-16,3 3 3 15,0 5 1-15,0 11 1 16,3 10-4 0,0 14-5-16,3 18-2 15,3 3 2-15,3 2 0 16,0 1 3-16,3 4-10 15,-1-7-2-15,4 3-33 16,0-9-11-16,0-8-26 16</inkml:trace>
  <inkml:trace contextRef="#ctx0" brushRef="#br0" timeOffset="12">19376 17764 268 0,'-14'-2'101'0,"11"2"-54"0,6 0-57 0,-3 0 16 16,0 0-11-16,5 0 1 0,4 0 2 15,3 0 1-15,3 0 1 16,0-3-9-16,3 3-2 0,3-5-49 16,0 5-23-16,8-3-4 15</inkml:trace>
  <inkml:trace contextRef="#ctx0" brushRef="#br0" timeOffset="13">19549 17754 212 0,'-18'5'79'0,"12"-2"-42"0,0 2-43 16,3 3 12-16,0-3-4 15,0 9 3-15,3-1 2 16,0 3 3-16,3-3-5 31,3 0-3-31,3-2-1 0,6-1-17 0,6-2-6 0,0-2-18 0,0-4-7 16,-1-10-19-1</inkml:trace>
  <inkml:trace contextRef="#ctx0" brushRef="#br0" timeOffset="14">19713 17786 140 0,'-15'5'55'0,"9"3"-30"0,-3-3-23 0,6-2 14 16,0 15 3-16,0-4 3 15,3-1-3-15,3-3-1 0,6 1-10 16,3 0-1-16,3-4 3 0,0-1-4 16,3-4 2-16,-4-2-3 15,1-2 0-15,-3-6-1 16,-3 3 0-16,-3-9 4 15,-6 1-4 1,-3 0-2-16,-3 0-4 16,-6-1-1-16,0 4-9 15,0-3-3-15,3 5-21 16,1 0-7-16</inkml:trace>
  <inkml:trace contextRef="#ctx0" brushRef="#br0" timeOffset="15">19981 17714 148 0,'-3'5'55'0,"0"-2"-30"0,-9 2-25 0,9 1 13 16,-6 2 0-16,0 2 2 16,-6 3-2-16,3 3 2 15,0 11-8-15,3-9 0 0,3 1 3 16,3-3-4-16,6-3-1 15,3 0-5-15,3-8-2 16,0 3 3-16,3-8 1 16,-3-8-5-16,3-5 0 15,0-3-10-15,-3-7-2 0,-3 1-3 16,-3-15-2-16,-3-2 9 16,-6-6 4-16,0 5 7 15,-3 3 4-15,0 3 16 16,0 7 7-16,3 11-7 15,0 3-4-15,0 8-14 16,3 13-4-16,0 10-4 0,3 14 1 16,3 5-4-16,3 0-1 15,3 0-11-15,0-5-1 16,0-3-29 0,3-3-38-16,0-4 23 15</inkml:trace>
  <inkml:trace contextRef="#ctx0" brushRef="#br0" timeOffset="16">20115 17804 176 0,'0'-2'66'0,"3"2"-36"0,3-3-37 0,-3 3 10 16,5 0-3-16,-2-5 0 0,3 5 2 15,0-8 3-15,-3 2-2 16,3-2-4-16,-3 0 0 0,0-2-1 15,-3 5-2-15,-3-3 7 16,-6 2 5-16,-3 1 0 16,-3 2 3-16,-6 1 0 15,-5 4 1-15,5 4-6 16,3 2-2-16,0 2-4 16,6 1-3-16,3-1 4 15,6-2 1-15,6 6-7 16,6-6-4-16,6-3-17 15,3 0-7-15,5 3-15 16,1-8-38-16,0 0 15 16</inkml:trace>
  <inkml:trace contextRef="#ctx0" brushRef="#br0" timeOffset="17">20409 17749 108 0,'-6'-8'44'0,"0"8"-24"0,-3 0-6 0,4 0 15 16,-4 8-14-16,-6-3-3 15,0 5 1-15,0-2 1 16,3 0-7-16,3 14 2 0,3-9 4 16,3 3-7-16,6-3-3 0,3-5 2 15,3 2 4-15,3-2-5 16,0-2 0-16,0-6-2 16,0-6-2-16,-3-4-8 15,0-1-3-15,-4-5-3 16,1-2-1-16,-3-3-3 15,-3-11-2-15,-3-3 5 16,0 4 1-16,-3 4 4 16,4-2 1-16,-4 0-1 15,3 8 1-15,-3-3 3 16,3 3 1-16,0 2 5 16,0 3 4-16,0 3 10 15,0 3 3-15,0 2 7 16,0 0 5-16,0 5-5 15,0 3-2-15,3 13-6 0,0 11-2 16,0 11 0-16,3 7 4 16,6 6-8-16,0-3-1 15,3-3-5-15,2-5-3 16,4-11-51-16,15 6-24 16,0-19-17-1</inkml:trace>
  <inkml:trace contextRef="#ctx0" brushRef="#br0" timeOffset="18">21275 17704 88 0,'-5'-8'35'0,"5"8"-18"0,-6 0-7 0,0-6 12 0</inkml:trace>
  <inkml:trace contextRef="#ctx0" brushRef="#br0" timeOffset="19">21237 17690 239 0,'-18'6'48'0,"-3"2"-19"16,-3 5-10-16,3 0-13 15,1-2-2-15,2 7 2 0,3 1 1 16,6 5 1-16,6-6-2 15,3 1 1-15,6-6-4 16,6 0-2-16,3 0-9 16,6-5-3-16,5-5-34 15,1-6-15-15,3 1-27 16</inkml:trace>
  <inkml:trace contextRef="#ctx0" brushRef="#br0" timeOffset="20">21380 17741 168 0,'-6'-8'63'0,"0"8"-34"0,0-3-32 16,3 3 11-16,-3 0 11 16,0 0 8-16,-3 3-1 15,-3 2-1-15,0 3-13 16,0 0-10-16,3 5-4 0,0 6-4 15,3-1 1-15,3 1 5 16,3-3 4-16,3-3-1 16,3 0 0-16,3 0-3 0,3-5-1 15,0-3-4-15,3-5 1 16,-3-5-7-16,0-3-1 16,-3-5 2-16,0 5 1 15,-3-5 8-15,-3 0 5 16,0 2-2-16,-3-2-1 15,0 8 0-15,0-3 1 16,0 8 1-16,0 0 3 16,0 10-5-16,3-2-3 15,0 5 1-15,5 1 0 16,1-1 1-16,3 0 0 16,-3 0-7-16,0 0-3 15,3-5-32-15,0-2-12 16,0-6-22-1</inkml:trace>
  <inkml:trace contextRef="#ctx0" brushRef="#br0" timeOffset="21">21514 17524 248 0,'-12'0'93'0,"12"2"-50"0,0 14-57 16,3-3 14-16,0 11-6 15,0 8 1-15,-3 5 11 16,0-3 9-16,3 3-8 16,0-2-1-16,3-3 0 0,-1-3-10 15,4-5-4-15,0-6-23 0,0-5-10 16,0-5-11 0,0 0-4-16,0-8-15 15</inkml:trace>
  <inkml:trace contextRef="#ctx0" brushRef="#br0" timeOffset="22">21603 17513 212 0,'-6'-13'79'0,"6"13"-42"0,3 5-43 0,0 0 14 16,3 6-1-16,0 5 6 16,0 18 6-16,0 3 5 15,-3 6-12-15,3-6-5 0,-3 8-2 16,6-6-30-16,5 1-10 0,-2-8-62 15,6-6-36 1,3-5 58-16</inkml:trace>
  <inkml:trace contextRef="#ctx0" brushRef="#br0" timeOffset="23">22029 17786 84 0,'-6'-8'33'0,"6"8"-18"0,-3-11-13 0,3 11 6 31,0 0 15-31,0-3 8 16,0-2 3-16,0 0 5 15,-3 5-9-15,0 0-1 16,0-3-16-16,0 1 5 0,-3 2 5 16,-3-3-3-16,0 3 0 15,-3 3-5-15,0-1 1 16,-9 6-9-16,0 0-4 15,4 5-2-15,-1 1 1 0,3 4-6 16,3-2 1 0,3 0 1-16,3 0 1 0,6-3-6 15,3 0 0-15,6-2-8 16,6-3-1-16,0-3 2 16,0-5 1-16,-1 0-1 15,1-5-1-15,-3-1 5 16,0-2 4-16,-3 1 6 15,-3-7 9 1,-3 1 2-16,0 2 1 16,-3 1 0-16,0 2 0 15,0 3 0-15,0 2-2 0,-6 16-1 16,0 0-5 0,0 6-1-16,0 5 3 15,3 5 1-15,3 3 3 16,9 13-5-16,6-6-1 15,6-4-2-15,3-4-2 16,8-7-6-16,1-5-4 16,0-6-41-16,3-10-16 15,-1-3-43 1</inkml:trace>
  <inkml:trace contextRef="#ctx0" brushRef="#br0" timeOffset="24">15777 16837 124 0,'6'-13'49'0,"-3"13"-26"0,0-3-3 0,-3 3 21 16,0 0-7-16,0 8-2 15,0 8-12-15,-6 3-2 16,-3 20-11-16,-6 4 7 0,-3-1 5 16,-2 8-6-16,-1-2 0 15,3-6-5-15,3 1-3 16,3-12-5-16,3 1 0 16,0-11-7-16,3-8 0 0,6 1-26 15,3-14-10-15,3 0-18 16,6-8-7-16,3-11-10 15</inkml:trace>
  <inkml:trace contextRef="#ctx0" brushRef="#br0" timeOffset="25">15971 16848 200 0,'3'-11'77'0,"-6"11"-42"0,6 8-34 15,-3-3 16-15,0 9 4 16,-3 12 7-16,-6 6 2 15,-6 13 4-15,0 2-18 16,-6-2-3-16,0 6-1 0,6-12-10 0,-3 1-2 16,4-3-8-16,8-8-2 15,-3-5-53-15,9-8-20 16,9-3-29 0</inkml:trace>
  <inkml:trace contextRef="#ctx0" brushRef="#br0" timeOffset="26">16456 17059 108 0,'-3'0'41'0,"0"-2"-22"0,0 2-7 0,0 2 16 16,-3-2-5-16,-3 6 1 16,-3 2-4-16,-3 5-1 15,0 0-10-15,0 6-5 0,-2 7-1 16,-4 1-2-16,9-1 2 0,12 3-2 16,6-2-1-1,3-6 3-15,3-8 0 16,2 0-1-16,1-5 1 0,-3-3 2 15,3-10 2-15,-3-3-1 16,3-5-1-16,-3-6-3 16,-3-7-2-16,-6-6-2 15,-3-2 1-15,-3-3 3 16,-3-11 1-16,0 9-4 16,-3 1 1-16,0 4 11 15,0 13 5-15,3 2-2 16,0 6 2-16,3 8-16 15,0 5-4-15,3 21 3 16,0 3 5-16,6 2-4 0,0 1 0 16,3 10-5-1,0-8 1-15,3 3-16 0,0-9-6 16,6-1-20-16,-3-1-7 16,-1-8-20-1,1-8-19-15,0 3 40 16</inkml:trace>
  <inkml:trace contextRef="#ctx0" brushRef="#br0" timeOffset="27">16551 17126 116 0,'-9'5'44'0,"9"0"-24"0,-3 30-19 16,3-22 8-16,0 0 6 15,3 6 4-15,3-6 8 16,0 0 4-16,3 0-9 0,6-2-2 15,3-9-12-15,-1-2 1 0,1-7 2 16,0 1-4 0,0-7 1-16,-6 0 1 0,-3-6 2 15,-9 6-5-15,-3-3-2 16,-6-2 0-16,-3 4 2 0,-3 4-3 16,0-1-2-16,0 1-18 15,1 4-6-15,2-2-20 16,3 3-8-1,3 2-34 1,6-2-18-16,3 0 50 0</inkml:trace>
  <inkml:trace contextRef="#ctx0" brushRef="#br0" timeOffset="28">16738 17099 148 0,'21'27'57'0,"-15"-4"-30"0,-3-4-16 15,0-11 18-15,-3 5-4 16,0-5 0-16,-3 5-5 15,-3-7 0-15,6 1-11 16,-6-1-3-16,6-6-2 0,0-3 0 16,3-7 2-16,3 2-3 0,0-11-2 15,3 6-5-15,0-6 0 16,0 6 2-16,3 0 1 16,0 10-2-16,0 1 2 15,-3 4-1-15,3 1 0 16,-3 10 0-16,-4 6-2 15,1-6-13-15,0-5-6 16,6 5-15-16,-3-8-4 16,0 3-15-1,3-2-28-15,0-6 24 16,0 0 99 15,0-6-5-31,-3-2 3 0,0 8-14 16,0 0-7-16,2 0 2 15,1-5 1-15,0 5-3 16,0-8 1-16,0 8-7 16,0-13-3-16,-3 5-3 15,0-3 0-15,-3-2 0 0,-6 0 1 16,-3 8 0-16,-6-3 4 16,-3 8 5-16,-3-6 2 15,-6 12 3-15,-3 7-6 16,4 0-2-16,2 6-5 15,6-6-4-15,3 5 0 16,9-2 1-16,9 0-1 16,6-3-1-16,6-5-15 0,5 0-7 15,4-2-42 1,12 1-52-16,-6-7 26 16</inkml:trace>
  <inkml:trace contextRef="#ctx0" brushRef="#br0" timeOffset="29">17384 17131 156 0,'0'10'60'0,"6"25"-32"0,12-9-28 0,-9-18 10 0,0 5 2 15,0-2 5-15,0-3 4 16,0 3 2-16,-3-3-12 16,0-3 0-16,0-3 0 0,0-2 0 15,0 0 1-15,0 0-4 16,0-7-3-16,-1 1 0 15,1-7-1-15,-3-6-5 16,0-2 1-16,0 8-5 16,0-5-1-16,0 4-22 0,0-2-8 15,0 6-33 1,0 2-44-16,0-3 29 16</inkml:trace>
  <inkml:trace contextRef="#ctx0" brushRef="#br0" timeOffset="30">17575 17144 172 0,'6'27'66'0,"0"-4"-36"0,0-7-33 0,-3-5 13 16,6-3-7-16,-3 2-2 15,0-2-14-15,0 0-6 16,-1 3-52-16,-2-9-21 16,0 4 45-16,6-6 22 0</inkml:trace>
  <inkml:trace contextRef="#ctx0" brushRef="#br0" timeOffset="31">17551 17059 184 0,'-6'-13'71'0,"9"13"-38"0,0-2-50 16,-3 2 9-16,6 0-17 16,0 0-2-16,0 0 2 15,0 0 0-15,6 2-26 16,6 4-9-16</inkml:trace>
  <inkml:trace contextRef="#ctx0" brushRef="#br0" timeOffset="32">17774 17110 116 0,'0'2'44'0,"0"-4"-24"0,-3 4-6 0,3-2 17 16,-3 6-8-1,-3-1-1-15,0 8-9 16,-2 0 0-16,-1 1-8 0,3 4 1 0,0-2 1 15,3-3-6-15,3 6 0 16,0-6-1-16,3-2 2 16,3-3-1-1,0-3 2-15,3-5-2 0,-1-5-1 0,-2-1 1 16,0-7 1-16,0 5 1 16,0-10 1-16,-3 4 6 15,0 9 11 1,6 10-1-1,3 1-3-15,6 2-10 16,0-1-2-16,3-1-25 16,2 2-9-16,4-6-79 15</inkml:trace>
  <inkml:trace contextRef="#ctx0" brushRef="#br0" timeOffset="33">18230 17030 172 0,'-3'-5'66'0,"0"10"-36"0,3-2-29 0,0 2 16 0,0 3-11 16,3 3-1-16,0 2 6 15,-3-5 4 1,3 10-7-16,0-2-4 0,0 3-6 15,0-6 1-15,3 0-32 16,-3-7-13-16</inkml:trace>
  <inkml:trace contextRef="#ctx0" brushRef="#br0" timeOffset="34">18194 16895 120 0,'-6'0'46'0,"3"0"-24"0,9 0-76 0,-3 6-17 15</inkml:trace>
  <inkml:trace contextRef="#ctx0" brushRef="#br0" timeOffset="35">18352 17099 144 0,'-3'19'55'0,"3"-11"-30"0,0-3-23 0,0-5 23 15,0 0-7-15,0 0-2 16,0 0 0-16,0 0-9 16,3-5-2-16,0-3-1 0,0-6-5 15,0 1 1-15,3 0-2 16,0 0 0-16,0-6 4 15,0 6 1-15,2 13-6 16,4 0 0 0,0 5 5-16,0 3 4 15,-3 5-3-15,0 1-2 16,0 9 0-16,-3-1 1 16,0 1-10-16,0-7-2 0,0 3-26 15,6-11-9-15,9 2-30 16</inkml:trace>
  <inkml:trace contextRef="#ctx0" brushRef="#br0" timeOffset="36">18646 17065 124 0,'-14'-8'49'0,"8"3"-26"0,-6 5-16 15,6 0 13-15,-6 5-1 16,0-3 3-16,-6 9-8 15,3-3-3-15,3 0-6 16,3 10-4-16,3 9 0 0,9-9-1 16,9 1 0-16,0-3-3 0,3-6 2 15,0-2 1-15,3-2 2 16,-3-12-1-16,0-7-1 16,-1 0 1-16,-2-6 1 15,-6-7-1-15,0-1-1 16,-6-4 1-16,-3-4 1 15,-3-2-3-15,0 3 0 16,-3 7 5-16,1 1 2 16,2 2 6-16,0 11 5 15,0 5-9-15,3 8-2 16,3 8-4-16,3 5-2 16,3 16 1-16,0 0 1 15,3-2-1-15,-1 5-1 16,1-1 3-16,3 1 0 0,0-6-6 15,-3-4 0-15,15-9-70 16,-6 0-21 0</inkml:trace>
  <inkml:trace contextRef="#ctx0" brushRef="#br0" timeOffset="37">18801 17052 184 0,'-6'5'68'0,"9"3"-36"0,0 5-40 16,0-5 12-16,0 2-4 16,0 6 0-16,0 3 0 15,0 5 2-15,0-8-1 0,0-3-3 16,3-3 1-16,0-2-28 0,0-2-10 16</inkml:trace>
  <inkml:trace contextRef="#ctx0" brushRef="#br0" timeOffset="38">18855 17073 88 0,'0'5'35'0,"3"-5"-18"0,6 13-18 0,-3-8 7 16,0 3 7-16,0 0 6 15,0 6 1-15,-1-4 0 16,1 9-2-16,-3-11 1 15,0 5-1-15,0-5-2 16,-3-8-2-16,0-13 3 16,0-1-2-16,3-2-11 15,0 1-2-15,0-1-4 16,3 2-2-16,0 4-6 16,6 2-4-16,0 3 1 15,6 5 0-15,0 5 5 16,0 0 3-16,-1-2 3 15,1-3 1-15,0 5 1 16,-3-5 0 0,0 0 2-16,-3 0 1 0,0-5-4 0,-3 2 1 15,-3-7-2-15,-3 2 0 0,-3 2 0 16,-3-1 0 0,-3 1-3-16,-3 4 1 0,0-1 4 15,-3 0 4-15,0 6-6 16,-3 2 0-16,3 8 0 15,3-2 3-15,9-3 2 16,0 5 1-16,6 0-5 16,6-5 1-16,3-2-5 15,0 2 1-15,9-6-16 16,3-2-4-16,-1-5-4 16,-2 0-4-1,-3-1 13-15,-3-2 12 16,-6 0 7-16,-3 3 13 15,-6 0 6-15,-3-3 3 0,-6 3 2 16,-9 5 0-16,0 0 2 16,3 0-10-16,0 10-2 15,3-2-8-15,3 0-4 16,3 5-1-16,0-2 3 0,12 2 2 16,3 0-5-16,3 1-2 15,0-6-3-15,3-8 3 16,3-3-16-16,2-8-5 15,-2 3-27 1,-3-10-37-16,-3-1 19 16</inkml:trace>
  <inkml:trace contextRef="#ctx0" brushRef="#br0" timeOffset="39">19340 16784 200 0,'-9'-5'77'0,"9"5"-42"0,0 0-41 16,0 5 14-16,3 9-7 15,0 4 2-15,3 3 2 16,0 19 4-16,0 0-4 16,0-1-3-16,3-2-1 0,-3-5-4 15,0 0 0-15,0-3-25 16,0-5-9-16,-3-3-47 16</inkml:trace>
  <inkml:trace contextRef="#ctx0" brushRef="#br0" timeOffset="40">19272 16988 228 0,'-3'-16'85'0,"9"16"-46"0,14 0-50 0,-8-5 13 16,6 5-2-16,9 0 2 15,3 0 0-15,-1 0-2 16,-5 0 1-16,-3 0-15 0,-6 0-3 15,-6 0-134 1,-6-5 60 0</inkml:trace>
  <inkml:trace contextRef="#ctx0" brushRef="#br0" timeOffset="41">18676 16980 224 0,'-9'-13'85'0,"18"13"-46"0,9 0-83 16,3 0-2-16,9-5-40 31,5-9-11-31</inkml:trace>
  <inkml:trace contextRef="#ctx0" brushRef="#br0" timeOffset="42">19766 17020 152 0,'0'0'57'0,"6"10"-30"0,3 4-27 0,-4-6 10 15,1 5 9-15,0 5 7 16,0 9-2-16,-6-6 0 15,-3 5-13-15,-3 1-4 0,-3-9-3 16,1 6-5-16,-4-8 1 16,-6-3-16-16,3-2-6 15,-9-9-33 1,3-2-52-16,0-2 17 16</inkml:trace>
  <inkml:trace contextRef="#ctx0" brushRef="#br0" timeOffset="43">19736 16824 172 0,'3'-8'66'0,"3"3"-36"0,6 5-55 15,-6 0 1-15,0 0-43 16,3 8-17-16</inkml:trace>
  <inkml:trace contextRef="#ctx0" brushRef="#br0" timeOffset="44">19882 16962 104 0,'21'45'38'0,"-1"-24"-20"0,-8-3-1 16,-6-5 14-16,3 1-5 16,0-4-1-16,3-2-8 15,-3 0 0-15,3 3-10 16,-3-9 0-16,3-2 3 0,-3-8-6 16,0 3-2-16,-1-8-1 0,-2 5-1 15,-3-13-3-15,0 2 2 16,-3 1 3-16,0 5 3 15,0 7-2-15,0-2 0 16,3 8 1-16,0 6 2 16,0 2-3-16,0 5 0 15,3 0-1-15,0 0-2 16,6 0 1-16,-3 1 1 16,0-4-10-16,0-2-4 15,3 0-25-15,-3-3-9 0,0-5-20 16</inkml:trace>
  <inkml:trace contextRef="#ctx0" brushRef="#br0" timeOffset="45">20316 16909 108 0,'-3'-6'44'0,"3"6"-24"0,0 0-13 0,0 0 15 16,3 6 0-16,0 4 2 15,3 6 0-15,0 5 2 16,-3 3-14-16,3-3 0 0,0 3-1 16,0-3-4-16,-3-2 1 15,0-6-5-15,0 0 0 16,-3 0-1-16,3-5 1 15,-6-2 2-15,3-6 2 16,-3 0-1-16,3-6-1 0,0-2-8 16,0-5 0-16,3 0-4 15,0-8 2-15,0-3 1 16,6 5-1-16,0 4 4 16,0 1 0-16,0 4 1 15,0 7 0-15,-1 6 2 16,1 2 1-16,-3 8 5 15,0 6 3-15,-3-3-4 16,0 0 1-16,-3-3-5 16,0-5-2-16,-3 0 0 15,3-3 1-15,3 3-3 0,0-11 0 16,3-7 1 0,3 2 0-16,0-5-3 0,0-1 0 15,0 4-1-15,3 7 3 16,-3-2 4-16,3 10 3 15,0 3 4-15,-3 3 4 16,-1 2-4-16,-2 0 2 16,-3 0-7-16,0 0-3 15,0-5-4-15,0 0 1 16,-3 3-26-16,3-8-9 16,3-3-20-16,0 0-5 15,0-3-11-15,0-2-21 16,0-3 36-1</inkml:trace>
  <inkml:trace contextRef="#ctx0" brushRef="#br0" timeOffset="46">20635 17046 156 0,'0'0'57'0,"3"13"-30"0,0 6-23 0,3-6 13 16,0 8 5-16,0 8 4 15,-3 6-3-15,0-1-2 16,3 3-11-16,-1 3-6 0,-2-3-1 0,0-8-2 15,0-2 2 1,0-14 0-16,-3 0 1 16,0-16-9-16,-3-7-6 15,0-6-3-15,0-8-2 16,0-2 2-16,1-6 3 16,-1-8 2-16,3 1 3 15,3-1 4-15,2 5 3 16,4-7 2-16,3 13 3 15,6 5 1-15,-3 11 1 16,3 10 2-16,0 6 6 16,-3 5 4-16,0 3 1 15,-10 2-1-15,-5 0-4 16,-3 8-2-16,-5-2-8 0,-4-6-4 16,-3 5-10-16,-3-10-3 15,-3-2-14-15,0-1-6 16,9-10-15-16,0-1-4 15,4-2-37 1</inkml:trace>
  <inkml:trace contextRef="#ctx0" brushRef="#br0" timeOffset="47">21147 17044 124 0,'-15'13'49'0,"12"0"-26"0,-3 3-12 16,6-6 15-16,0 6-1 15,6 3 0-15,3-1-10 16,3 1-4-16,3-6-6 16,2-5-6-16,4 0 0 0,6-8 5 15,-3 0 5-15,0-8-5 16,-9 0 0-16,-3-5 2 15,-4 0 3-15,-5-3 2 0,-6 3 1 16,-8-3-2-16,-1 2 1 16,-3 1-6-16,0 3-3 15,-3-4-8-15,3 7-4 16,0 1-25-16,3 6-12 16,3-2-42-1,6 2-23-15,3-3 53 16</inkml:trace>
  <inkml:trace contextRef="#ctx0" brushRef="#br0" timeOffset="48">21385 17028 200 0,'6'5'74'0,"0"6"-40"16,0 4-42-16,-3-4 12 0,0-3-4 15,-3 5 2-15,0-5 12 16,0 3 8-16,0-3-11 31,0-3 1-31,0 0 1 0,0-5-5 0,3 0 0 0,-3-5-6 16,3-6-2-16,3-2 0 15,0 0 2-15,3-3-6 16,11-8 1-16,-5 6 1 16,0-3 1-16,6 15 1 15,0 12 2-15,0 4 3 16,-4 3 2-16,-2 3-1 15,0-3 1-15,-3 1-6 16,-3-1-1-16,0 0-60 16,0-8-81-1</inkml:trace>
  <inkml:trace contextRef="#ctx0" brushRef="#br0" timeOffset="49">21998 17014 164 0,'-3'-5'63'0,"-9"5"-34"0,18 0-23 16,-6 0 15-16,6 0-2 16,0 5 3-16,6 8-3 15,0 6 0-15,0 2-10 16,0-3 1-16,0 9 3 0,0-1-5 15,-1-2 0-15,-2-8 0 16,0-3 0-16,0 0 0 0,3-7 0 16,-3-12 0-16,0-2 2 15,6-5-3-15,-3-5 1 16,0-4-5-16,-3-1 0 16,3 1-3-16,-6 4-1 15,-1 2 1-15,-2 3 2 0,3 2-17 16,0-2-4-16,0 8-37 15,0-3-14-15,0 8-37 16</inkml:trace>
  <inkml:trace contextRef="#ctx0" brushRef="#br0" timeOffset="50">22406 16778 168 0,'-3'-5'63'0,"3"-8"-34"0,0 26-27 16,0-2 12-16,3 2 2 15,6 3 2-15,-3 10-5 0,-3 11 0 16,3-2-8-16,0 7-3 15,6-8-1-15,-3 1 1 0,-1-6 1 16,1-3-8-16,0-5-4 16,-3 1-37-1,-3-9-17-15</inkml:trace>
  <inkml:trace contextRef="#ctx0" brushRef="#br0" timeOffset="51">22332 16966 228 0,'-12'-24'88'0,"12"24"-48"0,0-5-47 16,6 2 16-16,0-2-8 16,2-8-1-16,4 8 3 15,3-3-2-15,9 8-3 0,3-6 1 0,3 6-12 16,2 0-7-16,-2 0-33 15,3 0-56 1,3 0 16 0</inkml:trace>
  <inkml:trace contextRef="#ctx0" brushRef="#br0" timeOffset="52">22724 16942 140 0,'-6'0'52'0,"1"0"-28"0,-1 6-11 0,0 2 19 0,-9-3-5 16,3 3 1-16,-3 5-11 15,-3-2-5-15,6 2-7 16,0 3-4-16,3 2 0 0,3 6-4 16,6-8 2-16,3 2 1 15,3-4 2-15,6-6-3 16,3-3-2-16,3-5 2 16,-6-5 0-16,0 2-4 15,-3-8-1-15,0 3 3 0,-3-5 1 16,-3 0 2-1,0 0 0-15,-3 0 4 0,0 7 2 16,0 1 0-16,0-3-1 16,3 8-3-16,-3 0 1 15,3 8-2-15,2 3-1 16,1 2-2-16,3 5 1 16,0-4-6-16,0-7-3 15,0 7-21-15,0-6-10 16,0-3-25-1,0-5-26-15,0 0 32 16</inkml:trace>
  <inkml:trace contextRef="#ctx0" brushRef="#br0" timeOffset="53">22823 16868 148 0,'-3'-18'57'0,"3"12"-30"0,0 12-23 15,0-6 15 1,6 8-7-16,0 5 7 15,0 13 5-15,0-2-13 16,-1 3 3-16,-2-1 2 0,0 1-6 16,0-6-3-16,0 3-4 15,0-11 0-15,-3 0-2 16,0 0 2-16,3-5-2 16,0-8-1-16,6 0-2 15,0-2-1-15,6-9-3 16,0-2 1-16,0 5 1 15,0-5 2-15,3 7-4 0,-1 6 2 16,-2 0 4-16,0 6 2 16,-3 1 4-16,-3 7 3 15,-6-1 5-15,-3 0 1 16,-3 0-4-16,-6-2-1 16,0-3-4-16,-3 0 1 15,-6 2-6-15,-2-7-3 16,-1-3-15-16,3-3-4 15,3-2-24-15,3 0-9 16,3-8-25 0,3-3-23-16,9-3 39 15</inkml:trace>
  <inkml:trace contextRef="#ctx0" brushRef="#br0" timeOffset="54">23022 16831 200 0,'0'0'74'0,"6"8"-40"0,3 11-31 15,-6-14 17-15,0 21-8 16,0 1-2-16,0-1-3 16,-3 6-2-16,3-5-3 15,0-6-6-15,3 3-2 0,0-6-28 16,-3-5-13-16,9-5-88 31,-3-2 56-31</inkml:trace>
  <inkml:trace contextRef="#ctx0" brushRef="#br0" timeOffset="55">23177 17035 108 0,'3'0'41'0,"3"0"-22"0,3 5-18 0,-3 1 11 15,3-6 3 1,0 5 3-16,2-5-3 16,1 0-1-16,0-5-6 0,0 5-3 15,-3-6-2-15,0 1-3 0,0-3 3 16,-3 0-4-16,-6-2 0 15,-3-4-1-15,-3 6 0 16,-6 0 6-16,-3 11 2 16,-3 2 13-16,0 3 5 15,4 3-6-15,-4 2-3 16,9 3-2-16,3 0 1 16,3 0-3-16,6-3-1 15,6 5-2-15,9-10 0 16,5 3-35-16,13-8-14 0,3 2-33 15,0-5-42 1,-1-5 31-16</inkml:trace>
  <inkml:trace contextRef="#ctx0" brushRef="#br0" timeOffset="56">23790 17040 96 0,'0'0'35'0,"3"6"-18"0,6-6-13 0,-6 5 10 16,3-3 5-16,3 4 3 16,3-1 2-16,0-2 2 15,3 2-12-15,2 0-5 16,-2-2-6-16,0-3 0 0,0-3 2 15,-3-2 0-15,0-3 2 16,3-3-2-16,-9 4 2 16,-3 1-4-16,-3-2 0 15,-3-2-1-15,-3 2 1 0,-6 3 0 16,-3 2 3-16,-6-2-1 16,-3 10 0-16,0 3 5 15,1 0 4 1,2 10-3-16,6 1 1 0,6 2-3 15,3-3 0-15,6 1-5 16,9 7-1-16,6-4 1 16,9-4 2-16,2 3-16 15,7-7-6-15,3-9-21 16,-6 3-6-16,-4-8-27 16,-2 0-41-1,-3-8 31-15</inkml:trace>
  <inkml:trace contextRef="#ctx0" brushRef="#br0" timeOffset="57">24070 17080 116 0,'-9'-13'44'0,"6"10"-24"0,0-2-10 15,3 5 12-15,0 0-6 0,0 0 1 16,0 8 1-16,0 5 3 16,0 0-11-16,0 0 1 0,0 6 0 15,0-1-2-15,0 4 0 16,0-4-3-16,0-5-1 15,0-5-3-15,0-2 1 16,3-1 2-16,0-10 2 16,0-9-6-16,3-4 0 15,3-3-1-15,3 2 0 16,3-2-5-16,-1 2 1 16,1 6 2-16,0 8 1 15,0 5 1-15,0 11 2 16,-3 2-1-16,0 3-1 0,-3 7 1 15,-3-1 1 1,3-4-6-16,-3 3-1 16,-3-7-31-16,0-1-12 0,-1-3-32 15,4-2-19 1,9-2 48-16</inkml:trace>
  <inkml:trace contextRef="#ctx0" brushRef="#br0" timeOffset="58">24415 16810 192 0,'-6'-5'71'0,"3"10"-38"0,0 8-39 0,3-5 12 16,0 11 2-1,-3 7 5-15,0 1-4 0,3 12-1 16,-3 1-4-16,3 0-3 0,0 10 0 15,3-10-12-15,0-1-5 16,0-2-50 0,0-10-45-16,3-1 33 15</inkml:trace>
  <inkml:trace contextRef="#ctx0" brushRef="#br0" timeOffset="59">24323 17059 220 0,'-9'-13'85'0,"12"7"-46"0,3-7-48 16,0 8 14-16,6 2-5 15,3-2 0-15,-1 0-7 16,1 2-3-16,6-2 6 16,3 5-23-16,0 5-9 0,0-2-43 15</inkml:trace>
  <inkml:trace contextRef="#ctx0" brushRef="#br0" timeOffset="60">24573 17051 156 0,'-9'-5'57'0,"9"12"-30"0,3 4-34 0,0-3 8 16,0 5-2-16,0 0 2 15,0 1 11-15,0 4 4 16,0-5 15 0,0 6-17-16,-3-3-3 15,0-6-3-15,0-10 7 16,0-5-2 0,0-3-2-16,0-2 0 15,0 2-6-15,0-6-1 16,3-4-2-16,3 5-2 0,0-6-4 15,3 6 0 1,0 5 0-16,2 0-1 16,1 3-16-16,0-1-7 0,0 6-14 15,3 6-6-15,3-1-27 16</inkml:trace>
  <inkml:trace contextRef="#ctx0" brushRef="#br0" timeOffset="61">24737 17067 176 0,'-3'5'68'0,"6"-5"-36"0,11 8-33 15,-8 3 12-15,0-4-3 0,0 7 0 16,3 4-4-16,0-5-1 16,3 6-1-16,0-3-4 0,0-3 1 15,0-8-32-15,0 3-13 16,0-10-28-1,6-9-11-15,-4-2 43 16</inkml:trace>
  <inkml:trace contextRef="#ctx0" brushRef="#br0" timeOffset="62">24975 17040 212 0,'-9'6'82'0,"-6"7"-44"0,-15 21-36 0,21-21 19 15,-3 19-2-15,-6 8 3 16,-2 5-14-16,-4 0-7 0,0 2-1 15,0-10-17-15,0-2-5 0,1-9-84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6:34.7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663 5781 72 0,'0'-2'30'0,"0"-1"-16"0,0 0-6 0,0 3 13 15,3 0 1-15,-3-2 2 16,3-1 2-16,-3 3 1 15</inkml:trace>
  <inkml:trace contextRef="#ctx0" brushRef="#br0" timeOffset="1">669 5768 274 0,'6'5'16'0,"-6"1"-4"16,0 9 5-1,0-1-10-15,3-1 0 16,2 0-5-16,-5 0 1 0,0-2-4 16,3-1 0-16,3 1-28 15,-6 0-10-15,3-6-43 16,0 0-19-1,-3-5 50 1</inkml:trace>
  <inkml:trace contextRef="#ctx0" brushRef="#br0" timeOffset="2">749 5773 108 0,'-3'3'41'0,"3"-8"-22"0,0 7-16 15,0-2 12-15,9 3 4 16,-6 7 5-16,3 1-12 16,-3 5-5-16,6-3-4 0,-9 0 0 15,9 1-2-15,-9-1-12 0,9-3-2 16,-6 4-54 0</inkml:trace>
  <inkml:trace contextRef="#ctx0" brushRef="#br0" timeOffset="3">880 5816 128 0,'-3'0'49'0,"-3"2"-26"0,6 3-27 15,0 9 25 1,0 2 3-16,0 2-2 16,0 6 0-16,0 0-12 15,0 7-9-15,0 4-1 0,6-3 0 16,-6-6 2-16,3-2 1 16,3-3 3-16,-3-5-8 15,0-3 0-15,0-5 0 0,-3 0 3 16,3-11-7-1,0-7-9-15,3-11-4 16,-6 2 1-16,9 1 3 16,-6-1 7-16,6 3 4 15,-6 3 3-15,8 2 5 16,-2 6 2 0,6 2 4-16,0 3 1 15,-3 6 3-15,3-1 4 16,-6 11-8-16,-3 0-3 15,0 0-2-15,3-3-1 16,-6 0-2-16,0 0 1 16,0-2-26-16,0 0-10 15,0-4-45 1</inkml:trace>
  <inkml:trace contextRef="#ctx0" brushRef="#br0" timeOffset="4">1133 6019 140 0,'-3'24'55'0,"3"-16"-30"0,0 13-29 16,0-13 10-16,0 3-5 16,0-1-1-16,0 1-8 15,0-3-5-15,0 0-46 16,0-3-19-16</inkml:trace>
  <inkml:trace contextRef="#ctx0" brushRef="#br0" timeOffset="5">1118 5929 184 0,'-6'-5'71'0,"6"2"-38"0,6 3-41 0,-6 0 12 16,0 0-6-16,3 0-2 16,6 0-26-16,0 3-10 15,3 0-29-15,6-1-9 0</inkml:trace>
  <inkml:trace contextRef="#ctx0" brushRef="#br0" timeOffset="6">1270 5940 96 0,'-15'3'38'0,"9"-1"-20"0,-3 6-10 16,9-3 13-16,-6 3-3 15,-3 3 1-15,3 5-10 16,0 8-3-16,3-3-4 16,3-3 1-16,0-2-2 15,0 0-3-15,3-5 1 0,3-3 1 0,0 0 2 16,0-6-6-16,3-2-1 15,-6 0-7-15,3-18-7 16,-3 2 8 0,0 0 6-16,3 3 3 15,-6-1 2-15,0 4 0 16,0 2 0-16,0 3 0 16,9 7 4-1,-6 9 2-15,6 7 2 16,-6 4 9-16,3-1 4 15,-3 0 0-15,-3 3 2 16,0-3-9-16,-3 3-3 16,-3-3-4-16,3-5-2 15,-9 2-3-15,3-7-2 16,-3-6-21-16,3-8-9 16,-9 1-20-16,6-3-40 15,-3-6 18-15</inkml:trace>
  <inkml:trace contextRef="#ctx0" brushRef="#br0" timeOffset="7">1335 5765 116 0,'-3'0'46'0,"6"6"-24"0,3 2-13 15,-6 2 14-15,3 6 4 16,0 2 6-16,-3 4-9 0,0 1-2 16,0 4-13-1,0-3-5-15,0-3-3 0,0-3-1 0,0-2 2 16,0-2-1-16,0-7 2 16,0 1-2-16,0-2-1 15,0-6-4-15,0-3-2 16,3-2-6-16,3-6-3 15,0 1 6-15,3-1 3 16,3 3 1-16,0 3 1 16,6 2 9-16,-6 6 4 15,0 2 7-15,-1 6 2 16,-2-1-5-16,0 6 0 16,-3 5-8-16,0 0-1 15,0-5-9-15,-3 0-4 0,3-5-35 16,-6-1-14-16,3-2-25 15</inkml:trace>
  <inkml:trace contextRef="#ctx0" brushRef="#br0" timeOffset="8">1579 5982 140 0,'6'3'55'0,"-3"0"-30"0,3-1-21 0,-6-2 15 15,3 0 0 1,-3 0 3-16,12 0-10 16,-3-2-6-16,3-4-5 15,-6 1 0-15,-3 0-1 0,3-3 2 16,-15 0-3-16,3 0 0 16,0 3 1-16,0 2 0 15,-3 3 0-15,0 5 2 16,3 3 1-16,-9 3 1 15,7 2 2-15,2 3 3 16,0 8 0-16,3-3 2 16,3-3-6-16,3 1-3 15,3-3-4-15,2-3 1 16,4-2-12-16,0-6-5 16,6-3-36-16,3-2-55 15,-6-2 20-15</inkml:trace>
  <inkml:trace contextRef="#ctx0" brushRef="#br0" timeOffset="9">1728 5988 124 0,'-9'7'46'0,"9"1"-24"0,3 19-15 0,-3-19 15 16,0 8 2-16,0 0 5 16,0-3-9-16,0 0-4 15,0-2-9-15,0-1-5 0,0-2-1 16,0-3 3-16,0-2 2 15,0-3 0-15,0-3-1 16,0-7-1-16,0-9 0 16,0 1-2-16,0-1 1 15,3-2-2-15,0 3 2 16,6-1 0-16,-6 3 3 16,6 0-3-16,0 6-2 15,3-1-3-15,-3 3 1 16,0 3-10-16,0 2-5 15,3 3-43-15,-3 0-56 16,-1 0 21-16</inkml:trace>
  <inkml:trace contextRef="#ctx0" brushRef="#br0" timeOffset="10">1963 5768 160 0,'-3'0'60'0,"3"3"-32"0,0-1-35 16,0 4 10-16,0-1 6 15,0 5 3-15,0-2-8 0,0 6-4 16,0-4-25 0,0 1-11-16,0-3-30 0,3 0-13 15</inkml:trace>
  <inkml:trace contextRef="#ctx0" brushRef="#br0" timeOffset="11">2041 5784 148 0,'-6'10'55'0,"3"6"-30"0,3 8-32 0,0-13 10 0,0-1-1 16,0 1 1-16,0-1-19 15,3 4-9-15,3-4-34 16,-6 1-12-16</inkml:trace>
  <inkml:trace contextRef="#ctx0" brushRef="#br0" timeOffset="12">2276 5961 116 0,'-9'3'46'0,"6"2"-24"0,-6 6-15 0,6-6 13 16,0 3 5-16,0 8 5 15,0 8-14-15,3-3-4 0,0 0-8 16,3-3-1-16,6-2 3 16,3 0-1-16,15-8 2 0,-3-3-6 15,2-5-1 1,-5-2 0-16,0-6 2 0,-3-5 1 15,-6-1 1-15,-3-4-2 16,-6-1 1 0,-6 3 0-16,-3 1 1 15,-6 1-2-15,0 4-2 16,-6 2-6-16,6 2-1 0,-6 1-19 16,6 3-6-16,4-1-27 15,2 0-37 1,3 1 29-16</inkml:trace>
  <inkml:trace contextRef="#ctx0" brushRef="#br0" timeOffset="13">2452 5988 132 0,'8'10'49'0,"-2"1"-26"0,0 26-12 16,-3-27 18-16,0 1-4 16,-3-1 0-16,3-2-7 15,0 0-1-15,-3-8-10 16,0 0 0-16,0 0 0 0,3-13-3 15,0-3-3-15,3-2 0 16,-3-3-10-16,3-1-2 16,6 4 6-16,0 2 2 15,0 5 5-15,0 3 1 16,3 6 10-16,-6 4 3 16,2 6 4-16,1 3 0 15,-3 2-7-15,0 6 0 16,0 5-10-16,0-6-2 15,-3-2-28-15,0-3-11 16,0 0-74 0</inkml:trace>
  <inkml:trace contextRef="#ctx0" brushRef="#br0" timeOffset="14">2964 5736 116 0,'3'3'44'0,"-6"2"-24"0,23 11 9 0,-20-3 23 16,6 6-2 0,0 2 0-16,-3 3-21 0,0 2-10 15,0 1-11-15,-3-4-4 16,0-1 2-16,3-4-3 0,-3-2 0 16,0-5-1-1,0-3-6-15,0-1 0 16,3-9-27-1,9-6-3-15,-9-3-2 16,6-2 5-16,0 2 5 16,0 1 12-16,0-1 9 15,6 3 16-15,-3 3 10 16,-1 2 5-16,1 3 4 16,0 6-3-16,0 2 1 15,-3 2-12-15,0 3-2 0,-3 1-8 16,0-1-2-1,-3 5-7-15,3-2 0 0,-3-2-39 16,0 1-16-16,3-9-48 16</inkml:trace>
  <inkml:trace contextRef="#ctx0" brushRef="#br0" timeOffset="15">3321 5943 192 0,'-3'0'71'0,"6"2"-38"0,6 1-39 0,-9-3 14 0,6 2 8 16,0 1 9-16,2-3-6 15,1 0-3-15,0 0-9 16,3-3-5-16,-3 1 1 0,0-1-2 16,-3-2-1-16,0 0 1 15,-3-3-1-15,0 0-5 16,-3 0 1-16,-3 3-5 15,-3-1 1-15,-3 1-3 16,-3 2 2-16,0 3 5 0,-3 3 2 16,4 2 2-1,-4 3 2-15,3 3 5 0,0 2 6 16,9 0 2-16,3 0 3 16,3 1-6-16,3-1-2 15,3 0-3-15,3 0-2 16,2-2-3-16,1-3-2 15,0-3-21-15,3-2-11 16,0-8-42 0,-3-3-54-16,-3 0 30 15</inkml:trace>
  <inkml:trace contextRef="#ctx0" brushRef="#br0" timeOffset="16">3532 5892 196 0,'-3'-2'74'0,"3"2"-40"0,0 2-33 16,0-2 16-16,0 6 11 15,0 2 9-15,0 2-13 16,0 1-3-16,0-1-13 16,0 3-5-16,0-2-2 0,0-3-10 15,0 0-2-15,3-3-47 16,0-2-19-16,0-3-23 16</inkml:trace>
  <inkml:trace contextRef="#ctx0" brushRef="#br0" timeOffset="17">3523 5818 212 0,'-9'-2'82'0,"9"-12"-44"0,3 6-47 0,-3 8 12 16</inkml:trace>
  <inkml:trace contextRef="#ctx0" brushRef="#br0" timeOffset="18">3523 5794 292 0,'6'6'-45'0,"3"-1"-34"16,3 0-15-16</inkml:trace>
  <inkml:trace contextRef="#ctx0" brushRef="#br0" timeOffset="19">3627 5919 172 0,'3'21'66'0,"-3"-21"-36"0,3 21-22 0,-3-16 25 16,0 3-20-16,0-2 12 15,0-1-15-15,0-2 8 16,0-1-10-16,0-2 9 15,0 0-10-15,0-2 5 16,3 2-7-16,0-8-2 0,0 2-2 16,0-7-1-16,3 2 0 15,0-4 0-15,3 4 0 16,3-5 4-16,0 6-2 0,0-4 1 16,0 4-1-16,3 2-8 31,-1 8 3-16,-2 2-8-15,0-2-35 0</inkml:trace>
  <inkml:trace contextRef="#ctx0" brushRef="#br0" timeOffset="20">3946 5876 156 0,'-21'-5'60'0,"21"5"-32"0,-18-8-24 0,12 6 29 16,3 4-20-16,-6-2 12 16,0 3-15-16,-6-1-1 15,4 6-5-15,-1 3 4 16,3 0-5-16,0 2 10 16,3 0-7-16,3 0-3 15,6 3-2-15,-3-3 1 16,6 3-1-16,-3-8-1 15,3 0 1-15,3-11-10 16,6 3 5-16,-1-7-3 16,-2 1 4-16,-6-7 4 15,3 5 0-15,-3-5 2 16,0 2-2-16,-3 1 6 16,0 2-4-16,0 0 8 15,3 5-7-15,-3 3 1 16,3 3-3-16,-3 2-2 15,0 3 1-15,0 0-1 16,3 3 0-16,-3-1-20 16,3 3 11-16,0-5-65 15,3 3 41-15,-3-8-73 16,2 2 60-16</inkml:trace>
  <inkml:trace contextRef="#ctx0" brushRef="#br0" timeOffset="21">4035 5908 136 0,'-6'0'52'0,"6"0"-28"0,3 8-11 16,-3-3 34-1,3 1-26-15,-3 2 15 16,3 2-22-16,0-2 3 0,0 3-9 16,-3-6-1-1,0 3-4-15,0-3 3 0,0 1-4 0,0-6 12 16,0 0-7-16,0-3 12 15,0 3-11-15,0-5 5 16,0-1-8-16,0-4-2 16,0 4-2-16,0-4-1 15,6 2 0-15,0-3 2 16,0 3-1-16,3-2-20 16,3 5 10-16,6-3-43 15,-1 2 29-15,1-2-40 16,3 3 36-16,0-3-24 15,-3 3 29-15,-3-3 1 16,0 5 13-16,-3-2 24 16,-4 2-8-16,-5 1 33 15,3 2-23-15,-6 0 22 16,3 2-23-16,-9 1 14 16,3 0-18-16,-6-1 4 15,4 6-10-15,-4 3 9 16,6 2-9-16,-6 0 5 15,6 0-7-15,0 1-9 16,6 2 2-16,0-6 0 16,6 3 2-16,0-5-25 15,2 0 14-15,1-8-59 16,0 3 39-16,3-8-59 16,0-1 51-16</inkml:trace>
  <inkml:trace contextRef="#ctx0" brushRef="#br0" timeOffset="22">4395 5691 124 0,'-18'-10'49'0,"18"10"-26"0,0-3-12 0,0 3 26 15,0 5-20-15,0 1 15 16,0 4-18-16,0 9 21 16,0 2-20-16,0 3 17 15,0-1-18-15,-6 4 1 16,3-1-9-16,-5-2-3 15,5 0-2-15,-3-8 1 16,6-3-1-16,-6-2-12 16,6-3 7-16,-3-6-15 15,3 1 11-15,0-8-9 16,6 2 9-16,3-5-8 16,5 0 8-16,-2-2 3 15,3 4 2-15,-3-2 14 16,3 3-6-16,-3-3 20 15,0 8-14-15,-3 5 21 16,3 1-18-16,-3 2 11 16,0 5-15-16,-4 0-3 15,4 0-4-15,-3 0-11 0,0 1 4 16,0-4-43-16,0 1 27 16,-3-6-80-16,3 0 56 15</inkml:trace>
  <inkml:trace contextRef="#ctx0" brushRef="#br0" timeOffset="23">4639 5874 172 0,'-15'2'66'0,"15"-2"-36"0,18 8-24 0,-9-2 28 16,-3-1-20-16,-3 3 2 16,3 0-10-16,0 0-3 15,0 0-2-15,0-3-21 16,0 3 11-16,0-5-45 15,0 2 30-15,3-5-66 16,0 0 51-16</inkml:trace>
  <inkml:trace contextRef="#ctx0" brushRef="#br0" timeOffset="24">4854 5845 152 0,'-21'21'57'0,"21"-21"-30"0,-36 34 1 16,21-15 44-1,6-1-39-15,-12 11 9 16,7 3-26-16,-10 3-14 16,3-4-2-16,-6-2-74 0,3-2 41 15,1-6-99-15,8-2 74 16</inkml:trace>
  <inkml:trace contextRef="#ctx0" brushRef="#br0" timeOffset="25">1190 6630 72 0,'0'3'30'0,"2"-13"-16"0,-22 7 19 0,17 3 20 15,-6 3-19-15,0-1-8 16,0 3-16-16,0 1-7 15,6-1-2-15,-6 0-4 0,6 1 2 16,-3-1-1-16,12 3 0 16,-6 2 2-16,6 4 0 15,0-1-5-15,3-3-1 16,-6 1 11-16,3 0 9 16,-3-1-1-16,-3 1 3 15,0-1-5-15,-6 1-1 16,0-3-4-16,-9 0-1 15,0-3-3-15,0 0 1 16,0-5-13-16,3 0-3 16,-2 0-18-16,5-5-6 15,3 3-15-15,6-1-34 16,0 0 22-16</inkml:trace>
  <inkml:trace contextRef="#ctx0" brushRef="#br0" timeOffset="26">1222 6673 124 0,'-9'-3'49'0,"0"6"-26"0,3 2-27 16,6 3 8-16,0 5 9 0,-3-2 8 15,3-1-8-15,0 4-2 16,3-1-5-16,3 0-1 15,0 0-3 1,3 1 1-16,-3-4 2 0,3 1-4 0,0-6-1 16,3-2 0-16,-3-3 2 15,0-3-8-15,0-2-3 16,0-6-2-16,-3 3-1 16,0 0 7-16,-3-5 2 15,3 2 3-15,-6-4 0 16,0 1 0-16,0 4 2 15,0 7 3-15,0 3 2 16,0 5 1-16,0 1 0 16,0 2-4-16,3 0-1 15,2 2-1-15,1 1-2 0,0 2 1 16,3-2 1-16,0-1-12 16,3 1-6-16,-6-3-22 15,9-6-44 1,-6-2 11-16</inkml:trace>
  <inkml:trace contextRef="#ctx0" brushRef="#br0" timeOffset="27">1392 6533 100 0,'0'23'38'0,"0"-17"-20"0,0 7-6 0,6-5 16 32,0 5-3-32,3 3 3 0,-9 5-5 15,3 0-2-15,0 0-11 16,0-2-9-16,0-3-3 0,0 0 3 16,-3-3 3-16,6-2 1 15,-6-4 0-15,0-1-3 16,0-1 1-16,-6-2-2 15,6-6-1-15,9-2-6 16,-3-6-4-16,-1-2-1 16,1 0 1-16,3-1 4 15,3 4 3-15,0-1 0 0,6 6 1 16,-6 2 2 0,6 6 0-16,-9 8 8 0,3-1 5 15,-3 3-2-15,-3 1 1 16,-6-1-3-16,0 3 0 15,-3 0-5-15,0-3-1 16,-6 0-14-16,-3-5-6 16,-3 0-24-16,3-5-11 15,-9-6-22 1</inkml:trace>
  <inkml:trace contextRef="#ctx0" brushRef="#br0" timeOffset="28">1737 6673 88 0,'0'0'35'0,"0"0"-18"0,0-3 0 15,0 3 16-15,0 0 7 16,0 0 5-16,-6 0-20 16,0 3-7-16,0 5-11 15,3 0-5-15,-6 2 1 0,3 1-4 0,3-3-2 16,1 0-1 0,2 0 3-16,5 0 0 15,1 0 3-15,3-1-3 0,-6 4 0 16,3 0 5-16,-6-1 2 15,0 3 0-15,-3-5 1 16,-3 0-2-16,0 0 2 16,-3-2-11-16,-2-4-4 15,-4-2-23-15,6-2-10 16,-6-4-14 0,9 1-36-16,-3-3 20 15</inkml:trace>
  <inkml:trace contextRef="#ctx0" brushRef="#br0" timeOffset="29">1818 6715 120 0,'8'0'46'0,"4"13"-24"0,-6-5-13 0,3-8 14 0,0 0-2 16,6 0-1-16,-3 0-4 16,0 0 0-16,-3-2-9 15,0-1-2-15,-3-2 1 0,3-3-3 16,-3 0 0-16,-6 0-1 15,0 3-2-15,-9-3-2 16,-3 2-1-16,-3 1-1 16,0 5 0-16,0 0 0 15,0 8 3-15,0 3-2 16,3-1 1-16,4 3 4 0,2 1 3 16,6-1 2-16,0 3 1 15,3 0-2-15,5-3 1 16,7 3-4-16,9-6 0 15,-3-2-8-15,3-2-4 16,3-6-26-16,-7-6-12 16,-2-2-31-1</inkml:trace>
  <inkml:trace contextRef="#ctx0" brushRef="#br0" timeOffset="30">2053 6451 156 0,'-6'-6'57'0,"3"6"-30"0,0 0-32 0,3 0 12 16,3 6 3-16,-3 7 5 15,0 8 6-15,0 5 2 16,0 6-12-16,0 5 0 0,0 0 2 0,-3 0-5 16,3 0 0-16,-6-2-4 15,3-4-1-15,0-4-12 16,3-3-4-16,0-8-51 15,-3-6-58-15,3-5 30 16</inkml:trace>
  <inkml:trace contextRef="#ctx0" brushRef="#br0" timeOffset="31">1931 6652 172 0,'-6'-3'66'0,"12"-2"-36"0,3 5-35 0,0 0 12 0,2-3-4 16,4 0 3-16,3 1-3 15,12 2-2 1,0 0-47-16,-1 0-21 0,4 0 3 16,0 0 2-1</inkml:trace>
  <inkml:trace contextRef="#ctx0" brushRef="#br0" timeOffset="32">2404 6665 116 0,'-9'-3'44'0,"9"6"-24"0,-6 2-13 16,6 0 13-16,-9 3 3 15,3 3 6-15,-3 2-5 0,-6 0-2 16,9 1-12-16,-3-1-6 0,7 3-3 15,4-3 3-15,7 0 2 16,3 0 2-16,0-5 0 16,3-2-2-16,0-6-1 15,3-3-3-15,-9-2-2 16,3-1 1-16,-3-4 1 16,-6 2-1-16,0-5 2 15,-6 2-7-15,0-2-1 16,-6-3-16-16,0 3-6 15,3 0-13-15,0 5-5 16</inkml:trace>
  <inkml:trace contextRef="#ctx0" brushRef="#br0" timeOffset="33">2606 6435 156 0,'-9'-11'57'0,"3"11"-30"0,-8 0-3 16,11 0 22-16,0 3-14 16,-6 2-6-16,0 3-15 15,3 13-5-15,6 6-4 16,-6 4-2-16,3 4 1 0,0-1-1 16,3 1 0-16,3-1 2 15,0-2 1-15,3-3-8 16,-6-5-4-16,0-3-46 0,0-5-21 15,-9-6-12 1</inkml:trace>
  <inkml:trace contextRef="#ctx0" brushRef="#br0" timeOffset="34">2455 6633 216 0,'20'-8'82'0,"7"-2"-44"0,12 2-36 0,-24 5 17 16,6 0-12-16,-1-2-44 16,4 0 20-16,6-3-36 15,9-11-29 1,-7 3-15-16</inkml:trace>
  <inkml:trace contextRef="#ctx0" brushRef="#br0" timeOffset="35">3148 6628 148 0,'-12'2'55'0,"6"1"-30"0,-6 0-16 0,6-1 14 15,-3 4-5-15,1-1 0 16,-1 0-10-16,3 1-5 15,0-1-2-15,0 3-1 0,12 2 0 16,0 4 0-16,3-4 0 16,2 1 0-16,1-1 2 15,0 1 3-15,-6 0 2 16,-3-1 5-16,-6 1 3 16,-3-3-4-16,-3 0-1 15,-3-3-9-15,1 0 0 16,2 0-14-16,-9-5-5 15,6-5-14-15,3 3-8 16,3-4-3 0,3 1-36-16,9 0 10 15,3-6 29-15,0 0 16 16</inkml:trace>
  <inkml:trace contextRef="#ctx0" brushRef="#br0" timeOffset="36">3157 6665 112 0,'6'-3'44'0,"0"9"-24"0,0-1-24 0,-6 8 54 15,3 0-14-15,-3 3-5 16,0 0-7-16,3 0-14 16,0 0-4-16,0-3 0 0,3 0-3 15,0 0-2-15,0-5 0 16,0-2 1-16,5-6-6 16,1-3 1-16,3-5-10 0,-3-2-2 15,0-1 1 1,-3-2 1-16,-3-1 8 0,0 1 2 15,0 3 5-15,-3 4 1 16,0-2 3-16,0 8 3 16,-3 0 0-16,3 6 2 15,0 2-2-15,0 2 2 16,3 1-2-16,0 2 0 16,3 0-5-16,0-2-3 15,-4 2-7-15,1-5-1 16,3-3-28-16,0-5-12 15,0-2-24 1,-3-4-24-16,6-2 40 16</inkml:trace>
  <inkml:trace contextRef="#ctx0" brushRef="#br0" timeOffset="37">3416 6448 152 0,'-6'-3'57'0,"6"6"-30"0,0 5-29 15,0 2 11-15,3 12 9 32,0 1 6-32,0 7-1 0,0 1-2 0,-3-2-11 15,0 0 0-15,0-5 3 0,0-3-7 16,0-2-1-16,0-3-3 16,0-6-2-16,0-2 3 15,0-2 0 1,3-4-10-16,-3-2-5 15,9-5-3-15,6-6-1 16,-3 1 0-16,3-1 2 0,-1 3 6 16,1 3 4-16,3 2 3 15,0 9 3-15,-3 4 8 16,-3 1 5-16,0-1 6 16,-6 1 4-16,-6 0-2 15,-6-1-2-15,-3 1-11 16,-3-3-4-16,-6 0-9 0,-3-3-2 15,0 0-18 1,0-2-8-16,7-3-12 0,-1 0-4 16,6-3-23-1,6-2-25-15,12 2 35 16</inkml:trace>
  <inkml:trace contextRef="#ctx0" brushRef="#br0" timeOffset="38">3726 6633 120 0,'-12'-5'46'0,"12"5"-24"0,-6 0-13 0,0 2 14 16,0 1 9-16,-6 0 4 0,0 2-12 16,-3 3-6-1,0 5-11-15,0 3-1 0,3 0 1 0,3 0-3 16,6 0-1-16,3 0-1 15,9-3-2-15,3 0-2 16,3-2-1-16,9-6-12 16,0 0-5-16,-3-5-18 15,0-2-6-15,-1-4-21 16,-2-4-20 0,-3-1 35-16</inkml:trace>
  <inkml:trace contextRef="#ctx0" brushRef="#br0" timeOffset="39">3824 6461 104 0,'-3'-3'41'0,"3"9"-22"0,0 10-11 0,3-8 11 16,-3 5 6-16,0 5 7 16,3 4-2-16,-3 4 0 15,3 6-17-15,0-1-1 0,0 1 1 16,-3 0-7-16,0-3-3 15,0 0-5-15,0-5-1 16,3-3-38-16,0-2-17 16</inkml:trace>
  <inkml:trace contextRef="#ctx0" brushRef="#br0" timeOffset="40">4014 6657 144 0,'-9'-8'55'0,"6"5"-30"0,-6 9-5 16,6-4 21-16,-3 4-9 16,-5 4-1-16,-4 1-14 15,0 2-3-15,0 0-8 16,3 0-2-16,3 3 0 0,3 0 0 15,3 0 0-15,6-3 0 16,6-2 0-16,0-1-7 16,0-4 0-16,3-4-4 0,0-4 2 15,0-4-6-15,0-1-1 16,-4-1 2-16,1 0 4 16,-3-6 5-16,0 4 3 15,-3-6 0 1,-3 3 1-16,0 5 0 0,0 5-4 15,0 3 1-15,0 5 0 32,0 3 0-32,3 0 0 15,0 3 0-15,3-1 0 0,3 1 0 16,0 0-20 0,3-3-9-16,0 0-32 15,0-1-44-15,6-4 23 16</inkml:trace>
  <inkml:trace contextRef="#ctx0" brushRef="#br0" timeOffset="41">4232 6625 164 0,'-6'-8'63'0,"3"11"-34"0,-3 0-14 15,3-3 27 1,-6 7-17-16,-3-1-8 15,3-1-6-15,0 3-7 16,3 3-5-16,0-1 0 0,3 3-1 16,6 1 0-16,0-4 6 15,6 1 5-15,0 2-3 16,0 0-1-16,-3-2 2 16,-3-1 2-16,-3 1 2 15,-3 0 1-15,-6-3-2 0,0 2 1 16,0-5-6-1,0 1-1-15,0-4-15 0,0-2-8 16,3-2-23-16,0-1-11 16,3 0-43-1,9-2-27-15,9-3 56 0</inkml:trace>
  <inkml:trace contextRef="#ctx0" brushRef="#br0" timeOffset="42">4440 6585 224 0,'-12'-5'85'0,"9"5"-46"0,-3 0-35 15,6 0 19-15,-6 0-4 16,-3 3 3-16,-3-1-8 16,3 4-1-16,0-1-7 15,3 3-6-15,6 3-3 0,6-1-1 0,0 9 3 16,0 2 0-16,0-3 1 15,0 1 0-15,-3-1 0 16,-3 4 2-16,-6-1 1 16,-6 0 5-16,-6 0 5 15,-2-5-5-15,-4-3-2 16,0-2-36-16,-3-3-18 16</inkml:trace>
  <inkml:trace contextRef="#ctx0" brushRef="#br0" timeOffset="43">746 7485 140 0,'-3'0'52'0,"6"3"-28"0,-3-3-15 0,0 0 16 15,0 5-10-15,3 0-1 16,-3 3-2-16,6 0 2 16,3 3-7-16,-6 5-2 0,0 2-1 15,3-2-2-15,-3 0-2 16,3-3-6-16,-3-2-4 15,3-3-38 1,0-3-56-16,0 0 17 16</inkml:trace>
  <inkml:trace contextRef="#ctx0" brushRef="#br0" timeOffset="44">835 7488 140 0,'-6'-6'52'0,"6"9"-28"0,0 0-19 0,0-3 20 16,6 5-6-16,-3 3-3 16,3 3-2-16,0-1-8 15,0 6-4-15,3 3-1 0,-3-1-4 16,3-2 2-16,-3-3-34 16,0 0-17-16,0 1-20 15</inkml:trace>
  <inkml:trace contextRef="#ctx0" brushRef="#br0" timeOffset="45">1047 7533 136 0,'-3'2'52'0,"6"4"-28"0,-3 4-13 0,0 1 18 16,0 7-4-16,0 1 0 16,0 5-13-16,0 2-5 15,0 1-5-15,0-4-2 0,3 1 3 16,6 0-9-16,-9-5-1 16,8 2-38-1,-5-3-59-15,6-5 12 0</inkml:trace>
  <inkml:trace contextRef="#ctx0" brushRef="#br0" timeOffset="46">1142 7758 140 0,'-3'5'52'0,"3"0"-28"0,0 6-13 15,0-6 15-15,0 6-3 16,3 5-2-16,3-1-7 15,6 1-4-15,-3-3-5 0,3 1-2 16,-1-4 3-16,1-4-1 0,3-6 0 16,-3-6-1-16,0-2 0 15,-3-5 2 1,0 0 1-16,-6 2-3 0,-3 1-3 16,-3-1 0-16,-3 1 1 15,0-1-1-15,-3 3-1 16,0 0-4-16,-3 3-2 15,-3 0-15-15,6 2-6 16,4 0-24 0</inkml:trace>
  <inkml:trace contextRef="#ctx0" brushRef="#br0" timeOffset="47">1291 7747 136 0,'0'13'52'0,"0"-5"-28"0,3 5-11 0,0-7 19 15,0 7-9-15,0-2-1 16,6 4-11 0,-1 1-6-16,4-5-1 0,-3-3-1 15,-3-3-1-15,0-8 1 16,3-2-4-16,-6 2-2 15,3-10-7-15,0 0 5 16,0 0 2-16,-6 2 0 16,3 1 2-16,3 2 1 15,-6 2 0 1,0 1-3-16,3 2 0 0,3 3 6 16,-6 0 3-16,6 6 5 15,6-1 4-15,-3 0-8 16,6 1-4-16,-7-1-2 15,4-2-1-15,-6-3 4 16,3 0 2-16,0 0 2 16,0-3 0-16,0-2-2 15,0-1-1-15,-6 1-3 16,0 0 1-16,0-1-9 0,-3 1-1 16,0 0-23-16,0 0-10 15,0-1-17 1,0 1-42-16,3 2 16 15,0 1 115 17,3 4 7-32,3 4 9 15,-3-1-12-15,0-2-9 16,3-1-7-16,-6 1-2 16,2 0-10-16,7-3 1 0,-9 0 2 15,3-3-4-15,-3 0-2 16,0-2-2-16,3 0-3 0,3-1 1 15,-9-2-1 1,-6 0-3-16,3 1 2 16,-3-1-8-16,0 2-2 15,-3 4-1-15,0 2 2 16,1 2 4-16,5 4 1 16,-6 4 0-16,9-2 4 0,-6 3 9 15,6-1 6-15,6 1-2 16,-6-1-2-16,3-2-5 15,3 6-4-15,2-4-3 16,4-2-1-16,0 0-23 16,0-3-10-16,6-2-83 31</inkml:trace>
  <inkml:trace contextRef="#ctx0" brushRef="#br0" timeOffset="48">1690 7763 64 0,'-3'3'27'0,"3"-1"-14"0,3 6 4 16,3-3 16-16,-6 1-4 15,0 4-2-15</inkml:trace>
  <inkml:trace contextRef="#ctx0" brushRef="#br0" timeOffset="49">1696 7824 246 0,'0'13'22'16,"0"-2"-11"-16,0-4-5 0,0 1 0 15,0-10 6 1,0-1-5-16,0-7 6 15,0-4-3 1,0 1-4-16,0 0 0 16,2-3-4-16,1 3-2 15,3 0 1-15,-3-1 1 16,3 4-1-16,3-1 2 16,-3 3-2-16,3 0 2 15,0 3-4-15,0 2 0 0,0 1-23 16,0 2-12-16,-3 0-47 15,0 2-29 1,-3-2 52-16</inkml:trace>
  <inkml:trace contextRef="#ctx0" brushRef="#br0" timeOffset="50">1931 7514 184 0,'-3'5'68'0,"3"-2"-36"0,-15 2-29 0,21 1 17 16,-12-1-12 0,3 3-2-16,3 3-11 0,-6-1-4 15,3-2-31-15,3 0-13 16,0-3-20-16</inkml:trace>
  <inkml:trace contextRef="#ctx0" brushRef="#br0" timeOffset="51">2020 7514 200 0,'-6'3'77'0,"6"2"-42"0,-3 3-43 0,3-3 12 0,0 1 2 16,-6 7 6-1</inkml:trace>
  <inkml:trace contextRef="#ctx0" brushRef="#br0" timeOffset="52">1999 7580 334 0,'-3'14'-20'0,"0"-4"-12"0,0 1-55 16</inkml:trace>
  <inkml:trace contextRef="#ctx0" brushRef="#br0" timeOffset="53">2327 7684 96 0,'-18'2'35'0,"15"1"-18"0,-6 7-13 16,6-2 10-16,-3 6 5 15,-3-1 3-15,3 0 2 16,3 0 0-16,3 6-11 16,3 2-5-16,3-3-5 0,9-2 0 15,0-5 0-15,3-6 1 16,-1 0 2-16,4-10-5 0,-6-5-1 16,0-1 2-16,-6 0 3 15,-3 1-4-15,0-3-1 16,-12-1-2-16,3 4 0 15,-9-1 0-15,3 1 0 16,-6 2-14-16,0 0-6 16,3 2-36-1,3 1-34-15,4 3 30 16</inkml:trace>
  <inkml:trace contextRef="#ctx0" brushRef="#br0" timeOffset="54">2472 7766 144 0,'0'15'55'0,"3"7"-30"0,0-9-27 16,-3-8 11-16,0 6 7 15,0-3 7-15,0-8-10 16,0 0-2-16,0-3-1 16,0-8-5-16,0 1-5 15,0-1-1-15,0-2 1 0,6-3 0 16,0-2-3-16,3-1 0 15,3 3-1-15,6 3 3 16,0 5 6-16,-3 3 5 16,0 5 30-1,-1 2-22-15,1 6-1 16,0 6-11-16,-3-1-2 16,3 0-4-16,-12-2-43 15,6-1 24-15,0-2-100 16</inkml:trace>
  <inkml:trace contextRef="#ctx0" brushRef="#br0" timeOffset="55">3068 7514 88 0,'0'-5'33'0,"6"2"-18"0,-6 3-2 15,0 0 14-15,0 0-2 16,3 3 3-16,0 2-3 15,3 3 0-15,-3 8-6 0,0 8 1 16,0 0-11-16,-3-1 6 0,0 1 4 16,0-3-4-16,0 1 0 15,0-4-9-15,0-2-2 16,0-3-4 0,0-5-1-16,0 0 3 0,0-3 3 15,0-5-2-15,0 0 0 16,0 0-6-16,0-2-2 15,0-4-5-15,2-2-1 16,1-5-1-16,3 3 2 16,0-1 4-16,0 3 3 15,3 0 0-15,0 3 1 16,0 2 2-16,3 1 0 16,0 2 4-16,0 5 5 0,-3 3-3 15,0 2 2-15,0 1-3 16,-3 2 0-16,-3 3-3 15,0-3 1-15,-3 1-7 16,0 4-1-16,0-5-20 16,0-2-9-16,2-3-33 15,7-3-45 1,6-2 30-16</inkml:trace>
  <inkml:trace contextRef="#ctx0" brushRef="#br0" timeOffset="56">3359 7723 184 0,'-6'0'68'0,"9"0"-36"0,0 3-42 0,-3-3 11 16,6 2 10-16,0 1 9 16,0 0 2-16,3-1-1 15,3-2-11-15,3 0-4 0,3 0 0 16,-3-2-3-16,0-4-2 15,-3 1 2-15,-4-3 0 0,-2 3-1 16,0 0-2-16,-3-1-6 16,-9 1-4-16,-6-3-3 15,1 3-2-15,-4 2 8 0,0 1 3 16,0 2 1-16,0 2 0 16,0 4-1-16,0-1 3 15,3 3 4-15,3 2 6 16,3 4 6-16,4-4 3 15,2 3-3-15,2-2-1 16,4 0-8 0,3-4-4-16,3 4-1 15,0 0 1-15,6-9-21 16,3-2-7-16,-3 0-33 16,0-2-13-16,-1-4-8 15</inkml:trace>
  <inkml:trace contextRef="#ctx0" brushRef="#br0" timeOffset="57">3562 7705 208 0,'-6'2'77'0,"6"1"-42"0,0 8-37 0,0-6 14 16,0 3 0-16,0 2 3 15,0 1-11-15,0 0-1 16,3-4-3-16,0 1-11 0,3 3-60 31,-3 0-50-31</inkml:trace>
  <inkml:trace contextRef="#ctx0" brushRef="#br0" timeOffset="58">3562 7686 160 0,'-12'-8'60'0,"15"6"-32"0,0-1-48 15,-3 3 4-15,3 0-7 0,3-3 1 16,0 3-15-16,3 0-3 16,3 0 5-16,-1 3 4 15,1 2 130 17,0 16-30-32,-3 1-4 15,0-7-22-15,-3-1-10 16,-3-4-5-16,0-2-3 15,0-3-13-15,-3 1 3 0,0-6 3 16,0 0-2-16,0-3 1 16,3-2-9-16,3-3-5 15,3-3-2-15,6-2 1 0,0 0-1 16,0-3-1 0,2 5-2-16,-2 3 1 15,0 3-6-15,0 0 0 0,-3 2-17 16,0 1-7-16,3 2-16 15,-3 0-6-15,6 0-10 16,5 0-38 0,-5 0 20-16</inkml:trace>
  <inkml:trace contextRef="#ctx0" brushRef="#br0" timeOffset="59">4020 7665 88 0,'3'-5'35'0,"0"5"-18"0,-6-3-5 16,3 3 16-16,-3 0-3 15,0 0 3-15,-3-3-10 16,-3 3-3-16,0 0-8 15,-2 3-3-15,-7 2-2 16,0 6-2-16,3 2 1 0,0 3-4 16,3 5 0-16,6-2-1 15,3 2 3-15,9-3 0 16,3-4 3-16,0-4-1 0,3-2-1 16,0-8 1-16,0-2 1 15,3-4-10-15,-3-2-2 16,-1-2 0-16,-2-1 1 15,0 1 6-15,-3-4 3 16,-3 1 5-16,-3 0 4 16,0 0 2-16,-3 5 3 15,0 0-1-15,0 2 2 16,0 4-4-16,3-1-1 16,0 3-9-16,0 5 0 15,3 3-3-15,0 3 0 16,3 2 2-16,0-2 2 15,0-1-28-15,3 1-11 0,0-3-37 16,0-3-23 0,0-2 45-16</inkml:trace>
  <inkml:trace contextRef="#ctx0" brushRef="#br0" timeOffset="60">4089 7699 112 0,'-6'0'44'0,"9"6"-24"0,0 2-19 0,0 0 11 16,0-1 5-16,0 1 7 16,0 0-4-16,0 0 0 15,0 0-9-15,0 0-4 16,-3-3-4-16,2-2 2 0,-2-3 1 16,0 0 6-16,0-3 5 15,0-2-5-15,3-3-2 16,0-2-1-16,0-4-1 15,0 1-2-15,3-3 1 16,0 6-4-16,3-1 0 0,3 1-3 16,0 2-3-1,0 2-14-15,0 4-4 0,3-1-27 16,0 3-11-16,0 0-22 16</inkml:trace>
  <inkml:trace contextRef="#ctx0" brushRef="#br0" timeOffset="61">4312 7660 108 0,'-9'-3'44'0,"9"3"-24"0,-9 0-13 15,6 0 15-15,-3 0-7 16,0 3 0-16,-3-1-5 16,3 4-1-16,-3 2-5 15,0 2-7-15,3 1-1 0,4 2 4 0,4 3 2 16,4-6 2-1,3 1 2-15,6-3-3 0,0-3 0 16,3-2-8-16,3-3-4 16,-3-5-15-16,0-3-7 15,-4 0-28 1,1-3-15-16,-3 1 37 16</inkml:trace>
  <inkml:trace contextRef="#ctx0" brushRef="#br0" timeOffset="62">4377 7519 88 0,'-3'0'33'0,"15"3"-18"0,-15-3-11 16,6 5 10-16,3 3 7 15,0 6 7-15,-3 4-2 0,0 1 2 16,0 2-10-16,-3 0-3 16,0 0-8-16,0-2-3 0,0-3 0 15,0-3-2-15,0-3 1 16,0-2-2-16,0 0 2 15,0-8-9-15,3-2-3 32,0-6 0-32,3 0 3 0,0 0 3 15,3-3 4-15,0 3-2 16,0 0 0-16,3 3 3 16,0 2 3-16,3 1 4 15,-1 4 2-15,-2 4 3 16,0 2 2-16,0 2-9 0,-3 3-2 15,0 1-3-15,-3-1 1 16,0-3-15-16,-3-2-5 16,0-2-33-16,-3-6-13 15,0 0-11 1</inkml:trace>
  <inkml:trace contextRef="#ctx0" brushRef="#br0" timeOffset="63">4669 7654 168 0,'0'0'63'0,"0"3"-34"0,6 5-30 0,-3-3 12 16,3 6 6-16,0 2 4 15,0 0-7-15,0 3-1 16,0-3-7-16,3 1-4 0,-3-4 1 16,0-2-22-16,0 0-7 0,0-3-40 15,-1-5-42 1,4-2 35-16</inkml:trace>
  <inkml:trace contextRef="#ctx0" brushRef="#br0" timeOffset="64">4809 7686 160 0,'-24'16'63'0,"18"5"-34"15,-6 8-14-15,9-13 20 0,-6 11-6 16,-2 2-2-16,-1 5-13 15,-3-2-4-15,-3 2-6 16,3-2-16-16,-3-3-5 0,3-5-57 16,0 0-55-16,9-6 41 15</inkml:trace>
  <inkml:trace contextRef="#ctx0" brushRef="#br0" timeOffset="65">1050 8419 64 0,'9'-3'27'0,"-9"3"-14"0,3-5-2 0,-3 5 12 0,5 0-1 16,-5 0-1-16,0-3 2 15,0 1 2-15,0 2-4 16,0 0-1-16,-8 0-2 15,2 0-2-15,-6 2-8 16,0 4-1-16,-6-4 0 0,3 4-3 16,0-1-3-16,3 0-3 15,3 1 1-15,6-4-1 16,3 4 0-16,3 1 2 16,9 1 0-16,3 3 0 15,6 0 2-15,-9-4-1 16,6 1 2-16,-9 0-4 0,3 0-2 15,-12 0 10-15,0 0 5 16,-6 0-5-16,-6-3-2 16,0 1-3-16,-9-1-2 15,3 0 1-15,0-2 1 16,3 0-14-16,3-1-7 16,3-2-17-16,1 0-7 15,8 0-37 1</inkml:trace>
  <inkml:trace contextRef="#ctx0" brushRef="#br0" timeOffset="66">1094 8451 108 0,'-3'0'44'0,"3"2"-24"0,-3 6-13 15,3 0 13-15,0 3-4 16,3 2 3-16,0 0-1 16,0 3-2-16,3 0-8 15,0 0-5-15,3 0 0 0,3-6-2 16,-9 1 2-16,9-6 0 16,3-5-8-1,-3-2-2-15,0-4-5 16,-4 1 0-16,1-3 4 15,0 0 4-15,-9-5 3 0,0 0 1 16,0 2 0-16,-6 3 11 16,12 3 7-1,-6 0-7-15,0 5-1 16,0 2-6-16,3 4-1 16,3-1-6-16,-6 3 0 15,6 2 1-15,0 1 1 16,3 0-21-16,-6-1-8 15,3 1-42 1</inkml:trace>
  <inkml:trace contextRef="#ctx0" brushRef="#br0" timeOffset="67">1285 8525 52 0,'-3'0'22'0,"3"3"-12"0,0 15 28 0,0-7 23 0,3 5-20 16,3 2-10-16,-6 3-11 16,0-2-1-16,0 7-10 15,3 1-5-15,-3-4-1 0,0-4-2 16,0-3 2-16,0-6-2 15,0 1 2-15,0-3 2 16,0-8 4-16,0-5-2 16,-3-9-2-16,3 1-2 15,0-5 0-15,-6-3-4 16,6-3-2-16,0 0 2 16,0-3 0-16,0 1-2 15,0-3 2-15,6 5 1 0,-6 3 0 16,6 2 6-1,0 3 6-15,3 3-2 0,-1 0 0 16,4 2-6 0,0 4-3-16,0 4-3 0,0 3 1 15,-3 3-1-15,0 7 0 16,0 3 2-16,-6 3 2 16,-3 3-1-16,0-1-1 15,-3 1 1-15,0-3 1 16,-3 0-1-16,3-3-1 15,-6-3-13-15,0-2-6 16,0-2-10-16,0-4-5 16,3-4-17-1,-3-1-42-15,0-2 12 16</inkml:trace>
  <inkml:trace contextRef="#ctx0" brushRef="#br0" timeOffset="68">1457 8517 88 0,'0'0'33'0,"6"0"-18"0,-6 3-9 16,0-3 11-16,0 0 11 16,3 2 4-16,3 4-5 15,0-4-2-15,3 3-10 16,0-2-2-16,3 0-7 15,-3-3-2-15,0 0 2 0,0-3-1 0,0 0 0 16,3 1-3-16,-3-6 1 16,-6-3-4-16,2 1-2 15,-2-4-1-15,-3 4 0 16,0-1-4-16,-5 3-2 16,-1 0 0-16,-3 1 4 15,-3 4 1-15,3 3 3 16,-6 0-1-16,0 5 1 15,-6 6 0-15,6 2 0 16,3 0 4-16,3 0 3 16,4 1 4-16,16 12 2 31,4-5-3-31,3-2-20 16,3-6-7-16,-3-5-37 15,0-5-41 1,6-3 29-16</inkml:trace>
  <inkml:trace contextRef="#ctx0" brushRef="#br0" timeOffset="69">1627 8501 60 0,'-18'13'24'0,"33"-5"-12"0,-3 0 12 0,-12-3 19 0,3 1-10 15,3-1-1 1,-6 3-13-16,0-3-4 0,3 1-8 16,-3-1-3-16,9 0-2 15,-9-5 1-15,0 0 0 0,0-2 14 16,0-1-7 0,0-2 0-16,0-1-4 15,0-2 1-15,0-2 0 16,0-1 3-16,3-5 4 15,3 3-8 1,3 2-1-16,3 1-5 16,2 2-1-16,1 0-6 15,0 0-3-15,3 3-25 16,0 0-12-16,-9 2-40 16</inkml:trace>
  <inkml:trace contextRef="#ctx0" brushRef="#br0" timeOffset="70">1928 8451 124 0,'-6'-8'49'0,"-6"5"-26"0,0 3-3 0,6 0 19 16,3 0-4-16,-9 3 0 16,3 0-18-16,0-1-5 15,0 1-10-15,3 5-2 16,3 5-2-16,3-2-2 0,3-1 3 16,3 1 0-16,3-1 1 15,0 1 0-15,-6-1 6 16,3 1 4-16,-9 0 1 0,0-1 1 15,0 1-4-15,-6-3-3 16,-6-3-5-16,3 0-2 16,1-2-4-16,2-3 1 15,0-3-24-15,3 1-10 16,6-4-33-16,3 1-39 16,6 0 33-16</inkml:trace>
  <inkml:trace contextRef="#ctx0" brushRef="#br0" timeOffset="71">1969 8520 164 0,'0'2'63'0,"6"-2"-34"0,0 3-23 15,3 0 17-15,-6-1 1 16,3 1 3-16,0-1-10 16,0 1-3-16,3 0-8 15,0-3-2-15,3-3 0 0,-6 0 0 16,9 1 0-16,-6-1-5 15,-3-5 1-15,-1 3-2 16,-2-8-11-16,-6 2-1 16,-2 1-2-16,-7-1 2 15,0 6-1-15,0 2 0 16,-6 0 8-16,0 6 3 16,3 5 1-16,-3 3 2 15,6-1-1-15,-2 1 0 16,8-1 6-16,6 1 5 15,0 2-1-15,3 0 3 16,8 1-4-16,4-1-2 16,0-3-7-16,3-2-1 15,3 0-19-15,3-5-6 0,0-3-27 16,-4-3-39 0,1-2 26-16</inkml:trace>
  <inkml:trace contextRef="#ctx0" brushRef="#br0" timeOffset="72">2175 8289 148 0,'-3'-2'57'0,"3"4"-30"0,0 1-32 16,0 10 32-1,3 3 2-15,0 5-7 16,0 3-3-16,0 3-11 15,0 2-3-15,3-3-1 0,-6 1-2 0,3-4 1 16,-3 1-4-16,0-5-2 16,0-3-40-16,0-3-17 15,0-3-22 1</inkml:trace>
  <inkml:trace contextRef="#ctx0" brushRef="#br0" timeOffset="73">2032 8435 144 0,'9'-5'55'0,"-3"-1"-30"0,9 4-14 0,-3 2 18 0,5 0-11 15,4-3 0-15,-3 0-12 16,6 3-4-16,0 0-2 15,0 0-29-15,-4 0-13 0,1 0-33 16</inkml:trace>
  <inkml:trace contextRef="#ctx0" brushRef="#br0" timeOffset="74">2600 8416 128 0,'-9'3'49'0,"9"-3"-26"0,-14 3-9 0,11 2 17 0,-3 0-4 16,-6 3-1-16,3 5-3 16,3 1-3-16,3-1-10 15,0 3-2-15,3-3 2 0,6 0-4 16,3 0-1-16,0-2-2 16,3-3 0-16,0-3 0 15,2-2 1-15,-8-3 0 16,3-3 2-16,-3-2-3 15,0 0 0-15,-3-6-1 16,-3 1 1 0,-3-6-11-16,-3 2-2 0,-3 4-13 15,0-1-3-15,0 1-13 16,4 2-5-16</inkml:trace>
  <inkml:trace contextRef="#ctx0" brushRef="#br0" timeOffset="75">2761 8226 92 0,'0'-13'35'0,"-3"5"-18"0,-3 0 6 0,3 5 21 16,0 1 4-16,-3-1 6 16,-3 3-12-16,0 3-5 15,1-1-21-15,-1 6-10 0,3 3-4 16,0 7-2-16,3 9 0 15,0-1 0-15,3 3 2 16,3-2-1-16,0 4-1 16,3 1-6-16,-6-3-4 0,3-5-25 15,-3-3-12-15,0-2-53 16</inkml:trace>
  <inkml:trace contextRef="#ctx0" brushRef="#br0" timeOffset="76">2526 8427 168 0,'3'-5'66'0,"15"-1"-36"0,12-2-20 0,-16 3 20 16,7 3-12-16,6-4 0 15,3 4-10-15,3-1-5 16,-1 0-2-16,-2 1-41 0,-3 2-18 15,-3-3-28 1</inkml:trace>
  <inkml:trace contextRef="#ctx0" brushRef="#br0" timeOffset="77">3103 8401 104 0,'0'-8'38'0,"0"8"-20"16,-3 0 3-16,3 0 17 0,-3 0-7 15,-2 2-3-15,-1 1-14 16,0 0-4-16,0 2-6 16,-3 0-5-16,6-2 0 0,3 2-1 15,3 0-2-15,6 1 3 16,0 4 2-16,3 1 2 16,-4 2 1-16,1 0 6 15,-3-2 4-15,-6-1 6 16,-3 1 2-16,-6 0-7 15,0-1-4-15,-8 1-4 16,-7-3-2-16,3-3-19 16,3-2-5-16,3-3-18 0,0 0-6 15,6-3-24 1,3-2-36-16,6-3 31 16</inkml:trace>
  <inkml:trace contextRef="#ctx0" brushRef="#br0" timeOffset="78">3160 8403 180 0,'0'5'68'0,"3"-2"-36"0,0 10-33 0,0-7 15 0,3 7-1 32,-6 3 4-32,6 0-3 15,0-3 0-15,0 0-8 0,0 0-4 0,0-2-1 0,0-3-1 16,5-3 0-16,-2 0-5 15,6-7-14 1,-3-1-4 0,-3-5 8-16,0-5 3 0,-3 0 8 15,-3-1 4-15,-6 4 7 16,0-1 4-16,0 1 5 16,0 2 4-16,0 3 1 15,3 2 2-15,0 3-13 0,0 8-3 16,0 2-3-1,6 4-5-15,0-1-1 16,3 0 1-16,0-2 2 16,0 2-33-16,3-3-16 15,0-2-39 1,0 0-29-16,-1-2 48 16</inkml:trace>
  <inkml:trace contextRef="#ctx0" brushRef="#br0" timeOffset="79">3398 8469 132 0,'-3'19'49'16,"6"-11"-26"-16,-6 13-18 0,3-10 13 0,0 4 12 16,0 4 8-16,0 2-16 15,0 0-7-15,0-2-9 16,3-1 0-16,-3 1 0 0,3-3-2 15,-3-6-3-15,0-2 0 16,0-8 3 0,-3-2 2-16,3-6-5 15,-3-3 0-15,0-2-3 16,0-6 0-16,0-5 2 0,0 1 2 16,3-6-1-1,0 2-1-15,3 1 5 0,3-1 4 16,0 1 1-16,3 2 4 15,3 5-1-15,3 6 2 32,0 0-8-32,0 5-2 0,-1 3-5 15,1 5-1-15,0 2 5 16,-3 6 2-16,-6 0 2 16,-3 3 2-16,-6 5-5 15,-6 0-3-15,-3-1-8 16,-3-1-4-16,1-1-23 15,-1-3-9-15,0 1-20 16,3-6-9-16,3 1-16 16</inkml:trace>
  <inkml:trace contextRef="#ctx0" brushRef="#br0" timeOffset="80">3565 8435 192 0,'0'5'74'0,"6"-2"-40"0,6 0-27 0,-6-1 18 16,6 1-4-16,-7-1-1 16,4-2 1-16,0 0-1 15,0 0-11-15,0-2-1 0,0-1-1 16,-3 1-3-16,0-4-3 16,-3-2-3-16,0 3-1 15,-3-3-9-15,-3 0-3 16,-6 3-8-16,3 0-2 15,-12 2 8-15,3 3 7 16,-2 3 5-16,2 2 0 16,0 0 6-16,3 3 1 0,3 0 8 15,3 11 4 1,6-4 1-16,6-1 4 0,0-1-9 16,6 0-1-16,3-2-5 15,3-1-3-15,-7-2-16 16,4-3-5-16,3-2-28 15,3-3-11-15,-3 0-31 16</inkml:trace>
  <inkml:trace contextRef="#ctx0" brushRef="#br0" timeOffset="81">3752 8448 100 0,'-3'8'38'0,"3"8"-20"0,3-3 1 0,0-2 18 15,0-1-3 1,0 1 3-16,-3 0-15 0,3-4-5 16,-3 1-10-16,0-2-3 0,0-1 0 15,0-5 4-15,0 0 3 16,0 0 5-16,0-3 2 16,3-2-1-16,0 0 2 15,-3-6-6-15,3-2 0 16,3 0-2-16,0-1 3 15,0 1-5-15,0 0-3 16,0 0-6-16,3 2 0 16,3 3-5-16,0 3 1 15,-3 2-25-15,8 1-56 16,-2 2-2-16,3 2-15 16</inkml:trace>
  <inkml:trace contextRef="#ctx0" brushRef="#br0" timeOffset="82">4130 8422 112 0,'-3'-6'44'0,"3"6"-24"0,-12-5 1 0,7 2 32 15,2 6-28-15,-9-3 3 16,-3 0-17-16,0 3-7 15,-3 2-2-15,0 0-2 16,3 9 0-16,-3-1 4 0,6 3 2 16,7 0 0-16,5-1 1 0,3-1 0 15,5-1 3-15,4-3-10 16,3-2-2-16,0-2-52 31,3-1 29-31,0-5-73 16,3 0 55-16,0-5-37 15,-1-1 46-15</inkml:trace>
  <inkml:trace contextRef="#ctx0" brushRef="#br0" timeOffset="83">4199 8234 108 0,'-3'5'44'0,"3"-5"-24"0,3 24 3 0,-3-13 38 15,3 2-33-15,0 8 12 16,0 0-25-16,-3 3 0 16,0 2-9-16,0 1 1 15,0-1-4-15,0-5-30 16,0 1 14-16,0-4-96 16,3-2 60-16</inkml:trace>
  <inkml:trace contextRef="#ctx0" brushRef="#br0" timeOffset="84">4336 8422 148 0,'-6'-6'55'0,"6"6"-30"0,-6 3-10 16,3 0 27-1,0-1-24-15,-6 1 3 16,0 5-13-16,-3 3-1 16,3 2-4-16,0 0 3 15,3 3-4-15,0-3 1 16,6 0-1-16,0-2 1 0,3-1-2 0,0-4-1 16,3-1 1-16,0-5-8 15,3 0 4-15,-3-3-8 16,3 1 7-16,-3-4-3 15,0 1 4-15,-3-5-2 16,3 2 2-16,-3 0 2 16,-3 0-4-16,0 2 1 15,0 6 2-15,0 3-1 16,3 5 1-16,0 0 0 16,6 3 0-16,-3-1-25 15,3 3 15-15,0-2-76 16,2 0 48-16</inkml:trace>
  <inkml:trace contextRef="#ctx0" brushRef="#br0" timeOffset="85">4482 8411 64 0,'-6'-3'24'0,"6"3"-12"0,-6 8 3 0,3-8 30 15,3 3-24-15,-6 0 8 16,6-1-18-16,-3 1-2 16,6 0-5-16,-3-1 6 15,3 1-6-15,0 0 10 16,3-1-8-16,3 4 3 15,0 1-5-15,-1 4 7 16,4 0-7-16,-3-1 14 16,3 3-10-16,-6-2 16 15,0 0-14-15,-6-3 11 16,0 2-12-16,-6-2 2 16,0 0-7-16,-3-3-11 15,3 1 4-15,-6-4-37 16,6 4 22-16,-2-6-93 0,2 0 61 15,0 0-50-15,6 0 58 0</inkml:trace>
  <inkml:trace contextRef="#ctx0" brushRef="#br0" timeOffset="86">4779 8390 180 0,'-6'3'68'0,"6"-3"-36"0,-12 2-11 16,3-2 44-1,6 3-35-15,-5 0 9 16,2 2-23-16,-6-3-7 16,6 4-6-16,-3-1-3 15,6 0 1-15,0 3 1 16,3 3-1-16,0 2 2 16,6 0-2-16,0 1 6 15,0-1-4-15,-3 0 6 16,0 0-6-16,-6-2 3 15,0 2-3-15,-3-2-28 16,0-1 13-16,-6-2-112 0,3 0 69 0,-6-3-87 31,6 1 82-31</inkml:trace>
  <inkml:trace contextRef="#ctx0" brushRef="#br0" timeOffset="87">12277 6902 104 0,'-3'0'41'0,"3"0"-22"0,-3 3-7 0,0-3 35 15,6 0-25-15,-3 0 20 16,0 0-25-16,0 0 12 16,6 3-18-16,0-3 15 15,6 0-16-15,6-3 18 16,6 3-16-16,14-5 11 15,4 2-13-15,23-5 4 16,1 3-9-16,8-3 7 16,-2 2-8-1,17-1 12-15,-3 4-9 0,22-2 10 16,-10 5-10-16,15-6 18 16,-9 4-13-16,0-6 18 15,-11 5-17-15,-7-5 11 16,-9 8-14-16,-11-5 6 15,-10 5-9-15,-8-5 0 16,-6 5-4-16,-10-6-8 16,-2 6 2-16,-6-5-38 15,-3 5 22-15,-3-3-64 16,-4 3 46-16,-2 0-108 16,-3 3 81-16,0 0-76 15,0-1 81-15</inkml:trace>
  <inkml:trace contextRef="#ctx0" brushRef="#br0" timeOffset="88">11710 8160 92 0,'-3'-3'35'0,"3"3"-18"0,0 0-7 0,0 0 27 16,0 0-20-16,0 0 18 16,6 0-20-16,3-3 16 15,6 3-17-15,6-2 14 16,5-1-15-16,16-2 10 15,6 2-13-15,20-2 8 16,6 2-10-16,7 1 4 16,-10 2-7-16,19-3 2 15,-4 6-4-15,30-3 7 16,-3 0-6-16,30 0 16 16,-6 0-11-16,24 0 11 15,-13 2-11-15,19-2 11 16,-15 3-12-16,12-3 16 15,-21 3-14-15,-4-3 9 16,-20 0-11-16,-2 0 0 16,-19 0-5-16,-6 0 0 15,-18 0-1-15,-5 0-4 16,-12 2 1-16,-7-2-17 16,-8 3 10-16,-6-3-61 15,-7 0 39-15,-2 0-135 16,-6 3 92-16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6:38.9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3151 9874 52 0,'0'0'19'0,"3"3"-10"0,-3-3 13 0,0 0 15 16,0 0-2-16,3 0 2 16,3 0-12-16,0 0-3 0,0 0-7 15,0-3 1-15,0 1-9 16,3 2 2-16,0-3 4 0,6 0-5 15,2 1 0-15,4-1 0 16,3 0 2-16,6 1-1 16,8-4 2-16,10 1-2 15,12-5 2-15,17 2-2 16,15 0 2-16,15 0-2 16,16 5 2-16,16 0-4 15,22 3-2-15,12-2 4 16,26 7 2-16,7 0 0 15,17 3 1-15,0 0-4 16,9 3 0-16,3-3-3 16,-5 0 0-16,-13-3-3 0,-12-2 1 15,-20-1-2-15,-24-2 2 16,-25-2-2-16,-19-1 2 16,-25 0-4-16,-18-2-2 15,-23 0-62-15,-30 2-27 16</inkml:trace>
  <inkml:trace contextRef="#ctx0" brushRef="#br0" timeOffset="1">3184 12163 96 0,'0'-3'35'0,"3"3"-18"0,0 0 11 0,-3 0 21 16,3 0-12-16,3 0-4 16,0 0-6-16,3 0 0 0,-1-2-15 15,1-1 2-15,6 0 2 0,3 1-4 16,9-4-2-16,6 1-3 16,-1-3-2-16,13 0 1 15,15-2 3-15,-1 2-2 16,10 0-2-16,2 0 2 15,-2 0 0-15,8 3-3 16,6-1-1-16,-8 1-1 16,-1 2 1-16,0-2-4 15,-2 2 0-15,8 1 1 16,1-4 2-16,-4 4-1 16,0-1 2-16,-2-2 0 0,5 0 1 15,4-1 0-15,-4-2 2 16,-3 6-3-16,1-4-2 15,-7 1 0-15,1 0-1 16,8 0 0-16,-3 2 0 16,-2 3 0-16,-1 0 0 15,1 0 0-15,-4 0 0 16,9 0 0-16,-2 0 2 16,-7 5-3-16,1 1-2 15,-4-4 2-15,12-2 2 16,4 3 0-16,2-3-1 15,-5 5 3-15,-7 0 0 16,3-2-4-16,-8-3-1 16,2 3 1-16,10-1 0 15,-7-2 3-15,-3 3 3 0,4 0-4 16,-4-1-3-16,7 1-2 16,2-3 3-16,-6 3 0 15,-8-3 3-15,-7 2-1 16,-2-2 2-16,-3 0-4 15,-7 0 0-15,-8 0 1 16,-3-5 0-16,-7 0-25 16,-2-1-10-16,-6-2-70 15,3-2-59-15,-6-3 60 16</inkml:trace>
  <inkml:trace contextRef="#ctx0" brushRef="#br0" timeOffset="2">3191 17132 108 0,'0'-8'44'0,"0"8"-24"0,0 0-2 0,0 0 18 16,0 0-9-16,6 0-1 15,0-2-6-15,0-1-1 16,3 0-10-16,11-2 3 0,4 5 4 16,3-3-2-16,6 1 2 15,6-6-5-15,2 2 1 16,10 4-3-16,8-3 0 16,10-1-3-16,8 6-1 15,7-2 1-15,14-4 1 16,12 6-1-16,6-5-1 15,18 5 3-15,12-3 3 16,15-2 0-16,8 5 3 16,1-5-3-16,14 5 1 15,-2-3-3-15,11 0 0 16,1 1-5-16,2-3-1 0,-5 5-1 16,-18-3-2-16,-1 0 7 15,-26 1 5-15,-18 2 3 16,-18-6 0-16,-18 6-5 15,-17-2-2-15,-16-1-9 16,-8-8-4-16,-6 1-33 16,-10 2-14-16,1-5-100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6:45.4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10179 9144 68 0,'-12'16'27'0,"9"-11"-14"0,-3 0-2 0,6 6 10 0,-3-6 2 15,3-2 3-15,-3 2-5 16,3 1-3-16,0-1-6 15,0-5-2-15,0 0-6 16,0 0-1-16,12-13 3 16,0-1 1-16,3-1-3 15,5-7-1-15,4-4-1 16,3-3 1-16,3-11-2 16,3 3-1-16,-1-3 3 15,7-2 0-15,6-11 3 16,-1-2 1-16,1-4-1 15,6-7-1-15,2-3 1 16,4 3 1-16,2-5-3 16,7-1-1-16,-4 6-1 15,-2 5 1-15,-1-2-2 16,-2 2 2-16,-4 5 0 16,1-2 1-16,0 0 2 15,5 0 1-15,-2 2-3 16,-4 6-1-16,-2 0-1 15,-4 2 1-15,-2 3 2 16,-6 8 4-16,-3 3-2 16,-7 5 1-16,-2 2-3 15,-3 3 2-15,-3-2-2 16,3-1 2-16,-7 4-4 16,-2 4-2-16,0 1 2 0,0 2 2 15,-3 2-4 1,0 1-3-16,0 3 1 0,-3-1 2 15,0 3 0-15,-3 0-1 16,0 3 1-16,-3 0 1 16,-1 2-3-16,1 0 0 15,0 1-1-15,0-1 0 16,0 0 2-16,0 1 0 16,3-1 0-16,0 0 2 15,0-2-1-15,0 3 2 16,-3-1-2-16,-3 0 2 15,0 1-2-15,-12 7-1 16,-6 3 3-16,-5 2-4 16,-7 9 0-16,0 5 3 15,-6-6 1-15,7 1-1 16,-1-3-2-16,9-6 1 16,6 1-1-16,3-6-3 15,3-2 0-15,9-3-1 16,9-8 3-16,3-5-2 15,6-3-1-15,9-3 3 16,5-2 2-16,-2 0-2 16,9 0-2-16,-3 2 2 15,-7 6 2-15,-2 5-2 16,-3 5 0-16,-3 6 7 0,-6 8 6 16,-3 2-6-1,-3 5-3-15,-3 6 2 0,-4 3 1 16,-2-4-2-16,0 1-3 15,-2-3-42-15,2-2-18 16,2-1-60 0</inkml:trace>
  <inkml:trace contextRef="#ctx0" brushRef="#br0" timeOffset="1">14510 10083 104 0,'-3'-16'38'0,"3"32"-20"0,3-2-8 16,0-7 12-16,0 7 10 16,0 4 7-16,-3 9-8 15,0 7-3-15,0 0-16 16,0 1-8-16,0-1 0 0,0-5-3 15,0-2-1-15,-3-6 3 0,3-5 2 16,-3-3-2-16,0-2 0 16,0-6 3-16,0-5 1 15,-3-5-1-15,0-6 1 16,0-5-9-16,0-8 0 16,0-7 0-16,3 2 1 15,0-1-4-15,3 1-1 16,3 3 0-16,3 2 4 15,3 3-1-15,3 0 1 16,0 2 2-16,3 6 0 16,2 10-5-16,4 1 1 15,3 2 6-15,-6 5 4 16,-3 8-1-16,-9-2 2 0,-6 2 2 16,-6-2 5-1,-3-1-8-15,0 6-3 0,-3 0-16 16,0-5-4-16,0-4-24 15,3-7-9-15,3 0-34 16,0-2-18 0,3-3 50-16</inkml:trace>
  <inkml:trace contextRef="#ctx0" brushRef="#br0" timeOffset="2">14688 10149 144 0,'-6'3'55'0,"3"0"-30"0,3 2-23 16,0 0 12-16,0 3-3 15,0 3 3-15,0-1-3 16,3 6-1-16,0-2-6 16,3-1-1-16,0 0 1 0,0-2-5 15,3-4-1-15,0-7 1 16,0 0 2-16,0-10-2 0,-3-1 0 15,0-2-1-15,-3 3-2 16,0-4 7-16,-3 4 3 16,0-1 1-16,0 6 1 15,0 0 2-15,0 2 1 16,0 3-5-16,0 5-4 16,3 0-4-16,0 3 1 15,3 3 1-15,0 2 0 16,2 0-27-16,4-2-11 15,-3-3-47 1</inkml:trace>
  <inkml:trace contextRef="#ctx0" brushRef="#br0" timeOffset="3">14042 10097 132 0,'0'-3'49'0,"0"3"-26"0,0 3-5 0,0-3 18 16,0 0-7-16,3 5 0 15,-3-5-5-15,0 0-3 16,0 0-11-16,0 2 0 0,-3 1 3 15,0-3-5-15,-3 3-2 16,0-3-8-16,0 0-1 16,1 0 5-16,-1-3 6 0,3 3-6 0,3-8-8 15,3 0 1 1,0 3 2-16,0 2 2 16,-1 1 1-16,1-1 2 15,0 0 1-15,-3 3 1 16,0 0-7-16,0 0 0 15,0-2 1-15,0 2 3 16,0 0-33-16,0 0-16 16</inkml:trace>
  <inkml:trace contextRef="#ctx0" brushRef="#br0" timeOffset="4">14010 10327 48 0,'0'-3'19'0,"0"3"-10"0,3-3 7 0,-3 3 13 16,0 0 5-16,3 0 4 16,-1 0-6-16,1 0 1 0,0 0-8 15,-3 0-3-15,0 0-12 16,0 0 7-16,0 0 3 0,0 3-2 16,-3 0 2-16,0-1-7 15,1-2-3-15,-1 0-5 16,0 0-4-16,0 0 0 15,3-2-1-15,0-1-3 16,3 0 2-16,0 1-4 16,-3 2-1-16,0 0 9 15,0 0 7-15,0 2 5 16,-3 1 0-16,-3 0-5 16,0-1-4-16,0-2-3 15,0 0-3-15,3 0-26 16,0-2-12-16,12-9-162 15,3-10 87 1</inkml:trace>
  <inkml:trace contextRef="#ctx0" brushRef="#br0" timeOffset="5">14885 9930 72 0,'-3'-13'27'0,"3"10"-14"0,0 3 9 0,0 0 15 15,0 0-13-15,0 8-5 16,0 2-1-16,0 9 2 0,0 15 1 16,0 1 2-16,0-1-13 15,-3-2 1-15,-3-3 2 0,3 3-7 16,3-8-1-16,0-3-3 0,3-5 1 16,-3-3-2-16,0-13 2 15,0 0-2-15,3 0 2 16,0-3-2-16,0-2-1 15,0-3-2-15,3-3-1 16,0 1 2-16,0-1 0 16,2 3-2-16,4 6 2 15,0 2 1-15,3 2 0 16,0 4 0-16,-3 2 0 16,0-1 2-16,-3 9 1 15,-3-2 5-15,-6 1 5 16,-3 1-1-16,-3-2 1 0,-3-4-7 15,-3 1-4-15,0-3-15 16,0-3-6-16,0 0-19 16,-6-10-8-16,4 0-80 31,2-11 36-31</inkml:trace>
  <inkml:trace contextRef="#ctx0" brushRef="#br0" timeOffset="6">15099 9903 164 0,'-15'0'63'0,"15"3"-34"0,0 0-23 0,0 2 15 15,0 6-2-15,0 7 1 16,0 6-7-16,0 8-3 15,-3 5-5-15,3-3-4 0,0-2 2 16,3 2-2-16,0-5-1 16,0-2-8-16,3-9-3 15,3-4-25-15,-3-4-11 16,0-2-25 0</inkml:trace>
  <inkml:trace contextRef="#ctx0" brushRef="#br0" timeOffset="7">15170 10155 112 0,'0'0'44'0,"0"5"-24"0,0 6-19 15,0-6 11-15,0 5-4 16,-3 1 3-16</inkml:trace>
  <inkml:trace contextRef="#ctx0" brushRef="#br0" timeOffset="8">15167 10231 131 0,'3'8'-70'0</inkml:trace>
  <inkml:trace contextRef="#ctx0" brushRef="#br0" timeOffset="9">15194 10052 172 0,'-9'0'66'0,"12"-3"-36"0,0 3-44 16,-3 0 8-16,6 3-15 15,3-1-4-15,3 6-37 16,6-8-15-16</inkml:trace>
  <inkml:trace contextRef="#ctx0" brushRef="#br0" timeOffset="10">15328 10128 124 0,'-30'13'49'0,"10"-13"-26"0,5 16-14 0,12-8 16 15,-3 3-1-15,3 2 1 16,3 6-10-16,0 2-4 16,9 0-6-16,6-3-2 0,2-2 1 15,4-2-2-15,3-6-2 16,3-3-35-16,0-3-16 16</inkml:trace>
  <inkml:trace contextRef="#ctx0" brushRef="#br0" timeOffset="11">15706 9970 104 0,'-3'-6'38'0,"3"6"-20"0,3 0 5 15,-3 0 21-15,0 0-9 16,0 0-2-16,3 6-15 16,-3 4-4-16,0 6-8 15,3 10 0-15,-3 1 1 0,0-1-1 0,0 1-1 16,0-1-6-16,-3-5 1 15,3 3 0-15,-3-5 0 16,0-1-33-16,3-4-13 16,0-4-43-1</inkml:trace>
  <inkml:trace contextRef="#ctx0" brushRef="#br0" timeOffset="12">15709 9977 76 0,'-3'-5'30'0,"0"3"-16"16,3-1 5-16,0 3 16 0,0-3-4 15,0 1 2-15,3-1-10 16,0 0-2-16,6-2-10 16,-3 0-2-16,3-1-5 15,3 1-1-15,0 0 1 0,0-3 0 16,0 3 0-16,0 2-5 16,-1 3-1-16,1 3 3 0,-3 2 3 15,-3 3 3-15,-3 2 1 16,-3 4-2-16,-6-1-1 15,0 0-3-15,-3 11-2 16,0-3 1 0,0-8 1-16,4 1-6 15,5-4-4-15,0 1 0 16,5-1 4-16,1 4 2 16,0-1 2-16,3 0 0 15,-3-2 0-15,-3 2 0 16,-3 0 8-16,-3 0 7 15,-3-2-5-15,-6-1-1 16,-8 4-3-16,2-6-1 16,0-3-6-16,3 0-1 15,3-5-13-15,0 0-5 16,6 0-27-16,3-2-10 0,9-1-23 16</inkml:trace>
  <inkml:trace contextRef="#ctx0" brushRef="#br0" timeOffset="13">16019 10104 80 0,'-21'-5'33'0,"18"0"-18"0,-15-11 0 15,15 24 15-15,-3-11 1 16,0 9 4-16,-3-1-13 0,-3 3-5 15,0 2-8 1,1 1-4-16,-1 2-2 0,0 0 0 0,6-2 2 16,0 0-4-16,6 4-3 15,0 9 3-15,6-5 3 16,3-9-3-16,0-4-1 16,0-12-2-16,2 1-2 0,4-3 0 15,-3 0 0-15,-3-2 0 16,0-1 3-16,-3 0 0 15,0 1 1-15,-3 2 2 16,0 3 3-16,0-1 2 16,0 6 1-16,-3 0-7 15,3 8 0-15,0 0-1 16,6 3 0-16,0-1 0 16,0 4 2-16,0-1-19 15,0 0-8-15,-1 0-47 16,1-5-29-16,3-10 43 15</inkml:trace>
  <inkml:trace contextRef="#ctx0" brushRef="#br0" timeOffset="14">16179 10120 140 0,'-3'-8'55'0,"1"8"-30"0,2-2-10 0,0 2 20 15,0 0-10-15,-3 2-3 16,0 4-12-16,-3 2-4 16,0-3-4-16,0 0-4 0,3 3-1 15,0-3 4-15,3 3 1 0,0-2-3 16,0 2-1-16,0 0 3 16,0-1 1-16,0-1 0 15,0-1-2-15,0 0 3 16,-3 1 0-16,0-4 3 15,-3 1 1-15,0 0-3 16,0-3-3-16,0 0 0 16,0 0 1-16,0 0-3 15,0 0-2-15,3 0-12 16,0 0-2-16,3 0-16 16,0 0-7-16,0 0-16 15,6 0-31 1,0-3 24-16</inkml:trace>
  <inkml:trace contextRef="#ctx0" brushRef="#br0" timeOffset="15">16260 10136 88 0,'-6'0'35'16,"6"3"-18"-16,-3-3 2 0,3 0 16 0,0 0-11 15,0 0-1-15,3 2-2 16,3 4 1-16,0-1-12 16,3-2-3-16,3-1-1 0,0-2-1 15,-1 0 0-15,1-5-3 16,0 2 1-16,0 1-2 0,-3-4 2 15,0 1 0-15,-3-3 1 32,-3-5 0-32,-3 2-2 15,-3-4-2-15,-3 9 1 16,0-4-1-16,-3 7-3 16,-3 11 2-16,-3 0 1 15,0 3 2-15,4 2 1 16,-1 3 1-16,3-3 4 15,3 3 5-15,3 0-1 16,3 2 1-16,6-2-7 0,6-3-2 16,6-2-2-16,2-3-2 15,10-8-21-15,3-3-11 16,-3-5-72 0</inkml:trace>
  <inkml:trace contextRef="#ctx0" brushRef="#br0" timeOffset="16">16540 10033 52 0,'0'-11'19'0,"-3"25"-10"0,6-20 2 16,-3 12 12-16,0-6 10 0,0 5 6 15,0-5-3-15,0 0 14 16,0 0-15 0,3-3-18-16,0-2-6 0,3-3-1 15,-1-3-6-15,4-4-2 0,-3 1-1 16,3-1-1 0,-3 1-3-16,3 1 2 15,-3 0 1-15,0 2 0 0,-3 3 0 16,0 3 2-16,-3 2-3 15,0 3 0-15,0 8 5 16,3 6 5-16,0 4 6 16,-3 6 5-16,3 5-4 15,-3 0 1-15,0-2-10 16,0-1-4-16,3 0-2 16,0-4-1-16,-3-4-20 15,0-2-9-15,0-3-47 16,0-5-60-1,-3-3 34-15</inkml:trace>
  <inkml:trace contextRef="#ctx0" brushRef="#br0" timeOffset="17">16528 10208 192 0,'-6'-3'71'0,"15"6"-38"0,-6-1-23 0,-3-2 20 16,6 3-5-16,3 0 0 0,5-3-16 15,7-3-5 1,3 3-3-16,-3 0 3 0,0 0 5 0,0 0-23 16,-1 0-9-1,-2-3-49-15,0 1-58 16</inkml:trace>
  <inkml:trace contextRef="#ctx0" brushRef="#br0" timeOffset="18">16894 10189 148 0,'0'3'57'0,"0"-3"-30"0,6 18 1 16,-3-10 42 0,0 3-38-16,-6 2 7 15,0 3-24-15,-3-3-29 16,0 3 7-16,-6-3-117 15,0 3 68-15,-9-3-69 0</inkml:trace>
  <inkml:trace contextRef="#ctx0" brushRef="#br0" timeOffset="19">17361 10112 120 0,'0'8'46'0,"3"0"-24"0,0 19-13 16,-3-11 14-16,9 5-5 16,-9 5 2-16,0 1 0 15,6-1 2-15,-9 1-12 16,0-4-1-16,0-1-2 0,3-4-3 15,0-5-1-15,0-2 1 16,0-6-2 0,0-7-2-16,0-6 1 0,0-3-1 15,0-5 0-15,0-8 2 16,0-2-1-16,0-1-1 16,0 1-2-1,9 0 1-15,0-4 1 0,3 1 2 16,3 5-1-16,0 1-1 15,-1 4 1-15,1 9-1 16,3 4 0 0,-3 9 2-16,-3 5 5 0,0 2 4 15,-6 6 2 1,-3 0 3-16,-3 0-5 0,-6 0-1 0,0 0-4 16,0-3 1-16,-3 3-13 15,0-11-3-15,0 6-23 16,-3-9-6-16,0-2-16 15,3 0-7-15,4-2-17 16</inkml:trace>
  <inkml:trace contextRef="#ctx0" brushRef="#br0" timeOffset="20">17567 10107 108 0,'11'3'41'0,"-8"-3"-22"0,-3 5-9 15,0 0 14-15,0 1 4 0,0 2 6 16,3 2-8-16,3 1-3 16,-6-1-13-16,6 1-4 0,0-1-2 15,0-2-2-15,0 0-2 16,0-2 3-16,3-4 0 16,3-2 1-16,0-2 2 15,-3-4-8-15,0-2-3 16,-3 0 3-16,0-2 0 15,0 2 2-15,-3 0 2 16,0 3 1-16,0-1 3 16,-3 4-3-16,2-1 0 15,-2 3 5 1,3 3-4-16,0 2 2 16,3 6-3-16,-3-3 0 15,3 2-1-15,-3-2-21 16,3 3 10-16,0-6-58 15,3 3 37-15,0-8-73 16,0 3 59-16</inkml:trace>
  <inkml:trace contextRef="#ctx0" brushRef="#br0" timeOffset="21">17793 9962 136 0,'-18'-6'52'0,"18"6"-28"0,3 6-28 15,0-4 27 1,3 6-14-16,0 5 30 16,0 6-22-16,0 5 16 15,3 0-19-15,-6-1 1 0,0-1-9 0,-3-1-1 16,0-3-3-16,0-2 3 16,0-3-3-16,0-2 1 15,0-3-1-15,0-3-6 16,0 3 2-16,3-8-8 15,2 0 6-15,4-5-7 16,0-1 6-16,3-4 0 16,0 2 3-16,3-3 0 15,0 6 0-15,0 2 6 16,3 3-2-16,-3 3 17 16,2 2-11-16,-2 3 21 15,-3 3-16-15,-9-3 13 16,0 2-15-16,-12 1 1 15,3 0-7-15,-9-1-12 16,3 1 4-16,-5-6-33 16,2 3 21-16,-6-11-56 15,6 3 40-15,-6-8-80 16,6 0 62-16</inkml:trace>
  <inkml:trace contextRef="#ctx0" brushRef="#br0" timeOffset="22">18067 9925 164 0,'-3'0'63'0,"3"0"-34"0,0 5-23 16,0-3 34-16,3 6-23 0,-3 6 26 31,3 4-25-31,-3 9 6 16,0 4-14-16,0-2-1 0,3 1-6 0,-3-1-2 15,0-3 0-15,0 3-39 16,3-2 21-16,0-6-94 16,-1-3 61-16,1-7-59 15,3-3 63-15</inkml:trace>
  <inkml:trace contextRef="#ctx0" brushRef="#br0" timeOffset="23">18174 10179 184 0,'-3'2'71'0,"3"-2"-38"0,3 13-39 0,-3-10 14 16,0 2-7-16,0 3 2 15,0 3-2-15,0-1-45 16,0 1 25-16,0-6-75 16,3 3 53-16</inkml:trace>
  <inkml:trace contextRef="#ctx0" brushRef="#br0" timeOffset="24">18189 10078 200 0,'-6'-16'77'0,"6"16"-42"0,3 16-43 16,0-11 8-16,0 1-3 0,3-4-31 16,0 4 19-1,5-4-65-15,7 1 45 0,3-1-35 16,0 1 41-16</inkml:trace>
  <inkml:trace contextRef="#ctx0" brushRef="#br0" timeOffset="25">18370 10120 124 0,'-9'3'49'0,"9"-3"-26"0,-18 3-9 0,10-1 32 16,2 6-25-16,-9 0 12 16,6 3-19-16,-6 5 3 15,6-1-10-15,3 4 0 16,3 0-4-16,6-4-2 15,6 1 0-15,3-3-48 16,6 1 26-16,0-6-88 16,2 0 61-16</inkml:trace>
  <inkml:trace contextRef="#ctx0" brushRef="#br0" timeOffset="26">18704 9977 92 0,'12'-2'35'0,"-12"2"-18"0,2 2-7 0,-2-2 41 15,3 6-29-15,0 2 44 16,6 5-39-16,-3 11 21 0,0-3-28 0,-6 5 6 16,0 1-15-16,-3 2 3 15,0 0-9-15,-3-3 0 16,0 1-3-16,-3-6-28 16,7 0 14-16,-4-5-81 15,3-3 52-15</inkml:trace>
  <inkml:trace contextRef="#ctx0" brushRef="#br0" timeOffset="27">18724 9962 108 0,'0'-11'44'0,"0"11"-24"0,18-8-6 16,-18 5 30-1,3 3-24-15,-3-2 13 16,3-1-20-16,3-2 4 0,0 5-10 0,-3-5-2 15,3 2-3-15,3-2-2 16,0 5 1-16,6-3-1 16,-3 3 0-16,0 0 4 31,3 5-2-31,-4 1 10 16,1 4-6-16,-6 1 12 15,0-1-10-15,-6 4 5 16,0-1-8-16,-6 3-2 15,0 5-2-15,-3-5-8 16,3 0 4-16,-2-3-25 16,2-3 15-16,0-2-14 15,6 3 16-15,0-3-1 16,6 2 7-16,0 1 8 16,2 0-2-16,1-1 24 15,0 3-13-15,-6-2 27 16,3 2-21-16,-9 0 6 15,3 1-14-15,-12-4-4 16,3 3-3-16,-5-7-14 0,2 2 7 16,-9-3-32-16,3 0 20 15,-3-7-64-15,6 2 45 16,3-6-70-16,9 4 60 0</inkml:trace>
  <inkml:trace contextRef="#ctx0" brushRef="#br0" timeOffset="28">19010 10152 116 0,'0'-5'46'0,"0"5"-24"0,3-8-6 0,-3 5 40 16,0 6-30-16,-3-3 21 16,3 0-28-16,-6 0-2 15,3 5-10-15,-6 0 0 16,3 1-4-16,-9 2 0 15,7 2-1-15,-4 3-4 16,3 3 1-16,6 0 1 16,3 3 0-16,3-3 2 15,3-3-1-15,3-3 4 16,0-2-3-16,-1-8-1 0,1 0 0 0,-3-8-1 16,3 3 0-16,-3-8 2 15,0 2-1-15,-3-2-1 16,0 5 1-16,0 0-1 15,0 3 0-15,-3 2 4 16,0 3-2-16,0 0 8 16,6 3-6-16,-3 5-1 15,3 2-2-15,0 4-1 16,3-1 0-16,-3-3-25 16,3 1 14-16,-3-3-61 15,3 0 40-15,-3-3-79 16,3 3 63-16</inkml:trace>
  <inkml:trace contextRef="#ctx0" brushRef="#br0" timeOffset="29">19233 10157 192 0,'-9'-5'71'0,"9"5"-38"0,-2 3-23 0,-4-3 24 15,3 2-20-15,-6 1 2 16,0 0-10-16,-3-1-3 16,6 4-2-16,-3-4-1 15,6 4 0-15,0-1-3 16,3 0 2-16,3 6 1 16,6 2 0-16,0 0 0 15,0 3 0-15,-3-3 4 16,3 0-2-16,-9-2 8 15,0 2-6-15,-9-5 1 16,0 3-3-16,-6-6-24 16,6 3 13-16,-6-8-63 15,6 3 40-15,0-9-77 16,3 1 62-16</inkml:trace>
  <inkml:trace contextRef="#ctx0" brushRef="#br0" timeOffset="30">19338 10213 180 0,'9'3'68'0,"-9"-3"-36"0,23 0-31 0,-14-3 16 31,3 3-11-31,0-3 6 0,0 1-8 16,-3-4 5-16,0 6-5 0,-3-5 2 15,0 2-3-15,-6-5 7 16,3 6-6-1,-9-6 3-15,3 5-4 0,-12-2-2 16,3 5 0-16,-3 0 5 16,3 5-3-16,-3 1 14 15,3-1-9-15,1 3 14 16,2 5-13-16,3 0 3 16,3 3-8-16,0-3 0 15,6 3-2-15,6-3-4 16,3 1 1-16,2-4-39 15,4-2 22-15,0-5-116 16,3 2 74-16</inkml:trace>
  <inkml:trace contextRef="#ctx0" brushRef="#br0" timeOffset="31">19510 9985 144 0,'-9'-5'55'0,"6"5"-30"0,3 0-10 0,0 0 20 16,0 0-10-16,3-3-5 31,12-2-9-16,3 0-7-15,3 2-5 0,3 3-2 16,0 6 2-16,-10 1 0 16,1 4 1-16,-6 5 0 15,-3 8 6-15,-9-3 4 16,-6 3-3-16,-3-3 1 16,0-3-5-16,1 1 0 15,-1-3 1-15,-3 0 0 16,3-6-2-16,3 1 1 15,3-3-4-15,3-3-2 0,3 0 6 16,3-2 3-16,3 0-1 16,3-1 2-1,6 1-4-15,9 0 0 0,-4-1 1 16,1 1 0-16,-3 0-5 16,0-1-1-16,0 1 1 15,-3-1 0-15,-3 6-8 16,-1-2-4-16,-2-9-95 15</inkml:trace>
  <inkml:trace contextRef="#ctx0" brushRef="#br0" timeOffset="32">20388 9887 84 0,'0'-2'33'0,"0"2"-18"0,-3 0-2 16,3 0 11-16,0 0-4 15,-3 0-1-15,0 0-7 16,-3 2-2-16,-2 1-6 15,-1 2-1-15,-3 1-1 0,-3 2 1 16,0 0 2-16,0 2 2 0,3 1 1 16,3-1-4-16,3 1-3 15,0 2-3-15,6 0 1 16,6-2 1-16,0 10 2 16,3-2-1-16,0-1-1 15,0-2-2-15,-3 0 1 16,0-3 1-16,-3 0 2 15,-6-2 10-15,-6 2 7 16,-3-2-8-16,0-3-3 16,0 0-5-16,0 0 0 15,3-3-4-15,0 0 0 0,4-2 1 16,2-1 2-16,3-2-3 16,3 3-2-16,0 0-1 15,2 2 3-15,1 0 0 16,6 3 1-1,-3 6-3-15,-9 1 2 16,0 1 1-16,-3 0 2 16,0 3 3-16,0-1-2 15,3 3-2-15,0 1 0 16,6-4 1-16,6-2 1 16,0-3 1-16,6-2-11 15,0-3-5-15,3-3-74 16,-4-5-34-1</inkml:trace>
  <inkml:trace contextRef="#ctx0" brushRef="#br0" timeOffset="33">3098 16246 88 0,'-6'5'33'0,"6"1"-18"0,-3-4 2 0,3-2 16 16,0 0 5-16,0 0 2 15,0 0-9-15,0 0-2 16,3-2-16-16,3-4-3 15,0-1-3-15,-3-9 1 0,2-6 2 16,4 1 1-16,-3-5 1 16,0-6-6-16,0-2-2 15,3-9-4-15,0 4-1 16,-3-6 3-16,0-8 1 16,0 3-1-16,0-3-2 15,-3 8-2-15,0 5 1 16,0 6 10-16,0 2 5 15,0 11 0-15,-3 2 0 16,0 3-6-16,3 6-3 0,0 2-2 16,3 5-3-16,0 6-2 15,3 5 1-15,3 8 1 16,2 7 2-16,4 4-3 16,3 12 0-16,0-1 1 15,-3 9 0-15,0-2 2 16,0 11 1-16,2-6-1 15,-2-5-2-15,0-3-2 16,3 1-1-16,-9-6 6 16,0-11 3-16,-3-5-3 15,-3-2 0-15,-3-6 3 16,0 0 1-16,-3-7-1 0,-3-4-1 16,-3-2-3-1,-3-8-2-15,0-5 1 0,-3 2-1 16,0-2-3-16,-3 0 2 15,-6-3-4-15,-3-2 1 16,-2-1 2-16,-4 1 1 16,-6-4 1-16,-3 9 0 15,1-3 0-15,-1 3 0 16,0 2 0-16,4 1 2 16,8 2 3-16,-3 3 2 15,9-3-1-15,6 5 1 16,3 0-4-1,10-5-8 1,10-5-2-16,13-3 1 16,9-7 3-16,15 4 2 15,5-7-2-15,4-1 2 0,-1-2 1 16,7 0 0-16,0 8 0 16,2 0 0-16,-8 2 0 15,-7 6 2-15,-5 2-1 16,-9 3-1-16,-7 3 3 15,-14 5 11 1,-9 5 1-16,-12 6-2 16,-8 10-3-16,-10 0 2 15,-6 11 3-15,-3 8-6 16,-5-1-3-16,-7 9-1 16,-3 2 1-16,-5-5-3 0,2 5 0 15,7-2-1 1,2-8-2-16,6-1 1 15,7-9 1-15,5-4-6 0,9-5 1 16,0-5-32-16,12-5-78 16,6-6-2-1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7:52.7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2401 16743 1062 0,'0'0'47'0,"0"0"9"0,0 0-44 0,0 0-12 16,0 0 0-16,0 0 0 0,0 0 40 0,0 0 7 16,0 0 1-16,0 0 0 0,0 0-7 0,0 0-1 15,6-5 0-15,-6 5 0 0,0 0-19 0,0 0-4 16,0-6-1-16,3-2 0 0,-3 3 27 0,0 5 5 16,0 0 0-16,0-5 1 0,0-3 3 0,0 8 1 0,0 0 0 0,-3-5 0 15,3-3-12-15,-6 2-2 0,3 1-1 0,0-3 0 16,3 0-20-16,-6 0-4 0,3-2-1 0,-3-1 0 15,3-2-5-15,-3-3 0 0,3 0-8 0,0-2 12 16,-3-1-3-16,3 0-1 0,-3-4 0 0,0-1 0 16,6 0-8-16,-9-2 10 0,9-4-10 0,-5 1 10 15,-1-5-10-15,3 0 0 0,-3-3 9 0,6-3-9 16,-6 0 11-16,3 0-3 0,3 1 0 0,-6-1 0 16,3 0-8-16,3 3-11 0,0 3 3 0,0 2 0 15,3-2 8-15,-3 5 0 0,6-3 0 0,-6 8 0 16,3 3 0-16,-3 0 11 0,6 2-3 0,-6 3 0 15,0 3 4-15,3 3 1 0,0-1 0 0,-3 3 0 16,3 3-2-16,-3 0-1 0,0 5 0 0,0 0 0 16,0 0-10-16,11 5 0 0,-2 3 0 0,-3 2 0 15,9 1 10-15,-6 7-10 0,3 4 12 0,3 1-12 0,0 1 15 16,0 5-4-16,3 0-1 0,2 1 0 0,1-1-10 16,0 2 8-16,0 1-8 0,0 5 8 0,0 3-8 0,5-3 8 15,4 0-8-15,-6 0 8 0,3-3-8 0,-3 3 8 16,2-2-8-16,-5-3 8 0,3-3-18 0,-3-3-4 15,3 1-1-15,-9-4 0 0,-1-1 15 0,1-4 0 16,-3 1 12-16,-3-1-12 0,-3-2 0 0,0-3 0 16,-3-2 0-16,3-1 0 0,0-2 0 0,-6-8 0 15,0 0-15-15,0 8 5 0,-6 0 22 0,6-8 4 16,0 0 0-16,-6 3 1 0,3 2-17 0,-3-5 0 16,-3-2 0-16,-3-4 0 0,3 1 8 0,-6 0-8 0,1-3 0 0,-4 0 0 15,0 0-9-15,-3 0-6 16,0-3-1-16,-3 1 0 0,4-1-4 0,-10 1 0 0,9-1-1 0,-6 3 0 15,-3-3 21-15,7 4 0 0,-10 1 0 0,6-2 0 16,3 3-12-16,-6 0 3 0,1-1 0 0,2 4 0 16,-3-1 9-16,0 0 0 0,1-2-9 0,2 5 9 15,0 0 0-15,3 0 0 0,-6 0-9 0,1 3 9 16,2 2 0-16,3-2 0 0,3-1-8 0,0 4 8 16,1-4 0-16,11 4 9 0,-6 2-1 0,3 0 0 15,3-3-8-15,3-3 0 0,0 4 0 0,6-6-11 16,0 0 3-16,0 0 0 0,0 0 0 0,0 0 0 15,6 0-2-15,6-6 0 0,0-1 0 0,6-4 0 16,2 0 10-16,4-5 0 0,-3-2 0 0,9-1-8 16,0-2 8-16,5-5 14 0,-2-1-3 0,6-4-1 0,-3-1 0 15,2 0 0-15,1-2 0 0,0 2 0 16,-10 0-10-16,7 3 8 0,0 0-8 0,-3 3 8 0,-4 2-8 0,-5 3 0 16,3 2 0-16,-3 3 8 0,-3 3 0 0,-1 2 0 15,-5 3 0-15,0 3 0 16,0 2 14-16,-9 1 2 0,0-1 1 0,-6 3 0 0,9 5-13 0,-9-5-2 15,0 8-1-15,-6 6 0 0,3-1-1 0,-6 3-8 16,-3 0 12-16,-3 5-4 0,0 5-8 0,-5 3 12 16,2 3-12-16,-6 2 12 0,-3 6-12 0,-3 5 0 15,6 3 0-15,-5-1 8 0,2 1-8 0,3 2 0 16,-3 1 0-16,4-1 0 0,2 0 0 0,-6-2 0 16,6-1 0-16,3-4 0 15,3-4-24-15,3-4-11 0,-2-6-1 0,5-3-969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2-19T23:48:13.7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13995 15486 864 0,'-3'3'76'0,"-3"-1"-60"16,6-2-16-16,0 0 0 0,0 0 133 0,3 8 24 15,-3-8 5-15,3 6 1 0,0 2-81 0,0-3-16 16,-3-5-3-16,3 8-1 0,0-3 3 0,-3-5 1 16,0 5 0-16,0 3 0 0,0-8-21 0,-3 6-4 15,0 2-1-15,0-6 0 0,3-2-11 0,-3 5-2 16,-3-2-1-16,0-3 0 0,-3 0-5 0,3 0-1 16,3-3 0-16,-3 1 0 0,3-3 2 0,0-1 0 0,0 1 0 0,3 0 0 15,3-1-14-15,-3 6-8 0,3-5 10 0,0 0-10 16,3-1 0-16,-6 6 8 0,3-2-8 0,6 2 0 15,3 0 0-15,-3 0 0 0,0 0 8 0,0 5-8 16,2-2 0-16,1 2 11 0,-3-2-11 0,-9-3 10 16,6 2-10-16,-6-2 0 0,0 0 0 0,0 0 0 15,-3 6 0-15,0-4 12 0,-3 1-4 0,-3 0 0 16,0-3 4-16,1 0 0 0,-1 0 0 0,-3-3 0 16,3 0-12-16,-3-2 0 0,0 2 0 0,3-2 0 15,3-3 0-15,-3 3 12 0,3 0-12 0,3 2 12 16,3 3-1-16,0 0 0 0,0 0 0 0,0 0 0 15,0 0-11-15,0 0 0 0,6 3 9 0,0 2-9 16,0 3 0-16,0 0 0 0,0 2 0 0,-6-2 0 0,3 0 0 0,0 3 8 16,0-6-8-16,-3 3 0 0,0-8 10 0,0 0-2 15,0 0-8-15,0 0-738 16,0 0-154-16</inkml:trace>
  <inkml:trace contextRef="#ctx0" brushRef="#br0" timeOffset="1028.001">13935 15481 1029 0,'0'0'45'0,"0"0"11"0,0 0-45 0,0 0-11 16,0 0 0-16,0 0 0 0,0 0 44 0,0 0 8 15,0 0 0-15,6-3 1 0,3-2 3 0,-9 5 0 16,6-3 0-16,-6 3 0 0,0 0-7 0,9 0-1 15,-3 3 0-15,0-1 0 0,-6-2-4 0,9 3 0 16,-9-3-1-16,6 5 0 0,-3-2-5 0,-3-3-1 16,0 0 0-16,0 0 0 0,6 5-5 0,-6-5 0 15,0 0-1-15,-6 3 0 0,6-3-12 0,0 0-3 16,-6 3 0-16,0-1 0 0,0-2-8 0,0 0-8 16,0-2 9-16,0 2-9 0,0-3 0 0,0 0 0 15,0 3 0-15,6 0 0 0,0 0 25 0,0 0-1 0,0 0 0 0,0 0 0 16,0 0 4-16,0 0 0 0,0 0 0 0,0 0 0 15,0 0-28-15,0 0 0 0,0 8 0 0,0-8 0 16,0 0 15-16,0 0-3 0,0 0 0 0,0 0 0 16,0 0-4-16,0 0-8 0,-6 3 11 0,6-3-11 15,0 0 9-15,0 0-9 0,0 0 0 0,0 0 9 16,-3 3-24-16,3-3-5 0,0 0 0 0,0 0-1 31,0 0-118-31,0 0-23 0,0 0-5 0,0 0-668 0</inkml:trace>
  <inkml:trace contextRef="#ctx0" brushRef="#br0" timeOffset="1721">13977 15465 331 0,'0'0'14'0,"0"0"4"0,0 0-18 0,0 0 0 16,0 0 0-16,0 0 0 0,0 0 99 0,0 0 16 15,0 0 3-15,0 0 1 0,0 0-3 0,0 0 0 0,0 0 0 16,0 0 0-16,0 0-33 0,0 0-7 0,0 0-2 15,0 0 0-15,0 0 25 0,0 0 5 0,0 0 0 0,0 0 1 16,0 0-31-16,0 0-6 0,-6 0-2 0,6 0 0 16,0 0-14-16,0 0-2 0,-6 0-1 0,6 0 0 15,-6-5-21-15,6 5-4 0,-6-3 0 0,3-2-1 16,0-1-9-16,0 1-2 0,0-3 0 0,-3 3 0 16,6-6 4-16,-3 1 0 0,3-1 0 0,-6 1 0 15,3-4-5-15,0-2-1 0,0 1 0 0,0-1 0 16,3 0 4-16,-3 0 1 0,0-5 0 0,0 0 0 15,3-1-7-15,0-1-8 0,-3-1 11 0,3 0-11 16,0 0 16-16,0-2-4 0,0-1-1 0,0 1 0 16,3-1-2-16,-3-4 0 0,3 1 0 0,0 1 0 15,0 3 3-15,0-1 0 0,3-2 0 0,-3 0 0 0,3 3-12 16,3-3 0-16,-3 2 0 0,3 3 0 16,-3 1 0-16,3 1-17 0,-6-1 4 0,6 1 1 0,-3-1 12 0,3-1 16 15,0 0-3-15,5-2-1 0,1 2-12 0,3 0-16 16,-3 0 3-16,3 0 1 0,3 1 32 0,-3-4 8 15,2 6 0-15,4 0 1 0,0 0-29 0,3 2-10 16,-3 3 0-16,5 0 0 0,-2 3 10 0,3 2 0 16,3 1 0-16,0 5 0 0,-4-3 10 0,4 5 1 15,6-2 0-15,-4 5 0 0,-2-3-11 0,3 3 0 16,0 0 0-16,-4 0 0 0,1 0 13 0,0 0-2 16,3-3-1-16,-4 3 0 0,1 0 0 0,-3 0 0 15,0-2 0-15,-4 2 0 0,1-3-10 0,-3 0 0 16,-6 3 0-16,-3 0 0 0,0-2 0 0,-4-1 0 0,-2 3 0 15,-3-2 0-15,3 2-9 0,-9 0-4 0,0 0-1 0,0 0 0 32,0 0-99-32,3-6-20 0,-3 6-4 0,-3-5-943 0</inkml:trace>
  <inkml:trace contextRef="#ctx0" brushRef="#br0" timeOffset="2039">14992 14018 1825 0,'-12'-8'40'0,"6"5"8"0,0 0 1 0,3 3 3 0,-3-2-41 0,0 2-11 0,3 0 0 0,3 0 0 15,0 0 20-15,0 0 3 0,0 0 0 0,0 0 0 0,0 0 17 0,0 0 4 16,0 0 1-16,9 2 0 16,0 4-23-16,3 2-5 0,0 2-1 0,0 1 0 0,3-1-16 0,-3 4 10 15,5-1-10-15,-5 0 8 0,3 3-8 0,-3-3 12 16,-3 0-12-16,0 3 12 0,-3-2-12 0,0-1 12 15,0 3-12-15,-6-3 12 0,-3 0-12 0,0 0 0 16,-6 1 0-16,3-1 0 0,-3 0 0 0,-3-2 10 16,3-1-2-16,-3 1-8 0,0-1 0 0,0 1-22 15,-5-3 3-15,5 2 1 16,-3 1-92-16,3-3-18 0,0 3-4 0,0-4-1 0</inkml:trace>
  <inkml:trace contextRef="#ctx0" brushRef="#br0" timeOffset="8447.001">15700 13586 496 0,'0'0'22'0,"0"0"5"0,0 0-27 0,0 0 0 16,6-5 0-16,-3-3 0 0,3 3 55 0,-3 0 5 15,3-3 2-15,-6 8 0 0,0 0-6 0,0 0 0 0,0 0-1 16,0 0 0-16,0 0 23 0,0 0 5 0,0 0 1 0,-9 0 0 16,0-3-8-16,-3 3 0 0,3 3-1 0,-3-1 0 15,1 4-15-15,-1 1-2 0,0 1-1 0,0 0 0 16,0 3-17-16,0 0-4 0,0-4-1 0,3 4 0 16,0-6-22-16,3 6-4 0,0-3-1 0,3 0 0 15,0 0-8-15,3 0 0 0,3 0 9 0,0 0-9 16,3-1 0-16,3 4 8 0,3-3-8 0,3 5 0 15,-3-2 8-15,3 2-8 0,3-2 8 0,-6 5-8 16,2-1 0-16,1-1 0 0,-3-1 0 0,-3 0 8 16,0 0 0-16,-3 1 1 0,-6-1 0 0,0 0 0 15,-3-2 15-15,-3-3 2 0,-3 2 1 0,0-2 0 16,0 0-14-16,-3-3-2 0,1 3-1 0,-1-3 0 16,0-2 6-16,0 0 2 0,-3-1 0 0,3-2 0 15,3 3-18-15,-3-3 0 0,0-3 0 0,0 1 0 16,3 2-20-16,3 0-12 0,1-3-1 0,-1 0-1 15,0 1-12-15,6 2-2 0,0 0-1 0,0 0-514 16,9-5-102-16</inkml:trace>
  <inkml:trace contextRef="#ctx0" brushRef="#br0" timeOffset="8670.017">15926 13576 1638 0,'0'0'36'0,"0"0"7"0,0 0 1 0,0 0 3 0,0 0-38 0,0 0-9 16,0 5 0-16,0 6 0 0,0-1 0 0,0 1 0 0,-5 2 0 0,5 3 0 16,-3 0 35-16,0 5 5 0,-3-3 0 15,3 4 1-15,-3-1-4 0,3 0-1 0,-3 3 0 0,3-3 0 16,-3 0-4-16,3 0 0 0,3-2-1 0,-3-1 0 16,0-2-31-16,3-3 0 0,-3 3 0 0,3-5 0 31,-3-1-119-31,3 1-29 0,-3 2-7 0,3-13-1 0</inkml:trace>
  <inkml:trace contextRef="#ctx0" brushRef="#br0" timeOffset="9076.001">15760 13801 1792 0,'-12'-11'80'0,"12"11"16"0,0 0-77 0,0 0-19 0,0 0 0 0,0 0 0 0,6-3 0 0,0-2 0 16,6 0 0-16,0 2 0 0,-1-2 0 0,4 0 0 15,0-1 0-15,0 4 0 0,3-4 0 0,0 6-9 16,0-2-1-16,0 2 0 0,-1-3-6 0,1 6-2 16,-3-3 0-16,0 2 0 15,-3-2-35-15,-3 3-7 0,3-3-2 0,-6 3 0 16,-6-3 28-16,0 0 6 0,6 5 0 0,-3 0 1 0,0 3 37 0,-3 0 7 16,-3 0 2-16,0 3 0 0,-3-1 17 0,3 1 3 15,-3 2 1-15,0 0 0 0,0 3-11 0,3 0-1 16,0 0-1-16,3-3 0 0,0 0 5 0,3-2 0 15,3-3 1-15,-3 0 0 0,3-3-11 0,0 3-2 16,3-5-1-16,0-3 0 0,0 0 1 0,0 0 1 0,2-3 0 16,1-2 0-16,-3-3 6 0,0 0 1 0,3 0 0 15,-3 0 0-15,0-5-28 0,-3 2 8 0,0 1-8 0,0-1 0 16,0 0 0-16,-3 1 0 0,-3-1 0 0,0 1 0 16,-3 2 0-16,0 0 0 0,0 0 0 0,0 3 0 15,-3-1 0-15,0 1-17 0,0 2 4 0,0 1 1 31,0 2-31-31,0 0-5 0,0 2-2 0,0 1 0 16,0 2-100-16,6-5-20 0,0 0-4 0</inkml:trace>
  <inkml:trace contextRef="#ctx0" brushRef="#br0" timeOffset="9292.998">16290 13774 864 0,'0'0'76'15,"-3"3"-60"-15,0 0-16 0,-3-1 0 0,0 3 143 0,0-2 25 16,0 2 6-16,0 3 1 0,-3-2-126 0,0 4-25 15,3-2-4-15,-3 0-2 0,3 3-2 0,-3-1-1 16,3 1 0-16,0-1 0 0,3 1 27 0,3 0 6 16,0-3 0-16,0 2 1 0,6-2-38 0,0 0-11 15,0-3 0-15,3 1 0 0,0-1 11 0,3-3-3 16,0-2 0-16,0 0 0 0,6 3-8 0,0-6-11 16,-4 3 3-16,4-2 0 15,-3-1-78-15,3 1-15 0,-6-4-3 0,3-2-1 0</inkml:trace>
  <inkml:trace contextRef="#ctx0" brushRef="#br0" timeOffset="9505">16465 13560 716 0,'0'0'32'0,"0"0"6"0,0 0-30 0,6 8-8 0,-3-3 0 0,0 3 0 16,0 3 86-16,0 2 16 0,-3 0 3 0,3 0 1 15,-3 6-8-15,0-1-2 0,0 1 0 0,-3 2 0 16,3-2-28-16,-3 2-5 0,0 0-2 0,0 0 0 16,-3-2-20-16,3 2-4 0,-3-3-1 0,3 1 0 15,0-6-28-15,-3 3-8 0,6-5 0 0,0-1 0 32,-3-5-37-32,3 3-12 0,0-8-3 0</inkml:trace>
  <inkml:trace contextRef="#ctx0" brushRef="#br0" timeOffset="9795.999">16608 13750 1458 0,'0'0'64'0,"0"0"14"0,-6 6-62 16,0-4-16-16,0 1 0 0,-3 2 0 0,0 1 26 0,-3-1 2 16,1 0 1-16,-1 3 0 0,-3 0-29 0,0 0 0 15,0 0 0-15,0 0 0 0,0 0 39 0,0 0 1 16,3 0 1-16,4 0 0 0,2-3-1 0,3 0-1 15,0-2 0-15,3 5 0 0,0-3-27 0,6 0-12 16,-3 1 10-16,5-1-10 0,1 0 0 0,3-2 8 16,3 0-8-16,0-1 0 0,0 1 0 0,3 2 9 15,3-2-9-15,-1 2 8 0,-2-2-8 0,0-1 0 0,3 1-10 0,-3 0 10 32,3-1-45-32,-6 1-3 0,-6 0-1 0,5-1 0 15,4-2-119-15,-3 0-23 0,-15 0-5 0,0 0 0 0</inkml:trace>
  <inkml:trace contextRef="#ctx0" brushRef="#br0" timeOffset="10226.998">16849 13555 1414 0,'0'0'31'0,"0"0"6"0,0 0 2 0,0 0 1 15,0 0-32-15,0 0-8 0,0 0 0 0,0 0 0 0,0 0 10 0,0 0 0 16,0 0 0-16,-6 5 0 0,-3-2 24 0,3 2 5 16,6-5 1-16,-6 5 0 0,-3-5-11 0,9 0-1 15,0 0-1-15,0 0 0 0,0 0-18 0,0 0-9 16,0 0 10-16,9 0-10 0,0-3 0 0,0 1 0 15,-3-3 0-15,6-1 0 0,3 1 0 0,-3 0-15 16,0-1 5-16,0-2 1 0,6 1 9 0,-4 1-13 0,-2 1 5 16,0 0 8-16,3-1 0 0,-3 1 0 15,3 5 0-15,-3-3 0 0,-3 3 0 0,0 3 0 0,0-3 0 0,0 3 0 16,-9-3 10-16,0 0 3 0,3 10 1 16,-6-2 0-16,-3 5 22 0,0 1 4 0,0-1 0 0,0 3 1 15,-3-3-1-15,0 3 0 0,0 0 0 0,0-3 0 16,3 0-12-16,0-2-2 0,-3 2-1 0,0 0 0 15,6-2-25-15,0 2 0 0,-3-5 8 0,0 5-8 32,3-5-28-32,3 3-8 0,0-3-2 0,0 0-852 0</inkml:trace>
  <inkml:trace contextRef="#ctx0" brushRef="#br0" timeOffset="10328.998">17004 13851 1728 0,'0'0'153'0,"0"0"-122"0,-3 3-31 0,-3-3 0 15,3 5 33-15,3-5 1 0,0 0 0 0,-3 5 0 16,-3 3-139-16,6-8-28 0</inkml:trace>
  <inkml:trace contextRef="#ctx0" brushRef="#br0" timeOffset="10998.009">15534 14229 403 0,'0'0'36'0,"0"0"-36"16,0 0 0-16,0 0 0 0,0 0 192 0,0 0 31 0,0 0 6 0,0 0 2 15,-3 0-160-15,3 0-32 0,-6 8-7 0,3 0 0 16,-3 5 16-16,3 1 3 0,3 4 1 0,-3 1 0 15,0 2 16-15,0 5 3 0,0 1 1 0,0-1 0 16,3 1-45-16,0-6-9 0,-3 3-2 0,6-6 0 16,0 1-16-16,-3-3 0 0,3-3-11 0,0-3 11 31,-3-2-132-31,3-2-20 0,-3-6-4 0,0 0-1 0</inkml:trace>
  <inkml:trace contextRef="#ctx0" brushRef="#br0" timeOffset="11297.005">15492 14264 1429 0,'0'0'63'0,"3"-6"13"0,3 4-60 0,-3-4-16 16,6 1 0-16,-3 0 0 0,3 0 54 0,0 2 8 16,2-2 2-16,1 5 0 0,0 0-24 0,-3 5-4 15,3 0 0-15,0 3-1 0,3 3-9 0,-3 5-2 16,0 2 0-16,0 3 0 0,-3 0 0 0,-1 3-1 15,-2 3 0-15,-3-1 0 0,0-5-3 0,-6 3 0 16,0-3 0-16,-3-2 0 0,-2-1-20 0,-1-2 0 16,-3-2 0-16,0-1-12 0,-3-3 12 0,0-2 0 15,0 3 0-15,0-6 0 0,0 0-14 0,-2-2 2 16,-1 2 1-16,3-5 0 16,-3 0-29-16,3 0-7 0,0-2-1 0,6-1 0 15,0 0-36-15,0 1-7 0,0-6-1 0,6 3-384 0,3-1-76 0</inkml:trace>
  <inkml:trace contextRef="#ctx0" brushRef="#br0" timeOffset="11493.013">15778 14428 1450 0,'0'0'64'0,"0"0"14"0,0 0-62 0,-3 8-16 0,3 0 0 0,0 2 0 15,0 1 0-15,0 2 0 0,-3 0 0 0,3 0 0 16,-3-2 32-16,0 2 11 0,0-2 1 0,0 2 1 0,0-2-9 0,3-3-1 16,-3 0-1-16,3-1 0 15,0-7-34-15,0 0-12 0,0 0 0 0,0 0 0 0</inkml:trace>
  <inkml:trace contextRef="#ctx0" brushRef="#br0" timeOffset="11660.998">15754 14385 1382 0,'0'0'123'0,"0"0"-99"15,0 0-24-15,0 0 0 0,0 0 55 0,3-5 5 16,0 0 2-16,0 0 0 0,-3 5-62 0,6 0-8 16,0-3-4-16,3 3-1 15,-3 0-49-15,-1 3-10 0,1-3-1 0,0 2-546 0</inkml:trace>
  <inkml:trace contextRef="#ctx0" brushRef="#br0" timeOffset="11895.036">15879 14436 1638 0,'0'5'36'0,"0"0"7"0,0 3 1 0,0 0 3 0,3 5-38 0,0 1-9 0,3-1 0 0,0 0 0 16,-3 0 37-16,3-2 6 0,0-1 1 0,0 1 0 15,-1-3-44-15,1 0 0 0,0 0-11 0,0-3 3 16,3-2 28-16,-9-3 7 0,0 0 1 0,9 2 0 15,-9-2-12-15,6 3-1 0,-6-3-1 0,6-3 0 16,0 1-3-16,0-4-1 0,0 1 0 0,0-3 0 16,-3 0 6-16,0 0 2 0,0-2 0 0,0 2 0 15,0-5-18-15,0 2-12 0,0 0 1 0,3 1 1 16,-3-1-27-16,0 1-6 0,0 2-1 0,3 0-517 16,-3 0-104-16</inkml:trace>
  <inkml:trace contextRef="#ctx0" brushRef="#br0" timeOffset="12033.002">16096 14454 403 0,'0'0'17'0,"0"0"5"0,0 0-22 0,0 0 0 16,0 0 0-16,0 11 0 0,0-3 324 0,-3 2 60 15,3 1 12-15,0-1 2 0,0 4-314 0,0-1-64 16,0 0-12-16,-3-2-8 0,3 2 8 0,0-5-8 16,0 0 0-16,-3 0 9 0,3-8-24 0,0 8-5 15,0-8 0-15,0 0-790 0</inkml:trace>
  <inkml:trace contextRef="#ctx0" brushRef="#br0" timeOffset="12198.001">16093 14351 1324 0,'0'0'118'0,"0"0"-94"0,0 0-24 0,0 0 0 16,0 0 61-16,0 0 8 0,3-5 2 0,-3 5 0 15,0 0-60-15,0 0-11 0,9 0 0 0,0 2 0 16,-3 1-8-16,3 0 8 0,-3-1 0 0,3 4 0 15,0-4-106-15,0 4-17 0,8 4-3 16,-2-5-1-16</inkml:trace>
  <inkml:trace contextRef="#ctx0" brushRef="#br0" timeOffset="12611.999">16370 14401 345 0,'0'0'31'0,"0"0"-31"16,-3 0 0-16,0-2 0 0,3-1 284 0,-6 3 50 15,3 0 10-15,0 0 3 0,-6 0-234 0,3 0-46 16,0 0-10-16,0 3-1 0,-3-1-44 0,-3 1-12 15,4 2 0-15,-1 1 0 0,3 4 0 0,-3 1-16 16,3-1 2-16,-3 1 1 0,0 2 13 0,0 0 13 16,3 3-2-16,3 0-1 0,-3 0-10 0,3-3-12 15,0 0 2-15,0-2 1 0,3 0 17 0,0-1 3 16,6-2 1-16,-3 0 0 16,3-3-36-16,3-2-6 0,0 0-2 0,-3-3 0 0,3 0 8 0,-3-3 0 15,6-2 1-15,-6-1 0 0,3 1 11 0,-1-3 1 0,1-2 1 0,0 2 0 31,0-3-29-31,-3 0-5 0,3 1-2 0,-3-3 0 0,-3-1 30 0,0 4 5 0,0-1 2 0,0-2 0 16,0 2 9-16,0-2 0 0,-3 0 0 0,0 0 8 16,0 0 8-16,0-1 3 0,0-2 0 0,-3 1 0 15,3-1 12-15,0 0 2 0,3-3 1 0,0 3 0 16,-3 3-34-16,0 0-12 0,0 2 0 0,0 1 0 16,0 2 12-16,3 0 0 0,-3 8 0 0,0 0 10 15,0 0 5-15,0 0 1 0,0 0 0 0,6 8 0 16,0 2 6-16,0 4 2 0,0 2 0 0,-3 2 0 15,0 6 16-15,0 0 4 0,3-1 1 0,-3 1 0 16,0 3-16-16,3-3-3 0,-3-3-1 0,-1 0 0 16,4-3-25-16,0 1 0 0,0-6 0 0,0 0-568 15,3-2-118-15</inkml:trace>
  <inkml:trace contextRef="#ctx0" brushRef="#br0" timeOffset="13128.999">16543 14449 403 0,'0'0'17'0,"0"0"5"0,0 0-22 0,0 0 0 0,0 0 0 0,0 0 0 16,6 3 160-16,0 2 28 0,-6-5 6 0,2 5 1 16,-2-5-101-16,6 5-20 0,-6-5-4 0,6 6-1 15,-6-6-18-15,6 2-4 0,3-2-1 0,-3 0 0 16,-6 0-10-16,9-2-3 0,0-4 0 0,3 4 0 15,-3-1-17-15,-3 0-4 0,0-2-1 0,3 0 0 16,0-3-11-16,0 3 10 0,-6-3-10 0,3 5 10 16,0-2-10-16,-4 0 8 0,-4-3-8 0,2 8 8 15,0-6-8-15,-3 1 0 0,0-3 0 0,-3 5 8 16,0-2 11-16,0 2 1 0,0 1 1 0,-3-1 0 16,-3 1-12-16,6 2-9 0,-3 2 12 0,0 3-12 0,0 1 8 0,-3-4-8 15,3 1 0-15,0 5 0 0,0-3 0 0,1 3 0 16,2 0 8-16,0 3-8 0,3-1 9 15,-3 1-1-15,6-1-8 0,-3-2 12 0,6 3-3 0,-3 0-1 16,-3-1 0-16,6-2 0 0,3 0-8 0,3 0 0 16,-3 0 0-16,-1 0 0 0,4-3 0 0,0 3 0 15,3-3 0-15,0-2 8 16,-6 2-151-16,6-5-30 0,12 3-7 0,-6 0 0 0</inkml:trace>
  <inkml:trace contextRef="#ctx0" brushRef="#br0" timeOffset="13463">16769 14409 1094 0,'-18'0'97'0,"18"0"-77"0,0 0-20 0,0 0 0 15,0 0 63-15,0 6 9 0,0 4 1 0,0 1 1 16,0 2-44-16,-3 0-9 0,3 0-1 0,-3-2-1 16,6 2 44-16,-3 0 9 0,-9 1 1 0,9-4 1 15,3 1-20-15,-3-11-4 0,-3 5-1 0,3 3 0 16,0-8-29-16,0 0-5 0,0 0-2 0,0 0 0 15,0 0-13-15,0 0-18 0,0 0 4 0,0 0 1 16,0 0 3-16,3-8 1 0,9 3 0 0,-6-3 0 16,-3 3-5-16,3-6-1 0,3 0 0 0,0 1 0 15,0-1 15-15,0-2 0 0,-1 2-10 0,1-2 10 16,3 5 0-16,0-2 0 0,-6 4 0 0,3 1 0 16,3 0 0-16,0 5 0 0,-12 0 12 0,6 2-4 0,3 1 9 15,-3 2 2-15,-3 1 0 0,0 2 0 0,-3 2-9 0,0 3-2 16,3 1 0-16,0-1 0 0,-9 0 0 0,6-2-8 15,3-1 12-15,0 1-4 16,-3-3-28-16,3-3-5 0,0 3-2 0,-3-8-526 16,6 5-106-16</inkml:trace>
  <inkml:trace contextRef="#ctx0" brushRef="#br0" timeOffset="13848.004">17120 14441 460 0,'-9'-5'41'0,"6"-3"-33"16,3 2-8-16,-3 1 0 0,-3 0 260 0,3 0 49 15,3 5 11-15,-3-6 1 0,-3 1-238 0,3 5-48 0,-6 0-10 0,3 0-1 16,6 0-24-16,-5 3 0 0,-7-1 0 0,3 6 0 16,3 0 0-16,0 3 0 0,-3-1 0 0,0 4 0 15,0-1 0-15,3 0 0 0,3 0 0 0,0-2 11 16,0 2 10-16,3-2 3 0,6-1 0 0,0-2 0 16,-6 0-24-16,6 0 0 0,6-3 0 0,-3 1 8 15,0-6 0-15,0 0 0 0,0 0 0 0,2-3 0 16,4 0-8-16,-6-5 0 0,0-2 0 0,0 2-8 15,6-5 8-15,-6-1-13 0,-6 1 5 0,3-3 8 16,3 0-9-16,-3-2 9 0,-3 2 0 0,-3-2 0 16,0 2 0-16,-3-3 0 0,0 1 0 0,-3-1 0 15,-6 1 0-15,9-1 9 0,0 3-9 0,-3-2 12 16,-3 2-12-16,0 0 0 0,6 5 9 0,0 1-9 16,0 4 10-16,0 1-2 0,3 5-8 0,0 0 12 0,0 0-12 0,0 0 11 15,0 8-11-15,3 3 10 0,6 2 6 16,-3 5 2-16,-3 1 0 0,3 5 0 0,3 0 6 15,0-1 2-15,-3 1 0 0,3 0 0 0,-3 0-26 0,3-3 0 16,-3-3 0-16,6-2 0 16,-4 0-47-16,10-5-5 0,3-1 0 0</inkml:trace>
  <inkml:trace contextRef="#ctx0" brushRef="#br0" timeOffset="14514.005">17495 14176 1184 0,'0'0'52'0,"0"0"12"0,0 0-52 0,0 0-12 16,0 0 0-16,0 0 0 0,0 0 76 0,0 0 13 15,3-5 3-15,-3 5 0 0,0 0-21 0,-6-3-4 16,0 3-1-16,0-2 0 0,0 2-6 0,0 2 0 15,-6 4-1-15,3-4 0 0,4 1-28 0,-7 2-6 16,3 1-1-16,0-1 0 0,3 3-16 0,0-3-8 0,3 3 8 0,0 0-8 16,0 0 0-16,3 0 0 0,6-3 0 0,0 3 0 15,-3-3 0-15,6 1 0 0,6 4-8 0,-3-2 8 16,-1 3 0-16,4-1 0 0,0 1-9 0,3 0 9 16,-6 2 0-16,0 0 0 0,0 0 0 0,0-2 9 15,-3 2-9-15,-6-2 0 0,-6 2 0 0,-3 0 0 16,3 0 0-16,-3-2 15 0,-6 2-3 0,0-5 0 15,-3 3 12-15,0-1 1 0,-3-2 1 0,0 3 0 16,1-3-12-16,-1 0-2 0,3 0-1 0,-3-3 0 16,-3-2-11-16,6-1 0 0,3 1 0 0,0-3 0 15,-2-3-72-15,2 1-8 16,3-1 0-16,6 0-1 0,3 3-107 0,0-5-22 0,3-8-4 16,12 2-1-16</inkml:trace>
  <inkml:trace contextRef="#ctx0" brushRef="#br0" timeOffset="14737.006">17641 14139 403 0,'12'-2'36'0,"-12"2"-36"16,0 0 0-16,0 0 0 0,0 0 286 0,0 0 50 15,0 0 11-15,0 10 1 0,-3-2-270 0,0 3-54 16,6 2-12-16,-3 3-1 0,-9 2 20 0,3 1 4 15,12 2 1-15,-3 6 0 0,-3-6 15 0,-3 3 3 16,-3-1 1-16,6-1 0 0,0 1-38 0,0-1-7 0,-6-4-2 0,6-2 0 31,6 2-32-31,0-2-8 0,-12-2 0 0,6-4-556 0,6 1-112 0</inkml:trace>
  <inkml:trace contextRef="#ctx0" brushRef="#br0" timeOffset="14929.998">17531 14306 1267 0,'0'0'112'0,"0"0"-89"0,0 0-23 0,0 0 0 16,3-3 84-16,3-2 12 0,6 0 2 0,-3 2 1 16,-3 1-78-16,2-1-21 0,7 0 8 0,3 3-8 15,-6-2 0-15,0 2 0 0,3 0 0 0,0 2 0 16,6 1-96-16,-6 0-24 0,11 2-6 0,-5 0-1 0</inkml:trace>
  <inkml:trace contextRef="#ctx0" brushRef="#br0" timeOffset="15180">17823 14343 403 0,'-12'0'36'15,"12"0"-36"-15,0 0 0 0,-9 8 0 0,-3-3 272 0,3 3 47 16,0 0 9-16,0 3 3 0,0-1-237 0,6 4-47 16,-6-1-10-16,6 0-1 0,3 3-13 0,3-3-3 15,-6 0 0-15,6 1 0 0,6-4-20 0,0 3 0 16,-6-5 0-16,6 3 8 0,0-3-8 0,3-3 0 15,0-2 0-15,-3 2 8 0,0-5 1 0,-1 0 1 16,4 0 0-16,-3 0 0 0,-3-3-1 0,3-2 0 16,-3-3 0-16,3 3 0 0,-3-3-9 0,-3-3 0 0,0 3 0 0,0-2 8 15,0-1-8-15,-6 3 0 0,0-5 0 0,0 3 8 16,-3-1-8-16,0 0-14 0,-3 3 3 0,3 1 1 31,-3 1-46-31,0 1-10 0,0 2-2 0,0 3 0 16,1 0-88-16,2 0-19 0,-6 6-3 0,12-6-1 0</inkml:trace>
  <inkml:trace contextRef="#ctx0" brushRef="#br0" timeOffset="15396.998">18102 14340 1324 0,'0'0'118'0,"0"0"-94"0,0 0-24 0,0 0 0 15,0 0 108-15,0 0 16 0,-9 6 4 0,0-1 1 0,1 0-118 0,-4 3-24 16,0 0-5-16,0 0-1 15,0 0 19-15,3 0-8 0,0 3 8 0,0-1 0 0,3 1 32 16,0-1 14-16,3 1 2 0,3 2 1 0,0 0-25 0,3 1-4 16,3-4-2-16,0 1 0 0,3-1-18 0,0-4 10 15,6 2-10-15,0 0 8 0,0-3-8 0,2 0 0 16,1-2 0-16,0-1 0 16,0 1-106-16,-3-3-14 0,-3-3-2 0,0 1-624 0</inkml:trace>
  <inkml:trace contextRef="#ctx0" brushRef="#br0" timeOffset="15636.005">18224 14163 806 0,'0'0'72'0,"0"0"-58"0,0 0-14 16,0 0 0-16,0 0 95 0,0 0 16 0,0 0 3 0,6 5 1 15,0 1-75-15,0-1-14 0,-3 3-3 0,0 3-1 16,0 2 58-16,0 0 11 0,0 3 2 0,-3 5 1 15,0 3-14-15,0 0-4 0,-3-1 0 0,3 1 0 16,-3 0-44-16,3 0-10 0,-3-3-2 0,3-2 0 16,0-1-12-16,0-5-8 0,-6 3 10 0,6-5-10 15,-3-1 0-15,3 1-18 0,0-3 2 0,0 0 1 32,0-3-119-32,0-5-24 0,0 0-5 0,0 0-1 0</inkml:trace>
  <inkml:trace contextRef="#ctx0" brushRef="#br0" timeOffset="15882.012">18409 14399 1868 0,'-6'2'83'0,"3"-2"17"0,0 0-80 0,0 0-20 15,0 0 0-15,0 0 0 0,-3 0 0 0,0 0 8 16,-3 0-8-16,0 6 0 16,-3-4-22-16,1 4-11 0,-1-1-3 0,0 0 0 0,0 3 36 0,0-3 14 15,0 3-1-15,3 0 0 0,0 0 2 0,3 0 0 16,0 0 0-16,3 0 0 0,6 0-2 0,-3 0 0 15,-3 0 0-15,9 0 0 0,0 0 19 0,0-3 3 16,3 0 1-16,3 1 0 0,-3-1-36 0,6-3 0 16,0 1 0-16,0 0 0 0,-1-1 0 0,1-2 0 15,3 0 0-15,-3 0 0 16,3 0-147-16,-3-2-29 0,17-1-7 0,-8 0-1 0</inkml:trace>
  <inkml:trace contextRef="#ctx0" brushRef="#br0" timeOffset="16530.997">18626 14092 288 0,'0'0'25'0,"0"0"-25"15,0 0 0-15,0 0 0 0,0 0 216 0,0 0 37 0,0 0 8 0,0 0 2 16,3 8-139-16,-3-3-27 0,-3 0-5 0,3 1-2 16,-3-1-26-16,-3 3-4 0,3-3-2 0,0-2 0 15,3-3-14-15,-3 5-2 0,-3-2-1 0,6-3 0 16,0 0-13-16,0 0-4 0,0 0 0 0,0 0 0 15,0 0-7-15,0 0-1 0,0 0-1 0,0 0 0 16,0 0-3-16,0 0 0 0,0 0 0 0,0 0 0 16,9-3-12-16,-3 3 0 0,3-5 0 0,0 2 0 15,0 0 0-15,0 1 0 0,0-4 0 0,3 4 0 16,-3-1 0-16,3 1 0 0,0-4 0 0,-1 4 0 16,1-1 0-16,0 3 0 0,-3 0 0 0,3 0 0 15,-6 0 0-15,3 0 0 0,-9 0 0 0,9 3 0 16,-3 2 0-16,0 0 0 0,-6-5 0 0,3 8 0 15,0 0 0-15,-3 0 0 0,0 3 0 0,-3-3 9 16,0 5 17-16,0 0 3 0,-3 0 1 0,3 0 0 0,-3-2-2 0,0 2-1 16,0 0 0-16,0-2 0 0,0 0-15 15,3 2-4-15,0 0 0 0,0-2 0 0,0-3-8 16,3 5 0-16,0-3 0 0,0 1 0 16,0 0-177-16,3-1-28 0,3 6-6 0,0-3-1 15</inkml:trace>
  <inkml:trace contextRef="#ctx0" brushRef="#br0" timeOffset="16642.996">18742 14539 2127 0,'0'0'47'0,"0"0"9"0,0 0 3 0,0 0 1 0,0 0-48 0,0 0-12 16,0 0 0-16,0 0 0 16,0 0-101-16,0 0-23 0,0 0-4 0,0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08:04.0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14935 11501 72 0,'0'-2'30'0,"3"2"-16"0,-3 0 1 0,0 0 13 15,0 0 4-15,0-3 4 16,-3 3-7-16,0 0-1 16,-3 0-9-16,-3 0-1 15,0 3-11-15,-2-1-2 0,-1 4 1 16,0 2-1-16,-3 0 0 16,6 0-6-16,3-1 1 15,3-1-2-15,6-1 0 16,3 6 4-16,3-3 1 15,9 2-6-15,3-2 0 0,-1 0 3 16,4 0 2-16,-3 0 0 16,-6 0 1-16,-3 0 4 15,-3 0 4 1,-9 0 5-16,-6 0 4 0,-6 0-4 16,-6-1-1-16,-3 1-7 15,3-2 0-15,1-1-5 16,2-2 0-16,0-1-6 15,0-2 0-15,3 0-12 16,3 0-3-16,3 0-22 16,6 0-9-16,6-2-3 15,3-1 1-15,3-2-17 16,6-1-14 0,3 1 38-16</inkml:trace>
  <inkml:trace contextRef="#ctx0" brushRef="#br0" timeOffset="1">15120 11544 116 0,'-3'2'46'0,"0"-2"-24"0,6 6-19 0,-3-1 12 16,0 3 8-16,0 0 6 16,0 0-11-16,0 0-3 15,0 0-9-15,0 0-4 0,0 0 1 16,3 0-2-16,-3-1-1 15,3 1-4-15,-3 0-2 16,0 0-28-16,0-2-10 16,0-1-27-1</inkml:trace>
  <inkml:trace contextRef="#ctx0" brushRef="#br0" timeOffset="2">15147 11480 132 0,'-3'-16'52'0,"6"16"-28"0,0-5-28 15,-3 5 8-15,0-3 0 16,3 3 2-16,0-2-9 16,-3 2-3-16,0 0-41 15,5 2-17-15,1 4 20 0,3-1 11 16</inkml:trace>
  <inkml:trace contextRef="#ctx0" brushRef="#br0" timeOffset="3">15239 11576 72 0,'0'18'27'0,"3"-13"-14"0,-3 6 4 0,3-6 14 15,-3 1-5-15,3-1-3 16,-3 0-11-16,0 0-3 0,0 1-5 16,0-1-1-16,3-2-1 15,-3-3 1-15,0 0 2 16,0 0 7-16,0 0 2 0,0 0 1 16,0 0 4-16,0-3-13 15,0 0-4-15,0-2 1 16,0 0 0-16,9-3-8 15,-3-3-2-15,3-2 2 16,0 2 0-16,-1 3 0 16,1 1 1-16,0 1 3 15,0 1 0-15,0 2-2 16,0 3 0-16,0 8 2 16,0 0 2-16,-3 0 0 15,0 0 2-15,-3 0 0 16,0-3 3-16,-3 1-1 0,0-1 2 15,0 0-4-15,0-5 0 16,0 0-1-16,0 0 1 16,0 0 0-16,0 0 3 15,6 0-3-15,3 0 0 16,0-5-6-16,3 0 0 16,-1-3-1-16,1 5-1 15,0-2 4-15,0 2 0 16,0 3 1-16,0 0 0 15,0 3 2-15,-3-1 1 16,0 4 1-16,-3-1 0 16,0-2-2-16,0 2 1 15,-3 0-2-15,0 0 2 16,-3 1-2-16,0-1-1 0,0 0-15 16,3 1-5-16,-3-1-25 15,0-2-9-15,0-3-16 31</inkml:trace>
  <inkml:trace contextRef="#ctx0" brushRef="#br0" timeOffset="4">15614 11597 104 0,'0'0'41'0,"3"-8"-22"0,0 13-20 15,-3-5 7-15,3 5 4 16,0 1 6-16,-3 2-6 0,3 0-3 15,0 2-4 1,0 1 0-16,-3-1-2 16,3 1-1-16,0-1 1 0,0-2-37 15,0 0-39-15,6-2 14 16</inkml:trace>
  <inkml:trace contextRef="#ctx0" brushRef="#br0" timeOffset="5">15659 11454 136 0,'-9'-13'52'0,"9"10"-28"0,0 0-30 0,6-2 6 0,-3 0-8 16,0-1-31-1,0-4-8-15,2-1 4 16,4-2 4-16</inkml:trace>
  <inkml:trace contextRef="#ctx0" brushRef="#br0" timeOffset="6">15775 11327 80 0,'-3'8'33'0,"3"2"-18"0,0 19 0 15,3-7 15-15,-3-4-3 16,0 3 1-16,0 3-6 15,0 0-4-15,0 2-13 0,0-2-2 16,0-3-3-16,0 1 2 0,0-4 1 16,3-2-6-16,0 0-2 15,0-3-31 1,0-2-54-16,3-3 8 16</inkml:trace>
  <inkml:trace contextRef="#ctx0" brushRef="#br0" timeOffset="7">15989 11549 96 0,'-6'-8'35'0,"6"3"-18"0,0 0 2 0,0 5 16 16,0-3-4-16,-3 3-1 0,-3 0-14 15,0 3-7-15,-3 2-6 16,-6 3-5-16,0 2 1 0,1 4 3 15,-1-1 3-15,3 0 0 16,3-2 2-16,3 2-2 16,6 0 0-16,3-2-3 15,3-1 1-15,3-2 0 16,0-3 3-16,0-2-1 16,3-3 0-16,-4-3-8 15,1 1 0-15,0-3-1 16,0-1 2-16,-3 1 1 0,0-6 1 15,0-2-3 1,-3 8 0-16,0 0 4 0,0 2 3 16,0 0-8-1,0 3-2-15,-3 0 1 0,3 6 2 16,0-1 2-16,0 0 1 16,3 0 0-16,0 3 2 15,3 0-3-15,0 0-2 16,0 0-29-16,0 0-12 15,-1-3-28 1,1-2-14-16,6-3 43 16</inkml:trace>
  <inkml:trace contextRef="#ctx0" brushRef="#br0" timeOffset="8">16141 11602 88 0,'0'3'35'0,"0"5"-18"0,3 0-9 15,-3-3 13-15,3 0-1 16,-3 0 0-16,3 1-8 16,0 2-5-16,0-3-4 15,0 0-3-15,-3 0 1 16,0 1 3-16,0-6 5 0,0 0 4 16,0 0 4-16,0 0-3 15,0-3 2-15,0-2-5 16,0 0 1-16,3-3-3 15,0 0 2-15,0 0 0 16,3-5 1-16,2 2-6 0,1 0-4 16,0 3-4-16,0 3 1 15,3 0 1-15,0 2 0 16,0 1-7-16,3-1-3 16,0 3-32-16,0 0-15 15,-1 0-30 1</inkml:trace>
  <inkml:trace contextRef="#ctx0" brushRef="#br0" timeOffset="9">16688 11303 128 0,'0'11'49'0,"0"2"-26"0,0 8-5 16,0 0 18-16,0 3-9 15,0 0-3-15,0 2-14 16,0 1-6-16,0 4-3 16,0-4 1-16,3-1 1 0,0-2-10 15,0-3-3-15,0 1-41 16,-3-4-54-1,3-2 19-15</inkml:trace>
  <inkml:trace contextRef="#ctx0" brushRef="#br0" timeOffset="10">16593 11568 200 0,'-15'-11'74'0,"21"6"-40"0,-3-1-31 0,-3 6 20 15,9-5-11 1,3-3-5-16,6 0-3 16,0 0-2-16,6 0-13 0,-1 3-2 15,4 2-29-15,0 1-13 0,-3-1-9 32,0 3-18-32,-6 3 29 15</inkml:trace>
  <inkml:trace contextRef="#ctx0" brushRef="#br0" timeOffset="11">16873 11570 124 0,'-3'27'46'0,"3"-14"-24"0,3 0-17 16,0-5 13-16,3 0 5 16,0 3 3-16,3-3-2 15,6-1-3-15,3-1-11 16,2-4-2-16,1-4 2 0,0-4-2 16,-6 1 3-16,0-3 7 15,-6 0 6-15,-3-2 2 16,-9-3 4-16,-6-3-16 15,0 0-6-15,-6 3-7 16,0-1-4-16,0 4-14 0,0 2-6 16,0 2-35-16,1 6-12 15,2 3-32 1</inkml:trace>
  <inkml:trace contextRef="#ctx0" brushRef="#br0" timeOffset="12">17834 11456 104 0,'-20'-2'41'0,"11"4"-22"0,-3 1-25 0,6 2 8 16,-3 1 7-16,0 4 5 15,-3 1 3-15,0-1-1 16,3 4-4-16,3 2 0 16,3-3-1-16,3 3 3 15,6-3-7-15,3-3-2 0,0-2-1 16,6-5-5-16,0 0-1 16,3-6-4-16,-3-2-1 15,-1-3 1-15,-2 0 2 0,-3 0 2 16,0 0 1-16,-3 3 3 15,0-1 3-15,0 4 4 16,-6 2 2-16,0 0-8 16,0 5-1-16,3 0-4 15,0 3 0-15,3-2 4 16,0 2 1-16,3-3 3 16,0 0 1-16,0-2-6 15,0-3 0-15,3-3 1 16,-3 0 3-16,-1-4-2 15,-2-4-2-15,0-2 0 16,0-3 1-16,-6-3 1 16,0-2 1-16,-6-5-2 0,-3 2-2 15,1 3 1-15,-7 2 1 16,-3 6-3-16,-6 0 0 16,-3 7-4-16,-3 6 1 15,-5 19 2-15,-1-1 1 16,0 6 3-16,3 3 1 15,7 2 5-15,5-3 5 16,6 1-1-16,6 2 1 16,9 0-1-16,12-3 0 15,12 1-4-15,9-6-3 16,8-5-7-16,4-5-1 16,5-9-43-16,4-4-19 15</inkml:trace>
  <inkml:trace contextRef="#ctx0" brushRef="#br0" timeOffset="13">18242 11491 104 0,'-9'-8'38'0,"3"11"-20"0,0-6 1 0,3 6 16 15,-3-1-8-15,-2 4-1 0,-4-1-11 16,-3 5-2-1,0 4-7-15,3 4-2 0,3-2 2 16,3 0 1-16,6 0 3 0,6 0-1 16,6-3 0-16,6 0-3 15,3-2-1-15,-1-6 1 16,4-5 3-16,-3 0-4 16,-3-3-1-16,-3-2-2 15,-3-3 1-15,-6-2 0 16,-3-1 1-16,-6-2-5 15,-3-1-1-15,-3 1-6 16,0 3-2-16,-3 2-13 16,0 2-3-16,0 4-24 15,3 2-8-15,0 0-15 16</inkml:trace>
  <inkml:trace contextRef="#ctx0" brushRef="#br0" timeOffset="14">18355 11501 104 0,'0'0'41'0,"0"0"-22"0,6 3-20 0,-3 2 9 16,0 3 8-16,0 3 5 15,3-1 6-15,0 4 6 16,0-1-16-16,0 0-7 0,0-2-6 15,0-1-1-15,3-2 7 16,3 0-1-16,-3 0 2 16,0-3 3-16,-3-2-2 15,0-3 3-15,2 0-2 16,1-8 2-16,0-5-6 16,-3 0-1-16,0-3-2 15,0 0 1-15,-3 0-6 16,0 0-1-16,0 3 0 15,0 5 0-15,0 0-18 16,0 3-5-16,0 0-22 16,3 2-7-16,3 3-1 15,0 0-20 1,0 3 19-16,0-1 28 16,0 3 16-16,-3 1 21 15,0-1 8-15,-1 0 8 0,1 1 15 16,3 2-23-16,-3-3 10 15,3 3-18-15,0-6 17 16,3 4-16-16,-3-6 5 16,3 2-10-16,-3-4 0 15,3 2-4-15,-3-6 3 16,3 4-4-16,-6-6 1 16,2 3-1-16,-5-6-2 15,0 3 1-15,-6-3-1 16,0 6 0-16,-5 0-5 15,2 2 3-15,-9 1 1 16,3 4 1-16,-6 6 0 0,0 3 0 16,3-1 0-1,3 1 2-15,3 2 3 0,3 3-2 16,6 0-2-16,3-3 0 16,3-2-8-1,6 2 4-15,0-2-32 16,3-1 20-16,3-5-65 15,0 3 45-15,3-8-39 16,-1 3 43-16</inkml:trace>
  <inkml:trace contextRef="#ctx0" brushRef="#br0" timeOffset="15">18823 11536 84 0,'-3'-5'33'0,"3"5"-18"0,0 0-7 0,0 0 24 15,0 5-18-15,0-3 15 16,0 6-16-16,0 0 10 15,3 3-13-15,0-3 2 16,0 2-8-16,0-2 0 16,0 0-2-16,-3 0 3 15,3 0-3-15,-3-2 6 16,0-1-5-16,0-5 19 16,0 0-13-16,0 0 23 15,0 0-18-15,0-3 6 16,3 1-11-16,-1-6-3 15,4 0-4-15,0-6-2 16,0 6 1-16,0-5-19 16,3 3 10-16,3-4-47 15,0 6 30-15,3 1-81 16,0 1 59-16,-3 1-42 16,3 2 52-16</inkml:trace>
  <inkml:trace contextRef="#ctx0" brushRef="#br0" timeOffset="16">19016 11554 80 0,'-3'11'33'0,"3"-11"-18"0,3 18-7 15,-3-12 26-15,3 2-19 0,-3-3 11 16,3 3-16-16,-3-3 8 31,3 1-10-31,-3-6 17 0,0 0-13 16,0 0 18-16,0 0-17 0,-3-3 18 15,3 0-18-15,-3-5 13 16,6 0-15-16,-3-5 8 16,3 3-11-16,0-4 0 15,3 4-5-15,0-4-2 16,6 4 0-16,3-1-4 16,0 3 2-16,-3 0-17 15,2 3 10-15,-2 0-52 16,3 2 34-16,-3 1-86 15,3 2 63-15</inkml:trace>
  <inkml:trace contextRef="#ctx0" brushRef="#br0" timeOffset="17">19287 11533 152 0,'-3'5'57'0,"3"-5"-30"0,0 14-18 15,0-9 25 1,3 0-19-16,-3 3-1 15,0 3-9-15,0-3-3 16,3 2-1-16,-3-2-30 16,3 0 16-16,-3-2-83 15,3-1 54-15</inkml:trace>
  <inkml:trace contextRef="#ctx0" brushRef="#br0" timeOffset="18">19311 11451 192 0,'-9'-10'74'0,"9"10"-40"0,-3-3-38 0,0 0 15 16,6 6-8-16,-3-3-6 15,0 0 1-15,3 0-34 16,3 3 19-16,3-1-69 16,6 4 48-16,3-1-36 15,-1 0 43-15</inkml:trace>
  <inkml:trace contextRef="#ctx0" brushRef="#br0" timeOffset="19">19510 11488 112 0,'-9'0'44'0,"9"0"-24"0,-18 6-17 0,10-1 12 16,5 0-9-16,-9 3-1 16,0 3-3-16,-3 2 3 15,6 3-3-15,0 0 6 16,3-1-5-16,3-1 6 15,6-1-6-15,0-2 12 16,6-4-8-16,0-4 5 16,0 0-7-16,3-6 0 15,3 0-3-15,-3-7 1 16,-1-1-2-16,-2-7 4 16,3 2-3-16,-6-13 6 15,0 2-5-15,-3-10 12 16,0 8-8-16,-3-5 14 0,3 7-12 0,-3-2 7 15,3 11-9-15,-3 2-7 16,3 5 0-16,0 3-5 16,0 8 3-16,0 6 3 15,0 2 0-15,3 10 2 16,3 3-2-16,-3 8-1 16,3-2 1-16,3-1-30 15,-3-2 16-15,-1 3-83 16,4-4 54-16,0-2-55 15,3 1 56-15</inkml:trace>
  <inkml:trace contextRef="#ctx0" brushRef="#br0" timeOffset="20">19754 11544 180 0,'-6'-6'68'0,"6"6"-36"15,0 0-33-15,0 0 23 16,0 0-13-16,0 0 15 15,6 3-14-15,0-3 5 16,3 0-10-16,3-3-2 16,0 3-2-16,0-5 3 15,3 3-2-15,-6-6 1 16,3 2-1-16,-6-2 1 16,0 3-2-16,-9-3-1 0,0 3 1 0,-9-3-4 15,3 3 2-15,-9 2-1 16,6 3 0-16,-6 0 8 15,3 5-3-15,0 1 12 16,6 4-8 0,1 3 7-16,5 1-7 0,6-1 2 15,2 3-5 1,7-6-15-16,6 4 5 0,6-4-83 16,3 1 49-16,6-6-91 15,5 0 74-15,16-13-8 16</inkml:trace>
  <inkml:trace contextRef="#ctx0" brushRef="#br0" timeOffset="21">20356 11475 132 0,'0'3'49'0,"0"-1"-26"0,-3 6-20 16,3 0 10-16,0 3 9 16,0-1 8-16,0 1-11 15,0 2-5-15,0 3-9 16,0-3-4-16,0 0 2 0,0-2-2 0,0 0-1 15,3-3-21-15,0 0-11 16,0-3-39 0,0 0-26-16,5-2 42 15</inkml:trace>
  <inkml:trace contextRef="#ctx0" brushRef="#br0" timeOffset="22">20353 11470 144 0,'-9'-8'55'0,"9"5"-30"0,0 0-32 0,0 3 8 16,0 0-20-16,0 0-5 15,3 0-10-15,3 0-4 16,0 0 1-16,2 3 0 16</inkml:trace>
  <inkml:trace contextRef="#ctx0" brushRef="#br0" timeOffset="23">20472 11517 104 0,'3'16'41'0,"-3"-8"-22"0,0 0-11 16,0-3 13-16,0 1-1 15,0 2 0-15,0-3-2 16,0 0 1 0,0-5-6-16,3-2-3 0,0-1-1 15,0 0-1-15,3-2-2 16,-1-3-1-16,4 0-6 15,0-3 1-15,3 1-2 0,0-1 0 16,0 3 2-16,0 3 2 16,0 2-6-16,0 3-1 15,0 6 2-15,0 4 1 16,-3 1 6-16,-1 2 2 16,-2 0-2-16,0 1-1 15,-3-1-1-15,0-3 1 16,-3 1-7-16,3 0 1 15,-3-3-39-15,0-3-16 16,0 0-18 0</inkml:trace>
  <inkml:trace contextRef="#ctx0" brushRef="#br0" timeOffset="24">20388 11322 204 0,'-6'-8'77'0,"9"8"-42"0,3 0-43 15,0 0 10-15,0 0-14 16,6 0-5-16,3 0-62 16,3 0-25-16,12 0 48 15,-1-3 27-15</inkml:trace>
  <inkml:trace contextRef="#ctx0" brushRef="#br0" timeOffset="25">21204 11221 160 0,'0'-5'63'0,"0"5"-34"0,3 2-36 16,0-2 13-1,0 6-6-15,0 4 11 16,0 3-5-16,0 11 10 16,3 3-9-16,-3 7 3 15,3 1-6-15,-3 4 0 16,0-4-2-16,-3-1 5 15,3-5-4-15,-6-2 1 0,0-6-2 0,-9-3-4 16,0-2 1-16,-9-5-4 16,3-1 3-16,-12-4-17 15,7-1 11-15,-7-8-28 16,9 1 21-16,-3-6-62 16,6 0 43-16,0 0-37 15,9 2 41-15</inkml:trace>
  <inkml:trace contextRef="#ctx0" brushRef="#br0" timeOffset="26">21445 11464 168 0,'-9'-10'66'0,"9"10"-36"0,-3-3-22 0,0-2 25 15,3 2-20-15,-9 1 8 16,3 2-13-16,-9 2 4 16,3 4-7-16,-5 1 0 15,5 4-3-15,-3 2-4 16,3 3 1-16,3 3 3 16,6-1-1-16,3-2-7 15,3 0 3-15,3-3-8 16,6-2 7-16,0-3-5 15,0 0 5-15,0-8 0 16,-1 2 2-16,1-7 4 16,0 0-1-16,-3-6 6 0,0 1-4 15,-3-4 10 1,0 4-7-16,0-1-1 0,0 3-3 16,-3 3-8-16,0 2 3 0,0 1-1 15,0 4 2-15,3 4 4 16,0 1-1-16,0 4-3 15,3 0 1-15,0-1-28 16,2 3 16-16,-2-2-83 16,3 0 54-16,0-3-51 15,0 0 54-15</inkml:trace>
  <inkml:trace contextRef="#ctx0" brushRef="#br0" timeOffset="27">21597 11501 100 0,'0'0'38'0,"0"0"-20"15,3 6-12-15,0-4 29 16,0 4-20-16,0-1 27 16,6 6-24-16,0 2 8 15,2 0-15-15,-2 0-2 16,3 0-5-16,-3-2-3 15,3 0 0-15,-3-3 7 16,0 0-4-16,-3-6 14 0,3 3-10 0,-3-5 9 16,3 3-9-16,-3-8 2 15,3 2-6-15,-3-7 7 16,0-1-7-16,-3-8 10 16,3 6-8-16,-4-5-6 15,1 4 0-15,-3-1-27 16,3 4 15-16,-3 0-54 15,3 6 36-15,0 0-70 16,3 2 57-16,3 1-37 16,3 2 46-16</inkml:trace>
  <inkml:trace contextRef="#ctx0" brushRef="#br0" timeOffset="28">21969 11491 180 0,'-6'-5'68'0,"6"5"-36"0,-18-6-29 0,6 4 17 16,9 4-12-16,-9-2-2 16,3 6-4-16,-9 2-4 15,7 2 1-15,-4 6 3 16,6 0-1-16,-3 0 4 16,6 0-3-16,3-3 1 15,6 0-1-15,0-2-4 16,3-1 1-16,6-4-4 15,0-1 3-15,3-8 1 16,-1 3 1-16,1-8 11 16,0 0-6-16,0-8 11 0,-6 3-9 15,-3-3 10 1,0 3-10-16,-3 0 3 0,3 5-6 16,-3 3-4-1,3 2-1-15,0 6-4 0,0 5 3 0,6 2 1 16,-1 1 1-16,7 2-20 15,3 3 11-15,3-3-104 16,3 3 62-16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1:01.7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2972 10872 96 0,'0'-3'35'0,"12"0"-18"0,-15 3-9 16,6 0 13-16,0 0 3 16,0-2 5-16,-3-1 0 15,-3 1 0-15,0-4-5 16,0 1-1-16,0 0-12 16,-3-1 2-16,-2 1 1 0,-1 2-5 0,-3 1-1 15,-3 2-6-15,-3 2-2 16,-3 4-2-16,3 4-2 15,-3 4 3-15,1 4 0 16,-4 8 1-16,0 6 2 16,0 0-1-16,0 2 2 15,1 1-4-15,5-6 0 16,3 0 1-16,6 0 0 16,-3 8-3-16,6 3 2 15,6 0 1-15,3 4 0 16,3 1-3-16,3-2 2 15,-3 2 3-15,3-6 1 16,0-4-4-16,-3-3 1 0,-3-1 2 16,-6 4 1-16,-6 2 1 15,-3-3 2-15,-6 1 3 16,0-6 2-16,-3 0-1 16,0 0 1-16,-2 0-6 15,2-5-3-15,0 0-1 16,3-8 1-16,6-3-1 15,3-3-1-15,0 1-2 16,3-3 1-16,6-3 1 0,3 0 0 16,9 1-3-16,-3-1 0 15,6 0-1-15,3 3 3 16,3 0-2-16,3 5 1 16,2 3 0-16,4 0 0 15,0 3 0-15,-9 7-2 0,-3 9 5 16,-7 4 1-1,-11 6 0-15,-5 3-2 0,-10 2 1 16,-6 3 1-16,0-11-1 16,0-2-1-16,3 2-2 15,3 1 1-15,3-1 1 16,4 0 0-16,2 1 0 16,6-4 0-16,3 1 0 15,3-3 0-15,5 0-5 16,4-2-1-16,6-4-8 15,3-2-4-15,0-5-15 16,6-3-4-16,2-2-59 16</inkml:trace>
  <inkml:trace contextRef="#ctx0" brushRef="#br0" timeOffset="1">371 11377 76 0,'-6'19'30'0,"6"-19"-16"0,0 0 8 0,0 0 15 15,6 2-6-15,-6-2 8 16,0 13-14 0,3 1-13-16,3-1-3 0,-6-2-2 15,9-1-3-15,-9 1-3 16,3-3 0-16,0 0 1 16,3-3-1-16,-3 0 2 15,3 0-20-15,-6-2-8 0,3-3-31 16,0 0-39-1,3 0 26-15</inkml:trace>
  <inkml:trace contextRef="#ctx0" brushRef="#br0" timeOffset="2">433 11258 64 0,'-8'-8'27'0,"8"8"-14"0,0 0-18 0,0 0 4 15,0 0-27-15,0 0-9 16</inkml:trace>
  <inkml:trace contextRef="#ctx0" brushRef="#br0" timeOffset="3">517 11377 64 0,'-3'21'27'0,"6"-15"-14"0,3 17 0 16,-6-15 14-16,0 3 0 15,0-1 2-15,0 1-5 16,0 0-1-16,0-1-17 16,3-2-5-16,-3-3 2 15,0 1 3-15,6-4 3 16,3-2-2 0,-9-2-2-16,0-4-2 0,0 1 0 15,0-3-4-15,3-2-2 16,6-6-3-16,-7 3 1 15,7-3 1-15,0 2 2 16,-6 4-1-16,6 7-1 16,0 3 3-1,0 8 0-15,0 0 3 16,3 3 1-16,-9-1 3 0,3 1-3 16,3-1 0-1,-9 1-1-15,3-3-2 0,0 0 1 16,3 0-1-16,-6 0-22 15,3-3-8-15,3 0-34 16,-6-5-20 0,0 0 37-16</inkml:trace>
  <inkml:trace contextRef="#ctx0" brushRef="#br0" timeOffset="4">734 11218 44 0,'0'0'19'0,"0"3"-10"0,0 0 9 0,0 2 12 16,3 3 4-16,-3 2 2 16,6 4-8-16,-6 2-5 15,0 2-5-15,0 6 1 16,6 2-10-16,0-2-3 0,-6 0 0 15,3-6-3-15,-3-2-2 16,6-2 0-16,-12-4 1 16,6-2 1-16,6 0 1 15,-12-3 0-15,6-2 0 16,0-6-5-16,6 1-1 16,-6-12-4-16,3 4-1 15,0-9 1-15,3 3 4 0,3 3-1 16,-6 0-1-16,3 2 3 15,0 6 2-15,0 0-2 16,2 5 0-16,-5 3 3 16,6 4 1-16,-9 12 5 15,3-3 3-15,3 0-9 16,-6 0 0-16,3-3-2 16,0 0 2-16,0-2-8 15,0-1-1-15,0-2-27 16,3-3-10-16,-6 1-20 15,9-4-16 1,-6-2 32-16</inkml:trace>
  <inkml:trace contextRef="#ctx0" brushRef="#br0" timeOffset="5">928 11409 108 0,'0'0'41'0,"0"18"-22"0,0-10-14 0,3-5 13 16,2 0-1-16,-5-1 1 15,9 1 0-15,6-3-2 16,-3 0-8-16,3 0-3 0,-6 0 1 16,3-3-1-16,0-2 0 15,-3 5-3-15,0-8 1 16,0 0-2-16,-3-3-1 0,0 1 1 16,-3-1 1-16,-3-2-3 15,-3 5-2 1,-3 0-3-16,0 3-1 0,-9 0 1 15,0 2 2-15,-6 3 2 16,6 3 1 0,0 2 3-16,0 6 3 0,3 4 0 15,4 4 0-15,-1-6-1 16,6 3 0-16,0-3-2 16,3 0-2-16,6 1 3 15,8-4 0-15,1-2-4 16,3 0 1-16,0-3-18 15,3-2-8-15,-6-3-30 16,3-3-35 0,0 1 29-16</inkml:trace>
  <inkml:trace contextRef="#ctx0" brushRef="#br0" timeOffset="6">1124 11390 88 0,'-3'0'33'0,"6"0"-18"0,-3 6-5 0,0 4 14 16,0-2 0-16,0 0 3 16,6 0-13-16,-6 0-3 15,0 0-3-15,0 0 0 16,0-3-4-16,0 0-1 0,0 1 1 16,0-6 0-16,0 0 0 15,0 0 2-15,0 0 3 16,-6 0 2-16,6-3 1 15,0-2-2-15,0-6-1 0,0 1-1 16,6-4 0-16,-6 1-2 16,3 3-1-16,3-1-1 15,3-2 0-15,3 2-2 16,-3 3-2 0,3 0 1-16,-3 3-1 0,-4 0-22 15,4-1-10-15,0 4-26 16,0-1-48-1,0 3 17-15</inkml:trace>
  <inkml:trace contextRef="#ctx0" brushRef="#br0" timeOffset="7">1273 11343 136 0,'0'2'52'0,"0"1"-28"0,3 0-15 0,3-1 14 16</inkml:trace>
  <inkml:trace contextRef="#ctx0" brushRef="#br0" timeOffset="8">1285 11377 271 0,'6'19'15'16,"-6"-4"-8"-16,3-1-5 0,0-1 1 15,-3-2-26-15,0-1-10 16,0 1-43 15</inkml:trace>
  <inkml:trace contextRef="#ctx0" brushRef="#br0" timeOffset="9">1240 11300 96 0,'-6'-10'35'0,"12"7"-18"0,0-5-33 0,-3 6 1 15,3-4-2-15,0-2 0 16,3 0-10-16,3 0-3 0</inkml:trace>
  <inkml:trace contextRef="#ctx0" brushRef="#br0" timeOffset="10">1386 11120 152 0,'0'3'57'0,"0"0"-30"0,0 13-23 16,0-11 13-16,0 5 3 15,0 4 4-15,0 2-3 16,0 2-1-16,0 3-11 16,0 3-3-16,0 0 0 0,0 2-3 0,6 6 0 15,-6-3-1 1,0 0-2-16,0-5-26 15,0-5-10 1,0-3-48-16,-6-1-30 16,3-4 49-16</inkml:trace>
  <inkml:trace contextRef="#ctx0" brushRef="#br0" timeOffset="11">1261 11372 152 0,'-9'-24'57'0,"12"21"-30"0,3 1-21 16,-6-1 15-16,9 0-7 16,-6-2 0-16,6 0-8 15,6 0-4-15,0-1-1 16,5 1-1-16,-2 0 0 0,0 2-20 0,6 0-7 16,-3 3 1-16,-6 3 2 15,0 0 14-15,-1 2 6 16,-2 0 0-16,3 1 1 15,-6-1 4-15,3 0 3 16,-3 0 8-16,-3-2 2 16,3 0-3-16,0-3 1 15,0 0-1-15,0 0 1 16,0-3-4-16,-3-2-3 16,-1-1-2-16,4 1 0 15,-9-3-2-15,0 0-1 16,0 0-2-16,-9 0-1 15,4 3-3-15,-1 2-1 16,-9 3 1-16,0 3 4 0,0 5 1 16,0 3 3-16,-6-1 5 15,9 1 6-15,3 5-5 16,3 5-2-16,6-5-3 16,6 5-3-16,0-5 3 15,9-3 2-15,-3-2-11 16,9-3-5-16,6-3-24 15,5-3-8-15,-2-2-15 16,0-2-15 0,0-9 31-16</inkml:trace>
  <inkml:trace contextRef="#ctx0" brushRef="#br0" timeOffset="12">1788 11316 132 0,'-9'-13'52'0,"3"10"-28"0,-6-2-8 15,9 5 16-15,-6 0-15 0,0 3-7 16,0 2-6-1,0 0-4-15,-6 3 1 0,4 3-4 0,2 5 2 16,0-3 1-16,9 11 2 16,3-3 1-1,3-5-1 1,3-6-2-16,2-2 1 16,-2-2-1-16,3-12 4 0,0 1 2 15,0-8-5-15,3 0 0 16,-9-6-3-16,3 1 0 15,-3-4 2-15,-3 1 0 16,-3 0-3 0,-3 0 2-16,3-3-1 0,-6 3 0 15,3-3 4-15,0 8 1 16,0 8-1-16,0 3-2 16,0 2 1-16,3 6 1 15,-6 5-1-15,6 2 2 16,6 6 2-16,-3 6 4 15,6 1-2-15,0 1-2 16,3 11 0-16,0-6-1 0,5-3-13 16,7 1-4-16,-3-6-78 15</inkml:trace>
  <inkml:trace contextRef="#ctx0" brushRef="#br0" timeOffset="13">472 11713 76 0,'0'-8'30'0,"0"3"-16"0,0 0-3 0,0 2 12 16,0 0 1-16,0-2 3 16,-6 0-9-16,3-1 0 15,0 4-11-15,-6-1-2 16,0 3-3-16,0 3-2 0,-2 2 1 15,-1 6-4-15,3 2 2 16,-3 5 1-16,3 9 0 16,3 5-3-16,3-1 2 15,3 1 1-15,3 0 0 16,3-6-3-16,3-2 2 16,-6-3 3-1,6-5 1-15,-9-3-8 16,3-2-2-16,3-3-18 15,-6-3-42-15,0-2 5 16,-6-3 22-16,3 0 14 16</inkml:trace>
  <inkml:trace contextRef="#ctx0" brushRef="#br0" timeOffset="14">338 11938 116 0,'-6'-8'44'0,"6"5"-24"0,0 1-8 0,0 2 16 16,0-3-12-16,6 0-1 0,-6 1-9 0,6-1-2 15,3-2-2-15,0-6-4 0,3 3-1 16,3 3 2-16,0 8 2 16,3-1-11-16,-1-2-6 15,4 0-20 1,0 3-40-16,0 0 9 16</inkml:trace>
  <inkml:trace contextRef="#ctx0" brushRef="#br0" timeOffset="15">573 11880 48 0,'-9'-3'19'0,"9"6"-10"0,3 5 7 16,-3-3 11-16,0 3-3 15,6 0-2-15,-6 2-8 16,3 1-1-16,3 0-6 16,-6-1-2-16,0-2 2 15,0 0 0-15,0-3-1 0,0 1-1 16,0-1-3-16,0-5 7 16,0 0 6-16,0 0 2 0,0-3-1 15,0-2-4 1,0 0 0-16,3-3-7 15,-3 0-1-15,6-3-4 0,-3 3-1 16,6 0-1-16,0 0 0 31,-3 1-14-31,3 1-4 16,0 4-10-16,0-1-4 0,0 0-3 16,0 1-18-16,3 2 15 15,-9 0 14 1,2 2 11-16,-5-2 16 0,0 6 9 15,0-1 7-15,0 0 4 16,0 3-7-16,0 3-1 16,0-1-3-16,0 1-1 15,0-1-1-15,0 1 2 16,9-3 1-16,-6 0 1 16,6-3-2-16,3-2-1 15,0-3-1-15,3-3 2 16,-9 1 1-16,3-1 3 15,0-2-7-15,0-3 0 0,-9 0 3 16,3 0-2-16,-3 0 1 16,0 0-3-16,-3 0-1 0,-6 0-6 15,-3 0 1-15,0 5-2 16,3 1-2 0,0-1-11-16,3 3-2 0,0 0-12 15,0 0-4-15,6 0-7 16,0 0-22-1,0 0 12-15</inkml:trace>
  <inkml:trace contextRef="#ctx0" brushRef="#br0" timeOffset="16">794 11919 80 0,'0'3'33'0,"0"2"-18"0,3 1-9 0,-3-6 9 15,3 5 0-15,3 0 4 16,-6 1-7-16,0-1 1 31,0 0-4-31,0 0 2 0,0-5-4 16,0 0-2-16,0 0-2 0,0 0 2 0,0 0 1 15,3 0 0-15,2-2-1 16,-5-3-3-16,3-1 1 16,6-2-7-16,-6 0 1 15,3 0-1-15,0 3 2 16,0 0-1-16,3 2 1 15,-6 3 2-15,3 5 0 16,0 1 4-16,0-1 2 16,3 3 4-16,-6-3 1 15,0 1-3-15,0-1 0 16,0 0-3-16,-3-5 2 16,0 0-4-16,0 0 0 0,0 0 1 15,0 0 2-15,3-2-3 16,3-4 0-16,3 1-1 15,-6 0-2-15,6-1 1 16,-6-2-1-16,5 3-5 16,1 0 1-16,9 2 0 15,-6 3 2-15,-3 3 3 16,3 2 2-16,-3 3-1 16,0 0-2-16,-6 0 3 15,6 0 0-15,-9 0-1 16,9 0-2-16,-9-3 1 15,6 3 1-15,0-3-30 0,3-2-11 16,-6 0-40 0,5-3-21-16,1-3 46 15</inkml:trace>
  <inkml:trace contextRef="#ctx0" brushRef="#br0" timeOffset="17">1463 11663 144 0,'0'-5'55'0,"0"2"-30"0,0-2-5 0,0 5 34 15,-15 0-14 1,4 0-17-16,-4 2-12 16,0 1-8-16,0 2 0 0,-3 0 2 15,6 1-4-15,-3 2-3 16,9 0-2-16,-3 2 0 15,9 3-2-15,0 1 1 16,9 2 1-16,3-1 2 16,0 7 1-16,6 4 3 0,-9-2-1 15,3 0 2-15,0-6 4 16,-6-2 6-16,-6-3 2 16,-3 1 0-16,-3-4-5 15,-3 1-4-15,-3-3-3 16,-3 0 0-16,0-3-9 15,-6-2-3-15,6-1-17 16,1-2-9-16,2 0-12 16,3 0-6-16,3 0-20 15,3-2-19-15,6-4 38 16</inkml:trace>
  <inkml:trace contextRef="#ctx0" brushRef="#br0" timeOffset="18">1517 11687 108 0,'6'-11'44'0,"-3"8"-24"0,-3 3-15 0,3 0 13 16,-3 0 1-16,0 0 3 16,6 6-6-16,-6 2 1 15,3 5-10-15,-3 3 0 0,0 5 0 16,6 8 1-16,-6 0 2 15,0-2-5-15,0 2-1 0,0-5-2 16,0 2-2-16,0-5-2 16,3-2 1-16,0-3-37 15,-3-3-16-15,6-5-22 16</inkml:trace>
  <inkml:trace contextRef="#ctx0" brushRef="#br0" timeOffset="19">1443 11843 156 0,'-9'-32'57'0,"9"32"-30"0,3-3-18 16,5 3 14-16,1-2-5 0,0-1 2 16,6-2-11-16,3-1-3 15,3 1-4-15,6-3-2 0,-6 3 1 16,8 0-28-16,-8-1-9 15,0 4-11 1,0 2-25-16,-9 0 17 16,0 2 24-16,-3 4 16 15,-3-1 35-15,-6 3 14 16,0 8-3-16,-6 5-3 16,3 0-5-16,-3 0 0 15,6-2-9-15,0-3-1 16,0 0-1-16,6-3 2 0,-6-3-7 15,9-2 2-15,-7 0 4 0,7-2-1 16,3-6 3-16,0-3-4 16,3-2 1-1,-9-3-5-15,3 0 1 0,-3-6-1 16,-3 1 1-16,-3-5-4 16,-3 2-1-16,-3 3-3 15,3 2-1-15,-9-2-6 16,3 5 0-16,3 3-28 15,3 2-9-15,0 0-7 16,3 3-38 0,6-2 11-16</inkml:trace>
  <inkml:trace contextRef="#ctx0" brushRef="#br0" timeOffset="20">1931 11774 108 0,'3'-3'41'0,"-3"3"-22"0,0 0-3 0,0 0 18 15,-6 0-12-15,0 3-2 16,-6 0-14-16,0 2-4 0,3 3-2 0,-6 5 2 0,9 6 1 16,-3 2-1-16,3 0-2 15,3-3 1-15,3 1-1 16,9-1 2-16,0-2 1 16,6-2-4-16,0-1 1 15,6-5 0-15,-6 0 2 16,3-6-1-16,-1-2-1 15,4-2-19-15,-9-4-8 16,6-2-24-16,-3-5-29 16,0 0 20-1</inkml:trace>
  <inkml:trace contextRef="#ctx0" brushRef="#br0" timeOffset="21">2050 11642 108 0,'-3'-6'41'0,"3"6"-22"0,0 0-22 16,0 0 8-16,0 0 7 16,0 6 7-16,3 2 1 15,0 5 0-15,0 8 5 16,3 5 1-16,-6 6-13 16,0 5-3-16,0-2-3 0,0 2-3 15,0-6-1-15,-6-1-1 0,6-4 1 16,0-2 0-16,0-6 1 15,0-2-29-15,6-3-12 16,-6-2-112 0,0-14 76-1</inkml:trace>
  <inkml:trace contextRef="#ctx0" brushRef="#br0" timeOffset="22">2225 11771 52 0,'0'-2'22'15,"3"2"-12"-15,-6 0 12 0,0 2 17 0,-3 1-11 16,-5 2-6-16,-1 1-7 16,-9 7-2-16,0 5-5 15,0-2-3-15,3 3-2 16,3-6 0-16,0 0 2 0,7 0 7 15,5 1 2-15,9-1 6 16,8-3 4-16,-2 1-3 16,12 0-3-16,6-3-8 15,6-1-4-15,-4 1-3 16,7 0-3-16,-3 0-2 16,-6-2 1-16</inkml:trace>
  <inkml:trace contextRef="#ctx0" brushRef="#br0" timeOffset="23">2669 16730 68 0,'0'-14'27'0,"0"14"-14"0,0 14 0 0,0-12 11 16,0-2-1-16,0 6-2 16,0-4-7-16,0-2-1 15,0-2-4-15,0-4 2 16,0 6-6-16,-6-2 1 0,0 2 4 16,3 0 0-16,-3-3 4 0,0 3-3 15,-3-3-1-15,3 3-4 16,-9 3-1-16,3 0 1 15,-2-3 3-15,2 0-4 16,-6 0-3 0,3 0-1-16,-3 0 1 15,3 0 1-15,-9-3 1 0,6 0 0 16,-8-2 0-16,5 2-2 16,-3-2 1-16,0 0-2 15,-3-8 2-15,4 7-2 16,-4-7 2-16,0 0-2 15,-3 0 2-15,6-1-2 16,-8-4-1-16,5 2 1 16,-6-8 1-16,6 3-1 15,-11-5 2-15,5 2-2 16,-6-11 2-16,7 4-2 16,-1-9 2-16,3 11-4 0,-9-8 0 15,10 5 1-15,-4-8 2 16,3 6-1-1,-9-6-1-15,10 6 1 0,-4-9-1 16,-3 6-3-16,0-10 2 16,7 7 1-16,-4-13 0 15,3 11 0-15,-6-11 0 16,13 8 0-16,-10-11 0 16,9 9-3-16,-3-14 2 15,3 13 1-15,-2-13 0 16,2 6 2-16,0-9 1 15,3 11-4-15,0-13-1 16,1 11 1-16,-1-11 0 16,0 10 1-16,3-13 0 15,6 14-5-15,-6-11 1 0,6 7 2 16,-3-9 3-16,4 9-2 16,2-7 0-16,0 8 1 15,6-16 0-15,0 13 0 16,3-13 0-16,0 10-5 15,3-10 1-15,0 11 4 16,6-11 4-16,-3 13-1 16,5-13-2-16,-2 13-3 15,9-10 1-15,-3 10 1 16,3-8 0-16,0 8 0 16,6-8 2-16,-6 11-1 15,11-11-1-15,-8 11 1 0,9-8-1 16,-3 10-3-1,8-7 0-15,-5 7 2 0,6-7 0 16,0 7 1-16,2-7 0 16,-2 7 2-16,6-2 1 15,-7 8-4-15,10-6-1 16,-9 6 1-16,14 2 0 16,-14 9 1-16,6-4 2 15,-7 6 1-15,4-5 1 16,-9 7-5-16,6-2 1 15,-7 6 0-15,-2-1 2 16,18-18-3-16,-9 5 0 16,-7 13 1-16,-2 5 0 15,-6 6 0-15,-3 5 2 16,-6 3-6-16,-3 3-1 0,0 2-14 16,-3 2-3-16,-3 1-23 15,-1 0-9-15,-2 0-21 31</inkml:trace>
  <inkml:trace contextRef="#ctx0" brushRef="#br0" timeOffset="24">1960 12115 112 0,'-20'-8'44'0,"14"8"-24"0,3 0-26 0,3 0 6 15,0 0-4-15,0 0 3 16,9 0 4-16,0 0 3 0,11 0-2 16,1-2-1-16,9-1 1 15,0 0 0-15,2 1-2 16,1-4-2-16,0 4 1 16,-3-1-1-16,-3 3 6 15,-7 3 4-15,-2-1 10 0,-6 6 7 16,-3 3-8-16,-9 2-3 15,-6 6-9-15,0 2-3 0,-3 0 2 16,0 3-3 0,-3 2-2-16,3-2 0 0,1 0 1 15,2-3-25-15,3 0-12 16,3-2-44 0</inkml:trace>
  <inkml:trace contextRef="#ctx0" brushRef="#br0" timeOffset="25">6125 12213 64 0,'-3'-2'27'0,"3"4"-14"0,0 3 4 0,0-2 14 15,-3 2-1-15,-3 1 0 16,0 7-4-16,-3 3 1 16,0 0-11-16,-3 0-2 15,0 5-8-15,0-5 0 0,3-1 4 16,0-1-4-16,3-4 2 15,0 1-5-15,0-3-2 16,4-3 4-16,-1-2 4 16,3-3 1-16,0 0 4 15,3-3-5-15,2-2-1 16,1 0-4-16,3-6-1 16,0 0-1-16,3-2-2 15,0-3-2-15,0 3 1 0,0-3 1 16,0 6 0-16,0-1 0 15,-3 6 2 1,0 2-6-16,0 0 1 0,-1 6 3 16,1 2 4-16,0 9 3 0,0-4 1 15,-3 6-7-15,3-3 0 16,-3-2-1-16,3-1 2 16,3-2-1-16,-3 0-1 15,0-2-13-15,0-1-6 0,0 0-26 16,0-2-8-1,-4-3-39-15</inkml:trace>
  <inkml:trace contextRef="#ctx0" brushRef="#br0" timeOffset="26">6137 12377 64 0,'3'-5'24'0,"-3"2"-12"0,3 1 10 0,-3 2 15 16,0 0-8-16,0 0-2 15</inkml:trace>
  <inkml:trace contextRef="#ctx0" brushRef="#br0" timeOffset="27">6143 12377 243 0,'0'16'22'16,"-3"0"-12"-16,-3 2 3 0,-3 1 0 15,-3 0-2-15,0-1-1 16,3 1-4-16,0 2 1 16,3 0-2-16,0 0 0 15,3 0-1-15,0-2 0 0,3-3 0 16,6 0 2-16,3-3 1 15,3-3 3-15,3-2-3 16,3-2 1-16,0-6-5 0,-1-3-2 16,1 0-14-16,3-2-6 15,3 0-23-15,-3-1-11 16,-3 1-36 15</inkml:trace>
  <inkml:trace contextRef="#ctx0" brushRef="#br0" timeOffset="28">6524 12618 88 0,'0'-3'35'0,"0"3"-18"0,-3 0 0 15,3 0 16-15,-3 0-4 0,0 0 0 16,-6 3-10-16,0 0-1 16,-3-1-11-16,0 4 2 15,3-1 2-15,0 0-6 0,3 0-1 16,3 1-7-16,3-1 0 15,3 3 1-15,6 3 3 16,0-1 2-16,3 3 3 16,0 3-3-16,0 0 0 0,-3-3 1 15,-3 3 0-15,-3 3 6 16,-3-3 4-16,-3-3-5 16,-3 0-3-16,-6-2-1 15,0-3-1-15,-3 0 0 16,0-3 0-16,0-3-9 15,0 1-4-15,3 0-15 16,0-3-7-16,4-3-24 16,2-2-52-16,6 0 16 15</inkml:trace>
  <inkml:trace contextRef="#ctx0" brushRef="#br0" timeOffset="29">6574 12541 64 0,'0'0'27'0,"0"0"-14"0,3 3-2 0,-3-3 10 16,0 0-5-16,3 3 1 15,0 2-1-15,3 5-1 16,-3 4-1-16,0 2 1 15,0 5 5-15,-3 0 2 0,0 3-11 16,3 2-4-16,-3-2-3 16,-3-3 0-16,0 0 0 15,0 0-5-15,3-7 1 16,-3-4 2-16,3-2 3 16,-3 0-2-16,0-3 0 15,0-2-1-15,3-6 1 16,0-2-4-16,3-3-2 15,0 0-3-15,3-5 1 16,0-3-2-16,0 0 2 0,3 3 3 16,0 5 1-16,0 0-2 15,0 3 2-15,0 5 5 16,-1 5 5-16,-2 8-1 16,0-2 3-16,0 2-4 15,-3 3 1-15,0-3-5 16,0-2 0-16,0 2-1 15,0-2-2-15,0-3-2 16,0 0 1-16,3 0-23 16,0-3-12-16,0-3-14 15,0-2-42-15,3-2 16 16</inkml:trace>
  <inkml:trace contextRef="#ctx0" brushRef="#br0" timeOffset="30">6806 12700 88 0,'-6'5'33'0,"3"14"-18"0,0 7 0 0,3-15 13 16,0 2-4-16,0 0-2 16,0 1-6-16,3-1-2 15,0 0-2-15,3-2 0 16,3-1-6-16,0-2 0 0,0-3 1 0,3-5 1 15,-3 0 2-15,3-5-3 16,-3 0-2-16,0-3-2 16,-3-3 0-16,-3 1 0 15,-3-6 1-15,0-5-2 16,-3 2 1-16,0 1-13 16,-3 4-6-16,0 4-13 15,0-1-5-15,0 3-28 16,0 3-31-1,3 2 35-15</inkml:trace>
  <inkml:trace contextRef="#ctx0" brushRef="#br0" timeOffset="31">6916 12713 64 0,'-11'16'27'0,"11"3"-14"0,2 4-4 16,4-12 11-16,-3 0-2 0,0 2 1 15,3-3-4-15,0 4 1 16,0-1-7-16,0-3-1 16,0-2-4-16,0 0-1 15,3-2-1-15,0-4-2 0,0-4 3 16,-3-4-7-16,3 1-1 16,0-6-5-16,-3 1 1 31,-3-3 3-31,0-6 3 0,0-2 0 15,-3 2 1-15,0 9 2 16,0 2 2-16,0 3 1 0,3 2 3 16,0 8-1-16,0 6 2 15,-1 5 0-15,1-3 3 16,0 0-5-16,3 0-1 16,-3 1-2-16,3-4-2 15,0 1 1-15,0-3 1 16,3 0-23-16,-6-3-8 15,3-2-32 1</inkml:trace>
  <inkml:trace contextRef="#ctx0" brushRef="#br0" timeOffset="32">7134 12599 72 0,'0'0'27'0,"0"3"-14"0,0 0-2 16,0 2 12 0,0 3 1-16,0 3 3 15,0 2-4-15,0 8-2 0,0 5-7 16,0 1-4-16,0-1-5 16,0 1-6-16,0-3 0 0,3-6-4 15,0-2-1-15,0 0-28 16,3-6-50-1,3-2 7-15</inkml:trace>
  <inkml:trace contextRef="#ctx0" brushRef="#br0" timeOffset="33">7277 12793 100 0,'-15'-3'38'0,"6"8"-20"0,-6 1-8 0,9-1 12 16,-3 0-6-16,-3 3 1 16,0 3-12-16,3-1-3 15,0 1-2-15,3-1-3 0,3 6 2 16,3-2 3-16,3-4 1 16,3-2-1-16,3 0 1 15,3-5-2-15,0-6-1 16,3-2-2-16,0-3 1 15,-3-3-1-15,0 1 0 0,-3-4 2 16,0-2 2-16,-4-13-1 16,-2 0 2-16,-3 0-4 15,0-3 0-15,0 6 5 16,-3 2 2-16,0 3 0 16,1 5-1-16,-1 3 3 15,0 5 5-15,0 3-9 16,3 5-2-16,0 8 0 15,0 5 3-15,0 3 2 16,3 10 1-16,-3 1-2 16,3 2-1-16,0 0-3 15,2-3-2-15,1 1 3 16,0-3 0-16,0-1-6 0,0-1-2 16,0-9-29-1,9 0-10-15,0-2-33 16</inkml:trace>
  <inkml:trace contextRef="#ctx0" brushRef="#br0" timeOffset="34">7509 12787 80 0,'0'0'30'16,"0"6"-16"-16,0-1 3 0,3 0 16 0,0 3 0 16,0 3 1-16,-3-1-15 15,0 1-6-15,0-1-8 16,0 4-2-16,3-4-1 16,-3 4-2-16,3-4 1 0,-3 1-10 15,6-3-2-15,0-3-102 31,2-2 31-31</inkml:trace>
  <inkml:trace contextRef="#ctx0" brushRef="#br0" timeOffset="35">7619 12787 100 0,'0'6'38'0,"0"4"-20"0,0 3-4 0,0-5 17 16,0 0 0-16,0 0 2 15,-3 3-16-15,3-3-8 16,0 0-5-16,0 0-4 0,0-3 3 16,0 0-2-16,0-2-1 15,0-3 3-15,0 0 2 16,0 0-2-16,0-3 0 15,3-2-6-15,0 0 0 16,3-3-1-16,0-3-1 16,0 1-1-16,3 2 1 0,0 0 1 15,0 2 2-15,-1 4 5 16,4 2 3-16,-3 2 4 16,0 4 4-16,0 2-4 15,-3 2 0-15,0 1-6 16,0-1-3-16,-3 4 0 15,0-4 1-15,0 3 3 16,-3-2-26 0,0 0-11-16,3-9-19 15,-3-2-46-15</inkml:trace>
  <inkml:trace contextRef="#ctx0" brushRef="#br0" timeOffset="36">7783 12819 92 0,'0'0'35'0,"11"5"-18"0,-2 3-2 0,-6-5 15 16,0 5 6-16,3 0 3 16,3 2-13-16,3 1-3 15,-6 2-13-15,3 0-6 0,-3-2-3 16,3 0 3-1,-3-3 0-15,0-1 1 16,0-1-3-16,0-4 1 16,-3-2 0-16,-3 0 3 15,6-2 3-15,-3-4 2 16,3-1-5-16,-3-4-4 16,3 0 1-16,-1-2 0 15,1 3-6-15,-3-4 0 16,3 4-4-16,-3-1 2 15,3 3-15-15,-3 0-4 16,3 3-17-16,0 0-6 16,6 2-13-16,0 0-22 15,0 1 26-15</inkml:trace>
  <inkml:trace contextRef="#ctx0" brushRef="#br0" timeOffset="37">8045 12822 140 0,'-6'5'52'0,"3"3"-28"0,-6 5-19 15,6-5 11-15,-3 3-7 16,0-1-3-16,0 4 1 16,3-1 0-16,-3 0-3 15,6-2 2-15,3-1 3 0,3-2 1 16,3 0 2-16,0-3 0 16,3-2 0-16,0-3-4 0,2-5-3 15,1-6 0-15,-3 0-1 16,0 1-2-16,-3-3 1 15,-6-1 0-15,-3 1 1 16,-3 0-7-16,-3 0 0 16,-3 0-15-16,0 2-3 15,3 3-9-15,0 0-4 16,3 0-78 0,3-16 32-1</inkml:trace>
  <inkml:trace contextRef="#ctx0" brushRef="#br0" timeOffset="38">8178 12602 124 0,'3'3'46'0,"0"2"-24"0,3 8-8 0,-3-2 15 0,0 2-3 16,0 8 2-16,0 6-10 15,0-1 0-15,0 3-11 16,-3 0-4-16,0-5-2 0,0-3-1 15,0 3 2-15,-3 0-1 16,0-5 2-16,0-1-13 16,0-5-3-16,0 0-27 15,3-2-9-15,0 0-28 16</inkml:trace>
  <inkml:trace contextRef="#ctx0" brushRef="#br0" timeOffset="39">8318 12827 28 0,'-3'-5'11'0,"3"2"-6"0,-3 0 7 0,3 3 8 15,-3 0 5-15,-5 3 4 16,-4 0-2-16,3 2-2 15,-3 0 4-15,3 1 4 16,0 2-9-16,0-1-2 16,3 1-4-16,3 0-2 15,3 0-8-15,0 3 4 0,3-1 1 0,6 1-6 16,0 0-2-16,3-3-5 16,3-3-1-16,0-3-12 15,2 1-7-15,1-3-25 16,0-3-8-16,-3 1-26 15,0-3-10 1,-3-3 48-16</inkml:trace>
  <inkml:trace contextRef="#ctx0" brushRef="#br0" timeOffset="40">8429 12856 140 0,'-3'3'55'0,"3"-6"-30"0,5 6-14 16,-5-3 18-16,0 0-6 15,0 0 3 1,12 0-7-16,3 0-11 15,-3 0-3-15,3 0 1 0,0-3-3 0,-3 0 0 16,0-2-1-16,0 3 1 16,-3-4-2-16,-3 1-1 15,-1 0 3-15,-5-1 0 16,-2 1-6-16,-4 2-2 16,-3 1-3-16,-6 2 0 15,-3 2 2-15,0 4 4 31,-3 2-1-31,6 2 1 0,0 3 2 16,4 1 2-16,2 2 10 16,3-3 4-16,3 0-1 15,6-2-1-15,6-1 0 16,5 1 4-16,1-6-10 16,3 0-2-16,6-2-2 15,0-3 0-15,0 0-16 16,-4-3-6-16,1-7-24 15,-6-1-9-15,-6 1-46 16,-3-1-24 0,-6-2 61-16</inkml:trace>
  <inkml:trace contextRef="#ctx0" brushRef="#br0" timeOffset="41">7449 12642 164 0,'-3'-5'63'0,"0"5"-34"0,6 0-43 16,-3 0 6-16</inkml:trace>
  <inkml:trace contextRef="#ctx0" brushRef="#br0" timeOffset="42">9000 12610 108 0,'0'-5'41'0,"0"7"-22"0,0 1-9 0,0-3 12 0,0 5 1 15,3 3 3-15,0 6-5 16,0-1-1-16,-3 13-11 16,0 1 1-16,0-1 3 0,0 1-3 15,0-1 2-15,0-5-9 16,0-2-2-16,3-3-1 16,0-1 2-16,0 4-21 15,0-6-7-15,0-2-110 31,3-9 42-31</inkml:trace>
  <inkml:trace contextRef="#ctx0" brushRef="#br0" timeOffset="43">8985 12592 132 0,'-9'-6'52'0,"9"4"-28"0,0-4-11 0,0 4 19 15,3-1-12-15,3-2-1 16,3-1-7-16,6 1 0 16,3 0-7-16,6 0-3 0,2 2 1 15,4 3-2-15,0 3 2 16,0 4-4-16,-4 9-2 0,-2 3 6 15,-3 5 5-15,-6 7 5 16,-6 1 2-16,-6 3 0 16,-6-1 4-16,-6 0-9 15,-6-5-3-15,-3-2-2 16,-3-3-1-16,1-3-2 16,-4-3-2-16,0-4-4 15,3-4 0-15,0-4-14 16,6-4-3-16,4 1-16 15,8-8-52 1,3-3-25-16,5 0 32 16</inkml:trace>
  <inkml:trace contextRef="#ctx0" brushRef="#br0" timeOffset="44">9333 12769 140 0,'0'-3'55'0,"0"6"-30"0,3-3-21 0,-3 5 15 15,3 0 6-15,-3 3 7 16,0 3-8-16,0-1-5 16,0 4-10-16,0-1-8 0,0 0-2 0,0-2 1 15,3-1 0-15,-3-2-25 16,0 0-10-16,0-2-44 15,0-1-30 1,0-5 48-16</inkml:trace>
  <inkml:trace contextRef="#ctx0" brushRef="#br0" timeOffset="45">9333 12634 168 0,'-3'-8'66'0,"3"8"-36"0,0 0-35 0,0 0 10 16,0 0-10-1,0 0-21 1,9 3-8-16,0 2-29 0,0 0-13 16</inkml:trace>
  <inkml:trace contextRef="#ctx0" brushRef="#br0" timeOffset="46">9467 12734 108 0,'-3'3'41'0,"6"18"-22"0,0-2-11 0,0-14 11 16,0 3 6-16,3 3 5 15,0-1-1-15,0 3 0 16,0-2-16-16,0 0-3 0,3-1-3 15,0-2-1-15,-3 0-1 0,0 0-1 16,0-3 2-16,0 1 1 0,0-4 1 16,0-2 0-16,-3-2 2 0,3-4-1 15,-1 1 0-15,-2-3-8 16,0-3 0-16,0-2-3 16,3 0 0-16,-3-6 2 15,0 4 2-15,0-4-8 16,3 3-20-1,0 0-11-15,6 11-111 32,0-6 40-32</inkml:trace>
  <inkml:trace contextRef="#ctx0" brushRef="#br0" timeOffset="47">9711 12726 140 0,'-3'6'52'0,"6"10"-28"0,-3-3-13 0,0-5 15 15,3 0-6-15,-3 2 1 16,0 1-10-16,3 2-2 16,0-2-5-16,-3 2-5 0,0-2-2 15,0-1-7-15,3-2-4 16,-3 0-47 0,3-3-45-16,0-2 36 15</inkml:trace>
  <inkml:trace contextRef="#ctx0" brushRef="#br0" timeOffset="48">9714 12631 152 0,'-9'-13'57'0,"9"10"-30"0,0 1-25 16,3-1 14-16,-3 0-12 15,3 1-5-15,3-1-2 16,0 3 2-16,3 0-29 15,3 0-12-15,0 3-18 16,6-1-8-16</inkml:trace>
  <inkml:trace contextRef="#ctx0" brushRef="#br0" timeOffset="49">9953 12663 76 0,'-15'0'30'0,"9"3"-16"0,-9-3-6 0,9 2 13 15,0 1-3 1,-6 2 1-16,-6 6-8 0,0 5-4 16,3 0-4-16,0 2 0 15,1 1-2-15,2 2-1 16,3-3 1-16,3 1 1 0,6-1 3 16,3-2 0-16,3-3 0 15,6-5 1-15,3-2 3 16,-1-6 2-16,1-3 3 15,0-2-3-15,0-3-1 16,0-3-9-16,-3-2-2 16,0-14 0-16,-3 1 2 15,-3-3-2-15,0 0 0 0,-3 0 1 16,-3 0 0-16,0 0 0 16,0-1 2-16,-3 7-3 15,0-4-2-15,0 6 6 16,3 5 3-16,0 11 5 15,0 10-9 1,0 6 3 0,0 2 1-16,3 5 1 15,0 6 3-15,0 0-5 16,3 3-3-16,2 4-1 16,1-4 1-16,0-3-8 15,0-3-1-15,0 0-31 16,0-5-15-16,0-6-28 15</inkml:trace>
  <inkml:trace contextRef="#ctx0" brushRef="#br0" timeOffset="50">10057 12729 164 0,'-3'0'63'0,"6"0"-34"0,-3 3-30 0,0-3 12 16,0 0 8-16,0 0 5 15,9 0-6-15,0 0 0 16,2 0-11-16,1 0 0 0,0-6 0 16,3 1-3-16,-3 0-1 0,3-3-3 15,-3 0-1 1,-3 0 1-16,0 0 2 16,-3 0-1-16,0 0 2 0,-6 0-4 15,-3 0 0 1,0 0 1-16,-3 3 0 0,-3 3-3 15,0 2 2-15,-9 5-1 32,0 0 0-32,3 3 0 15,0 3 0-15,3 4 2 16,4 7 0-16,2-1-3 0,3 0 2 16,3 3 1-16,6-6 2 15,5 1 1-15,4-6 1 16,3 0-2-16,0-2-2 15,3-3-19-15,-6-3-10 16,3-5-21-16,-3-3-8 16,-4 1-16-1</inkml:trace>
  <inkml:trace contextRef="#ctx0" brushRef="#br0" timeOffset="51">10247 12676 100 0,'-3'0'38'0,"3"3"-20"0,0-1-15 0,3 4 10 16,-3 2 5-16,3 0 3 15,-3 8 1-15,3-1-2 16,-3-1-8-16,0-4-3 0,0 3-5 16,0-2 2-16,0-3 3 0,0 0-3 15,0-5 2-15,0-3-1 16,0 0 1-16,0 2-2 15,0-4 1-15,3-4-2 16,0-4 2-16,3-6-4 16,3-3 0-16,3 3 1 15,0 3 0-15,0 3 0 16,0 2 0-16,2 2 2 16,1 4 1-16,0 2 3 15,-3 2 1-15,0 9-3 0,-3 5-3 16,-3-3-2-16,0 3-3 15,-3 0-2-15,0-6 1 16,0 1-17-16,0 0-8 16,3-4-19-16,0 1-10 15,3-2-8 1,0-4-27-16,2-2 22 16</inkml:trace>
  <inkml:trace contextRef="#ctx0" brushRef="#br0" timeOffset="52">10610 12679 128 0,'-3'-13'49'16,"0"7"-26"-16,0-2-7 0,0 6 18 0,-3-1-7 15,-2 0-1-15,-4 3-13 16,-3 3-5-16,0 2-5 16,0 3-5-16,0 0-1 0,3 16-1 15,3-3 3-15,3 3 0 16,3-5 1-16,3 2-3 15,6-3 0-15,6-2 4 16,3-3 1-16,3-2 0 16,0-6-2-16,0-2 3 0,-3-6 2 15,-1-2-2-15,-2-3-2 16,-3-3 0-16,0-12-1 16,-3-4 2-16,-3-2 3 15,-3 0-4-15,-3 0-1 16,0 0 0-16,-3 2 0 15,0 1-3-15,3 5 0 16,0 5 2-16,0 3 0 0,-3 2-2 16,3 3 2-16,-3 8 1 15,6 0 0-15,0 8 0 16,3 5 2-16,3 6 5 16,0 2 4-16,0 0-6 15,3 6-3-15,0 2-1 16,0-3 1-16,0-2-8 15,0 0-1-15,0-6-31 16,-3 1-15-16</inkml:trace>
  <inkml:trace contextRef="#ctx0" brushRef="#br0" timeOffset="53">10950 12536 132 0,'3'-11'49'0,"0"-4"-26"0,0 7 2 0,-3 8 20 16,0-3 4-16,-3 0 3 15,0 3-17-15,-6-2-9 16,3 4-15-16,-12 4-10 0,3-1-1 15,0 0 0-15,0 3-3 16,3 0 0-16,3 0 2 16,3 3-2-16,6 2-1 0,6 3 3 15,6 2 0-15,3 3-2 16,0-2 2-16,0 10-1 16,0-3 0-16,0 1 8 15,-9-6 6-15,-3 0 0 16,-6 0 3-16,-6-7-6 15,-6-1-1-15,-3-3-4 16,0-2-1-16,-3 0-3 16,3-2-3-16,-2-4-14 15,5-2-6-15,3-2-21 16,9-1-8-16,3-2-29 16,3-3-43-16,6 0 38 15</inkml:trace>
  <inkml:trace contextRef="#ctx0" brushRef="#br0" timeOffset="54">11084 12454 176 0,'-3'-8'68'0,"3"11"-36"0,3-1-33 0,-3 1 15 16,0 5 5-16,0 5 6 15,0 3 0-15,0 3 0 16,0 4-14-16,0 4-7 0,3 2 0 0,0 3-5 16,0 2 0-16,-3-2 3 15,0-3 1-15,3-3-26 16,-1-2-11-16,1-5-43 16,-3-3-44-1,0-6 35-15</inkml:trace>
  <inkml:trace contextRef="#ctx0" brushRef="#br0" timeOffset="55">10982 12597 200 0,'9'-5'77'0,"-15"5"-42"0,15-3-21 16,0 3 22-16,0-3-11 0,3 1-5 15,3 2-11-15,3-3-4 16,3 3-3-16,-1 0-6 0,10 0 0 16,-3 0-27-16,0 0-11 15,-3 0-26 1,-1 0-47-16,-5 3 25 16</inkml:trace>
  <inkml:trace contextRef="#ctx0" brushRef="#br0" timeOffset="56">11298 12594 116 0,'-12'8'44'0,"6"0"-24"0,-6 3-10 0,9-6 12 16,0 3-8-16,0 2-1 0,0 4 4 16,3 9 1-16,0 1-9 15,3-5 1-15,3-1 3 0,3-2-1 16,3 0 3-16,0-8 18 31,3 0-18-31,0-8 4 16,0 3-11-16,-4-14-1 15,1 3-4-15,-3-10 3 16,0 2-4-16,-6-3 1 0,-6-2-1 16,-3 2 1-16,-3 1-11 15,-3 2-2-15,1 6 5 16,-1 2-22-16,3 2-7 0,0 4-15 0,3 2-7 16,6 0-25-1</inkml:trace>
  <inkml:trace contextRef="#ctx0" brushRef="#br0" timeOffset="57">11548 12634 136 0,'-3'-3'52'0,"3"3"-28"0,-6 0-17 0,3 0 15 15,-3 0 0-15,0 3 2 16,-6 0-11-16,-6 2-3 15,3 3-6-15,1 2-5 0,2 6 0 0,3 5 1 16,3 1 2-16,3-1-1 16,6-3 2-16,6 3 0 15,6-5 1-15,0 0-2 16,2-5-2-16,4-3-2 16,0-6-1-16,6-2-25 15,0-2-11-15,-1-6-33 16,-5 0-21-1,0-11 40-15</inkml:trace>
  <inkml:trace contextRef="#ctx0" brushRef="#br0" timeOffset="58">11673 12441 144 0,'-15'2'55'0,"15"1"-30"0,12-3-25 0,-15 11 10 16,3 2 11-16,-3 5 6 15,6 6 4-15,-6 3 3 16,0 4-18-16,3 6-3 0,0 0-1 16,0 0-5-16,0-5 1 15,0 0-3-15,0-3 0 16,0-8-23-16,0-2-8 16,0-3-38-16,3-6-16 15,9 1-2-15</inkml:trace>
  <inkml:trace contextRef="#ctx0" brushRef="#br0" timeOffset="59">11852 12647 136 0,'-6'-3'52'0,"0"3"-28"0,-9 3-19 16,6 0 13-16,-3-1 10 15,-3 4 6-15,-3-1-17 16,3 0-7-16,-6 3-7 16,4 3 0-16,5-1 0 0,3-2 7 15,6 0 4-15,3 3 19 32,3 2-18-32,6 3 0 0,3 0-10 0,2-6-1 15,4 1-2-15,0-3-28 16,0 0 14-16,-3-3-101 15,0 3 63-15,3-5-69 16,0 2 68 0</inkml:trace>
  <inkml:trace contextRef="#ctx0" brushRef="#br0" timeOffset="60">12033 12639 168 0,'3'0'66'0,"-3"0"-36"0,-3 3-15 0,0-3 40 16,6 0-30-16,-6 0 10 15,0 0-21-15,-3-3-4 16,3 3-6-16,-6-2-5 15,6-1 0-15,0-2-1 16,3 5 0-16,-3-3 0 16,6 6 0-16,-3-3 0 15,0 0 0-15,0 0 0 16,0 0 0-16,0 0-25 16,0 0 15-16,0 0-98 15,3 2 60-15,-3 1-64 16,3 2 66-16</inkml:trace>
  <inkml:trace contextRef="#ctx0" brushRef="#br0" timeOffset="61">12021 12811 168 0,'-6'-3'66'0,"6"3"-36"0,-3 3-26 0,0-3 37 15,6 0-23-15,-3 0 18 16,0 0-21-16,0 0-3 15,0 0-8-15,0 0-3 16,0 0 0-16,0 0-1 16,0 0 0-16,0 0 4 15,3 3-2-15,-3-3 10 16,0 5-6-16,0 0 3 0,-3-2-3 16,3 2 2-16,-3-2-7 15,0-3-27 1,6 3 13-16,-3-3-80 15,0 0 52-15,0-3-44 0,0 0 14 16,3 1 5-16</inkml:trace>
  <inkml:trace contextRef="#ctx0" brushRef="#br0" timeOffset="62">12200 12605 160 0,'0'0'63'0,"0"0"-34"0,0 0-1 15,-3 0 49 1,3 2-42-16,-3-2 12 16,3 0-29-16,-3 0-6 15,0 0-7-15,0 0-4 16,3 0 0-16,0 0-4 0,0 0-4 0,0 0-1 15,3 0-12-15,0 0-2 16,0 0 12-16,0 0-17 16,-3 0-4-16,0 0-132 15,3 8 60 1</inkml:trace>
  <inkml:trace contextRef="#ctx0" brushRef="#br0" timeOffset="63">12176 12816 196 0,'-9'3'74'0,"6"0"-40"0,0-1-18 0,3-2 24 15,0 0-3-15,0 0 0 0,0 0-16 16,0 0-7-16,0 0-9 0,0 0-2 0,3 0 3 16,-3 0-5-16,3 0-1 15,-3 0-2-15,0 0-2 16,0 0 3-16,0 0 0 15,0 0 1-15,0 0 0 16,3 0-38-16,3-2-16 16,3 2-66-1</inkml:trace>
  <inkml:trace contextRef="#ctx0" brushRef="#br0" timeOffset="64">12569 12557 88 0,'0'-5'33'0,"18"5"-18"0,-9-3-7 0,-3 3 11 0</inkml:trace>
  <inkml:trace contextRef="#ctx0" brushRef="#br0" timeOffset="65">12614 12528 206 0,'3'-16'33'0,"0"3"-5"15,-1 2-3-15,-2 1-15 16,-2 2 3-16,-7 3 3 0,-9 2 1 16,0 3 1-16,-3 8-9 15,0 5-3-15,-3 3 0 16,-2 2 1-16,-1 6-1 16,0 3 1-16,6-1 0 15,6 6 1-15,9 5-4 16,9-5-1-16,6-3-1 15,6-3-2-15,3-2 3 0,0-8 2 16,6-3-7-16,2-5-3 16,4-3-26-16,-6-5-10 15,0-2-23-15,-3-4-8 16,-3 1-7 0</inkml:trace>
  <inkml:trace contextRef="#ctx0" brushRef="#br0" timeOffset="66">12539 12660 132 0,'-24'-2'49'0,"21"4"-26"0,0-2-9 0,3 0 15 16,0 0-8-16,0 0 1 16,6 0-13-16,6-2-5 15,3-1-3-15,3 3-1 0,-3 0 2 0,0 0-1 16,0 3 2-16,-3-1-7 15,-1 4-1-15,-2 2 6 16,-3 5 6-16,-6 8 8 16,-3-3 3-16,0 1-1 15,0 2 0-15,0-5-12 16,0 0-2-16,0-6-3 16,3 1 2-16,0-3-17 15,3-3-4-15,3-2-44 16,3-3-56-1,3-3 23-15</inkml:trace>
  <inkml:trace contextRef="#ctx0" brushRef="#br0" timeOffset="67">12750 12639 140 0,'-5'0'55'0,"5"3"-30"0,0 2-27 16,2-2 11-16,1 2 5 15,3 0 5-15,0 1 0 16,6-1-2-16,6 0-9 16,0 0-1-16,0-2 0 0,-3-3-6 15,0 0 0-15,0-3-1 0,-4 1 2 16,-2-1-1-16,-3-2-1 15,-3 0-2-15,-3-1-1 16,-3 1-5-16,-3 0 0 16,-3-1 2-16,-5 4 1 15,-7-1 0 1,0 6 1-16,0 2 0 16,0 3 3-16,0 0 0 15,3 5 1-15,4 8 4 16,2-2 5-16,6-1-1 0,3 1 1 15,6-1-5-15,6-2-1 16,3 0 1-16,11-3 2 16,1-2-3-16,0-3-2 15,0-3-14-15,0-2-4 16,-1-6-29 0,-2-2-52-16,-3 0 12 15</inkml:trace>
  <inkml:trace contextRef="#ctx0" brushRef="#br0" timeOffset="68">13060 12494 148 0,'-9'0'57'0,"-3"0"-30"0,6 2-32 0,6 1 12 16,-3 8 9-16,0 2 9 15,3 3-1-15,-3 5-2 16,3 3-12-16,0 7-4 0,0 4-2 15,3-4-5-15,-3 1 1 16,6-5-5-16,0-6 1 16,0 3-38-16,0-8-16 15,0-3-22 1</inkml:trace>
  <inkml:trace contextRef="#ctx0" brushRef="#br0" timeOffset="69">12923 12660 152 0,'-3'-5'57'0,"6"5"-30"0,3-3-27 16,0 1 13-16,3-1-7 16,9 0-1-16,6 1-7 15,2-1-3-15,1 1-67 16,0-1-26-16</inkml:trace>
  <inkml:trace contextRef="#ctx0" brushRef="#br0" timeOffset="70">13277 12515 112 0,'-15'18'44'0,"15"-7"-24"0,-3 5-6 0,3-3 15 16,-5 6 3-16,-1 2 6 16,0 5-17-16,0 6-4 15,0-3-11-15,0-3-4 0,3-2-1 16,0-3 1-16,0-5 1 15,0-2-4-15,0-4-1 16,0 1-10-16,0-6-3 16,0 0 3-1,0-2 3-15,0 0-4 0,0-3-2 0,0-3 4 16,0 0 4 0,3-2 4-16,0-3 2 0,0-8 1 15,0-8 0-15,3 1 0 16,0-1 0-16,0 0-3 15,0-3 0-15,0 4 4 16,0-1 1-16,0-3-3 16,0 6 1-16,0 3 9 15,0 2 12 1,0 3-2-16,0 5-7 16,0 0-3-16,6 13 4 15,3 3-4-15,-6 5 3 16,2 0-5-16,1 3-2 15,0 0-2-15,0-3 0 16,3 1 0-16,-3-4 1 16,0-2-2-16,0 0 1 15,0-3-4-15,0-5 0 16,0-2 1-16,0-4 0 16,0-1-7-16,0-4 0 15,-4 0-2-15,4-2 3 16,-3 0 4-16,0-3 1 15,-3 3 1-15,3 2 2 0,-3 3-3 16,-3 3 0-16,0 5 3 16,0 0 1-16,3 5 3 15,-3 6 1-15,0 5 3 16,0 5 1-16,0 5-1 16,3 6-1-16,0-3-5 15,0-2-3-15,6-1 0 16,0-2-1-16,0 0-5 15,3-6-1-15,-6-2-33 16,3-3-13-16,0-2-36 16,0-3-23-1,-1-3 52-15</inkml:trace>
  <inkml:trace contextRef="#ctx0" brushRef="#br0" timeOffset="71">13632 12671 140 0,'-9'-8'55'0,"3"3"-30"0,-6-1-5 0,9 6 19 16,-6-2-8-16,0 2-3 16,0 0-16-16,-3 2-8 15,0 6-2-15,-3 8-2 0,3 5 0 16,-5-2 0-16,11 2 0 15,0-2-3-15,9-1 2 0,0-2 1 16,3-3 2-16,-1-2-1 16,1-3 2-16,3-3 0 15,0-5 1-15,0-3-2 16,0-2-2-16,0-3-2 16,0-5-1-16,-3-6 2 15,0-2 0-15,-3 5 1 16,0 3 0-16,-3 3 2 15,0 2 1-15,0 5 1 16,0 8 0 0,0 1-2-16,0 9-2 15,3 1 1-15,0 3-1 16,3-3 0-16,0 0 0 16,0-3 0-16,0 0 2 15,0-2-21-15,3-1-7 0,-4-2-20 16,1-3-9-16,0-2-23 15</inkml:trace>
  <inkml:trace contextRef="#ctx0" brushRef="#br0" timeOffset="72">13652 12705 92 0,'0'-18'35'0,"0"36"-18"0,3-23-13 16,0 13 10-16,0 0 9 15,0 8 6-15,3-3-4 16,-3 0-3-16,0 3-6 16,0-3-2-16,0-2-8 15,0-1 3-15,0-2 1 0,-3 0-3 16,0-2 1-16,0-6-3 0,0 5 0 16,0-5 8-16,0-3 3 15,0 1 1-15,0-4 0 16,0-2-5-16,3 0 0 15,0-5-3-15,3-5 2 16,3-1-6-16,3 6-3 16,3 0-1-16,0 2-1 15,-1 1 0-15,4 2 0 16,0 2-14-16,0 1-5 16,-3 2-23-16,0 1-11 15,3-1-32-15,-3 0-33 16,-1 1 45-16</inkml:trace>
  <inkml:trace contextRef="#ctx0" brushRef="#br0" timeOffset="73">13902 12427 152 0,'0'3'57'0,"12"2"-30"0,-3 9-14 16,-6 2 17-16,0 2-4 16,3 6 2-16,0 5-7 0,0 3-3 15,-3 13-10-15,-3-6-5 0,3-2 0 16,0-2-2-16,0-3 2 16,0-3-4-16,0-6 0 15,-3-4-37-15,3-6-14 16,-9 0-106-1,3-5 78 1</inkml:trace>
  <inkml:trace contextRef="#ctx0" brushRef="#br0" timeOffset="74">14105 12639 132 0,'-9'-5'52'0,"9"5"-28"0,-18 0-17 0,12 3 13 0,-6-1 3 16,0 1 6-16,0-1-7 15,0 1-3-15,1 0-11 16,2-1-5-16,0 4-2 0,3-4-1 16,0 4 0-16,3-1 2 15,3 0 3-15,0 6-2 16,3-1-2-16,3 6-3 15,0 0 1-15,3-3 1 16,3-2 2-16,-1-3-52 16,1 2 28-16,0-4-78 15,3 2 57-15</inkml:trace>
  <inkml:trace contextRef="#ctx0" brushRef="#br0" timeOffset="75">14158 12732 108 0,'-12'0'44'0,"12"0"-24"0,18 16 1 0,-9-11 39 16,0 0-32-16,0-2 19 15,3 2-27-15,0-5-3 0,0 0-7 16,0 0-5-16,3-8 0 15,0 3-1-15,-4-6-2 16,-2 1-4 0,3 2 1-16,-6-3-1 15,3 3 0-15,-9-2-7 16,0 2 5-16,-9 0-3 16,3 3 4-16,-9-1 0 15,0 6 1-15,-8 0-3 0,2 6 3 16,-3-1 3-16,6 5 0 0,0 4 6 15,9 2-4 1,0-1 3-16,6 1-3 16,3 5 0-16,9-5 1 0,12-2 2 15,0-1-5 1,3-3-1-16,0-4 0 16,5-4-22-16,4-4-8 0,0-4-29 15,-3-2-52-15,-3-18 19 16</inkml:trace>
  <inkml:trace contextRef="#ctx0" brushRef="#br0" timeOffset="76">14480 12433 184 0,'-9'-8'68'0,"9"8"-36"0,-3-3-22 0,0 1 17 16,6 4-15-16,-3 3 4 16,0 6-9-16,0 10 4 15,0 3-3-15,3 3-1 16,0 4-3-16,0 1-3 15,3 2 0-15,0 6-4 0,-3-8 2 16,0-3-34-16,0-3-17 16,-3-2-44-1</inkml:trace>
  <inkml:trace contextRef="#ctx0" brushRef="#br0" timeOffset="77">14301 12634 228 0,'-3'-5'85'0,"3"5"-46"0,18-6-48 15,-3 4 12-15,6-1-4 16,6 0 0-16,8-2 1 16,7 0-77-1,3 5 42-15,2-6-81 16,1 4 66-16</inkml:trace>
  <inkml:trace contextRef="#ctx0" brushRef="#br0" timeOffset="78">14587 12443 160 0,'3'3'60'0,"0"-3"-32"0,12 8-17 0,-9 3 15 16,6 4-1-16,0 4 2 15,2 5-9-15,1 5-3 16,0 0-8-16,0 11-3 0,0-3 0 16,-3-6 0-16,0-4 2 15,-3-3-3-15,0-6-2 16,-3 1 2-16,0-6 0 15,0-5 1-15,-3 0 0 16,-3-3 0-16,0-5 0 0,0 0 0 16,0-3 2-16,0 1-1 15,0-6 2-15,3-5-2 16,-3-6 2-16,2-2 0 16,1 0 1-16,3-3-2 15,0-2 1 1,3-1 0-16,0-2 1 0,0-3 2 15,0 3 4-15,-3 3 1 32,0 5-8-32,0 2-2 0,0 3-8 15,-3 3-2-15,0 2-20 16,0 3-7-16,-6 3 17 16,6 0-37-16,6 2-13 0,-3 0-47 15,3 3-21 1,0 3 68-16</inkml:trace>
  <inkml:trace contextRef="#ctx0" brushRef="#br0" timeOffset="79">15022 12644 140 0,'-6'-2'55'0,"6"2"-30"0,-3-3-12 0,0 1 41 16,3 2-30-16,-6-3 22 15,0 0-27-15,-3 1 1 16,-3-1-15-16,0 3-3 16,0 3-3-16,0 2-3 15,0 3 3-15,0 2 0 0,-2 9 1 16,8 5-3-16,-3 0 0 16,6-3 2-16,3-3 0 15,3 1-2-15,3-9 2 0,0-2 3 16,2-2 3-16,1-6-2 15,0-3-2-15,0-5 0 32,3 3-1-32,-3-11 0 15,0 0 0-15,-3 0 2 16,0 3-1-16,0 0-1 16,0 5 1-16,-3 0-1 15,0 5 0-15,0 6 0 16,3 2 0-16,-3 6 2 0,3 4-1 15,0 1 2-15,0 3-2 16,2-3-25 0,1-3 13-16,3-2-63 0,0-1 40 0,0-5-72 15,0 1 60-15</inkml:trace>
  <inkml:trace contextRef="#ctx0" brushRef="#br0" timeOffset="80">15141 12443 148 0,'-3'0'57'0,"3"0"-30"0,3 24-18 16,-3-16 38 0,3 3-26-16,-3 5 21 15,3 2-25-15,-3 11 1 16,3 0-12-16,0 8-3 15,0 0-2-15,0 0-17 16,2-5 9-16,-2-3-54 16,3 0 33-16,0-7-80 15,0-7 61-15</inkml:trace>
  <inkml:trace contextRef="#ctx0" brushRef="#br0" timeOffset="81">15295 12658 184 0,'-3'-6'68'0,"3"6"-36"0,0 3-37 0,0 0 25 16,0 2-13-16,0 8 21 15,0 3-15-15,0 5 7 16,3 0-12-16,0 1-2 16,3-1-4-16,0-5 1 15,3-1-2-15,0-1 2 16,0-4-4-16,-3-4 0 15,3-1 1-15,0-8-3 16,0 3 2-16,0-8 1 16,0 0 0-16,-3-13 0 15,0 3 0-15,-3-9 0 16,0 6 0-16,-3 0 8 16,3 8-4-16,-3-1 5 15,0 9-5-15,0 0 0 16,0 5-2-16,0 8 3 15,5 5-3-15,1 8 1 0,0 0-3 16,0-5-21 0,0 5 12-16,0-5-65 15,3 0 41-15,0-3-36 0,0-2-6 16,6-3-6-16</inkml:trace>
  <inkml:trace contextRef="#ctx0" brushRef="#br0" timeOffset="82">15590 12745 192 0,'-6'-19'74'0,"9"22"-40"0,0-3-38 0,-3 8 13 15,0-8 6 1,3 0 7-16,3 0 4 0,0 0 4 16,3 5-16-16,0-5-8 0,0 0-2 15,3 6-1-15,0-9 1 16,-3-2-2-16,-1-6 1 15,1 1-2-15,-3-1 2 16,0 0 0-16,0 1 1 16,-3-1-11-16,-3 3-3 15,-3 0-4-15,-3 0-1 16,-3 3 3-16,-3 0 3 16,-2 5 5-16,-4 2 2 0,-3 4-1 15,0 2 2 1,3 8 5-16,6 5 2 15,3 0 9-15,6-3 2 0,3 1 0 16,9 2 0-16,6-2-7 0,3-4-4 16,3-1-1-16,6-6-1 15,8-3-18-15,-2-5-7 16,0-3-70 0,-3-2-65-16,-7 0 48 15</inkml:trace>
  <inkml:trace contextRef="#ctx0" brushRef="#br0" timeOffset="83">15977 12430 72 0,'21'-8'30'0,"-18"8"-16"0,15-2 5 0,-18 2 16 0</inkml:trace>
  <inkml:trace contextRef="#ctx0" brushRef="#br0" timeOffset="84">16016 12420 258 0,'-12'0'59'0,"-3"5"-23"16,-6 3-15-16,-3 13-14 15,-2 3-3-15,-1 8 0 0,3 5-2 16,6 13 1-16,6 0-2 16,9-2 2-16,12-3-4 15,9 0 0-15,6-6 1 0,12-7 2 16,-1-5-19-1,1-6-6-15,0-5-45 16,-4-16-57-16,4-6 31 16</inkml:trace>
  <inkml:trace contextRef="#ctx0" brushRef="#br0" timeOffset="85">16322 12430 168 0,'3'-3'63'0,"-3"3"-34"0,15 11-30 0,-9 0 30 16,3 2-18-16,0 8 29 16,0 6-23-16,-6 12 14 15,0 1-18-15,-9 5-3 16,3-3-6-16,-12 1-1 0,-3-6-45 15,0 5-19-15,-11-8-43 16,-1-5-15-16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5-14T00:11:12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1914 3579 132 0,'-18'-2'52'0,"9"-1"-28"0,-6 3-4 0,10 3 19 0,-7-1-10 16,-6 4-2-16,-3 4-12 16,0 4-4-16,3 1-6 15,6 7-6-15,3-1 0 0,3 11-1 16,12-3 0-16,6 0 0 16,6-5-2-16,6-3-24 15,3-8-9-15,5-2-30 16,4-6-30-1,-3-5 32-15</inkml:trace>
  <inkml:trace contextRef="#ctx0" brushRef="#br0" timeOffset="1">2122 3601 156 0,'-20'-3'57'0,"11"6"-30"0,-9 2-23 0,9 3 15 15,0 5-5-15,-3 3 0 16,-3 2-11-16,3 14-1 16,3-3-2-16,3 0-3 15,9-5 2-15,3-5 1 0,6-3 2 16,0-3-3-16,3-5 0 16,3-3-10-16,0-5-3 15,-3-10 0-15,-3-6 3 16,-1 0 5-16,-2 0 3 15,-3 0 6-15,-3 3 3 16,-3-3-2-16,0 5-1 16,0 3 3-16,0 3 1 15,0 2-1-15,0 3-1 16,0 6-3-16,3 7-2 16,3 11 1-16,3-6 1 0,6 1-1 15,3-3-1-15,0-3-37 16,0-2-57-1,0-6 12-15</inkml:trace>
  <inkml:trace contextRef="#ctx0" brushRef="#br0" timeOffset="2">2334 3495 112 0,'-6'8'44'0,"9"8"-24"0,0 15-21 16,0-17 7-16,0 9 7 16,0 7 3-16,-3 4-1 0,0 6-1 15,0-1-8-15,3-2-4 16,0-5-1-16,3-8-10 0,-3-3-2 16,3-5-45-1,0-8-29-15,-1-5 35 16</inkml:trace>
  <inkml:trace contextRef="#ctx0" brushRef="#br0" timeOffset="3">2459 3455 132 0,'0'5'49'16,"0"9"-26"-16,3 33-16 0,-3-31 13 15,0 11-1-15,0 4 1 0,0 9-9 16,0 2-2-16,-6 1-5 16,9-4-5-16,0-4 0 0,0-6-45 15,3-8-55-15,3-5 20 16</inkml:trace>
  <inkml:trace contextRef="#ctx0" brushRef="#br0" timeOffset="4">2581 3773 148 0,'0'0'57'0,"6"2"-30"0,0 1-27 0,0 0 10 16</inkml:trace>
  <inkml:trace contextRef="#ctx0" brushRef="#br0" timeOffset="5">2614 3781 274 0,'12'0'21'15,"-1"-6"-9"-15,4 1-6 0,0 0-2 16,-3-3-2-16,0 0-2 15,-6 0-4-15,0-5-2 16,-9 2 0-16,-3 0 4 16,-6 4-1-16,-3 1-1 15,0 4 7-15,-3 2 3 16,1 2-6-16,-1 4 1 16,3 1-1-16,0 9 0 15,3 8 0-15,6-5 0 0,3-1-3 16,3 1 2-16,6-1-6 15,6-2 0-15,3-3-37 16,12-2-53 0,2-3 16-16</inkml:trace>
  <inkml:trace contextRef="#ctx0" brushRef="#br0" timeOffset="6">2920 3714 124 0,'-9'-5'46'0,"-6"5"-24"0,-11 5-10 0,20-2 13 16,-3 2-9 0,0 6-2-16,0 7-8 0,0-2-2 15,0 3-2 1,6-3-2-16,0 2 1 0,3-2-1 0,3-3 0 16,3 1 2-16,6-6 1 15,0-3 1-15,3-5 0 16,0-3 0-16,-4-5 0 15,1 0-2-15,0-16 1 16,-3 1-2-16,-3-4-1 16,0-5-4-16,-3-2 0 15,-3-3 2-15,-3-5 1 16,0 2-4-16,0 6 1 16,-3 2 2-16,0 8 3 0,0 6 9 15,0 4 3-15,3 6-6 16,0 8-2-16,3 6-3 15,-3 17 1-15,6 7-2 16,0 4-1-16,3 0 1 16,0 6 1-16,3 2-1 15,0-2-1-15,3-6-21 16,3-4-9-16,3-9-53 16</inkml:trace>
  <inkml:trace contextRef="#ctx0" brushRef="#br0" timeOffset="7">3340 3675 124 0,'-6'8'46'0,"6"0"-24"0,-3 5-8 0,-3-5 15 15,0 5-5-15,0 8 0 16,3 0-11-16,3 0-3 16,6-2-6-16,6-3-3 0,0 0 2 15,0-6 2-15,3-2 2 16,3-2 1-16,-1-6 0 16,1-6-4-16,0-2-3 0,-6-5 2 15,-3-5 2-15,-6-1 2 16,-6 1 1-16,-3 2 2 15,-6 0 4-15,-9 0-4 32,-3 5 0-32,1 3-9 15,2 3-2-15,0 2-33 0,6 1-13 0,6-1-27 16,3 1-42 0,6-4 34-16</inkml:trace>
  <inkml:trace contextRef="#ctx0" brushRef="#br0" timeOffset="8">3527 3693 176 0,'3'19'66'0,"-3"-11"-36"0,0 5-31 15,0 0 12-15,0 3 6 16,-3 0 6-16,0-3-6 16,0-2-2-16,0-3-8 15,1 0-5-15,-1-3 1 0,0-2 0 16,3-3 3-16,0-8-3 0,6-8 0 15,-1-3-6-15,7 1-2 16,6-1-1-16,0 3 2 16,0 8-1-16,0 6 1 15,3 4 7-15,-3 9 3 16,-1 7 1-16,-2 1 3 16,-3-1-5-16,0 1-1 15,-3-6-22-15,0 0-8 16,-3-2-75-1</inkml:trace>
  <inkml:trace contextRef="#ctx0" brushRef="#br0" timeOffset="9">4292 3532 112 0,'0'0'44'0,"0"0"-24"0,0 2-10 16,0-2 14-16,3 8-2 16,-3 0 1-16,3 3 1 15,-3 5 2-15,0 5-14 16,0 5 4-16,0 6 4 0,0 5-9 0,0-5-3 15,0 0-5-15,3-6-3 16,-3-5 1-16,3-5 1 16,0-3-21-16,0-2-7 15,-3-3-29 1,3-3-56-16,-3-5 17 16</inkml:trace>
  <inkml:trace contextRef="#ctx0" brushRef="#br0" timeOffset="10">4266 3503 148 0,'-21'-24'55'0,"3"21"-30"0,27-2-7 0,-6 2 18 16,0 1-5-16,3-1-1 15,0 0-12-15,3 1-4 0,3-4-8 16,2 4-2-16,7 2 2 0,6 2-5 15,3 4-3-15,6 10 1 16,-1 5 2-16,-5 3 6 16,-6 7 6-16,-6 4-1 15,-6 2 1-15,-6 2-1 16,-6-1 2-16,-12-4-5 16,-3 0-3-16,-3-5 1 15,-3-5 0-15,-3-5-6 16,0-3-2-16,4-6-18 15,-1-2-7 1,6 0-20-16,3-5-7 16,3-3-24-1,6-6-42-15,3 1 33 16</inkml:trace>
  <inkml:trace contextRef="#ctx0" brushRef="#br0" timeOffset="11">4632 3675 168 0,'-3'2'66'0,"6"-2"-36"0,0 8-20 16,-3-2 20-16,0 2-3 16,0 7 4-16,0 4-13 15,0 2-3-15,0 0-9 16,0-2-2-16,-3-3 0 0,3 0-16 15,0-3-4-15,0-3-36 16,0-2-14-16,-3-5-23 16</inkml:trace>
  <inkml:trace contextRef="#ctx0" brushRef="#br0" timeOffset="12">4620 3595 168 0,'-6'-8'66'0,"9"8"-36"0,0 0-40 0,-3 0 9 16,0 0-22-16,0 0-8 15,3 3-32-15,3 0-12 16</inkml:trace>
  <inkml:trace contextRef="#ctx0" brushRef="#br0" timeOffset="13">4727 3685 140 0,'0'14'52'0,"3"-4"-28"0,3 6-13 0,-3 5 15 0,0-2-1 16,0-1 2-16,0-2-9 16,3-3 0-16,0 1-11 15,0-4-4-15,0 1 0 0,0-3-2 16,0-3-1-16,-1 0 9 15,1-2 4-15,-3-3-2 0,0 0 1 16,0-3-1 0,3 1 3-16,0-4-3 0,0-2 1 15,0-5-9-15,0-5-2 16,0 2-14-16,0 0-7 16,-3 0-18-16,3 0-8 0,0 0-38 15,-3-2-36 1,0 4 44-16</inkml:trace>
  <inkml:trace contextRef="#ctx0" brushRef="#br0" timeOffset="14">4915 3672 160 0,'0'8'60'0,"0"0"-32"0,2 5-20 0,-2-5 18 16,0 5-9-16,0 3 1 15,0 5-13-15,0-5-6 16,0 3 1-16,0-3-8 0,0-3 1 15,0-3-41 1</inkml:trace>
  <inkml:trace contextRef="#ctx0" brushRef="#br0" timeOffset="15">4876 3564 200 0,'-6'-8'74'0,"6"-3"-40"0,3 16-33 0,-3-5 14 15,6-2-10 1,0 4-7-16,0 1-4 16,6 2-46-16,0 1-20 0,8-1-1 15,4 3 1-15</inkml:trace>
  <inkml:trace contextRef="#ctx0" brushRef="#br0" timeOffset="16">5203 3638 108 0,'-9'0'44'0,"6"0"-24"0,-12 0-17 16,7 0 10-16,-4 2 7 15,0 1 7-15,0 0-12 16,-3 2-3-16,0 3-10 15,0 5-2-15,0 3 0 16,-3 8 0-16,1 5 2 0,2-3-6 16,9 1 1-16,3-3-1 0,3-3 2 15,6 0 5-15,3-5 3 16,3-6 2-16,2-4 0 16,1-6-4-16,3-6-1 15,-3-2 1-15,0-5 0 16,0-13-2-16,-3-1 1 15,-3 1 0-15,-6-3 3 16,0-6-3-16,-3 6-2 16,-6-10 0-16,0 2-1 15,0 2 0-15,0 6 2 16,0 5-1-16,3 6-1 16,0 2 3-16,3 5 0 0,0 3-1 15,0 6-2 1,3 7 3-16,3 6 0 0,0 7 3 15,3 3 3-15,0 3-2 16,0 5-2-16,-4 0 0 16,1-2 1-16,0 4-5 0,0 4-1 15,0-9-29-15,0 1-13 16,3-9-51 0</inkml:trace>
  <inkml:trace contextRef="#ctx0" brushRef="#br0" timeOffset="17">5275 3712 124 0,'-3'2'49'0,"6"-2"-26"0,0 3-18 0,0 0 13 16,3-1 5-16,0 1 3 15,-1 0-5-15,4-3 0 0,0 0-12 16,0-3-1-16,0 0-1 15,0-2-3-15,0-3-1 0,0 0 1 16,0-2 0-16,0-1-2 16,-9 0 1-16,-3 1-4 15,0-1 0-15,-3 3-1 16,-3 3-2-16,0 0 0 16,-3 5 3-16,-3 2-2 31,0 6 1-31,1 6 0 0,-1 1 0 0,3 7 0 15,3 4 0-15,0 3 4 0,6-5 1 16,3-3-1-16,6-2-2 16,6-3-2-16,3-3-1 31,3-3-14-31,-4-4-6 0,7-4-32 16,3-2-44-16,-3-5 22 15</inkml:trace>
  <inkml:trace contextRef="#ctx0" brushRef="#br0" timeOffset="18">5370 3712 120 0,'3'18'46'0,"-3"9"-24"0,3 4-8 0,0-20 15 16,3 0-5-16,-3-1-2 15,-3 1-10-15,0-3-3 16,0-3-5-16,0 0-1 0,0-2 3 16,0-3 1-16,3-3 3 15,0-2-3-15,0-6-2 16,0-2-5-16,0-5-2 16,6-3-4-16,2-1 1 15,1 4 3-15,0-3 1 16,0 5-2-16,0 5 2 0,0 3 5 15,0 6 5-15,0 2 1 16,0 5 4-16,-3 3-3 16,0 0-1-16,-3 5-2 15,-3 0 0-15,0 8-11 16,-1-5-5-16,1 0-27 16,0-3-12-16,0-2-42 15,0-3-23 1,3-3 53-16</inkml:trace>
  <inkml:trace contextRef="#ctx0" brushRef="#br0" timeOffset="19">5724 3680 152 0,'-9'-8'57'0,"3"5"-30"0,-3 1-5 0,3 4 20 16,0 1-20-16,-3 2-7 15,-2 3-10-15,-7 3-2 16,0 5-1-16,6 5-4 0,3 3-1 16,0-6 2-16,3 1 2 15,9-1-2-15,6-2-2 16,0-3-1-16,3-2 3 16,3-6-5-16,0-2 2 15,0-3-3-15,-1-5 2 16,-2-11-2-1,0 3 4-15,-3-11-2 16,3 5 2-16,-6-7-9 16,3-1 7-16,-9-4-16 15,3 4 12-15,-6-13-7 0,0 3 5 16,-3 3 4-16,0 5 13 16,0 5 5-16,0 3-4 15,3 5 11-15,0 5 5 0,0 3-11 16,0 6-5-16,0 4 0 15,3 14 2-15,0 6 2 16,3 1 1-16,3 9-4 16,0 2-3-16,0 1 0 15,0 2-3 1,0 0-26-16,3-5 13 16,0-3-94-1,3-5 58-15</inkml:trace>
  <inkml:trace contextRef="#ctx0" brushRef="#br0" timeOffset="20">6084 3431 208 0,'9'-8'79'0,"-9"8"-42"0,-15 0-15 0,6 0 37 32,3 0-33-32,-8 0 0 0,2 6-16 0,-9-1-7 15,6 6-1-15,-6-1-7 16,6 3 3-16,3 3-3 16,6 0 2-16,3 0-2 15,3 2 2-15,6 4 2 16,6 1 1-16,3 4-3 15,3-3 2-15,-3 5 5 16,-3 0-2-16,-9 0 15 16,0 0-10-16,-12-8 8 15,3-2-8-15,-9-6-9 16,3 0 1-16,-9-5-31 16,6 0 18-16,-5-8-72 15,2 3 49-15,3-8-90 16,6-1 72-16</inkml:trace>
  <inkml:trace contextRef="#ctx0" brushRef="#br0" timeOffset="21">6132 3426 176 0,'0'-3'66'0,"0"3"-36"0,3 8-24 0,-3-5 30 15,0 5-21-15,0 10 26 16,0 4-23-16,-3 7 10 16,3 2-16-16,-3 4-2 15,3-3-6-15,-3 5-18 16,3-3 7-16,-3-2-70 16,3 0 43-16,-3-9-89 15,6-4 69-15</inkml:trace>
  <inkml:trace contextRef="#ctx0" brushRef="#br0" timeOffset="22">6001 3632 184 0,'3'-5'71'0,"-3"5"-38"0,12-3-32 16,-6 1 14-1,6 4-10-15,6-4-3 16,2-1-1-16,1-2-19 0,3 5 10 16,0-5-30-16,0 5 22 0,-4-3-9 15,-2 3 15-15,-6 0 13 16,0 5-2-16,-6 1 19 16,0 1-12-16,-9 4 10 15,3 2-10-15,-3 6 2 16,3-1-6-16,0 3 2 15,6 3-3 1,-3 0 5-16,6-5-5 0,3-6 10 16,3 0-7-16,0-8 8 15,3 1-8-15,-7-12 5 16,4-2-6-16,-6-7 9 16,3 1-8-16,-9-7 8 15,3 3-8-15,-12-6 8 16,3 5-8-16,-9-2-6 15,3 5 0-15,-6 0-38 16,6 8 21-16,1 1-68 16,2 1 48-16,3 4-61 15,6 2 57-15</inkml:trace>
  <inkml:trace contextRef="#ctx0" brushRef="#br0" timeOffset="23">6552 3609 168 0,'0'-3'66'0,"0"3"-36"0,-12-3-11 0,3 3 28 15,6 3-27-15,-9 0 0 0,0 5-14 0,-3 2-5 16,3 1-2-16,0 5-1 16,3-1 0-16,0 7 2 15,6 1 0-15,3 7 0 16,3-7 0-16,6-4-9 15,3-1 5-15,3-4-40 16,3-4 24-16,3-5-86 16,0-2 59-16</inkml:trace>
  <inkml:trace contextRef="#ctx0" brushRef="#br0" timeOffset="24">6629 3405 104 0,'-6'0'38'0,"6"0"-20"0,3 8-21 0,-3-3 28 16,3 3-15-16,0 13 44 15,0 3-30-15,-3 13 27 16,3 0-30-16,-3 8 5 16,0 0-16-16,0 0-4 15,0-3-3-15,0-5-11 16,0-5 4-16,0-5-51 15,0-6 30-15,0-5-86 16,3-3 62-16</inkml:trace>
  <inkml:trace contextRef="#ctx0" brushRef="#br0" timeOffset="25">6840 3632 140 0,'-9'-5'55'0,"9"5"-30"0,-11 3-21 0,-1-3 29 16,3 5-20-1,-12 0 12 1,3 3-15-16,-6 0-5 0,6 3-3 0,-3-1-5 16,10 4 2-16,-1-1 10 15,6 0-6-15,3 3 13 16,6 5-9-16,6-2 7 15,3-1-7-15,5-2 0 16,4 0-4-16,3 0-24 16,0-3 12-16,-3-2-99 15,-3-1 60-15</inkml:trace>
  <inkml:trace contextRef="#ctx0" brushRef="#br0" timeOffset="26">7379 3651 64 0,'0'-5'27'0,"-3"2"-14"0,0 0 2 0,3 3 15 15,-3 0-1-15,0-2 1 16,-3 2-9-16,-3 2 0 16,0 4-8-16,-3 4 0 15,1 6-8-15,-1 5-1 0,-3 6 2 16,9-1-1-16,0-2 0 15,9-3 3-15,3-2 5 16,6-3-3-16,6-6 2 16,-1-5-3-16,4-5 2 15,0-2-6-15,-3-4-1 16,-6-4 2-16,-3-9 1 16,-6 3-3-16,-6 1-1 15,-6-1 1-15,0 0 0 0,-3 0-2 16,0 3-2-16,0 2-17 15,3 3-9-15,3 3-35 16,3 0-16-16,9-1-3 16</inkml:trace>
  <inkml:trace contextRef="#ctx0" brushRef="#br0" timeOffset="27">7471 3407 120 0,'-6'-5'46'0,"9"5"-24"0,-3 5-13 0,0-5 27 16,3 11-9-1,0 5-7-15,3 10-3 16,0 6-10-16,0 3 5 0,0 2 1 15,-3-3 0-15,0-2 2 16,0-6-6 0,0 1-3-16,-3-6-1 15,0 3 1-15,0-3-1 16,0-13 2-16,0-3 0 16,0-2-6-16,3-14-11 15,3-2-2-15,3-6-1 16,3 1 1-1,3 2 0-15,0 3 2 0,-1 5 6 16,7 2 2-16,3 6 2 16,-3 8 0-16,-3 3 2 15,-3 0 3-15,-6 2 11 16,-3 3 5-16,-9 8 0 16,-6-6 2-16,-3-2-11 15,-6 0-2-15,-3-3-11 16,-3-5-1-16,0 0-16 15,4-3-5-15,2-2-15 16,3-1-6-16,3-2-104 16,12-13 56-1</inkml:trace>
  <inkml:trace contextRef="#ctx0" brushRef="#br0" timeOffset="28">7754 3651 140 0,'0'13'55'0,"3"3"-30"0,3 10-25 0,-3-4 13 16,-3 4 17-16,3-2 11 15,-6 0-13-15,0 2-3 16,-3 1-15-16,0-4-6 0,0-1-1 16,-6-1-2-16,-6 0 2 0,-2-5-29 15,2-3-9-15,-3-5-40 16,3-8-40-1,0-11 42-15</inkml:trace>
  <inkml:trace contextRef="#ctx0" brushRef="#br0" timeOffset="29">7748 3548 160 0,'3'-14'60'0,"3"14"-32"0,0 0-53 0,-6 0 1 0,0 0-39 16,0 0-12-16</inkml:trace>
  <inkml:trace contextRef="#ctx0" brushRef="#br0" timeOffset="30">7852 3685 112 0,'24'14'44'0,"-21"-9"-24"0,15 0-13 15,-12-2 15-15,3-1-2 16,0 1 0-16,0-3-6 16,3 0-1-16,0-3-8 15,-1-2-3-15,-2-3 1 0,-3 0-2 16,0-2-1-16,-6-1-2 16,-3 0 1-16,-3 4 3 15,0-1 3-15,-2 2-4 0,-7 4-1 16,0 4 2-16,-3 4 3 15,0 2-2-15,3 2-2 16,3 3 2-16,3 1 2 16,3 4-2-16,6 3 0 15,0 0 1-15,18-2-11 16,6-3-5 0,3-6-25-16,0-4-11 15,-1-12-24 1</inkml:trace>
  <inkml:trace contextRef="#ctx0" brushRef="#br0" timeOffset="31">8171 3622 120 0,'-36'-5'46'0,"18"7"-24"0,-3 3-6 0,13 1 16 0,-4 2-6 16,-3 2-3-16,3 3-5 15,0 1-1-15,3 2-9 16,6 10-3-16,6 1 1 0,6-4-1 15,3-2 0-15,9 1-3 16,5-6 1-16,-2-3-7 16,3-5-1-16,0-6-25 15,0-4-8-15,-4-12-46 16,7-9-21 0,-6-4 52-16</inkml:trace>
  <inkml:trace contextRef="#ctx0" brushRef="#br0" timeOffset="32">8349 3386 176 0,'-5'-16'68'0,"5"16"-36"0,-9-2-24 0,9 2 18 15,0 2-13-15,3 9-4 16,0 5-2-16,2 2 0 16,-5 17-3-16,0 2 6 0,0 5 3 15,3 1-4-15,-3 2-1 16,3-1-4-16,0-4-3 15,0-3-7-15,-3-10-4 16,3-4-45-16,-3-7-19 0,0-5-15 16</inkml:trace>
  <inkml:trace contextRef="#ctx0" brushRef="#br0" timeOffset="33">8204 3593 208 0,'6'-3'77'0,"8"-2"-42"0,10-1-37 16,-6 4 14-16,6 2-2 15,6-3 1-15,5 1-3 16,1-1-104-16,0 3 52 0</inkml:trace>
  <inkml:trace contextRef="#ctx0" brushRef="#br0" timeOffset="34">1554 3574 76 0,'0'-2'30'0,"0"2"-16"0,0 0 8 0,0 0 17 16</inkml:trace>
  <inkml:trace contextRef="#ctx0" brushRef="#br0" timeOffset="35">1551 3550 259 0,'-3'-13'48'0,"3"0"-14"0,-6-3-12 15,0-2-5-15,-3-6-3 16,0-3 1-16,-3-2-2 0,-3 0 0 15,1 0-1-15,-4 0 0 16,-6 0 2-16,-6-3 2 16,0 8-5-16,-5 0-1 15,-7 6-4-15,-3 2-1 16,-8 0-3-16,-7 0-2 16,-8 3 1-16,-13 2-1 15,-2 3 0-15,3-2 2 16,2-1-1-16,4 1 2 15,5 2-2-15,7-3-1 0,5 3-4 16,10 0 0 0,8 3-18-16,9 0-8 0,9-1-48 15,13 4-22-15,8-4-8 16</inkml:trace>
  <inkml:trace contextRef="#ctx0" brushRef="#br0" timeOffset="36">557 2942 132 0,'-21'-3'49'0,"6"8"-26"0,-9-5-14 0,12 3 14 15,-11 2 4-15,-4 1 6 16,-3-1-9-16,-3 0-5 15,4 1-10-15,2-4-6 0,6 4-2 16,3-4-4-16,6 1 2 0,6 2-6 16,6 3-3-16,9 3-27 15,9-1-14-15,18 6-28 16</inkml:trace>
  <inkml:trace contextRef="#ctx0" brushRef="#br0" timeOffset="37">1733 3900 92 0,'-3'0'35'0,"3"5"-18"0,0 3-20 0,0-3 8 16,-3 14 11-16,0-1 7 15,-6 6 0-15,-6 8 0 16,0 5-3-16,-3 16-1 16,-3 2-10-16,0 6 1 0,-8-8 3 0,-4 3-1 15,-6-1 3-15,-5-2-8 16,-7 11-2-16,-9-6-1 15,-2-3 2-15,-7 1-1 16,-5-6 0-16,-6-7 5 16,-7-6 4-16,1-6 12 15,6-7 9-15,-1-5-6 16,-2-6-2-16,6-3-11 16,2-2-5-16,10-2-6 15,8-4-4-15,9 1-9 16,1-3-5-16,8-3-15 15,6 3-5-15,7-2-32 16,5 2-10-16,9 0-32 16</inkml:trace>
  <inkml:trace contextRef="#ctx0" brushRef="#br0" timeOffset="38">280 4794 140 0,'-21'0'55'0,"9"3"-30"0,-9 4-5 0,12-1 19 16,-11 2 3-16,-4 5 2 16,-3 0-9-16,-6-2-2 15,7-3-18-15,-1 2-9 0,6-2-4 16,3 0-2-16,6-3 0 15,6 1-3-15,3 2 0 16,9 0-1-16,3 2 3 16,9 1-5-16,6-1 0 0,3 1-13 15,2 0-3-15,4-4-15 16,-3 1-6-16,3-2-54 31</inkml:trace>
  <inkml:trace contextRef="#ctx0" brushRef="#br0" timeOffset="22565">9317 404 88 0,'-3'11'33'0,"3"-11"-18"0,-3 0 2 0,3 0 14 0,0 0-3 15,0 0-2 1,0 0-8-16,0 0-1 15,3 5-10-15,0 1-4 0,3-1-2 16,3-2-1-16,0-1 2 16,3-2 3-16,-1 0 0 15,1-2 0-15,3-1-1 16,-3 0 2-16,0 1-5 16,-3-6-1-16,0 0 0 15,-3 0 2-15,0 0-1 16,-3 0-1-16,0 0 3 15,-3 0 0-15,-3 0-1 16,0 3-2-16,-3 0 1 16,-3-1-1-16,0 1 0 15,-3 2 0-15,0 3 0 16,-3 0 0-16,0 3-3 0,1 2 2 16,2 3 1-16,0 5 2 15,-3 3-1-15,3-2 2 16,0 1 0-16,3 1 3 15,3 0-1-15,0 0 0 16,6 0-3-16,0 2 1 16,0-4 0-1,6 4-1-15,3-5 1 16,3-2-2-16,3-6-3 16,0 3 1-16,3-5-17 15,-1 0 10-15,-2-6-45 16,3 0 29-16,-3-2-22 0,3-3-22 15,-3 0-9-15</inkml:trace>
  <inkml:trace contextRef="#ctx0" brushRef="#br0" timeOffset="22566">9528 333 44 0,'3'0'19'0,"-3"0"-10"0,3 0 0 0,-3 0 9 15,0 0-4-15,0 0 2 16,0 0-5-16,0 3 1 16,0 2-3-16,0-5 2 15,3 8 0-15,0 2 3 16,3 4 2-16,0 2 2 15,0 2 1-15,0 1 1 16,3 4-5-16,-3-1 1 16,0-1-9-16,0-3-2 15,0 3-3-15,0-5-2 16,0-2 1-16,-3-4 1 0,-1-2-1 16,1-3 2-16,0 1-2 15,0-1-1-15,-3-5 1 16,0 0-1-16,0 0 2 0,0 0-1 15,0 0-1-15,0-3 3 32,3 3-2-32,0-5 2 0,-3 0-4 15,3-1-2-15,-3 1 2 16,0-3 0-16,0 0 1 16,0 0-3-16,3 0 2 0,-3 0 1 15,3-2 0-15,0-1 0 0,0 1 0 16,3-1 0-1,-3 1 2-15,0-1-3 0,0 0 0 16,0 1 1-16,0-3 2 0,0 2-1 16,0 3-1-16,0 0-4 15,0 3 0-15,0 0-20 16,-3-1-9-16</inkml:trace>
  <inkml:trace contextRef="#ctx0" brushRef="#br0" timeOffset="22567">9787 465 112 0,'-3'0'44'0,"3"0"-24"0,0 0-10 0,0 0 14 15,0 0-9-15,6 0-1 16,0 0-2-16,3 0 2 16,3 0-7-1,0 0-4-15,3 0 0 0,0-2 0 16,-4-1 1-16,7-5 0 16,-3 3 2-16,-3 0-3 0,-3-6-2 15,3 3 2-15,-6-3 0 16,-3 1-1-16,-6-1-2 15,0 1 1-15,-3 2 1 16,-3 2-1-16,0 4 2 16,-3-1-4-16,0 3-2 15,-3 3-1-15,1 2 3 16,-1 6-2-16,3 5-1 16,0-1 5-16,3 1 1 15,3 0 2-15,3 0 2 16,3-3-5-16,6 0-1 0,3-2 0 15,6-3 2 1,3-3-1-16,2-5-1 16,7 0-32-16,-3-2-14 0,-3-1-32 15</inkml:trace>
  <inkml:trace contextRef="#ctx0" brushRef="#br0" timeOffset="22568">10028 383 104 0,'-6'6'41'0,"6"7"-22"0,0-3-11 16,3-2 11-16,0 0 6 0,-3 0 5 16,0 3-10-16,3-3-4 15,-3 0-9-15,0 0-5 0,0 0-1 16,0-3-1-16,0 0 0 15,0-5 4-15,-3 3 2 16,3-3 4-16,-3 0 1 16,3-3-5-16,-3-2-2 15,0 0 0-15,3-1 0 16,0 1 0-16,0-3 0 16,6 0-2-16,0-2 1 15,0-4-2-15,3 4-1 16,0-1-2-16,0 1 1 15,0 2-1-15,0 2-2 16,0 1-4-16,0 2-2 16,-3 3-24-16,6 0-54 15,-4 0-11 1,1 0 36-16</inkml:trace>
  <inkml:trace contextRef="#ctx0" brushRef="#br0" timeOffset="22569">10201 357 124 0,'-3'5'46'0,"3"-2"-24"0,0 2-15 16,3 0 15-16,0 6 0 0,0 2 4 15,0-2-8-15,0-1-3 16,0 1-8-16,3 0-5 16,-3-1 1-16,3-2-4 0,0 0 0 15,0-3-21-15,0 1-10 16,-1-1-22-1,1-3-35-15,0-2 24 16</inkml:trace>
  <inkml:trace contextRef="#ctx0" brushRef="#br0" timeOffset="22570">10332 381 144 0,'-3'8'55'0,"3"7"-30"0,-3 7-10 0,3-12 18 0,-3 6-3 15,-3 5 0-15,-3 6-15 16,0 2-6-16,0 0-6 16,0 3-3-16,3-6 1 0,0-2-4 15,0-6 2-15,3-2-28 16,3-2-13-16,0-6-33 16,3-3-29-1,6-5 42-15</inkml:trace>
  <inkml:trace contextRef="#ctx0" brushRef="#br0" timeOffset="22571">10683 378 116 0,'-6'11'44'0,"6"18"-24"0,0-3-4 15,0-13 16-15,0 9-4 16,0 1 0-16,0 6-9 16,3 1-4-16,0 4-8 15,0-5-1-15,0-2 1 0,0-4-1 16,0-7-1-16,0-3-1 16,0-2 0-16,-3-3 0 15,0-3 0-15,0 1-2 0,0-6 1 16,-3 0-4-16,0-3 0 15,0-8 1-15,0-5 0 16,0-2 0-16,0-3 0 16,0-3 0-16,0 0 0 15,0-2-5-15,3 2 1 16,0-5 2-16,3-6 1 16,3 9-2-16,0 2 0 15,3 3 2-15,0 0 2 16,3 5 0-16,3 3-1 15,0 7-2-15,-1 4 1 16,1 4 1-16,-3 6 0 16,-3 3 6-16,-3 2 4 15,-3 0-5-15,-6 1-1 16,-3-1-2-16,-3 0-2 16,0 0-15-16,-3-2-7 15,0-3-16-15,1-3-6 16,-1 0-20-1,3-2-25-15,3-3 30 16</inkml:trace>
  <inkml:trace contextRef="#ctx0" brushRef="#br0" timeOffset="22572">10954 346 116 0,'-6'-2'44'0,"0"4"-24"0,3 1-8 16,3-3 13-16,-3 3-5 16,0 2 1-16,-3 0-14 15,0 3-5-15,-3 5-1 16,0 3 1-16,3 0 1 0,0 0-1 16,9 2-2-16,0-2 3 15,0 0 0-15,3-3-1 16,0-2-2-16,0-3 3 15,0-3 2-15,0-5-2 16,0-5 0-16,-3-3 1 16,0 0 0-16,0-3-5 0,0-2-1 15,-3-3-2-15,3 3 3 16,-3 3 2-16,0 2 2 16,0 2 5-16,3 12 5 15,0 2-3 1,0 0-3-16,3 2 1 15,0 1-5-15,0-1-2 16,0 1 2-16,0-3 0 16,0 0-19-16,0-3-7 15,-6-5-23-15,6 0-11 16,-1-3-17 0</inkml:trace>
  <inkml:trace contextRef="#ctx0" brushRef="#br0" timeOffset="22573">11073 386 128 0,'0'5'49'0,"3"11"-26"0,9-5-12 15,-12-3 15-15,6 2-3 16,-3-2-2-16,0 0-9 16,0 0-5-16,0-3-4 15,0 1 0-15,-3-1 0 0,0-5 1 16,0 0 0-16,0 0 2 15,0 0 3-15,0-3 2 16,0-5-5-16,0 0-2 16,0 0-4-16,3-5-1 15,0 0 3-15,3 2 1 16,0 3-4-16,0 1 1 16,5-1 0-16,1 2 0 15,0 1-3-15,0 2 0 16,0 1-16-16,0 2-7 15,0 0-36 1,-3 0-43-16,0 0 26 16</inkml:trace>
  <inkml:trace contextRef="#ctx0" brushRef="#br0" timeOffset="22574">11266 119 160 0,'-2'0'60'0,"2"5"-32"0,0 3-35 16,2 0 8-16,1 2 15 15,0 9 11-15,0 7-2 16,3 6 0-16,-3 0-14 0,0 2-4 0,3 1-1 16,0-4-1-16,-3-1 0 15,3-4-10-15,-3 1-2 16,0-6-47-16,-3-5-21 15,0-3-9 1</inkml:trace>
  <inkml:trace contextRef="#ctx0" brushRef="#br0" timeOffset="22575">11183 312 220 0,'-12'-5'85'0,"12"2"-46"0,3 3-32 16,-3 0 18 0,6-3 2-16,3 1 6 0,3-4-18 15,3-4-8-15,6 4-5 16,3 1-9-16,2 0-3 0,1 2-36 16,0 1-17-16,0 2-45 15</inkml:trace>
  <inkml:trace contextRef="#ctx0" brushRef="#br0" timeOffset="22576">11710 325 132 0,'-6'5'52'0,"0"-2"-28"0,-3 5-8 0,6-3 16 15,-3 3-9-15,0 5-3 0,0 6-5 16,0-1 0-16,0 1-8 15,3 0-4-15,3-1-2 16,3-2 1-16,3-3 1 0,3-2 1 16,0-3 0-16,3-6-2 15,6-4 1-15,3-6 0 16,-3 0 1-16,-3-3-2 16,-4-2 1-16,-2-6-2 15,-9 4 2-15,-6-4-2 16,-2 3 2-16,-4 3-2 15,-3 2-1-15,0 1-8 16,0 2-3-16,3 3-27 16,0-1-11-16,3 4-38 15</inkml:trace>
  <inkml:trace contextRef="#ctx0" brushRef="#br0" timeOffset="22577">11963 124 148 0,'18'-21'57'0,"-21"10"-30"0,-12-2-7 0,12 8 19 15,-3-1-2-15,0-1 1 16,0 4-10-16,0 3-5 16,0 3-13-16,-6 7-6 0,3 3-3 15,3 6-4-15,1 7 0 16,2 9-1-16,3 2 0 15,3 0 3-15,-1 2 0 16,1-1-2-16,3-7 2 16,0-2-4-16,-3-2-1 15,0-6-35-15,-3-2-13 0,0-6-43 16</inkml:trace>
  <inkml:trace contextRef="#ctx0" brushRef="#br0" timeOffset="22578">11728 325 228 0,'6'-5'88'0,"18"0"-48"0,11-9-27 0,-17 9 22 16,6 2-9-16,6-2-3 16,3 2-13-16,2-7-4 15,-2-1-4-15,0-5-76 0,-4-2-33 16,-5-3-1-1</inkml:trace>
  <inkml:trace contextRef="#ctx0" brushRef="#br0" timeOffset="22579">12597 55 116 0,'3'-8'44'0,"-3"6"-24"0,-3-1 5 0,0 3 22 16,-3 0-8-16,-3 3 0 15,-3-1-11-15,0 4-5 16,-3 2-13-16,1 5-6 0,-4-3-1 15,3 1 2-15,6-1 2 16,6 4-10-16,3-1-3 16,3 5-2-16,6 9 2 0,6-3 2 15,6 0-1-15,-1-1 6 16,-2 1 1-16,-3-3 4 16,-3 1 1-16,-6-1 16 0,-6 2 10 15,-6-1-4-15,-6-4-2 16,-3-2-9-16,-3-3-1 15,1-2-12-15,-4-3-3 16,-3-3-7-16,3-2 1 16,6-6-27-16,3-2-11 15,12-11-83 1,9-3 2 0</inkml:trace>
  <inkml:trace contextRef="#ctx0" brushRef="#br0" timeOffset="22580">12758 39 148 0,'0'0'57'16,"3"6"-30"-16,0 4-10 0,0-2 20 0,0 11-8 15,3 2-2-15,-3 11-9 16,0 2-1-16,0 3-10 15,-3 0-4-15,3-3 0 0,-3 4-4 16,0-7-2-16,0-2-36 16,-3-2-16-16,0-3-41 15</inkml:trace>
  <inkml:trace contextRef="#ctx0" brushRef="#br0" timeOffset="22581">12642 272 220 0,'0'-5'85'0,"18"0"-46"0,8-17-48 0,-17 20 14 16,3-4-10-16,9 4 1 15,-3-1-40-15,3 1-16 16,-3-1-18-16,5 3-7 15</inkml:trace>
  <inkml:trace contextRef="#ctx0" brushRef="#br0" timeOffset="22582">12871 336 124 0,'-24'26'46'0,"24"-10"-24"0,-3 10-10 0,3-15 16 0,3 2-5 16,6 1-1-16,6-4-4 15,0-2-1-15,0-3-9 16,0-2-3-16,-1-3 1 0,1-3-1 15,0-5 0-15,-3-5-1 16,-3 0 0-16,-3-3-2 16,-3 3-2-16,-6-3 1 15,-3 3-1-15,0-1-3 16,0 1 2-16,0 3-17 16,-6 2-8-16,9 2-35 15,3 1-44 1,3 3 26-16</inkml:trace>
  <inkml:trace contextRef="#ctx0" brushRef="#br0" timeOffset="22583">13145 288 144 0,'-21'8'55'0,"3"-3"-30"0,3 6-16 0,9-3 14 16,-3 2-11-16,0 4-2 15,3 1-6-15,0 7-3 16,6-1 0-16,3-3-4 0,3 1 2 16,3-3 3-16,12 0 1 15,3-3-4-15,0-5 1 16,0-6-18-16,-4-2-5 0,1-5-22 16,-3-5-35-1,-3-12 14-15</inkml:trace>
  <inkml:trace contextRef="#ctx0" brushRef="#br0" timeOffset="22584">13213 58 92 0,'0'5'35'0,"3"8"-18"0,-3 6-2 15,3-6 13-15,3 8 7 16,0 11 5-16,0 2-8 15,3 6-4-15,-3 0-16 16,0 0-3-16,0-3-2 0,0-6-6 16,-3-2 0-16,0-5-10 0,0-5-4 15,0-3-53 1,0-6-50-16,-3-5 32 16</inkml:trace>
  <inkml:trace contextRef="#ctx0" brushRef="#br0" timeOffset="22585">13410 309 88 0,'-15'0'33'0,"-6"0"-18"0,-12 6 9 16,21-1 16-16,0 0-1 15,-3 0 0-15,4 1-18 16,-1 2-5-16,3-3-10 15,3 3 0-15,3 0 1 0,3 0-3 16,3 2-1-16,6 1 3 16,0 2 1-16,6 0-3 15,2-2-3-15,1 0 2 16,-3-4 0-16,6-1-15 16,-3-1-6-16,-6-2-44 15,6-1-53-15,-7-7 25 16</inkml:trace>
  <inkml:trace contextRef="#ctx0" brushRef="#br0" timeOffset="22586">13526 280 68 0,'-6'-8'27'0,"6"0"-14"0,0-13 2 0,0 10 13 15,0 1-2-15,0-1 2 0,-3 1-1 16,0-1 3 0,0 1-10-16,0 2-2 0,0 2-10 15,-3 1-5-15,3 2 0 0,0 1-20 16,0 2-8-16,0 2-23 15,3 1-42 1</inkml:trace>
  <inkml:trace contextRef="#ctx0" brushRef="#br0" timeOffset="22587">13695 267 140 0,'-6'3'55'0,"3"-1"-30"0,-5 1-3 0,2 2 20 15,3-2-7-15,-6 2-1 16,0 0-17-16,-3 3-5 0,3 0-8 16,0 0-3-16,9 0 0 0,0 0-6 15,9 3 1-15,0 2 2 16,0 0 1-16,3 3 5 16,-3-3 2-16,-6 0 6 15,5-2 5-15,-8 0 0 16,-2-1 1-16,-4 1-7 15,-3-3-4-15,-6-3-31 16,-6 0-13-16,3-2-70 16</inkml:trace>
  <inkml:trace contextRef="#ctx0" brushRef="#br0" timeOffset="22588">14106 259 160 0,'0'8'63'0,"0"5"-34"0,6 3-10 0,-6-5 21 16,0 2-11-16,0 0-2 15,0 0-16-15,0 3-4 16,3 0-5-16,-3 0-2 0,0-3 3 16,0-2-15-16,0-1-5 15,0-2-37-15,0 0-18 16,0-3-11-1</inkml:trace>
  <inkml:trace contextRef="#ctx0" brushRef="#br0" timeOffset="22589">14044 132 148 0,'0'-5'57'0,"0"5"-30"0,0 0-32 16,0 0 10 0</inkml:trace>
  <inkml:trace contextRef="#ctx0" brushRef="#br0" timeOffset="22590">14056 129 159 0,'8'3'-86'0</inkml:trace>
  <inkml:trace contextRef="#ctx0" brushRef="#br0" timeOffset="22591">14157 301 104 0,'0'16'41'0,"0"-3"-22"0,6 1-7 0,-6-9 13 16,0 3 2-16,0-3 1 15,0 3-11-15,0-3-5 16,0-2-7-16,0 2-4 0,0-5 2 16,0 0-2-16,0 0 2 15,3-8-4 1,0 0-9-16,0-2-3 15,3-3-4-15,0-1-3 0,2 1 9 16,4 3 4 0,0-6 5-16,6 2 1 0,-3 4 5 15,0 13 20 1,0 2 3 0,3 3-5-16,-6 2-1 0,-1 6-1 15,-2-3 2-15,0 9-6 16,0-4-1-16,-6 1-9 15,6-3-4-15,-9-3-1 16,6 0-1-16,-3-5-25 16,3 0-8-16,-3-3-122 31,0-18 53-31</inkml:trace>
  <inkml:trace contextRef="#ctx0" brushRef="#br0" timeOffset="22592">14466 26 180 0,'0'0'68'0,"15"3"-36"0,-6 10-18 16,-12 0 22-16,9 11-9 16,-3 8-1-16,0 7-4 15,0 1 1-15,6 0-13 16,-3-3-6-16,0 0 0 0,0-5-5 15,-3-6 0-15,3-2-12 16,-3-6-7-16,-3-2-47 16,3-2-18-16</inkml:trace>
  <inkml:trace contextRef="#ctx0" brushRef="#br0" timeOffset="22593">14377 280 176 0,'-6'-5'66'0,"9"2"-36"0,3 3-26 0,0 0 13 15,0-8 5-15,3 0 6 32,0 3-13-32,12-6-6 0,8 3-5 0,-2 1-4 0,-3-1 1 15,6 0-21-15,-9 2-9 16,5 4-32-16,-11 4-48 15,3 1 22-15</inkml:trace>
  <inkml:trace contextRef="#ctx0" brushRef="#br0" timeOffset="22594">14648 296 124 0,'-3'13'49'0,"0"0"-26"0,3-5-27 16,3 0 65 0,3-2-24-16,-3-1-10 15,12 0-9-15,-3-2-12 16,2-3 0-16,1-3 1 0,-3 1-1 31,0-4 1-31,0 1-6 16,-3-3-1-16,-3 0-2 0,0-2-2 15,-6 2 0-15,0 0 3 16,-3 0-5-16,-6 2 2 16,-6 4 2-16,0 2 1 15,6 5-2-15,-3 6 0 16,3 2 2-16,-2 0 2 15,8 3 2-15,-3 2 3 0,6 1-3 16,9 0-2-16,5-4-3 16,-2-1-1-16,3-4-14 15,0-2-6-15,0-3-26 16,0-7-53 0,-3-1 15-16</inkml:trace>
  <inkml:trace contextRef="#ctx0" brushRef="#br0" timeOffset="22595">14835 330 104 0,'-3'0'41'0,"6"8"-22"0,-3-2-22 15,0 2 52 1,0 5-11-16,0-3-8 16,6 1-6-16,-6 0-15 0,0-1-5 0,0-5-1 15,0 3 4-15,0-8 4 16,0 6 0-16,0-6 3 15,0-8-1-15,0 2 2 16,0-2-8-16,0-2-2 16,0-1 1-16,3-2 1 15,3 2-3-15,0 1-3 16,0-1-3-16,3 3 1 16,-3 0-4-16,3 1 1 15,6-1-5-15,3 2-1 16,0 1-26-16,-1 2-11 15,1 1-42 1</inkml:trace>
  <inkml:trace contextRef="#ctx0" brushRef="#br0" timeOffset="22596">15240 82 72 0,'-3'-27'30'0,"3"17"-16"0,-6-1 12 16,6 3 20-16,-3 0 4 15,-9 0 3-15,3 3-14 16,-8 0-4-16,-1 7-20 16,-3 4-7-16,6 2-1 0,0 7-4 15,0 7-2-15,3 9 2 16,3 6 0-16,3 6-4 15,3-4-1-15,3-2 1 0,3-2 0 16,3-3-4 0,-3-6 1-16,3 0-36 0,-3-4-13 15,0-9-44 1</inkml:trace>
  <inkml:trace contextRef="#ctx0" brushRef="#br0" timeOffset="22597">14916 225 148 0,'0'-3'57'0,"12"0"-30"0,-3 1-23 16,2 2 15-16,4 0-9 15,0-6-3-15,6 1-4 16,6 5-3-1,3 0 1-15,2 3-4 0,1-1 0 0,-3 1-20 16,-3-3-8-16,-3 0-4 16,-4 3 1-16,-2-3 19 15,-6 0 15 1,3 0 8-16,-6 2 19 0,-3-2 7 16,-6 0-2-16,-3 0 1 15,-3 3-13-15,-6 7-4 16,3 1-9-16,3 2-5 0,-3 3 1 15,0 0 0-15,0 0 3 16,6 0 3-16,-3-3 2 0,6 6-5 16,0-4-2-16,6-4-2 15,0 0-2-15,0-3 1 16,3-11 1-16,0-2-6 16,-3-3 1-16,3 0-1 15,3-3 2-15,-6 1-1 16,-3-4 1-16,3 4 2 15,-3-1 2-15,-3 3 1 16,6 3 1-16,-6 2 2 16,0 3 3-16,3 6-2 15,0-1 1-15,3 3 4 16,-3 2 2-16,6 1-16 16,-1-3-6-16,1 0-9 15,6-3-5-15,3 0-21 16,0-2-10-16,-3-3-27 15,6-5-17-15,-3-3 48 16</inkml:trace>
  <inkml:trace contextRef="#ctx0" brushRef="#br0" timeOffset="22598">15532 190 160 0,'-12'-16'63'0,"6"16"-34"0,-6 3-12 0,9 0 22 15,-6 5-11-15,0 5-4 16,0 3-5-16,-3 2-2 15,4 3-9-15,-1 0 6 0,15 1 3 16,0-1-9-16,2 3-2 16,1-1-4-16,3-1-2 15,3-7-15-15,0-1-7 0,6-4-33 16,0-7-15 0,8-11-27-16</inkml:trace>
  <inkml:trace contextRef="#ctx0" brushRef="#br0" timeOffset="22599">15684 288 156 0,'-9'0'60'0,"9"0"-32"0,3 0-26 15,-3 0 14-15,0 0 7 16,6 3 8-16,-3-1-12 16,6 1-5-16,3 0-9 15,-4-3-2-15,4 0 3 0,-3 0 1 0,0 0 1 16,3-3-7-1,-6 0 0-15,-3-2-1 0,3-8 0 16,-6 2-11-16,-6-5-5 16,3 0 1-16,-6 3 4 15,-3 3 6-15,-3 4 3 16,-5 9 2-16,-4 8 0 16,-3 2 2-16,6 3 1 15,6 2 10-15,0 3 3 16,9 1 6-16,0 1 1 15,15-1-8-15,3 1-2 16,0-4-5-16,12-3 0 16,3-6-32-16,3-10-13 0,17-8-78 15</inkml:trace>
  <inkml:trace contextRef="#ctx0" brushRef="#br0" timeOffset="22600">9293 923 104 0,'0'0'41'0,"0"5"-22"0,0 6-9 0,3-3 14 16,-3 5-4-16,3 3 0 16,0 2-9-16,0-2-4 15,-3 6-4-15,3-4-3 0,0 3 3 16,0-2-2-16,-3-6 2 16,0-2-44-1</inkml:trace>
  <inkml:trace contextRef="#ctx0" brushRef="#br0" timeOffset="22601">9248 812 124 0,'-6'-5'46'0,"6"5"-24"0,-11 2-28 16,13-2 6-16,4 0-4 15,-3 0-17 1,9 0-7-16,3 0-16 0,0 0-5 16</inkml:trace>
  <inkml:trace contextRef="#ctx0" brushRef="#br0" timeOffset="22602">9409 828 56 0,'-6'0'24'0,"3"16"-12"0,0-6 3 0,3-4 15 15,-3 1-5-15,0 1-2 16,-3 0-5-16,0 0-1 16,0-2-9-16,3-1-5 15,0 3-2-15,3 0-1 0,3 0 0 16,3 2-3-16,3 1 2 15,3 2 3-15,-3 0 3 0,0 3 2 16,-3-3 1-16,-3 1 7 16,-3-1 4-16,-3-3-7 15,0 1-2-15,-3 2-4 16,-3-7 1-16,0-4-15 16,0-2-7-16,3 0-21 15,0 0-10-15,3-2-24 16</inkml:trace>
  <inkml:trace contextRef="#ctx0" brushRef="#br0" timeOffset="22603">9820 944 80 0,'0'19'33'0,"3"5"-18"0,0 10-2 16,0-16 11-16,0 14-12 16,0 0-5-16,0 0 2 15,0 5 4-15,-3-3-3 16,0-2 0-16,3-6-4 15,-3-4-1-15,0-7-3 16,0-1 3-16,0-4 4 0,0-4 8 16,0-4 4-16,-3-7-10 0,0-6-4 15,0-5-5-15,0-5 1 16,0 0-4-16,0-11 0 16,3-2 3-16,0 0 1 15,0-4-4-15,3 4 1 16,3 0-2-16,0 5-2 15,0 5 3-15,3 0 0 16,0 3 1-16,2 8 0 16,4 2-3-16,0 6 0 15,3 5 4-15,-3 8 1 0,0 5 2 16,-6 3 2-16,0 2 1 16,-6 3 3-16,-6-5-3 15,-3 3-2 1,-3 5-2-16,0-11 0 0,0 3-7 15,0-3-1-15,0-8-16 16,3-2-6-16,0-3-19 16,3-8-48-1,6-3 8-15</inkml:trace>
  <inkml:trace contextRef="#ctx0" brushRef="#br0" timeOffset="22604">10091 934 116 0,'-9'0'46'0,"6"-3"-24"0,-3 6-17 0,3-1 13 15,-3 1-6-15,0 2 1 16,0 3-10-16,0 0-2 16,0 3-1-16,0 5 0 0,3-1 2 15,3 1-3-15,0-2-2 16,3-1 2-16,3-5 2 15,0-3 0-15,3-2-1 16,0-3 3-16,0-3 0 16,0-2-1-16,0-3 1 15,-3-3-2-15,0 1-1 0,-3-4 3 16,0 4 0-16,0-1 7 16,-3 1 4-16,3 4-1 15,-3 4 2-15,0 2-8 16,0 0-2-16,3 8-3 15,0 2-2-15,5 1 3 16,-2-1 0-16,0 1-4 16,0-3 1-16,3 0-18 15,0-3-8-15,0 0-24 16,-3-2-44 0,0-3 18-16</inkml:trace>
  <inkml:trace contextRef="#ctx0" brushRef="#br0" timeOffset="22605">10216 971 64 0,'0'10'24'0,"3"1"-12"0,0-1-1 0,-3-2 12 16,3 0-8-16,-3 0-1 15,3 0-4-15,-3 0 1 16,0-3-6-16,0 1-3 15,0-6 7-15,0 0 4 16,0 0 0-16,0 0 2 0,-3 0-2 16,3-3 0-16,-3-2-7 15,3-1-2-15,0-4 0 16,0-1-2-16,3 1-2 0,3-1 1 16,0 1-1-16,3-4 0 15,-1 6 2-15,4 3-3 16,0 0 0-16,0 2 1 15,0 3 0-15,0 0-14 16,-3 0-5-16,0 0-37 16,-3 0-33-1</inkml:trace>
  <inkml:trace contextRef="#ctx0" brushRef="#br0" timeOffset="22606">10457 751 104 0,'-3'-3'38'0,"3"3"-20"0,0 8-17 15,3-2 8-15,-3 4 8 16,0 6 6-16,0 5-3 16,0 3 0-16,0 5-9 15,0 6-2-15,0-4-5 0,0 1-3 16,0 2 0-16,0-2-4 0,0-5 0 15,0-3-34 1,0-9-52-16,0-1 9 16</inkml:trace>
  <inkml:trace contextRef="#ctx0" brushRef="#br0" timeOffset="22607">10314 867 156 0,'-6'-2'57'16,"9"2"-30"-16,0 0-25 0,0 0 12 0,3 0-1 15,3-5 3 1,6-3-9-16,9 2-4 0,-1 4-2 16,1-1-1-16,0 3 0 0,0 5-49 15,-3 3-52 1,-4 5 19-16</inkml:trace>
  <inkml:trace contextRef="#ctx0" brushRef="#br0" timeOffset="22608">10737 934 88 0,'-12'8'33'0,"6"0"-18"0,0 5-5 0,3-5 14 16,0 2-4-16,0 6 0 16,0-3-11-16,3 1-5 15,0 4-1-15,3-2 0 16,3-3-1-16,0 3 1 0,3-3 2 15,0-7 4-15,3-4 2 16,-1-7 1-16,1-3 0 0,0 0-6 16,-3-2-2-16,0-6 0 15,-3 0 0-15,-3-3 0 16,-3 1 0-16,-3 2-2 0,-6-3-2 16,-3 6 1-1,0 3-1-15,0 2-3 0,4 0 2 16,-1 2-23-16,3 1-10 15,3 2-22 1,3 1-29-16,6-1 23 16</inkml:trace>
  <inkml:trace contextRef="#ctx0" brushRef="#br0" timeOffset="22609">10993 735 124 0,'-3'-5'49'0,"-3"0"-26"0,-3 2-3 0,6 3 19 16,0 3-10-16,-3-1-5 16,0 4-11-16,3 1-4 15,-3 7-5-15,3 2-3 0,0 7 0 16,0 1-4-16,0 0 0 0,3 2 2 16,0 1 0-16,3-1 3 15,-3-2 1-15,3-5-17 16,-3-3-7-16,0-1-41 15,0-4-44 1,-3-3 32-16</inkml:trace>
  <inkml:trace contextRef="#ctx0" brushRef="#br0" timeOffset="22610">10784 931 140 0,'0'-3'52'0,"9"1"-28"0,3-1-17 0,3 0 13 16,6-2-12-16,3 2-2 16,2 1-4-16,1-3 1 15,0-1-75-15,3 1-31 16</inkml:trace>
  <inkml:trace contextRef="#ctx0" brushRef="#br0" timeOffset="22611">11073 759 32 0,'0'-3'13'0,"3"1"-6"0,-3-1-8 15,0 0 30 1,0 1-5-16,0-1 0 16,0 0 0-16,-6 1-3 15,0-1-1-15,0 1 1 16,-3 2-1-16,0 0 0 15,-3 2 0-15,0 1-11 16,1 2-5-16,-1 0-3 0,0 3-1 16,3 6 0-16,0 4 0 0,0 3 2 15,3 3 3 1,0 8 2-16,3 2-1 16,0 1 1-16,3-4-4 0,3 1 0 15,0-5-1-15,0-4 1 16,0-1-2-16,0-4 2 15,-3-2-13-15,0-3-6 16,0-2-24-16,-3-3-10 16,0 0-23-1</inkml:trace>
  <inkml:trace contextRef="#ctx0" brushRef="#br0" timeOffset="22612">10796 928 136 0,'-6'-2'52'0,"6"2"-28"16,3 0-17-16,-3 0 15 0,6 0-11 15,0 0-1-15,9-3 0 16,9 0 1-16,0 1-5 15,-1-1-4-15,4 0 1 0,0 1-7 16,0-1 1-16,-3 1-67 16,-4-4-39-16,-5-7 46 15</inkml:trace>
  <inkml:trace contextRef="#ctx0" brushRef="#br0" timeOffset="22613">11460 788 96 0,'0'13'35'0,"0"-2"-18"0,3 15-5 0,0-12 16 15,0 4-7-15,-3 3-2 16,0 3-9-16,0 0-2 16,3-3-4-16,-3 0-5 0,0 0 0 15,0-7 1 1,-3-1 2-16,0-5-43 15,0 2-46 1,-3-2 19-16</inkml:trace>
  <inkml:trace contextRef="#ctx0" brushRef="#br0" timeOffset="22614">11403 740 108 0,'0'-10'41'0,"9"5"-22"0,0-1-7 0,-3 6 13 16,3-2-7-16,0-1-3 16,9 0-4-16,3 6-2 15,0 2-5-15,2 1 4 0,4 4 2 16,0 6 3-16,-3 8 3 15,-3 2-1-15,-3 1 1 16,-7-1-2-16,-5 3 1 16,-6 0-4-16,-6 1 1 15,-3-4-7-15,-2-2-1 16,-4-6-2-16,-6-2-2 0,0 0-8 16,0-3-5-16,0-7-11 15,3-4-5-15,4 1-22 16,2-3-7-16,6-3-19 15</inkml:trace>
  <inkml:trace contextRef="#ctx0" brushRef="#br0" timeOffset="22615">11713 902 84 0,'0'3'33'0,"3"4"-18"0,0 4 0 0,0-3 13 16,-3 3-4-1,0 2 0-15,0 3-13 0,0 2-7 32,0-5-9-32,0 1-2 15,0-4-57-15,-3-2-24 16</inkml:trace>
  <inkml:trace contextRef="#ctx0" brushRef="#br0" timeOffset="22616">11719 812 176 0,'-3'-5'68'0,"3"5"-36"0,0 0-40 0,0 0 10 16,0 0-12-16,0 0-2 15,0 0-42-15,3 2-16 0,6-2 17 16,-3 3 11-16</inkml:trace>
  <inkml:trace contextRef="#ctx0" brushRef="#br0" timeOffset="22617">11817 907 64 0,'0'8'27'0,"6"0"-14"0,0 11 7 0,-3-11 16 0,3 5-2 16,0 0 3-16,0 3-15 15,3-3-3-15,0-2-5 16,-3-1 1-16,0-2-8 0,0-3 2 0,0-2 4 16,0-3-1-16,-4-3 3 15,4-2-6-15,0-3-3 16,-3-5-1-16,3-3-1 15,-3-2-7-15,3 2-2 16,-3 3-12-16,0-3-1 16,0 2-22-16,0 4-7 31</inkml:trace>
  <inkml:trace contextRef="#ctx0" brushRef="#br0" timeOffset="22618">12020 920 128 0,'-6'11'49'0,"6"-3"-26"0,3 5-25 16,-3-5 9-16,0 3-3 15,0 5 0-15,0-3-5 16,0-3-1-16,0 1-37 31,0-3-16-31,-3-3 8 16,0-5 7-16</inkml:trace>
  <inkml:trace contextRef="#ctx0" brushRef="#br0" timeOffset="22619">11966 823 160 0,'-21'-8'63'0,"21"5"-34"0,3-2-23 0,-3 2 17 0,3 3-16 0,3-3-4 31,0 3-7-31,0 0-2 16,6 0-46-16,0 0-18 16,0 0 7-16,3 0 7 0</inkml:trace>
  <inkml:trace contextRef="#ctx0" brushRef="#br0" timeOffset="22620">12264 825 108 0,'-6'-2'41'0,"-6"2"-22"0,0 2-7 0,3 1 13 16,0-3-5-16,0 8-1 15,-3 2-11-15,0 1-5 16,-3-1-2-16,1 4 1 0,-1 2 1 16,3 5-6-16,0 0 0 15,3 3 3-15,6 0 2 16,3-6-3-16,3-2-1 15,6-3 5-15,0-2 3 16,3-6-3-16,0-2-2 0,-1-6 2 16,4-2 2-16,6-6-4 15,-6-5-3-15,-3-2 1 16,-3-3 0-16,-3-3-6 16,-6-3 0-16,0-2-6 15,-3 0-2-15,-6 3 2 16,3-1 2-16,0 3 9 15,0-2 3-15,3 5 3 16,0 5 2-16,0 3 1 16,3 5 1-16,3 13 15 15,3 6-5 1,0 4-3-16,6 9-6 16,0 3-4-16,-3-1 0 0,0 1-1 15,3-1-2-15,-3 1-2 16,-1-4-15-16,1-1-7 15,0-7-44 1,0-4-35-16,-3-3 39 16</inkml:trace>
  <inkml:trace contextRef="#ctx0" brushRef="#br0" timeOffset="22621">12383 939 112 0,'-3'0'44'0,"12"0"-24"0,-3 3-24 0,3-1 54 16,-1-2-14 0,4 0-12-16,-3 0-7 0,0-2-11 15,0-1 0-15,0-2 1 0,-3-1-1 16,0 1-1-16,0-6-3 16,-3 1 1-16,-3-3-2 15,0-1-1-15,-3 4-2 16,-3-1 1-16,-3 3-8 15,-3 6-2-15,0 2-1 16,0 5 2-16,0 6 4 16,1-1 3-16,2 1 2 15,3 2 3-15,3 0 3 16,0 3 4-16,3 0-2 0,0 0-2 16,3 0-2-16,0 2 0 15,6-7-2-15,0-1 2 16,2-4-31-16,1-1-11 15,0-5-31 1,-3-3-22-16,0-2 40 16</inkml:trace>
  <inkml:trace contextRef="#ctx0" brushRef="#br0" timeOffset="22622">12496 926 88 0,'0'5'33'0,"0"0"-18"0,0 6 0 0,0-3 15 16,0 2-7-16,0 1-1 16,0 2-7-16,0-5 1 15,0 0-9-15,0-3-4 0,0 1-2 16,0-4-1-16,0-2 2 16,0 0 5-16,0-2 4 15,0-4-9-15,3-2-2 16,3-2-4-16,0-6 0 15,0 3 0-15,0 2 0 16,3 1 0-16,-1 2 3 0,1 2 2 16,0 4 2-16,0 2 7 15,0 5 4-15,0 3-1 16,-3 3 2-16,0 2-8 16,0 0-4-16,0 3-2 15,-3-3-1-15,3-2-36 0,0-6-15 16,6-2-32-1</inkml:trace>
  <inkml:trace contextRef="#ctx0" brushRef="#br0" timeOffset="22623">12811 918 104 0,'-6'-6'38'0,"3"6"-20"0,-3-2-1 0,3 2 16 16,-2 0-4-16,-4 0 0 15,0 2-16-15,-6 4-6 16,0 2-4-16,-3 5-3 0,0 3 1 16,6 0-4-16,3 2 2 15,3-2 1-15,9 0 0 16,6-3-3-16,3 0 2 0,3-5 3 16,-3-2 3-1,0-6-2-15,0-6 0 16,0-2-1-16,-3-5 1 0,0-3 0 15,-3-2 1-15,-4-3-5 16,1-3 1-16,-3-5 2 16,-3 0 1-16,1-3-6 15,-4 0-2-15,0 3-1 16,0 0 4-16,0 2 3 0,0 9 2 16,3 5-4-16,0 2-1 15,3 8 7 1,0 9 4-16,3 7 0 0,3 8 2 15,0 11-4-15,0 0 1 16,0 2-5-16,3-2-2 16,-1 0 0-16,4-6 1 15,6-2-61 1,0-11-64-16,-3-8 26 16</inkml:trace>
  <inkml:trace contextRef="#ctx0" brushRef="#br0" timeOffset="22624">13133 661 108 0,'0'-5'44'0,"0"-8"-24"0,0 7 12 0,0 6 42 32,-6-2-20-32,-3 2-13 0,0 0-12 15,-6 8-17-15,3 0 3 0,-3 5 3 16,0-3-10-16,1 4-4 16,2-4-6-16,3 1 1 15,3 2-4-15,6 0-1 16,9 3 0-16,6 0 4 15,2 5-1-15,4 0 1 16,0-2 0-16,-3-1 0 16,-6 1 11-16,-6-1 5 15,-6 1 5-15,-6-3 3 16,-3 0-8-16,-3-3-3 16,-3-3-6-16,-3-4-2 0,0-1-1 15,1-5-2-15,-1 0-19 16,3-3-10-16,3 1-25 15,3-4-9-15,3 1-41 16,6 0-30 0,6-8 61-16</inkml:trace>
  <inkml:trace contextRef="#ctx0" brushRef="#br0" timeOffset="22625">13246 600 120 0,'6'3'46'0,"-6"0"-24"0,3 4-10 0,0 4 16 15,-3 8-3-15,3 7 0 16,-3 6-2-16,0 5 0 16,0 0-13-16,-3 3-3 0,0-3-3 15,0 0-2-15,3-3 1 16,0-5-11-16,0-5-2 15,0-3-46 1,-6-8-57-16,6-5 21 16</inkml:trace>
  <inkml:trace contextRef="#ctx0" brushRef="#br0" timeOffset="22626">13157 820 192 0,'-15'-3'71'0,"30"3"-38"0,-6 3-28 16,-1-3 17-16,1-5-6 15,3 2 3-15,3-2-10 16,6-1-5-16,3 1-3 16,3 0-15-16,-1-1-5 0,1 4-45 15,-3-1-54 1,-3 1 29-16</inkml:trace>
  <inkml:trace contextRef="#ctx0" brushRef="#br0" timeOffset="22627">13422 820 108 0,'-15'10'44'0,"6"9"-24"0,6 7-15 0,0-15 13 16,0 0 1-16,0 2 3 16,0 3-3-16,3 0 0 0,3-1-10 15,0 1-1-15,3 0-1 0,3-5 3 16,3-3 1-16,-1-6-1 15,1-2 1-15,3-5-2 16,-3-3 2-16,-3-2-6 16,-3-6-1-16,-3 2 0 15,-3 1 0-15,-3-3 0 16,-3-2 0-16,0-1-11 16,-3 6-3-16,3 2-13 0,0 1-5 15,3 2-32 1,3 3-46-16,3-1 20 15</inkml:trace>
  <inkml:trace contextRef="#ctx0" brushRef="#br0" timeOffset="22628">13639 825 108 0,'-3'0'44'0,"3"5"-24"0,-9-5-10 0,3 6 12 16,3 2-6-16,-9 2-1 15,0 1-9-15,0 2-2 16,0 0-2-16,3 3-6 0,3 0 0 0,1 0 2 16,5 2 1-16,0-2 1 15,11 3 0-15,4-6 0 16,3-2 0-16,0-6-3 16,0-2 0-16,0-3-20 15,-3-3-50 1,0-2-1-16</inkml:trace>
  <inkml:trace contextRef="#ctx0" brushRef="#br0" timeOffset="22629">13722 706 96 0,'-3'5'35'0,"3"-2"-18"0,3 5 2 0,-3-3 16 16,6 6-2-16,-6 2 1 16,3 6-4-16,0 7 1 15,0 1-17-15,0-1 1 0,0 3-1 16,0 0-5-16,0-2-1 16,0-4 2-16,-3-4 1 15,0-1-23-15,0-4-9 16,6-4-36-16,-6-4-16 0,9-6-15 15</inkml:trace>
  <inkml:trace contextRef="#ctx0" brushRef="#br0" timeOffset="22630">13859 862 124 0,'-12'0'46'0,"6"0"-24"0,-15 16-13 16,9-13 14-16,1 2-11 16,-1 0-2-16,0 1-4 15,3-1 1-15,3 0-4 16,0 0 0-16,6 1 3 0,6 2 3 16,3 2 2-16,6 1-3 0,0-1 0 15,-1-2-1 1,-2 0 1-16,6 0-4 0,-6 0-3 15,6-5-27-15,-6-1-12 16,0-2-45 0</inkml:trace>
  <inkml:trace contextRef="#ctx0" brushRef="#br0" timeOffset="22631">13987 756 136 0,'0'-13'52'0,"0"5"-28"0,0 0-8 15,0 8 16-15,0-2-17 16,0-1-8-16,0 3-10 15,-3 0-3-15,3 0-37 16,0 0-16 0,0 0-3-16,0 0-1 15</inkml:trace>
  <inkml:trace contextRef="#ctx0" brushRef="#br0" timeOffset="22632">14112 815 156 0,'-6'2'57'0,"-3"4"-30"0,3-1-12 15,0 3 20-15,-3-3-15 0,6 0-6 16</inkml:trace>
  <inkml:trace contextRef="#ctx0" brushRef="#br0" timeOffset="22633">14073 862 327 0,'3'11'-3'0,"6"-1"-2"15,0 4 3-15,-6-1 1 16,6 0 3-16,-3 0 3 15,-3 3 11-15,-3-3 7 16,-3 3-6-16,-12 0 1 16,0-5-24-16,-3-1-11 15,-2-2-90-15</inkml:trace>
  <inkml:trace contextRef="#ctx0" brushRef="#br0" timeOffset="22634">14481 812 124 0,'-15'5'49'0,"18"3"-26"0,-3 8-5 0,0-5 20 16,0-1-6-1,3 1 1-15,-3 2-14 0,0 0-4 16,0 3-9-16,0-3-4 0,0 1-1 16,0-1-1-16,0-3 0 15,0-2-29-15,0 0-10 16,0 0-45-1,0-8-25-15,-3-2 50 16</inkml:trace>
  <inkml:trace contextRef="#ctx0" brushRef="#br0" timeOffset="22635">14481 775 104 0,'12'-5'41'0,"-9"2"-22"0,-3 0-20 0,0 3 7 16,0 0-42-16,3 0-26 16,9 0 22-16</inkml:trace>
  <inkml:trace contextRef="#ctx0" brushRef="#br0" timeOffset="22636">14591 865 132 0,'-3'29'52'0,"-3"-21"-28"0,6 0-13 15,0-3 15-15,0 3-6 16,0 0 1-16,0-3-8 16,0 1-3-16,-3-1-5 15,3-5-2-15,0 3 3 0,0-3-1 0,0 0 2 16,0-3-6-16,3-2-1 16,3-3-5-16,0 0-1 15,0-3-2 1,3-5 0-16,0 0 2 0,3 3 2 15,0 3-1-15,0 2 1 16,3 2 5-16,-3 4 3 16,0 7 3-16,-1 6 1 15,-2-1 2-15,-3 3 1 16,0 1-3-16,-6-1 0 16,6 0-5-16,-3 0 0 15,-3-2-6-15,0-3 0 16,0-3-32-16,6 0-14 15,-6-5-37-15</inkml:trace>
  <inkml:trace contextRef="#ctx0" brushRef="#br0" timeOffset="22637">14800 569 148 0,'-3'0'57'0,"3"2"-30"0,3 6-25 16,0 0 12-16,-3 3 13 15,3 12 7-15,-3 7-9 16,6 1-4-16,-6 1-12 0,0 5-6 0,0-3 0 16,0-2 0-16,0-3 1 15,0-5-5-15,0-3-1 16,0-2-39-16,0-6-17 15,0-2-33 1</inkml:trace>
  <inkml:trace contextRef="#ctx0" brushRef="#br0" timeOffset="22638">14743 775 160 0,'3'0'60'0,"0"-3"-32"0,3-2-28 16,0 2 10-16,3 1-6 15,3-1-3-15,3 0-5 16,3 1 0-16,-1-1-25 16,1 0-10-16,-3 6-9 15,-3 0-3-15,-3 2 28 16,3 6 14-16,-6-1 34 0,-3 1 16 15,3 5-11-15,0-3-5 32,0 3-11-32,3-3-1 15,3-5-2-15,-4 0 3 0,4-3-3 16,-3-5 1-16,0 0-7 0,0-5-1 0,-3 0 0 16,3-6-9-1,0 0-2-15,-9 1-3 0,0-3-1 16,-9 2 3-16,6 0 3 15,-6 3 0-15,-9 3 4 16,9 3-2-16,-3 2-1 16,1 5 7-16,2 3 3 15,0 0 1-15,6 5 3 16,0 5 1-16,0-2 1 16,3 0-6-16,3 0-4 15,3-3-1-15,3 1 1 16,2-4-25-16,4-2-12 0,-3-3-31 15,-3-2-13 1,0-3 42-16</inkml:trace>
  <inkml:trace contextRef="#ctx0" brushRef="#br0" timeOffset="22639">15056 867 104 0,'3'8'38'0,"3"8"-20"0,-3-2-6 15,0-7 16-15,2 1-7 16,-2 3 0-16,-3-3-1 16,0 0 2-16,0 0-12 15,0-3 1-15,0 0 0 0,0-2 2 16,0-3 5-16,-3 0-4 0,3-3 2 16,0-2-7-16,0-3-1 15,0-2-4-15,3-4-3 16,3-4 2-16,-3 2 2 15,9 0-4-15,-3 3-3 16,9 0-4 0,0 2 1-16,-3 3 1 15,0 0-18-15,0 3-6 16,-3 2-29 0,-4 1-58-16,7-1 20 15</inkml:trace>
  <inkml:trace contextRef="#ctx0" brushRef="#br0" timeOffset="22640">15475 582 184 0,'-12'-16'71'0,"4"11"-38"0,-13-1-14 16,18 6 21-16,-6 0-20 15,0 3-8-15,0 2-11 16,-3 6-3-16,3 2 1 16,-3 16 0-16,0 3 1 0,0 2-3 15,3 3 2-15,3 3 1 16,1-6 2-16,2-2-1 16,0 0-1-16,3-6-2 15,0-2 1-15,0-5-23 16,0-6-12-16,-3-2-45 15,-3-6-34 1,6-3 49-16</inkml:trace>
  <inkml:trace contextRef="#ctx0" brushRef="#br0" timeOffset="22641">15202 788 120 0,'-3'0'46'0,"6"-3"-24"0,2-2-24 0,-2 5 11 15,6-2-4-15,3-1 2 16,3 0-4 0,0 1-2-16,6-1-7 0,0 3-1 15,5-3-24-15,-2 1-7 16,-3-1-7-16,-3 0-2 16</inkml:trace>
  <inkml:trace contextRef="#ctx0" brushRef="#br0" timeOffset="22642">15449 756 92 0,'-9'6'35'0,"-6"-4"-18"0,3 6-9 0,9 0 13 0,-3 0-12 16,0 8-2-16,0 3-3 16,-3-1 2-16,9 1-1 15,-3-1 0-15,3 1 1 16,3-4 3-16,6-1-4 16,3-4 1-16,-3-2 4 0,3-2-2 15,-3-6 1-15,0-3-8 16,3-5 0-16,-4 0-6 15,1-5 1-15,-6-3 0 16,3 0 2-16,-6 3 3 16,0 0 4-16,0 2 0 15,0 3 0-15,0 3-1 16,0 2 0-16,0 3 0 16,3 8 2-16,-3 3 3 15,6-1 5-15,-3 3-8 16,3 1-3-16,0-1-2 0,3 0 1 15,0-2-17-15,0-3-4 16,3-3-48 0,-3-2-37-16,9-3 39 15</inkml:trace>
  <inkml:trace contextRef="#ctx0" brushRef="#br0" timeOffset="22643">15675 764 184 0,'-18'0'71'0,"6"3"-38"0,0 2-25 0,3-2 16 16,0 5-10-16,0 2-1 15,-3 6 2-15,3 0 0 0,7 0-8 16,-4 3 0-16,3-1 0 16,3 1-1-16,3-4-1 0,5 1-6 15,1-2-1-15,3-1-4 16,-3-5-1-16,9-3-23 15,-6-5-8-15,6-3-46 16,-3-2-37 0,3-3 51-16</inkml:trace>
  <inkml:trace contextRef="#ctx0" brushRef="#br0" timeOffset="22644">15743 820 132 0,'-6'3'52'0,"6"2"-28"0,9-3-15 15,-9 6 14-15,9-2-2 0,-6-1 2 16,6 0-7 0,3 3-1-16,-3-3-9 0,0-5 5 0,3 0 2 15,3 0-2-15,-3 0-1 16,-4-5-2-16,1-3 0 16,-3 0-2-16,0 0-1 15,-3 0-8-15,-3-2-2 16,-9 2-9-16,3 0-4 0,-3 0-1 15,-5 3-1-15,2 2 4 16,-3 3 5-16,-3 5 4 16,0 3 2-16,-3 8 5 15,9 3 2-15,0-1 15 16,3 1 8-16,4-1 1 16,2 1-1-16,6-1-5 0,5 1 0 15,4-3-9-15,6-3-2 16,3 0-3-16,9-8-1 15,3-5-41-15,5-2-15 32,-8-9-61-32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FD478FB6-71E4-4772-B45B-3D058B3E4309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2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2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0FBFC04-FF1A-4B0C-9F59-ABED590B3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9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GOOG – Google</a:t>
            </a:r>
          </a:p>
          <a:p>
            <a:r>
              <a:rPr lang="en-US" dirty="0"/>
              <a:t>INTC – Intel</a:t>
            </a:r>
            <a:r>
              <a:rPr lang="en-US" baseline="0" dirty="0"/>
              <a:t>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4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dirty="0"/>
              <a:t>optional:</a:t>
            </a:r>
            <a:r>
              <a:rPr lang="en-US" baseline="0" dirty="0"/>
              <a:t>  show useassets.cc for more example code with </a:t>
            </a:r>
            <a:r>
              <a:rPr lang="en-US" baseline="0" dirty="0" err="1"/>
              <a:t>unique_ptr</a:t>
            </a:r>
            <a:r>
              <a:rPr lang="en-US" baseline="0" dirty="0"/>
              <a:t>&lt;&gt;.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38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58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Analogy</a:t>
            </a:r>
            <a:r>
              <a:rPr lang="en-US" baseline="0"/>
              <a:t> reminder:  labeled box (e.g. box labeled “cell phone” could hold Android or iPhone)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00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dirty="0"/>
              <a:t>override (C++11) is similar to (@override in Java)</a:t>
            </a:r>
          </a:p>
          <a:p>
            <a:pPr defTabSz="914318">
              <a:defRPr/>
            </a:pPr>
            <a:endParaRPr lang="en-US" dirty="0"/>
          </a:p>
          <a:p>
            <a:pPr defTabSz="914318">
              <a:defRPr/>
            </a:pPr>
            <a:r>
              <a:rPr lang="en-US" dirty="0"/>
              <a:t>Walk through code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inherit.tar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37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</a:t>
            </a:r>
            <a:r>
              <a:rPr lang="en-US" dirty="0" err="1"/>
              <a:t>GetMarketValue</a:t>
            </a:r>
            <a:r>
              <a:rPr lang="en-US" dirty="0"/>
              <a:t>() gets called in </a:t>
            </a:r>
            <a:r>
              <a:rPr lang="en-US" dirty="0" err="1"/>
              <a:t>DividendStock</a:t>
            </a:r>
            <a:r>
              <a:rPr lang="en-US" dirty="0"/>
              <a:t>::</a:t>
            </a:r>
            <a:r>
              <a:rPr lang="en-US" dirty="0" err="1"/>
              <a:t>GetProfit</a:t>
            </a:r>
            <a:r>
              <a:rPr lang="en-US" dirty="0"/>
              <a:t>()?</a:t>
            </a:r>
          </a:p>
          <a:p>
            <a:r>
              <a:rPr lang="en-US" dirty="0" err="1"/>
              <a:t>DividendStock</a:t>
            </a:r>
            <a:r>
              <a:rPr lang="en-US" dirty="0"/>
              <a:t>::</a:t>
            </a:r>
            <a:r>
              <a:rPr lang="en-US" dirty="0" err="1"/>
              <a:t>GetMarketValue</a:t>
            </a:r>
            <a:r>
              <a:rPr lang="en-US" dirty="0"/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53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-C = demangle (makes C++ function names readable)</a:t>
            </a:r>
          </a:p>
          <a:p>
            <a:r>
              <a:rPr lang="en-US"/>
              <a:t>-D</a:t>
            </a:r>
            <a:r>
              <a:rPr lang="en-US" baseline="0"/>
              <a:t> = disassemble-all</a:t>
            </a:r>
          </a:p>
          <a:p>
            <a:r>
              <a:rPr lang="en-US" baseline="0"/>
              <a:t>-S = source</a:t>
            </a:r>
          </a:p>
          <a:p>
            <a:endParaRPr lang="en-US" baseline="0"/>
          </a:p>
          <a:p>
            <a:r>
              <a:rPr lang="en-US" baseline="0"/>
              <a:t>DEMO:</a:t>
            </a:r>
          </a:p>
          <a:p>
            <a:pPr marL="171450" indent="-171450">
              <a:buFontTx/>
              <a:buChar char="-"/>
            </a:pPr>
            <a:r>
              <a:rPr lang="en-US" baseline="0"/>
              <a:t>wc -l vtable.d</a:t>
            </a:r>
          </a:p>
          <a:p>
            <a:pPr marL="171450" indent="-171450">
              <a:buFontTx/>
              <a:buChar char="-"/>
            </a:pPr>
            <a:r>
              <a:rPr lang="en-US" baseline="0"/>
              <a:t>vim vtable.d</a:t>
            </a:r>
          </a:p>
          <a:p>
            <a:pPr marL="171450" indent="-171450">
              <a:buFontTx/>
              <a:buChar char="-"/>
            </a:pPr>
            <a:r>
              <a:rPr lang="en-US" baseline="0"/>
              <a:t>Search for “vtable”:  in vtable for Base/Der1 show that although objdump is trying to interpret them as instructions, these are really instruction addresses in little endian.  f2() address is the same between Base &amp; Der1, while f1() address is different.</a:t>
            </a:r>
          </a:p>
          <a:p>
            <a:pPr marL="171450" indent="-171450">
              <a:buFontTx/>
              <a:buChar char="-"/>
            </a:pPr>
            <a:r>
              <a:rPr lang="en-US" baseline="0"/>
              <a:t>Search for “int main”:  d1.f1() is hard-coded callq instruction, bptr-&gt;f1() is indirect jump on vtable entry (*%rax).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BFC04-FF1A-4B0C-9F59-ABED590B30D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2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7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7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88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0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0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317BA16F-8114-47A3-84DE-8276A5C184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 </a:t>
            </a:r>
            <a:r>
              <a:rPr lang="en-US" sz="1100" b="0" i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2021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42486" y="27429"/>
            <a:ext cx="1459054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L18: 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C++ Inheritance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I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8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image" Target="../media/image9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customXml" Target="../ink/ink13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slideLayout" Target="../slideLayouts/slideLayout4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8" Type="http://schemas.openxmlformats.org/officeDocument/2006/relationships/tags" Target="../tags/tag8.xml"/><Relationship Id="rId3" Type="http://schemas.openxmlformats.org/officeDocument/2006/relationships/tags" Target="../tags/tag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11.pn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customXml" Target="../ink/ink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/>
              <a:t> About </a:t>
            </a:r>
            <a:r>
              <a:rPr lang="en-US" dirty="0"/>
              <a:t>how long did </a:t>
            </a:r>
            <a:r>
              <a:rPr lang="en-US"/>
              <a:t>Exercise 8 take you?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9900"/>
                </a:solidFill>
              </a:rPr>
              <a:t>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50"/>
                </a:solidFill>
              </a:rPr>
              <a:t>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3399"/>
                </a:solidFill>
              </a:rPr>
              <a:t>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[6, 8) hours</a:t>
            </a:r>
            <a:endParaRPr lang="en-US" sz="2800" b="1" dirty="0">
              <a:solidFill>
                <a:srgbClr val="00B0F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714EA3"/>
                </a:solidFill>
              </a:rPr>
              <a:t>8+ </a:t>
            </a:r>
            <a:r>
              <a:rPr lang="en-US" sz="2800" b="1" dirty="0">
                <a:solidFill>
                  <a:srgbClr val="714EA3"/>
                </a:solidFill>
              </a:rPr>
              <a:t>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996633"/>
                </a:solidFill>
              </a:rPr>
              <a:t>I </a:t>
            </a:r>
            <a:r>
              <a:rPr lang="en-US" sz="2800" b="1" dirty="0">
                <a:solidFill>
                  <a:srgbClr val="996633"/>
                </a:solidFill>
              </a:rPr>
              <a:t>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With Inheritance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002904"/>
              </p:ext>
            </p:extLst>
          </p:nvPr>
        </p:nvGraphicFramePr>
        <p:xfrm>
          <a:off x="457200" y="2560320"/>
          <a:ext cx="219456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Stock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797641"/>
              </p:ext>
            </p:extLst>
          </p:nvPr>
        </p:nvGraphicFramePr>
        <p:xfrm>
          <a:off x="6309360" y="2926080"/>
          <a:ext cx="219456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Cash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amount_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102038"/>
              </p:ext>
            </p:extLst>
          </p:nvPr>
        </p:nvGraphicFramePr>
        <p:xfrm>
          <a:off x="3383280" y="3931920"/>
          <a:ext cx="219456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DividendStock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653133"/>
              </p:ext>
            </p:extLst>
          </p:nvPr>
        </p:nvGraphicFramePr>
        <p:xfrm>
          <a:off x="3383280" y="1188720"/>
          <a:ext cx="219456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Asset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(abstract)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MU Bright" panose="02000603000000000000" pitchFamily="2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 flipH="1">
            <a:off x="2651760" y="2682240"/>
            <a:ext cx="731521" cy="46420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577842" y="2693977"/>
            <a:ext cx="731520" cy="46634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2651760" y="3672840"/>
            <a:ext cx="731520" cy="46634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35499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 Java:  Access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16188" algn="l"/>
              </a:tabLs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: 	visible to all other classes</a:t>
            </a:r>
          </a:p>
          <a:p>
            <a:pPr>
              <a:tabLst>
                <a:tab pos="2516188" algn="l"/>
              </a:tabLst>
            </a:pP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en-US" dirty="0"/>
              <a:t>:	visible to current class and its </a:t>
            </a:r>
            <a:r>
              <a:rPr lang="en-US" i="1" dirty="0"/>
              <a:t>derived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classes</a:t>
            </a:r>
          </a:p>
          <a:p>
            <a:pPr>
              <a:tabLst>
                <a:tab pos="2516188" algn="l"/>
              </a:tabLs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dirty="0"/>
              <a:t>: 	visible only to the current class</a:t>
            </a:r>
          </a:p>
          <a:p>
            <a:pPr>
              <a:tabLst>
                <a:tab pos="2516188" algn="l"/>
              </a:tabLst>
            </a:pPr>
            <a:endParaRPr lang="en-US" dirty="0"/>
          </a:p>
          <a:p>
            <a:pPr>
              <a:tabLst>
                <a:tab pos="2516188" algn="l"/>
              </a:tabLst>
            </a:pPr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en-US" dirty="0"/>
              <a:t> for class members only when</a:t>
            </a:r>
          </a:p>
          <a:p>
            <a:pPr lvl="1">
              <a:tabLst>
                <a:tab pos="2516188" algn="l"/>
              </a:tabLst>
            </a:pPr>
            <a:r>
              <a:rPr lang="en-US" dirty="0"/>
              <a:t>Class is designed to be extended by derived classes</a:t>
            </a:r>
          </a:p>
          <a:p>
            <a:pPr lvl="1">
              <a:tabLst>
                <a:tab pos="2516188" algn="l"/>
              </a:tabLst>
            </a:pPr>
            <a:r>
              <a:rPr lang="en-US" dirty="0"/>
              <a:t>Derived classes must have access but clients should not be allowed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3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Derivation </a:t>
            </a:r>
            <a:r>
              <a:rPr lang="en-US" dirty="0"/>
              <a:t>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Comma-separated list of classes to inherit from: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Focus on </a:t>
            </a:r>
            <a:r>
              <a:rPr lang="en-US" dirty="0">
                <a:solidFill>
                  <a:srgbClr val="0066FF"/>
                </a:solidFill>
              </a:rPr>
              <a:t>single inheritance</a:t>
            </a:r>
            <a:r>
              <a:rPr lang="en-US" dirty="0"/>
              <a:t>, but </a:t>
            </a:r>
            <a:r>
              <a:rPr lang="en-US" i="1" dirty="0"/>
              <a:t>multiple inheritance</a:t>
            </a:r>
            <a:r>
              <a:rPr lang="en-US" dirty="0"/>
              <a:t> possible</a:t>
            </a:r>
          </a:p>
          <a:p>
            <a:pPr lvl="3"/>
            <a:endParaRPr lang="en-US" dirty="0"/>
          </a:p>
          <a:p>
            <a:r>
              <a:rPr lang="en-US" dirty="0"/>
              <a:t>Almost always you will want </a:t>
            </a:r>
            <a:r>
              <a:rPr lang="en-US" dirty="0">
                <a:solidFill>
                  <a:srgbClr val="0066FF"/>
                </a:solidFill>
              </a:rPr>
              <a:t>public inheritance</a:t>
            </a:r>
          </a:p>
          <a:p>
            <a:pPr lvl="1"/>
            <a:r>
              <a:rPr lang="en-US" dirty="0"/>
              <a:t>Acts like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dirty="0"/>
              <a:t> does in Java</a:t>
            </a:r>
          </a:p>
          <a:p>
            <a:pPr lvl="1"/>
            <a:r>
              <a:rPr lang="en-US" dirty="0"/>
              <a:t>Any member that is non-private in the base class is the same in the derived class; both </a:t>
            </a:r>
            <a:r>
              <a:rPr lang="en-US" i="1" dirty="0"/>
              <a:t>interface and implementation inheritance</a:t>
            </a:r>
          </a:p>
          <a:p>
            <a:pPr lvl="2"/>
            <a:r>
              <a:rPr lang="en-US" dirty="0"/>
              <a:t>Except that constructors, destructors, copy constructor, and assignment operator are </a:t>
            </a:r>
            <a:r>
              <a:rPr lang="en-US" i="1" dirty="0"/>
              <a:t>never</a:t>
            </a:r>
            <a:r>
              <a:rPr lang="en-US" dirty="0"/>
              <a:t> inherited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0" y="1920240"/>
            <a:ext cx="5486400" cy="1188720"/>
          </a:xfrm>
          <a:prstGeom prst="roundRect">
            <a:avLst>
              <a:gd name="adj" fmla="val 7231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BaseClass.h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871DD97-D4EA-4486-B64A-35C5FD6CBCEE}"/>
                  </a:ext>
                </a:extLst>
              </p14:cNvPr>
              <p14:cNvContentPartPr/>
              <p14:nvPr/>
            </p14:nvContentPartPr>
            <p14:xfrm>
              <a:off x="1114356" y="2570044"/>
              <a:ext cx="6265440" cy="32364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871DD97-D4EA-4486-B64A-35C5FD6CBCE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04996" y="2560684"/>
                <a:ext cx="6284160" cy="325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423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Stocks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  <a:tabLst>
                <a:tab pos="2112963" algn="l"/>
                <a:tab pos="4968875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66FF"/>
                </a:solidFill>
              </a:rPr>
              <a:t>BASE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0066FF"/>
                </a:solidFill>
              </a:rPr>
              <a:t>DERIVED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979353"/>
              </p:ext>
            </p:extLst>
          </p:nvPr>
        </p:nvGraphicFramePr>
        <p:xfrm>
          <a:off x="1920240" y="1490472"/>
          <a:ext cx="219456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Stock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039602"/>
              </p:ext>
            </p:extLst>
          </p:nvPr>
        </p:nvGraphicFramePr>
        <p:xfrm>
          <a:off x="5029200" y="1371600"/>
          <a:ext cx="219456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DividendStock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50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Stocks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/>
          </a:p>
          <a:p>
            <a:pPr lvl="1"/>
            <a:endParaRPr lang="en-US" dirty="0"/>
          </a:p>
          <a:p>
            <a:r>
              <a:rPr lang="en-US" dirty="0"/>
              <a:t>A derived class: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Inherits</a:t>
            </a:r>
            <a:r>
              <a:rPr lang="en-US" dirty="0"/>
              <a:t> the behavior and state (specification) of the base class</a:t>
            </a:r>
          </a:p>
          <a:p>
            <a:pPr lvl="1"/>
            <a:r>
              <a:rPr lang="en-US" b="1" dirty="0">
                <a:solidFill>
                  <a:srgbClr val="FFC000"/>
                </a:solidFill>
              </a:rPr>
              <a:t>Overrides</a:t>
            </a:r>
            <a:r>
              <a:rPr lang="en-US" dirty="0"/>
              <a:t> some of the base class’ member functions (opt.)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Extends</a:t>
            </a:r>
            <a:r>
              <a:rPr lang="en-US" dirty="0"/>
              <a:t> the base class with new member functions, variables (opt.)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097280" y="1490472"/>
          <a:ext cx="219456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Stock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931920" y="1472184"/>
          <a:ext cx="4114800" cy="2260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 rowSpan="3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DividendStock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US" sz="16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b="1" dirty="0" err="1">
                          <a:solidFill>
                            <a:schemeClr val="accent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PayDividend</a:t>
                      </a:r>
                      <a:r>
                        <a:rPr lang="en-US" sz="1600" b="1" dirty="0">
                          <a:solidFill>
                            <a:schemeClr val="accent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023360" y="1733804"/>
          <a:ext cx="173736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Stock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2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2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2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2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2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H="1">
            <a:off x="5423925" y="2868149"/>
            <a:ext cx="800810" cy="266937"/>
          </a:xfrm>
          <a:prstGeom prst="straightConnector1">
            <a:avLst/>
          </a:prstGeom>
          <a:noFill/>
          <a:ln w="28575" cap="flat" cmpd="sng" algn="ctr">
            <a:solidFill>
              <a:srgbClr val="00B0F0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5310335" y="3080675"/>
            <a:ext cx="1032723" cy="258873"/>
          </a:xfrm>
          <a:prstGeom prst="straightConnector1">
            <a:avLst/>
          </a:prstGeom>
          <a:noFill/>
          <a:ln w="28575" cap="flat" cmpd="sng" algn="ctr">
            <a:solidFill>
              <a:srgbClr val="00B0F0"/>
            </a:solidFill>
            <a:prstDash val="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38841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motivation &amp; C++ Syntax</a:t>
            </a:r>
          </a:p>
          <a:p>
            <a:r>
              <a:rPr lang="en-US" b="1" dirty="0">
                <a:solidFill>
                  <a:srgbClr val="4B2A85"/>
                </a:solidFill>
              </a:rPr>
              <a:t>Polymorphism &amp; Dynamic Dispatch</a:t>
            </a:r>
          </a:p>
          <a:p>
            <a:r>
              <a:rPr lang="en-US" dirty="0"/>
              <a:t>Virtual Tables &amp; Virtual Table Pointers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889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Polymorphism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Java: 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PromisedType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is a reference (different term than C++ reference) to an object of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dirty="0"/>
              <a:t> on the Heap</a:t>
            </a:r>
          </a:p>
          <a:p>
            <a:pPr lvl="1"/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dirty="0"/>
              <a:t> must be the same class or a subclass of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PromisedType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800"/>
              </a:spcBef>
            </a:pPr>
            <a:r>
              <a:rPr lang="en-US" dirty="0"/>
              <a:t>In C++: 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PromisedType</a:t>
            </a:r>
            <a:r>
              <a:rPr lang="en-US" sz="2200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var_p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var_p</a:t>
            </a:r>
            <a:r>
              <a:rPr lang="en-US" dirty="0"/>
              <a:t> is a </a:t>
            </a:r>
            <a:r>
              <a:rPr lang="en-US" i="1" dirty="0"/>
              <a:t>pointer</a:t>
            </a:r>
            <a:r>
              <a:rPr lang="en-US" dirty="0"/>
              <a:t> to an object of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dirty="0"/>
              <a:t> on the Heap</a:t>
            </a:r>
          </a:p>
          <a:p>
            <a:pPr lvl="1"/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dirty="0"/>
              <a:t> must be the same or a derived class of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PromisedType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(also works with references)</a:t>
            </a:r>
          </a:p>
          <a:p>
            <a:pPr lvl="1">
              <a:spcBef>
                <a:spcPts val="1800"/>
              </a:spcBef>
            </a:pP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PromisedType</a:t>
            </a:r>
            <a:r>
              <a:rPr lang="en-US" dirty="0"/>
              <a:t> defines the </a:t>
            </a:r>
            <a:r>
              <a:rPr lang="en-US" i="1" dirty="0"/>
              <a:t>interface</a:t>
            </a:r>
            <a:r>
              <a:rPr lang="en-US" dirty="0"/>
              <a:t> (</a:t>
            </a:r>
            <a:r>
              <a:rPr lang="en-US" i="1" dirty="0"/>
              <a:t>i.</a:t>
            </a:r>
            <a:r>
              <a:rPr lang="en-US" i="1"/>
              <a:t>e.</a:t>
            </a:r>
            <a:r>
              <a:rPr lang="en-US"/>
              <a:t>, </a:t>
            </a:r>
            <a:r>
              <a:rPr lang="en-US" dirty="0"/>
              <a:t>what can be called 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var_p</a:t>
            </a:r>
            <a:r>
              <a:rPr lang="en-US" dirty="0"/>
              <a:t>), but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ActualType</a:t>
            </a:r>
            <a:r>
              <a:rPr lang="en-US" dirty="0"/>
              <a:t> may determine which </a:t>
            </a:r>
            <a:r>
              <a:rPr lang="en-US" i="1" dirty="0"/>
              <a:t>version</a:t>
            </a:r>
            <a:r>
              <a:rPr lang="en-US" dirty="0"/>
              <a:t> gets invoked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16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FB1D16C-1770-4139-92D0-BB69175C63FC}"/>
                  </a:ext>
                </a:extLst>
              </p14:cNvPr>
              <p14:cNvContentPartPr/>
              <p14:nvPr/>
            </p14:nvContentPartPr>
            <p14:xfrm>
              <a:off x="725040" y="5646600"/>
              <a:ext cx="324000" cy="403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FB1D16C-1770-4139-92D0-BB69175C63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5680" y="5637240"/>
                <a:ext cx="342720" cy="422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1144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Dispatch </a:t>
            </a:r>
            <a:r>
              <a:rPr lang="en-US" b="0"/>
              <a:t>(like Java)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259442"/>
          </a:xfrm>
        </p:spPr>
        <p:txBody>
          <a:bodyPr>
            <a:noAutofit/>
          </a:bodyPr>
          <a:lstStyle/>
          <a:p>
            <a:r>
              <a:rPr lang="en-US" dirty="0"/>
              <a:t>Usually, when a derived function is available for an object, we want the derived function to be invoked</a:t>
            </a:r>
          </a:p>
          <a:p>
            <a:pPr lvl="1"/>
            <a:r>
              <a:rPr lang="en-US" dirty="0"/>
              <a:t>This requires a </a:t>
            </a:r>
            <a:r>
              <a:rPr lang="en-US" i="1" u="sng" dirty="0"/>
              <a:t>run time</a:t>
            </a:r>
            <a:r>
              <a:rPr lang="en-US" dirty="0"/>
              <a:t> decision of what code to invoke</a:t>
            </a:r>
          </a:p>
          <a:p>
            <a:pPr lvl="2"/>
            <a:endParaRPr lang="en-US" dirty="0"/>
          </a:p>
          <a:p>
            <a:r>
              <a:rPr lang="en-US" dirty="0"/>
              <a:t>A member function invoked on an object should be the </a:t>
            </a:r>
            <a:r>
              <a:rPr lang="en-US" i="1" dirty="0"/>
              <a:t>most-derived function </a:t>
            </a:r>
            <a:r>
              <a:rPr lang="en-US" dirty="0"/>
              <a:t>accessible to the object’s visible type</a:t>
            </a:r>
          </a:p>
          <a:p>
            <a:pPr lvl="1"/>
            <a:r>
              <a:rPr lang="en-US" dirty="0"/>
              <a:t>Can determine what to invoke from the </a:t>
            </a:r>
            <a:r>
              <a:rPr lang="en-US" i="1" dirty="0"/>
              <a:t>object</a:t>
            </a:r>
            <a:r>
              <a:rPr lang="en-US" dirty="0"/>
              <a:t> itself</a:t>
            </a:r>
          </a:p>
          <a:p>
            <a:pPr lvl="2"/>
            <a:endParaRPr lang="en-US" dirty="0"/>
          </a:p>
          <a:p>
            <a:r>
              <a:rPr lang="en-US" u="sng" dirty="0"/>
              <a:t>Example</a:t>
            </a:r>
            <a:r>
              <a:rPr lang="en-US" dirty="0"/>
              <a:t>:  </a:t>
            </a:r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PrintStock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s) { s-&gt;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}</a:t>
            </a:r>
          </a:p>
          <a:p>
            <a:pPr lvl="1"/>
            <a:r>
              <a:rPr lang="en-US" dirty="0"/>
              <a:t>Calls the appropriate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without knowing the actual type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*s</a:t>
            </a:r>
            <a:r>
              <a:rPr lang="en-US" dirty="0"/>
              <a:t>, other than it is some sort of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17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58EF0B5-311D-4AB3-9488-6949B1520511}"/>
                  </a:ext>
                </a:extLst>
              </p14:cNvPr>
              <p14:cNvContentPartPr/>
              <p14:nvPr/>
            </p14:nvContentPartPr>
            <p14:xfrm>
              <a:off x="5004720" y="4858560"/>
              <a:ext cx="1765440" cy="7520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58EF0B5-311D-4AB3-9488-6949B15205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95360" y="4849200"/>
                <a:ext cx="1784160" cy="77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309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Requesting Dynamic Dispatch </a:t>
            </a:r>
            <a:r>
              <a:rPr lang="en-US" b="0"/>
              <a:t>(C++)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Prefix the member function declaration with the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keyword</a:t>
            </a:r>
          </a:p>
          <a:p>
            <a:pPr lvl="1"/>
            <a:r>
              <a:rPr lang="en-US" dirty="0"/>
              <a:t>Derived/child functions don’t need to repeat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, but was traditionally good style to do so</a:t>
            </a:r>
          </a:p>
          <a:p>
            <a:pPr lvl="1"/>
            <a:r>
              <a:rPr lang="en-US" dirty="0"/>
              <a:t>This is how method calls work in Java (no virtual keyword needed)</a:t>
            </a:r>
          </a:p>
          <a:p>
            <a:pPr lvl="1"/>
            <a:r>
              <a:rPr lang="en-US" dirty="0"/>
              <a:t>You almost always want functions to be virtual</a:t>
            </a:r>
          </a:p>
          <a:p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en-US" dirty="0"/>
              <a:t> keyword (C++11)</a:t>
            </a:r>
          </a:p>
          <a:p>
            <a:pPr lvl="1"/>
            <a:r>
              <a:rPr lang="en-US" dirty="0"/>
              <a:t>Tells compiler this method should be overriding an inherited virtual function – </a:t>
            </a:r>
            <a:r>
              <a:rPr lang="en-US" i="1" dirty="0">
                <a:solidFill>
                  <a:srgbClr val="FF0000"/>
                </a:solidFill>
              </a:rPr>
              <a:t>always</a:t>
            </a:r>
            <a:r>
              <a:rPr lang="en-US" dirty="0"/>
              <a:t> use if available</a:t>
            </a:r>
          </a:p>
          <a:p>
            <a:pPr lvl="1"/>
            <a:r>
              <a:rPr lang="en-US" dirty="0"/>
              <a:t>Prevents overloading vs. overriding bugs</a:t>
            </a:r>
          </a:p>
          <a:p>
            <a:r>
              <a:rPr lang="en-US" dirty="0"/>
              <a:t>Both of these are technically </a:t>
            </a:r>
            <a:r>
              <a:rPr lang="en-US" i="1" dirty="0"/>
              <a:t>optional</a:t>
            </a:r>
            <a:r>
              <a:rPr lang="en-US" dirty="0"/>
              <a:t> in derived classes</a:t>
            </a:r>
          </a:p>
          <a:p>
            <a:pPr lvl="1"/>
            <a:r>
              <a:rPr lang="en-US" dirty="0"/>
              <a:t>Be consistent and follow local conventions (Google Style Guide says no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 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18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4976751" y="3918490"/>
              <a:ext cx="2619360" cy="17640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69191" y="3912730"/>
                <a:ext cx="2631960" cy="189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620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Dispatch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When a member function is invoked on an object: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most-derived function</a:t>
            </a:r>
            <a:r>
              <a:rPr lang="en-US" dirty="0"/>
              <a:t> accessible to the object’s visible type is invoked (decided at </a:t>
            </a:r>
            <a:r>
              <a:rPr lang="en-US" u="sng" dirty="0"/>
              <a:t>run time</a:t>
            </a:r>
            <a:r>
              <a:rPr lang="en-US" dirty="0"/>
              <a:t> based on actual type of the object)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926080"/>
            <a:ext cx="7315200" cy="1828800"/>
          </a:xfrm>
          <a:prstGeom prst="roundRect">
            <a:avLst>
              <a:gd name="adj" fmla="val 37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get_share_price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+ dividends_;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"</a:t>
            </a:r>
            <a:r>
              <a:rPr lang="en-US" sz="1600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"::</a:t>
            </a:r>
            <a:r>
              <a:rPr lang="en-US" sz="1600" b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inherited</a:t>
            </a:r>
          </a:p>
          <a:p>
            <a:pPr marL="0" lvl="1"/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sz="1600" b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– </a:t>
            </a:r>
            <a:r>
              <a:rPr lang="en-US" sz="1600" b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GetCost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 marL="0" lvl="1"/>
            <a:r>
              <a:rPr lang="en-US" sz="160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914400" y="4937760"/>
            <a:ext cx="7315200" cy="1828800"/>
          </a:xfrm>
          <a:prstGeom prst="roundRect">
            <a:avLst>
              <a:gd name="adj" fmla="val 37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get_share_price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–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GetCost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03520" y="435477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DividendStock.cc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3520" y="636645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Stock.cc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/>
              <p14:cNvContentPartPr/>
              <p14:nvPr/>
            </p14:nvContentPartPr>
            <p14:xfrm>
              <a:off x="119520" y="3897720"/>
              <a:ext cx="5777280" cy="212904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760" y="3889800"/>
                <a:ext cx="5790960" cy="214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52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Inheritance I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</a:t>
            </a:r>
            <a:r>
              <a:rPr lang="en-US" sz="2800" b="0">
                <a:ea typeface="CMU Bright" panose="02000603000000000000" pitchFamily="2" charset="0"/>
              </a:rPr>
              <a:t>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</a:t>
            </a:r>
            <a:r>
              <a:rPr lang="en-US" sz="2400"/>
              <a:t>Justin Hsia, Travis McGaha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Atharva Deodhar	Callum Walker	Cosmo Wang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Dylan Hartono	Elizabeth Haker	Eric Marnadi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Kyrie Dowling	Leo Liao	Markus Schiffer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Neha Nagvekar	Nonthakit Chaiwong	Ramya 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3439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Dispatch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1371599"/>
            <a:ext cx="7863840" cy="4297680"/>
          </a:xfrm>
          <a:prstGeom prst="roundRect">
            <a:avLst>
              <a:gd name="adj" fmla="val 32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i="1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dividend();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ds = &amp;dividend;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 = &amp;dividend;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why is this allowed?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since that method is inherited.  //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invokes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b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since that is the most-derived accessible function.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F3B5E08-D5AA-4225-9FA3-4A81BF64081D}"/>
                  </a:ext>
                </a:extLst>
              </p14:cNvPr>
              <p14:cNvContentPartPr/>
              <p14:nvPr/>
            </p14:nvContentPartPr>
            <p14:xfrm>
              <a:off x="3322440" y="2424240"/>
              <a:ext cx="5723640" cy="17967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F3B5E08-D5AA-4225-9FA3-4A81BF6408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3080" y="2414880"/>
                <a:ext cx="5742360" cy="1815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0334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Most-Derived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371600"/>
            <a:ext cx="4480560" cy="3749040"/>
          </a:xfrm>
          <a:prstGeom prst="roundRect">
            <a:avLst>
              <a:gd name="adj" fmla="val 3143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Foo will use dynamic dispatch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B::Foo overrides A::Foo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 inherits B::Foo()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120640" y="2103120"/>
            <a:ext cx="3566160" cy="2286000"/>
          </a:xfrm>
          <a:prstGeom prst="roundRect">
            <a:avLst>
              <a:gd name="adj" fmla="val 387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&amp;c;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Whose Foo() is called?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DF51084-A502-4E82-B0BF-81C224AEEFDE}"/>
                  </a:ext>
                </a:extLst>
              </p14:cNvPr>
              <p14:cNvContentPartPr/>
              <p14:nvPr/>
            </p14:nvContentPartPr>
            <p14:xfrm>
              <a:off x="3042000" y="2391840"/>
              <a:ext cx="4998960" cy="3045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DF51084-A502-4E82-B0BF-81C224AEEF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32640" y="2382480"/>
                <a:ext cx="5017680" cy="306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89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sz="2800"/>
              <a:t>Whose </a:t>
            </a:r>
            <a:r>
              <a:rPr lang="en-US" sz="280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800"/>
              <a:t> is called?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/>
          </a:p>
          <a:p>
            <a:pPr marL="685800" lvl="2" indent="0">
              <a:buNone/>
            </a:pPr>
            <a:endParaRPr lang="en-US"/>
          </a:p>
          <a:p>
            <a:pPr marL="685800" lvl="2" indent="0">
              <a:buNone/>
            </a:pPr>
            <a:endParaRPr lang="en-US"/>
          </a:p>
          <a:p>
            <a:pPr marL="685800" lvl="2" indent="0">
              <a:buNone/>
            </a:pPr>
            <a:endParaRPr lang="en-US" sz="2400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r>
              <a:rPr lang="en-US" sz="2600"/>
              <a:t>	</a:t>
            </a:r>
            <a:r>
              <a:rPr lang="en-US" sz="2600" b="1"/>
              <a:t>Q1	Q2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A.</a:t>
            </a:r>
            <a:r>
              <a:rPr lang="en-US" b="1"/>
              <a:t>	 </a:t>
            </a:r>
            <a:r>
              <a:rPr lang="en-US" b="1">
                <a:solidFill>
                  <a:srgbClr val="FF9900"/>
                </a:solidFill>
              </a:rPr>
              <a:t>A	 B</a:t>
            </a:r>
            <a:endParaRPr lang="en-US" b="1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B.</a:t>
            </a:r>
            <a:r>
              <a:rPr lang="en-US" b="1"/>
              <a:t>	 </a:t>
            </a:r>
            <a:r>
              <a:rPr lang="en-US" b="1">
                <a:solidFill>
                  <a:srgbClr val="00B050"/>
                </a:solidFill>
              </a:rPr>
              <a:t>A	 D</a:t>
            </a:r>
            <a:endParaRPr lang="en-US" b="1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C.</a:t>
            </a:r>
            <a:r>
              <a:rPr lang="en-US" b="1"/>
              <a:t>	 </a:t>
            </a:r>
            <a:r>
              <a:rPr lang="en-US" b="1">
                <a:solidFill>
                  <a:srgbClr val="FF3399"/>
                </a:solidFill>
              </a:rPr>
              <a:t>B	 B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D.</a:t>
            </a:r>
            <a:r>
              <a:rPr lang="en-US" b="1"/>
              <a:t>	 </a:t>
            </a:r>
            <a:r>
              <a:rPr lang="en-US" b="1">
                <a:solidFill>
                  <a:srgbClr val="00B0F0"/>
                </a:solidFill>
              </a:rPr>
              <a:t>B	 D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>
                <a:solidFill>
                  <a:srgbClr val="4B2A85"/>
                </a:solidFill>
              </a:rPr>
              <a:t>E.</a:t>
            </a:r>
            <a:r>
              <a:rPr lang="en-US" b="1"/>
              <a:t>	</a:t>
            </a:r>
            <a:r>
              <a:rPr lang="en-US" b="1">
                <a:solidFill>
                  <a:srgbClr val="996633"/>
                </a:solidFill>
              </a:rPr>
              <a:t>We’re lost…</a:t>
            </a:r>
            <a:endParaRPr lang="en-US" b="1"/>
          </a:p>
          <a:p>
            <a:endParaRPr lang="en-US" dirty="0"/>
          </a:p>
        </p:txBody>
      </p:sp>
      <p:sp>
        <p:nvSpPr>
          <p:cNvPr id="17" name="Rounded Rectangle 4">
            <a:extLst>
              <a:ext uri="{FF2B5EF4-FFF2-40B4-BE49-F238E27FC236}">
                <a16:creationId xmlns:a16="http://schemas.microsoft.com/office/drawing/2014/main" id="{273AAFF8-33C9-420E-8A16-2D3DF002278E}"/>
              </a:ext>
            </a:extLst>
          </p:cNvPr>
          <p:cNvSpPr/>
          <p:nvPr/>
        </p:nvSpPr>
        <p:spPr bwMode="auto">
          <a:xfrm>
            <a:off x="5486400" y="1402336"/>
            <a:ext cx="3291840" cy="5212080"/>
          </a:xfrm>
          <a:prstGeom prst="roundRect">
            <a:avLst>
              <a:gd name="adj" fmla="val 2386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559272F6-2388-4D9E-B3F5-01D7DE4C5252}"/>
              </a:ext>
            </a:extLst>
          </p:cNvPr>
          <p:cNvSpPr/>
          <p:nvPr/>
        </p:nvSpPr>
        <p:spPr bwMode="auto">
          <a:xfrm>
            <a:off x="2926080" y="2591056"/>
            <a:ext cx="2377440" cy="3657600"/>
          </a:xfrm>
          <a:prstGeom prst="roundRect">
            <a:avLst>
              <a:gd name="adj" fmla="val 359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Q1: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&amp;c;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Q2: 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&amp;e;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3B7345A5-BA50-410D-84EB-DA74108B7B0E}"/>
                  </a:ext>
                </a:extLst>
              </p14:cNvPr>
              <p14:cNvContentPartPr/>
              <p14:nvPr/>
            </p14:nvContentPartPr>
            <p14:xfrm>
              <a:off x="336960" y="2264176"/>
              <a:ext cx="4660920" cy="38001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3B7345A5-BA50-410D-84EB-DA74108B7B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7600" y="2254816"/>
                <a:ext cx="4679640" cy="381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1487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motivation &amp; C++ Syntax</a:t>
            </a:r>
          </a:p>
          <a:p>
            <a:r>
              <a:rPr lang="en-US" dirty="0"/>
              <a:t>Polymorphism &amp; Dynamic Dispatch</a:t>
            </a:r>
          </a:p>
          <a:p>
            <a:r>
              <a:rPr lang="en-US" b="1" dirty="0">
                <a:solidFill>
                  <a:srgbClr val="4B2A85"/>
                </a:solidFill>
              </a:rPr>
              <a:t>Virtual Tables &amp; Virtual Table Pointers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6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This Possibly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768" y="1358934"/>
            <a:ext cx="8366125" cy="2834640"/>
          </a:xfrm>
        </p:spPr>
        <p:txBody>
          <a:bodyPr/>
          <a:lstStyle/>
          <a:p>
            <a:r>
              <a:rPr lang="en-US" dirty="0"/>
              <a:t>The compiler produces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Stock.o</a:t>
            </a:r>
            <a:r>
              <a:rPr lang="en-US" dirty="0"/>
              <a:t> from </a:t>
            </a:r>
            <a:r>
              <a:rPr lang="en-US" i="1" dirty="0"/>
              <a:t>just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Stock.cc</a:t>
            </a:r>
          </a:p>
          <a:p>
            <a:pPr lvl="1"/>
            <a:r>
              <a:rPr lang="en-US" dirty="0"/>
              <a:t>It doesn’t know that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dirty="0"/>
              <a:t> exists during this process</a:t>
            </a:r>
          </a:p>
          <a:p>
            <a:pPr lvl="1"/>
            <a:r>
              <a:rPr lang="en-US" dirty="0"/>
              <a:t>So then how does the emitted code know to call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Stock::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/>
              <a:t> </a:t>
            </a:r>
            <a:br>
              <a:rPr lang="en-US"/>
            </a:br>
            <a:r>
              <a:rPr lang="en-US"/>
              <a:t>or something else that might not exist yet?</a:t>
            </a:r>
          </a:p>
          <a:p>
            <a:pPr lvl="2"/>
            <a:r>
              <a:rPr lang="en-US" b="1" i="1"/>
              <a:t>Function pointers!!!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4937760"/>
            <a:ext cx="7315200" cy="1737360"/>
          </a:xfrm>
          <a:prstGeom prst="roundRect">
            <a:avLst>
              <a:gd name="adj" fmla="val 37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get_share_price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–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GetCost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3520" y="6274692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Stock.cc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14400" y="4297680"/>
            <a:ext cx="7315200" cy="548640"/>
          </a:xfrm>
          <a:prstGeom prst="roundRect">
            <a:avLst>
              <a:gd name="adj" fmla="val 12062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520" y="3897252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Stock.h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6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vtables</a:t>
            </a:r>
            <a:r>
              <a:rPr lang="en-US" dirty="0"/>
              <a:t> and the </a:t>
            </a:r>
            <a:r>
              <a:rPr lang="en-US" dirty="0" err="1"/>
              <a:t>vptr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class contains </a:t>
            </a:r>
            <a:r>
              <a:rPr lang="en-US" i="1" dirty="0"/>
              <a:t>any </a:t>
            </a:r>
            <a:r>
              <a:rPr lang="en-US" dirty="0"/>
              <a:t>virtual methods, the compiler emits:</a:t>
            </a:r>
          </a:p>
          <a:p>
            <a:pPr lvl="1"/>
            <a:r>
              <a:rPr lang="en-US" dirty="0"/>
              <a:t>A (single) virtual function table (</a:t>
            </a:r>
            <a:r>
              <a:rPr lang="en-US" dirty="0" err="1">
                <a:solidFill>
                  <a:srgbClr val="0066FF"/>
                </a:solidFill>
              </a:rPr>
              <a:t>vtable</a:t>
            </a:r>
            <a:r>
              <a:rPr lang="en-US" dirty="0"/>
              <a:t>) for</a:t>
            </a:r>
            <a:r>
              <a:rPr lang="en-US" i="1" dirty="0"/>
              <a:t> the class</a:t>
            </a:r>
            <a:endParaRPr lang="en-US" dirty="0"/>
          </a:p>
          <a:p>
            <a:pPr lvl="2"/>
            <a:r>
              <a:rPr lang="en-US" dirty="0"/>
              <a:t>Contains a function pointer for each virtual method in the class</a:t>
            </a:r>
          </a:p>
          <a:p>
            <a:pPr lvl="2"/>
            <a:r>
              <a:rPr lang="en-US" dirty="0"/>
              <a:t>The pointers in the </a:t>
            </a:r>
            <a:r>
              <a:rPr lang="en-US" dirty="0" err="1"/>
              <a:t>vtable</a:t>
            </a:r>
            <a:r>
              <a:rPr lang="en-US" dirty="0"/>
              <a:t> point to the most-derived function for that class</a:t>
            </a:r>
          </a:p>
          <a:p>
            <a:pPr lvl="1"/>
            <a:r>
              <a:rPr lang="en-US" dirty="0"/>
              <a:t>A virtual table pointer (</a:t>
            </a:r>
            <a:r>
              <a:rPr lang="en-US" dirty="0" err="1">
                <a:solidFill>
                  <a:srgbClr val="0066FF"/>
                </a:solidFill>
              </a:rPr>
              <a:t>vptr</a:t>
            </a:r>
            <a:r>
              <a:rPr lang="en-US" dirty="0"/>
              <a:t>) for </a:t>
            </a:r>
            <a:r>
              <a:rPr lang="en-US" i="1" dirty="0"/>
              <a:t>each object instance</a:t>
            </a:r>
          </a:p>
          <a:p>
            <a:pPr lvl="2"/>
            <a:r>
              <a:rPr lang="en-US" dirty="0"/>
              <a:t>A pointer to a virtual table as a “hidden” member variable</a:t>
            </a:r>
          </a:p>
          <a:p>
            <a:pPr lvl="2"/>
            <a:r>
              <a:rPr lang="en-US" dirty="0"/>
              <a:t>When the object’s constructor is invoked, the </a:t>
            </a:r>
            <a:r>
              <a:rPr lang="en-US" dirty="0" err="1"/>
              <a:t>vptr</a:t>
            </a:r>
            <a:r>
              <a:rPr lang="en-US" dirty="0"/>
              <a:t> is initialized to point to the </a:t>
            </a:r>
            <a:r>
              <a:rPr lang="en-US" dirty="0" err="1"/>
              <a:t>vtable</a:t>
            </a:r>
            <a:r>
              <a:rPr lang="en-US" dirty="0"/>
              <a:t> for the object’s class</a:t>
            </a:r>
          </a:p>
          <a:p>
            <a:pPr lvl="2"/>
            <a:r>
              <a:rPr lang="en-US" dirty="0"/>
              <a:t>Thus, the </a:t>
            </a:r>
            <a:r>
              <a:rPr lang="en-US" dirty="0" err="1"/>
              <a:t>vptr</a:t>
            </a:r>
            <a:r>
              <a:rPr lang="en-US" dirty="0"/>
              <a:t> “remembers” what class the object 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25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/>
              <p14:cNvContentPartPr/>
              <p14:nvPr/>
            </p14:nvContentPartPr>
            <p14:xfrm>
              <a:off x="4814435" y="2228205"/>
              <a:ext cx="3720240" cy="180936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11195" y="2222805"/>
                <a:ext cx="3733200" cy="18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1605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1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24713" y="2377440"/>
            <a:ext cx="1371600" cy="411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" name="Rectangle 1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94760" y="2377440"/>
            <a:ext cx="1371600" cy="411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6" name="Rectangle 1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73217" y="3053272"/>
            <a:ext cx="1946804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code for Point()</a:t>
            </a:r>
          </a:p>
        </p:txBody>
      </p:sp>
      <p:sp>
        <p:nvSpPr>
          <p:cNvPr id="57" name="Rectangle 1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52160" y="2560320"/>
            <a:ext cx="3108960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code for Point’s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samePlace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58" name="TextBox 57"/>
          <p:cNvSpPr txBox="1"/>
          <p:nvPr>
            <p:custDataLst>
              <p:tags r:id="rId5"/>
            </p:custDataLst>
          </p:nvPr>
        </p:nvSpPr>
        <p:spPr>
          <a:xfrm>
            <a:off x="731520" y="2372939"/>
            <a:ext cx="1752403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Point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vtable</a:t>
            </a:r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731520" y="1280160"/>
            <a:ext cx="7680960" cy="815311"/>
            <a:chOff x="731520" y="1059209"/>
            <a:chExt cx="7680960" cy="815311"/>
          </a:xfrm>
        </p:grpSpPr>
        <p:sp>
          <p:nvSpPr>
            <p:cNvPr id="82" name="Rectangle 11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023360" y="1463040"/>
              <a:ext cx="2194560" cy="4114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3" name="Rectangle 11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828800" y="1463040"/>
              <a:ext cx="2194560" cy="411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vtable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endParaRPr lang="en-US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4" name="Rectangle 11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6217920" y="1463040"/>
              <a:ext cx="2194560" cy="4114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y</a:t>
              </a:r>
              <a:endParaRPr lang="en-US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5" name="Rectangle 11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731520" y="1463040"/>
              <a:ext cx="1097280" cy="41148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header</a:t>
              </a:r>
            </a:p>
          </p:txBody>
        </p:sp>
        <p:sp>
          <p:nvSpPr>
            <p:cNvPr id="86" name="Rectangle 85"/>
            <p:cNvSpPr/>
            <p:nvPr>
              <p:custDataLst>
                <p:tags r:id="rId35"/>
              </p:custDataLst>
            </p:nvPr>
          </p:nvSpPr>
          <p:spPr>
            <a:xfrm>
              <a:off x="731520" y="1059209"/>
              <a:ext cx="163057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Point</a:t>
              </a: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object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7160" y="2743200"/>
            <a:ext cx="731519" cy="431800"/>
            <a:chOff x="137160" y="1515015"/>
            <a:chExt cx="731519" cy="431800"/>
          </a:xfrm>
        </p:grpSpPr>
        <p:sp>
          <p:nvSpPr>
            <p:cNvPr id="73" name="Rectangle 11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37160" y="1515015"/>
              <a:ext cx="365760" cy="431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1440" tIns="0" rIns="0" bIns="0" anchor="ctr">
              <a:norm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    ???</a:t>
              </a:r>
            </a:p>
          </p:txBody>
        </p:sp>
        <p:cxnSp>
          <p:nvCxnSpPr>
            <p:cNvPr id="81" name="Straight Arrow Connector 80"/>
            <p:cNvCxnSpPr/>
            <p:nvPr>
              <p:custDataLst>
                <p:tags r:id="rId30"/>
              </p:custDataLst>
            </p:nvPr>
          </p:nvCxnSpPr>
          <p:spPr bwMode="auto">
            <a:xfrm>
              <a:off x="502919" y="1743615"/>
              <a:ext cx="36576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arrow"/>
            </a:ln>
            <a:effectLst/>
          </p:spPr>
        </p:cxnSp>
      </p:grpSp>
      <p:sp>
        <p:nvSpPr>
          <p:cNvPr id="2" name="Title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 dirty="0"/>
              <a:t>351 Throwback: Dynamic Dispatch</a:t>
            </a: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0"/>
            <p:custDataLst>
              <p:tags r:id="rId7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3" name="TextBox 32"/>
          <p:cNvSpPr txBox="1"/>
          <p:nvPr>
            <p:custDataLst>
              <p:tags r:id="rId8"/>
            </p:custDataLst>
          </p:nvPr>
        </p:nvSpPr>
        <p:spPr>
          <a:xfrm>
            <a:off x="457200" y="6035040"/>
            <a:ext cx="321754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p = ???;</a:t>
            </a:r>
          </a:p>
          <a:p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p.samePlace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(q);</a:t>
            </a:r>
          </a:p>
        </p:txBody>
      </p:sp>
      <p:sp>
        <p:nvSpPr>
          <p:cNvPr id="34" name="TextBox 33"/>
          <p:cNvSpPr txBox="1"/>
          <p:nvPr>
            <p:custDataLst>
              <p:tags r:id="rId9"/>
            </p:custDataLst>
          </p:nvPr>
        </p:nvSpPr>
        <p:spPr>
          <a:xfrm>
            <a:off x="4023360" y="6035040"/>
            <a:ext cx="459613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works regardless of what p is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p-&gt;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vtable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[1](p, q);</a:t>
            </a:r>
          </a:p>
        </p:txBody>
      </p:sp>
      <p:sp>
        <p:nvSpPr>
          <p:cNvPr id="35" name="TextBox 34"/>
          <p:cNvSpPr txBox="1"/>
          <p:nvPr>
            <p:custDataLst>
              <p:tags r:id="rId10"/>
            </p:custDataLst>
          </p:nvPr>
        </p:nvSpPr>
        <p:spPr>
          <a:xfrm>
            <a:off x="452599" y="5623560"/>
            <a:ext cx="813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Java:</a:t>
            </a:r>
          </a:p>
        </p:txBody>
      </p:sp>
      <p:sp>
        <p:nvSpPr>
          <p:cNvPr id="36" name="TextBox 35"/>
          <p:cNvSpPr txBox="1"/>
          <p:nvPr>
            <p:custDataLst>
              <p:tags r:id="rId11"/>
            </p:custDataLst>
          </p:nvPr>
        </p:nvSpPr>
        <p:spPr>
          <a:xfrm>
            <a:off x="4023360" y="5623560"/>
            <a:ext cx="2922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 pseudo-translation:</a:t>
            </a:r>
          </a:p>
        </p:txBody>
      </p:sp>
      <p:sp>
        <p:nvSpPr>
          <p:cNvPr id="76" name="Rectangle 1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669280" y="5120640"/>
            <a:ext cx="3291840" cy="439244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code for 3DPoint’s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samePlace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77" name="Rectangle 11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132320" y="4315636"/>
            <a:ext cx="1828800" cy="439244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code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sayHi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3" name="Freeform 2"/>
          <p:cNvSpPr/>
          <p:nvPr/>
        </p:nvSpPr>
        <p:spPr bwMode="auto">
          <a:xfrm>
            <a:off x="4466705" y="2276242"/>
            <a:ext cx="1390997" cy="295162"/>
          </a:xfrm>
          <a:custGeom>
            <a:avLst/>
            <a:gdLst>
              <a:gd name="connsiteX0" fmla="*/ 0 w 1390997"/>
              <a:gd name="connsiteY0" fmla="*/ 295162 h 295162"/>
              <a:gd name="connsiteX1" fmla="*/ 432262 w 1390997"/>
              <a:gd name="connsiteY1" fmla="*/ 34696 h 295162"/>
              <a:gd name="connsiteX2" fmla="*/ 1113906 w 1390997"/>
              <a:gd name="connsiteY2" fmla="*/ 29154 h 295162"/>
              <a:gd name="connsiteX3" fmla="*/ 1390997 w 1390997"/>
              <a:gd name="connsiteY3" fmla="*/ 278536 h 295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0997" h="295162">
                <a:moveTo>
                  <a:pt x="0" y="295162"/>
                </a:moveTo>
                <a:cubicBezTo>
                  <a:pt x="123305" y="187096"/>
                  <a:pt x="246611" y="79031"/>
                  <a:pt x="432262" y="34696"/>
                </a:cubicBezTo>
                <a:cubicBezTo>
                  <a:pt x="617913" y="-9639"/>
                  <a:pt x="954117" y="-11486"/>
                  <a:pt x="1113906" y="29154"/>
                </a:cubicBezTo>
                <a:cubicBezTo>
                  <a:pt x="1273695" y="69794"/>
                  <a:pt x="1332346" y="174165"/>
                  <a:pt x="1390997" y="278536"/>
                </a:cubicBezTo>
              </a:path>
            </a:pathLst>
          </a:custGeom>
          <a:noFill/>
          <a:ln w="381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3086793" y="2560320"/>
            <a:ext cx="881149" cy="648393"/>
          </a:xfrm>
          <a:custGeom>
            <a:avLst/>
            <a:gdLst>
              <a:gd name="connsiteX0" fmla="*/ 0 w 881149"/>
              <a:gd name="connsiteY0" fmla="*/ 0 h 648393"/>
              <a:gd name="connsiteX1" fmla="*/ 210589 w 881149"/>
              <a:gd name="connsiteY1" fmla="*/ 493222 h 648393"/>
              <a:gd name="connsiteX2" fmla="*/ 881149 w 881149"/>
              <a:gd name="connsiteY2" fmla="*/ 648393 h 64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1149" h="648393">
                <a:moveTo>
                  <a:pt x="0" y="0"/>
                </a:moveTo>
                <a:cubicBezTo>
                  <a:pt x="31865" y="192578"/>
                  <a:pt x="63731" y="385157"/>
                  <a:pt x="210589" y="493222"/>
                </a:cubicBezTo>
                <a:cubicBezTo>
                  <a:pt x="357447" y="601287"/>
                  <a:pt x="619298" y="624840"/>
                  <a:pt x="881149" y="648393"/>
                </a:cubicBezTo>
              </a:path>
            </a:pathLst>
          </a:custGeom>
          <a:noFill/>
          <a:ln w="381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87" name="Straight Arrow Connector 86"/>
          <p:cNvCxnSpPr/>
          <p:nvPr>
            <p:custDataLst>
              <p:tags r:id="rId14"/>
            </p:custDataLst>
          </p:nvPr>
        </p:nvCxnSpPr>
        <p:spPr bwMode="auto">
          <a:xfrm flipH="1">
            <a:off x="2530415" y="1890900"/>
            <a:ext cx="1391417" cy="469077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arrow" w="med" len="med"/>
          </a:ln>
          <a:effectLst/>
        </p:spPr>
      </p:cxnSp>
      <p:grpSp>
        <p:nvGrpSpPr>
          <p:cNvPr id="88" name="Group 87"/>
          <p:cNvGrpSpPr/>
          <p:nvPr/>
        </p:nvGrpSpPr>
        <p:grpSpPr>
          <a:xfrm>
            <a:off x="731520" y="3383280"/>
            <a:ext cx="7498080" cy="710225"/>
            <a:chOff x="731520" y="4846320"/>
            <a:chExt cx="7498080" cy="710225"/>
          </a:xfrm>
        </p:grpSpPr>
        <p:sp>
          <p:nvSpPr>
            <p:cNvPr id="89" name="Rectangle 1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291840" y="5212080"/>
              <a:ext cx="1645920" cy="3444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645920" y="5212080"/>
              <a:ext cx="1645920" cy="3444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vtable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1" name="Rectangle 11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937760" y="5212080"/>
              <a:ext cx="1645920" cy="3444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y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2" name="Rectangle 11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31520" y="5212080"/>
              <a:ext cx="914400" cy="34446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header</a:t>
              </a:r>
            </a:p>
          </p:txBody>
        </p:sp>
        <p:sp>
          <p:nvSpPr>
            <p:cNvPr id="93" name="Rectangle 92"/>
            <p:cNvSpPr/>
            <p:nvPr>
              <p:custDataLst>
                <p:tags r:id="rId27"/>
              </p:custDataLst>
            </p:nvPr>
          </p:nvSpPr>
          <p:spPr>
            <a:xfrm>
              <a:off x="731520" y="4846320"/>
              <a:ext cx="17283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3DPoint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object</a:t>
              </a:r>
            </a:p>
          </p:txBody>
        </p:sp>
        <p:sp>
          <p:nvSpPr>
            <p:cNvPr id="94" name="Rectangle 1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583680" y="5212080"/>
              <a:ext cx="1645920" cy="3444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z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570104" y="4572000"/>
            <a:ext cx="5967856" cy="411480"/>
            <a:chOff x="570104" y="5849223"/>
            <a:chExt cx="5967856" cy="411480"/>
          </a:xfrm>
        </p:grpSpPr>
        <p:sp>
          <p:nvSpPr>
            <p:cNvPr id="96" name="Rectangle 1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423160" y="5849223"/>
              <a:ext cx="1371600" cy="411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7" name="Rectangle 1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794760" y="5849223"/>
              <a:ext cx="1371600" cy="411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8" name="TextBox 97"/>
            <p:cNvSpPr txBox="1"/>
            <p:nvPr>
              <p:custDataLst>
                <p:tags r:id="rId21"/>
              </p:custDataLst>
            </p:nvPr>
          </p:nvSpPr>
          <p:spPr>
            <a:xfrm>
              <a:off x="570104" y="5870241"/>
              <a:ext cx="1879041" cy="369332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3DPoint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vtable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99" name="Rectangle 11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166360" y="5849223"/>
              <a:ext cx="1371600" cy="411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100" name="Straight Arrow Connector 99"/>
          <p:cNvCxnSpPr/>
          <p:nvPr>
            <p:custDataLst>
              <p:tags r:id="rId15"/>
            </p:custDataLst>
          </p:nvPr>
        </p:nvCxnSpPr>
        <p:spPr bwMode="auto">
          <a:xfrm flipH="1">
            <a:off x="2549805" y="3922776"/>
            <a:ext cx="648317" cy="64008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arrow" w="med" len="med"/>
          </a:ln>
          <a:effectLst/>
        </p:spPr>
      </p:cxnSp>
      <p:cxnSp>
        <p:nvCxnSpPr>
          <p:cNvPr id="74" name="Straight Arrow Connector 73"/>
          <p:cNvCxnSpPr/>
          <p:nvPr>
            <p:custDataLst>
              <p:tags r:id="rId16"/>
            </p:custDataLst>
          </p:nvPr>
        </p:nvCxnSpPr>
        <p:spPr bwMode="auto">
          <a:xfrm flipV="1">
            <a:off x="3108960" y="3485223"/>
            <a:ext cx="935864" cy="1280160"/>
          </a:xfrm>
          <a:prstGeom prst="straightConnector1">
            <a:avLst/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 w="med" len="med"/>
          </a:ln>
          <a:effectLst/>
        </p:spPr>
      </p:cxnSp>
      <p:cxnSp>
        <p:nvCxnSpPr>
          <p:cNvPr id="75" name="Straight Arrow Connector 74"/>
          <p:cNvCxnSpPr>
            <a:endCxn id="76" idx="1"/>
          </p:cNvCxnSpPr>
          <p:nvPr>
            <p:custDataLst>
              <p:tags r:id="rId17"/>
            </p:custDataLst>
          </p:nvPr>
        </p:nvCxnSpPr>
        <p:spPr bwMode="auto">
          <a:xfrm>
            <a:off x="4480560" y="4764024"/>
            <a:ext cx="1188720" cy="576238"/>
          </a:xfrm>
          <a:prstGeom prst="straightConnector1">
            <a:avLst/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 w="med" len="med"/>
          </a:ln>
          <a:effectLst/>
        </p:spPr>
      </p:cxnSp>
      <p:cxnSp>
        <p:nvCxnSpPr>
          <p:cNvPr id="78" name="Straight Arrow Connector 77"/>
          <p:cNvCxnSpPr>
            <a:endCxn id="77" idx="1"/>
          </p:cNvCxnSpPr>
          <p:nvPr>
            <p:custDataLst>
              <p:tags r:id="rId18"/>
            </p:custDataLst>
          </p:nvPr>
        </p:nvCxnSpPr>
        <p:spPr bwMode="auto">
          <a:xfrm flipV="1">
            <a:off x="5852160" y="4535258"/>
            <a:ext cx="1280160" cy="219456"/>
          </a:xfrm>
          <a:prstGeom prst="straightConnector1">
            <a:avLst/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 w="med" len="med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1FB25D8-62E7-4A75-B6DE-56A45F9B2B8D}"/>
                  </a:ext>
                </a:extLst>
              </p14:cNvPr>
              <p14:cNvContentPartPr/>
              <p14:nvPr/>
            </p14:nvContentPartPr>
            <p14:xfrm>
              <a:off x="483840" y="2050560"/>
              <a:ext cx="4604040" cy="40640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1FB25D8-62E7-4A75-B6DE-56A45F9B2B8D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474480" y="2041200"/>
                <a:ext cx="4622760" cy="408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2493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vtable</a:t>
            </a:r>
            <a:r>
              <a:rPr lang="en-US" dirty="0"/>
              <a:t>/</a:t>
            </a:r>
            <a:r>
              <a:rPr lang="en-US" dirty="0" err="1"/>
              <a:t>vptr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371600"/>
            <a:ext cx="4480560" cy="3749040"/>
          </a:xfrm>
          <a:prstGeom prst="roundRect">
            <a:avLst>
              <a:gd name="adj" fmla="val 3143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120640" y="1371600"/>
            <a:ext cx="3566160" cy="4480560"/>
          </a:xfrm>
          <a:prstGeom prst="roundRect">
            <a:avLst>
              <a:gd name="adj" fmla="val 387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d1;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d2;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b0ptr = &amp;b;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b1ptr = &amp;d1;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b2ptr = &amp;d2;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b0ptr-&gt;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b0ptr-&gt;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b1ptr-&gt;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b1ptr-&gt;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b2ptr-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b2ptr-&gt;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pPr marL="0" lvl="1"/>
            <a:endParaRPr lang="en-US" sz="1600" i="1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d2.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      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pPr marL="0" lvl="1"/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4BC9BBF-AF0E-4273-9FD2-D2F49CAEFE3A}"/>
                  </a:ext>
                </a:extLst>
              </p14:cNvPr>
              <p14:cNvContentPartPr/>
              <p14:nvPr/>
            </p14:nvContentPartPr>
            <p14:xfrm>
              <a:off x="3232440" y="1449720"/>
              <a:ext cx="5181840" cy="42886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4BC9BBF-AF0E-4273-9FD2-D2F49CAEFE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23080" y="1440360"/>
                <a:ext cx="5200560" cy="430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34065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vtable</a:t>
            </a:r>
            <a:r>
              <a:rPr lang="en-US" dirty="0"/>
              <a:t>/</a:t>
            </a:r>
            <a:r>
              <a:rPr lang="en-US" dirty="0" err="1"/>
              <a:t>vptr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1828800"/>
            <a:ext cx="3017520" cy="4023360"/>
          </a:xfrm>
          <a:prstGeom prst="roundRect">
            <a:avLst>
              <a:gd name="adj" fmla="val 387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d1;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d2;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b2ptr = &amp;d2;</a:t>
            </a:r>
          </a:p>
          <a:p>
            <a:pPr marL="0" lvl="1"/>
            <a:endParaRPr lang="en-US" sz="16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b2ptr-&gt;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b2ptr --&gt;</a:t>
            </a:r>
          </a:p>
          <a:p>
            <a:pPr marL="0" lvl="1"/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d2.vptr --&gt;</a:t>
            </a:r>
          </a:p>
          <a:p>
            <a:pPr marL="0" lvl="1"/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Der2.vtable.f1 --&gt;</a:t>
            </a:r>
          </a:p>
          <a:p>
            <a:pPr marL="0" lvl="1"/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Base::f1()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d2.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d2.vptr --&gt;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Der2.vtable.f1 --&gt;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Base::</a:t>
            </a:r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f1()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" y="1645920"/>
            <a:ext cx="1097280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object</a:t>
            </a:r>
          </a:p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instances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642690"/>
            <a:ext cx="1097280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class</a:t>
            </a:r>
          </a:p>
          <a:p>
            <a:pPr algn="ctr">
              <a:lnSpc>
                <a:spcPct val="80000"/>
              </a:lnSpc>
            </a:pP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vtables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3360" y="1645920"/>
            <a:ext cx="1097280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compiled</a:t>
            </a:r>
          </a:p>
          <a:p>
            <a:pPr algn="ctr">
              <a:lnSpc>
                <a:spcPct val="80000"/>
              </a:lnSpc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code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74320" y="2560320"/>
            <a:ext cx="1737360" cy="457200"/>
            <a:chOff x="457200" y="2011680"/>
            <a:chExt cx="1737360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914400" y="2011680"/>
              <a:ext cx="914400" cy="4572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vptr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645920" y="2240280"/>
              <a:ext cx="54864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stealth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457200" y="2011680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b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4320" y="4023360"/>
            <a:ext cx="1737360" cy="457200"/>
            <a:chOff x="457200" y="2011680"/>
            <a:chExt cx="1737360" cy="45720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914400" y="2011680"/>
              <a:ext cx="914400" cy="4572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vptr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645920" y="2240280"/>
              <a:ext cx="54864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stealth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57200" y="2011680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d1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74320" y="5486400"/>
            <a:ext cx="1737360" cy="457200"/>
            <a:chOff x="457200" y="2011680"/>
            <a:chExt cx="1737360" cy="457200"/>
          </a:xfrm>
        </p:grpSpPr>
        <p:sp>
          <p:nvSpPr>
            <p:cNvPr id="28" name="Rectangle 27"/>
            <p:cNvSpPr/>
            <p:nvPr/>
          </p:nvSpPr>
          <p:spPr bwMode="auto">
            <a:xfrm>
              <a:off x="914400" y="2011680"/>
              <a:ext cx="914400" cy="4572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vptr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1645920" y="2240280"/>
              <a:ext cx="54864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stealth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457200" y="2011680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d2</a:t>
              </a:r>
            </a:p>
          </p:txBody>
        </p:sp>
      </p:grpSp>
      <p:sp>
        <p:nvSpPr>
          <p:cNvPr id="31" name="Rectangle 30"/>
          <p:cNvSpPr/>
          <p:nvPr/>
        </p:nvSpPr>
        <p:spPr bwMode="auto">
          <a:xfrm>
            <a:off x="2103120" y="2377440"/>
            <a:ext cx="914400" cy="731520"/>
          </a:xfrm>
          <a:prstGeom prst="rect">
            <a:avLst/>
          </a:prstGeom>
          <a:solidFill>
            <a:srgbClr val="0066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Base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f1()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f2()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103120" y="3840480"/>
            <a:ext cx="914400" cy="731520"/>
          </a:xfrm>
          <a:prstGeom prst="rect">
            <a:avLst/>
          </a:prstGeom>
          <a:solidFill>
            <a:srgbClr val="0066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Der1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f1()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f2()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2103120" y="5303520"/>
            <a:ext cx="914400" cy="731520"/>
          </a:xfrm>
          <a:prstGeom prst="rect">
            <a:avLst/>
          </a:prstGeom>
          <a:solidFill>
            <a:srgbClr val="0066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Der2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f1()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f2()</a:t>
            </a:r>
          </a:p>
        </p:txBody>
      </p:sp>
      <p:sp>
        <p:nvSpPr>
          <p:cNvPr id="35" name="Rectangle 3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3657600" y="2286000"/>
            <a:ext cx="1828800" cy="92333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Base::f1()</a:t>
            </a:r>
            <a:endParaRPr lang="en-US" sz="1600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push %</a:t>
            </a:r>
            <a:r>
              <a:rPr lang="en-US" sz="16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rbp</a:t>
            </a:r>
            <a:endParaRPr lang="en-US" sz="160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...</a:t>
            </a:r>
          </a:p>
        </p:txBody>
      </p:sp>
      <p:sp>
        <p:nvSpPr>
          <p:cNvPr id="36" name="Rectangle 35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657600" y="3291840"/>
            <a:ext cx="1828800" cy="92333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Base::f2()</a:t>
            </a:r>
            <a:endParaRPr lang="en-US" sz="1600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push %</a:t>
            </a:r>
            <a:r>
              <a:rPr lang="en-US" sz="16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rbp</a:t>
            </a:r>
            <a:endParaRPr lang="en-US" sz="160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...</a:t>
            </a:r>
          </a:p>
        </p:txBody>
      </p:sp>
      <p:sp>
        <p:nvSpPr>
          <p:cNvPr id="37" name="Rectangle 36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3657600" y="4297680"/>
            <a:ext cx="1828800" cy="92333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Der1::f1()</a:t>
            </a:r>
            <a:endParaRPr lang="en-US" sz="1600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push %</a:t>
            </a:r>
            <a:r>
              <a:rPr lang="en-US" sz="16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rbp</a:t>
            </a:r>
            <a:endParaRPr lang="en-US" sz="160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...</a:t>
            </a:r>
          </a:p>
        </p:txBody>
      </p:sp>
      <p:sp>
        <p:nvSpPr>
          <p:cNvPr id="38" name="Rectangle 37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3657600" y="5303520"/>
            <a:ext cx="1828800" cy="92333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Der2::f2()</a:t>
            </a:r>
            <a:endParaRPr lang="en-US" sz="1600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push %</a:t>
            </a:r>
            <a:r>
              <a:rPr lang="en-US" sz="16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rbp</a:t>
            </a:r>
            <a:endParaRPr lang="en-US" sz="160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...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2834640" y="5532120"/>
            <a:ext cx="731520" cy="36576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stealth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flipV="1">
            <a:off x="2834640" y="3291840"/>
            <a:ext cx="731520" cy="2377440"/>
          </a:xfrm>
          <a:prstGeom prst="straightConnector1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oval" w="med" len="med"/>
            <a:tailEnd type="stealth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V="1">
            <a:off x="2834640" y="3840480"/>
            <a:ext cx="731520" cy="594360"/>
          </a:xfrm>
          <a:prstGeom prst="straightConnector1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oval" w="med" len="med"/>
            <a:tailEnd type="stealth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834640" y="4206240"/>
            <a:ext cx="731520" cy="18288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stealth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834640" y="2742537"/>
            <a:ext cx="731520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stealth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2834640" y="2971800"/>
            <a:ext cx="731520" cy="54864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stealth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2" name="Ink 41"/>
              <p14:cNvContentPartPr/>
              <p14:nvPr/>
            </p14:nvContentPartPr>
            <p14:xfrm>
              <a:off x="154800" y="2455560"/>
              <a:ext cx="8879040" cy="3845160"/>
            </p14:xfrm>
          </p:contentPart>
        </mc:Choice>
        <mc:Fallback xmlns="">
          <p:pic>
            <p:nvPicPr>
              <p:cNvPr id="42" name="Ink 4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45440" y="2446200"/>
                <a:ext cx="8897760" cy="386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50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Look at Some Actual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examine the following code using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objdump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g++ -Wall –g –std=c++17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vtable.cc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objdump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-CDS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vtable.d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840480" y="2743200"/>
            <a:ext cx="4754880" cy="4069080"/>
          </a:xfrm>
          <a:prstGeom prst="roundRect">
            <a:avLst>
              <a:gd name="adj" fmla="val 2352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d1;</a:t>
            </a:r>
          </a:p>
          <a:p>
            <a:pPr marL="0" lvl="1"/>
            <a:r>
              <a:rPr lang="en-US" sz="160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Base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&amp;d1;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d1.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0" y="23430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vtable.cc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/>
              </p14:cNvPr>
              <p14:cNvContentPartPr/>
              <p14:nvPr/>
            </p14:nvContentPartPr>
            <p14:xfrm>
              <a:off x="5619240" y="6033600"/>
              <a:ext cx="3371400" cy="504000"/>
            </p14:xfrm>
          </p:contentPart>
        </mc:Choice>
        <mc:Fallback xmlns="">
          <p:pic>
            <p:nvPicPr>
              <p:cNvPr id="8" name="Ink 7">
                <a:extLst/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09880" y="6024240"/>
                <a:ext cx="3390120" cy="52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279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Mid-quarter survey open now on Canvas and due on Wednesday (5/12)</a:t>
            </a:r>
          </a:p>
          <a:p>
            <a:pPr>
              <a:spcBef>
                <a:spcPts val="1800"/>
              </a:spcBef>
            </a:pPr>
            <a:r>
              <a:rPr lang="en-US"/>
              <a:t>Exercise 9 released on Wednesday</a:t>
            </a:r>
            <a:endParaRPr lang="en-US" dirty="0"/>
          </a:p>
          <a:p>
            <a:pPr lvl="1"/>
            <a:r>
              <a:rPr lang="en-US"/>
              <a:t>C++ smart pointers and inheritance</a:t>
            </a:r>
          </a:p>
          <a:p>
            <a:pPr lvl="1"/>
            <a:r>
              <a:rPr lang="en-US"/>
              <a:t>New exercise, expect to be on the longer side (like Ex4)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800"/>
              </a:spcBef>
            </a:pPr>
            <a:r>
              <a:rPr lang="en-US"/>
              <a:t>hw3 </a:t>
            </a:r>
            <a:r>
              <a:rPr lang="en-US" dirty="0"/>
              <a:t>is due in two </a:t>
            </a:r>
            <a:r>
              <a:rPr lang="en-US"/>
              <a:t>Thursdays (5/20)</a:t>
            </a:r>
            <a:endParaRPr lang="en-US" dirty="0"/>
          </a:p>
          <a:p>
            <a:pPr lvl="1"/>
            <a:r>
              <a:rPr lang="en-US" dirty="0"/>
              <a:t>Get started early!</a:t>
            </a:r>
          </a:p>
          <a:p>
            <a:pPr lvl="1"/>
            <a:r>
              <a:rPr lang="en-US" dirty="0"/>
              <a:t>Videos for overview and </a:t>
            </a:r>
            <a:r>
              <a:rPr lang="en-US"/>
              <a:t>demo (#807) </a:t>
            </a:r>
            <a:r>
              <a:rPr lang="en-US" dirty="0"/>
              <a:t>and file debugging (</a:t>
            </a:r>
            <a:r>
              <a:rPr lang="en-US"/>
              <a:t>spec)</a:t>
            </a:r>
          </a:p>
          <a:p>
            <a:pPr lvl="1"/>
            <a:r>
              <a:rPr lang="en-US"/>
              <a:t>Partner sign-ups close at end of Wednesday (5/12)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/>
              <a:t>Midterm grading will take a while</a:t>
            </a:r>
            <a:endParaRPr lang="en-US" dirty="0"/>
          </a:p>
          <a:p>
            <a:pPr lvl="1"/>
            <a:r>
              <a:rPr lang="en-US"/>
              <a:t>Lots of acceptable answers for reflection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61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32B1-80FB-F140-BF80-AB8D9E9E1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Next Two Lectures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DD41-58C4-5A44-9FE7-FD1F5F552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C++ inheritance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Review of basic idea </a:t>
            </a:r>
            <a:r>
              <a:rPr lang="en-US" dirty="0"/>
              <a:t>(pretty much the same as in Java) </a:t>
            </a:r>
          </a:p>
          <a:p>
            <a:pPr lvl="1"/>
            <a:r>
              <a:rPr lang="en-US" dirty="0"/>
              <a:t>What’s different in C++ (compared to Java)</a:t>
            </a:r>
          </a:p>
          <a:p>
            <a:pPr lvl="2"/>
            <a:r>
              <a:rPr lang="en-US" b="1" dirty="0">
                <a:solidFill>
                  <a:srgbClr val="4B2A85"/>
                </a:solidFill>
              </a:rPr>
              <a:t>Static vs. dynamic dispatch – virtual functions and </a:t>
            </a:r>
            <a:r>
              <a:rPr lang="en-US" b="1" dirty="0" err="1">
                <a:solidFill>
                  <a:srgbClr val="4B2A85"/>
                </a:solidFill>
              </a:rPr>
              <a:t>vtables</a:t>
            </a:r>
            <a:r>
              <a:rPr lang="en-US" b="1" dirty="0">
                <a:solidFill>
                  <a:srgbClr val="4B2A85"/>
                </a:solidFill>
              </a:rPr>
              <a:t> </a:t>
            </a:r>
            <a:r>
              <a:rPr lang="en-US" dirty="0"/>
              <a:t>(optional)</a:t>
            </a:r>
          </a:p>
          <a:p>
            <a:pPr lvl="2"/>
            <a:r>
              <a:rPr lang="en-US" dirty="0"/>
              <a:t>Pure virtual functions, abstract classes, why no Java “interfaces”</a:t>
            </a:r>
          </a:p>
          <a:p>
            <a:pPr lvl="2"/>
            <a:r>
              <a:rPr lang="en-US" dirty="0"/>
              <a:t>Assignment slicing, using class hierarchies with STL</a:t>
            </a:r>
          </a:p>
          <a:p>
            <a:pPr lvl="1"/>
            <a:r>
              <a:rPr lang="en-US" dirty="0"/>
              <a:t>Casts in C++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Reference:  </a:t>
            </a:r>
            <a:r>
              <a:rPr lang="en-US" i="1" dirty="0"/>
              <a:t>C++ Primer</a:t>
            </a:r>
            <a:r>
              <a:rPr lang="en-US" dirty="0"/>
              <a:t>, Chapter 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AF1BC-7FD5-A748-87F7-311D9988A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5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Inheritance motivation &amp; C++ Syntax</a:t>
            </a:r>
          </a:p>
          <a:p>
            <a:r>
              <a:rPr lang="en-US" dirty="0"/>
              <a:t>Polymorphism &amp; Dynamic Dispatch</a:t>
            </a:r>
          </a:p>
          <a:p>
            <a:r>
              <a:rPr lang="en-US" dirty="0"/>
              <a:t>Virtual Tables &amp; Virtual Table Pointers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6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 Portfolio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portfolio represents a person’s financial investments</a:t>
            </a:r>
          </a:p>
          <a:p>
            <a:pPr lvl="1"/>
            <a:r>
              <a:rPr lang="en-US" dirty="0"/>
              <a:t>Each </a:t>
            </a:r>
            <a:r>
              <a:rPr lang="en-US" i="1" dirty="0"/>
              <a:t>asset</a:t>
            </a:r>
            <a:r>
              <a:rPr lang="en-US" dirty="0"/>
              <a:t> has a cost (</a:t>
            </a:r>
            <a:r>
              <a:rPr lang="en-US" i="1" dirty="0"/>
              <a:t>i.</a:t>
            </a:r>
            <a:r>
              <a:rPr lang="en-US" i="1"/>
              <a:t>e.</a:t>
            </a:r>
            <a:r>
              <a:rPr lang="en-US"/>
              <a:t>, </a:t>
            </a:r>
            <a:r>
              <a:rPr lang="en-US" dirty="0"/>
              <a:t>how much was paid for it) and a market value (</a:t>
            </a:r>
            <a:r>
              <a:rPr lang="en-US" i="1" dirty="0"/>
              <a:t>i.</a:t>
            </a:r>
            <a:r>
              <a:rPr lang="en-US" i="1"/>
              <a:t>e.</a:t>
            </a:r>
            <a:r>
              <a:rPr lang="en-US"/>
              <a:t>, </a:t>
            </a:r>
            <a:r>
              <a:rPr lang="en-US" dirty="0"/>
              <a:t>how much it is worth)</a:t>
            </a:r>
          </a:p>
          <a:p>
            <a:pPr lvl="2"/>
            <a:r>
              <a:rPr lang="en-US" dirty="0"/>
              <a:t>The difference between the cost and market value is the </a:t>
            </a:r>
            <a:r>
              <a:rPr lang="en-US" i="1" dirty="0"/>
              <a:t>profit</a:t>
            </a:r>
            <a:r>
              <a:rPr lang="en-US" dirty="0"/>
              <a:t> (or loss)</a:t>
            </a:r>
          </a:p>
          <a:p>
            <a:pPr lvl="1"/>
            <a:r>
              <a:rPr lang="en-US" dirty="0"/>
              <a:t>Different assets compute market value in different ways</a:t>
            </a:r>
          </a:p>
          <a:p>
            <a:pPr lvl="2"/>
            <a:r>
              <a:rPr lang="en-US" dirty="0"/>
              <a:t>A </a:t>
            </a:r>
            <a:r>
              <a:rPr lang="en-US" b="1" dirty="0"/>
              <a:t>stock</a:t>
            </a:r>
            <a:r>
              <a:rPr lang="en-US" dirty="0"/>
              <a:t> that you own has a ticker symbol (</a:t>
            </a:r>
            <a:r>
              <a:rPr lang="en-US" i="1" dirty="0"/>
              <a:t>e.</a:t>
            </a:r>
            <a:r>
              <a:rPr lang="en-US" i="1"/>
              <a:t>g.</a:t>
            </a:r>
            <a:r>
              <a:rPr lang="en-US"/>
              <a:t>, </a:t>
            </a:r>
            <a:r>
              <a:rPr lang="en-US" dirty="0"/>
              <a:t>“GOOG”), a number of shares, share price paid, and current share price</a:t>
            </a:r>
          </a:p>
          <a:p>
            <a:pPr lvl="2"/>
            <a:r>
              <a:rPr lang="en-US" dirty="0"/>
              <a:t>A </a:t>
            </a:r>
            <a:r>
              <a:rPr lang="en-US" b="1" dirty="0"/>
              <a:t>dividend stock</a:t>
            </a:r>
            <a:r>
              <a:rPr lang="en-US" dirty="0"/>
              <a:t> is a stock that also has dividend payments</a:t>
            </a:r>
          </a:p>
          <a:p>
            <a:pPr lvl="2"/>
            <a:r>
              <a:rPr lang="en-US" b="1" dirty="0"/>
              <a:t>Cash</a:t>
            </a:r>
            <a:r>
              <a:rPr lang="en-US" dirty="0"/>
              <a:t> is an asset that never incurs a profit or loss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1680" y="6400800"/>
            <a:ext cx="512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Credit: thanks 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to Marty 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Stepp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for this example)</a:t>
            </a:r>
          </a:p>
        </p:txBody>
      </p:sp>
    </p:spTree>
    <p:extLst>
      <p:ext uri="{BB962C8B-B14F-4D97-AF65-F5344CB8AC3E}">
        <p14:creationId xmlns:p14="http://schemas.microsoft.com/office/powerpoint/2010/main" val="42539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Without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class per asset type: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Redundant!</a:t>
            </a:r>
          </a:p>
          <a:p>
            <a:pPr lvl="1"/>
            <a:r>
              <a:rPr lang="en-US" dirty="0"/>
              <a:t>Cannot treat multiple investments together</a:t>
            </a:r>
          </a:p>
          <a:p>
            <a:pPr lvl="2"/>
            <a:r>
              <a:rPr lang="en-US" i="1" dirty="0"/>
              <a:t>e.</a:t>
            </a:r>
            <a:r>
              <a:rPr lang="en-US" i="1"/>
              <a:t>g.</a:t>
            </a:r>
            <a:r>
              <a:rPr lang="en-US"/>
              <a:t>, </a:t>
            </a:r>
            <a:r>
              <a:rPr lang="en-US" dirty="0"/>
              <a:t>can’t have an array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/>
              <a:t> of different assets</a:t>
            </a:r>
          </a:p>
          <a:p>
            <a:pPr lvl="3"/>
            <a:endParaRPr lang="en-US" dirty="0"/>
          </a:p>
          <a:p>
            <a:r>
              <a:rPr lang="en-US" dirty="0"/>
              <a:t>See sample code </a:t>
            </a:r>
            <a:r>
              <a:rPr lang="en-US"/>
              <a:t>in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initial/</a:t>
            </a:r>
            <a:r>
              <a:rPr lang="en-US"/>
              <a:t> directory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246568"/>
              </p:ext>
            </p:extLst>
          </p:nvPr>
        </p:nvGraphicFramePr>
        <p:xfrm>
          <a:off x="640080" y="1920240"/>
          <a:ext cx="219456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Stock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813892"/>
              </p:ext>
            </p:extLst>
          </p:nvPr>
        </p:nvGraphicFramePr>
        <p:xfrm>
          <a:off x="6217920" y="1920240"/>
          <a:ext cx="219456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Cash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amount_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987476"/>
              </p:ext>
            </p:extLst>
          </p:nvPr>
        </p:nvGraphicFramePr>
        <p:xfrm>
          <a:off x="3474720" y="1920240"/>
          <a:ext cx="219456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DividendStock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symbol_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total_shares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total_cost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current_price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</a:t>
                      </a:r>
                    </a:p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dividends_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GetMarketValue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GetProfit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  <a:p>
                      <a:pPr algn="ctr"/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GetCost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9AD0650-D5A6-4F1E-95BB-A95947B0FA73}"/>
                  </a:ext>
                </a:extLst>
              </p14:cNvPr>
              <p14:cNvContentPartPr/>
              <p14:nvPr/>
            </p14:nvContentPartPr>
            <p14:xfrm>
              <a:off x="5407560" y="2861640"/>
              <a:ext cx="3004920" cy="31060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9AD0650-D5A6-4F1E-95BB-A95947B0FA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98200" y="2852280"/>
                <a:ext cx="3023640" cy="312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7087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parent-child “is-a” relationship between classes</a:t>
            </a:r>
          </a:p>
          <a:p>
            <a:pPr lvl="1"/>
            <a:r>
              <a:rPr lang="en-US" dirty="0"/>
              <a:t>A child (</a:t>
            </a:r>
            <a:r>
              <a:rPr lang="en-US" dirty="0">
                <a:solidFill>
                  <a:srgbClr val="0066FF"/>
                </a:solidFill>
              </a:rPr>
              <a:t>derived class</a:t>
            </a:r>
            <a:r>
              <a:rPr lang="en-US" dirty="0"/>
              <a:t>) extends a parent (</a:t>
            </a:r>
            <a:r>
              <a:rPr lang="en-US" dirty="0">
                <a:solidFill>
                  <a:srgbClr val="0066FF"/>
                </a:solidFill>
              </a:rPr>
              <a:t>base class</a:t>
            </a:r>
            <a:r>
              <a:rPr lang="en-US" dirty="0"/>
              <a:t>)</a:t>
            </a:r>
          </a:p>
          <a:p>
            <a:pPr lvl="2"/>
            <a:endParaRPr lang="en-US"/>
          </a:p>
          <a:p>
            <a:r>
              <a:rPr lang="en-US"/>
              <a:t>Terminology: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Mean the same things.  You’ll hear both.</a:t>
            </a:r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599544"/>
              </p:ext>
            </p:extLst>
          </p:nvPr>
        </p:nvGraphicFramePr>
        <p:xfrm>
          <a:off x="2743200" y="2743200"/>
          <a:ext cx="438912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Java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C++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Superclass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Base Class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Subclass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Derived</a:t>
                      </a:r>
                      <a:r>
                        <a:rPr lang="en-US" sz="2600" baseline="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Class</a:t>
                      </a:r>
                      <a:endParaRPr lang="en-US" sz="2600" dirty="0">
                        <a:latin typeface="Calibri" panose="020F0502020204030204" pitchFamily="34" charset="0"/>
                        <a:ea typeface="CMU Bright" panose="02000603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68D61A6-057F-44F7-97C2-4FED41036E66}"/>
                  </a:ext>
                </a:extLst>
              </p14:cNvPr>
              <p14:cNvContentPartPr/>
              <p14:nvPr/>
            </p14:nvContentPartPr>
            <p14:xfrm>
              <a:off x="1158759" y="3165357"/>
              <a:ext cx="5074560" cy="11138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68D61A6-057F-44F7-97C2-4FED41036E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49399" y="3155997"/>
                <a:ext cx="5093280" cy="113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802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parent-child “is-a” relationship between classes</a:t>
            </a:r>
          </a:p>
          <a:p>
            <a:pPr lvl="1"/>
            <a:r>
              <a:rPr lang="en-US" dirty="0"/>
              <a:t>A child (</a:t>
            </a:r>
            <a:r>
              <a:rPr lang="en-US" dirty="0">
                <a:solidFill>
                  <a:srgbClr val="0066FF"/>
                </a:solidFill>
              </a:rPr>
              <a:t>derived class</a:t>
            </a:r>
            <a:r>
              <a:rPr lang="en-US" dirty="0"/>
              <a:t>) extends a parent (</a:t>
            </a:r>
            <a:r>
              <a:rPr lang="en-US" dirty="0">
                <a:solidFill>
                  <a:srgbClr val="0066FF"/>
                </a:solidFill>
              </a:rPr>
              <a:t>base class</a:t>
            </a:r>
            <a:r>
              <a:rPr lang="en-US" dirty="0"/>
              <a:t>)</a:t>
            </a:r>
          </a:p>
          <a:p>
            <a:pPr lvl="2"/>
            <a:endParaRPr lang="en-US"/>
          </a:p>
          <a:p>
            <a:r>
              <a:rPr lang="en-US"/>
              <a:t>Benefits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Code reuse</a:t>
            </a:r>
          </a:p>
          <a:p>
            <a:pPr lvl="2"/>
            <a:r>
              <a:rPr lang="en-US" dirty="0"/>
              <a:t>Children can automatically inherit code from parents</a:t>
            </a:r>
          </a:p>
          <a:p>
            <a:pPr lvl="1"/>
            <a:r>
              <a:rPr lang="en-US" dirty="0"/>
              <a:t>Polymorphism</a:t>
            </a:r>
          </a:p>
          <a:p>
            <a:pPr lvl="2"/>
            <a:r>
              <a:rPr lang="en-US" dirty="0"/>
              <a:t>Ability to redefine existing behavior but preserve the interface</a:t>
            </a:r>
          </a:p>
          <a:p>
            <a:pPr lvl="2"/>
            <a:r>
              <a:rPr lang="en-US" dirty="0"/>
              <a:t>Children can override the behavior of the parent</a:t>
            </a:r>
          </a:p>
          <a:p>
            <a:pPr lvl="2"/>
            <a:r>
              <a:rPr lang="en-US" dirty="0"/>
              <a:t>Others can make calls on objects without knowing which part of the inheritance tree it is in</a:t>
            </a:r>
          </a:p>
          <a:p>
            <a:pPr lvl="1"/>
            <a:r>
              <a:rPr lang="en-US" dirty="0"/>
              <a:t>Extensibility</a:t>
            </a:r>
          </a:p>
          <a:p>
            <a:pPr lvl="2"/>
            <a:r>
              <a:rPr lang="en-US" dirty="0"/>
              <a:t>Children can add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59396EE-6A1A-4D75-B21F-E15E96B1F5FE}"/>
                  </a:ext>
                </a:extLst>
              </p14:cNvPr>
              <p14:cNvContentPartPr/>
              <p14:nvPr/>
            </p14:nvContentPartPr>
            <p14:xfrm>
              <a:off x="1134360" y="3421169"/>
              <a:ext cx="1616400" cy="2638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59396EE-6A1A-4D75-B21F-E15E96B1F5F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25000" y="3411809"/>
                <a:ext cx="1635120" cy="265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989434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7901</TotalTime>
  <Words>2701</Words>
  <Application>Microsoft Office PowerPoint</Application>
  <PresentationFormat>On-screen Show (4:3)</PresentationFormat>
  <Paragraphs>573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Anonymous Pro</vt:lpstr>
      <vt:lpstr>Arial</vt:lpstr>
      <vt:lpstr>Arial Narrow</vt:lpstr>
      <vt:lpstr>Calibri</vt:lpstr>
      <vt:lpstr>CMU Bright</vt:lpstr>
      <vt:lpstr>Courier New</vt:lpstr>
      <vt:lpstr>Monaco</vt:lpstr>
      <vt:lpstr>Roboto Regular</vt:lpstr>
      <vt:lpstr>Times New Roman</vt:lpstr>
      <vt:lpstr>Wingdings</vt:lpstr>
      <vt:lpstr>UWTheme-333-Sp18</vt:lpstr>
      <vt:lpstr> About how long did Exercise 8 take you?</vt:lpstr>
      <vt:lpstr>C++ Inheritance I CSE 333 Spring 2021</vt:lpstr>
      <vt:lpstr>Administrivia</vt:lpstr>
      <vt:lpstr>Overview of Next Two Lectures</vt:lpstr>
      <vt:lpstr>Lecture Outline</vt:lpstr>
      <vt:lpstr>Stock Portfolio Example</vt:lpstr>
      <vt:lpstr>Design Without Inheritance</vt:lpstr>
      <vt:lpstr>Inheritance</vt:lpstr>
      <vt:lpstr>Inheritance</vt:lpstr>
      <vt:lpstr>Design With Inheritance</vt:lpstr>
      <vt:lpstr>Like Java:  Access Modifiers</vt:lpstr>
      <vt:lpstr>Class Derivation List</vt:lpstr>
      <vt:lpstr>Back to Stocks</vt:lpstr>
      <vt:lpstr>Back to Stocks</vt:lpstr>
      <vt:lpstr>Lecture Outline</vt:lpstr>
      <vt:lpstr>Polymorphism in C++</vt:lpstr>
      <vt:lpstr>Dynamic Dispatch (like Java)</vt:lpstr>
      <vt:lpstr>Requesting Dynamic Dispatch (C++)</vt:lpstr>
      <vt:lpstr>Dynamic Dispatch Example</vt:lpstr>
      <vt:lpstr>Dynamic Dispatch Example</vt:lpstr>
      <vt:lpstr>Most-Derived</vt:lpstr>
      <vt:lpstr>Whose Foo() is called?</vt:lpstr>
      <vt:lpstr>Lecture Outline</vt:lpstr>
      <vt:lpstr>How Can This Possibly Work?</vt:lpstr>
      <vt:lpstr>vtables and the vptr</vt:lpstr>
      <vt:lpstr>351 Throwback: Dynamic Dispatch</vt:lpstr>
      <vt:lpstr>vtable/vptr Example</vt:lpstr>
      <vt:lpstr>vtable/vptr Example</vt:lpstr>
      <vt:lpstr>Let’s Look at Some Actual Code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Sp21 Lec18 - C++ Inheritance I</dc:title>
  <dc:creator>Justin Hsia</dc:creator>
  <cp:lastModifiedBy>jhsia</cp:lastModifiedBy>
  <cp:revision>158</cp:revision>
  <cp:lastPrinted>2020-02-19T10:02:14Z</cp:lastPrinted>
  <dcterms:created xsi:type="dcterms:W3CDTF">2018-05-05T21:24:03Z</dcterms:created>
  <dcterms:modified xsi:type="dcterms:W3CDTF">2021-05-24T23:50:55Z</dcterms:modified>
</cp:coreProperties>
</file>