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2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3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6.xml" ContentType="application/inkml+xml"/>
  <Override PartName="/ppt/notesSlides/notesSlide12.xml" ContentType="application/vnd.openxmlformats-officedocument.presentationml.notesSlide+xml"/>
  <Override PartName="/ppt/ink/ink7.xml" ContentType="application/inkml+xml"/>
  <Override PartName="/ppt/notesSlides/notesSlide13.xml" ContentType="application/vnd.openxmlformats-officedocument.presentationml.notesSlide+xml"/>
  <Override PartName="/ppt/ink/ink8.xml" ContentType="application/inkml+xml"/>
  <Override PartName="/ppt/notesSlides/notesSlide14.xml" ContentType="application/vnd.openxmlformats-officedocument.presentationml.notesSlide+xml"/>
  <Override PartName="/ppt/ink/ink9.xml" ContentType="application/inkml+xml"/>
  <Override PartName="/ppt/notesSlides/notesSlide15.xml" ContentType="application/vnd.openxmlformats-officedocument.presentationml.notesSlide+xml"/>
  <Override PartName="/ppt/ink/ink10.xml" ContentType="application/inkml+xml"/>
  <Override PartName="/ppt/notesSlides/notesSlide16.xml" ContentType="application/vnd.openxmlformats-officedocument.presentationml.notesSlide+xml"/>
  <Override PartName="/ppt/ink/ink11.xml" ContentType="application/inkml+xml"/>
  <Override PartName="/ppt/notesSlides/notesSlide17.xml" ContentType="application/vnd.openxmlformats-officedocument.presentationml.notesSlide+xml"/>
  <Override PartName="/ppt/ink/ink12.xml" ContentType="application/inkml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5"/>
  </p:notesMasterIdLst>
  <p:handoutMasterIdLst>
    <p:handoutMasterId r:id="rId36"/>
  </p:handoutMasterIdLst>
  <p:sldIdLst>
    <p:sldId id="352" r:id="rId2"/>
    <p:sldId id="257" r:id="rId3"/>
    <p:sldId id="258" r:id="rId4"/>
    <p:sldId id="337" r:id="rId5"/>
    <p:sldId id="294" r:id="rId6"/>
    <p:sldId id="339" r:id="rId7"/>
    <p:sldId id="333" r:id="rId8"/>
    <p:sldId id="261" r:id="rId9"/>
    <p:sldId id="263" r:id="rId10"/>
    <p:sldId id="264" r:id="rId11"/>
    <p:sldId id="265" r:id="rId12"/>
    <p:sldId id="346" r:id="rId13"/>
    <p:sldId id="270" r:id="rId14"/>
    <p:sldId id="266" r:id="rId15"/>
    <p:sldId id="345" r:id="rId16"/>
    <p:sldId id="271" r:id="rId17"/>
    <p:sldId id="335" r:id="rId18"/>
    <p:sldId id="278" r:id="rId19"/>
    <p:sldId id="296" r:id="rId20"/>
    <p:sldId id="297" r:id="rId21"/>
    <p:sldId id="298" r:id="rId22"/>
    <p:sldId id="283" r:id="rId23"/>
    <p:sldId id="285" r:id="rId24"/>
    <p:sldId id="286" r:id="rId25"/>
    <p:sldId id="284" r:id="rId26"/>
    <p:sldId id="340" r:id="rId27"/>
    <p:sldId id="344" r:id="rId28"/>
    <p:sldId id="341" r:id="rId29"/>
    <p:sldId id="347" r:id="rId30"/>
    <p:sldId id="342" r:id="rId31"/>
    <p:sldId id="277" r:id="rId32"/>
    <p:sldId id="287" r:id="rId33"/>
    <p:sldId id="303" r:id="rId34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9900"/>
    <a:srgbClr val="5A5A5A"/>
    <a:srgbClr val="D94B7B"/>
    <a:srgbClr val="E26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6" autoAdjust="0"/>
    <p:restoredTop sz="85562" autoAdjust="0"/>
  </p:normalViewPr>
  <p:slideViewPr>
    <p:cSldViewPr snapToGrid="0">
      <p:cViewPr varScale="1">
        <p:scale>
          <a:sx n="60" d="100"/>
          <a:sy n="60" d="100"/>
        </p:scale>
        <p:origin x="10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571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1759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43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1473 12209 7853,'-11'0'410,"-1"0"0,5 0 1,-1 0 1710,-1 0-1276,4 0 245,0 0-98,5 0-452,0-5-259,5 4 1,2-8-86,4 5 0,4-4-129,0 4 1,6-3 250,-2 3-1058,2-5 601,7 8 0,-2-4-457,4 5 372,6-5 110,-1 3 1,6-3-1773,-3 5 182,2 0 942,1 0-1211,4 0 1263,-10 0 1,-1 0 635,-7 0 1,2-5 0,0-1-1</inkml:trace>
  <inkml:trace contextRef="#ctx0" brushRef="#br0" timeOffset="1">2044 11901 7853,'-5'-12'696,"4"1"0,-4 3-255,5 0-272,0 6 16,10-3 1,-2 5 131,7 0-39,3 0-119,-1 5 0,6 1-313,0 6 104,0-1 78,0 1 0,3 3-458,1 0 240,0 5 214,-4-7-755,-1 9 504,1-5 1,-5 2-1,-3 0 0,-7 0-55,-4 4 0,-6 1-98,-5 3 558,-6-3-177,-15 9 0,-11-4-131,-11 6-1629,-4-1 1703,-3-5 0,1 3 56,3-6 0,-2 4 0,6 0 0,-1 6 0</inkml:trace>
  <inkml:trace contextRef="#ctx0" brushRef="#br0" timeOffset="2">5950 8657 7853,'-7'0'3468,"-1"0"-2645,0 0 997,2 0-497,-4 0-603,9 0-57,-4 0 476,5 0-931,5 0-49,1 0 0,11 0 18,2 0-115,7 0 1,3 0 67,6 0 1,5 0 94,6 0 0,1 0-122,6 0 1,-3 0-210,3 0 1,2 0 4,5 0 1,-28-2 0,1 0 32,3 1 0,0-2 0,-1 0 0,0-1 6,2 2 0,-1 0 0,-2-2 0,0-1 0,-1 1 1,-1 0 0,0 0 0,1 0-164,-1 0 1,0 0 0,29-5 118,-27 7 1,1 0 0,-2-2-1,0 1 40,1 1 1,0 0 0,-1-1 0,-1 1 35,0 0 1,1 0-1,28 1-21,-29-1 0,0 0 1,1-1-1,0 1 14,3 0 0,1 0 0,-2 0 0,-1 0 6,3 2 1,-1 0-1,-4-1 1,0-2 5,29 0 1,-27 0-1,0 2-7,0 1 0,0 0 0,2 0 1,1 0-13,-1 0 0,0 0 0,29 0-193,-1 0 1,-4 0 31,-3 0 0,8 0 224,-1 0 1,-29 0-1,-1 0-117,27 0 0,-1 0 213,-7 0 0,6 0-9,-1 0 1,6 0-105,1 0 0,-32 0 0,0 0-85,32 0 0,-1 0 24,-6 0 0,-3 0-189,-5 0 1,7 0 133,8 0 1,-32 0-1,0 0-189,31 0 1,-6 0 34,-9 0 0,-2 0-82,-1 0 1,3 4 165,1-1 1,3 2 230,-4-1 0,1-1-67,-4 4 1,-2-3 108,-2 4 1,-7-6-37,-4 2 1,1-3-81,6-1 0,2 0-90,6 0 0,-2 0 93,-2 0 1,1 0-407,-5 0 1,3 0 114,-7 0 1,-2 0-33,-9 0 1,0 0 370,0 0 1,3 2-188,1 2 1,3-3 4,-3 3 0,5-3-85,-2-1 1,3 0-194,1 0 1,-4 0 435,-4 0 0,-2 0 0,-1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71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15567 6704 8128,'-12'0'1660,"5"0"165,-1 0-336,5 0-938,-2-5 1,8 2 417,5-4 0,9-6-387,14-6 0,11-5-246,11-6 1,-19 12 0,2-1-685,8-5 0,3-2 1,8-2-1,3-2 293,-16 7 0,1 0 0,1 0 0,7-1 0,1-1 1,2-1-360,3-1 0,2-2 0,0 2 0,-1 1 0,1 1 0,0 0 424,-13 5 0,-1 1 0,1 0 0,0 0 0,13-4 0,-1-1 0,1 2-13,1 0 1,-1 0 0,1 1 0,0 0 0,-1 1 0,1 0-347,1 1 0,0 2 1,0 0-1,-6 1 0,-1 1 1,0 1 98,-1 2 0,-1 1 1,0 0-1,-6 1 0,-1 0 1,-1 1-105,20-3 1,-2 1 0,-3 0 0,-1-1-14,-4 1 1,-2-1-1,-7 3 1,-2-1 284,-2 1 0,-2-1 0,18-4-1093,-15-1 1,-16 2 1750,-7 2-1381,-5 5 0,-10-3 805,-8 5 0,-7 12 0</inkml:trace>
  <inkml:trace contextRef="#ctx0" brushRef="#br0" timeOffset="1">15635 5562 8128,'-5'-13'3896,"4"-2"-3394,-4 9 1,6-1-267,3 4 0,7 6 123,8 5 716,13 7-1047,4-2 0,22 12 297,-24-13 0,0-1-344,5 4 0,1 1 1,6-4-1,2 1 409,1 2 1,1 0-1698,9 3 0,1 0 1378,1 0 1,1-1 0,-15-3 0,0 0 0,0-1 45,-2 0 1,-1-1 0,0 1 0,3 2 0,0 0-1,0 1-218,1 1 0,1 1 0,-1 0 0,1 0 0,-1 1 0,1-1 85,-1 0 0,0-1 0,1 1 1,-2-1-1,0 0 0,-1-2 38,-1 0 1,-1-1 0,1-1-1,-1 1 1,0-1 0,0 0-266,-1-2 1,0 1 0,0-1 0,0 0-1,-1 0 1,0 0 52,19 4 0,0 0 1,-4 0-1,-1-2-734,-8-1 1,-1-1 0,1 0 0,0 0-189,2-2 0,-1 1 0,-3 0 0,-3 0 274,-4-2 0,-2-1 838,-4 1 0,-2 0 0,27 2 0,-5-3 0,1-2 0</inkml:trace>
  <inkml:trace contextRef="#ctx0" brushRef="#br0" timeOffset="2">17702 7732 8128,'0'-6'2571,"0"1"1,2-1-1513,1-1 671,4 2-1104,9-10 1,12 2 90,10-10-526,16-10-387,-24 16 0,3-2 0,7-6 0,1-2-9,4-1 1,2-1-233,0 1 0,2-1 1,4-4-1,1 0 0,-1 2 1,0 1 0,-2 2-1,0 2 332,-3 2 1,-1 2 0,-3 0 0,-1 1-642,0 3 1,-2 2 0,-1-2 0,0 0 384,-1 4 0,-2 1 0,-3 1 0,-2-1-849,22-6 1,-10-1 585,-14 5 0,-11-1-476,-7 5 1100,-8-1 0,-4 6 0,-7 1 0</inkml:trace>
  <inkml:trace contextRef="#ctx0" brushRef="#br0" timeOffset="3">17874 6830 8128,'-12'0'1809,"6"1"-182,2 3-1058,3-3 1,3 10 10,6 1 0,5 1 56,9 6 1,8 5 45,4 6 0,1 4-574,7 4 0,-18-15 0,-1 0-171,3 4 1,2-1-1,2 2 1,1 0-188,1 1 0,0-1 0,0 3 0,0-1-13,0 1 0,0-1 0,-2 1 0,0-1 15,1-1 0,-1-1 0,-5-4 0,-2-1-782,19 19 1,-5-10-302,-3-6 1,0-3 558,1-4 1,-1-2-120,0-6 1,-5 1 890,-2-1 0,-3 3 0,-1-3 0,0-2 0</inkml:trace>
  <inkml:trace contextRef="#ctx0" brushRef="#br0" timeOffset="4">15224 8646 8128,'0'-7'2107,"0"1"-1692,0 2 1,5-2 260,3-6 0,4 0 633,7-4-848,6-6 1,20-14-660,-18 14 1,0-2 0,3-3 0,0-1 291,4-4 0,1-1 0,0-1 0,0 1-281,0-2 1,2 1-1,2 0 1,2-1 156,2 1 0,2 0 1,-1 2-1,0 1-800,1 0 0,-2 1 0,-3-1 0,-1-1 569,-5 2 1,0 0 0,1-1 0,0 1-222,-1 0 1,0 3 0,0 2 0,0 3 481,0 0 0,0 2 0,1 0 0,-1 2 0,-2 0 0,1 3 0,0 0 0,1 3 0,0 2 0,0 1 0</inkml:trace>
  <inkml:trace contextRef="#ctx0" brushRef="#br0" timeOffset="5">16595 8109 8128,'-7'-7'1620,"-3"2"-338,4 5-578,-6 0 133,-4 0-433,3 5 0,-7 3-103,5 7-121,-6-2 0,7 9-203,-5-3 0,5 6 120,-1 2 0,6 4 553,2 0 1,4 1-214,-1-2 1,8 2 262,4-6 1,3 1-243,4-4 0,3-5 52,5-3 1,0-8-309,0-3 0,4-8-376,4-3 0,-2-13-185,2-7 0,-2-10 338,1-5 0,2-2-567,-5-2 0,-6 6 315,-6 1 1,-7 5 373,-4 4 1,-4 6-215,-4 5 0,-9 5 191,-10-2 0,-1 9-116,-6 3 0,-1 1 59,-3 0 0,0 1 202,0-1-223,-1 6 0,2-3 0,3 5 0,3 2 0,3-1 0</inkml:trace>
  <inkml:trace contextRef="#ctx0" brushRef="#br0" timeOffset="6">15076 8646 8128,'-7'0'3960,"2"0"-3486,5-5 1,1 3-133,3-2 0,3 3 92,4 1 1,5 4-401,3 0 23,3 5 1,7-3-6,6 5 1,6 2-172,13 2 0,-1 4-185,-23-6 1,1 1 0,0 0 0,0 1 216,0 2 1,-1 0 73,3 3 1,0 0 0,-3 2 0,0 0-19,2 3 0,0 0 0,-1 0 0,1 0-61,1 1 1,2-2-623,0-1 1,1 1 837,1 3 0,1 2 1,1-1-1,-1 1 150,-2 3 1,1 1-158,4 0 1,0 1-27,-1 0 1,1 0 0,8 1 0,1-1 142,0 0 1,-1 0-111,4 3 0,-2 0 0,-3 1 0,0 0 66,-14-10 1,0 0 0,0 0-141,1-1 1,1 0 0,-1 0 0,1 2 0,0 1 0,0 0 76,-2-2 0,0 0 0,0 0-239,4 3 1,0 0 0,-1 1 90,-3-3 0,-1 0 0,1 0 0,3 4 1,0 1-1,0-1 20,-3-1 1,-1 0 0,-1 0 0,1-1 0,0 1 0,0 0-21,0-2 0,0 0 1,0 1-1,1 2 1,0 0-1,0 0-1040,1 0 0,1 0 0,-1 0 963,-2 2 0,-1 0 0,0-1 0,12 13 1,-1 0-24,-14-14 1,0 0 0,1 0 0,0 0 0,1 0 0,0 0-186,4 1 0,0 1 0,-2-1 1,-3-2-1,-1 0 0,0 0 41,11 14 0,0 0 0,-3-1 1,1 1 60,-1-2 0,2 0 0,0 1 1,2 0-128,3 1 1,-1-1 0,-5-4-1,-2-1 148,-5-2 0,-1 0 0,-2 0 1,-2 1 224,-1-1 0,0 0 0,3 1 0,1 0-237,3 2 1,1-2 171,-2-3 1,0-2-19,0 0 0,0-1 0,-5-3 0,-1-1-139,-2 1 1,-1 1 431,-1-3 1,-1 2-144,0 4 1,-1-1 1111,17 21-886,-17-26 1,1-1-169,20 19 1,0-5-42,6-3 0,-2-3 494,-2 0 1,-8-6-537,-7-3-1482,-8-2 940,3-1 1,-13-5-579,2-3 1036,-7-2 0,6-2 0,-4 1 0</inkml:trace>
  <inkml:trace contextRef="#ctx0" brushRef="#br0" timeOffset="7">19484 8234 8128,'-23'12'0,"0"-1"0,-5 7 1010,-2 5-505,-8 5-3074,-3 6 3302,16-12 1,0 0-438,-4 4 0,0 1 1,-2 6-1,-1 2 37,-2 2 0,-1 2-125,-3 5 0,-2 1-426,9-11 1,-2 0 0,0 1 0,-2 4 0,-2 1 0,0 0 326,-3 3 1,-1 0-1,0 1 1,-2 3-1,0 1 1,0 0-25,0 0 0,0 0 0,-1 1 1,11-12-1,-1 1 0,1 0 1,-1 0-270,0 0 1,0 0 0,0 0 0,-1 0 231,-2 2 1,-2-1 0,1 1-1,0 1 1,-1 1 0,1 1-1,-1 1 1,0-1 3,-2 3 1,-1 0 0,0-1 0,-1 1 0,1-1 0,-1 0 0,1 0 0,-1 0-228,1 1 0,1 1 1,-1 0-1,0 0 1,-1 0-1,-1 1 0,1 0 1,-1 0 202,8-8 0,-1 1 1,0-1-1,0 1 0,1-1-74,1 1 1,0 0 0,1 0 0,-1 0-1,-1 0 1,-2-1 0,-1 1 0,0 0 0,-1-1-1,2 1 108,1-2 1,1 1 0,1-1 0,-1 1 0,1 0-138,0-2 0,0 1 0,1 0 0,-1 0 1,0-2 72,-7 8 0,-1 0 0,0-1 0,1 0 0,1 1 0,0 0 0,1 0 1,0-1 42,0-1 1,0 0 0,0 0 0,0-1-205,0 1 0,0-1 0,1 1 0,0-2 126,4-3 1,0 0-1,1-1 1,0 0-1,-10 11 1,1 1 0,1-2-1037,3-3 1,1-1 0,0 0 521,3-3 1,0 0-1,1-1 137,5-2 1,1-1-1,-1-1 1,-15 13-1,1-2 414,2-4 0,2 0 0,1-4 0,2-1 0,3-7 0,1 0 0,0 2 0</inkml:trace>
  <inkml:trace contextRef="#ctx0" brushRef="#br0" timeOffset="8">18810 10450 7687,'0'-6'3162,"0"-4"-1259,0 8-1223,0-8 1,5 8 39,3-6 118,7 0-506,3-3 0,11-2 184,5-2-954,6-3 134,5-5 1,12-6 42,-25 12 1,1 0-42,3 0 1,0 0 0,4-3 0,0-1 305,1 2 1,-2 0-1777,-1 1 0,-1 1 1494,1-3 0,-2 0 1,-5 2-1,0-1-1062,-2 2 1,-1 0 447,19-15 1,-9 11 30,-7 2 861,-9 2 0,-3 7 0,-7 3 0,-3 1 0</inkml:trace>
  <inkml:trace contextRef="#ctx0" brushRef="#br0" timeOffset="9">19141 9822 8643,'-5'11'2630,"5"1"-1074,5-6-972,7 4 1,6-2 67,4 7-291,6-2-379,7 8 0,5-2-566,6 8-490,0-3 1062,-19-8 0,1 1-1657,19 12 1163,-1 6 1,-3-5 52,-5 1 0,0-1-340,-3 4 0,-2-5 62,-3-2 731,-2-8 0,-5 3 0,-3-3 0,-5 2 0,-5 2 0</inkml:trace>
  <inkml:trace contextRef="#ctx0" brushRef="#br0" timeOffset="10">20626 8531 7687,'12'-11'788,"-1"0"0,0-2 254,1-2-483,4-3-265,7-5 1,13-10 951,9-5-2219,-20 14 1,1 0 1174,3-2 1,-1 0-370,1-5 0,-1 0 163,3-1 1,0 0 0,2-4 0,2 0 63,4-1 0,2 1-909,-3 0 1,1 0 593,6 4 0,0 1 0,-7 2 0,-2 1 80,-2 2 0,0 2-1239,-1 3 1,-2 0 207,16-13 1206,-8 11 0,-11 0 0,-5 8 0,0 2 0</inkml:trace>
  <inkml:trace contextRef="#ctx0" brushRef="#br0" timeOffset="11">21951 8075 7687,'-5'-12'0,"-2"2"452,-4 2 0,-2 3 650,-2 5 0,2 0-73,-2 0 0,-1 2-498,1 1 1,-5 5-27,5 7-170,-5-2-140,7 8-175,-8 2 126,8 6 1,-2 2 146,7-1 137,3 1-271,5 8 0,6-2 158,6 5 68,4-10-144,7 1 1,6-16-343,6-1-223,-1-9 372,10-2 1,-3-15-510,5-5 234,-6-10 131,10-10 0,-8-5-35,-18 17 0,1 0 1,19-19-1095,-5 0 992,-6 5 134,-16-2 1,-5 9-451,-8-1 970,-8 6-276,-8-3 0,-7 5-208,-7 0 1,-2-2-286,-3 2 0,-2 4-1003,3 11 975,2 3-273,-5 5 1,5 3-981,-2 4 0,0 6 1629,4 10 0,3 0 0,-5 2 0,-1 6 0,0 4 0</inkml:trace>
  <inkml:trace contextRef="#ctx0" brushRef="#br0" timeOffset="12">20512 8531 7687,'-13'-3'98,"-2"-1"1,2 0 270,-2 4 0,2 0-125,2 0 1,1 1-1,2 3 1,3-1 269,5 4-282,0 1 1,1 4 3,3 4 0,3-4-16,4 4 0,2-2-78,2 1 1,-1-1-7,5 5 0,-4-4-96,4 4 0,0-4 37,4 4 1,0-1-187,0 1 1,1 3 47,2-3 0,4 6 88,4 2 1,0-1-127,0-3 1,1 4 16,-1 0 0,0 4-62,0 0 1,-4-2 70,-4 1 1,-2-3 231,-1 3 1,0 5-89,0 3 0,1 1 6,3-1 1,-2-1-149,6 5 0,-1 0 126,4 3 0,4-3-290,0 0 0,4 0 259,-4 4 0,-17-22 0,0 1 76,17 25 0,0 1-77,-3-2 0,0 3-114,-16-23 0,0-1 1,3 1-1,1-1 411,1 1 0,1-1 1,1 1-1,-1 1-348,0 0 0,-1 1 1,0 1-1,-1 0 145,2 4 1,0 1 0,-2-1 0,-1 0-80,-1 0 0,0 0 0,2 1 0,0-1 70,0-4 1,0 0-1,3 4 1,1 1-38,5 1 1,1 0 0,0 1-1,1-1 2,2 1 1,0-2 0,0 0-1,-1 0-35,-4-3 0,-1 1 1,4 0-1,1 1-75,1 2 0,0 0 1,2-2-1,0 0-315,6 4 1,0 0-1,-5-3 1,-1 0 218,1 1 1,-2 0 0,0-2 0,0 1 50,1 3 1,0 0 0,0-1-1,2 0-33,3 2 1,1 1 0,-3-1 0,-1 0-19,1-1 1,-2 0-1,-2 0 1,-1 1 58,-2 1 1,0 0 0,1-2 0,1 1-42,4 1 0,0 0 0,0-2 0,-1 0 31,-1-3 1,0 2 0,-3 0 0,-2 2-3,-2-1 0,-1 0 1,1-2-1,-1 0 4,2 2 1,1 0 0,-1-4 0,1 0-143,3 0 0,0 0 0,-3-1 0,-1 0 152,-1-1 1,-1 1 0,-5-1 0,-1 0-6,-1 1 1,0-1-1,0-3 1,2 0-2,1-2 1,1-1-1,4-1 1,1-1 1,2 0 1,0-2 0,-4-3 0,0 1-207,1 1 0,-1 0 0,17 18-293,-2 1 575,-7-2 0,4-5 0,-8 3 0,-2 3 0</inkml:trace>
  <inkml:trace contextRef="#ctx0" brushRef="#br0" timeOffset="13">24635 8463 8406,'0'-12'0,"-9"2"0,-2 3 0,-5 2 1062,1 5 0,-7 1-372,-4 3 0,-6 12-290,2 11 0,-6 10-169,-6 4 1,19-13 0,-2 0-365,-5 4 0,-1 1 0,-5 7 0,0 1 150,-4 4 1,0 2-1,-1 2 1,1 2-353,2 0 0,-1 1 0,12-16 0,-1 0 0,0 1 326,0 2 1,0 0 0,0 1 0,-3 1-1,-2 0 1,1 0-9,-2 1 1,1-1 0,1 2 0,-1 0 0,1 0 0,1 1-6,2-1 1,0 0 0,0 1-1,-3 1 1,-1 1 0,0 1-270,-2 3 1,-1 1-1,0 0 1,-1 1 0,0 1-1,0 0 249,1 0 0,1 0 0,-1 1 0,8-14 0,0 1 0,0 0 0,1 0-246,-8 13 1,1-1 0,0 0 0,-1-1 0,0 0 0,-1 0 245,9-12 1,-1 0 0,0 0 0,1 0 0,-8 12 0,1-1 0,0 1 165,3-1 1,1 0-1,0-1 1,-2 0-1,0 0 1,-1-1-130,1-2 1,-2 0-1,1 0 1,2-2 0,1 1-1,0 0 109,1-1 0,-1 1 0,2 0 0,0-1 1,0 0-1,1-1-34,0-2 1,1 0 0,-1 0 0,1-1 0,0 0 0,-1-1 32,2-3 0,-1-1 0,1 1 1,-7 16-1,3 1 115,5-5 0,3 1 0,3-6 0,3 0-280,6-5 0,2-1 0,0-6 1,1-1 199,2 18 1,1-8-139,7-7 0,1-1 0,3-6 0,-3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72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22933 9354 8058,'0'-12'117,"0"1"378,0-1 636,0 1-674,5 0 0,-2 0 558,4 4-476,1 2 0,3 5-237,1 0 0,-1 0-70,1 0 1,3 1-185,0 3 1,4 2 151,-4 6 0,6-1-239,-2 0 1,-2 5-59,2-1 0,-5 5-117,2-1 0,-5-1 58,-3 1 1,1 0-45,-6 4 1,0 1-60,-7 3 0,-6-3 161,-5 2 1,-7 2 45,-1-1 0,-1 1 28,-6-1 0,4-5-5,0 1 0,2 0 27,1-4 0,1-1 12,3 1 1,-1-6 55,5-2 1,-1-1 389,5-6 84,5 0-356,1-4 1,6-1-99,3-3 1,-1 1 8,9-4 1,-3 0-20,6 0 0,-1-4 17,1 4 0,-1 0-5,5 0 1,-4 3-38,4-4 0,0 5-9,4-5 0,1 4 230,3-3 1,-2 4-122,6-1 1,-1 2-37,5-2 1,0 3-47,3-3 1,-6 3-109,2 1 0,-7 0 32,0 0 1,-7 0-176,-1 0 0,-9 0 47,1 0 0,-7 1-469,0 3-674,-3-3 1,-1 5 1277,0-2 0,-5-3 0,-1 4 0</inkml:trace>
  <inkml:trace contextRef="#ctx0" brushRef="#br0" timeOffset="1">22819 10107 8006,'-8'0'422,"1"0"105,4 0 1,-6-1 231,5-3-268,1 3 0,4-8-298,3 5 1,2-6 22,5-1 1,6-3-543,2-9 0,8 0 107,3-11 0,4 0 34,4-12 1,-15 22 0,1-1-182,4-5 1,1-1 0,6-5-1,2 1 164,2-3 1,1-1 0,1-1 0,0-1-416,-3 3 1,0 0 0,-3-1 0,-2-2 616,-2 0 0,-1-2 0,1 2 0,-1-1 0,-1 0 0,-1 0 0,0 3 0</inkml:trace>
  <inkml:trace contextRef="#ctx0" brushRef="#br0" timeOffset="2">23321 10302 8023,'5'-12'722,"-3"1"1156,8-1-756,-9 1-565,9 5 1,-8 2-102,1 8 1,-1-2-85,-2 6 1,0 3-148,0 4 1,-4 4-66,0-3 0,-1 4 28,1-1 1,3 3-78,-3 0 0,-1 3-178,1 1 1,-3 0 88,3 4 0,0 0-247,4 5 0,-4-1-261,0 0 1,1-3 212,3-1 1,0-1-473,0 2 0,0-5 138,0-7 1,1-2-175,3-6 0,2-4 72,5-3 709,-4-3 0,8-1 0,-2 0 0</inkml:trace>
  <inkml:trace contextRef="#ctx0" brushRef="#br0" timeOffset="3">23024 10953 8384,'6'-7'-694,"-5"-3"463,3 2 1461,2 3-730,-5-5 1,6 8 191,-4-6 0,4 2-227,4-2 0,2-6-289,2 3 1,4-4 11,8-1 1,7-7-199,8-7 1,2-8 25,2-4 1,-21 20-1,-1 0-200,1-1 1,0 0-1,0-1 1,-2-2-5,-2 2 1,0-1 0,20-24-527,-3 3 0,-3-4-72,3 1 1,-18 22 0,0 1 785,18-24 0,1 1 0,-3 5 0,-2 6 0,-2 5 0</inkml:trace>
  <inkml:trace contextRef="#ctx0" brushRef="#br0" timeOffset="4">23493 11649 8015,'0'-6'-344,"-2"-3"774,-1 5 283,1 0 1,-4 1 247,2-1-547,3 0 1,-5 5-168,2 3 1,3 2 28,-3 6 1,-1 1-153,1 2 0,-4-1 104,4 5 1,-3 4 76,3 3 0,-1 1-126,1-4 1,3 0-102,-3-1 1,3 1 59,1 0 0,1 0-229,3 0 0,2-5 63,6-3 0,-1-8-118,0-3 0,6-4-149,2-4 0,3-4 111,0-12 0,3-1 20,1-13 1,0 1 74,4-9 1,-5 0-124,2-4 1,-8 4 188,-4 0 1,-7 6 107,-4-2 1,-9 3-80,-7 5 0,-4 3 27,-7 8 1,-4-1-317,1 5 1,0 3 99,7 5 0,-2 4-495,2-1 0,-3 8 275,-1 4 0,4 6-650,0 1 1053,0 5 0,-4 3 0,0 6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750"/>
    </inkml:context>
    <inkml:brush xml:id="br0">
      <inkml:brushProperty name="width" value="0.12095" units="cm"/>
      <inkml:brushProperty name="height" value="0.12095" units="cm"/>
      <inkml:brushProperty name="color" value="#FF0000"/>
    </inkml:brush>
  </inkml:definitions>
  <inkml:trace contextRef="#ctx0" brushRef="#br0">5562 6350 15535,'19'-37'-1957,"0"7"1654,1 8 0,3 8 260,4 14-65,2 5 1,15 5-373,6 6 0,2 3-161,5-4 1,-21-7-1,2-1 620,8-1 0,3 0 0,4-1 1,2 0-187,-12-2 1,2-1 0,0 0-1,2 0 1,0 0 0,1-1 515,6 0 1,0-1 0,2-1-1,1 1 1,2 0 0,0 0-322,4 0 0,0 0 0,1 0 0,-1 0 0,0 0 1,2 0 157,-14 0 1,2 0 0,0 0-1,-1 0 1,12 2 0,0-1-1,0 1-139,-15 0 1,0 0 0,1 0 0,0 0 0,-1 0 0,0 1 0,0 0 0,0-1 131,0 1 1,-1 0 0,1 0 0,-1 0 0,2 0 0,0 0 0,0 0 0,0 0-34,0 1 0,1 0 1,-1 0-1,0 0 1,13 0-1,0 0 0,-1 0-29,2 1 0,0 0 0,-1 1 0,-6-2 1,0 0-1,-1 0-115,-3 0 0,1 0 0,-2 0 1,0-1-1,-1 1 0,0 0-9,-3 0 0,-1 0 0,-1-1 0,14 3 1,-2-1-140,-7-2 1,-3 1-1,-6 1 1,-2 0-736,-7-1 1,-1 0 0,28 1 612,-11-1-1636,-15 2 1944,-22 1 0,-25-7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47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605 5025 7853,'-6'0'6342,"1"-5"-5036,5 4-629,0-4 1,5 5-257,3 0 1,3 0-575,4 0 1,4-2 163,8-1 0,2 0-575,5-4 1,4 0 432,0 0 0,4-4-515,-4 4 1,1 0-273,-5 0 0,-1-1-551,-3-3 1,-2 3 620,-5 1 0,-5 3-1124,-3-4 1972,-2 6 0,-2-3 0,1 5 0</inkml:trace>
  <inkml:trace contextRef="#ctx0" brushRef="#br0" timeOffset="1">1074 4740 7853,'-12'-7'1324,"1"2"1,-1 5 455,1 0-666,5 0-488,0 0 0,8 0-221,2 0 1,2 0-214,5 0 1,6 0 19,2 0 0,6 4-580,2 0 0,8 3 277,0-3 0,3 5-396,0-1 1,-3-3 41,3-1 1,2 1-209,-2-1 0,-5 1 749,-7-2 0,-3 0-144,-4 5 1,-3-1 296,-9 5 1,-4-1-173,-11 0 1,-6 6 521,-13 2 1,-3 8-205,-8 3 1,-12 4-737,22-15 1,-1 0 0,-3 0-1,0-1-344,-1 3 1,1 0 0,-1-2 0,1-1 684,2 1 0,-1 0 0,0-2 0,0 0 0,-26 14 0,26-17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51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3289 12917 7853,'-11'-5'280,"1"2"35,2-4 1,-3 3 1191,-1-4-966,1 6 1,-7-7 83,3 5-33,2 0-264,-8 4 1,4 2 84,-2 1-321,-3 4 67,10 9 0,-9-2 212,6 5-345,-5 5 40,7 0 1,-2 6 209,7-4-64,3-2 53,0 9-250,4-3-1,-4-1 0,10-1 177,3-5-557,2-6 299,6 5 1,2-6-31,5 3-489,5-2 409,1-11 0,5 3-121,0-5 0,4-2-130,1-5 0,2-9-277,-2-7 349,-1-2 167,-4-7 0,-1-1 16,-3-6 0,-6 5 61,-5-1 1,-6 5 194,-1-5 1,-2 7-164,-6 1 120,-1 0-11,-3 11 0,-6-9-128,-5 6 0,-2-4-1,-6 4 0,4-4-419,-4 4 232,5-1-85,-8 10-405,4-4 444,0 9 1,-2-4-115,5 5 1,-5 5 7,1 2 1,-3 3 438,-1 2 0,0-1 0,1 1 0</inkml:trace>
  <inkml:trace contextRef="#ctx0" brushRef="#br0" timeOffset="1">3278 12871 8863,'6'0'1668,"-1"0"-1013,-5 0-902,5 0 0,-2 5-97,4 3 1,-3 2-392,4 2 1,-4 5 483,3 6-497,-4 0 605,7 15 1,-9-2 0,4 9-1</inkml:trace>
  <inkml:trace contextRef="#ctx0" brushRef="#br0" timeOffset="1.003">17234 12552 7698,'-11'0'0,"-1"0"1398,1-6-875,-1 5 0,5-4 121,-1 5 195,1 0-492,-5 0 1,1 0 259,-1 0-180,1 5-255,-1 2 0,-3 8 291,0 0-98,0 5-168,3-2 657,1 5-477,0 5 1,-1-3 164,1 6-35,-1-6-244,6 3 1,-3 0 26,5 2 1,0 0-64,4 0 0,2-3-252,1 3 61,4-5 49,9 3 58,2 0 4,5-9 0,5 4 148,2-8-682,3-7 341,12 2 0,2-11-48,10-3-1847,0-7 1883,5-7 0,-33 3 1,0-2-7,2 1 1,-1-2-892,-2-3 1,-2 0 677,19-15 0,-7-7-970,-7 5 997,-8 0 61,-7 4 0,-9 1-51,-4 2 53,-1 4 41,-13 4-88,4 0 721,-20 0 1,8 0-874,-7 0 0,1 6 298,3 1 0,-5 7-576,0 2-550,-4 4 1264,1-2 0,-4 7-1998,0 1 1311,0 4 1,-1 8-172,1 0 808,5 5 0,1-2 0,5 5 0</inkml:trace>
  <inkml:trace contextRef="#ctx0" brushRef="#br0" timeOffset="2.003">17246 12689 8857,'0'6'2624,"0"-1"-2356,0-5 0,5 0-118,2 0 0,7 0-80,1 0 0,6-1 250,-2-3-1049,2 3 576,-3-4 0,0 5-590,-3 0 439,-7 0 180,7 5-522,-14 1 382,4 5 1,-5 2-143,0 2 102,-5-2 169,-1 9 1,-7-8-142,-2 5 639,2-5-278,-8 7 0,7-8 18,-5 2 1,5-2 152,-2-2 0,0-3 985,1-1-606,0-4-74,3 7 654,1-9-574,4 4-218,-3-5 133,9 0-293,-4 0 1,5-1 108,0-3-312,5 3 31,1-9 0,6 9-37,-1-3 0,1-1-205,-1 1 0,4-1-250,0 1 219,6 3 144,-4-4-1751,1 5 1181,4 0 1,-4-4-48,4 0 655,-4 0 0,9 4 0,-3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55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1999 16686 7957,'0'-36'0,"0"5"699,0 12 1,6 3 998,5 9 1,6 3-1570,6 8 1,6 6-60,5 5 0,6 4-132,5-4 0,6 1-251,2-5 0,4 0 361,4 1 1,-29-7 0,1 0-179,3-1 1,0 0-1,6 0 1,1 1 105,4-3 1,2-1 0,0 1 0,2 0-456,0-2 0,1 0 0,6 0 0,3 0 257,3 0 0,1 0 1,-18 0-1,1 0 1,1 0 100,1 0 1,1 0-1,0 0 1,1 0 0,1 0-1,-1 0-252,0 0 1,0 0 0,0 0 0,2 0 0,0 0 0,0 0 475,1 0 0,1 0 0,0 0 0,1 0 0,0 0 0,0 0-15,3 0 1,-1 0 0,1 0 0,0 0 0,1 0 0,-1 0-17,-2 0 1,0 0 0,1 0 0,1 0 0,1 0 0,0 0 3,-1 0 1,-1 0-1,1 0 1,3 1 0,1 1-1,0-1 99,-3 0 0,0 0 1,-1 1-1,2 0 0,-1 2 1,-1-1-42,-2-1 0,-2 0 0,1 1 0,2 1 0,1-1 0,-1 2 54,-1 0 0,1 0 0,-1 0 0,3-1 0,1 0 1,-1 1-251,-3 0 1,-1 0-1,0 0 1,-1-1 0,1 0-1,0 1 61,-3-2 1,1 1 0,-1 0-1,-1-1 1,-1 1 0,1-1-200,1 0 0,1-1 1,-1 1-1,0-1 1,-1 0-1,-1-1-30,-2-1 0,-1 0 0,0 0 0,-1 0 0,-2 0 0,0 0 145,17 0 1,0 0 0,1 0 0,0 0-3,-3 0 1,0 0 0,-4 0 0,-1 0 44,-8 0 0,-1 0 0,-3 0 0,-2 1-40,-5 1 0,-2 0 1,2 0-1,0 1 82,1 0 0,0 2 0,-1-1 0,0 0 0,-3-1 0,0-2 0,0 1 0,1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56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17188 11649 8095,'0'-29'2986,"0"2"-2020,0 8-1464,0 8 1,12 10-49,7 5 1,9 3-43,10-3 1,-1 0 666,5-4 0,-1 0 655,5 0 0,0 0-569,-1 0 0,-1 0 281,1 0 0,9 0-73,10 0 0,-28 0 0,1 0-445,0 0 0,2 0 0,0-2 0,0 0 316,1 0 0,0 0 0,5 0 1,0-1-31,3 1 1,0 0-1,1 2 1,1-1-386,-1-1 0,1 0 0,0 1 1,0 1 211,-3 0 0,1 0 1,6 0-1,1 0-145,0 0 0,1 0 1,-3 0-1,0 0-41,-1 0 0,-1 0 0,0 0 1,-1 0 90,4 0 0,-1 0 0,2 0 0,-1 0-9,0 0 0,-1 0 1,-2 0-1,-2 0 49,-7 0 0,0 0 0,0 0 1,1 0-180,1 0 1,-1 0-1,1 0 1,-1 0 130,-5 0 0,0 0 1,0 0-1,-1 0-98,24 0 1,-27 0-1,1 0 94,0 0 0,-1 0 0,1 0 0,0 0 90,29 0 0,-12-4 200,-10 0 0,-10 0 347,-5 4 1,-7 0-532,-1 0 0,-5 0-1835,1 0 1795,-2 0 0,-2-5 0,1-1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60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12114" units="cm"/>
      <inkml:brushProperty name="height" value="0.12114" units="cm"/>
      <inkml:brushProperty name="color" value="#FF0000"/>
    </inkml:brush>
  </inkml:definitions>
  <inkml:trace contextRef="#ctx0" brushRef="#br0">20957 9411 8076,'-6'0'3825,"1"0"-2265,0 0-941,4 5 1,-6-3 63,3 6-307,3 0-200,-4 3 0,1 2 233,0 2-425,1 3 66,3 5 1,0 4-317,0 4 0,0 6 279,0 1 0,0 5-212,0-1 1,0-2 48,0 2-1116,5-10 999,-4 6 0,4-10-190,-5 2-704,0-7 692,0-6 0,0-6-84,0 1-1504,0-6 911,0-1 1146,0-5 0,0 0 0</inkml:trace>
  <inkml:trace contextRef="#ctx0" brushRef="#br1" timeOffset="1">20592 10062 9806,'-12'0'127,"1"0"1,0 0 992,-1 0-874,6-5 1,1 2 406,5-4 0,0-1-163,0-3 1,5-1-354,2 1 0,9-6 79,3-2 1,4-2-52,3-2 0,3-1-220,6-3 0,0 2 72,3-6 1,-2 6-120,2-2 0,-3-1-204,0 2 1,-6-1-468,-3 4 1,-5 4 66,-2 0 0,-5 1-57,1-1 1,-2-1 137,-2 5 1,-3-1 569,-1 5 1,1-5-1,3-2 1</inkml:trace>
  <inkml:trace contextRef="#ctx0" brushRef="#br0" timeOffset="2">21528 9399 8515,'-6'-6'-314,"-4"-3"807,2 5 888,3 1-570,0-3-520,5 5 0,1-4-411,3 5 1,4 0 103,7 0 1,-1 0-177,5 0 1,1 0 17,7 0 0,-3 4 26,3 0 1,-3 5 74,-1-2 1,3 3-170,1 2 1,-2-1 120,-6 1 0,-3 3 22,-9 0 0,-2 5 185,-5-1 0,-7 7-135,-9 0 1,-6 2 265,-13-1 0,1 2 17,0 5 0,3-4 65,1-4 0,8-3-188,-1-4 1,10-1 31,1-3 1,6-6-179,6 2 142,0-7 0,1 1-120,3-5 1,2 0 86,6 0 0,0 0-206,4 0 1,-4 0 20,3 0 1,3-1 34,1-3 1,-1 2 57,1-6 1,4 4-8,4-3 1,0 0 261,0 0 0,-3-2-79,3 5 0,-7-4 9,-1 5 0,-4-1-107,4 4 0,-5 0-126,2 0 0,-4 0-181,0 0 0,-5 0-970,1 0 1217,0 0 0,3-5 0,0-2 0</inkml:trace>
  <inkml:trace contextRef="#ctx0" brushRef="#br0" timeOffset="3">21414 10085 8411,'-6'0'1951,"-4"0"-1195,3 0 330,1 0-265,1 0-554,5-5 1,1-3-77,3-7 1,4 1 92,7-5 1,4-2-249,7-5 1,4-5-99,4-7 1,10-9-437,-19 19 1,0-1 0,4-2-1,1 0 389,3-3 1,-1-1-1,2-1 1,-1 0-106,2 0 1,-1 0 0,-4 2 0,0 1-136,-1 2 1,-1 1-1,11-19-730,-5 8 0,-8 9 30,-7 5 1,-3 4 56,-4 4 992,-1 3 0,-5-1 0,-1 0 0</inkml:trace>
  <inkml:trace contextRef="#ctx0" brushRef="#br0" timeOffset="4">22705 9331 8411,'6'-12'118,"-1"1"238,-5 0 1652,0-1-602,0 1 96,0-1-297,-5 6-844,4 1 0,-4 10-198,5 3 1,0 2-140,0 1 1,0 6 38,0 2 1,0 4-176,0 3 0,0 0-61,0 4 1,0 4 126,0 4 0,-4 4-512,0-4 1,-1 5 62,1-1 0,3 4-50,-3 3 1,2-7 23,-2 0 0,2-6-142,-1-6 0,1-2 30,2-5 0,0-9-97,0-3 0,2-7 730,1 0 0,4-3 0,4-1 0</inkml:trace>
  <inkml:trace contextRef="#ctx0" brushRef="#br0" timeOffset="5">21848 11284 8279,'6'-5'-44,"-2"-3"1,-1 2 35,1-2 335,-3 1 1,8-5 161,-5 1 0,1 3 739,-2 0-282,-1 1-478,8-5 1,-9 5 241,3-1-143,-3 6-164,-1-3-289,0 15 1,0-3-121,0 9 0,0-2 94,0 1 0,-1 3-323,-3 4 1,3 3 124,-3 1 0,-1 2-227,1 3 1,-3 2 28,3-3 0,-1 3-112,1 1 1,1-3 73,-4-1 0,4-3-54,-1 3 0,2-7-503,-2 4 0,3-11 340,-3 3 1,4-10-640,4-5 1202,-3-3 0,9-1 0,-3 0 0</inkml:trace>
  <inkml:trace contextRef="#ctx0" brushRef="#br0" timeOffset="6">21574 6967 8411,'0'-18'0,"4"-2"-234,0 4 1,-1 1-1,-3 4 629,0-1-78,0 6 1,2-3 217,2 5-9,-3 1-315,4 3 0,-5 1-37,0 3 0,0-2-156,0 6 0,0-1 150,0 5 1,0 3-210,0 0 1,0 0 54,0-3 0,-4 1-82,0 2 1,0-1 96,4 5 1,0-4-2,0 4 0,-3-4 25,-1 4 0,0 0-16,4 4 0,-1 0-79,-3 0 0,3 4 96,-3-1 0,3 6-49,1-2 0,-4 0 2,0 0 0,0 0-6,4 5 1,0-2-34,0-3 1,0-2-144,0-5 0,0-5-342,0-3-100,0-2 0,1-7-497,3-2 1114,-2-13 0,13-4 0,-3-10 0</inkml:trace>
  <inkml:trace contextRef="#ctx0" brushRef="#br1" timeOffset="7">22339 9936 8921,'-11'0'505,"-1"0"179,6 0 0,1-5 382,5-3 1,10-2-311,5-1 0,6-4-813,1-1 1,6-9 82,3-2 0,3-4-199,4-4 0,8-4-185,-20 18 1,1 0-1,3 1 1,0 0 85,0-2 1,1 2-1,1 1 1,0 1 1,-1-1 1,-1 0 0,26-13-795,-6 2 0,-14 8 311,-5-1 753,-11 8 0,-2-3 0,-3 3 0,3-3 0</inkml:trace>
  <inkml:trace contextRef="#ctx0" brushRef="#br0" timeOffset="8">23538 9525 8022,'-11'0'0,"0"0"1145,-1 0-716,1 0 0,-1 0 29,1 0 0,3 1 72,1 3-410,-1 2 1,0 7 56,1 2 1,4-2-1,-1 2 0,-1 2 99,2-2 1,-1 5 28,4-1 0,1 2-156,3-2 1,1-2 42,3-1 1,3-5-156,0 0 0,5 0-145,3-8 1,2 1-139,-2-4 1,4-5 66,4-2 0,1-9-164,2-3 1,2-4 104,-6-3 0,1 0-27,-4-4 1,-1 1 124,-3-2 1,-4 0 18,-8 4 1,-3-3 82,-8 3 0,-2 0-77,-5 4 1,-7 2 17,-5 2 0,0 6-169,-3 5 1,-2 6-221,1-2 1,0 4 48,5 4 437,-1 2 0,-5 11 0,-1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621"/>
    </inkml:context>
    <inkml:brush xml:id="br0">
      <inkml:brushProperty name="width" value="0.12114" units="cm"/>
      <inkml:brushProperty name="height" value="0.12114" units="cm"/>
      <inkml:brushProperty name="color" value="#FF0000"/>
    </inkml:brush>
    <inkml:brush xml:id="br1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20215 7104 10186,'-4'-12'5088,"-1"2"-4773,-1 3 1,3-4 933,-1 4-334,3 2 0,1-2 1232,0 4-1347,0 1 1,1-3 321,3 5-405,-3 0-1100,10 0 0,-10 2 345,3 1 0,-2 2 170,2 3 1,-3 2 3,3-2 0,-3 6-177,-1 1 1,0 1 169,0 0 1,0 1-178,0 6 1,-1 0 942,-3 0 1,3 0-35,-3 0 0,-1 5-226,1 2 1,-1 4-193,1 4 0,3-2-218,-3 2 1,-1-4-148,1-3 1,1-2 41,3-2 1,0-3-55,0 2 0,-4 1 95,0-4 0,-1 2-181,1-6 0,3 1 73,-3 0 1,-1 0-297,1-5 0,0-4-965,4-3 200,0-5 296,0 2 1,2-7-1373,1-1 0,0-4 1972,5-4 0,-1-6 1,5 0-1</inkml:trace>
  <inkml:trace contextRef="#ctx0" brushRef="#br0" timeOffset="0.995">19644 9662 9938,'0'-11'4915,"0"-1"0,1 5 4915,3-1-6661,2 5-3169,6-7 0,4 9 0,3-3 0,3 3 0,6 1 0,6 0-177,2 0 1,4 1-1448,-2 3-835,-2 2 2005,3 6 1,-8-1 819,-1 1-1005,-10-1 798,2 6 0,-12-3-253,-2 5 882,-3 0-100,-5 3 0,-3 3 765,-4 1-117,-6 3-916,-15 1-401,-1 3-19,-5-4 0,-3 4 0,2-3 0,0-2 0,8-5 0,-1-1-1109,2-3 1099,7-3-126,-3-5 0,11-4 1527,-1-3-1391,6-3 0,1-1 0,5 0 0,5 0-64,1 0 1,6 0-321,-1 0 1,4-1 58,1-3 0,4 3-337,-1-3 477,-3 2 62,6 2 1,0 0 122,4 0 0,1 0 0,-4 0 0,3 0 0,1 0-245,0 6 237,-5-5-368,6 4 334,-9-5 0,8 0-300,-8 0 0,1 1-1450,-1 3 0,-2-1-477,-6 4 452,-4-4 2219,-2 7 0,-5-4 1,0 6-1</inkml:trace>
  <inkml:trace contextRef="#ctx0" brushRef="#br1" timeOffset="1.995">20249 11980 7999,'-23'0'1485,"1"0"-873,-1 0-1004,5 0 1,1 0-270,6 0 1531,0 0-365,4 6 0,2 0 279,5 5 1,0 1-298,0-1 0,0 1-41,0-1 1,1 4-257,3 0 0,3 6 65,4-2 0,-3 6-211,-1 2 1,1 5 121,3-2 0,-3 3-89,-1 1 1,0 4-112,0 0 1,-1 2-128,-6-2 0,0 1-66,0 3 1,-2 1-213,-2-5 0,-1 3-390,-2-7 0,-2-2 366,5-9 0,2-6-817,5-1 0,9-9 1280,7-3 0,2-8 0,2-2 0</inkml:trace>
  <inkml:trace contextRef="#ctx0" brushRef="#br1" timeOffset="2.995">20078 13911 7941,'-8'-4'0,"1"0"1785,4 0-475,-7 4 261,4 0-774,-6 5-436,1 2 1,-1 4 196,1 0-337,5 1-84,-5 4 0,6 2-30,-2 5 1,-2 0 125,5 0 1,0 1 13,4 2 0,0 0 112,0 4 53,5 1-247,2-2 1,4 3 165,1-6 98,-1 1-264,0-4 1,2-5-565,2-3 230,-2-3 87,9-5 0,-7-3-64,8-8 0,-7-4-141,7-7 1,0-8-351,0-7 0,3-3 203,-3-2 0,-4 0-227,4-3 1,-8 2 470,0-2 1,-3-1 0,-5 1 1,-1 0 358,-6 3 0,-6 2-70,-1 3 1,-5 5 116,-3 9 0,-4 2-183,-7 11 0,0 0-73,-4 7 0,4 6-351,0 5 1,-2 6-482,1-2 0,0 6 871,5 2 0,-1 4 0,0-1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635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16960 8463 7941,'0'-17'0,"0"5"0,0-4 1780,0 4-509,0 5 90,0-3-515,0 9 1,-1-4 43,-3 5-471,3 0-210,-10 5 0,10 1-140,-3 6 0,3-1 290,1 1-630,0-1 252,0 6 1,0 0 226,0 6-293,0 5 87,0-4 1,1 8 160,3-5-176,-3 4 0,10-3 32,-4 3 308,3 2-549,2-9 308,-1 4-103,1-11 104,-1 0 1,4-7-30,1-2 0,3-6 6,-4-9 0,1-6 147,0-10-680,-4-5 345,10-1 1,-10-5-22,4-1-667,-4 1 500,0 0 0,2-4-1347,-3 0 1111,3 0 0,-13 0-1452,3 0 1470,3-1 1,-6 8-646,3 4 559,-3 6 0,-2 14 616,-3 3 0,-2 13 0,-6 4 0</inkml:trace>
  <inkml:trace contextRef="#ctx0" brushRef="#br0" timeOffset="1">17383 8657 7941,'5'6'712,"-4"5"0,9-10-236,-2 3 1,-2-3 11,2-1 68,-1 0-265,5 0 0,-1-1-52,1-3 1,-1-3-15,0-4 0,1 0-430,-1-1 169,1-4 1,-2 2-545,-3-5 530,4 5 0,-6-8-126,2 3 0,-2 1-176,-5-1 0,0 5 90,0-1-102,0-3 205,-5 6 1,-1-1-154,-6 5 419,-4 6-203,3-3 0,-8 7 210,2 6-164,2 0 1,-4 8 329,2-5 1,1 6-125,-1 2 1,5-1 114,-1 1 0,2-4-72,1 4 1,2-4 5,3 4 0,2-3-218,5 3 0,0-5-222,0 1 1,1 0-60,3-4 1,2 3-397,5-6 0,5 1-1,-1-2 1,5 2 2,-1-5 688,-2 0 0,9 1 0,-1 1 0</inkml:trace>
  <inkml:trace contextRef="#ctx0" brushRef="#br0" timeOffset="2">17817 8486 7941,'-12'-7'186,"-4"2"1,2 5-7,-5 0 0,3 2-69,-3 1 1,5 4 240,-1 4 26,2 1-135,2-1 1,1 0 87,2 1-196,-2 4 30,9-3 1,-4 3-91,5-4 82,0-1 0,1 1 122,3-1 0,-2 1-77,6-1 1,-4 0-295,3 1 0,1-1 113,3 1 1,2-2-186,2-3 1,-2 4 84,2-4 1,3 2-779,1-1 0,3 1 23,1-6 0,-1 1-966,1-4 1800,5 0 0,1-5 0,6-1 0</inkml:trace>
  <inkml:trace contextRef="#ctx0" brushRef="#br0" timeOffset="3">18582 8429 7941,'-5'-11'791,"-3"4"0,2-2-300,-2 5 1,4 0 1057,-3 4-858,4 0 249,-7 5-536,9 7 0,-6 7-382,4 8-15,1 2 52,-3 5 0,5 5-923,0 3 481,0 8 1,0 7-36,0 7 0,0-1-1162,0-2 1505,0-8-1634,0-2 1080,5-11 0,0-7-203,3-10-506,2-10 837,-4-8 1,6-6 579,-1-3 0,1-8 1,-1-5-1</inkml:trace>
  <inkml:trace contextRef="#ctx0" brushRef="#br0" timeOffset="4">18627 8474 7941,'4'-11'544,"0"-1"-244,5 1 0,-1 1 175,7 2 1,-1-1-89,5 6 1,2-1-31,10 4 1,1 0-27,9 0-111,6 0-1436,5 0 1409,5 0 0,7 0-28,-30 0 1,0 0-308,5 0 1,1 0 129,3 0 0,0 0 0,5 0 1,1 0-108,0 0 1,1 0 104,1 0 0,-1 0-77,-1 0 0,0 0 0,3 0 1,0 0-70,-2 0 1,-1 0 0,1 0 0,-1 0 60,-3 0 1,-1 0-1316,4-3 1,-1 1 1256,-4 1 0,-1 0 1,5-1-1,-2-1 27,-3 3 1,-2 0 0,1 0 0,-1 0-153,-3 0 1,0 0-1,3 0 1,0 0 128,-1 0 0,0 0 55,2 0 0,-1 0 18,-3 0 1,-1 0 0,-3 0-1,0 0 50,27 0 0,0 0-31,-4 0 0,6 0 109,-5 0 1,1-1-241,-2-3 360,-5 3-115,-6-4 0,-7 5-17,-4 0 190,-1 0-146,5 0 0,2 0 175,4 0-56,-4 0-194,4 0 0,-10 0 302,3 0-132,-2 0 0,-7 0 203,-3 0-210,-1 0 0,-3 0 1041,1 0-859,0 0 910,-5 0 0,3 0-1083,-2 0 0,3 0 402,1 0 0,4 0-346,-1 0 1,-3 0-67,-4 0 1,-5 1 220,1 3-184,-2-3-28,-2 9 170,-4-8-125,3 8 0,-9-4-19,3 6 1,-3-1-16,-1 0 1,0 5 116,0-1-391,0 5 106,0 3 0,-1 2 178,-3 6-734,3-1 424,-4 10 1,0 3-367,-3 10 1,2 7-158,2-25 0,0 2 0,2 0 0,0 1-78,-1 2 0,-1 0 0,1 0 0,-1 0 232,1 0 0,-1 0 482,-1-3 0,0 1 0,2-1 0,1-1 0,-2-1 0,0-1 0,2 0 0,0 0 0,1 1 0,1-1 0</inkml:trace>
  <inkml:trace contextRef="#ctx0" brushRef="#br0" timeOffset="5">18570 9194 7941,'7'0'1226,"-2"5"0,0-4-177,2 3-692,9-3 1,8 3 215,10 0-77,10 0-2483,19 1 2097,-29-5 1,1 1-828,7 1 0,1 1 736,0 0 0,1-1 0,8-1 0,1-1-8,2 2 1,0 0 0,5-1-1,1-1-67,0 1 1,0-2 0,2 1-1,1 0 107,-20 0 1,0 0 0,1 0-231,3 0 1,0 0-1,-1 0 131,-2 0 1,0 0-1,0 0 1,3 0-1,1 0 1,-34 0-87</inkml:trace>
  <inkml:trace contextRef="#ctx0" brushRef="#br0" timeOffset="6">20671 9228 5688,'11'0'-18,"53"0"-58,0 0 0,-1 0 0,-2 0-7,-7 0 1,-1 0-226,2 2 1,-1 1 164,-4 0 1,-1 0 0,3 1 0,0 0-89,-5 0 0,-2 0-353,-5-3 0,-2 0 317,24 9 0,1-8 272,-31 0 1,0-1-1,3 0 1,-1 0-237,31-1 0,-6 0 594,-13 0 0,-9 4 342,-3-1 0,-7 1-550,-1-4-123,-2 0 959,-6 0 1,4 0-1237,-3 0 0,1 0 813,-1 0 1,1 0-1473,-4 0 1043,4-5 0,-7 4 0,3-4 0</inkml:trace>
  <inkml:trace contextRef="#ctx0" brushRef="#br0" timeOffset="7">20124 8474 7941,'0'-6'0,"0"-4"0,0 2 1410,0 3-336,0-5 281,0 9-642,0-4-384,0 5 1,-4 8-142,0 4 33,0 7-42,4 4 0,-4 7 55,1 8 1,-3 3-14,3 5 0,1 4-212,-1 4 0,-3 7 108,4-29 0,1 0 0,-1 1 1,0 0 102,2 32 1,0-4 13,0-8 1,0-2-235,0-5 0,10-6 0,3 0 0</inkml:trace>
  <inkml:trace contextRef="#ctx0" brushRef="#br0" timeOffset="8">21106 8520 7941,'6'-11'0,"-1"-1"1740,-5 6-786,0-4-368,5 8 560,-3-3-462,3 5-232,-5 5 55,0 2-684,0 4 193,0 6 1,-4 2 215,0 7-504,0 3 280,4 11 0,-1 0 200,-3 6-1224,3 5 450,-4 6 0,5 6-555,0-29 1,0 1-216,-3 2 0,1 0 925,1-2 1,0-1 410,-1 1 0,-1-1 0,1 0 0,1-1 0,-3 29 0,1-2 0,2-4 0</inkml:trace>
  <inkml:trace contextRef="#ctx0" brushRef="#br0" timeOffset="9">18936 8737 7941,'-12'0'1434,"-4"0"-946,8 0 1,-7 0 499,7 0-308,-2 0 0,4 5-366,2 3 0,3 7-264,1 4 1,0 8 206,0 3-1503,5-2 891,-4 10 0,9-8-1167,-2 9 781,-3-4 473,5-1 1,-7-4-1500,4-4 918,1-2 849,-2-6 0,4 4 0,-3-5 0</inkml:trace>
  <inkml:trace contextRef="#ctx0" brushRef="#br0" timeOffset="10">18993 8748 7941,'0'-16'640,"0"3"159,0-2 0,0 2-353,0 2 0,1 3-100,3 1 0,2 0 734,6 0-689,-1-3 0,6 8 275,2-2-364,2 3 0,7 1 57,3 0-613,-3 0 242,10 0 0,-8 1 129,8 3 0,-2 1-57,-2 3 1,-6 2 131,-5-2 1,-6 2-84,-5 1 0,-2 1-176,-2-1 38,2 1-128,-9-1-279,4 5 311,-5-3 0,0 9-274,0-3 0,0 1-371,0-1 0,-4 3 323,1-3-1260,-1 7 1073,-1-7 0,2 8-101,-4-8-758,4 3 718,-7 0 775,9 1 0,-10 0 0,5 0 0</inkml:trace>
  <inkml:trace contextRef="#ctx0" brushRef="#br0" timeOffset="11">18924 9171 7941,'-11'0'0,"0"0"1459,4 0-907,-3 0 1,5-1 683,-3-3-442,3 3 0,5-6-114,0 3-460,10 3 1,-2-9-1069,19 9 707,-8-9 0,14 7-149,-3-5 1,8 5-219,4-5 0,8 4-604,3-3-266,-21 3 1,2 0 1145,0-1 1,2-1 0,3-2 0,2-1 0,-1 0 0,0 0 0</inkml:trace>
  <inkml:trace contextRef="#ctx0" brushRef="#br0" timeOffset="12">21448 8680 7941,'-6'0'0,"-4"0"1150,4 0-238,-1 0-141,2 0-334,5 0-247,-5 5 1,4 3-139,-3 7 1,3 3 278,1 4-1068,0 6 580,0 1 1,0 6 93,0-1-1194,0 0 892,0 1 1,0-2 127,0-3-1320,0-2 1557,5-10 0,-4 3 0,4-3 0</inkml:trace>
  <inkml:trace contextRef="#ctx0" brushRef="#br0" timeOffset="13">21494 8726 7941,'5'-18'646,"-4"-4"-322,4 10 1,-1-5 57,0 6 1,5-1 88,-1 1 0,3 3-45,4 1 157,-2 4-268,9-7 0,-5 9 145,6-3-295,5 2 1,-3 2 21,6 0 0,-4 2 61,3 2 0,-1-2 62,2 6 0,-3-4-90,-6 3 1,-4-3-96,-3 4 0,1-5 1,-4 4 315,-2-2-452,-6 4 52,1-8 0,-5 9 263,0-2-1063,0-3 416,0 5-244,0-9-17,0 9 408,0-3 1,0 5-145,0 4 0,-3-2 59,-1 5 0,-4 0-11,4 3 0,-5 6 77,2 3 0,-2 2-531,1 1 1,-2-1 60,3-2 1,-2 4-551,1-4 1235,3 4 0,0-6 0,-1 6 0</inkml:trace>
  <inkml:trace contextRef="#ctx0" brushRef="#br0" timeOffset="14">21346 9057 7941,'-12'-7'1285,"5"2"1800,-1 5-2111,5 0 265,-2 0-756,5 0 1,10 2-45,6 1 1,9-1-163,6 1 0,3 3 54,4-3-1311,2 6-678,11-7 226,6 3 1,7-2 943,-30-1 1,0 0 29,30 2 0,-3-4-1079,-8 0 1537,-7 0 0,-12 0 0,-6 0 0</inkml:trace>
  <inkml:trace contextRef="#ctx0" brushRef="#br0" timeOffset="15">19198 8931 7941,'0'-18'0,"0"2"1172,0 4-682,0 1 1,0 3 198,0 1 24,0 4-12,0-2-391,0 5 0,0 5-90,0 3 1,0 6-1,0 1 1,0 7 27,0 0 1,0 5-29,0 4 1,0 7 13,0 0 1,0 6-1,0 6 1,0 3-1508,0 8-732,0 2 1659,0-29 0,0 1 0,2 0 0,0 0-408,0 1 1,0 0 415,0-4 1,0 1-35,-2 1 0,0-1 1,0 23-89,0-3 1,4-3 162,0-9 1,-1-6-35,-3-9 331,0-2 0,4-5 0,0 0 0,0 1 0</inkml:trace>
  <inkml:trace contextRef="#ctx0" brushRef="#br0" timeOffset="16">18993 9970 7941,'-5'-6'582,"-2"-4"170,-4 9 1,3-4-68,1 5 88,4 0-421,-2 0 0,5 5-184,0 2 1,4 3-221,0 2 0,5 4-509,-2 3 379,3 3 201,2 1-159,-1 0 156,1-1 1,-1 1 165,1 0 135,-1 0-165,0 0 1,1-5-103,-1-3 1154,1-2-775,-1-7 1,6-1 59,2-5 27,2-10-226,7-3 1,3-16-1145,7-5 431,2-6-156,-15 18 1,1-1 0,-2-2 0,-1 0-821,2 0 0,-1 1 1139,0-1 1,-1 0-1,2 0 1,-1 1-693,-1-1 0,-1 0 952,21-19 0,-6-1 0,0 6 0,0 2 0,1 4 0</inkml:trace>
  <inkml:trace contextRef="#ctx0" brushRef="#br0" timeOffset="17">21734 8908 7941,'-5'-6'1658,"4"1"-719,-10 5-374,5 0 1,-2 5 536,1 3-688,4-3-186,-7 10 1,8-6-15,-6 10 1,4 5-165,-3 6 1,4 8-214,-1 4 1,3 8 293,1 3-3748,0 8 3006,0 2 0,0 2-800,0 0 0,0-2 684,0 2 0,0-30 0,-1 0 727,-1-3 0,0 1 0,1 31 0,-8-5 0,2 2 0,-3 1 0,-6-3 0,-5-3 0</inkml:trace>
  <inkml:trace contextRef="#ctx0" brushRef="#br0" timeOffset="18">21426 9833 7941,'-12'-5'849,"5"4"216,-1-3 0,4 3-297,-4 1-653,6 0 1,-3 5 412,5 3 0,5 3 183,3 4-1020,2-2 275,1 9 1,2-5 232,2 6-701,-2 5 421,8-4 1,-4 3 111,2-8-69,2 2-4,-3-8 1,6 4 166,3-6 0,-3-5 375,3-2 1,2-8-115,1-3 1,3-8-131,2-4 0,-2-3-68,-3-1 0,2-4 178,-6 1-2607,1-6 1690,1 8 1,-8-5 188,3 2 362,-8 3 0,1-4 0,-6 5 0,1 0 0,3 1 0</inkml:trace>
  <inkml:trace contextRef="#ctx0" brushRef="#br0" timeOffset="19">18639 10587 7941,'0'-11'3157,"0"4"-2426,0 2 102,0 5-449,0 5 1,0 7-190,0 7 25,0 7-55,0 9 1,0 7-969,0 7-788,0 3 1478,0 0-743,0 4 623,0-9 0,4 4 22,-1-6-2269,1 1 1864,-4-5 1,4-3-29,0-8 1,0-2 643,-4-5 0,0 0 0,0 0 0,0-1 0</inkml:trace>
  <inkml:trace contextRef="#ctx0" brushRef="#br0" timeOffset="20">18662 10519 7941,'0'-7'0,"-4"1"1810,0 2-794,0 3-589,4-4 1,5 1 1126,3 0-1046,2 0 0,8 4 123,5 0-371,10 0 1,9-3-269,7-1 1,3 0-317,5 4 1,5-4-578,-29 3 1,-1-2 462,1-1 1,1-1 327,6 5 0,-1-1 1,-4-3-1,0-1-849,1 3 1,0 0 807,-3-2 1,-1 0 0,19 2 23,-6-1 0,-7 1 129,-11 2 1,-7 2 433,-12 1 1,1 4-232,-5 4 1,3 1 1144,-3-1 1,0 0-1031,-4 1 0,0 0 760,0 4 1,0 0-862,0 3 1,0 3-121,0-3 0,0 6-13,0 2 1,0 8-265,0 0 1,0 3-477,0 0 0,4 2 343,0 6 0,-1 4-211,-3-1 0,0 2 240,0-2 0,4 0-540,0 4 1,0 3-51,-4 1 1,0-8-238,0-11 0,0-3 317,0-5 225,0-2 567,0-5 0,0-5 0,0-2 0</inkml:trace>
  <inkml:trace contextRef="#ctx0" brushRef="#br0" timeOffset="21">18627 11398 7941,'-10'-8'1069,"3"1"1585,-3 4-1844,8-7 106,2 9-534,12-4 1,7 3 264,7-1-50,9 1-468,10-3 0,7 2-422,5-1 62,6-5 1,-31 6-1,0-1 104,4-1 0,1-1 1,-4 0-1,0 1-256,1-1 1,0 0-1,27-4-1032,0 2 0,-8-2 90,-3 3 737,-13-3-677,-4-2 773,-16 1 0,-5 3 492,-8 0 0,-3 1 0,-1-5 0</inkml:trace>
  <inkml:trace contextRef="#ctx0" brushRef="#br0" timeOffset="22">19256 10633 7941,'-23'-5'-56,"0"3"0,5-6-42,3 4 0,-2 0 413,2 4-114,0 0-96,-2 0 0,6 1 108,0 3-153,-1 2-52,6 6 0,-2-1-69,1 1 1,4 3 124,-1 0 302,3 0-203,1 2 0,0-3 9,0 5 366,0-5-287,0 2 0,4-4 258,0-1-125,4-5-257,-1 5 0,4-10 7,1 3 106,4 2-61,-3-5-268,3 4 111,-4-5 0,-1 0 179,1 0-362,-1-5 140,0 4 0,1-9 3,-1 2 1,-1 2-132,-2-2 0,-2 2-346,-2-2 278,-2-2 94,3 4 0,-4-6-90,3 1 164,-3 5 61,4-4 0,-6 8 120,-3-2-139,3 3 1,-8 2 105,5 3 0,-4 6-203,5 6 1,-5 5-91,4 2 1,0 1 104,4 7-1375,0-1 694,0 4 614,0 6 0,0-5 0,0 5 0</inkml:trace>
  <inkml:trace contextRef="#ctx0" brushRef="#br0" timeOffset="23">20215 10633 7941,'0'-12'1064,"-5"6"-635,-1 1 0,-2 5 218,0 0 303,1 5-529,0 1 1,-2 7-124,6 2 1,-1 4-255,4 8 1,0 2 67,0 5-165,0 6 91,0 0 0,0 10-1123,0-1-587,5 6 1517,-4-8-1353,9 9 991,-3-9 1,0 2-81,1-7-1256,0-8 1076,3-6 777,0-5 0,-4-5 0,-2-2 0</inkml:trace>
  <inkml:trace contextRef="#ctx0" brushRef="#br0" timeOffset="24">20318 10587 7941,'5'-16'1017,"1"-2"-765,6 0 0,-1 3 114,0 7-145,1-2 55,4 4 788,2-1-635,5-3 0,0 9 218,0-3-241,5 3-121,1-4 1,5 4-195,0-3 1,7-1-196,5 1 1,0 0-818,8 4 970,-1 0 30,-6 0 1,0 1-8,-13 3-85,-2-3 221,-14 10-130,-2-10-23,-4 9 1,-6-7 27,-2 4 51,-3 1 370,-1-2 0,-1 4-340,-3-2-450,3 7 183,-4-2 0,1 8-360,0-2 1,-1 4 225,1 4 1,3 2 208,-3 5-74,3 1-833,1 4 584,0 2 164,0-1 0,0 0 63,0-6 1,0 1 53,0 3 0,0-7-67,0-1-1494,0 1 1005,0-7 1,0 1-1094,0-2 1719,5-3 0,-4 8 0,4-5 0</inkml:trace>
  <inkml:trace contextRef="#ctx0" brushRef="#br0" timeOffset="25">20329 11318 7941,'-18'-11'0,"-2"3"2694,5 0-1236,0 6-354,8-8 407,2 8-722,10-3-312,7 5 195,5 0-338,11 0 1,2 0 109,4 0-1033,5 0 484,2 0 0,1 0 112,0 0-2418,-1 0 2050,5 0 0,5-1-835,2-3 193,3 3 682,-4-9 1,-3 4-1067,-7-6 1,-6 1 3,-6-1 213,-14 6 1170,4-4 0,-14 3 0</inkml:trace>
  <inkml:trace contextRef="#ctx0" brushRef="#br0" timeOffset="26">20580 10679 7941,'-6'-6'470,"-4"5"156,2-3 0,2 3 210,-2 1-581,6 0 1,-7 1 75,5 3-58,0 3-80,4 4 0,0 4-196,0 0 57,0 1 28,5-5 0,-3 4 8,1 0-17,4 1 0,-6-5-82,4 1 114,0-1 1,-4 0-189,3 1 44,3-1-62,-6 1 125,4-1 231,-5 1 75,5-1-470,-4-5 228,4 4 72,0-8-299,-3 3 74,3 0-32,0-4-87,-4 4 91,9-5 1,-8 1 66,1 3 0,4-1-32,0 4 1,0-3-50,0 4 129,1-6-63,3 9 1,5-9-315,-1 6 164,5-6 78,-7 8 0,7-8-262,-5 1 37,1 4 246,-5-6-461,0 4 287,-4 0 1,-3-4-134,-8 3-823,-8 3 728,-5-6 0,-11 4-231,-3-5 725,-2 0 0,-1 5 0,0 1 0</inkml:trace>
  <inkml:trace contextRef="#ctx0" brushRef="#br0" timeOffset="27">20500 10781 7941,'7'-11'0,"3"-1"0,-4 5 825,6-1-405,-1 1-202,6 0-302,0 2 84,11 0 1,4 3 0,10-6-1905,5 5 1537,10-7 1,5 4-1,2-5 1</inkml:trace>
  <inkml:trace contextRef="#ctx0" brushRef="#br0" timeOffset="28">21505 10484 7941,'-11'0'2053,"0"0"-1431,-1 0 1,1 0 483,-1 0-554,1 5-269,5 2 0,-3 2 55,5 2 1,0-1-192,4 9 0,0 2-144,0 5 0,5 5-95,3 7 0,-2 7-326,2 9 0,-4-2-633,3 1 0,-4 0 697,1 4 1,1-3 37,-2-1 0,2-6-94,-1-1 1,3-7-95,4-9 0,0-3 504,1-8 0,4-2 0,2-6 0</inkml:trace>
  <inkml:trace contextRef="#ctx0" brushRef="#br0" timeOffset="29">21563 10450 7941,'5'-11'0,"-3"-5"646,6 1 1,1 0 32,6 4 609,3-6-762,10 4 1,2-2 205,8 8-256,3-4-183,-1 10 0,5-4-95,-3 5 0,2 0-129,2 0 1,-6 1-450,-2 3-807,3-3 1246,0 4 1,9-5-184,4 0 0,-5 4 242,-3 0 0,-7 1-91,-8-1 1,-5 1-32,-7 3 520,-7 2-309,-7-4 1,-5 2-178,0-1 0,0 1 467,0 3 1,-1 1-533,-3-1 1,2 2 67,-1 2 1,-2 3-181,1 5 0,-4 5 104,4 2 1,-4 3-131,0 1 1,2 7 112,-2 5-1902,0-1 1682,-3 11 1,2-4-298,-2 5 1,3 6-244,3-31 1,-1 0-1,-6 32 37,8-32 1,1 0 0,-3 27 141,3-2 0,1-1 641,2-7 0,0-2 0,0-6 0,3-8 0,5-8 0,4-7 0</inkml:trace>
  <inkml:trace contextRef="#ctx0" brushRef="#br0" timeOffset="30">21494 11318 7918,'0'-11'2402,"0"4"1,6 1-1700,6 2 1,2 3-157,9-3 1,3 3 368,12 1-385,8 5-2012,11-4 475,7 9 787,-1-3 0,-2-1-280,-8-2 1,-2-3-424,-5-1 0,-6-1 641,-2-3-1229,-2-2 646,-7-6 0,-2 1 864,-8-1 0,4-4 0,-8-3 0,-2-3 0</inkml:trace>
  <inkml:trace contextRef="#ctx0" brushRef="#br0" timeOffset="31">21711 10564 7941,'-5'-11'2056,"4"-1"-1317,-9 6 0,8 0-535,-2 2 0,13-1 106,7-3 0,5-1 220,6 6 0,2-5-76,5 4-780,1 0 303,-1-1 0,0 4-187,0-3 0,1 3-279,-1 1 1,-5 4 350,-2 0 0,-4 4-252,-4 0 0,-8 2 124,-7 2 0,-3-1 363,-1 0 0,-1 2 291,-3 2 0,-1-1-188,-3 5 0,-2-3 72,3 3 1,0 3-123,0 5 0,0 5-50,0-2 1,-2 7-661,5 1 1,-4 5 297,4-1 1,-3 1-805,3-1 1,-5 5 293,2-5 1,-2 4-459,1-8 1078,-2 0 1,9-4 0,-4 0 0</inkml:trace>
  <inkml:trace contextRef="#ctx0" brushRef="#br0" timeOffset="32">21780 10941 7941,'-5'-11'2349,"3"3"-1233,-2 1 10,3 4-678,6-7 1,3 7-45,7-4 1,4 4-198,8-1 0,2 2-147,5-2 1,6 3-173,1-3 0,10 3-1332,6 1-1117,5-5 2561,2 3 0,-30 0 0,-1-1 0,31 3 0</inkml:trace>
  <inkml:trace contextRef="#ctx0" brushRef="#br0" timeOffset="33">20226 11604 11258,'0'-7'1143,"0"2"1,7 1-454,4 1-469,1-1-28,9 4 0,-3-2-201,5-1 59,5 1 0,-4-3-758,9 5 607,-9 0 1,8 2 77,-6 1-677,1-1 489,-9 8 0,2-8-27,-5 6-37,0 0 69,-8 3 0,-2 0 523,-5 1-163,0-1-88,0 6 0,-5-3 104,-3 5-45,-7-5 0,2 7 224,-3-3-178,-1 0 0,3 2 44,-5-5-135,5 6 7,-7-9 0,7 6 102,-5-3-246,5-2 48,-3 4 0,6-10 42,-1 1 43,1-1 11,5 0-42,-5 3-12,10-9 23,-4 4 191,5-5-162,0 5-2,0-3 99,0 3-62,0-5 4,0 5 34,0-4-97,0 4 0,5-5-19,3 0 60,-3 0-39,5 0 0,-4 4-261,6 0 104,-1-1 0,1-3-157,-1 0 154,1 0 0,-1 2 45,0 2-721,1-3 496,-1 4 0,2-5-154,2 0-1174,-2 0 997,3 0 1,-4 0-885,-1 0 512,1 0-727,-1 0 1706,0 0 0,-4-5 0,-2-2 0</inkml:trace>
  <inkml:trace contextRef="#ctx0" brushRef="#br0" timeOffset="34">20272 11786 9067,'-6'-1'1623,"2"-3"-1236,3 3-56,1-4 1814,0 5-1689,5 0 0,5 0-162,5 0 0,7 4-483,0 0 0,1-1 198,4-3 0,1 4-563,-1 0 0,0 1 405,0-1 0,-2-3-1100,6 3 1,-4-2 42,3 2 0,-5-2 549,2 1 1,-3 0 656,-1 1 0,-5 2 0,-2 5 0</inkml:trace>
  <inkml:trace contextRef="#ctx0" brushRef="#br0" timeOffset="35">16103 12723 7924,'-11'-5'374,"3"0"-72,1-3 1,-1 3 568,-3 5-544,-6 0 0,3 1 711,-5 3-652,5 2 0,-7 10 310,2-1-400,2 5 1,-4-2 101,2 5-339,2 0 105,1-1 1,5 1 218,4 0-493,-3 0 151,8 0 0,-3-4-355,5 0 292,0-5 1,2 6-47,1-5 0,0 4-350,5-3 61,-1-1 0,8-4-415,1 1 1,4-1 96,-1 1 0,3-5-389,0 1 0,1-6 300,0 2-107,0-3 871,0-1 0,5-5 0,1-1 0</inkml:trace>
  <inkml:trace contextRef="#ctx0" brushRef="#br0" timeOffset="36">16252 12986 7924,'-6'0'125,"-5"0"0,9 0 410,-6 0-207,6 0 261,-8 0-254,8 0 0,-3 1 329,5 3-198,0-3 1,1 8 15,3-5-66,3-1-154,9-3 1,-2 4 275,5 0-360,0 0 0,4-4-1,0 0 1,0 0-124,0 0 0,-1 0-276,1 0 1,-1-4 162,-3 0-14,2-5 1,-8-1-132,2-5 0,-2 0 88,-2 3-380,-4-4 286,-2 3 0,-10-3-111,-3 4 249,-2 1-40,-7-1 0,0 2-252,-6 3 270,0-4-66,-5 5 1,3-2-135,-6 1 0,6 4 96,-2-1-324,3 3 262,6 1 1,2 1-42,4 3 1,6 3-95,2 4 0,3 2-657,1 2 658,0-2 1,5 2 393,3-7 0,7 7 0,3-3 0</inkml:trace>
  <inkml:trace contextRef="#ctx0" brushRef="#br0" timeOffset="37">16640 12791 7924,'5'-6'622,"-3"1"-46,3 5 544,-5 0-379,5 0-257,-4 0-596,4 5 152,-5 1 1,1 7-27,3 2 25,-3 3 122,4 5 0,-5 5-510,0 2 268,0 8 1,0 8-1311,0 7 1264,0 8 0,-3 1-36,1-29 0,0-1 0,-2 29-280,4-8 0,0-6 96,0-5-787,0-10 711,5-4 1,0-12-462,3-4 884,-3-1 0,0 1 0,1-1 0</inkml:trace>
  <inkml:trace contextRef="#ctx0" brushRef="#br0" timeOffset="38">16777 12814 7924,'5'-11'449,"-3"4"727,3-3-688,0 4 0,1 0 139,6 2 1,-1 3-408,0 1-183,6 0 1,-3 3 290,5 1-1082,5 10 450,0-6 190,4 8 0,-5-4-82,0-1 1,-7 4 160,-4 1 0,-6 4-133,-6-1 1,-3 1-214,-4-1 588,-6 3-189,-15-4 0,3 4-194,-6 1 149,1 0 1,-3-5-377,2-3 0,5-4 180,7-3 1,2 1-1128,6-5 875,4 0 1,2-13-59,5-3 533,11-7 0,1-4 0,11-6 0</inkml:trace>
  <inkml:trace contextRef="#ctx0" brushRef="#br0" timeOffset="39">17063 12826 7924,'11'-7'81,"-4"2"-81,-2 0 1017,0 4-135,-4-4-254,9 0-228,-9 3-71,10-3-391,-10 5 59,4 0 1,-4 5-910,3 3 667,-3 2 1,4 3 29,-5 2-337,0-2 384,0 3 0,0 0-28,0-1-694,0 0 515,0 1 1,0-3-171,0 2 167,0-7 378,0 2 0,-5-3 0,-1 4 0</inkml:trace>
  <inkml:trace contextRef="#ctx0" brushRef="#br0" timeOffset="40">17314 12803 7924,'11'0'-244,"1"0"207,-1 0 1,-3 0 209,0 0-576,-6 0 176,3 0-31,0 0 68,-4 0 233,10 0-326,-10-5 181,4 3 0,-1-4 44,0 2-157,-1 3-1,-3-4 216,0 0 0,5-1 0,2-6 0</inkml:trace>
  <inkml:trace contextRef="#ctx0" brushRef="#br0" timeOffset="41">17120 12472 7941,'-12'3'1064,"1"1"0,3 0-737,1-4 823,-1 5-694,-3-4 0,3 4 224,1-5-749,4 0 238,-2 0-4222,5 0 1756,5 0 2297,1 0 0,6 6 0,-1 0 0</inkml:trace>
  <inkml:trace contextRef="#ctx0" brushRef="#br0" timeOffset="42">17463 12917 11530,'0'-6'966,"0"-5"0,5 5-1086,2-5 115,-2-1-39,5 1 1,-3-1 50,4 1 1,-1 0 18,-2-1 0,1-3-207,-5 0 1,1 0 66,-1 3-260,-3 1 239,4-1 0,-6 2-184,-3 2 206,-3-2 67,-9 9 1,2-4 6,-5 5 9,5 0 0,-6 4 85,4 0 0,0 6-71,1 1 1,2 1 164,-2 3 1,2-1-95,2 1 1,1-1 293,2 5 1,-1-4-130,5 4 0,-3-5-55,3 1 1,0-2-194,4-1 1,5-1-219,3 0 0,6 1-408,1-1 1,6-3 339,2-1 0,1-4-155,7 1 1,-4-3 83,3-1 1,-3-1-345,3-3 1,-5 1 278,2-4 0,-3-1 333,-1-3 0,-1-4 196,-3-1 0,0 1 135,-8 4 1,3-1 321,-6 1 1,1-1-67,-2 1 59,-2 0 0,-10 0-195,-2 4 0,-5 2-58,-3 5 1,1 0-34,-5 0 0,5 0-322,-1 0 1,0 5-85,3 2 1,-2 2-47,7-1 1,1 2 92,3-2 1,1 2 115,2 1 1,0 1 249,0-1 1,2-3-87,1-1 1,5 0 15,7 0 1,-1 2-53,5-5 1,0-1-2,4-7 1,5-3-59,3-4 0,-2-6-114,1-2 1,-3-7-120,3-5 0,-4-2 54,0-1 1,-7-5-122,-3-3 0,-8-1 50,0 1 1,-5 0 44,0 8 0,-1 2 61,-2 9 0,-5 5 115,-3 3 0,-2 8-67,-2 3 1,2 4 77,3 4 1,-2 6 340,5 5 0,-4 9-159,5-1 1,-1 7 397,4 1 0,0 7-203,0 4 0,0 1-586,0-1 1,5-2 134,2-2 1,4-2-1336,0 2 0,6 0 1358,2-4 0,2 3 0,2-8 0</inkml:trace>
  <inkml:trace contextRef="#ctx0" brushRef="#br0" timeOffset="43">19016 12803 7941,'-7'0'0,"-3"0"1408,4 0-891,0 0 1,-5 1 46,4 3 376,2 2-550,-5 6 1,7 4-32,-5 3-83,6 3-55,-3 11-464,5 2-51,0 16 0,0 7 399,0-24 1,0 1-1096,0-1 0,0 0 881,0 6 0,0-1 1,0-6-1,1 0 16,1 2 1,0-1-990,-1 21 715,9 6 1,-7-14-721,4 3-283,-4-13 838,2-4 0,-1-16-234,0-1 693,-1-9-148,-3-2 1258,0-5-1037,0-10 205,0 3 0,-5-20 0,-1 3 0</inkml:trace>
  <inkml:trace contextRef="#ctx0" brushRef="#br0" timeOffset="44">19016 12871 7941,'11'-17'229,"-3"-4"183,-1 6 0,2-5 308,6 1-319,3-3-145,5 4 0,5-3 280,2 2-241,9 2 1,10-2-2063,8 8 1877,-25 3 0,1 2 1,25 3-48,3-4 0,-1 4-253,1-1 1,-3-1 263,3 1-546,2 1 372,-4 3 1,-2 1 24,-8 3-90,-12-3 37,-9 9 1,-9-7 490,-7 4-148,2-4-6,-8 7 236,5-4 476,-4 1 1,2 4-715,-6 1 702,6-1-690,-8 10 1,5-4 152,-6 2 131,0 3-206,0-5 1,-4 7-297,0 3-27,-5-3 66,3 4 1,-2-4-71,0 3 87,6 2-892,-8 16 461,9-4 249,-5 15 1,6-2 31,0 6-615,0 4 583,-2-30 0,-1 0 0,2 2 1,0 1-35,-3-1 1,0 0 0,1 3 0,-1-1-67,-2 1 1,0-1-1,1-2 1,0 0-667,1-1 0,0-2 278,-6 26 1,9-15-77,-3-9-578,3-6 1267,1-6 0,5-6 0,1 0 0</inkml:trace>
  <inkml:trace contextRef="#ctx0" brushRef="#br0" timeOffset="45">18970 13831 7941,'-23'0'0,"2"0"0,2 0 1192,2 0-253,6 0-244,4 0 720,2 0 909,5 0-1937,10 0 1,-1 0-20,10 0 1,5 0-135,7 0 1,2 0-158,1 0 0,5 0 109,3 0 1,9 0-860,6 0 1,2 0 593,5 0 1,1 0-513,-31 0 0,1 0 0,29 0 111,1 0 1,-10 0-628,-2 0 0,-6-2 334,-5-1 1,-4 1-318,-8-1-103,-7 1 753,-12 2 1,-12 0-111,-10 0 550,-1 0 0,-14 5 0,2 2 0</inkml:trace>
  <inkml:trace contextRef="#ctx0" brushRef="#br0" timeOffset="46">19313 13351 7941,'-18'-11'701,"1"-1"0,6 2-212,0 2-145,-1-2-13,1 9 287,-1-4-325,6 5 1,1 5-198,5 3-51,0 7 0,-4 0-324,0 8 1,0-2 255,4 10 0,0-1-493,0 5 0,0-1 311,0 0 0,0 4-787,0 0 1,2-5 437,2-6 1,-2-4 553,6-4 0,-1 2 0,5-3 0</inkml:trace>
  <inkml:trace contextRef="#ctx0" brushRef="#br0" timeOffset="47">19301 13282 7941,'0'-16'0,"5"3"0,-2-4 805,4 1-463,1 4 1,4-5 381,-1 6 1,0-1-242,1 1 1,4 1-33,3 2 0,-1-1-121,1 5 1,0-3-222,4 3 0,0-1 20,0 1 0,-4 3 46,0-3 0,-5 4 71,1 4 0,-4-2-28,-3 6 1,1 1-158,-5 6 1,-1-2 50,-3 2 1,0-1-268,0 1 0,0-2 121,0 2 0,0-1-397,0 1 0,0-1-9,0 5 0,-1-4-233,-3 5 1,2-1 65,-6 3 1,4 5 171,-3 0 1,3 4-441,-4 0 1,2 6 344,-2 1 1,0 4-408,4-4 788,-5-5 0,8 5 0,-4-3 0</inkml:trace>
  <inkml:trace contextRef="#ctx0" brushRef="#br0" timeOffset="48">19313 13774 7941,'-18'-6'0,"1"4"506,6-6 38,0 6 18,-1-8 1,6 3-154,2-4 1,4 3 140,4 1 0,2 0-118,6 0 0,0-2-74,3 5 0,3-4-197,5 5 1,1-1-232,3 4 162,-3 0 1,8 0-997,-6 0 684,1 0 0,1 0-1328,2 0 0,1 0 207,3 0 1341,-2 0 0,7-10 0,-5-3 0</inkml:trace>
  <inkml:trace contextRef="#ctx0" brushRef="#br0" timeOffset="49">19427 13454 7941,'0'-7'1257,"5"2"-1012,-4 0 1,6 3-70,-4-6-11,-1 6 1,3-5-84,-5 3 1,1 2 291,3-6-348,-3 1 1,4-5 67,-5 1 0,4-1-104,0 1 1,0-2 133,-4-2 0,0-1-274,0-3 0,0-4-10,0 0 1,1-1-39,3-7 0,-3 5 20,3-5 1,-3 5 109,-1-5 0,0 4 0,0-3 1,0 3 16,0-3 0,0 4 116,0 0 1,0-2-107,0 1 0,0-3 101,0 3 1,0 1-27,0 3 1,0-1 116,0-3 0,0-1-11,0-2 1,0-2-103,0 5 1,4-5 22,0 2 0,1 2-11,-2 1 0,0 0-64,5 0 1,-5-5 61,5 2 1,-4 2-178,3 1 0,0 3 50,0 1 0,0-1 36,-3-3 1,1 3-82,2-2 1,2 5 95,-5 2 0,5 0 98,-2-4 0,4 4-102,0 0 1,0 2 108,1-2 1,-1-3-95,1 3 1,3-3 67,0 0 1,4-1-103,-4 0 0,6 0-88,-2 0 0,-1 4 131,1 0 1,-2 1-1,2-1 1,3 2 10,-3 1 0,-1 4-38,1-4 0,-5 0 62,1 1 0,1-4-57,0 3 0,-1 0 27,-4 1 0,1 2-25,-1-2 0,3-2 4,-2 2 1,2 0 34,-7 3 0,3 1-27,2 0 1,-1-1 24,1 1 1,-6 3-27,-2 0 0,1 5-150,-1-5 1,1 6 16,-2-2-895,-1-3 544,3 6 0,-6-4 501,-3 5 0,-3 0 0,-4 0 0</inkml:trace>
  <inkml:trace contextRef="#ctx0" brushRef="#br0" timeOffset="50">19964 11421 7941,'-12'0'279,"1"0"1,3 0 493,1 0 1037,4 5-873,-2-4-658,5 4 1,5-9-123,3 1 1,3-5 62,4 4 1,-1-5-351,5 2 1,0 0 58,4 0 1,-1 0-141,-3 0 0,2-2 17,-2 5 1,-1-3 41,1 3 0,-1-4 330,1 4 0,-1-3-112,-3 3 1,-2 0 299,2 4 1,-6 0 180,-2 0-274,-4 0 1,2 1 32,-5 3 0,0-1-4,0 4 1,-5 1-294,-3 3 0,-1 5 99,2-1 1,-3 5-542,2-1 1,-3 3 274,-5 1 1,2 4-951,-5 4 0,5 3 513,-1 4 1,-1 2-2231,1 1 2679,-1 4 1,5-5-1,-1 6 1</inkml:trace>
  <inkml:trace contextRef="#ctx0" brushRef="#br0" timeOffset="51">19278 14687 7941,'-1'-10'0,"-3"2"1000,3 3-442,-4 0-195,0 4 858,4-4-265,-4 5-278,5 0 1,3 5-348,1 3-465,5 2 166,-3 1 1,2 4 38,0 1 0,-6 0 150,2-1 0,1-1-259,-1 5 0,0-5 22,-4 2-88,5 1 54,-4-4 0,4 4 72,-5-6 0,0 0 6,0 1 1,0-1-6,0 1 1,0-5 7,0 1 1,1-6-114,3 2 94,-3-3 0,5-2-28,-6-3 1,3-2 2,1-5 0,1-1-18,-1 1 0,-1-4 3,4-1 1,-3 1-6,4 4 0,-5-5-13,5 1 1,-4 0-90,3 4 0,-3-1-104,4 1 204,-1-1 8,0 6 1,2 0-140,-5 2 60,4 3 0,-1-5-329,4 6 309,-5 6 1,3 0-24,-5 5 1,1-1 108,-1-2 1,-3 2 112,3-2 1,1 2 220,-1 1 1,0-3 6,-4 0 59,5-1 0,-3 3 235,6-2-273,-5-3-226,7-5 1,-8 0 154,6 0-216,-6 0-196,9 0 1,-9-5-200,6-3 1,-4 2 184,3-2 1,-4 5-122,1-5 31,2 0 244,-5 2 0,5 0-8,-2 2-87,-2 3 27,8-4 25,-4 0 0,2 3 20,-1-2 0,-4 4-232,1 4 0,-2-1 86,2 4 1,-3-3-385,3 4 0,-1-4-46,0 3-423,-1 1 608,3-2 1,-4 4-37,3-2 1,-3-2-369,3 2 839,2 0 0,1 3 0,4 0 0,0 1 0</inkml:trace>
  <inkml:trace contextRef="#ctx0" brushRef="#br0" timeOffset="52">19827 14824 7941,'0'-6'275,"0"1"56,-5 5 492,3 0 99,-3 0 121,5 0-625,0 5 0,1 1 125,3 6 0,-1-5-180,4 1 0,1 0 73,3 3 0,1-1-107,-1-2 1,1 2-110,-1-3 1,-3-1-115,-1-3 0,1 2 17,3-1 0,1 0-182,-1-4 1,-1-1 5,-2-3 0,1-2-284,-5-6 0,3 1 74,-3-1 0,0-3-76,-4 0 1,0-2-109,0 2 1,-4 3 149,0-4 1,-8 2-307,0-1 277,-7 2-30,6-3 0,-7 10-179,5 2 1,-4-1 83,4 1 0,-4 1 21,3 7 1,1-1 15,4 4-106,4 1 215,2 3 0,5 1-66,0-1 0,0 1 371,0-1 0,5-5 0,7 5 0,6-5 0</inkml:trace>
  <inkml:trace contextRef="#ctx0" brushRef="#br0" timeOffset="53">20066 14733 11575,'0'6'541,"0"4"-165,0-3 1,0 5-28,0 4 1,2-4 86,2 4 1,-2-2-108,6 1 1,-2-3 6,2 4 0,1 0-66,-6-1 1,6 1 128,-1-5 0,-2-1-384,2-2 0,-1 1 137,5-5 1,-5-1-284,1-3 1,0-1-145,3-3 0,1-3-339,-1-9 1,-3 2 310,-1-5 0,0 2-133,0-2 0,2-3-165,-5 3 1,3-3-415,-3 0 1,1 0-525,-1 3 748,-3-3 432,10 10 1,-10-5-678,3 6 555,2 4 481,-5 2 0,9 5 0,-3 0 0,4 0 0</inkml:trace>
  <inkml:trace contextRef="#ctx0" brushRef="#br0" timeOffset="54">20421 14767 8332,'0'12'1102,"0"-5"-536,0 1 1,0-4 163,0 3 0,0-3 454,0 4-769,0-6 0,1 7-317,3-5 1,-2 0 135,6-4 1,-4 0-260,3 0 0,1 0-91,3 0 0,1-4-62,-1 0 1,-1-5-3,-2 2 1,2-4-302,-2 0 1,0 0 220,0-1 0,1 1-43,-5-1 0,0 1 163,-4-1 0,0 1 13,0 0 1,0-1-75,0 1 1,-2 4 39,-2 4 0,-2 1-85,-5 2 0,-2 0 189,-2 0 1,2 5 135,-2 3 0,2 2 78,2 2 1,3-1-87,1 0 0,3 1 164,-4-1 1,4 2 71,-3 2-138,4-7-53,-2 12 1,5-16-131,0 7 0,0-2-104,0 3 1,1-5-149,3 1 1,3-2-410,4 2 1,0 1-490,1-5 0,4 3 143,3-3 1021,-2 0 0,4-4 0,-3 0 0</inkml:trace>
  <inkml:trace contextRef="#ctx0" brushRef="#br0" timeOffset="55">20729 14779 7941,'0'-12'-678,"0"1"1278,0-1 1,-1 5-111,-3-1 0,1 6-353,-4-2 0,3-1 194,-4 1-958,6 0 379,-8 4 108,3 5 1,-3 1-69,2 6 1,3 1 149,5 2 0,0-2-131,0 2 0,0-3 314,0 0 1,0-1-180,0 1 1,2-1 222,1 1 0,0-5-38,5 1 0,-1-6-33,5 2 1,0-3 16,4-1 1,-3-2 8,7-6 1,-5-1-76,4-10 0,-1 0-35,1-4 1,2-4-19,-2-4 1,-2-6 93,-2-1 0,-2-7 94,-2 3 0,-3-5-69,-1 5 0,-4 4 129,1 3 0,-4 4-105,-4 8 214,3 3-137,-10 13 1,5 2-27,-5 5 1,3 9-28,0 2 0,5 9 150,-5-1 0,5 3-8,0 5 1,1 1 11,2 2 1,5 3-188,3-2 1,2 2-100,2 1 0,-1 0-75,0 1 1,2-1-243,2 0 0,-1-5-1327,5-2 1,-1-4 254,1-4 1358,3-3 0,1-4 0,6-1 0</inkml:trace>
  <inkml:trace contextRef="#ctx0" brushRef="#br0" timeOffset="56">21802 14356 7941,'-12'-8'763,"-3"1"0,2 4-516,-2-1 1,6 4-52,1 4 1,0 4 160,-3 7 1,1 4 170,2 8 1,3 7-233,5 8 0,0 9-62,0 6 1,1 5-622,1-28 0,0 0 0,1 1 0,2-1 221,2 0 1,1 1-1,1-3 1,0 0-203,2 1 1,1-1 0,11 21-418,-1-3 0,0-11-498,-3-12 0,-2-2 481,-6-10 802,0-4 0,1-6 0,-1-5 0</inkml:trace>
  <inkml:trace contextRef="#ctx0" brushRef="#br0" timeOffset="57">21894 14299 7941,'7'-19'263,"1"0"0,3 5 426,5-1 1,4 2 170,-1 2 0,3 0-341,0 4 0,6 2-172,3 5 0,11 0-269,3 0 1,10 0-179,2 0 1,-4 4 72,4-1 1,-10 5-151,-5-4 1,-4 1 109,-11-1 0,-4-3-78,-4 3 1,-1-2 147,1 2 1,-2-3 206,-1 3 1,-7 2 30,2 2 1,-2-2-35,2 2 1,-4-4 25,-4 3 0,-1 1 26,-2 4 0,0-1-23,0 0 0,0 1-142,0-1 0,0 1-131,0-1 0,0 4-153,0 0 0,0 10 105,0-3 0,-4 9-265,0-1 0,-1 12-30,1 4 0,3 3-179,-3 1 0,3-2-255,1 5 1,0-1-352,0 2 0,0-7 510,0-5 1,0-6-489,0 2 1143,0 3 0,0-4 0,2 2 0,3-1 0,3-1 0,0 1 0</inkml:trace>
  <inkml:trace contextRef="#ctx0" brushRef="#br0" timeOffset="58">21665 15133 7941,'8'-4'1338,"0"0"1,-5-4-606,5 5 1,1-5 254,6 4 1,-1-1-478,5 1 0,5 3-153,7-3 1,3 3-299,4 1 0,-1 0-201,5 0 0,3 0-495,5 0 1,10 0 118,0 0 0,1 0-677,0 0 0,-7 0 386,-5 0 0,-7 0-306,-4 0 0,-9 0-74,-6 0 1188,-10-5 0,-8-1 0</inkml:trace>
  <inkml:trace contextRef="#ctx0" brushRef="#br0" timeOffset="59">22054 14562 7941,'-4'-8'-1018,"0"0"0,-5 6 2225,2-2 1,0 4-526,0 4 1,-1 2-453,-3 6 1,3 4-73,0 3 0,2 4-116,-2 4 1,3-2-505,5 5 1,0-3 324,0 4 0,2-6-908,1 2 1,4-5 1044,4-3 0,1-2 0,-1-6 0</inkml:trace>
  <inkml:trace contextRef="#ctx0" brushRef="#br0" timeOffset="60">22054 14550 7941,'6'-11'-6,"-1"-4"1,-5-1 693,5 1 1,2 4-180,4-1 1,0 2 123,1 2 1,0 0-205,4 4 1,1 0-118,6 4 1,4 0-181,0 0 0,3 0-133,-3 0 1,3 0 155,-3 0 0,-2 4-82,-6 0 1,-2 3-122,-6-3 0,-3 4 63,-1-5-162,-4 6 141,2-2 0,-5 4 84,0 0 0,0-3-73,0 0 1,-1-1-90,-3 5 0,1-1 17,-4 1 0,3 3-243,-4 0 1,6 2 8,-2-2 1,-1 3 64,1 4 1,-3 1-318,3 0 1,-4 0-15,4 0 1,-1 0-178,1-1 1,3 1 179,-3 0 1,3-1-348,1-3 911,0 2 0,5-3 0,1 5 0</inkml:trace>
  <inkml:trace contextRef="#ctx0" brushRef="#br0" timeOffset="61">21997 14893 8290,'-5'-7'1066,"3"1"-251,-2 2-311,3 3 0,1-5 432,0 2-642,0 3 0,7-4-368,4 5 0,3 0 25,9 0 0,-2 0 17,10 0 0,3 0-151,4 0 1,5 0-451,-1 0 0,3 1 37,0 3 1,-4-3-1285,-3 3 1799,-8-3 1,-2 4-1,-5 1 1</inkml:trace>
  <inkml:trace contextRef="#ctx0" brushRef="#br0" timeOffset="62">22191 14584 7941,'6'0'41,"-1"-5"0,-4 4 347,3-3-27,-2 3-195,8 1 0,-8 0 25,6 0 1,-4-1 17,3-3-68,-4 3-297,7-4 1,-5 3 32,3-1 0,0 0 85,-4-5-21,5 6 0,-6-8 23,4 2 0,-3 2 54,4-2 0,-4 4 48,3-3 1,-3 0 13,4 0 1,-6-3-3,2 2 1,1 2 9,-1-2 0,0 0 53,-4-3 0,3 0-5,1-1-94,0 1 0,-4-1 47,0 1 1,4-1-9,0 1 0,-1 0 66,-3-1 1,0 1 5,0-1 0,0 1-67,0 0 1,0-1 15,0 1 1,0 2-70,0-3 1,0 7 65,0-6 0,0 2-161,0-2 0,0-1 43,0 1 0,0-1-71,0 1 1,0-1 69,0 1 1,0 2-20,0-2 1,0 2 81,0-6 0,0 6 79,0 1 0,0 1 3,0-5 0,0 1-90,0-1 1,0 1 159,0-1 0,-1 1-135,-3 0 1,3-1 71,-3 1-120,3-1 1,1 1-11,0-1 1,-4 1 18,0 0 0,1-1-101,3 1 1,0-1-2,0 1 0,-2 3 87,-1 1 1,1-1 27,-2-3 0,3-1 85,1 1-52,0-1 0,-4 1 7,1 0 1,-1-1 12,4 1 1,-4-1-14,0 1 0,-1 3 18,1 1 0,3-1-133,-3-3 1,-1-1 92,1 1 0,-1-1-107,1 1 1,2 0 67,-6-1 0,6 1-10,-2-1 0,-1-3-23,1 0 1,-4 0-5,5 3 1,-1 1 58,4-1 1,-4 1-7,0-1 1,-3 1 122,3 0 1,-4-1-80,4 1 1,-3-1 8,3 1 1,-4 0-68,5-1 1,-5 4 8,4 1 7,-5-1 1,3-3-12,-6-1 0,6 5 42,2-1-287,-2 1 235,5 0 1,-8-3-110,5 2 95,-5-2 0,4-1-42,-3-1 35,-2 1 1,5 0 2,-2-1 1,0 2 4,3 2 1,3-2 1,-3 3 0,-1-3 2,1-2 1,-3 1-1,3-1 0,0 1-101,4-1 0,-4 0 90,1-4 0,-5 4-109,4-3 1,-1 1 23,1-2 0,2 4-9,-6-4 0,4 4 61,-3 0 0,3-3 2,-4 0 1,6 0-22,-2 3 0,-1 1-14,1-1 1,-3-3 98,3 0 1,-4 0-20,4 3 1,-1 0 36,1-4 1,-1 4-35,-2-4 1,-2 3 10,5-3 1,-4 4-6,5-4 1,-6 4-3,1 0 0,-1-3 19,2 0 0,-4 0 5,4 3 0,-3-3 14,-2 0 0,1-1-37,-1 5 145,6-5-143,-4 3 1,4-7 10,-6 4 1,1 1 6,-1 4 1,1-5-31,-1 1 1,1-1-5,0 1 1,-1 2 1,1-2 1,-1-2-10,1 2 1,0-4 70,-1 4 1,5-4-54,-1 3 0,0 0 212,-3 1-199,-1 2-5,1-9 1,0 10 15,-1-4 0,1 2-26,-1-1 1,5 1-4,-1-5 1,0 4 45,-3-4-167,0 5 57,-1-8 0,5 9-36,-1-7 1,0 3 82,-3-2 1,0-2-5,-1 6 1,1-1-13,-1 0-40,1 4 51,-1-5 1,1 5-47,0-4 1,-1 4-83,1-4 0,-1 4 43,1 0 0,-1 1-11,1-1 0,3 1-20,1 0 0,3-1 58,-4 1 0,5-2-127,-5-2 0,5 6 115,0-2 0,-2 2-15,1-3 0,-1 1 53,1-1 1,1 1 13,-4 0 1,3 0-14,-4 4 0,5-3 102,-5 2 0,0 3 10,-3 1 0,3-1-9,1 1 0,-1-1-29,-3 1 0,3 3-9,0-3 1,2 2 11,-2-2-21,-2 3 1,5-6-1,-2 4 0,0 1-2,3-2 1,2-1-5,-6 2 25,6-6 1,-5 4 110,4-3-61,1-2 1,-4 5 49,2-3 202,3-2-168,-4 4-67,0-6 1,2 5 210,-4-1-46,4 5 1,-3-5 275,2 4-68,3 0-172,-10-1-160,10 4 71,-9-4-58,9-1 1,-6 5 50,4-3-19,1 3 47,-3-4-57,5 4-255,0-4 576,0 5-471,5 5 0,-3-3-114,1 6 0,3 0 188,-3 3-362,1 5 171,1 2 0,-4 5-15,3 0 1,1 5 89,-1 2 0,4 3-54,-4 2 1,4 3-100,0 0 0,-2 0-195,2-4 1,-4-1-114,3-3 0,-3-3-319,4-8 1,-6-2-1361,2-6 1598,3-5 1,-5-1-439,6-5 484,-6-5 170,3-1 1,-1-2 348,0 1 0,0-6 0,-4-5 0</inkml:trace>
  <inkml:trace contextRef="#ctx0" brushRef="#br0" timeOffset="63">21014 11478 7941,'0'-6'591,"0"-5"-87,0 4 434,0 2-408,0-5 153,0 8-236,5-8 0,2 9-128,4-3 0,1 3 83,-1 1 0,6 1-401,2 3 40,2-3 35,2 9 0,1-7-437,3 5 1,2-5-82,5 5 0,-3-6-433,-1 2 1,-4-1 327,0 1-1603,-7-3 2150,3 4 0,-10 0 0,5 1 0</inkml:trace>
  <inkml:trace contextRef="#ctx0" brushRef="#br1" timeOffset="64">20066 9228 8128,'-6'-1'1151,"2"-3"-456,-2 3-345,5-4 0,-6 5 755,4 0-292,1 0-217,-3 0 2155,5 0-2235,0 5-337,0-4 1,1 4-10,3-5-60,3 5-8,4-4 0,0 6-53,1-3 35,4-3-11,2 4 0,6-4-155,3 3 1,2-3 54,5 3 9,1-3-4,4-1 1,2 0-61,4 0-1031,1-5 1022,0 4 1,-5-4 227,1 5-489,-5 0 360,8 0 1,-10 0 114,3 0-92,-2 0 5,-2 0-698,-5 0 454,4 0 0,-13 0-59,3 0-1426,-13 0 469,6 0 1471,-15 0-1737,4 0 781,-5 0 709,-5 0 0,-6-5 0,-7-2 0</inkml:trace>
  <inkml:trace contextRef="#ctx0" brushRef="#br1" timeOffset="65">20375 8543 8128,'0'-7'0,"-1"2"1206,-3 5-423,2 0-316,-3 0 0,4 0 761,-3 0-795,3 0 0,-5 5-79,2 3 1,3 3 4,-3 5-423,3-4 159,1 10 1,0-3 187,0 8-680,0-3 377,0 9 1,1-3-1077,3 8 421,-3-2-86,9 3-1016,-4-10 1158,1-1 1,3-5-115,-2 0-191,-3-5 531,5-2 0,-8-6-223,6-2 616,-6-3 0,4-5 0,-1 5 0,1 1 0</inkml:trace>
  <inkml:trace contextRef="#ctx0" brushRef="#br1" timeOffset="66">20455 8668 8128,'-7'-6'0,"2"0"656,5 2-239,0 3 1,0-9 717,0 8-676,0-8 1,0 8 295,0-6 65,5 5-422,2-7 0,4 9 106,1-3-117,-1-2-177,6 5 0,0-6-207,6 3 59,0 3 28,0-4 1,5 5-204,2 0 86,3 0-54,-4 0 0,-1 0-71,-5 0 1,0 0 64,0 0-36,0 5 137,-6-4 0,-4 8-67,-5-5 393,-6 5-322,8-8 1,-8 9 196,1-2-173,-1-3 10,3 5 0,-4-3 299,3 4-196,-3 0-239,-1 1 154,0-1 0,1 2 100,3 2-519,-2-2 236,3 8 0,-5-4 68,0 2-1009,0 3 691,0-5 0,3 10-31,1 0 0,0-1-212,-4-3 1,0 0-1603,0 0 1114,0 0 647,0-1 1,0-2 446,0-1 0,0 0 0,0 3 0</inkml:trace>
  <inkml:trace contextRef="#ctx0" brushRef="#br1" timeOffset="67">20398 9114 8128,'-12'0'420,"1"0"1,3-4-301,1 0 1488,4 0-394,-7 4-512,9 0 457,-4 0 1,15-1-490,5-3-247,5 3-229,3-4 1,-3 1-410,3 0 153,-2-4 150,12 6-1036,-9-3 771,9 0 1,-4 4 120,5-3-541,5 3 413,-3-4 0,7 3-68,-5-1-1642,5 1 1324,-7-3 0,-2 4-257,-7-3-264,-8 3 170,-3 1-283,-4 0 610,-6 0 490,-1 0 0,-20 0 0,-4 0 0</inkml:trace>
  <inkml:trace contextRef="#ctx0" brushRef="#br1" timeOffset="68">20786 8600 8128,'0'-6'707,"0"0"3,0 1 431,0 4-306,0-4-378,0 5 0,-1 5 14,-3 3 0,-4 3 41,-7 4-501,-3 3 54,-5 10 0,-3-1 174,-1 7 1,-8 3-156,0 8 0,-1 1-1447,1 0-562,1 0 1568,0-6-2688,5-1 2961,6-9 0,1 3 1,4-4-1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5-24T23:43:07.70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15806 6727 8119,'-11'0'727,"-4"0"1,0 0 872,1 0-1382,6 0 2141,3 0-1518,5-5 1,5-2 106,3-4 724,12-5-1046,9-2 1,19-9-600,-18 14 1,1-1-1,2-2 1,0-1 290,6 0 1,2 0 0,6-3 0,1 0-1479,8-5 0,3 0 1219,-17 8 1,1 0-1,1-1 1,5-1 0,1 0-1,1 0-83,1 0 1,2 0 0,0 0 0,2-2-1,1 1 1,1-1-259,2-1 1,2 0 0,-1 1 0,-2 1 0,0 1 0,0 0 245,1-1 0,0 1 0,-1 1 0,-3 1 0,-1 0 0,1 1-104,-2-1 0,1 1 1,-1 0-1,-3 0 0,0 1 1,-1 0-116,2 0 1,-1 1 0,-1 1 0,-5 1-1,-1 1 1,0 0-152,16-3 1,-2 1 0,-6 1 0,-1 0-83,-6 0 0,-3 1 0,-7 2 1,-2 0-277,12-6 0,-10 2 761,-16 2-1323,-3 0 0,-11 0 1751,-5 4 0,-7-2-2765,-12 5 2340,0 0 0,-20-1 0,4-1 0</inkml:trace>
  <inkml:trace contextRef="#ctx0" brushRef="#br0" timeOffset="1">16275 5745 8128,'-17'0'2238,"-1"0"0,7-4-1772,7 0 0,21 0-269,17 4 0,15 0 1718,16 0-1977,-29 2 1,1 1 0,3 2 0,1 2 744,4 1 0,1 3 1,7 2-1,2 2-668,6 1 1,0 2-1,-1 1 1,-1 3 255,-18-7 0,-1 2 1,1 0-1,1 1 1,0 1-1,1 0-94,0 1 0,0 0 0,0 1 1,0 0-1,-1 0 0,0 0-145,-1-1 0,-1-1 1,1-1-1,0 1 1,0 0-1,0-1 29,17 7 0,-2 0 1,0-2-1,-1 1-179,-4 0 1,0 1 0,1 0 0,-2 1-220,-2-1 1,-1-1-1,0-1 1,0-1 227,-3-3 1,0 0-1,-6-1 1,-2-1-807,-3 1 1,-1-1 0,25 12 163,-7-2 0,-5-3-1085,-6-2 1,-5 1 870,0 0 0,-2-1 965,-9-3 0,-1-4 0,-10-7 0,-3-3 0</inkml:trace>
  <inkml:trace contextRef="#ctx0" brushRef="#br0" timeOffset="2">17862 7606 8128,'-11'0'1274,"3"0"1801,1 0-2355,4 0 1,1-4-117,9 1 0,11-7 153,12-2-444,3 1 1,8-11-272,5 3 0,6-8-261,-22 12 1,1 0 0,1-1 0,2-1-100,3 0 1,2 0 0,-1-2 0,1 0 244,5 0 0,0 0 1,-8 0-1,0 0-756,-1 1 0,-1 1 0,16-12-39,-8 2 1,-6 3-649,-6 1 0,-8 10-108,-11 1 1624,-5 3 0,-11 3 0,-1 1 0</inkml:trace>
  <inkml:trace contextRef="#ctx0" brushRef="#br0" timeOffset="3">18113 7024 8128,'-11'0'3695,"0"0"-1965,-1 0-1159,6 5 0,1 1 591,5 6 1,6 0-549,6 4 0,0-1-111,7 8 1,5-2-126,7 10 1,3-5-349,4 5 0,3-1-58,4 5 0,-18-17 0,0 2-170,-1-1 0,1 0 1,2-1-1,-1 0-414,22 13 0,-1 1-659,-3-6 0,2 1-688,-2-4 1,2-5 972,-6-3 0,-3-4-1452,-1-3 2438,-2 7 0,-3-9 0,0 8 0,-1-4 0,-1-1 0,0-1 0</inkml:trace>
  <inkml:trace contextRef="#ctx0" brushRef="#br0" timeOffset="4">15384 8691 8917,'0'-6'3701,"0"1"-2890,0 5-121,0-5-704,5-2 67,6-9 0,12-2 306,8-5-1112,7-10 421,2-7 0,-12 12 1,0-1 49,2-3 1,1-1-101,4-3 1,1 0 0,1-1 0,1 0 24,2-1 0,0 0 0,-1 1 0,1 0 89,-2 3 0,0 0 0,-6 4 0,-2 0-370,-4 1 1,-3 1-1,-1 3 1,-2-1-2,15-27 0,-5 5 639,1-2 0,-6-1 0,2 2 0,-3-1 0</inkml:trace>
  <inkml:trace contextRef="#ctx0" brushRef="#br0" timeOffset="5">16617 7960 8128,'0'-17'544,"0"1"-466,5-1 1678,-3 4-1103,3-4 1,-4 11 735,3 2-620,-3 3 1,4 4-57,-5 4-295,5 1-120,-3 13 1,3-3-435,-5 5 129,0 0 1,0 1 106,0 3 0,0-2-77,0 5 1,0 1-856,0 3 1,0-3 427,0-1 1,0 2-1195,0 6 0,0-4-17,0 0 1615,0 1 0,0-6 0,0 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3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4/13/2018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30760FD-43FD-4D6F-84B1-8E330FAF6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813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4/13/2018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760FD-43FD-4D6F-84B1-8E330FAF69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7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z gets copy of the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 pointed to by the </a:t>
            </a:r>
            <a:r>
              <a:rPr lang="en-US" baseline="0" dirty="0" err="1"/>
              <a:t>unique_ptr</a:t>
            </a:r>
            <a:r>
              <a:rPr lang="en-US" baseline="0" dirty="0"/>
              <a:t> in </a:t>
            </a:r>
            <a:r>
              <a:rPr lang="en-US" baseline="0" dirty="0" err="1"/>
              <a:t>vec</a:t>
            </a:r>
            <a:r>
              <a:rPr lang="en-US" baseline="0" dirty="0"/>
              <a:t>[1]</a:t>
            </a:r>
          </a:p>
          <a:p>
            <a:pPr marL="228600" indent="-228600">
              <a:buAutoNum type="arabicParenR"/>
            </a:pPr>
            <a:r>
              <a:rPr lang="en-US" dirty="0"/>
              <a:t>compiler</a:t>
            </a:r>
            <a:r>
              <a:rPr lang="en-US" baseline="0" dirty="0"/>
              <a:t> error, since </a:t>
            </a:r>
            <a:r>
              <a:rPr lang="en-US" baseline="0" dirty="0" err="1"/>
              <a:t>unique_ptrs</a:t>
            </a:r>
            <a:r>
              <a:rPr lang="en-US" baseline="0" dirty="0"/>
              <a:t> can’t be copied</a:t>
            </a:r>
          </a:p>
          <a:p>
            <a:pPr marL="228600" indent="-228600">
              <a:buAutoNum type="arabicParenR"/>
            </a:pPr>
            <a:r>
              <a:rPr lang="en-US" dirty="0"/>
              <a:t>works, but now </a:t>
            </a:r>
            <a:r>
              <a:rPr lang="en-US" dirty="0" err="1"/>
              <a:t>vec</a:t>
            </a:r>
            <a:r>
              <a:rPr lang="en-US" dirty="0"/>
              <a:t>[1] has a null pointer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r>
              <a:rPr lang="en-US" dirty="0"/>
              <a:t>TODO: </a:t>
            </a:r>
            <a:r>
              <a:rPr lang="en-US" dirty="0" err="1"/>
              <a:t>drswing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54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* p = new </a:t>
            </a:r>
            <a:r>
              <a:rPr lang="en-US" dirty="0" err="1"/>
              <a:t>int</a:t>
            </a:r>
            <a:r>
              <a:rPr lang="en-US" dirty="0"/>
              <a:t>(3);</a:t>
            </a:r>
          </a:p>
          <a:p>
            <a:r>
              <a:rPr lang="en-US" dirty="0" err="1"/>
              <a:t>int</a:t>
            </a:r>
            <a:r>
              <a:rPr lang="en-US" dirty="0"/>
              <a:t>* q = p;</a:t>
            </a:r>
          </a:p>
          <a:p>
            <a:r>
              <a:rPr lang="en-US" dirty="0"/>
              <a:t>q = new </a:t>
            </a:r>
            <a:r>
              <a:rPr lang="en-US" dirty="0" err="1"/>
              <a:t>int</a:t>
            </a:r>
            <a:r>
              <a:rPr lang="en-US" dirty="0"/>
              <a:t>(33);</a:t>
            </a:r>
          </a:p>
          <a:p>
            <a:r>
              <a:rPr lang="en-US" dirty="0"/>
              <a:t>// singly-linked list example</a:t>
            </a:r>
          </a:p>
          <a:p>
            <a:endParaRPr lang="en-US" dirty="0"/>
          </a:p>
          <a:p>
            <a:r>
              <a:rPr lang="en-US" dirty="0"/>
              <a:t>Previously we avoided deleting things incorrectly by enforcing uniqueness, but </a:t>
            </a:r>
            <a:r>
              <a:rPr lang="en-US" dirty="0" err="1"/>
              <a:t>refrence</a:t>
            </a:r>
            <a:r>
              <a:rPr lang="en-US" dirty="0"/>
              <a:t> counting is another strategy that we can use</a:t>
            </a:r>
          </a:p>
          <a:p>
            <a:endParaRPr lang="en-US" dirty="0"/>
          </a:p>
          <a:p>
            <a:r>
              <a:rPr lang="en-US" dirty="0"/>
              <a:t>TODO: drawing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3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count</a:t>
            </a:r>
            <a:r>
              <a:rPr lang="en-US" baseline="0" dirty="0"/>
              <a:t> = 1</a:t>
            </a:r>
          </a:p>
          <a:p>
            <a:pPr marL="228600" indent="-228600">
              <a:buAutoNum type="arabicParenR"/>
            </a:pPr>
            <a:r>
              <a:rPr lang="en-US" dirty="0"/>
              <a:t>count = 2</a:t>
            </a:r>
          </a:p>
          <a:p>
            <a:pPr marL="228600" indent="-228600">
              <a:buAutoNum type="arabicParenR"/>
            </a:pPr>
            <a:r>
              <a:rPr lang="en-US" dirty="0"/>
              <a:t>count = 1</a:t>
            </a:r>
          </a:p>
          <a:p>
            <a:pPr marL="228600" indent="-228600">
              <a:buAutoNum type="arabicParenR"/>
            </a:pPr>
            <a:r>
              <a:rPr lang="en-US" dirty="0"/>
              <a:t>count =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347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&amp; z reference</a:t>
            </a:r>
            <a:r>
              <a:rPr lang="en-US" baseline="0" dirty="0"/>
              <a:t> doesn’t contribute to reference count.</a:t>
            </a:r>
          </a:p>
          <a:p>
            <a:r>
              <a:rPr lang="en-US" baseline="0" dirty="0"/>
              <a:t>Worth stepping through </a:t>
            </a:r>
            <a:r>
              <a:rPr lang="en-US" baseline="0" dirty="0" err="1"/>
              <a:t>gdb</a:t>
            </a:r>
            <a:r>
              <a:rPr lang="en-US" baseline="0" dirty="0"/>
              <a:t> for this file + </a:t>
            </a:r>
            <a:r>
              <a:rPr lang="en-US" baseline="0" dirty="0" err="1"/>
              <a:t>valgrind</a:t>
            </a:r>
            <a:r>
              <a:rPr lang="en-US" baseline="0" dirty="0"/>
              <a:t>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69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Both head and the 2</a:t>
            </a:r>
            <a:r>
              <a:rPr lang="en-US" baseline="30000" dirty="0"/>
              <a:t>nd</a:t>
            </a:r>
            <a:r>
              <a:rPr lang="en-US" dirty="0"/>
              <a:t> node </a:t>
            </a:r>
            <a:r>
              <a:rPr lang="en-US" dirty="0" err="1"/>
              <a:t>prev</a:t>
            </a:r>
            <a:r>
              <a:rPr lang="en-US" dirty="0"/>
              <a:t> have access to shared</a:t>
            </a:r>
            <a:r>
              <a:rPr lang="en-US" baseline="0" dirty="0"/>
              <a:t> reference count information for 1</a:t>
            </a:r>
            <a:r>
              <a:rPr lang="en-US" baseline="30000" dirty="0"/>
              <a:t>st</a:t>
            </a:r>
            <a:r>
              <a:rPr lang="en-US" baseline="0" dirty="0"/>
              <a:t> node.</a:t>
            </a:r>
          </a:p>
          <a:p>
            <a:r>
              <a:rPr lang="en-US" baseline="0" dirty="0"/>
              <a:t>Run in </a:t>
            </a:r>
            <a:r>
              <a:rPr lang="en-US" baseline="0" dirty="0" err="1"/>
              <a:t>gdb</a:t>
            </a:r>
            <a:r>
              <a:rPr lang="en-US" baseline="0" dirty="0"/>
              <a:t> to see shared/weak count</a:t>
            </a:r>
          </a:p>
          <a:p>
            <a:endParaRPr lang="en-US" baseline="0" dirty="0"/>
          </a:p>
          <a:p>
            <a:r>
              <a:rPr lang="en-US" baseline="0" dirty="0"/>
              <a:t>TODO: make animation walk through with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646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Both head and the 2</a:t>
            </a:r>
            <a:r>
              <a:rPr lang="en-US" baseline="30000" dirty="0"/>
              <a:t>nd</a:t>
            </a:r>
            <a:r>
              <a:rPr lang="en-US" dirty="0"/>
              <a:t> node </a:t>
            </a:r>
            <a:r>
              <a:rPr lang="en-US" dirty="0" err="1"/>
              <a:t>prev</a:t>
            </a:r>
            <a:r>
              <a:rPr lang="en-US" dirty="0"/>
              <a:t> have access to shared</a:t>
            </a:r>
            <a:r>
              <a:rPr lang="en-US" baseline="0" dirty="0"/>
              <a:t> reference count information for 1</a:t>
            </a:r>
            <a:r>
              <a:rPr lang="en-US" baseline="30000" dirty="0"/>
              <a:t>st</a:t>
            </a:r>
            <a:r>
              <a:rPr lang="en-US" baseline="0" dirty="0"/>
              <a:t> node.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659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w.use_count</a:t>
            </a:r>
            <a:r>
              <a:rPr lang="en-US" dirty="0"/>
              <a:t>() – get reference count</a:t>
            </a:r>
          </a:p>
          <a:p>
            <a:r>
              <a:rPr lang="en-US" dirty="0" err="1"/>
              <a:t>w.expired</a:t>
            </a:r>
            <a:r>
              <a:rPr lang="en-US" dirty="0"/>
              <a:t>() – returns (</a:t>
            </a:r>
            <a:r>
              <a:rPr lang="en-US" dirty="0" err="1"/>
              <a:t>w.use_count</a:t>
            </a:r>
            <a:r>
              <a:rPr lang="en-US" dirty="0"/>
              <a:t>()</a:t>
            </a:r>
            <a:r>
              <a:rPr lang="en-US" baseline="0" dirty="0"/>
              <a:t> == 0)</a:t>
            </a:r>
          </a:p>
          <a:p>
            <a:endParaRPr lang="en-US" baseline="0" dirty="0"/>
          </a:p>
          <a:p>
            <a:r>
              <a:rPr lang="en-US" baseline="0" dirty="0"/>
              <a:t>TODO: add ref count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95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35:28-40:40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76C09FB-251A-402A-9E63-56D49F529C2A}" type="datetime1">
              <a:rPr lang="en-US" smtClean="0"/>
              <a:t>5/24/2021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92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unique_ptr</a:t>
            </a:r>
            <a:endParaRPr lang="en-US" dirty="0"/>
          </a:p>
          <a:p>
            <a:r>
              <a:rPr lang="en-US" dirty="0"/>
              <a:t>get: return the stored pointer</a:t>
            </a:r>
          </a:p>
          <a:p>
            <a:r>
              <a:rPr lang="en-US" dirty="0"/>
              <a:t>release: release stored pointers, replace with NULL (nice parent)</a:t>
            </a:r>
          </a:p>
          <a:p>
            <a:r>
              <a:rPr lang="en-US" dirty="0"/>
              <a:t>reset: delete pointer, replace with q (mean parent)</a:t>
            </a:r>
          </a:p>
          <a:p>
            <a:endParaRPr lang="en-US" dirty="0"/>
          </a:p>
          <a:p>
            <a:r>
              <a:rPr lang="en-US" dirty="0" err="1"/>
              <a:t>shared_ptr</a:t>
            </a:r>
            <a:endParaRPr lang="en-US" dirty="0"/>
          </a:p>
          <a:p>
            <a:r>
              <a:rPr lang="en-US" dirty="0"/>
              <a:t>get: return the stored pointer</a:t>
            </a:r>
          </a:p>
          <a:p>
            <a:r>
              <a:rPr lang="en-US" dirty="0" err="1"/>
              <a:t>use_count</a:t>
            </a:r>
            <a:r>
              <a:rPr lang="en-US" dirty="0"/>
              <a:t>: get ref count</a:t>
            </a:r>
          </a:p>
          <a:p>
            <a:r>
              <a:rPr lang="en-US" dirty="0"/>
              <a:t>unique: </a:t>
            </a:r>
            <a:r>
              <a:rPr lang="en-US" dirty="0" err="1"/>
              <a:t>use_count</a:t>
            </a:r>
            <a:r>
              <a:rPr lang="en-US" dirty="0"/>
              <a:t>() == 1</a:t>
            </a:r>
          </a:p>
          <a:p>
            <a:endParaRPr lang="en-US" dirty="0"/>
          </a:p>
          <a:p>
            <a:r>
              <a:rPr lang="en-US" dirty="0" err="1"/>
              <a:t>weak_ptr</a:t>
            </a:r>
            <a:endParaRPr lang="en-US" dirty="0"/>
          </a:p>
          <a:p>
            <a:r>
              <a:rPr lang="en-US" dirty="0"/>
              <a:t>lock: “promote” to </a:t>
            </a:r>
            <a:r>
              <a:rPr lang="en-US" dirty="0" err="1"/>
              <a:t>shared_ptr</a:t>
            </a:r>
            <a:endParaRPr lang="en-US" dirty="0"/>
          </a:p>
          <a:p>
            <a:r>
              <a:rPr lang="en-US" dirty="0" err="1"/>
              <a:t>use_count</a:t>
            </a:r>
            <a:r>
              <a:rPr lang="en-US" dirty="0"/>
              <a:t>: return ref count of SHARED PTRs</a:t>
            </a:r>
          </a:p>
          <a:p>
            <a:r>
              <a:rPr lang="en-US" dirty="0"/>
              <a:t>expired: check if </a:t>
            </a:r>
            <a:r>
              <a:rPr lang="en-US" dirty="0" err="1"/>
              <a:t>use_count</a:t>
            </a:r>
            <a:r>
              <a:rPr lang="en-US" dirty="0"/>
              <a:t> == 0</a:t>
            </a:r>
          </a:p>
          <a:p>
            <a:endParaRPr lang="en-US" dirty="0"/>
          </a:p>
          <a:p>
            <a:r>
              <a:rPr lang="en-US" dirty="0"/>
              <a:t>http://www.cplusplus.com/reference/memory/unique_ptr/</a:t>
            </a:r>
          </a:p>
          <a:p>
            <a:r>
              <a:rPr lang="en-US" dirty="0"/>
              <a:t>http://www.cplusplus.com/reference/memory/shared_ptr/</a:t>
            </a:r>
          </a:p>
          <a:p>
            <a:r>
              <a:rPr lang="en-US" dirty="0"/>
              <a:t>http://www.cplusplus.com/reference/memory/weak_ptr/</a:t>
            </a:r>
          </a:p>
        </p:txBody>
      </p:sp>
    </p:spTree>
    <p:extLst>
      <p:ext uri="{BB962C8B-B14F-4D97-AF65-F5344CB8AC3E}">
        <p14:creationId xmlns:p14="http://schemas.microsoft.com/office/powerpoint/2010/main" val="347312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T: Responsible for cleaning up the “dumb/raw”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it manages, but this is a toy since it is missing a lot of the functionality needed (arrays for example)</a:t>
            </a:r>
          </a:p>
          <a:p>
            <a:pPr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Ties lifetime of heap data to an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8FDA0-A3A8-4A97-B415-832D6F05B2B8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</p:spTree>
    <p:extLst>
      <p:ext uri="{BB962C8B-B14F-4D97-AF65-F5344CB8AC3E}">
        <p14:creationId xmlns:p14="http://schemas.microsoft.com/office/powerpoint/2010/main" val="2176722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T: What Happens when we copy construct this pointer?</a:t>
            </a:r>
          </a:p>
          <a:p>
            <a:pPr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TODO: Add animation that explains the double delete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8FDA0-A3A8-4A97-B415-832D6F05B2B8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</p:spTree>
    <p:extLst>
      <p:ext uri="{BB962C8B-B14F-4D97-AF65-F5344CB8AC3E}">
        <p14:creationId xmlns:p14="http://schemas.microsoft.com/office/powerpoint/2010/main" val="2967321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by a lot of companies!!!!!!!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76C09FB-251A-402A-9E63-56D49F529C2A}" type="datetime1">
              <a:rPr lang="en-US" smtClean="0"/>
              <a:t>5/24/2021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41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we have to use #</a:t>
            </a:r>
            <a:r>
              <a:rPr lang="en-US" dirty="0" err="1"/>
              <a:t>incude</a:t>
            </a:r>
            <a:r>
              <a:rPr lang="en-US" dirty="0"/>
              <a:t> &lt;memory&gt; to use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3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Succeed</a:t>
            </a:r>
            <a:r>
              <a:rPr lang="en-US" baseline="0" dirty="0"/>
              <a:t> – constructor that takes a pointer</a:t>
            </a:r>
          </a:p>
          <a:p>
            <a:pPr marL="228600" indent="-228600">
              <a:buAutoNum type="arabicParenR"/>
            </a:pPr>
            <a:r>
              <a:rPr lang="en-US" baseline="0" dirty="0"/>
              <a:t>Fail – no copy constructor</a:t>
            </a:r>
          </a:p>
          <a:p>
            <a:pPr marL="228600" indent="-228600">
              <a:buAutoNum type="arabicParenR"/>
            </a:pPr>
            <a:r>
              <a:rPr lang="en-US" baseline="0" dirty="0"/>
              <a:t>Succeed – default constructor starts with NULL pointer</a:t>
            </a:r>
          </a:p>
          <a:p>
            <a:pPr marL="228600" indent="-228600">
              <a:buAutoNum type="arabicParenR"/>
            </a:pPr>
            <a:r>
              <a:rPr lang="en-US" baseline="0" dirty="0"/>
              <a:t>Fail – no assignment operator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7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4143B-668B-49E0-B9C2-D95B0B98710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74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Drawing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76C09FB-251A-402A-9E63-56D49F529C2A}" type="datetime1">
              <a:rPr lang="en-US" smtClean="0"/>
              <a:t>5/24/2021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24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T: What Happens when we copy construct this pointer?</a:t>
            </a:r>
          </a:p>
          <a:p>
            <a:pPr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TODO: Add animation that explains the double delete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8FDA0-A3A8-4A97-B415-832D6F05B2B8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</p:spTree>
    <p:extLst>
      <p:ext uri="{BB962C8B-B14F-4D97-AF65-F5344CB8AC3E}">
        <p14:creationId xmlns:p14="http://schemas.microsoft.com/office/powerpoint/2010/main" val="207679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8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97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4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19F9A8FE-552D-4421-AC26-C255E50C96F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04204" y="27429"/>
            <a:ext cx="1335623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L16:  Smart Pointers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42B0B78-57FC-2E44-9CF5-9C4572D7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0518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customXml" Target="../ink/ink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customXml" Target="../ink/ink10.xml"/><Relationship Id="rId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12E1CBE-5758-8A40-A519-4C8BDA068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15789" y="618942"/>
            <a:ext cx="2886658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pollev.com/cse333cosmo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42" y="1439726"/>
            <a:ext cx="4534095" cy="934264"/>
          </a:xfrm>
        </p:spPr>
        <p:txBody>
          <a:bodyPr anchor="t" anchorCtr="0">
            <a:normAutofit/>
          </a:bodyPr>
          <a:lstStyle/>
          <a:p>
            <a:r>
              <a:rPr lang="en-US" sz="3200" dirty="0"/>
              <a:t>How many hours did you spent on Homework 2?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553" y="2007519"/>
            <a:ext cx="3728001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[0, 4)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[4, 8)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[8, 12)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[12, 16)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chemeClr val="bg2"/>
                </a:solidFill>
              </a:rPr>
              <a:t>[16, 20) hours</a:t>
            </a:r>
            <a:endParaRPr lang="en-US" sz="2800" b="1" dirty="0">
              <a:solidFill>
                <a:srgbClr val="4B2A85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20+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70C0"/>
                </a:solidFill>
              </a:rPr>
              <a:t>Prefer not to say</a:t>
            </a:r>
          </a:p>
          <a:p>
            <a:pPr lvl="1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5BC06-8E8D-0144-B121-8A247D8ED693}"/>
              </a:ext>
            </a:extLst>
          </p:cNvPr>
          <p:cNvSpPr txBox="1">
            <a:spLocks/>
          </p:cNvSpPr>
          <p:nvPr/>
        </p:nvSpPr>
        <p:spPr>
          <a:xfrm>
            <a:off x="4579937" y="1540387"/>
            <a:ext cx="4870675" cy="934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2pPr>
            <a:lvl3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3pPr>
            <a:lvl4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4pPr>
            <a:lvl5pPr marL="119063" indent="-1190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5pPr>
            <a:lvl6pPr marL="5762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6pPr>
            <a:lvl7pPr marL="10334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7pPr>
            <a:lvl8pPr marL="14906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8pPr>
            <a:lvl9pPr marL="1947863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r>
              <a:rPr lang="en-US" kern="0" dirty="0"/>
              <a:t> About how long did Exercise 7 take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F90B0-8F82-CB4B-AFC9-D01139338DE3}"/>
              </a:ext>
            </a:extLst>
          </p:cNvPr>
          <p:cNvSpPr txBox="1">
            <a:spLocks/>
          </p:cNvSpPr>
          <p:nvPr/>
        </p:nvSpPr>
        <p:spPr bwMode="auto">
          <a:xfrm>
            <a:off x="4813553" y="2373990"/>
            <a:ext cx="3861430" cy="413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85800" lvl="2" indent="0">
              <a:buFont typeface="Arial" panose="020B0604020202020204" pitchFamily="34" charset="0"/>
              <a:buNone/>
            </a:pPr>
            <a:endParaRPr lang="en-US" kern="0" dirty="0"/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FF9900"/>
                </a:solidFill>
              </a:rPr>
              <a:t>	[0, 2) hours</a:t>
            </a:r>
            <a:endParaRPr lang="en-US" sz="2800" b="1" kern="0" baseline="-25000" dirty="0">
              <a:solidFill>
                <a:srgbClr val="FF990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50"/>
                </a:solidFill>
              </a:rPr>
              <a:t>	[2, 4) hours</a:t>
            </a:r>
            <a:endParaRPr lang="en-US" sz="2800" b="1" kern="0" baseline="-25000" dirty="0">
              <a:solidFill>
                <a:srgbClr val="00B05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FF3399"/>
                </a:solidFill>
              </a:rPr>
              <a:t>	[4, 6) hours</a:t>
            </a:r>
            <a:endParaRPr lang="en-US" sz="2800" b="1" kern="0" baseline="-25000" dirty="0">
              <a:solidFill>
                <a:srgbClr val="FF3399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F0"/>
                </a:solidFill>
              </a:rPr>
              <a:t>	[6, 8)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00B0F0"/>
                </a:solidFill>
              </a:rPr>
              <a:t>	</a:t>
            </a:r>
            <a:r>
              <a:rPr lang="en-US" sz="2800" b="1" kern="0" dirty="0">
                <a:solidFill>
                  <a:srgbClr val="714EA3"/>
                </a:solidFill>
              </a:rPr>
              <a:t>8+ Hours</a:t>
            </a:r>
            <a:endParaRPr lang="en-US" sz="2800" b="1" kern="0" baseline="-25000" dirty="0">
              <a:solidFill>
                <a:srgbClr val="714EA3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kern="0" dirty="0">
                <a:solidFill>
                  <a:srgbClr val="996633"/>
                </a:solidFill>
              </a:rPr>
              <a:t>	I didn’t submit / I prefer not to say</a:t>
            </a:r>
            <a:endParaRPr lang="en-US" sz="2800" b="1" kern="0" baseline="-25000" dirty="0">
              <a:solidFill>
                <a:srgbClr val="996633"/>
              </a:solidFill>
            </a:endParaRPr>
          </a:p>
          <a:p>
            <a:pPr lvl="1"/>
            <a:endParaRPr lang="en-US" sz="1800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26955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Operations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" y="1371599"/>
            <a:ext cx="8229600" cy="521208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 }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unique2.cc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E18027-9791-445B-A463-8A890CFFFA4E}"/>
              </a:ext>
            </a:extLst>
          </p:cNvPr>
          <p:cNvSpPr txBox="1"/>
          <p:nvPr/>
        </p:nvSpPr>
        <p:spPr>
          <a:xfrm>
            <a:off x="504265" y="3260183"/>
            <a:ext cx="8571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a pointer to pointed-to object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*x;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the value of pointed-to object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2AD2F9-8C12-482A-8D64-9D3CD8419349}"/>
              </a:ext>
            </a:extLst>
          </p:cNvPr>
          <p:cNvSpPr txBox="1"/>
          <p:nvPr/>
        </p:nvSpPr>
        <p:spPr>
          <a:xfrm>
            <a:off x="753035" y="3844958"/>
            <a:ext cx="6603090" cy="8229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Access a field or function of a pointed-to object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CD8DEA-572A-4AE1-9966-9A6802AF9DB6}"/>
              </a:ext>
            </a:extLst>
          </p:cNvPr>
          <p:cNvSpPr txBox="1"/>
          <p:nvPr/>
        </p:nvSpPr>
        <p:spPr>
          <a:xfrm>
            <a:off x="504265" y="4686619"/>
            <a:ext cx="79608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Deallocate current pointed-to object and store new pointer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F08F7B-6C69-49ED-B2E3-7D89DE5BF3D4}"/>
              </a:ext>
            </a:extLst>
          </p:cNvPr>
          <p:cNvSpPr txBox="1"/>
          <p:nvPr/>
        </p:nvSpPr>
        <p:spPr>
          <a:xfrm>
            <a:off x="753035" y="5322688"/>
            <a:ext cx="72202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Release responsibility for freeing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3D3590-4D4A-40F0-8421-43A6B4716458}"/>
              </a:ext>
            </a:extLst>
          </p:cNvPr>
          <p:cNvSpPr/>
          <p:nvPr/>
        </p:nvSpPr>
        <p:spPr bwMode="auto">
          <a:xfrm>
            <a:off x="6305255" y="2163341"/>
            <a:ext cx="454003" cy="40011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0D323-5C56-46B3-82F3-649A4626D7C3}"/>
              </a:ext>
            </a:extLst>
          </p:cNvPr>
          <p:cNvSpPr txBox="1"/>
          <p:nvPr/>
        </p:nvSpPr>
        <p:spPr>
          <a:xfrm>
            <a:off x="5883224" y="216334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6563FF4-4415-47E6-8AAA-6C6C7DA2F12A}"/>
              </a:ext>
            </a:extLst>
          </p:cNvPr>
          <p:cNvCxnSpPr/>
          <p:nvPr/>
        </p:nvCxnSpPr>
        <p:spPr bwMode="auto">
          <a:xfrm>
            <a:off x="6532256" y="2348007"/>
            <a:ext cx="921044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A519309-3BB5-4E05-BCBD-3C4EF7514761}"/>
              </a:ext>
            </a:extLst>
          </p:cNvPr>
          <p:cNvSpPr txBox="1"/>
          <p:nvPr/>
        </p:nvSpPr>
        <p:spPr>
          <a:xfrm>
            <a:off x="7467436" y="2179836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F058AC-C42C-48EE-B2D7-AE320C97937C}"/>
              </a:ext>
            </a:extLst>
          </p:cNvPr>
          <p:cNvSpPr/>
          <p:nvPr/>
        </p:nvSpPr>
        <p:spPr bwMode="auto">
          <a:xfrm>
            <a:off x="6167276" y="2062556"/>
            <a:ext cx="708178" cy="64623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78EF9-BBEC-47BD-9A13-97AFAC9631E6}"/>
              </a:ext>
            </a:extLst>
          </p:cNvPr>
          <p:cNvSpPr txBox="1"/>
          <p:nvPr/>
        </p:nvSpPr>
        <p:spPr>
          <a:xfrm>
            <a:off x="5704713" y="2839557"/>
            <a:ext cx="462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ptr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F1862E-B8B9-40BE-BC35-F1FA32A76A8B}"/>
              </a:ext>
            </a:extLst>
          </p:cNvPr>
          <p:cNvSpPr/>
          <p:nvPr/>
        </p:nvSpPr>
        <p:spPr bwMode="auto">
          <a:xfrm>
            <a:off x="6294363" y="2853269"/>
            <a:ext cx="454003" cy="40011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038535F-D229-4CC5-B9B9-1415FB010AF5}"/>
              </a:ext>
            </a:extLst>
          </p:cNvPr>
          <p:cNvCxnSpPr/>
          <p:nvPr/>
        </p:nvCxnSpPr>
        <p:spPr bwMode="auto">
          <a:xfrm flipV="1">
            <a:off x="6532256" y="2568783"/>
            <a:ext cx="935180" cy="51747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ECD5BF-E9A1-4493-A200-405BA6D80C9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56125" y="2179836"/>
            <a:ext cx="510404" cy="352837"/>
          </a:xfrm>
          <a:prstGeom prst="line">
            <a:avLst/>
          </a:prstGeom>
          <a:noFill/>
          <a:ln w="254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8A19FAA-E12F-4334-BD7B-AED54C916B4F}"/>
              </a:ext>
            </a:extLst>
          </p:cNvPr>
          <p:cNvSpPr txBox="1"/>
          <p:nvPr/>
        </p:nvSpPr>
        <p:spPr>
          <a:xfrm>
            <a:off x="7480883" y="1617172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EFEA567-0070-4688-AA95-6383F6C3C3C4}"/>
              </a:ext>
            </a:extLst>
          </p:cNvPr>
          <p:cNvCxnSpPr/>
          <p:nvPr/>
        </p:nvCxnSpPr>
        <p:spPr bwMode="auto">
          <a:xfrm flipV="1">
            <a:off x="6532256" y="1801838"/>
            <a:ext cx="921044" cy="56155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17FE40CD-D7BA-46A8-9F97-57481BFFBAC7}"/>
              </a:ext>
            </a:extLst>
          </p:cNvPr>
          <p:cNvCxnSpPr>
            <a:cxnSpLocks/>
            <a:endCxn id="23" idx="3"/>
          </p:cNvCxnSpPr>
          <p:nvPr/>
        </p:nvCxnSpPr>
        <p:spPr bwMode="auto">
          <a:xfrm rot="5400000" flipH="1" flipV="1">
            <a:off x="6553687" y="1857380"/>
            <a:ext cx="1284424" cy="1173340"/>
          </a:xfrm>
          <a:prstGeom prst="curvedConnector4">
            <a:avLst>
              <a:gd name="adj1" fmla="val 4807"/>
              <a:gd name="adj2" fmla="val 165187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81844CA-99ED-4F3D-9CCF-C3E1EC6FD620}"/>
              </a:ext>
            </a:extLst>
          </p:cNvPr>
          <p:cNvCxnSpPr>
            <a:cxnSpLocks/>
          </p:cNvCxnSpPr>
          <p:nvPr/>
        </p:nvCxnSpPr>
        <p:spPr bwMode="auto">
          <a:xfrm flipV="1">
            <a:off x="6305255" y="2179836"/>
            <a:ext cx="443111" cy="36933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7" name="墨迹 16">
                <a:extLst>
                  <a:ext uri="{FF2B5EF4-FFF2-40B4-BE49-F238E27FC236}">
                    <a16:creationId xmlns:a16="http://schemas.microsoft.com/office/drawing/2014/main" id="{6256AB6C-DB83-F943-92CE-895F4120C3C0}"/>
                  </a:ext>
                </a:extLst>
              </p14:cNvPr>
              <p14:cNvContentPartPr/>
              <p14:nvPr/>
            </p14:nvContentPartPr>
            <p14:xfrm>
              <a:off x="1073160" y="4506120"/>
              <a:ext cx="5312520" cy="287640"/>
            </p14:xfrm>
          </p:contentPart>
        </mc:Choice>
        <mc:Fallback xmlns="">
          <p:pic>
            <p:nvPicPr>
              <p:cNvPr id="17" name="墨迹 16">
                <a:extLst>
                  <a:ext uri="{FF2B5EF4-FFF2-40B4-BE49-F238E27FC236}">
                    <a16:creationId xmlns:a16="http://schemas.microsoft.com/office/drawing/2014/main" id="{6256AB6C-DB83-F943-92CE-895F4120C3C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6960" y="4489920"/>
                <a:ext cx="5344920" cy="32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847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 animBg="1"/>
      <p:bldP spid="11" grpId="0"/>
      <p:bldP spid="13" grpId="0" animBg="1"/>
      <p:bldP spid="14" grpId="0" animBg="1"/>
      <p:bldP spid="15" grpId="0"/>
      <p:bldP spid="16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Transferring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463040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to transfer ownership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dirty="0"/>
              <a:t> returns the pointer, sets wrapped pointer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’s the current pointer and stores a new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2926080"/>
            <a:ext cx="8229600" cy="3832230"/>
          </a:xfrm>
          <a:prstGeom prst="roundRect">
            <a:avLst>
              <a:gd name="adj" fmla="val 287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292608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unique3.cc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B15763-F242-4173-827F-984680A28B44}"/>
              </a:ext>
            </a:extLst>
          </p:cNvPr>
          <p:cNvSpPr txBox="1"/>
          <p:nvPr/>
        </p:nvSpPr>
        <p:spPr>
          <a:xfrm>
            <a:off x="696998" y="3776598"/>
            <a:ext cx="7837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x abdicates ownership to y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"y: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408E-F1F1-42DA-A9DE-1F225B82C995}"/>
              </a:ext>
            </a:extLst>
          </p:cNvPr>
          <p:cNvSpPr txBox="1"/>
          <p:nvPr/>
        </p:nvSpPr>
        <p:spPr>
          <a:xfrm>
            <a:off x="696998" y="4708560"/>
            <a:ext cx="4011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z(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FEAA50-EF75-443F-838F-595A2CE4CEE3}"/>
              </a:ext>
            </a:extLst>
          </p:cNvPr>
          <p:cNvSpPr txBox="1"/>
          <p:nvPr/>
        </p:nvSpPr>
        <p:spPr>
          <a:xfrm>
            <a:off x="696998" y="5164750"/>
            <a:ext cx="598593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y transfers ownership of its pointer to z.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z's old pointer was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delete'd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the process.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70DD4A-F680-4A8F-B7B9-4370A0EE7BBB}"/>
              </a:ext>
            </a:extLst>
          </p:cNvPr>
          <p:cNvSpPr/>
          <p:nvPr/>
        </p:nvSpPr>
        <p:spPr bwMode="auto">
          <a:xfrm>
            <a:off x="5589528" y="3081402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18B7E-BEDE-49FD-9104-9762B13FF231}"/>
              </a:ext>
            </a:extLst>
          </p:cNvPr>
          <p:cNvSpPr/>
          <p:nvPr/>
        </p:nvSpPr>
        <p:spPr bwMode="auto">
          <a:xfrm>
            <a:off x="5701884" y="3143849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FA2F70-7A59-4A7A-9D58-208F4DD5BF15}"/>
              </a:ext>
            </a:extLst>
          </p:cNvPr>
          <p:cNvSpPr txBox="1"/>
          <p:nvPr/>
        </p:nvSpPr>
        <p:spPr>
          <a:xfrm>
            <a:off x="5305476" y="308853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041A8DF-0D21-47B9-9C11-9B74DDA0428D}"/>
              </a:ext>
            </a:extLst>
          </p:cNvPr>
          <p:cNvCxnSpPr/>
          <p:nvPr/>
        </p:nvCxnSpPr>
        <p:spPr bwMode="auto">
          <a:xfrm flipV="1">
            <a:off x="5833597" y="3273198"/>
            <a:ext cx="986589" cy="3062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89F65FC-0CD6-46DC-9442-062D5408E5E6}"/>
              </a:ext>
            </a:extLst>
          </p:cNvPr>
          <p:cNvSpPr txBox="1"/>
          <p:nvPr/>
        </p:nvSpPr>
        <p:spPr>
          <a:xfrm>
            <a:off x="6872611" y="3119157"/>
            <a:ext cx="301686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EBD3F1-D8FC-4D4B-8B4D-70470F68C872}"/>
              </a:ext>
            </a:extLst>
          </p:cNvPr>
          <p:cNvSpPr/>
          <p:nvPr/>
        </p:nvSpPr>
        <p:spPr bwMode="auto">
          <a:xfrm>
            <a:off x="6545095" y="4036510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EFF999-505B-4622-B15F-F1680453F4D8}"/>
              </a:ext>
            </a:extLst>
          </p:cNvPr>
          <p:cNvSpPr/>
          <p:nvPr/>
        </p:nvSpPr>
        <p:spPr bwMode="auto">
          <a:xfrm>
            <a:off x="6647138" y="4097593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D1E961-3EF2-4710-9591-86AB0D3E2AD5}"/>
              </a:ext>
            </a:extLst>
          </p:cNvPr>
          <p:cNvSpPr txBox="1"/>
          <p:nvPr/>
        </p:nvSpPr>
        <p:spPr>
          <a:xfrm>
            <a:off x="6261043" y="404364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D175399-3A11-464E-ACB4-9F082DE0FCCA}"/>
              </a:ext>
            </a:extLst>
          </p:cNvPr>
          <p:cNvSpPr/>
          <p:nvPr/>
        </p:nvSpPr>
        <p:spPr bwMode="auto">
          <a:xfrm>
            <a:off x="6545095" y="4471101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AFD809-0303-4DE2-B1D3-ACAB47633A9F}"/>
              </a:ext>
            </a:extLst>
          </p:cNvPr>
          <p:cNvSpPr/>
          <p:nvPr/>
        </p:nvSpPr>
        <p:spPr bwMode="auto">
          <a:xfrm>
            <a:off x="6657451" y="4533548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D75EBE7-CF66-4677-A6E4-68EF010657D4}"/>
              </a:ext>
            </a:extLst>
          </p:cNvPr>
          <p:cNvSpPr txBox="1"/>
          <p:nvPr/>
        </p:nvSpPr>
        <p:spPr>
          <a:xfrm>
            <a:off x="6261043" y="447823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y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80032B1-B107-433B-B82D-9ACD8BB9EC69}"/>
              </a:ext>
            </a:extLst>
          </p:cNvPr>
          <p:cNvCxnSpPr>
            <a:cxnSpLocks/>
            <a:endCxn id="31" idx="1"/>
          </p:cNvCxnSpPr>
          <p:nvPr/>
        </p:nvCxnSpPr>
        <p:spPr bwMode="auto">
          <a:xfrm flipV="1">
            <a:off x="6789164" y="4282038"/>
            <a:ext cx="1030582" cy="41148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F4E6335-D3C2-4E4D-BA35-A1FFC5BF7345}"/>
              </a:ext>
            </a:extLst>
          </p:cNvPr>
          <p:cNvSpPr txBox="1"/>
          <p:nvPr/>
        </p:nvSpPr>
        <p:spPr>
          <a:xfrm>
            <a:off x="7819746" y="4097372"/>
            <a:ext cx="301686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B942C93-D928-4F22-BC83-33CFCE1BBD1E}"/>
              </a:ext>
            </a:extLst>
          </p:cNvPr>
          <p:cNvCxnSpPr/>
          <p:nvPr/>
        </p:nvCxnSpPr>
        <p:spPr bwMode="auto">
          <a:xfrm flipV="1">
            <a:off x="6657451" y="4079762"/>
            <a:ext cx="284052" cy="26771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DA426F7-752A-44A0-903F-03C946A94F7B}"/>
              </a:ext>
            </a:extLst>
          </p:cNvPr>
          <p:cNvSpPr/>
          <p:nvPr/>
        </p:nvSpPr>
        <p:spPr bwMode="auto">
          <a:xfrm>
            <a:off x="6545095" y="4899476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327B42B-8E42-4577-9CB7-F4CD898F25D8}"/>
              </a:ext>
            </a:extLst>
          </p:cNvPr>
          <p:cNvSpPr/>
          <p:nvPr/>
        </p:nvSpPr>
        <p:spPr bwMode="auto">
          <a:xfrm>
            <a:off x="6657451" y="4961923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A63EC51-B987-4CC1-9006-0F1F82BF81F1}"/>
              </a:ext>
            </a:extLst>
          </p:cNvPr>
          <p:cNvSpPr txBox="1"/>
          <p:nvPr/>
        </p:nvSpPr>
        <p:spPr>
          <a:xfrm>
            <a:off x="6261043" y="4906606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z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BE6C9C2-9287-4DB7-92E3-02A4C8E19E0B}"/>
              </a:ext>
            </a:extLst>
          </p:cNvPr>
          <p:cNvCxnSpPr/>
          <p:nvPr/>
        </p:nvCxnSpPr>
        <p:spPr bwMode="auto">
          <a:xfrm flipV="1">
            <a:off x="6789164" y="5091272"/>
            <a:ext cx="986589" cy="3062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CD07E3E-5B2C-42D3-B14F-1AC9E581B747}"/>
              </a:ext>
            </a:extLst>
          </p:cNvPr>
          <p:cNvSpPr txBox="1"/>
          <p:nvPr/>
        </p:nvSpPr>
        <p:spPr>
          <a:xfrm>
            <a:off x="7828178" y="4937231"/>
            <a:ext cx="41870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EE35A07-CEAA-4939-9080-CF3D6CEA87A1}"/>
              </a:ext>
            </a:extLst>
          </p:cNvPr>
          <p:cNvSpPr/>
          <p:nvPr/>
        </p:nvSpPr>
        <p:spPr bwMode="auto">
          <a:xfrm>
            <a:off x="6777889" y="5409743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EDCEA32-FF01-43D3-B2AC-7A2C0B9EB939}"/>
              </a:ext>
            </a:extLst>
          </p:cNvPr>
          <p:cNvSpPr txBox="1"/>
          <p:nvPr/>
        </p:nvSpPr>
        <p:spPr>
          <a:xfrm>
            <a:off x="6493837" y="5416873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01A0452-308C-4EA0-8BF4-36F14C533F0F}"/>
              </a:ext>
            </a:extLst>
          </p:cNvPr>
          <p:cNvSpPr/>
          <p:nvPr/>
        </p:nvSpPr>
        <p:spPr bwMode="auto">
          <a:xfrm>
            <a:off x="6777889" y="5844334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BED4D5D-C6CA-419B-9C2D-99A57F9C6FB0}"/>
              </a:ext>
            </a:extLst>
          </p:cNvPr>
          <p:cNvSpPr/>
          <p:nvPr/>
        </p:nvSpPr>
        <p:spPr bwMode="auto">
          <a:xfrm>
            <a:off x="6890245" y="5906781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979305-4118-4D66-B0FD-D1A4273F9166}"/>
              </a:ext>
            </a:extLst>
          </p:cNvPr>
          <p:cNvSpPr txBox="1"/>
          <p:nvPr/>
        </p:nvSpPr>
        <p:spPr>
          <a:xfrm>
            <a:off x="6493837" y="585146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5CDBA3E-E625-4299-8ABD-7D0668E15787}"/>
              </a:ext>
            </a:extLst>
          </p:cNvPr>
          <p:cNvSpPr txBox="1"/>
          <p:nvPr/>
        </p:nvSpPr>
        <p:spPr>
          <a:xfrm>
            <a:off x="8052540" y="5470605"/>
            <a:ext cx="301686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879A16F-6C3E-499F-8FB5-E26846173A23}"/>
              </a:ext>
            </a:extLst>
          </p:cNvPr>
          <p:cNvCxnSpPr/>
          <p:nvPr/>
        </p:nvCxnSpPr>
        <p:spPr bwMode="auto">
          <a:xfrm flipV="1">
            <a:off x="6890245" y="5452995"/>
            <a:ext cx="284052" cy="26771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11A230E9-ADE1-43EF-B63C-C7AE2D07D388}"/>
              </a:ext>
            </a:extLst>
          </p:cNvPr>
          <p:cNvSpPr/>
          <p:nvPr/>
        </p:nvSpPr>
        <p:spPr bwMode="auto">
          <a:xfrm>
            <a:off x="6777889" y="6272709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22B63C4-DC9B-4CFD-8FD7-C5B7791EAEA9}"/>
              </a:ext>
            </a:extLst>
          </p:cNvPr>
          <p:cNvSpPr/>
          <p:nvPr/>
        </p:nvSpPr>
        <p:spPr bwMode="auto">
          <a:xfrm>
            <a:off x="6890245" y="6335156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FE61B96-CAF8-4FC1-96AB-55C8C7139A42}"/>
              </a:ext>
            </a:extLst>
          </p:cNvPr>
          <p:cNvSpPr txBox="1"/>
          <p:nvPr/>
        </p:nvSpPr>
        <p:spPr>
          <a:xfrm>
            <a:off x="6493837" y="6279839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z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8313244-3DD2-49E0-9716-E967D5AC2A49}"/>
              </a:ext>
            </a:extLst>
          </p:cNvPr>
          <p:cNvCxnSpPr>
            <a:cxnSpLocks/>
          </p:cNvCxnSpPr>
          <p:nvPr/>
        </p:nvCxnSpPr>
        <p:spPr bwMode="auto">
          <a:xfrm flipV="1">
            <a:off x="7021958" y="5772626"/>
            <a:ext cx="1055242" cy="72250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EA27A9BC-CC0B-4562-BFC4-DACF40D201CA}"/>
              </a:ext>
            </a:extLst>
          </p:cNvPr>
          <p:cNvSpPr txBox="1"/>
          <p:nvPr/>
        </p:nvSpPr>
        <p:spPr>
          <a:xfrm>
            <a:off x="8060972" y="6310464"/>
            <a:ext cx="41870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10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199C63A-2BFA-45F8-B50D-F39B108C7397}"/>
              </a:ext>
            </a:extLst>
          </p:cNvPr>
          <p:cNvSpPr/>
          <p:nvPr/>
        </p:nvSpPr>
        <p:spPr bwMode="auto">
          <a:xfrm>
            <a:off x="6890245" y="5458376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258E84-A469-4AED-AA11-B5140136F208}"/>
              </a:ext>
            </a:extLst>
          </p:cNvPr>
          <p:cNvCxnSpPr>
            <a:cxnSpLocks/>
          </p:cNvCxnSpPr>
          <p:nvPr/>
        </p:nvCxnSpPr>
        <p:spPr bwMode="auto">
          <a:xfrm flipV="1">
            <a:off x="8054862" y="6310464"/>
            <a:ext cx="424814" cy="38979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095B5AA-790C-4CC4-82F4-AF2EE47C68DE}"/>
              </a:ext>
            </a:extLst>
          </p:cNvPr>
          <p:cNvCxnSpPr/>
          <p:nvPr/>
        </p:nvCxnSpPr>
        <p:spPr bwMode="auto">
          <a:xfrm flipV="1">
            <a:off x="6911108" y="5900716"/>
            <a:ext cx="284052" cy="26771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4669FC7-F034-4430-A5E1-2C6CCA617D66}"/>
              </a:ext>
            </a:extLst>
          </p:cNvPr>
          <p:cNvCxnSpPr/>
          <p:nvPr/>
        </p:nvCxnSpPr>
        <p:spPr bwMode="auto">
          <a:xfrm flipV="1">
            <a:off x="7110731" y="6501196"/>
            <a:ext cx="986589" cy="3062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0868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 animBg="1"/>
      <p:bldP spid="12" grpId="0"/>
      <p:bldP spid="16" grpId="0" animBg="1"/>
      <p:bldP spid="22" grpId="0" animBg="1"/>
      <p:bldP spid="23" grpId="0" animBg="1"/>
      <p:bldP spid="24" grpId="0"/>
      <p:bldP spid="27" grpId="0" animBg="1"/>
      <p:bldP spid="28" grpId="0" animBg="1"/>
      <p:bldP spid="29" grpId="0"/>
      <p:bldP spid="31" grpId="0" animBg="1"/>
      <p:bldP spid="36" grpId="0" animBg="1"/>
      <p:bldP spid="37" grpId="0" animBg="1"/>
      <p:bldP spid="38" grpId="0"/>
      <p:bldP spid="40" grpId="0" animBg="1"/>
      <p:bldP spid="41" grpId="0" animBg="1"/>
      <p:bldP spid="42" grpId="0"/>
      <p:bldP spid="43" grpId="0" animBg="1"/>
      <p:bldP spid="44" grpId="0" animBg="1"/>
      <p:bldP spid="45" grpId="0"/>
      <p:bldP spid="47" grpId="0" animBg="1"/>
      <p:bldP spid="49" grpId="0" animBg="1"/>
      <p:bldP spid="50" grpId="0" animBg="1"/>
      <p:bldP spid="51" grpId="0"/>
      <p:bldP spid="53" grpId="0" animBg="1"/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 with get() 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UseToyPtr.cc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48640" y="1371600"/>
            <a:ext cx="8046720" cy="2057400"/>
          </a:xfrm>
          <a:prstGeom prst="roundRect">
            <a:avLst>
              <a:gd name="adj" fmla="val 241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&lt;memory&gt;</a:t>
            </a: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Trying to get two pointers to the same thing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C16D40-FB92-48E0-B637-BCAA41DA5179}"/>
              </a:ext>
            </a:extLst>
          </p:cNvPr>
          <p:cNvSpPr txBox="1"/>
          <p:nvPr/>
        </p:nvSpPr>
        <p:spPr>
          <a:xfrm>
            <a:off x="2026348" y="3913094"/>
            <a:ext cx="2728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91E58E-E48C-4283-974D-42315CAAFD46}"/>
              </a:ext>
            </a:extLst>
          </p:cNvPr>
          <p:cNvSpPr txBox="1"/>
          <p:nvPr/>
        </p:nvSpPr>
        <p:spPr>
          <a:xfrm>
            <a:off x="2021540" y="5228665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13EAE6-AD2B-4291-B468-B36C49F135EC}"/>
              </a:ext>
            </a:extLst>
          </p:cNvPr>
          <p:cNvSpPr/>
          <p:nvPr/>
        </p:nvSpPr>
        <p:spPr bwMode="auto">
          <a:xfrm>
            <a:off x="2359960" y="3871633"/>
            <a:ext cx="1364876" cy="753035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1B1BC1-F9F1-4D64-90ED-239637ADB1AF}"/>
              </a:ext>
            </a:extLst>
          </p:cNvPr>
          <p:cNvSpPr/>
          <p:nvPr/>
        </p:nvSpPr>
        <p:spPr bwMode="auto">
          <a:xfrm>
            <a:off x="3042398" y="3993776"/>
            <a:ext cx="490817" cy="470648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D63F9D-0115-4A69-9A8B-9CBD90089677}"/>
              </a:ext>
            </a:extLst>
          </p:cNvPr>
          <p:cNvSpPr txBox="1"/>
          <p:nvPr/>
        </p:nvSpPr>
        <p:spPr>
          <a:xfrm>
            <a:off x="5667935" y="4102704"/>
            <a:ext cx="30168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90DAE4-3023-4D30-8248-6A886160A7AC}"/>
              </a:ext>
            </a:extLst>
          </p:cNvPr>
          <p:cNvSpPr/>
          <p:nvPr/>
        </p:nvSpPr>
        <p:spPr bwMode="auto">
          <a:xfrm>
            <a:off x="2359960" y="5228665"/>
            <a:ext cx="1364876" cy="674594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A85061-0D46-486A-B119-92C282D8063C}"/>
              </a:ext>
            </a:extLst>
          </p:cNvPr>
          <p:cNvSpPr/>
          <p:nvPr/>
        </p:nvSpPr>
        <p:spPr bwMode="auto">
          <a:xfrm>
            <a:off x="3042398" y="5365376"/>
            <a:ext cx="490817" cy="43703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60547C0-AD54-4CB7-B477-E1C27C4DD5F8}"/>
              </a:ext>
            </a:extLst>
          </p:cNvPr>
          <p:cNvCxnSpPr>
            <a:endCxn id="11" idx="1"/>
          </p:cNvCxnSpPr>
          <p:nvPr/>
        </p:nvCxnSpPr>
        <p:spPr bwMode="auto">
          <a:xfrm>
            <a:off x="3307976" y="4251648"/>
            <a:ext cx="2359959" cy="35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D7AD834-B086-4074-8353-D51724912845}"/>
              </a:ext>
            </a:extLst>
          </p:cNvPr>
          <p:cNvCxnSpPr/>
          <p:nvPr/>
        </p:nvCxnSpPr>
        <p:spPr bwMode="auto">
          <a:xfrm flipV="1">
            <a:off x="3307976" y="4472036"/>
            <a:ext cx="2359959" cy="115555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B1CA0E-F561-435C-8DBB-CFB2058FAEF3}"/>
              </a:ext>
            </a:extLst>
          </p:cNvPr>
          <p:cNvCxnSpPr/>
          <p:nvPr/>
        </p:nvCxnSpPr>
        <p:spPr bwMode="auto">
          <a:xfrm flipV="1">
            <a:off x="2480982" y="3536576"/>
            <a:ext cx="1438836" cy="1297642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A3EA17-3E98-490E-A638-574D71C8719D}"/>
              </a:ext>
            </a:extLst>
          </p:cNvPr>
          <p:cNvCxnSpPr/>
          <p:nvPr/>
        </p:nvCxnSpPr>
        <p:spPr bwMode="auto">
          <a:xfrm flipV="1">
            <a:off x="2353237" y="5018884"/>
            <a:ext cx="1438836" cy="1297642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14BE3ED-F086-45F3-ACBE-92C6D8DEBE1E}"/>
              </a:ext>
            </a:extLst>
          </p:cNvPr>
          <p:cNvCxnSpPr>
            <a:cxnSpLocks/>
          </p:cNvCxnSpPr>
          <p:nvPr/>
        </p:nvCxnSpPr>
        <p:spPr bwMode="auto">
          <a:xfrm flipV="1">
            <a:off x="5475877" y="4012450"/>
            <a:ext cx="608917" cy="48715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B35E7F3-D793-415E-99F1-C6AD2AD73EA3}"/>
              </a:ext>
            </a:extLst>
          </p:cNvPr>
          <p:cNvSpPr txBox="1"/>
          <p:nvPr/>
        </p:nvSpPr>
        <p:spPr>
          <a:xfrm>
            <a:off x="6387352" y="4102704"/>
            <a:ext cx="1499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!! Double Delete!!</a:t>
            </a:r>
          </a:p>
        </p:txBody>
      </p:sp>
    </p:spTree>
    <p:extLst>
      <p:ext uri="{BB962C8B-B14F-4D97-AF65-F5344CB8AC3E}">
        <p14:creationId xmlns:p14="http://schemas.microsoft.com/office/powerpoint/2010/main" val="336431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5" grpId="0" animBg="1"/>
      <p:bldP spid="9" grpId="0" animBg="1"/>
      <p:bldP spid="11" grpId="0" animBg="1"/>
      <p:bldP spid="12" grpId="0" animBg="1"/>
      <p:bldP spid="13" grpId="0" animBg="1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and STL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 err="1"/>
              <a:t>s</a:t>
            </a:r>
            <a:r>
              <a:rPr lang="en-US" dirty="0"/>
              <a:t> </a:t>
            </a:r>
            <a:r>
              <a:rPr lang="en-US" i="1" dirty="0"/>
              <a:t>can</a:t>
            </a:r>
            <a:r>
              <a:rPr lang="en-US" dirty="0"/>
              <a:t> be stored in STL containers</a:t>
            </a:r>
          </a:p>
          <a:p>
            <a:pPr lvl="1"/>
            <a:r>
              <a:rPr lang="en-US" dirty="0"/>
              <a:t>Wait, what?  STL containers like to make lots of copies of stored objects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 err="1"/>
              <a:t>s</a:t>
            </a:r>
            <a:r>
              <a:rPr lang="en-US" dirty="0"/>
              <a:t> cannot be copied…</a:t>
            </a:r>
          </a:p>
          <a:p>
            <a:pPr lvl="3"/>
            <a:endParaRPr lang="en-US" dirty="0"/>
          </a:p>
          <a:p>
            <a:r>
              <a:rPr lang="en-US" dirty="0"/>
              <a:t>Move semantics to the rescue!</a:t>
            </a:r>
          </a:p>
          <a:p>
            <a:pPr lvl="1"/>
            <a:r>
              <a:rPr lang="en-US" dirty="0"/>
              <a:t>When supported, STL containers will </a:t>
            </a:r>
            <a:r>
              <a:rPr lang="en-US" i="1" dirty="0"/>
              <a:t>move</a:t>
            </a:r>
            <a:r>
              <a:rPr lang="en-US" dirty="0"/>
              <a:t> rather than </a:t>
            </a:r>
            <a:r>
              <a:rPr lang="en-US" i="1" dirty="0"/>
              <a:t>copy</a:t>
            </a:r>
            <a:endParaRPr lang="en-US" dirty="0"/>
          </a:p>
          <a:p>
            <a:pPr lvl="2"/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 err="1"/>
              <a:t>s</a:t>
            </a:r>
            <a:r>
              <a:rPr lang="en-US" dirty="0"/>
              <a:t> support move semantics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5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Copy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194560"/>
          </a:xfrm>
        </p:spPr>
        <p:txBody>
          <a:bodyPr/>
          <a:lstStyle/>
          <a:p>
            <a:r>
              <a:rPr lang="en-US" dirty="0"/>
              <a:t>Assigning values typically means making a copy</a:t>
            </a:r>
          </a:p>
          <a:p>
            <a:pPr lvl="1"/>
            <a:r>
              <a:rPr lang="en-US" dirty="0"/>
              <a:t>Sometimes this is what you want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assigning a string to another makes a copy of its value</a:t>
            </a:r>
          </a:p>
          <a:p>
            <a:pPr lvl="1"/>
            <a:r>
              <a:rPr lang="en-US" dirty="0"/>
              <a:t>Sometimes this is wasteful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assigning a returned string goes through a temporary copy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3657600"/>
            <a:ext cx="8229600" cy="3017520"/>
          </a:xfrm>
          <a:prstGeom prst="roundRect">
            <a:avLst>
              <a:gd name="adj" fmla="val 342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a(</a:t>
            </a:r>
            <a:r>
              <a:rPr lang="en-US" altLang="zh-CN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Travis"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b(a);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copy a into b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3657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copysemantics.cc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108D71-D4D1-42DC-A11C-F8DFFF464A4E}"/>
              </a:ext>
            </a:extLst>
          </p:cNvPr>
          <p:cNvSpPr txBox="1"/>
          <p:nvPr/>
        </p:nvSpPr>
        <p:spPr>
          <a:xfrm>
            <a:off x="460738" y="3657600"/>
            <a:ext cx="48750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x(</a:t>
            </a:r>
            <a:r>
              <a:rPr lang="en-US" altLang="zh-CN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"Justin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return might copy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F8309A-BA45-4282-9410-22FEA5A10A48}"/>
              </a:ext>
            </a:extLst>
          </p:cNvPr>
          <p:cNvSpPr txBox="1"/>
          <p:nvPr/>
        </p:nvSpPr>
        <p:spPr>
          <a:xfrm>
            <a:off x="741752" y="5620683"/>
            <a:ext cx="6232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copy return value into b</a:t>
            </a:r>
          </a:p>
          <a:p>
            <a:endParaRPr lang="en-US" sz="1600" dirty="0">
              <a:latin typeface="Calibri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墨迹 8">
                <a:extLst>
                  <a:ext uri="{FF2B5EF4-FFF2-40B4-BE49-F238E27FC236}">
                    <a16:creationId xmlns:a16="http://schemas.microsoft.com/office/drawing/2014/main" id="{851D5797-D633-2241-A966-123DF96FEFE2}"/>
                  </a:ext>
                </a:extLst>
              </p14:cNvPr>
              <p14:cNvContentPartPr/>
              <p14:nvPr/>
            </p14:nvContentPartPr>
            <p14:xfrm>
              <a:off x="719640" y="5966280"/>
              <a:ext cx="2463120" cy="110880"/>
            </p14:xfrm>
          </p:contentPart>
        </mc:Choice>
        <mc:Fallback xmlns="">
          <p:pic>
            <p:nvPicPr>
              <p:cNvPr id="9" name="墨迹 8">
                <a:extLst>
                  <a:ext uri="{FF2B5EF4-FFF2-40B4-BE49-F238E27FC236}">
                    <a16:creationId xmlns:a16="http://schemas.microsoft.com/office/drawing/2014/main" id="{851D5797-D633-2241-A966-123DF96FEF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3440" y="5950080"/>
                <a:ext cx="2495520" cy="14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8909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Move Semantics (C++11)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194560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dirty="0">
                <a:solidFill>
                  <a:srgbClr val="0066FF"/>
                </a:solidFill>
              </a:rPr>
              <a:t>Move semantics</a:t>
            </a:r>
            <a:r>
              <a:rPr lang="en-US" dirty="0"/>
              <a:t>” </a:t>
            </a:r>
            <a:br>
              <a:rPr lang="en-US" dirty="0"/>
            </a:br>
            <a:r>
              <a:rPr lang="en-US" dirty="0"/>
              <a:t>move values from </a:t>
            </a:r>
            <a:br>
              <a:rPr lang="en-US" dirty="0"/>
            </a:br>
            <a:r>
              <a:rPr lang="en-US" dirty="0"/>
              <a:t>one object to </a:t>
            </a:r>
            <a:br>
              <a:rPr lang="en-US" dirty="0"/>
            </a:br>
            <a:r>
              <a:rPr lang="en-US" dirty="0"/>
              <a:t>another without </a:t>
            </a:r>
            <a:br>
              <a:rPr lang="en-US" dirty="0"/>
            </a:br>
            <a:r>
              <a:rPr lang="en-US" dirty="0"/>
              <a:t>copying (“stealing”)</a:t>
            </a:r>
          </a:p>
          <a:p>
            <a:pPr lvl="1"/>
            <a:r>
              <a:rPr lang="en-US" dirty="0"/>
              <a:t>Useful for optimizing </a:t>
            </a:r>
            <a:br>
              <a:rPr lang="en-US" dirty="0"/>
            </a:br>
            <a:r>
              <a:rPr lang="en-US" dirty="0"/>
              <a:t>away temporary copies</a:t>
            </a:r>
          </a:p>
          <a:p>
            <a:pPr lvl="1"/>
            <a:r>
              <a:rPr lang="en-US" dirty="0"/>
              <a:t>A complex topic that</a:t>
            </a:r>
            <a:br>
              <a:rPr lang="en-US" dirty="0"/>
            </a:br>
            <a:r>
              <a:rPr lang="en-US" dirty="0"/>
              <a:t>uses things called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 err="1"/>
              <a:t>rvalue</a:t>
            </a:r>
            <a:r>
              <a:rPr lang="en-US" i="1" dirty="0"/>
              <a:t> references</a:t>
            </a:r>
            <a:r>
              <a:rPr lang="en-US" dirty="0"/>
              <a:t>”</a:t>
            </a:r>
          </a:p>
          <a:p>
            <a:pPr lvl="2"/>
            <a:r>
              <a:rPr lang="en-US" dirty="0"/>
              <a:t>Mostly beyond the </a:t>
            </a:r>
            <a:br>
              <a:rPr lang="en-US" dirty="0"/>
            </a:br>
            <a:r>
              <a:rPr lang="en-US" dirty="0"/>
              <a:t>scope of 333 this </a:t>
            </a:r>
            <a:br>
              <a:rPr lang="en-US" dirty="0"/>
            </a:br>
            <a:r>
              <a:rPr lang="en-US" dirty="0"/>
              <a:t>quarter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931920" y="1645920"/>
            <a:ext cx="5029200" cy="4663440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a(</a:t>
            </a:r>
            <a:r>
              <a:rPr lang="en-US" altLang="zh-CN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Travis"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moves a to b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a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124581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movesemantics.cc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0F0F9F-8279-44AE-BB98-810EE6093661}"/>
              </a:ext>
            </a:extLst>
          </p:cNvPr>
          <p:cNvSpPr txBox="1"/>
          <p:nvPr/>
        </p:nvSpPr>
        <p:spPr>
          <a:xfrm>
            <a:off x="3969828" y="4796581"/>
            <a:ext cx="4998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moves the returned value into b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 = std::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b &lt;&lt;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8CE4D0-6179-4DB7-942B-CEE1906EDBDE}"/>
              </a:ext>
            </a:extLst>
          </p:cNvPr>
          <p:cNvSpPr txBox="1"/>
          <p:nvPr/>
        </p:nvSpPr>
        <p:spPr>
          <a:xfrm>
            <a:off x="3969828" y="1694052"/>
            <a:ext cx="41344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x(</a:t>
            </a:r>
            <a:r>
              <a:rPr lang="en-US" altLang="zh-CN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Justin"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return might copy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alibri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墨迹 8">
                <a:extLst>
                  <a:ext uri="{FF2B5EF4-FFF2-40B4-BE49-F238E27FC236}">
                    <a16:creationId xmlns:a16="http://schemas.microsoft.com/office/drawing/2014/main" id="{8CDC9133-2122-1C40-BA1B-9EDB30A16811}"/>
                  </a:ext>
                </a:extLst>
              </p14:cNvPr>
              <p14:cNvContentPartPr/>
              <p14:nvPr/>
            </p14:nvContentPartPr>
            <p14:xfrm>
              <a:off x="6187680" y="4152600"/>
              <a:ext cx="1254600" cy="41400"/>
            </p14:xfrm>
          </p:contentPart>
        </mc:Choice>
        <mc:Fallback xmlns="">
          <p:pic>
            <p:nvPicPr>
              <p:cNvPr id="9" name="墨迹 8">
                <a:extLst>
                  <a:ext uri="{FF2B5EF4-FFF2-40B4-BE49-F238E27FC236}">
                    <a16:creationId xmlns:a16="http://schemas.microsoft.com/office/drawing/2014/main" id="{8CDC9133-2122-1C40-BA1B-9EDB30A168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71480" y="4136400"/>
                <a:ext cx="1287000" cy="7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0070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and STL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371599"/>
            <a:ext cx="8229600" cy="484632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"z is: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z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copied(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moved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"*moved: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*moved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[1].get():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[1].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uniquevec.cc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463734-06D9-4D5D-8E9B-6357D02C8108}"/>
              </a:ext>
            </a:extLst>
          </p:cNvPr>
          <p:cNvSpPr txBox="1"/>
          <p:nvPr/>
        </p:nvSpPr>
        <p:spPr>
          <a:xfrm>
            <a:off x="1122829" y="2897841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 holds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8EAE7C-0D3F-45D5-AB00-3167B144ED21}"/>
              </a:ext>
            </a:extLst>
          </p:cNvPr>
          <p:cNvSpPr txBox="1"/>
          <p:nvPr/>
        </p:nvSpPr>
        <p:spPr>
          <a:xfrm>
            <a:off x="1122829" y="3794759"/>
            <a:ext cx="2036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compiler error!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519D0E-6BBD-4483-98FC-24400ACDC412}"/>
              </a:ext>
            </a:extLst>
          </p:cNvPr>
          <p:cNvSpPr txBox="1"/>
          <p:nvPr/>
        </p:nvSpPr>
        <p:spPr>
          <a:xfrm>
            <a:off x="1122829" y="4424083"/>
            <a:ext cx="4628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moved points to 5,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 is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287B97-2D8F-424C-967A-B04185ADFB80}"/>
              </a:ext>
            </a:extLst>
          </p:cNvPr>
          <p:cNvSpPr txBox="1"/>
          <p:nvPr/>
        </p:nvSpPr>
        <p:spPr>
          <a:xfrm>
            <a:off x="5232057" y="2897841"/>
            <a:ext cx="4297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alibri" pitchFamily="34" charset="0"/>
              </a:rPr>
              <a:t>vec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50CCFB-3CB3-4A32-9046-99B0F2513C1F}"/>
              </a:ext>
            </a:extLst>
          </p:cNvPr>
          <p:cNvSpPr/>
          <p:nvPr/>
        </p:nvSpPr>
        <p:spPr bwMode="auto">
          <a:xfrm>
            <a:off x="5751019" y="2897841"/>
            <a:ext cx="401010" cy="3385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D9AD78-A362-415A-9558-90BE424FEEFA}"/>
              </a:ext>
            </a:extLst>
          </p:cNvPr>
          <p:cNvSpPr/>
          <p:nvPr/>
        </p:nvSpPr>
        <p:spPr bwMode="auto">
          <a:xfrm>
            <a:off x="6152029" y="2897841"/>
            <a:ext cx="401010" cy="3385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8EBC5A-0FAA-45A6-81CB-E7830E2AAA33}"/>
              </a:ext>
            </a:extLst>
          </p:cNvPr>
          <p:cNvSpPr/>
          <p:nvPr/>
        </p:nvSpPr>
        <p:spPr bwMode="auto">
          <a:xfrm>
            <a:off x="6553039" y="2897841"/>
            <a:ext cx="401010" cy="3385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F8385C-F8CA-4115-A929-EDB05E5AE703}"/>
              </a:ext>
            </a:extLst>
          </p:cNvPr>
          <p:cNvSpPr/>
          <p:nvPr/>
        </p:nvSpPr>
        <p:spPr bwMode="auto">
          <a:xfrm>
            <a:off x="5815853" y="2968800"/>
            <a:ext cx="255494" cy="20470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534CA7-4F2E-469D-BD58-D06D3C68C546}"/>
              </a:ext>
            </a:extLst>
          </p:cNvPr>
          <p:cNvSpPr/>
          <p:nvPr/>
        </p:nvSpPr>
        <p:spPr bwMode="auto">
          <a:xfrm>
            <a:off x="6223747" y="2974917"/>
            <a:ext cx="255494" cy="20470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966A4C-5897-4011-827C-2A6706A4E18A}"/>
              </a:ext>
            </a:extLst>
          </p:cNvPr>
          <p:cNvSpPr/>
          <p:nvPr/>
        </p:nvSpPr>
        <p:spPr bwMode="auto">
          <a:xfrm>
            <a:off x="6635163" y="2974917"/>
            <a:ext cx="255494" cy="20470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174D6EE-6C1A-47ED-A60C-95E15F19E1A9}"/>
              </a:ext>
            </a:extLst>
          </p:cNvPr>
          <p:cNvSpPr txBox="1"/>
          <p:nvPr/>
        </p:nvSpPr>
        <p:spPr>
          <a:xfrm>
            <a:off x="5988082" y="3429000"/>
            <a:ext cx="327893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EC37B6-9012-424D-921D-EFD496A69522}"/>
              </a:ext>
            </a:extLst>
          </p:cNvPr>
          <p:cNvSpPr txBox="1"/>
          <p:nvPr/>
        </p:nvSpPr>
        <p:spPr>
          <a:xfrm>
            <a:off x="6451045" y="3432587"/>
            <a:ext cx="327893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A8AAA4-D026-48A9-955C-C29CECF2EF42}"/>
              </a:ext>
            </a:extLst>
          </p:cNvPr>
          <p:cNvSpPr txBox="1"/>
          <p:nvPr/>
        </p:nvSpPr>
        <p:spPr>
          <a:xfrm>
            <a:off x="7009548" y="3461882"/>
            <a:ext cx="327893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7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8F1A862-995F-4444-9AC0-B5BAFF27C449}"/>
              </a:ext>
            </a:extLst>
          </p:cNvPr>
          <p:cNvCxnSpPr>
            <a:endCxn id="16" idx="0"/>
          </p:cNvCxnSpPr>
          <p:nvPr/>
        </p:nvCxnSpPr>
        <p:spPr bwMode="auto">
          <a:xfrm>
            <a:off x="5943600" y="3077270"/>
            <a:ext cx="208429" cy="35173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8140B9F-BC9D-4199-8B8B-3A5CA425B7A4}"/>
              </a:ext>
            </a:extLst>
          </p:cNvPr>
          <p:cNvCxnSpPr/>
          <p:nvPr/>
        </p:nvCxnSpPr>
        <p:spPr bwMode="auto">
          <a:xfrm>
            <a:off x="6351494" y="3045149"/>
            <a:ext cx="208429" cy="35173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E8B3F89-07A3-43FD-9B18-60D69C1110F4}"/>
              </a:ext>
            </a:extLst>
          </p:cNvPr>
          <p:cNvCxnSpPr/>
          <p:nvPr/>
        </p:nvCxnSpPr>
        <p:spPr bwMode="auto">
          <a:xfrm>
            <a:off x="6819418" y="3110152"/>
            <a:ext cx="208429" cy="35173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08F6C62-26EA-4D41-B680-17075FE4CF8F}"/>
              </a:ext>
            </a:extLst>
          </p:cNvPr>
          <p:cNvSpPr/>
          <p:nvPr/>
        </p:nvSpPr>
        <p:spPr bwMode="auto">
          <a:xfrm>
            <a:off x="7131741" y="4120322"/>
            <a:ext cx="401010" cy="3385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495E8C-9E82-4BC9-B434-3E138667CB71}"/>
              </a:ext>
            </a:extLst>
          </p:cNvPr>
          <p:cNvSpPr/>
          <p:nvPr/>
        </p:nvSpPr>
        <p:spPr bwMode="auto">
          <a:xfrm>
            <a:off x="7213865" y="4197398"/>
            <a:ext cx="255494" cy="20470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0ADDAB2-4EFD-4213-A852-2BB7D1E70E1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730253" y="3736777"/>
            <a:ext cx="607188" cy="52368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99752B7-538E-43A3-907A-9522F60B1A1E}"/>
              </a:ext>
            </a:extLst>
          </p:cNvPr>
          <p:cNvSpPr txBox="1"/>
          <p:nvPr/>
        </p:nvSpPr>
        <p:spPr>
          <a:xfrm>
            <a:off x="7592828" y="4120322"/>
            <a:ext cx="685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moved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162F746-9268-4122-83CC-33C9F512098A}"/>
              </a:ext>
            </a:extLst>
          </p:cNvPr>
          <p:cNvCxnSpPr>
            <a:cxnSpLocks/>
          </p:cNvCxnSpPr>
          <p:nvPr/>
        </p:nvCxnSpPr>
        <p:spPr bwMode="auto">
          <a:xfrm flipH="1">
            <a:off x="6223747" y="2968800"/>
            <a:ext cx="255494" cy="204706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8070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STL Smart Pointers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dirty="0"/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Reference Counting and </a:t>
            </a:r>
            <a:r>
              <a:rPr lang="en-US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b="1" dirty="0">
                <a:solidFill>
                  <a:srgbClr val="4B2A85"/>
                </a:solidFill>
              </a:rPr>
              <a:t> vs </a:t>
            </a:r>
            <a:r>
              <a:rPr lang="en-US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04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</a:rPr>
              <a:t>Reference counting</a:t>
            </a:r>
            <a:r>
              <a:rPr lang="en-US" dirty="0"/>
              <a:t> is a technique for managing resources by counting and storing the number of references (</a:t>
            </a:r>
            <a:r>
              <a:rPr lang="en-US" i="1" dirty="0"/>
              <a:t>i.e.</a:t>
            </a:r>
            <a:r>
              <a:rPr lang="en-US" dirty="0"/>
              <a:t> pointers that hold the address) to an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18</a:t>
            </a:fld>
            <a:endParaRPr lang="en-US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38B4FBF6-C210-4EDD-A6D2-2AB6416A5324}"/>
              </a:ext>
            </a:extLst>
          </p:cNvPr>
          <p:cNvSpPr/>
          <p:nvPr/>
        </p:nvSpPr>
        <p:spPr bwMode="auto">
          <a:xfrm>
            <a:off x="1030224" y="3848100"/>
            <a:ext cx="2980944" cy="1130809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q = p;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q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188D8-88E6-4064-AA97-E93065E00A70}"/>
              </a:ext>
            </a:extLst>
          </p:cNvPr>
          <p:cNvSpPr txBox="1"/>
          <p:nvPr/>
        </p:nvSpPr>
        <p:spPr>
          <a:xfrm>
            <a:off x="5304865" y="352985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79E26D-7689-4BE2-A806-FAEDAF25F7C4}"/>
              </a:ext>
            </a:extLst>
          </p:cNvPr>
          <p:cNvSpPr/>
          <p:nvPr/>
        </p:nvSpPr>
        <p:spPr bwMode="auto">
          <a:xfrm>
            <a:off x="5694829" y="3529853"/>
            <a:ext cx="510989" cy="437029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00F208-8C0A-4127-A1C2-BE348853EC49}"/>
              </a:ext>
            </a:extLst>
          </p:cNvPr>
          <p:cNvSpPr txBox="1"/>
          <p:nvPr/>
        </p:nvSpPr>
        <p:spPr>
          <a:xfrm>
            <a:off x="6993334" y="3529853"/>
            <a:ext cx="301686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3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CA02EFD-BD37-4AD0-B184-1CA63C9C236B}"/>
              </a:ext>
            </a:extLst>
          </p:cNvPr>
          <p:cNvCxnSpPr>
            <a:endCxn id="9" idx="1"/>
          </p:cNvCxnSpPr>
          <p:nvPr/>
        </p:nvCxnSpPr>
        <p:spPr bwMode="auto">
          <a:xfrm flipV="1">
            <a:off x="5950323" y="3714519"/>
            <a:ext cx="1043011" cy="3384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5F0937C-6F50-4FB5-AAB9-ED4C1F998EEF}"/>
              </a:ext>
            </a:extLst>
          </p:cNvPr>
          <p:cNvSpPr txBox="1"/>
          <p:nvPr/>
        </p:nvSpPr>
        <p:spPr>
          <a:xfrm>
            <a:off x="5345206" y="413127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q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D10439-5F25-4F0D-AE4A-FF501CD32602}"/>
              </a:ext>
            </a:extLst>
          </p:cNvPr>
          <p:cNvSpPr/>
          <p:nvPr/>
        </p:nvSpPr>
        <p:spPr bwMode="auto">
          <a:xfrm>
            <a:off x="5735170" y="4131279"/>
            <a:ext cx="510989" cy="437029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F28F516-31AE-4ED3-A9CE-15D5E541B4FF}"/>
              </a:ext>
            </a:extLst>
          </p:cNvPr>
          <p:cNvCxnSpPr>
            <a:cxnSpLocks/>
          </p:cNvCxnSpPr>
          <p:nvPr/>
        </p:nvCxnSpPr>
        <p:spPr bwMode="auto">
          <a:xfrm flipV="1">
            <a:off x="5990664" y="3912764"/>
            <a:ext cx="1002670" cy="43702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5907E80-AFC4-4453-B58B-43A7397992C3}"/>
              </a:ext>
            </a:extLst>
          </p:cNvPr>
          <p:cNvSpPr txBox="1"/>
          <p:nvPr/>
        </p:nvSpPr>
        <p:spPr>
          <a:xfrm>
            <a:off x="7181455" y="4146308"/>
            <a:ext cx="41870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33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4998D5-51E9-482B-AE55-23673B60F3B6}"/>
              </a:ext>
            </a:extLst>
          </p:cNvPr>
          <p:cNvCxnSpPr>
            <a:endCxn id="17" idx="1"/>
          </p:cNvCxnSpPr>
          <p:nvPr/>
        </p:nvCxnSpPr>
        <p:spPr bwMode="auto">
          <a:xfrm flipV="1">
            <a:off x="6138444" y="4330974"/>
            <a:ext cx="1043011" cy="3384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74F7D84-F313-44F8-9E17-0243C41F6B02}"/>
              </a:ext>
            </a:extLst>
          </p:cNvPr>
          <p:cNvSpPr txBox="1"/>
          <p:nvPr/>
        </p:nvSpPr>
        <p:spPr>
          <a:xfrm>
            <a:off x="7030612" y="2784713"/>
            <a:ext cx="53572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333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A162EE6-D5C1-4527-8870-17DEC7869565}"/>
              </a:ext>
            </a:extLst>
          </p:cNvPr>
          <p:cNvCxnSpPr>
            <a:cxnSpLocks/>
          </p:cNvCxnSpPr>
          <p:nvPr/>
        </p:nvCxnSpPr>
        <p:spPr bwMode="auto">
          <a:xfrm flipV="1">
            <a:off x="6027942" y="3167624"/>
            <a:ext cx="1002670" cy="43702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墨迹 7">
                <a:extLst>
                  <a:ext uri="{FF2B5EF4-FFF2-40B4-BE49-F238E27FC236}">
                    <a16:creationId xmlns:a16="http://schemas.microsoft.com/office/drawing/2014/main" id="{5A9D8518-607F-F04B-A50E-25276C98C61D}"/>
                  </a:ext>
                </a:extLst>
              </p14:cNvPr>
              <p14:cNvContentPartPr/>
              <p14:nvPr/>
            </p14:nvContentPartPr>
            <p14:xfrm>
              <a:off x="7392600" y="2467080"/>
              <a:ext cx="1179720" cy="1755720"/>
            </p14:xfrm>
          </p:contentPart>
        </mc:Choice>
        <mc:Fallback xmlns="">
          <p:pic>
            <p:nvPicPr>
              <p:cNvPr id="8" name="墨迹 7">
                <a:extLst>
                  <a:ext uri="{FF2B5EF4-FFF2-40B4-BE49-F238E27FC236}">
                    <a16:creationId xmlns:a16="http://schemas.microsoft.com/office/drawing/2014/main" id="{5A9D8518-607F-F04B-A50E-25276C98C6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370640" y="2450880"/>
                <a:ext cx="1217520" cy="178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644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6" grpId="0" animBg="1"/>
      <p:bldP spid="9" grpId="0" animBg="1"/>
      <p:bldP spid="12" grpId="0"/>
      <p:bldP spid="13" grpId="0" animBg="1"/>
      <p:bldP spid="17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is similar to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but we allow shared objects to have multiple owners</a:t>
            </a:r>
          </a:p>
          <a:p>
            <a:pPr lvl="1"/>
            <a:r>
              <a:rPr lang="en-US" dirty="0"/>
              <a:t>Maintain a reference count for a managed data within the shared pointer class</a:t>
            </a:r>
          </a:p>
          <a:p>
            <a:pPr lvl="1"/>
            <a:r>
              <a:rPr lang="en-US" dirty="0"/>
              <a:t>The copy/assign operators are not disabled and </a:t>
            </a:r>
            <a:r>
              <a:rPr lang="en-US" i="1" dirty="0"/>
              <a:t>increment</a:t>
            </a:r>
            <a:r>
              <a:rPr lang="en-US" dirty="0"/>
              <a:t> or </a:t>
            </a:r>
            <a:r>
              <a:rPr lang="en-US" i="1" dirty="0"/>
              <a:t>decrement </a:t>
            </a:r>
            <a:r>
              <a:rPr lang="en-US" dirty="0"/>
              <a:t>reference counts as needed</a:t>
            </a:r>
          </a:p>
          <a:p>
            <a:pPr lvl="2"/>
            <a:r>
              <a:rPr lang="en-US" dirty="0"/>
              <a:t>After a copy/assign, the two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objects point to the same pointed-to object and the (shared) reference count is </a:t>
            </a:r>
            <a:r>
              <a:rPr lang="en-US" dirty="0">
                <a:solidFill>
                  <a:schemeClr val="accent1"/>
                </a:solidFill>
              </a:rPr>
              <a:t>2</a:t>
            </a:r>
          </a:p>
          <a:p>
            <a:pPr lvl="2"/>
            <a:r>
              <a:rPr lang="en-US" altLang="zh-CN" sz="1800" dirty="0"/>
              <a:t>When a </a:t>
            </a:r>
            <a:r>
              <a:rPr lang="en-US" altLang="zh-CN" sz="18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altLang="zh-CN" sz="1800" dirty="0"/>
              <a:t> is destroyed, the reference count is </a:t>
            </a:r>
            <a:r>
              <a:rPr lang="en-US" altLang="zh-CN" sz="1800" i="1" dirty="0"/>
              <a:t>decremented</a:t>
            </a:r>
          </a:p>
          <a:p>
            <a:pPr lvl="3"/>
            <a:r>
              <a:rPr lang="en-US" altLang="zh-CN" dirty="0"/>
              <a:t>When the reference count hits </a:t>
            </a:r>
            <a:r>
              <a:rPr lang="en-US" altLang="zh-CN" dirty="0">
                <a:solidFill>
                  <a:schemeClr val="accent1"/>
                </a:solidFill>
              </a:rPr>
              <a:t>0</a:t>
            </a:r>
            <a:r>
              <a:rPr lang="en-US" altLang="zh-CN" dirty="0"/>
              <a:t>, we </a:t>
            </a:r>
            <a:r>
              <a:rPr lang="en-US" altLang="zh-CN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altLang="zh-CN" dirty="0"/>
              <a:t> the pointed-to object!</a:t>
            </a:r>
          </a:p>
          <a:p>
            <a:pPr lvl="2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3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altLang="zh-CN" sz="4000" dirty="0">
                <a:ea typeface="CMU Bright" panose="02000603000000000000" pitchFamily="2" charset="0"/>
              </a:rPr>
              <a:t>C++ Smart Pointers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945331"/>
          </a:xfrm>
        </p:spPr>
        <p:txBody>
          <a:bodyPr/>
          <a:lstStyle/>
          <a:p>
            <a:pPr algn="l"/>
            <a:r>
              <a:rPr lang="en-US" sz="2400" b="1" dirty="0"/>
              <a:t>Guest Instructor:</a:t>
            </a:r>
            <a:r>
              <a:rPr lang="en-US" sz="2400" dirty="0"/>
              <a:t>	Cosmo Wang</a:t>
            </a:r>
          </a:p>
          <a:p>
            <a:pPr algn="l"/>
            <a:endParaRPr lang="en-US" sz="2400" dirty="0"/>
          </a:p>
          <a:p>
            <a:pPr algn="l"/>
            <a:r>
              <a:rPr lang="en-US" altLang="zh-CN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/>
              <a:t>Atharva </a:t>
            </a:r>
            <a:r>
              <a:rPr lang="en-US" altLang="zh-CN" sz="2000" dirty="0" err="1"/>
              <a:t>Deodhar</a:t>
            </a:r>
            <a:r>
              <a:rPr lang="en-US" altLang="zh-CN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/>
              <a:t>Dylan Hartono	Elizabeth </a:t>
            </a:r>
            <a:r>
              <a:rPr lang="en-US" altLang="zh-CN" sz="2000" dirty="0" err="1"/>
              <a:t>Haker</a:t>
            </a:r>
            <a:r>
              <a:rPr lang="en-US" altLang="zh-CN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/>
              <a:t>Leo Liao	Markus Schiffer	Neha </a:t>
            </a:r>
            <a:r>
              <a:rPr lang="en-US" altLang="zh-CN" sz="2000" dirty="0" err="1"/>
              <a:t>Nagvekar</a:t>
            </a:r>
            <a:endParaRPr lang="en-US" altLang="zh-CN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altLang="zh-CN" sz="2000" dirty="0" err="1"/>
              <a:t>Nonthakit</a:t>
            </a:r>
            <a:r>
              <a:rPr lang="en-US" altLang="zh-CN" sz="2000" dirty="0"/>
              <a:t> </a:t>
            </a:r>
            <a:r>
              <a:rPr lang="en-US" altLang="zh-CN" sz="2000" dirty="0" err="1"/>
              <a:t>Chaiwong</a:t>
            </a:r>
            <a:r>
              <a:rPr lang="en-US" altLang="zh-CN" sz="2000" dirty="0"/>
              <a:t>	Ramya </a:t>
            </a:r>
            <a:r>
              <a:rPr lang="en-US" altLang="zh-CN" sz="2000" dirty="0" err="1"/>
              <a:t>Challa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370716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371599"/>
            <a:ext cx="8229600" cy="3931920"/>
          </a:xfrm>
          <a:prstGeom prst="roundRect">
            <a:avLst>
              <a:gd name="adj" fmla="val 226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ref count: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// temporary inner scope (!)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{  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y(x);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ref count: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*y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*x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ref count: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  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ref count: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sharedexample.cc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AEDE15-BB91-4E56-A612-93737A50A99A}"/>
              </a:ext>
            </a:extLst>
          </p:cNvPr>
          <p:cNvSpPr/>
          <p:nvPr/>
        </p:nvSpPr>
        <p:spPr bwMode="auto">
          <a:xfrm>
            <a:off x="2019334" y="5477440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AF53FB-89C7-48EA-B67F-C80D3E056333}"/>
              </a:ext>
            </a:extLst>
          </p:cNvPr>
          <p:cNvSpPr/>
          <p:nvPr/>
        </p:nvSpPr>
        <p:spPr bwMode="auto">
          <a:xfrm>
            <a:off x="2131690" y="5539887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F2779-3C59-42FF-B2D7-8E50EA675FCC}"/>
              </a:ext>
            </a:extLst>
          </p:cNvPr>
          <p:cNvSpPr txBox="1"/>
          <p:nvPr/>
        </p:nvSpPr>
        <p:spPr>
          <a:xfrm>
            <a:off x="1735282" y="548457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4E03D52-993D-483B-8985-5A585CEB50CC}"/>
              </a:ext>
            </a:extLst>
          </p:cNvPr>
          <p:cNvCxnSpPr/>
          <p:nvPr/>
        </p:nvCxnSpPr>
        <p:spPr bwMode="auto">
          <a:xfrm flipV="1">
            <a:off x="2263403" y="5669236"/>
            <a:ext cx="986589" cy="3062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399A321-A74F-44DB-A11E-134504E3802D}"/>
              </a:ext>
            </a:extLst>
          </p:cNvPr>
          <p:cNvSpPr txBox="1"/>
          <p:nvPr/>
        </p:nvSpPr>
        <p:spPr>
          <a:xfrm>
            <a:off x="3302417" y="5515195"/>
            <a:ext cx="41870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C756FF-5A92-4DF9-B41A-AC9A7D4A2BAE}"/>
              </a:ext>
            </a:extLst>
          </p:cNvPr>
          <p:cNvSpPr/>
          <p:nvPr/>
        </p:nvSpPr>
        <p:spPr bwMode="auto">
          <a:xfrm>
            <a:off x="2032074" y="6022045"/>
            <a:ext cx="474388" cy="36933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41293E-0FB2-42DD-8AE0-0E252604D6AD}"/>
              </a:ext>
            </a:extLst>
          </p:cNvPr>
          <p:cNvSpPr/>
          <p:nvPr/>
        </p:nvSpPr>
        <p:spPr bwMode="auto">
          <a:xfrm>
            <a:off x="2144430" y="6084492"/>
            <a:ext cx="284052" cy="248523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0A97A7-1DCB-4DFE-BB3C-2D352DE0A8B4}"/>
              </a:ext>
            </a:extLst>
          </p:cNvPr>
          <p:cNvSpPr txBox="1"/>
          <p:nvPr/>
        </p:nvSpPr>
        <p:spPr>
          <a:xfrm>
            <a:off x="1748022" y="602917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9DC1F6A-5B89-4B09-8940-DAE7CD6A24CC}"/>
              </a:ext>
            </a:extLst>
          </p:cNvPr>
          <p:cNvCxnSpPr>
            <a:cxnSpLocks/>
          </p:cNvCxnSpPr>
          <p:nvPr/>
        </p:nvCxnSpPr>
        <p:spPr bwMode="auto">
          <a:xfrm flipV="1">
            <a:off x="2320936" y="5884528"/>
            <a:ext cx="981481" cy="322183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墨迹 2">
                <a:extLst>
                  <a:ext uri="{FF2B5EF4-FFF2-40B4-BE49-F238E27FC236}">
                    <a16:creationId xmlns:a16="http://schemas.microsoft.com/office/drawing/2014/main" id="{A3AF862A-5EDE-ED47-972C-CF779D0C797F}"/>
                  </a:ext>
                </a:extLst>
              </p14:cNvPr>
              <p14:cNvContentPartPr/>
              <p14:nvPr/>
            </p14:nvContentPartPr>
            <p14:xfrm>
              <a:off x="7071840" y="2532600"/>
              <a:ext cx="251280" cy="2643840"/>
            </p14:xfrm>
          </p:contentPart>
        </mc:Choice>
        <mc:Fallback xmlns="">
          <p:pic>
            <p:nvPicPr>
              <p:cNvPr id="3" name="墨迹 2">
                <a:extLst>
                  <a:ext uri="{FF2B5EF4-FFF2-40B4-BE49-F238E27FC236}">
                    <a16:creationId xmlns:a16="http://schemas.microsoft.com/office/drawing/2014/main" id="{A3AF862A-5EDE-ED47-972C-CF779D0C797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49880" y="2510640"/>
                <a:ext cx="289080" cy="268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731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/>
      <p:bldP spid="9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/>
      <p:bldP spid="1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 err="1"/>
              <a:t>s</a:t>
            </a:r>
            <a:r>
              <a:rPr lang="en-US" dirty="0"/>
              <a:t> and STL Containers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371600"/>
          </a:xfrm>
        </p:spPr>
        <p:txBody>
          <a:bodyPr/>
          <a:lstStyle/>
          <a:p>
            <a:r>
              <a:rPr lang="en-US" dirty="0"/>
              <a:t>Even simpler than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 err="1"/>
              <a:t>s</a:t>
            </a:r>
            <a:endParaRPr lang="en-US" dirty="0"/>
          </a:p>
          <a:p>
            <a:pPr lvl="1"/>
            <a:r>
              <a:rPr lang="en-US" dirty="0"/>
              <a:t>Safe to store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 err="1"/>
              <a:t>s</a:t>
            </a:r>
            <a:r>
              <a:rPr lang="en-US" dirty="0"/>
              <a:t> in containers, since copy/assign maintain a shared reference 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2926080"/>
            <a:ext cx="8229600" cy="3474720"/>
          </a:xfrm>
          <a:prstGeom prst="roundRect">
            <a:avLst>
              <a:gd name="adj" fmla="val 226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"z is: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z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copied(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works!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"*copied: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*copied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moved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works!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"*moved: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*moved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[1].get():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252597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sharedvec.cc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1CF8E818-6BCF-1448-A3E3-B71750D692E4}"/>
                  </a:ext>
                </a:extLst>
              </p14:cNvPr>
              <p14:cNvContentPartPr/>
              <p14:nvPr/>
            </p14:nvContentPartPr>
            <p14:xfrm>
              <a:off x="5698440" y="2981160"/>
              <a:ext cx="2475720" cy="2520360"/>
            </p14:xfrm>
          </p:contentPart>
        </mc:Choice>
        <mc:Fallback xmlns=""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1CF8E818-6BCF-1448-A3E3-B71750D692E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82240" y="2964960"/>
                <a:ext cx="2508120" cy="255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384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 err="1"/>
              <a:t>s</a:t>
            </a:r>
            <a:r>
              <a:rPr lang="en-US" dirty="0"/>
              <a:t> 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happens 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dirty="0"/>
              <a:t> returns?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74320" y="1645920"/>
            <a:ext cx="4937760" cy="4023360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head(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head-&gt;next =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head-&gt;next-&gt;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head;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1680" y="1243326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strongcycle.cc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486400" y="3108960"/>
            <a:ext cx="1463040" cy="1645920"/>
          </a:xfrm>
          <a:prstGeom prst="rect">
            <a:avLst/>
          </a:prstGeom>
          <a:solidFill>
            <a:schemeClr val="accent1">
              <a:alpha val="40000"/>
            </a:schemeClr>
          </a:solidFill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0" y="347472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669280" y="402336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prev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7406640" y="3108960"/>
            <a:ext cx="1463040" cy="1645920"/>
          </a:xfrm>
          <a:prstGeom prst="rect">
            <a:avLst/>
          </a:prstGeom>
          <a:solidFill>
            <a:schemeClr val="accent1">
              <a:alpha val="40000"/>
            </a:schemeClr>
          </a:solidFill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589520" y="347472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589520" y="402336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prev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669280" y="201168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 bwMode="auto">
          <a:xfrm>
            <a:off x="6583680" y="2194560"/>
            <a:ext cx="0" cy="91440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583680" y="3657600"/>
            <a:ext cx="822960" cy="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00800" y="402336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C000"/>
                          </a:solidFill>
                          <a:effectLst>
                            <a:glow rad="25400">
                              <a:schemeClr val="tx1"/>
                            </a:glo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sz="2400" dirty="0" err="1">
                  <a:solidFill>
                    <a:srgbClr val="FFC000"/>
                  </a:solidFill>
                  <a:effectLst>
                    <a:glow rad="254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02336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15000" t="-3279" r="-13333" b="-2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321040" y="34747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C000"/>
                          </a:solidFill>
                          <a:effectLst>
                            <a:glow rad="25400">
                              <a:schemeClr val="tx1"/>
                            </a:glo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sz="2400" dirty="0" err="1">
                  <a:solidFill>
                    <a:srgbClr val="FFC000"/>
                  </a:solidFill>
                  <a:effectLst>
                    <a:glow rad="254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040" y="34747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15000" t="-3279" r="-13333" b="-2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Elbow Connector 21"/>
          <p:cNvCxnSpPr>
            <a:endCxn id="9" idx="3"/>
          </p:cNvCxnSpPr>
          <p:nvPr/>
        </p:nvCxnSpPr>
        <p:spPr bwMode="auto">
          <a:xfrm rot="10800000">
            <a:off x="6949440" y="3931920"/>
            <a:ext cx="1554480" cy="274320"/>
          </a:xfrm>
          <a:prstGeom prst="bentConnector3">
            <a:avLst>
              <a:gd name="adj1" fmla="val 311"/>
            </a:avLst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p:sp>
        <p:nvSpPr>
          <p:cNvPr id="24" name="TextBox 23"/>
          <p:cNvSpPr txBox="1"/>
          <p:nvPr/>
        </p:nvSpPr>
        <p:spPr>
          <a:xfrm>
            <a:off x="7360920" y="2802373"/>
            <a:ext cx="365760" cy="27432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6395" y="2802373"/>
            <a:ext cx="365760" cy="27432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墨迹 2">
                <a:extLst>
                  <a:ext uri="{FF2B5EF4-FFF2-40B4-BE49-F238E27FC236}">
                    <a16:creationId xmlns:a16="http://schemas.microsoft.com/office/drawing/2014/main" id="{A373FD9B-3266-6B45-95EF-2C2D3FFCA2D6}"/>
                  </a:ext>
                </a:extLst>
              </p14:cNvPr>
              <p14:cNvContentPartPr/>
              <p14:nvPr/>
            </p14:nvContentPartPr>
            <p14:xfrm>
              <a:off x="5538240" y="2031120"/>
              <a:ext cx="1336680" cy="1098000"/>
            </p14:xfrm>
          </p:contentPart>
        </mc:Choice>
        <mc:Fallback xmlns="">
          <p:pic>
            <p:nvPicPr>
              <p:cNvPr id="3" name="墨迹 2">
                <a:extLst>
                  <a:ext uri="{FF2B5EF4-FFF2-40B4-BE49-F238E27FC236}">
                    <a16:creationId xmlns:a16="http://schemas.microsoft.com/office/drawing/2014/main" id="{A373FD9B-3266-6B45-95EF-2C2D3FFCA2D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22040" y="2014920"/>
                <a:ext cx="1369080" cy="113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2399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8" grpId="0"/>
      <p:bldP spid="19" grpId="0"/>
      <p:bldP spid="24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dirty="0"/>
              <a:t> is similar to 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but doesn’t affect the reference count</a:t>
            </a:r>
          </a:p>
          <a:p>
            <a:pPr lvl="1"/>
            <a:r>
              <a:rPr lang="en-US" dirty="0"/>
              <a:t>Can </a:t>
            </a:r>
            <a:r>
              <a:rPr lang="en-US" i="1" dirty="0"/>
              <a:t>only</a:t>
            </a:r>
            <a:r>
              <a:rPr lang="en-US" dirty="0"/>
              <a:t> “point to” an object that is managed by 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Not </a:t>
            </a:r>
            <a:r>
              <a:rPr lang="en-US" i="1" dirty="0"/>
              <a:t>really</a:t>
            </a:r>
            <a:r>
              <a:rPr lang="en-US" dirty="0"/>
              <a:t> a pointer – can’t actually dereference unless you “get” its associated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Because it doesn’t influence the reference count,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dirty="0" err="1"/>
              <a:t>s</a:t>
            </a:r>
            <a:r>
              <a:rPr lang="en-US" dirty="0"/>
              <a:t> can become “</a:t>
            </a:r>
            <a:r>
              <a:rPr lang="en-US" i="1" dirty="0"/>
              <a:t>dangling</a:t>
            </a:r>
            <a:r>
              <a:rPr lang="en-US" dirty="0"/>
              <a:t>”</a:t>
            </a:r>
          </a:p>
          <a:p>
            <a:pPr lvl="2"/>
            <a:r>
              <a:rPr lang="en-US" dirty="0"/>
              <a:t>Object referenced may have been 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 err="1"/>
              <a:t>’d</a:t>
            </a:r>
            <a:endParaRPr lang="en-US" dirty="0"/>
          </a:p>
          <a:p>
            <a:pPr lvl="2"/>
            <a:r>
              <a:rPr lang="en-US" dirty="0"/>
              <a:t>But you can check to see if the object still exists</a:t>
            </a:r>
          </a:p>
          <a:p>
            <a:pPr lvl="3"/>
            <a:endParaRPr lang="en-US" dirty="0"/>
          </a:p>
          <a:p>
            <a:r>
              <a:rPr lang="en-US" dirty="0"/>
              <a:t>Can be used to break our cycle problem!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2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Cycle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Now what happens </a:t>
            </a:r>
            <a:r>
              <a:rPr lang="en-US" altLang="zh-CN" dirty="0"/>
              <a:t>when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altLang="zh-CN" dirty="0"/>
              <a:t> returns?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74320" y="1645920"/>
            <a:ext cx="4937760" cy="4206240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head(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head-&gt;next =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head-&gt;next-&gt;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head;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1680" y="1243326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weakcycle.cc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486400" y="3108960"/>
            <a:ext cx="1463040" cy="1645920"/>
          </a:xfrm>
          <a:prstGeom prst="rect">
            <a:avLst/>
          </a:prstGeom>
          <a:solidFill>
            <a:schemeClr val="accent1">
              <a:alpha val="40000"/>
            </a:schemeClr>
          </a:solidFill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0" y="347472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669280" y="402336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prev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7406640" y="3108960"/>
            <a:ext cx="1463040" cy="1645920"/>
          </a:xfrm>
          <a:prstGeom prst="rect">
            <a:avLst/>
          </a:prstGeom>
          <a:solidFill>
            <a:schemeClr val="accent1">
              <a:alpha val="40000"/>
            </a:schemeClr>
          </a:solidFill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589520" y="347472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589520" y="402336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prev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669280" y="2011680"/>
          <a:ext cx="1097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 bwMode="auto">
          <a:xfrm>
            <a:off x="6583680" y="2194560"/>
            <a:ext cx="0" cy="91440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583680" y="3657600"/>
            <a:ext cx="822960" cy="0"/>
          </a:xfrm>
          <a:prstGeom prst="straightConnector1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00800" y="402336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D94B7B"/>
                          </a:solidFill>
                          <a:effectLst>
                            <a:glow rad="25400">
                              <a:schemeClr val="tx1"/>
                            </a:glo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sz="2400" dirty="0" err="1">
                  <a:solidFill>
                    <a:srgbClr val="D94B7B"/>
                  </a:solidFill>
                  <a:effectLst>
                    <a:glow rad="254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02336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15000" t="-3279" r="-13333" b="-2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321040" y="34747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C000"/>
                          </a:solidFill>
                          <a:effectLst>
                            <a:glow rad="25400">
                              <a:schemeClr val="tx1"/>
                            </a:glo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sz="2400" dirty="0" err="1">
                  <a:solidFill>
                    <a:srgbClr val="FFC000"/>
                  </a:solidFill>
                  <a:effectLst>
                    <a:glow rad="254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040" y="3474720"/>
                <a:ext cx="365760" cy="369332"/>
              </a:xfrm>
              <a:prstGeom prst="rect">
                <a:avLst/>
              </a:prstGeom>
              <a:blipFill>
                <a:blip r:embed="rId4"/>
                <a:stretch>
                  <a:fillRect l="-15000" t="-3279" r="-13333" b="-2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Elbow Connector 21"/>
          <p:cNvCxnSpPr>
            <a:endCxn id="9" idx="3"/>
          </p:cNvCxnSpPr>
          <p:nvPr/>
        </p:nvCxnSpPr>
        <p:spPr bwMode="auto">
          <a:xfrm rot="10800000">
            <a:off x="6949440" y="3931920"/>
            <a:ext cx="1554480" cy="274320"/>
          </a:xfrm>
          <a:prstGeom prst="bentConnector3">
            <a:avLst>
              <a:gd name="adj1" fmla="val 311"/>
            </a:avLst>
          </a:prstGeom>
          <a:noFill/>
          <a:ln w="38100" cap="flat" cmpd="sng" algn="ctr">
            <a:solidFill>
              <a:srgbClr val="D94B7B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  <p:sp>
        <p:nvSpPr>
          <p:cNvPr id="24" name="TextBox 23"/>
          <p:cNvSpPr txBox="1"/>
          <p:nvPr/>
        </p:nvSpPr>
        <p:spPr>
          <a:xfrm>
            <a:off x="7406640" y="2775266"/>
            <a:ext cx="365760" cy="27432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6400" y="2775266"/>
            <a:ext cx="365760" cy="27432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墨迹 2">
                <a:extLst>
                  <a:ext uri="{FF2B5EF4-FFF2-40B4-BE49-F238E27FC236}">
                    <a16:creationId xmlns:a16="http://schemas.microsoft.com/office/drawing/2014/main" id="{69AC7396-A9C0-BA40-9AC9-CA8DF7C39403}"/>
                  </a:ext>
                </a:extLst>
              </p14:cNvPr>
              <p14:cNvContentPartPr/>
              <p14:nvPr/>
            </p14:nvContentPartPr>
            <p14:xfrm>
              <a:off x="5282640" y="1986480"/>
              <a:ext cx="3746520" cy="2955960"/>
            </p14:xfrm>
          </p:contentPart>
        </mc:Choice>
        <mc:Fallback xmlns="">
          <p:pic>
            <p:nvPicPr>
              <p:cNvPr id="3" name="墨迹 2">
                <a:extLst>
                  <a:ext uri="{FF2B5EF4-FFF2-40B4-BE49-F238E27FC236}">
                    <a16:creationId xmlns:a16="http://schemas.microsoft.com/office/drawing/2014/main" id="{69AC7396-A9C0-BA40-9AC9-CA8DF7C3940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66440" y="1970280"/>
                <a:ext cx="3778920" cy="298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98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8" grpId="0"/>
      <p:bldP spid="19" grpId="0"/>
      <p:bldP spid="24" grpId="0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1371599"/>
            <a:ext cx="8229600" cy="5212080"/>
          </a:xfrm>
          <a:prstGeom prst="roundRect">
            <a:avLst>
              <a:gd name="adj" fmla="val 172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w;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{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temporary inner scope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{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temporary inner-inner scope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w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x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returns "promoted"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*x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*x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a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usingweak.cc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DF3DD5-9F26-4BD5-93F6-39C49FC01B7E}"/>
              </a:ext>
            </a:extLst>
          </p:cNvPr>
          <p:cNvSpPr/>
          <p:nvPr/>
        </p:nvSpPr>
        <p:spPr bwMode="auto">
          <a:xfrm>
            <a:off x="5078955" y="2495556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1DBCEDC-EA8B-4290-AB3E-778DA945BF99}"/>
              </a:ext>
            </a:extLst>
          </p:cNvPr>
          <p:cNvSpPr/>
          <p:nvPr/>
        </p:nvSpPr>
        <p:spPr bwMode="auto">
          <a:xfrm>
            <a:off x="5170394" y="2568388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B922B-D6BA-47DC-BFF8-15CC0B0D4DB1}"/>
              </a:ext>
            </a:extLst>
          </p:cNvPr>
          <p:cNvSpPr txBox="1"/>
          <p:nvPr/>
        </p:nvSpPr>
        <p:spPr>
          <a:xfrm>
            <a:off x="4519556" y="2568388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38EF4AE-E58F-41DC-B11F-5E00CD771903}"/>
              </a:ext>
            </a:extLst>
          </p:cNvPr>
          <p:cNvCxnSpPr>
            <a:cxnSpLocks/>
          </p:cNvCxnSpPr>
          <p:nvPr/>
        </p:nvCxnSpPr>
        <p:spPr bwMode="auto">
          <a:xfrm flipV="1">
            <a:off x="5170394" y="2568388"/>
            <a:ext cx="316006" cy="295835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7B6863F-C0D5-4DEE-94F2-C25425E297D6}"/>
              </a:ext>
            </a:extLst>
          </p:cNvPr>
          <p:cNvSpPr/>
          <p:nvPr/>
        </p:nvSpPr>
        <p:spPr bwMode="auto">
          <a:xfrm>
            <a:off x="5078955" y="3068837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0646DD-8C88-4762-8FB7-D4684A9B17C3}"/>
              </a:ext>
            </a:extLst>
          </p:cNvPr>
          <p:cNvSpPr/>
          <p:nvPr/>
        </p:nvSpPr>
        <p:spPr bwMode="auto">
          <a:xfrm>
            <a:off x="5170394" y="3141669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DA9311-2C0A-4D8A-A85C-EA014FDD75E8}"/>
              </a:ext>
            </a:extLst>
          </p:cNvPr>
          <p:cNvSpPr txBox="1"/>
          <p:nvPr/>
        </p:nvSpPr>
        <p:spPr>
          <a:xfrm>
            <a:off x="4519556" y="314166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E73987-12D1-4EA6-98AA-B78969EFAC03}"/>
              </a:ext>
            </a:extLst>
          </p:cNvPr>
          <p:cNvCxnSpPr>
            <a:cxnSpLocks/>
          </p:cNvCxnSpPr>
          <p:nvPr/>
        </p:nvCxnSpPr>
        <p:spPr bwMode="auto">
          <a:xfrm flipV="1">
            <a:off x="5170394" y="3141669"/>
            <a:ext cx="316006" cy="295835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3A36A66-5C68-469D-A987-3DAECE7FFCBC}"/>
              </a:ext>
            </a:extLst>
          </p:cNvPr>
          <p:cNvSpPr/>
          <p:nvPr/>
        </p:nvSpPr>
        <p:spPr bwMode="auto">
          <a:xfrm>
            <a:off x="6253331" y="3580260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CECBA0-A9D7-47A0-97A3-73BD57633D8A}"/>
              </a:ext>
            </a:extLst>
          </p:cNvPr>
          <p:cNvSpPr/>
          <p:nvPr/>
        </p:nvSpPr>
        <p:spPr bwMode="auto">
          <a:xfrm>
            <a:off x="6344770" y="3653092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6CC88E-8927-4D08-BC3F-B33ADECB5D10}"/>
              </a:ext>
            </a:extLst>
          </p:cNvPr>
          <p:cNvSpPr txBox="1"/>
          <p:nvPr/>
        </p:nvSpPr>
        <p:spPr>
          <a:xfrm>
            <a:off x="5693932" y="365309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y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E79F05C-4D1E-4AE6-8AF2-A72F0506DBD1}"/>
              </a:ext>
            </a:extLst>
          </p:cNvPr>
          <p:cNvCxnSpPr/>
          <p:nvPr/>
        </p:nvCxnSpPr>
        <p:spPr bwMode="auto">
          <a:xfrm>
            <a:off x="6501653" y="3818965"/>
            <a:ext cx="1216959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553AF73-235C-45D1-8618-8B6E6550A124}"/>
              </a:ext>
            </a:extLst>
          </p:cNvPr>
          <p:cNvSpPr txBox="1"/>
          <p:nvPr/>
        </p:nvSpPr>
        <p:spPr>
          <a:xfrm>
            <a:off x="7737860" y="3634299"/>
            <a:ext cx="41870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10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E6337CB-62FE-440A-9C1D-922B5C20CFB6}"/>
              </a:ext>
            </a:extLst>
          </p:cNvPr>
          <p:cNvCxnSpPr>
            <a:cxnSpLocks/>
          </p:cNvCxnSpPr>
          <p:nvPr/>
        </p:nvCxnSpPr>
        <p:spPr bwMode="auto">
          <a:xfrm>
            <a:off x="5425188" y="2753054"/>
            <a:ext cx="2312672" cy="88124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F746E4A-699B-4FB3-BF96-3DFC89195311}"/>
              </a:ext>
            </a:extLst>
          </p:cNvPr>
          <p:cNvCxnSpPr>
            <a:cxnSpLocks/>
          </p:cNvCxnSpPr>
          <p:nvPr/>
        </p:nvCxnSpPr>
        <p:spPr bwMode="auto">
          <a:xfrm>
            <a:off x="5444436" y="3266508"/>
            <a:ext cx="2274176" cy="440623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0C5FD42-EED5-4287-A30C-5E5D555F16CE}"/>
              </a:ext>
            </a:extLst>
          </p:cNvPr>
          <p:cNvCxnSpPr/>
          <p:nvPr/>
        </p:nvCxnSpPr>
        <p:spPr bwMode="auto">
          <a:xfrm flipV="1">
            <a:off x="6125135" y="3519313"/>
            <a:ext cx="699247" cy="602211"/>
          </a:xfrm>
          <a:prstGeom prst="lin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C6B3055-2D98-4944-B001-C9F217221B80}"/>
              </a:ext>
            </a:extLst>
          </p:cNvPr>
          <p:cNvCxnSpPr/>
          <p:nvPr/>
        </p:nvCxnSpPr>
        <p:spPr bwMode="auto">
          <a:xfrm flipV="1">
            <a:off x="4928921" y="3025229"/>
            <a:ext cx="699247" cy="602211"/>
          </a:xfrm>
          <a:prstGeom prst="lin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3E416AB-CDFF-40BF-B189-49A8AB24CD3C}"/>
              </a:ext>
            </a:extLst>
          </p:cNvPr>
          <p:cNvCxnSpPr/>
          <p:nvPr/>
        </p:nvCxnSpPr>
        <p:spPr bwMode="auto">
          <a:xfrm flipV="1">
            <a:off x="7597588" y="3520191"/>
            <a:ext cx="699247" cy="602211"/>
          </a:xfrm>
          <a:prstGeom prst="line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CAA4FB7-A6E2-42B3-842A-AD3D4326C018}"/>
              </a:ext>
            </a:extLst>
          </p:cNvPr>
          <p:cNvSpPr txBox="1"/>
          <p:nvPr/>
        </p:nvSpPr>
        <p:spPr>
          <a:xfrm rot="1062109">
            <a:off x="6398474" y="2913808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Expired!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7057748-82FB-494F-8BC2-26D5E5A99003}"/>
              </a:ext>
            </a:extLst>
          </p:cNvPr>
          <p:cNvSpPr/>
          <p:nvPr/>
        </p:nvSpPr>
        <p:spPr bwMode="auto">
          <a:xfrm>
            <a:off x="5818544" y="5162195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456816-843F-4F8C-A3F8-126721FED968}"/>
              </a:ext>
            </a:extLst>
          </p:cNvPr>
          <p:cNvSpPr/>
          <p:nvPr/>
        </p:nvSpPr>
        <p:spPr bwMode="auto">
          <a:xfrm>
            <a:off x="5909983" y="5235027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E861BBE-72C1-4ACE-9C19-434EF1434ACD}"/>
              </a:ext>
            </a:extLst>
          </p:cNvPr>
          <p:cNvSpPr txBox="1"/>
          <p:nvPr/>
        </p:nvSpPr>
        <p:spPr>
          <a:xfrm>
            <a:off x="5259145" y="5235027"/>
            <a:ext cx="42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1CE86CF-7BFC-46C0-8586-AD21D00D1982}"/>
              </a:ext>
            </a:extLst>
          </p:cNvPr>
          <p:cNvCxnSpPr>
            <a:cxnSpLocks/>
          </p:cNvCxnSpPr>
          <p:nvPr/>
        </p:nvCxnSpPr>
        <p:spPr bwMode="auto">
          <a:xfrm flipV="1">
            <a:off x="5930153" y="5281070"/>
            <a:ext cx="262218" cy="25911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墨迹 2">
                <a:extLst>
                  <a:ext uri="{FF2B5EF4-FFF2-40B4-BE49-F238E27FC236}">
                    <a16:creationId xmlns:a16="http://schemas.microsoft.com/office/drawing/2014/main" id="{DE284292-040A-724F-8309-AD3D30680667}"/>
                  </a:ext>
                </a:extLst>
              </p14:cNvPr>
              <p14:cNvContentPartPr/>
              <p14:nvPr/>
            </p14:nvContentPartPr>
            <p14:xfrm>
              <a:off x="8202600" y="3278880"/>
              <a:ext cx="390960" cy="1033920"/>
            </p14:xfrm>
          </p:contentPart>
        </mc:Choice>
        <mc:Fallback xmlns="">
          <p:pic>
            <p:nvPicPr>
              <p:cNvPr id="3" name="墨迹 2">
                <a:extLst>
                  <a:ext uri="{FF2B5EF4-FFF2-40B4-BE49-F238E27FC236}">
                    <a16:creationId xmlns:a16="http://schemas.microsoft.com/office/drawing/2014/main" id="{DE284292-040A-724F-8309-AD3D3068066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186400" y="3262680"/>
                <a:ext cx="423360" cy="1066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2237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7" grpId="0" animBg="1"/>
      <p:bldP spid="18" grpId="0" animBg="1"/>
      <p:bldP spid="19" grpId="0"/>
      <p:bldP spid="21" grpId="0" animBg="1"/>
      <p:bldP spid="22" grpId="0" animBg="1"/>
      <p:bldP spid="23" grpId="0"/>
      <p:bldP spid="27" grpId="0" animBg="1"/>
      <p:bldP spid="36" grpId="0"/>
      <p:bldP spid="41" grpId="0" animBg="1"/>
      <p:bldP spid="42" grpId="0" animBg="1"/>
      <p:bldP spid="4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FFBB-1011-499A-B3FD-77705606B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“Smart” 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C6BC2-3703-4629-B088-EC450DE7D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Smart pointers still don’t know everything, you have to be careful with what pointers you give it to manage.</a:t>
            </a:r>
          </a:p>
          <a:p>
            <a:pPr lvl="1"/>
            <a:r>
              <a:rPr lang="en-US" dirty="0"/>
              <a:t>Smart pointers can’t tell if a pointer is on the heap or not.</a:t>
            </a:r>
          </a:p>
          <a:p>
            <a:pPr lvl="2"/>
            <a:r>
              <a:rPr lang="en-US" dirty="0"/>
              <a:t>Still uses delete on default.</a:t>
            </a:r>
          </a:p>
          <a:p>
            <a:pPr lvl="1"/>
            <a:r>
              <a:rPr lang="en-US" dirty="0"/>
              <a:t>Smart pointers can’t tell if you are re-using a raw pointer.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47088-7A38-4241-9252-489D2F706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49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51EB-1C53-4002-BF0C-06CA8965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non-heap pointer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80673-6B7A-4CF9-9BFB-00C8C537F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27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00A3C6-CD24-463D-935B-3C8748D2681F}"/>
              </a:ext>
            </a:extLst>
          </p:cNvPr>
          <p:cNvSpPr/>
          <p:nvPr/>
        </p:nvSpPr>
        <p:spPr bwMode="auto">
          <a:xfrm>
            <a:off x="274320" y="1645919"/>
            <a:ext cx="4620409" cy="3295875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p1(&amp;x);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AF8EF-9787-41AD-A847-C6D638778ECB}"/>
              </a:ext>
            </a:extLst>
          </p:cNvPr>
          <p:cNvSpPr txBox="1"/>
          <p:nvPr/>
        </p:nvSpPr>
        <p:spPr>
          <a:xfrm>
            <a:off x="4968688" y="1598854"/>
            <a:ext cx="40273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Smart pointers can’t tell if the pointer you gave points to the heap!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Will still call delete on the pointer when destructed.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9159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51EB-1C53-4002-BF0C-06CA8965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Re-using a raw pointer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80673-6B7A-4CF9-9BFB-00C8C537F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28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00A3C6-CD24-463D-935B-3C8748D2681F}"/>
              </a:ext>
            </a:extLst>
          </p:cNvPr>
          <p:cNvSpPr/>
          <p:nvPr/>
        </p:nvSpPr>
        <p:spPr bwMode="auto">
          <a:xfrm>
            <a:off x="274320" y="1645919"/>
            <a:ext cx="6025628" cy="3632052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p1(x);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p2(x);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AF8EF-9787-41AD-A847-C6D638778ECB}"/>
              </a:ext>
            </a:extLst>
          </p:cNvPr>
          <p:cNvSpPr txBox="1"/>
          <p:nvPr/>
        </p:nvSpPr>
        <p:spPr>
          <a:xfrm>
            <a:off x="6380629" y="1645919"/>
            <a:ext cx="2612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Smart pointers can’t tell if you are re-using a raw pointer.</a:t>
            </a: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1FDE9D-4238-4677-9303-D3BDC4EB7355}"/>
              </a:ext>
            </a:extLst>
          </p:cNvPr>
          <p:cNvSpPr/>
          <p:nvPr/>
        </p:nvSpPr>
        <p:spPr bwMode="auto">
          <a:xfrm>
            <a:off x="3041726" y="5500974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183C81-B0D7-4143-87B7-DF7BF9EF3B68}"/>
              </a:ext>
            </a:extLst>
          </p:cNvPr>
          <p:cNvSpPr/>
          <p:nvPr/>
        </p:nvSpPr>
        <p:spPr bwMode="auto">
          <a:xfrm>
            <a:off x="3133165" y="5573806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DB7758-87E1-4464-A60D-5D5148D0239D}"/>
              </a:ext>
            </a:extLst>
          </p:cNvPr>
          <p:cNvSpPr txBox="1"/>
          <p:nvPr/>
        </p:nvSpPr>
        <p:spPr>
          <a:xfrm>
            <a:off x="2482327" y="55738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4F315-C971-49F8-9B45-F84B7FB6A8C8}"/>
              </a:ext>
            </a:extLst>
          </p:cNvPr>
          <p:cNvSpPr txBox="1"/>
          <p:nvPr/>
        </p:nvSpPr>
        <p:spPr>
          <a:xfrm>
            <a:off x="4888006" y="5537057"/>
            <a:ext cx="53572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333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8E8DD3F-BC58-4637-AE0B-D4BEA16B608C}"/>
              </a:ext>
            </a:extLst>
          </p:cNvPr>
          <p:cNvCxnSpPr>
            <a:endCxn id="21" idx="1"/>
          </p:cNvCxnSpPr>
          <p:nvPr/>
        </p:nvCxnSpPr>
        <p:spPr bwMode="auto">
          <a:xfrm>
            <a:off x="3287134" y="5721723"/>
            <a:ext cx="1600872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057D13A1-EA9F-4907-8C86-3E8FA3DBC76E}"/>
              </a:ext>
            </a:extLst>
          </p:cNvPr>
          <p:cNvSpPr/>
          <p:nvPr/>
        </p:nvSpPr>
        <p:spPr bwMode="auto">
          <a:xfrm>
            <a:off x="3041726" y="6123573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91076A4-67DD-4A9B-9C9F-AA349EA1ED19}"/>
              </a:ext>
            </a:extLst>
          </p:cNvPr>
          <p:cNvSpPr/>
          <p:nvPr/>
        </p:nvSpPr>
        <p:spPr bwMode="auto">
          <a:xfrm>
            <a:off x="3133165" y="6196405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3B55F6-CE5F-4B16-A70E-4C3B5ABB6611}"/>
              </a:ext>
            </a:extLst>
          </p:cNvPr>
          <p:cNvSpPr txBox="1"/>
          <p:nvPr/>
        </p:nvSpPr>
        <p:spPr>
          <a:xfrm>
            <a:off x="2482327" y="619640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p2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24D8A92-4B75-40D3-A639-16E7A115A588}"/>
              </a:ext>
            </a:extLst>
          </p:cNvPr>
          <p:cNvCxnSpPr>
            <a:cxnSpLocks/>
            <a:stCxn id="25" idx="3"/>
          </p:cNvCxnSpPr>
          <p:nvPr/>
        </p:nvCxnSpPr>
        <p:spPr bwMode="auto">
          <a:xfrm flipV="1">
            <a:off x="3449171" y="5924889"/>
            <a:ext cx="1438835" cy="41943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104EDDE-6499-4D4A-8BE1-7A5432F9FE25}"/>
              </a:ext>
            </a:extLst>
          </p:cNvPr>
          <p:cNvCxnSpPr>
            <a:cxnSpLocks/>
          </p:cNvCxnSpPr>
          <p:nvPr/>
        </p:nvCxnSpPr>
        <p:spPr bwMode="auto">
          <a:xfrm flipV="1">
            <a:off x="2958353" y="5951450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373E35-1D8C-4683-A5FB-CAECD2F10E8E}"/>
              </a:ext>
            </a:extLst>
          </p:cNvPr>
          <p:cNvCxnSpPr>
            <a:cxnSpLocks/>
          </p:cNvCxnSpPr>
          <p:nvPr/>
        </p:nvCxnSpPr>
        <p:spPr bwMode="auto">
          <a:xfrm flipV="1">
            <a:off x="4724400" y="5400176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30C0B65-6BBC-427F-B896-4EC2F553123D}"/>
              </a:ext>
            </a:extLst>
          </p:cNvPr>
          <p:cNvCxnSpPr>
            <a:cxnSpLocks/>
          </p:cNvCxnSpPr>
          <p:nvPr/>
        </p:nvCxnSpPr>
        <p:spPr bwMode="auto">
          <a:xfrm flipV="1">
            <a:off x="2898515" y="5370076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95559C6-8BCC-4A0B-A204-1AE23FC322F0}"/>
              </a:ext>
            </a:extLst>
          </p:cNvPr>
          <p:cNvSpPr txBox="1"/>
          <p:nvPr/>
        </p:nvSpPr>
        <p:spPr>
          <a:xfrm>
            <a:off x="5740773" y="5488275"/>
            <a:ext cx="1499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!! Double Delete!!</a:t>
            </a:r>
          </a:p>
        </p:txBody>
      </p:sp>
    </p:spTree>
    <p:extLst>
      <p:ext uri="{BB962C8B-B14F-4D97-AF65-F5344CB8AC3E}">
        <p14:creationId xmlns:p14="http://schemas.microsoft.com/office/powerpoint/2010/main" val="194570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/>
      <p:bldP spid="21" grpId="0" animBg="1"/>
      <p:bldP spid="24" grpId="0" animBg="1"/>
      <p:bldP spid="25" grpId="0" animBg="1"/>
      <p:bldP spid="26" grpId="0"/>
      <p:bldP spid="3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51EB-1C53-4002-BF0C-06CA8965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Re-using a raw pointer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80673-6B7A-4CF9-9BFB-00C8C537F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00A3C6-CD24-463D-935B-3C8748D2681F}"/>
              </a:ext>
            </a:extLst>
          </p:cNvPr>
          <p:cNvSpPr/>
          <p:nvPr/>
        </p:nvSpPr>
        <p:spPr bwMode="auto">
          <a:xfrm>
            <a:off x="274320" y="1645919"/>
            <a:ext cx="6025628" cy="3632052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p1(x);  // ref count: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p2(x);  // ref count: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AF8EF-9787-41AD-A847-C6D638778ECB}"/>
              </a:ext>
            </a:extLst>
          </p:cNvPr>
          <p:cNvSpPr txBox="1"/>
          <p:nvPr/>
        </p:nvSpPr>
        <p:spPr>
          <a:xfrm>
            <a:off x="6380629" y="1645919"/>
            <a:ext cx="2612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Smart pointers can’t tell if you are re-using a raw pointer.</a:t>
            </a: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84803C3-15C5-49CC-9C4C-42694A29F140}"/>
              </a:ext>
            </a:extLst>
          </p:cNvPr>
          <p:cNvSpPr/>
          <p:nvPr/>
        </p:nvSpPr>
        <p:spPr bwMode="auto">
          <a:xfrm>
            <a:off x="3216538" y="5578973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823A518-B74D-4D41-8F70-EDF5EDB17223}"/>
              </a:ext>
            </a:extLst>
          </p:cNvPr>
          <p:cNvSpPr/>
          <p:nvPr/>
        </p:nvSpPr>
        <p:spPr bwMode="auto">
          <a:xfrm>
            <a:off x="3307977" y="5651805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5C561CD-99D7-40F2-826D-91ADBEC24FAA}"/>
              </a:ext>
            </a:extLst>
          </p:cNvPr>
          <p:cNvSpPr txBox="1"/>
          <p:nvPr/>
        </p:nvSpPr>
        <p:spPr>
          <a:xfrm>
            <a:off x="2657139" y="5651805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1688ACF-A5DB-4CD0-86BB-2D42321E8B25}"/>
              </a:ext>
            </a:extLst>
          </p:cNvPr>
          <p:cNvSpPr txBox="1"/>
          <p:nvPr/>
        </p:nvSpPr>
        <p:spPr>
          <a:xfrm>
            <a:off x="5062818" y="5615056"/>
            <a:ext cx="53572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333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9F6CDD0-6007-482D-BAF4-FEC3CA0F0D3B}"/>
              </a:ext>
            </a:extLst>
          </p:cNvPr>
          <p:cNvCxnSpPr>
            <a:endCxn id="37" idx="1"/>
          </p:cNvCxnSpPr>
          <p:nvPr/>
        </p:nvCxnSpPr>
        <p:spPr bwMode="auto">
          <a:xfrm>
            <a:off x="3461946" y="5799722"/>
            <a:ext cx="1600872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154CCF42-BC46-4412-8CAD-F095F2BCCDF2}"/>
              </a:ext>
            </a:extLst>
          </p:cNvPr>
          <p:cNvSpPr/>
          <p:nvPr/>
        </p:nvSpPr>
        <p:spPr bwMode="auto">
          <a:xfrm>
            <a:off x="3216538" y="6201572"/>
            <a:ext cx="490816" cy="4504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6F001F-149C-40E4-AF55-74BD4D3C37CF}"/>
              </a:ext>
            </a:extLst>
          </p:cNvPr>
          <p:cNvSpPr/>
          <p:nvPr/>
        </p:nvSpPr>
        <p:spPr bwMode="auto">
          <a:xfrm>
            <a:off x="3307977" y="6274404"/>
            <a:ext cx="316006" cy="295835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D74F19-AC6E-474D-80DF-09CC4BAB6690}"/>
              </a:ext>
            </a:extLst>
          </p:cNvPr>
          <p:cNvSpPr txBox="1"/>
          <p:nvPr/>
        </p:nvSpPr>
        <p:spPr>
          <a:xfrm>
            <a:off x="2657139" y="627440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p2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F067176-2FA9-4843-8333-DDABAA53E77B}"/>
              </a:ext>
            </a:extLst>
          </p:cNvPr>
          <p:cNvCxnSpPr>
            <a:cxnSpLocks/>
            <a:stCxn id="40" idx="3"/>
          </p:cNvCxnSpPr>
          <p:nvPr/>
        </p:nvCxnSpPr>
        <p:spPr bwMode="auto">
          <a:xfrm flipV="1">
            <a:off x="3623983" y="6002888"/>
            <a:ext cx="1438835" cy="41943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26B1412-C883-4A62-BD70-993E812517B0}"/>
              </a:ext>
            </a:extLst>
          </p:cNvPr>
          <p:cNvCxnSpPr>
            <a:cxnSpLocks/>
          </p:cNvCxnSpPr>
          <p:nvPr/>
        </p:nvCxnSpPr>
        <p:spPr bwMode="auto">
          <a:xfrm flipV="1">
            <a:off x="4899212" y="5478175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7179956-C839-49D0-BA60-D4F0773C4922}"/>
              </a:ext>
            </a:extLst>
          </p:cNvPr>
          <p:cNvCxnSpPr>
            <a:cxnSpLocks/>
          </p:cNvCxnSpPr>
          <p:nvPr/>
        </p:nvCxnSpPr>
        <p:spPr bwMode="auto">
          <a:xfrm flipV="1">
            <a:off x="3073327" y="5448075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BA6D9D2B-8D94-4F9A-A76D-B65C87C19D39}"/>
              </a:ext>
            </a:extLst>
          </p:cNvPr>
          <p:cNvSpPr txBox="1"/>
          <p:nvPr/>
        </p:nvSpPr>
        <p:spPr>
          <a:xfrm>
            <a:off x="5915585" y="5566274"/>
            <a:ext cx="1499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!! Double Delete!!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B179F8D-C815-445A-A7A2-6DEA21A44258}"/>
              </a:ext>
            </a:extLst>
          </p:cNvPr>
          <p:cNvCxnSpPr>
            <a:cxnSpLocks/>
          </p:cNvCxnSpPr>
          <p:nvPr/>
        </p:nvCxnSpPr>
        <p:spPr bwMode="auto">
          <a:xfrm flipV="1">
            <a:off x="3082739" y="6044131"/>
            <a:ext cx="766482" cy="76535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5EB2B26-F92E-4C37-AA40-A1435C22D23E}"/>
              </a:ext>
            </a:extLst>
          </p:cNvPr>
          <p:cNvSpPr txBox="1"/>
          <p:nvPr/>
        </p:nvSpPr>
        <p:spPr>
          <a:xfrm>
            <a:off x="4500569" y="6187553"/>
            <a:ext cx="1278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Ref count = 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8852441-8D05-4555-847C-D1435E1F0BEA}"/>
              </a:ext>
            </a:extLst>
          </p:cNvPr>
          <p:cNvSpPr txBox="1"/>
          <p:nvPr/>
        </p:nvSpPr>
        <p:spPr>
          <a:xfrm>
            <a:off x="3861323" y="5482528"/>
            <a:ext cx="1278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Ref count = 1</a:t>
            </a:r>
          </a:p>
        </p:txBody>
      </p:sp>
    </p:spTree>
    <p:extLst>
      <p:ext uri="{BB962C8B-B14F-4D97-AF65-F5344CB8AC3E}">
        <p14:creationId xmlns:p14="http://schemas.microsoft.com/office/powerpoint/2010/main" val="115828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/>
      <p:bldP spid="37" grpId="0" animBg="1"/>
      <p:bldP spid="39" grpId="0" animBg="1"/>
      <p:bldP spid="40" grpId="0" animBg="1"/>
      <p:bldP spid="41" grpId="0"/>
      <p:bldP spid="45" grpId="0"/>
      <p:bldP spid="7" grpId="0"/>
      <p:bldP spid="7" grpId="1"/>
      <p:bldP spid="47" grpId="0"/>
      <p:bldP spid="4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8 released today</a:t>
            </a:r>
          </a:p>
          <a:p>
            <a:pPr lvl="1"/>
            <a:r>
              <a:rPr lang="en-US" dirty="0"/>
              <a:t>Practice using C++ STL containers</a:t>
            </a:r>
          </a:p>
          <a:p>
            <a:r>
              <a:rPr lang="en-US" dirty="0"/>
              <a:t>Homework 3 release today</a:t>
            </a:r>
          </a:p>
          <a:p>
            <a:pPr lvl="1"/>
            <a:r>
              <a:rPr lang="en-US" dirty="0"/>
              <a:t>First homework in C++</a:t>
            </a:r>
          </a:p>
          <a:p>
            <a:pPr lvl="1"/>
            <a:r>
              <a:rPr lang="en-US" dirty="0"/>
              <a:t>Write data structures built in HW2 into index files to speed up indexing process</a:t>
            </a:r>
          </a:p>
          <a:p>
            <a:r>
              <a:rPr lang="en-US" altLang="zh-CN" dirty="0"/>
              <a:t>Midterm starts Tuesday (5/4) and runs until end of Friday</a:t>
            </a:r>
          </a:p>
          <a:p>
            <a:pPr lvl="1"/>
            <a:r>
              <a:rPr lang="en-US" altLang="zh-CN" b="1" dirty="0"/>
              <a:t>Topics:  </a:t>
            </a:r>
            <a:r>
              <a:rPr lang="en-US" altLang="zh-CN" dirty="0"/>
              <a:t>everything from lecture, exercises, project, etc. up through hw2 and ex7</a:t>
            </a:r>
          </a:p>
          <a:p>
            <a:pPr lvl="1"/>
            <a:r>
              <a:rPr lang="en-US" altLang="zh-CN" dirty="0"/>
              <a:t>Written answers – short-answer questions and text file uploads</a:t>
            </a:r>
          </a:p>
          <a:p>
            <a:pPr lvl="1"/>
            <a:r>
              <a:rPr lang="en-US" altLang="zh-CN" dirty="0" err="1"/>
              <a:t>Gradescope</a:t>
            </a:r>
            <a:r>
              <a:rPr lang="en-US" altLang="zh-CN" dirty="0"/>
              <a:t> quiz – can open, close, &amp; submit as much as you want</a:t>
            </a:r>
          </a:p>
          <a:p>
            <a:pPr lvl="1"/>
            <a:r>
              <a:rPr lang="en-US" altLang="zh-CN" dirty="0"/>
              <a:t>Some discussion allowed if following the </a:t>
            </a:r>
            <a:r>
              <a:rPr lang="en-US" altLang="zh-CN" i="1" dirty="0"/>
              <a:t>Gilligan’s Island Rule</a:t>
            </a:r>
          </a:p>
          <a:p>
            <a:pPr lvl="1"/>
            <a:r>
              <a:rPr lang="en-US" altLang="zh-CN" dirty="0"/>
              <a:t>Optional exercise resubmission to earn lost points back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99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51EB-1C53-4002-BF0C-06CA8965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Re-using a </a:t>
            </a:r>
            <a:r>
              <a:rPr lang="en-US"/>
              <a:t>raw pointer: Fixed Code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80673-6B7A-4CF9-9BFB-00C8C537F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30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500A3C6-CD24-463D-935B-3C8748D2681F}"/>
              </a:ext>
            </a:extLst>
          </p:cNvPr>
          <p:cNvSpPr/>
          <p:nvPr/>
        </p:nvSpPr>
        <p:spPr bwMode="auto">
          <a:xfrm>
            <a:off x="274320" y="1645919"/>
            <a:ext cx="6025628" cy="3632052"/>
          </a:xfrm>
          <a:prstGeom prst="roundRect">
            <a:avLst>
              <a:gd name="adj" fmla="val 211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p1(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int(333)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p2(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// ref count: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AF8EF-9787-41AD-A847-C6D638778ECB}"/>
              </a:ext>
            </a:extLst>
          </p:cNvPr>
          <p:cNvSpPr txBox="1"/>
          <p:nvPr/>
        </p:nvSpPr>
        <p:spPr>
          <a:xfrm>
            <a:off x="6380629" y="1645919"/>
            <a:ext cx="26122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Smart pointers can’t tell if you are re-using a raw pointer.</a:t>
            </a:r>
            <a:endParaRPr lang="en-US" dirty="0">
              <a:latin typeface="Calibri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libri" pitchFamily="34" charset="0"/>
              </a:rPr>
              <a:t>Takeaway: be careful!!!!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libri" pitchFamily="34" charset="0"/>
              </a:rPr>
              <a:t>Safer to use </a:t>
            </a:r>
            <a:r>
              <a:rPr lang="en-US" dirty="0" err="1">
                <a:latin typeface="Calibri" pitchFamily="34" charset="0"/>
              </a:rPr>
              <a:t>cctor</a:t>
            </a:r>
            <a:endParaRPr lang="en-US" dirty="0">
              <a:latin typeface="Calibri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Calibri" pitchFamily="34" charset="0"/>
              </a:rPr>
              <a:t>To be extra safe, don’t have a raw pointer variable!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E0886C-BEAC-440E-ABC8-0F266D05146A}"/>
              </a:ext>
            </a:extLst>
          </p:cNvPr>
          <p:cNvCxnSpPr>
            <a:cxnSpLocks/>
          </p:cNvCxnSpPr>
          <p:nvPr/>
        </p:nvCxnSpPr>
        <p:spPr bwMode="auto">
          <a:xfrm>
            <a:off x="490818" y="3348318"/>
            <a:ext cx="3146611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162556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Pointers and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640080"/>
          </a:xfrm>
        </p:spPr>
        <p:txBody>
          <a:bodyPr/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and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can store arrays as well</a:t>
            </a:r>
          </a:p>
          <a:p>
            <a:pPr lvl="1"/>
            <a:r>
              <a:rPr lang="en-US" dirty="0"/>
              <a:t>Will call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/>
              <a:t> on destruction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31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2926080"/>
            <a:ext cx="8229600" cy="2926080"/>
          </a:xfrm>
          <a:prstGeom prst="roundRect">
            <a:avLst>
              <a:gd name="adj" fmla="val 287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 </a:t>
            </a:r>
            <a:r>
              <a:rPr lang="en-US" altLang="zh-CN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same for </a:t>
            </a:r>
            <a:r>
              <a:rPr lang="en-US" altLang="zh-CN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252597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unique5.cc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墨迹 6">
                <a:extLst>
                  <a:ext uri="{FF2B5EF4-FFF2-40B4-BE49-F238E27FC236}">
                    <a16:creationId xmlns:a16="http://schemas.microsoft.com/office/drawing/2014/main" id="{7C80F8F7-F9B7-834A-9848-1C076123B938}"/>
                  </a:ext>
                </a:extLst>
              </p14:cNvPr>
              <p14:cNvContentPartPr/>
              <p14:nvPr/>
            </p14:nvContentPartPr>
            <p14:xfrm>
              <a:off x="2002320" y="2248920"/>
              <a:ext cx="1629000" cy="111600"/>
            </p14:xfrm>
          </p:contentPart>
        </mc:Choice>
        <mc:Fallback xmlns="">
          <p:pic>
            <p:nvPicPr>
              <p:cNvPr id="7" name="墨迹 6">
                <a:extLst>
                  <a:ext uri="{FF2B5EF4-FFF2-40B4-BE49-F238E27FC236}">
                    <a16:creationId xmlns:a16="http://schemas.microsoft.com/office/drawing/2014/main" id="{7C80F8F7-F9B7-834A-9848-1C076123B93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0720" y="2227320"/>
                <a:ext cx="1672200" cy="15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2768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</a:t>
            </a:r>
            <a:r>
              <a:rPr lang="en-US" b="1" i="1" dirty="0"/>
              <a:t>takes ownership</a:t>
            </a:r>
            <a:r>
              <a:rPr lang="en-US" dirty="0"/>
              <a:t> of a pointer</a:t>
            </a:r>
          </a:p>
          <a:p>
            <a:pPr lvl="1"/>
            <a:r>
              <a:rPr lang="en-US" dirty="0"/>
              <a:t>Cannot be copied, but can be moved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returns a copy of the pointer, but is dangerous to use; better to use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instead</a:t>
            </a:r>
          </a:p>
          <a:p>
            <a:pPr lvl="1"/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s old pointer value and stores a new one</a:t>
            </a:r>
          </a:p>
          <a:p>
            <a:r>
              <a:rPr lang="en-US" dirty="0"/>
              <a:t>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allows shared objects to have multiple owners by doing </a:t>
            </a:r>
            <a:r>
              <a:rPr lang="en-US" i="1" dirty="0"/>
              <a:t>reference counting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s an object once its reference count reaches zero</a:t>
            </a:r>
          </a:p>
          <a:p>
            <a:r>
              <a:rPr lang="en-US" dirty="0"/>
              <a:t>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dirty="0"/>
              <a:t> works with a shared object but doesn’t affect the reference count</a:t>
            </a:r>
          </a:p>
          <a:p>
            <a:pPr lvl="1"/>
            <a:r>
              <a:rPr lang="en-US" dirty="0"/>
              <a:t>Can’t actually be dereferenced, but can check if the object still exists and can get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from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dirty="0"/>
              <a:t> if it does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14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Important Smart Pointer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U;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(q)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S;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W;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use_count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W.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expired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F2112-AA3A-4426-BBBD-9D8141F8986C}" type="slidenum">
              <a:rPr lang="en-US" smtClean="0"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2BA0B2-C3CF-4F19-B36C-1C2CDFAEF6EA}"/>
              </a:ext>
            </a:extLst>
          </p:cNvPr>
          <p:cNvSpPr txBox="1"/>
          <p:nvPr/>
        </p:nvSpPr>
        <p:spPr>
          <a:xfrm>
            <a:off x="3224462" y="1886552"/>
            <a:ext cx="384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the raw pointer U is managing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2F49DF-A825-49FD-9AAC-F105BE1B1488}"/>
              </a:ext>
            </a:extLst>
          </p:cNvPr>
          <p:cNvSpPr txBox="1"/>
          <p:nvPr/>
        </p:nvSpPr>
        <p:spPr>
          <a:xfrm>
            <a:off x="3224461" y="2276921"/>
            <a:ext cx="6117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U stops managing its raw pointer and returns the raw pointer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E74512-4897-45E7-BCCB-C32ECB2F9C17}"/>
              </a:ext>
            </a:extLst>
          </p:cNvPr>
          <p:cNvSpPr txBox="1"/>
          <p:nvPr/>
        </p:nvSpPr>
        <p:spPr>
          <a:xfrm>
            <a:off x="3222095" y="2686911"/>
            <a:ext cx="5142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U cleans up its raw pointer and takes ownership of q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734640-D5DB-4168-8B84-141B078DD1A8}"/>
              </a:ext>
            </a:extLst>
          </p:cNvPr>
          <p:cNvSpPr txBox="1"/>
          <p:nvPr/>
        </p:nvSpPr>
        <p:spPr>
          <a:xfrm>
            <a:off x="3463489" y="3567022"/>
            <a:ext cx="3746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the raw pointer S is managing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CA4467-BBB8-4C69-9E92-02020D793D69}"/>
              </a:ext>
            </a:extLst>
          </p:cNvPr>
          <p:cNvSpPr txBox="1"/>
          <p:nvPr/>
        </p:nvSpPr>
        <p:spPr>
          <a:xfrm>
            <a:off x="3463489" y="3936191"/>
            <a:ext cx="2817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the reference count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6A43B4-9407-4FFA-B767-C01CF255C997}"/>
              </a:ext>
            </a:extLst>
          </p:cNvPr>
          <p:cNvSpPr txBox="1"/>
          <p:nvPr/>
        </p:nvSpPr>
        <p:spPr>
          <a:xfrm>
            <a:off x="3463489" y="4309158"/>
            <a:ext cx="3391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true </a:t>
            </a:r>
            <a:r>
              <a:rPr lang="en-US" dirty="0" err="1">
                <a:latin typeface="Calibri" pitchFamily="34" charset="0"/>
              </a:rPr>
              <a:t>iff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S.use_count</a:t>
            </a:r>
            <a:r>
              <a:rPr lang="en-US" dirty="0">
                <a:latin typeface="Calibri" pitchFamily="34" charset="0"/>
              </a:rPr>
              <a:t>() ==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417058-2F46-4320-A65F-820EAEFE205C}"/>
              </a:ext>
            </a:extLst>
          </p:cNvPr>
          <p:cNvSpPr txBox="1"/>
          <p:nvPr/>
        </p:nvSpPr>
        <p:spPr>
          <a:xfrm>
            <a:off x="3463489" y="5628633"/>
            <a:ext cx="2817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the reference count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AD7070-D49D-436C-BE30-1C7935F132B3}"/>
              </a:ext>
            </a:extLst>
          </p:cNvPr>
          <p:cNvSpPr txBox="1"/>
          <p:nvPr/>
        </p:nvSpPr>
        <p:spPr>
          <a:xfrm>
            <a:off x="3463489" y="5245724"/>
            <a:ext cx="5528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Constructs a shared pointer based off of W and returns it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4DF20C-9A1C-4DF1-AE84-9C1FA1F88789}"/>
              </a:ext>
            </a:extLst>
          </p:cNvPr>
          <p:cNvSpPr txBox="1"/>
          <p:nvPr/>
        </p:nvSpPr>
        <p:spPr>
          <a:xfrm>
            <a:off x="3448946" y="5995602"/>
            <a:ext cx="4816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Returns true </a:t>
            </a:r>
            <a:r>
              <a:rPr lang="en-US" dirty="0" err="1">
                <a:latin typeface="Calibri" pitchFamily="34" charset="0"/>
              </a:rPr>
              <a:t>iff</a:t>
            </a:r>
            <a:r>
              <a:rPr lang="en-US" dirty="0">
                <a:latin typeface="Calibri" pitchFamily="34" charset="0"/>
              </a:rPr>
              <a:t> W is expired (</a:t>
            </a:r>
            <a:r>
              <a:rPr lang="en-US" dirty="0" err="1">
                <a:latin typeface="Calibri" pitchFamily="34" charset="0"/>
              </a:rPr>
              <a:t>W.use_count</a:t>
            </a:r>
            <a:r>
              <a:rPr lang="en-US" dirty="0">
                <a:latin typeface="Calibri" pitchFamily="34" charset="0"/>
              </a:rPr>
              <a:t>() == 0)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B60481-9B34-4979-A424-9B2633861367}"/>
              </a:ext>
            </a:extLst>
          </p:cNvPr>
          <p:cNvSpPr txBox="1"/>
          <p:nvPr/>
        </p:nvSpPr>
        <p:spPr>
          <a:xfrm>
            <a:off x="1251284" y="1073472"/>
            <a:ext cx="6299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Visit </a:t>
            </a:r>
            <a:r>
              <a:rPr lang="en-US" dirty="0">
                <a:hlinkClick r:id="rId3"/>
              </a:rPr>
              <a:t>http://www.cplusplus.com/</a:t>
            </a:r>
            <a:r>
              <a:rPr lang="en-US" dirty="0"/>
              <a:t> for more information on these!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07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STL Smart Pointers</a:t>
            </a:r>
          </a:p>
          <a:p>
            <a:pPr lvl="1"/>
            <a:r>
              <a:rPr lang="en-US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b="1" dirty="0">
              <a:solidFill>
                <a:srgbClr val="4B2A85"/>
              </a:solidFill>
            </a:endParaRPr>
          </a:p>
          <a:p>
            <a:pPr lvl="1"/>
            <a:r>
              <a:rPr lang="en-US" dirty="0"/>
              <a:t>Reference Counting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r>
              <a:rPr lang="en-US" dirty="0"/>
              <a:t> vs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weak_ptr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D1E86-F313-424A-A306-8ECB0BC9BC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2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Refresher: </a:t>
            </a:r>
            <a:r>
              <a:rPr lang="en-US" dirty="0" err="1"/>
              <a:t>ToyPtr</a:t>
            </a:r>
            <a:r>
              <a:rPr lang="en-US" dirty="0"/>
              <a:t> Class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ToyPtr.h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48640" y="1371600"/>
            <a:ext cx="8046720" cy="3931920"/>
          </a:xfrm>
          <a:prstGeom prst="roundRect">
            <a:avLst>
              <a:gd name="adj" fmla="val 241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_TOYPTR_H_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_TOYPTR_H_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ToyPtr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ToyPtr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}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constructor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ToyPtr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destructor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&amp;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* operator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*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-&gt; operator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pointer itself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_TOYPTR_H_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墨迹 2">
                <a:extLst>
                  <a:ext uri="{FF2B5EF4-FFF2-40B4-BE49-F238E27FC236}">
                    <a16:creationId xmlns:a16="http://schemas.microsoft.com/office/drawing/2014/main" id="{2B3AD449-BBF3-3943-A404-414267A80BA4}"/>
                  </a:ext>
                </a:extLst>
              </p14:cNvPr>
              <p14:cNvContentPartPr/>
              <p14:nvPr/>
            </p14:nvContentPartPr>
            <p14:xfrm>
              <a:off x="509760" y="3075480"/>
              <a:ext cx="3507480" cy="1414800"/>
            </p14:xfrm>
          </p:contentPart>
        </mc:Choice>
        <mc:Fallback xmlns="">
          <p:pic>
            <p:nvPicPr>
              <p:cNvPr id="3" name="墨迹 2">
                <a:extLst>
                  <a:ext uri="{FF2B5EF4-FFF2-40B4-BE49-F238E27FC236}">
                    <a16:creationId xmlns:a16="http://schemas.microsoft.com/office/drawing/2014/main" id="{2B3AD449-BBF3-3943-A404-414267A80BA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3560" y="3059280"/>
                <a:ext cx="3539880" cy="144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2954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Refresher: </a:t>
            </a:r>
            <a:r>
              <a:rPr lang="en-US" dirty="0" err="1"/>
              <a:t>ToyPtr</a:t>
            </a:r>
            <a:r>
              <a:rPr lang="en-US" dirty="0"/>
              <a:t> Class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UseToyPtr.cc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48640" y="1371600"/>
            <a:ext cx="8046720" cy="2057400"/>
          </a:xfrm>
          <a:prstGeom prst="roundRect">
            <a:avLst>
              <a:gd name="adj" fmla="val 241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“./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ToyPtr.h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We want two pointers!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ToyPtr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ToyPtr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C16D40-FB92-48E0-B637-BCAA41DA5179}"/>
              </a:ext>
            </a:extLst>
          </p:cNvPr>
          <p:cNvSpPr txBox="1"/>
          <p:nvPr/>
        </p:nvSpPr>
        <p:spPr>
          <a:xfrm>
            <a:off x="2026348" y="3913094"/>
            <a:ext cx="2728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91E58E-E48C-4283-974D-42315CAAFD46}"/>
              </a:ext>
            </a:extLst>
          </p:cNvPr>
          <p:cNvSpPr txBox="1"/>
          <p:nvPr/>
        </p:nvSpPr>
        <p:spPr>
          <a:xfrm>
            <a:off x="2021540" y="5228665"/>
            <a:ext cx="277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13EAE6-AD2B-4291-B468-B36C49F135EC}"/>
              </a:ext>
            </a:extLst>
          </p:cNvPr>
          <p:cNvSpPr/>
          <p:nvPr/>
        </p:nvSpPr>
        <p:spPr bwMode="auto">
          <a:xfrm>
            <a:off x="2359960" y="3871633"/>
            <a:ext cx="1364876" cy="753035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1B1BC1-F9F1-4D64-90ED-239637ADB1AF}"/>
              </a:ext>
            </a:extLst>
          </p:cNvPr>
          <p:cNvSpPr/>
          <p:nvPr/>
        </p:nvSpPr>
        <p:spPr bwMode="auto">
          <a:xfrm>
            <a:off x="3042398" y="3993776"/>
            <a:ext cx="490817" cy="470648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D63F9D-0115-4A69-9A8B-9CBD90089677}"/>
              </a:ext>
            </a:extLst>
          </p:cNvPr>
          <p:cNvSpPr txBox="1"/>
          <p:nvPr/>
        </p:nvSpPr>
        <p:spPr>
          <a:xfrm>
            <a:off x="5667935" y="4102704"/>
            <a:ext cx="30168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90DAE4-3023-4D30-8248-6A886160A7AC}"/>
              </a:ext>
            </a:extLst>
          </p:cNvPr>
          <p:cNvSpPr/>
          <p:nvPr/>
        </p:nvSpPr>
        <p:spPr bwMode="auto">
          <a:xfrm>
            <a:off x="2359960" y="5228665"/>
            <a:ext cx="1364876" cy="674594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A85061-0D46-486A-B119-92C282D8063C}"/>
              </a:ext>
            </a:extLst>
          </p:cNvPr>
          <p:cNvSpPr/>
          <p:nvPr/>
        </p:nvSpPr>
        <p:spPr bwMode="auto">
          <a:xfrm>
            <a:off x="3042398" y="5365376"/>
            <a:ext cx="490817" cy="43703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60547C0-AD54-4CB7-B477-E1C27C4DD5F8}"/>
              </a:ext>
            </a:extLst>
          </p:cNvPr>
          <p:cNvCxnSpPr>
            <a:endCxn id="11" idx="1"/>
          </p:cNvCxnSpPr>
          <p:nvPr/>
        </p:nvCxnSpPr>
        <p:spPr bwMode="auto">
          <a:xfrm>
            <a:off x="3307976" y="4251648"/>
            <a:ext cx="2359959" cy="35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D7AD834-B086-4074-8353-D51724912845}"/>
              </a:ext>
            </a:extLst>
          </p:cNvPr>
          <p:cNvCxnSpPr/>
          <p:nvPr/>
        </p:nvCxnSpPr>
        <p:spPr bwMode="auto">
          <a:xfrm flipV="1">
            <a:off x="3307976" y="4472036"/>
            <a:ext cx="2359959" cy="115555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B1CA0E-F561-435C-8DBB-CFB2058FAEF3}"/>
              </a:ext>
            </a:extLst>
          </p:cNvPr>
          <p:cNvCxnSpPr/>
          <p:nvPr/>
        </p:nvCxnSpPr>
        <p:spPr bwMode="auto">
          <a:xfrm flipV="1">
            <a:off x="2480982" y="3536576"/>
            <a:ext cx="1438836" cy="1297642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A3EA17-3E98-490E-A638-574D71C8719D}"/>
              </a:ext>
            </a:extLst>
          </p:cNvPr>
          <p:cNvCxnSpPr/>
          <p:nvPr/>
        </p:nvCxnSpPr>
        <p:spPr bwMode="auto">
          <a:xfrm flipV="1">
            <a:off x="2353237" y="5018884"/>
            <a:ext cx="1438836" cy="1297642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14BE3ED-F086-45F3-ACBE-92C6D8DEBE1E}"/>
              </a:ext>
            </a:extLst>
          </p:cNvPr>
          <p:cNvCxnSpPr>
            <a:cxnSpLocks/>
          </p:cNvCxnSpPr>
          <p:nvPr/>
        </p:nvCxnSpPr>
        <p:spPr bwMode="auto">
          <a:xfrm flipV="1">
            <a:off x="5475877" y="4012450"/>
            <a:ext cx="608917" cy="48715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B35E7F3-D793-415E-99F1-C6AD2AD73EA3}"/>
              </a:ext>
            </a:extLst>
          </p:cNvPr>
          <p:cNvSpPr txBox="1"/>
          <p:nvPr/>
        </p:nvSpPr>
        <p:spPr>
          <a:xfrm>
            <a:off x="6387352" y="4102704"/>
            <a:ext cx="1499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!! Double Delete!!</a:t>
            </a:r>
          </a:p>
        </p:txBody>
      </p:sp>
    </p:spTree>
    <p:extLst>
      <p:ext uri="{BB962C8B-B14F-4D97-AF65-F5344CB8AC3E}">
        <p14:creationId xmlns:p14="http://schemas.microsoft.com/office/powerpoint/2010/main" val="318518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5" grpId="0" animBg="1"/>
      <p:bldP spid="9" grpId="0" animBg="1"/>
      <p:bldP spid="11" grpId="0" animBg="1"/>
      <p:bldP spid="12" grpId="0" animBg="1"/>
      <p:bldP spid="13" grpId="0" animBg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73074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is the </a:t>
            </a:r>
            <a:r>
              <a:rPr lang="en-US" i="1" dirty="0"/>
              <a:t>sole owner</a:t>
            </a:r>
            <a:r>
              <a:rPr lang="en-US" dirty="0"/>
              <a:t> of its </a:t>
            </a:r>
            <a:r>
              <a:rPr lang="en-US" dirty="0" err="1"/>
              <a:t>pointee</a:t>
            </a:r>
            <a:endParaRPr lang="en-US" dirty="0"/>
          </a:p>
          <a:p>
            <a:pPr lvl="1"/>
            <a:r>
              <a:rPr lang="en-US" dirty="0"/>
              <a:t>It will call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on the </a:t>
            </a:r>
            <a:r>
              <a:rPr lang="en-US" dirty="0" err="1"/>
              <a:t>pointee</a:t>
            </a:r>
            <a:r>
              <a:rPr lang="en-US" dirty="0"/>
              <a:t> when it falls out of scope</a:t>
            </a:r>
            <a:br>
              <a:rPr lang="en-US" dirty="0"/>
            </a:br>
            <a:endParaRPr lang="en-US" dirty="0"/>
          </a:p>
          <a:p>
            <a:r>
              <a:rPr lang="en-US" dirty="0"/>
              <a:t>Enforces uniqueness by disabling copy and assignment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3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" y="1371599"/>
            <a:ext cx="8229600" cy="521208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Leaky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heap-allocated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(*x)++;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*x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never used delete, therefore leak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Leaky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1EE870-6FA5-47C6-9AEE-A59CD143DFED}"/>
              </a:ext>
            </a:extLst>
          </p:cNvPr>
          <p:cNvSpPr txBox="1"/>
          <p:nvPr/>
        </p:nvSpPr>
        <p:spPr>
          <a:xfrm>
            <a:off x="510988" y="3731558"/>
            <a:ext cx="9258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NotLeaky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wrapped, heap-allocated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(*x)++;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*x &lt;&lt;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never used delete, but no leak</a:t>
            </a:r>
          </a:p>
          <a:p>
            <a:endParaRPr lang="en-US" sz="1600" dirty="0">
              <a:latin typeface="Calibri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02BA5E-A7AD-4326-9821-91380CB7BE9E}"/>
              </a:ext>
            </a:extLst>
          </p:cNvPr>
          <p:cNvSpPr txBox="1"/>
          <p:nvPr/>
        </p:nvSpPr>
        <p:spPr>
          <a:xfrm>
            <a:off x="621925" y="5727452"/>
            <a:ext cx="3190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NotLeaky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85A994-6FCB-42F4-9C9D-0FD7D31A3C7D}"/>
              </a:ext>
            </a:extLst>
          </p:cNvPr>
          <p:cNvSpPr/>
          <p:nvPr/>
        </p:nvSpPr>
        <p:spPr bwMode="auto">
          <a:xfrm>
            <a:off x="6560660" y="2845510"/>
            <a:ext cx="454003" cy="40011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2A39A9-11D1-470B-8E75-0CD7FB76C3BF}"/>
              </a:ext>
            </a:extLst>
          </p:cNvPr>
          <p:cNvSpPr txBox="1"/>
          <p:nvPr/>
        </p:nvSpPr>
        <p:spPr>
          <a:xfrm>
            <a:off x="6138629" y="284551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FE2A39-8456-4CB3-850B-6F4E0DBA4571}"/>
              </a:ext>
            </a:extLst>
          </p:cNvPr>
          <p:cNvSpPr txBox="1"/>
          <p:nvPr/>
        </p:nvSpPr>
        <p:spPr>
          <a:xfrm>
            <a:off x="7708705" y="2845510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7182DEC-F6A1-4AD1-A849-30FFCE9DF4B6}"/>
              </a:ext>
            </a:extLst>
          </p:cNvPr>
          <p:cNvCxnSpPr>
            <a:endCxn id="10" idx="1"/>
          </p:cNvCxnSpPr>
          <p:nvPr/>
        </p:nvCxnSpPr>
        <p:spPr bwMode="auto">
          <a:xfrm>
            <a:off x="6787661" y="3030176"/>
            <a:ext cx="921044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3FD22A5-2C9C-424D-9F97-9B379D6E8F51}"/>
              </a:ext>
            </a:extLst>
          </p:cNvPr>
          <p:cNvSpPr txBox="1"/>
          <p:nvPr/>
        </p:nvSpPr>
        <p:spPr>
          <a:xfrm>
            <a:off x="7708705" y="2845088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6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48A3D5-56B3-4C2F-AE5A-BAE1B6FBECF2}"/>
              </a:ext>
            </a:extLst>
          </p:cNvPr>
          <p:cNvCxnSpPr/>
          <p:nvPr/>
        </p:nvCxnSpPr>
        <p:spPr bwMode="auto">
          <a:xfrm flipV="1">
            <a:off x="6485975" y="2668506"/>
            <a:ext cx="687523" cy="82008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DF507169-ACF4-4AD2-B284-86A8BF1CF79F}"/>
              </a:ext>
            </a:extLst>
          </p:cNvPr>
          <p:cNvSpPr/>
          <p:nvPr/>
        </p:nvSpPr>
        <p:spPr bwMode="auto">
          <a:xfrm>
            <a:off x="6429008" y="4896535"/>
            <a:ext cx="454003" cy="40011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91B957-18B6-4D75-A440-CC20699BACDF}"/>
              </a:ext>
            </a:extLst>
          </p:cNvPr>
          <p:cNvSpPr txBox="1"/>
          <p:nvPr/>
        </p:nvSpPr>
        <p:spPr>
          <a:xfrm>
            <a:off x="6006977" y="4896535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x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BF7A433-4B3C-4D0D-A5AA-7C594619D85D}"/>
              </a:ext>
            </a:extLst>
          </p:cNvPr>
          <p:cNvCxnSpPr/>
          <p:nvPr/>
        </p:nvCxnSpPr>
        <p:spPr bwMode="auto">
          <a:xfrm>
            <a:off x="6656009" y="5081201"/>
            <a:ext cx="921044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D2E5AF0-3E63-48E3-86CC-C3088FAB748B}"/>
              </a:ext>
            </a:extLst>
          </p:cNvPr>
          <p:cNvCxnSpPr/>
          <p:nvPr/>
        </p:nvCxnSpPr>
        <p:spPr bwMode="auto">
          <a:xfrm flipV="1">
            <a:off x="6354323" y="4719531"/>
            <a:ext cx="687523" cy="82008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4F0B08B-04E1-4E27-AFA4-E721923A05EE}"/>
              </a:ext>
            </a:extLst>
          </p:cNvPr>
          <p:cNvSpPr txBox="1"/>
          <p:nvPr/>
        </p:nvSpPr>
        <p:spPr>
          <a:xfrm>
            <a:off x="7591189" y="4911924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D6A07E-82BD-43BD-8626-14235BF6660E}"/>
              </a:ext>
            </a:extLst>
          </p:cNvPr>
          <p:cNvSpPr txBox="1"/>
          <p:nvPr/>
        </p:nvSpPr>
        <p:spPr>
          <a:xfrm>
            <a:off x="7591189" y="4913030"/>
            <a:ext cx="30168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6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630D847-6F95-433B-A7AC-FEE316A82A9D}"/>
              </a:ext>
            </a:extLst>
          </p:cNvPr>
          <p:cNvCxnSpPr/>
          <p:nvPr/>
        </p:nvCxnSpPr>
        <p:spPr bwMode="auto">
          <a:xfrm flipV="1">
            <a:off x="7398270" y="4671159"/>
            <a:ext cx="687523" cy="82008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933E02C-5CAB-4847-ACFE-218D572A8355}"/>
              </a:ext>
            </a:extLst>
          </p:cNvPr>
          <p:cNvSpPr txBox="1"/>
          <p:nvPr/>
        </p:nvSpPr>
        <p:spPr>
          <a:xfrm>
            <a:off x="7670533" y="2152802"/>
            <a:ext cx="988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Memory</a:t>
            </a:r>
            <a:br>
              <a:rPr lang="en-US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Leak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732DA9-040F-4AA9-931C-227229194C30}"/>
              </a:ext>
            </a:extLst>
          </p:cNvPr>
          <p:cNvSpPr/>
          <p:nvPr/>
        </p:nvSpPr>
        <p:spPr bwMode="auto">
          <a:xfrm>
            <a:off x="6485975" y="4970761"/>
            <a:ext cx="311288" cy="23375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墨迹 10">
                <a:extLst>
                  <a:ext uri="{FF2B5EF4-FFF2-40B4-BE49-F238E27FC236}">
                    <a16:creationId xmlns:a16="http://schemas.microsoft.com/office/drawing/2014/main" id="{F51190C7-233E-AE46-ACEA-2004C309A59B}"/>
                  </a:ext>
                </a:extLst>
              </p14:cNvPr>
              <p14:cNvContentPartPr/>
              <p14:nvPr/>
            </p14:nvContentPartPr>
            <p14:xfrm>
              <a:off x="213840" y="1702080"/>
              <a:ext cx="344880" cy="189720"/>
            </p14:xfrm>
          </p:contentPart>
        </mc:Choice>
        <mc:Fallback xmlns="">
          <p:pic>
            <p:nvPicPr>
              <p:cNvPr id="11" name="墨迹 10">
                <a:extLst>
                  <a:ext uri="{FF2B5EF4-FFF2-40B4-BE49-F238E27FC236}">
                    <a16:creationId xmlns:a16="http://schemas.microsoft.com/office/drawing/2014/main" id="{F51190C7-233E-AE46-ACEA-2004C309A5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7640" y="1685880"/>
                <a:ext cx="377280" cy="22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75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9" grpId="0"/>
      <p:bldP spid="10" grpId="0" animBg="1"/>
      <p:bldP spid="13" grpId="0" animBg="1"/>
      <p:bldP spid="17" grpId="0" animBg="1"/>
      <p:bldP spid="18" grpId="0"/>
      <p:bldP spid="22" grpId="0" animBg="1"/>
      <p:bldP spid="20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 err="1"/>
              <a:t>s</a:t>
            </a:r>
            <a:r>
              <a:rPr lang="en-US" dirty="0"/>
              <a:t> Cannot Be Copied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 has disabled its copy constructor and assignment operator</a:t>
            </a:r>
          </a:p>
          <a:p>
            <a:pPr lvl="1"/>
            <a:r>
              <a:rPr lang="en-US" dirty="0"/>
              <a:t>You cannot copy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dirty="0"/>
              <a:t>, helping maintain “uniqueness” or “ownership”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3291840"/>
            <a:ext cx="8229600" cy="3108960"/>
          </a:xfrm>
          <a:prstGeom prst="roundRect">
            <a:avLst>
              <a:gd name="adj" fmla="val 342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&lt;memory&gt;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cstdlib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EXIT_SUCCESS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x(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(5));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y(x);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z;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= x;    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289173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uniquefail.cc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32DB67-3878-40DE-9588-264AA45F6393}"/>
              </a:ext>
            </a:extLst>
          </p:cNvPr>
          <p:cNvSpPr txBox="1"/>
          <p:nvPr/>
        </p:nvSpPr>
        <p:spPr>
          <a:xfrm>
            <a:off x="5581444" y="4140875"/>
            <a:ext cx="320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ctor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 that takes a pointer          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1E3F2D-F589-4462-B6D1-B095DAE09729}"/>
              </a:ext>
            </a:extLst>
          </p:cNvPr>
          <p:cNvSpPr txBox="1"/>
          <p:nvPr/>
        </p:nvSpPr>
        <p:spPr>
          <a:xfrm>
            <a:off x="5581444" y="4560689"/>
            <a:ext cx="3167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cctor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, disabled. compiler error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 panose="05000000000000000000" pitchFamily="2" charset="2"/>
              </a:rPr>
              <a:t>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93C912-6C5C-43BE-A148-FBC5B6E5BCFE}"/>
              </a:ext>
            </a:extLst>
          </p:cNvPr>
          <p:cNvSpPr txBox="1"/>
          <p:nvPr/>
        </p:nvSpPr>
        <p:spPr>
          <a:xfrm>
            <a:off x="5581444" y="4965950"/>
            <a:ext cx="3211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default </a:t>
            </a:r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ctor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, holds </a:t>
            </a:r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nullptr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        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E3AE6-A1BD-4CD8-8B35-18E9F23C094F}"/>
              </a:ext>
            </a:extLst>
          </p:cNvPr>
          <p:cNvSpPr txBox="1"/>
          <p:nvPr/>
        </p:nvSpPr>
        <p:spPr>
          <a:xfrm>
            <a:off x="5581444" y="5372279"/>
            <a:ext cx="320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op=, disabled. compiler error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 panose="05000000000000000000" pitchFamily="2" charset="2"/>
              </a:rPr>
              <a:t>   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54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2879</TotalTime>
  <Words>4322</Words>
  <Application>Microsoft Office PowerPoint</Application>
  <PresentationFormat>On-screen Show (4:3)</PresentationFormat>
  <Paragraphs>770</Paragraphs>
  <Slides>33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宋体</vt:lpstr>
      <vt:lpstr>Arial</vt:lpstr>
      <vt:lpstr>Arial Narrow</vt:lpstr>
      <vt:lpstr>Calibri</vt:lpstr>
      <vt:lpstr>Cambria Math</vt:lpstr>
      <vt:lpstr>CMU Bright</vt:lpstr>
      <vt:lpstr>Courier New</vt:lpstr>
      <vt:lpstr>Roboto Regular</vt:lpstr>
      <vt:lpstr>Times New Roman</vt:lpstr>
      <vt:lpstr>Wingdings</vt:lpstr>
      <vt:lpstr>UWTheme-333-Sp18</vt:lpstr>
      <vt:lpstr>How many hours did you spent on Homework 2?</vt:lpstr>
      <vt:lpstr>C++ Smart Pointers CSE 333 Spring 2021</vt:lpstr>
      <vt:lpstr>Administrivia</vt:lpstr>
      <vt:lpstr>Lecture Outline</vt:lpstr>
      <vt:lpstr>Refresher: ToyPtr Class Template</vt:lpstr>
      <vt:lpstr>Refresher: ToyPtr Class Template</vt:lpstr>
      <vt:lpstr>Introducing: unique_ptr</vt:lpstr>
      <vt:lpstr>Using unique_ptr</vt:lpstr>
      <vt:lpstr>unique_ptrs Cannot Be Copied</vt:lpstr>
      <vt:lpstr>unique_ptr Operations</vt:lpstr>
      <vt:lpstr>Transferring Ownership</vt:lpstr>
      <vt:lpstr>Caution with get() !!</vt:lpstr>
      <vt:lpstr>unique_ptr and STL</vt:lpstr>
      <vt:lpstr>Aside: Copy Semantics</vt:lpstr>
      <vt:lpstr>Aside: Move Semantics (C++11)</vt:lpstr>
      <vt:lpstr>unique_ptr and STL Example</vt:lpstr>
      <vt:lpstr>Lecture Outline</vt:lpstr>
      <vt:lpstr>Reference Counting</vt:lpstr>
      <vt:lpstr>std::shared_ptr</vt:lpstr>
      <vt:lpstr>shared_ptr Example</vt:lpstr>
      <vt:lpstr>shared_ptrs and STL Containers</vt:lpstr>
      <vt:lpstr>Cycle of shared_ptrs </vt:lpstr>
      <vt:lpstr>std::weak_ptr</vt:lpstr>
      <vt:lpstr>Breaking the Cycle with weak_ptr</vt:lpstr>
      <vt:lpstr>Using a weak_ptr</vt:lpstr>
      <vt:lpstr>“Smart” Pointers</vt:lpstr>
      <vt:lpstr>Using a non-heap pointer</vt:lpstr>
      <vt:lpstr>Re-using a raw pointer</vt:lpstr>
      <vt:lpstr>Re-using a raw pointer</vt:lpstr>
      <vt:lpstr>Re-using a raw pointer: Fixed Code</vt:lpstr>
      <vt:lpstr>Smart Pointers and Arrays</vt:lpstr>
      <vt:lpstr>Summary</vt:lpstr>
      <vt:lpstr>Some Important Smart Pointer Methods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Sp21 Lec16 - C++ Smart Pointers</dc:title>
  <dc:creator>Cosmo Wang</dc:creator>
  <cp:lastModifiedBy>jhsia</cp:lastModifiedBy>
  <cp:revision>140</cp:revision>
  <cp:lastPrinted>2020-01-25T02:25:08Z</cp:lastPrinted>
  <dcterms:created xsi:type="dcterms:W3CDTF">2018-04-11T23:02:06Z</dcterms:created>
  <dcterms:modified xsi:type="dcterms:W3CDTF">2021-05-24T23:43:46Z</dcterms:modified>
</cp:coreProperties>
</file>