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352" r:id="rId2"/>
    <p:sldId id="257" r:id="rId3"/>
    <p:sldId id="299" r:id="rId4"/>
    <p:sldId id="300" r:id="rId5"/>
    <p:sldId id="293" r:id="rId6"/>
    <p:sldId id="294" r:id="rId7"/>
    <p:sldId id="295" r:id="rId8"/>
    <p:sldId id="296" r:id="rId9"/>
    <p:sldId id="302" r:id="rId10"/>
    <p:sldId id="353" r:id="rId11"/>
    <p:sldId id="303" r:id="rId12"/>
    <p:sldId id="297" r:id="rId13"/>
    <p:sldId id="301" r:id="rId14"/>
    <p:sldId id="288" r:id="rId15"/>
    <p:sldId id="268" r:id="rId16"/>
    <p:sldId id="289" r:id="rId17"/>
    <p:sldId id="290" r:id="rId18"/>
    <p:sldId id="291" r:id="rId19"/>
    <p:sldId id="292" r:id="rId20"/>
    <p:sldId id="298" r:id="rId21"/>
    <p:sldId id="304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0066FF"/>
    <a:srgbClr val="4B2A85"/>
    <a:srgbClr val="669900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1" autoAdjust="0"/>
    <p:restoredTop sz="86923"/>
  </p:normalViewPr>
  <p:slideViewPr>
    <p:cSldViewPr snapToGrid="0">
      <p:cViewPr varScale="1">
        <p:scale>
          <a:sx n="61" d="100"/>
          <a:sy n="61" d="100"/>
        </p:scale>
        <p:origin x="48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4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80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6705 2309 160 0,'-6'0'60'0,"9"0"-32"0,0 0-31 0,5 0 11 16,4 0 9-16,9 0 8 15,12 0-1-15,24 0-2 16,14-5-12-16,9 0 0 0,19 2 3 15,8-5-5-15,0 3 0 16,-6 5-4-16,-6-3-3 16,-5 1-3-16,-13 2-1 15,-12 0-12-15,-11-3-5 16,-12 0-40 0,-10-2-60-16,-14 0 21 0</inkml:trace>
  <inkml:trace contextRef="#ctx0" brushRef="#br0" timeOffset="1">6770 1611 132 0,'-3'0'52'0,"3"0"-28"0,0 0-8 0,0 0 18 16</inkml:trace>
  <inkml:trace contextRef="#ctx0" brushRef="#br0" timeOffset="2">6779 1606 296 0,'18'-6'24'15,"6"4"-13"-15,17-6 4 0,10 2 2 16,11 1 2-16,10-3 1 0,14-2-7 16,6 4 0-1,4 4-8-15,-7-4-3 16,-6 1-1-16,-8-3-1 0,-4 3 4 15,-11 2 5-15,-10-2-1 16,-8 2 3-16,-9 3-6 16,-6-2-3-16,-10 4-12 15,-5-7-4-15,-3-3-53 16,-9 8-22-16,0-5-17 16</inkml:trace>
  <inkml:trace contextRef="#ctx0" brushRef="#br0" timeOffset="3">10000 2272 200 0,'-21'0'74'0,"27"0"-40"0,12-2-44 0,-4 4 11 16,22-2 1-16,12 0 6 0,14 0 9 15,13 0 7-15,20-2-13 16,3 2-6-16,9 0-1 15,4 0-3-15,2 0 2 0,-9 0-11 16,-6 0-4-16,-18-3-12 16,-8 0-3-16,-16-2-5 15,-11 0 0-15</inkml:trace>
  <inkml:trace contextRef="#ctx0" brushRef="#br0" timeOffset="4">12982 2368 228 0,'-18'10'88'0,"24"-18"-48"0,9 16-49 0,3 3 12 16,9-3 7-16,11-3 5 15,19 0 4-15,14-2 3 16,10 5-12-16,5-3-6 0,6-2-2 15,7-1-7-15,-40 1 1 16,-8 0-20-16,5-1-9 16,-5-2-19-16,-3 0-5 15,-7 0-29 1</inkml:trace>
  <inkml:trace contextRef="#ctx0" brushRef="#br0" timeOffset="5">9794 978 160 0,'-9'-5'60'0,"6"3"-32"0,0 9-26 15,3-7 12-15,3 0 6 0,6 0 5 16,3 0 6-16,15 0 6 16,9 0-20-16,14-5 4 0,22 3 0 15,14-4-5-15,9 1-1 16,12-3-9-16,7 3-4 16,-7 2-1-16,-6 0-1 15,-9 3 0-15,-11 0 0 16,-13-2 2-16,-8 4 1 15,-10-2-10-15,-11 3-3 16,-9-3-22-16,-10 0-9 16,-8-3-31-16,-3 1-12 15,-18 2-2 1</inkml:trace>
  <inkml:trace contextRef="#ctx0" brushRef="#br0" timeOffset="6">9901 1553 92 0,'-38'-8'35'0,"35"8"-18"0,-3 0 2 0,3 0 16 16,0 0-6-16,0 0 0 16,3 0-7-16,0 0-2 15,9 2-11-15,6 4 10 0,5-6 4 16,16 0 4-16,15-6 3 15,8 4-5-15,16 2-1 16,8-3-4-16,15 0-1 16,6 3-8-16,1 0-4 15,-4 0-4-15,-9 0 0 16,0 0 0-16,-14 6 1 16,-13 2-5-16,-11-8 1 0,-6 2-2 15,-13 1 0-15,-8 0-31 16,-3-3-15-16,-9 0-60 15,-9 0-52 1,-9-6 60-16</inkml:trace>
  <inkml:trace contextRef="#ctx0" brushRef="#br0" timeOffset="7">7345 1219 104 0,'-3'0'41'0,"3"0"-22"0,0 0-5 16,0 0 15-16,0 0-5 16,0 0-2-16,0 0-4 15,5 0-1-15,1 0-9 16,6 0 1-16,3 0 2 0,3 0-2 15,3 0 0-15,3 0-3 16,0 0 1-16,5 0 2 16,4-5 2-16,3 2-5 15,2 1-4-15,4-1 1 16,6-5 0-16,2 3-1 0,1-6 1 16,-3 3-2-16,-1 0-1 15,1-2 3-15,-1 2 0 16,-5-5-4-1,0 2 1-15,-1-2 6 0,-2 0 4 16,6-3-5-16,-1-3-1 16,-5-2 4-16,0 2 3 15,-3-4-9-15,-1 7 0 16,-2-3-2-16,-3-15 2 16,-3 5 1-16,-4 2 1 15,-2-2-2-15,0 0 1 16,-3 0 0-16,-3 3 1 15,-3 2 0-15,0-3 2 0,-3 1-1 16,-3-1 0 0,-3 4-3-16,-1 1 1 0,-2 1-2 15,3 3 2-15,0-6-2 16,3-5-1-16,3-3 1 16,3 6-1-16,3-6-5 15,0 5 1-15,12 1 4 16,0 2 2-16,5 3-3 15,-2 2-1-15,0 3 3 16,3 3 1-16,-1 3-3 16,1 2 1-16,0-3 0 15,0 3 2-15,-4 0-1 16,-2 3-1-16,-3 2 1 0,-3 1 1 16,-3-1-1-16,-3 3-1 15,-4-5-2-15,-2 5 1 16,-3-6-19-16,0 4-9 15,0 2-32-15,0-11-79 32</inkml:trace>
  <inkml:trace contextRef="#ctx0" brushRef="#br0" timeOffset="8">12565 230 52 0,'3'-8'22'0,"0"2"-12"0,3 6 3 0,0 6 14 0,0-6-2 16,0 5 3-16,-3 8-5 15,-3 8-2-15,-3 24-5 16,0 22 0-16,-3 23-5 16,0 42 1-16,-3 29-7 15,-3 35-3-15,4 21 1 0,-4-16-2 16,3-18 2-16,0-19 7 15,3-27 5-15,3-20-5 16,0-25-3-16,0-15-9 16,0-19-3-16,0-13-20 15,0-10-7-15,0-22-93 32,6-16 45-32</inkml:trace>
  <inkml:trace contextRef="#ctx0" brushRef="#br0" timeOffset="9">12598 79 168 0,'12'-16'66'0,"6"5"-36"0,21 3-37 0,-10 1 10 0,10 1-3 16,18-4 0-16,11 2-3 16,18 0 0-16,13 3 2 15,8 10 0-15,3-5 1 0,3 0-5 16,3 2-1-16,-15 4 0 15,-8 7 2-15,-19-5-1 16,-14 5 4-16,-10 11 0 16,-11 2 3-16,-12 11 5 15,-10 16 6-15,-8 32 4 16,-6 8 2-16,-6 31-8 0,-6 19-2 16,-2 16 4-16,-1 7 1 15,0-7-3-15,6 2 1 16,3-20-3-16,0-6 0 15,3-22-5-15,0-9-1 16,0-4-12-16,0-13-7 16,0-12-35-16,-3-12-17 15,0-10-14 1</inkml:trace>
  <inkml:trace contextRef="#ctx0" brushRef="#br0" timeOffset="10">12470 2423 192 0,'-21'-8'74'0,"24"8"-40"0,9 3-46 16,0-1 7-16,9-2 9 15,15 3 9-15,17-3 7 16,19-3 3-16,20 3-12 16,9 0-2-16,15-2-2 0,3 2-1 15,0 2-1-15,-3 1-6 0,-11 0-1 16,-7-1-17 0,-21 1-5-16,-11 0-12 15,-13-3-3-15,-11-3-43 16</inkml:trace>
  <inkml:trace contextRef="#ctx0" brushRef="#br0" timeOffset="11">12500 926 220 0,'-24'-14'85'0,"24"14"-46"0,6 0-43 15,3 3 13-15,6 0 4 16,12 5 3-16,11-8 4 16,28 2 0-16,17 1-11 15,12-1-3-15,25 4-2 0,5-1 0 16,-3 3 0-16,0-5-5 0,-12 7 1 16,-9-7 0-16,-18 2 2 15,-11 0-12-15,-16 1-3 16,-11-6-23-16,-15 5-9 15,-12-2-20 1,-13 7-49-16,-16 6 21 16</inkml:trace>
  <inkml:trace contextRef="#ctx0" brushRef="#br0" timeOffset="12">12556 1566 188 0,'-11'-3'71'0,"14"3"-38"15,8 3-41-15,1-1 12 0,9 4 9 16,15-4 8-16,15 1 3 16,14 2 3-16,9-2-15 15,16 2-2-15,8 3 0 0,6 3-6 16,-3 2-2-16,-2 0-1 15,-4-5-1-15,-9 3-14 16,-8-3-5-16,-10 10-37 16,-8-10-16-16,-10 0-15 15</inkml:trace>
  <inkml:trace contextRef="#ctx0" brushRef="#br0" timeOffset="13">13199 1277 72 0,'-11'-23'30'0,"11"20"-16"0,-3 0 10 15,3 3 19 1,0 0-3-16,0 0 1 0,0 0-12 15,3 3-5-15,2 0-14 16,1 7 9-16,0 6 4 0,-3 0 2 16,-3-3 0-16,-3 0-6 15,-3-2 1-15,-3 0-11 16,-2-6-3-16,-1 3-2 16,0-8 2-16,0 0-3 15,3 0-2-15,0-13-5 0,6 2-2 16,0-5-4-16,6 3-1 15,3 2 1-15,3 9 4 16,3-4 1-16,0 12 0 16,0 7 4-16,-3 0 0 15,-3 0 7-15,-4 1 4 16,-4-6 1-16,-4-1 3 16,0 1-5-16,-3-5-1 15,0-3-4-15,3-3-1 16,3-2-3-16,3-8-3 15,0-6-7-15,6 6-4 16,0 3 1-16,0 2 2 16,0 13 7-16,-3 3 2 15,-3 2-1-15,0-2 0 16,0 0-31-16,3 0-13 16,3-2-62-16</inkml:trace>
  <inkml:trace contextRef="#ctx0" brushRef="#br0" timeOffset="14">13247 1248 132 0,'3'-2'49'0,"6"2"-26"0,3 0-25 0,-3 2 11 0,6 9 5 15,3-6 3-15,5 8 3 16,4 1 2-16,9 2-12 16,6-1 1-16,8 1 0 0,1 3-2 15,5-9 2-15,1 1-4 16,-15-6 1-16,-10 1 1 0,16-1 2 15,-6-2-1-15,11-3-1 16,25-6 1 0,-4-4 1-16,-3-9 1 0,-26 1 0 15,-9 4-4-15,11-17 0 16,-2 9-3-16,0-20 0 16,-7 8-3-16,4-17 1 15,-9 9 0-15,2-16 3 16,-5 5-1-16,0-5 0 15,-3 10-6-15,9-2 1 16,-7 2-2-16,13 1 0 16,-9 7 4-16,14 6 3 15,-8-1 0-15,9 3 0 16,-7 1-6-16,7 4 1 16,-6 3 0-16,-4 9 0 0,-5-4 0 15,6 6 0-15,-9 0-11 16,-4-1-3-16,-2 6-26 15,-6-2-9-15,-3 2-52 16,0-5-40 0,-3 7 59-16</inkml:trace>
  <inkml:trace contextRef="#ctx0" brushRef="#br0" timeOffset="15">7300 1905 12 0,'0'0'8'0,"0"0"-4"0,3 0 17 0,-3 0 12 15,0 5 7-15,0-5 5 16,0 0-9-16,0 0-2 16,0 0-8-16,-3 0-2 15,0 0-7-15,-3 0 0 16,0 0-10-16,-3 8 5 16,-3 0 1-16,-3-3 0 0,-6 0 2 15,-5 6 3-15,-4-1 1 16,0-2-4-16,-3 0 1 15,-8 8-7-15,-4-3-1 16,0 1-2-16,1-1 1 16,-4 5-2-16,1 1 0 15,-1 5-3-15,3 5 1 16,1-3-4-16,-10 3 0 0,3-2 1 16,4-3 2-16,-1-1-1 15,4-1 2-15,-1 4-2 16,-9-5 2-16,4-2-2 15,2-1-1-15,-11 1 3 16,-1 2 0-16,-3-8 3 16,1-5 1-16,-4-3 3 15,1 1 4-15,0-6-6 16,-1 0 0-16,1-3 5 16,2-5 1-16,4-8-7 15,-1 3-2-15,3-5-1 0,4 2 2 16,2 0-3-16,-5 0-2 15,2 5-3-15,6-2 1 16,4 0-1-16,2 5-2 16,6 0 0-16,4 3 3 15,2-3 0-15,3 5 1 16,0 0-3-16,7 1 0 16,2-1-16-16,3 3-7 15,3 0-34-15,3 0-11 16,3 0-51-1,3 3-31-15,0-3 70 16</inkml:trace>
  <inkml:trace contextRef="#ctx0" brushRef="#br0" timeOffset="16">12265 124 156 0,'-18'0'57'0,"18"0"-30"0,0 5-18 0,0-2 14 16,0 2-5-16,3 0 2 15,3-2-5-15,6 2 1 16,3 1-9-16,5-1-4 0,4 3 0 0,3-8-2 16,0 5 2-16,-3 3-2 15,-3-3-1-15,-4 3 1 16,-2 0-1-16,-6 3 6 16,-9 2 4-16,-3 0 3 15,-9 1 3-15,-3 4-5 16,-5-5 1-16,-1 0-7 15,0 1-1-15,3-1-4 16,3-5-3-16,3 0-31 16,6 2-15-16,3-7-61 15</inkml:trace>
  <inkml:trace contextRef="#ctx0" brushRef="#br0" timeOffset="17">13158 2182 132 0,'-3'-2'49'0,"3"2"-26"0,0-16-14 0,0 13 14 0,0 6 2 15,0-1 2-15,-3-4-10 16,0 2-5-16,0 5-7 15,0-2-4-15,-3 10 2 0,3 0-2 16,-12 0-1-16,3-5 7 16,-3 8 3-16,3-3-1 15,-6 3 2-15,-8 11-2 16,-1-1 0-16,-3 1-3 16,-3-1 1-16,1 3-2 15,-4 0 0-15,-3-2-1 16,1-1 2-16,-1-2 1 15,-6-3 1-15,1 3-2 16,-1 3 1-16,-3-6-4 16,-2 0-2-16,-1-3 2 15,-2-2 0-15,-4-2-1 0,-6-4 1 16,4-2-2-16,-4-3 2 16,4 1 0-16,-4-4 3 15,4-2-1-15,2-2 2 16,-8-4-4-16,5-4-2 15,4-1-3-15,-4-5-1 16,1 0-3-16,2 1 1 16,4-1 3-16,2-3 1 15,3 1 3-15,1-1 1 0,5 3-1 16,6 0-2-16,4 3 5 16,2-3 1-1,6 6 0-15,3-1-1 0,6 3-6 16,3 3-1-16,3 2-4 15,0 8-5 1,4 9 3-16,-1 4 2 16,3 3 4-16,3 3 1 15,-3-3 3-15,3-2-1 16,0-6-1 0,0-2 1-16,0-3-8 15,0-3 0-15,0-13-4 16,0-11 4-1,-3 1 4-15,0-6 2 0,0 0 1 16,0 3 0-16,0 0 0 16,0 2 0-1,3 6 0-15,0-3-5 0,3 8 1 16,3 3 0-16,6 0 2 16,-1 5-4-16,7 5 2 15,6 3 2-15,0 0 3 16,3 0-2-16,3 0 0 15,2 0-48-15,1 0-21 16,9-3-27 0</inkml:trace>
  <inkml:trace contextRef="#ctx0" brushRef="#br0" timeOffset="18">9130 97 148 0,'-17'-5'55'0,"11"10"-30"0,-3-10-10 0,6 5 18 0,0 0-3 16,3 0 0-16,0 0-17 16,0 0-6-16,6 5-4 15,3 1-3-15,6 2 1 0,5-3 1 16,10 3 3-16,0-3-4 16,0 3-1-16,-4 3 0 15,-2-1 0-15,-3 1 0 16,-6 2 2-16,-6-5 14 15,-6 3 7-15,-3 2-3 16,-9 0 1-16,-3 0-8 16,-3 1 0-16,0-1-8 15,-3-5-1-15,4 2-4 0,2-2-1 16,0 0-19-16,3 3-7 16,3-9-41-16,6-2-78 31</inkml:trace>
  <inkml:trace contextRef="#ctx0" brushRef="#br0" timeOffset="19">14962 227 128 0,'-3'0'49'0,"3"0"-26"0,6 0-9 15,-4 0 15-15,4 3-3 16,0-1-1-16,6 1-13 16,3 2-5-16,12-2-5 15,0 0 1-15,0 5 2 0,-4-3 0 16,1 3 0-16,-3 0 1 0,-3 2 1 15,-3-2 3-15,-9 11 1 16,6-6 1-16,-12 8 2 16,0 3-1-1,-12-3 2-15,6 0-2 16,-9 3 0-16,3-8-7 0,-6 2-2 16,9 1-2-16,-3-6-2 15,3-5-19-15,0 3-10 16,3-6-54-1,9 3-60-15,0-5 37 16</inkml:trace>
  <inkml:trace contextRef="#ctx0" brushRef="#br0" timeOffset="20">15411 365 208 0,'3'5'77'0,"-3"-5"-42"0,-3 0-10 15,3 3 27-15,0-3-8 16,0 0-4-16,-3 0-20 16,3 0-10-16,-3 0-6 15,3 0-4-15,0 0 1 0,0 0-6 16,6-3-1-16,-3 3 3 15,6 0 1-15,0 0 2 0,0 0 0 16,-3 0-3-16,0 3 2 16,0 2 7-16,0-5 4 15,-3 5 1-15,-3-2 1 16,6 2-2-16,-4-5 1 16,-2 0-6-16,0 0-3 15,0 0-8-15,0 0-4 16,0-5-36-16,0 2-15 15,0 3-24-15,0-5-8 16,0 5-2 0</inkml:trace>
  <inkml:trace contextRef="#ctx0" brushRef="#br0" timeOffset="21">15640 391 208 0,'-3'0'79'0,"3"0"-42"0,3 5-17 0,-3-5 27 0,0 0-7 15,0 0-1-15,6-5-22 16,-3 5-10-16,-3-5-5 16,0 2-7-16,0 3-1 0,0-5-6 15,0 5 0-15,0-5-1 16,6 2 3-16,0 3 4 15,-6 0 3-15,0 0 6 16,6 0 3-16,-3 0 13 0,-6 0 7 16,0 0-7-16,0 0-3 15,0 0-7-15,6 0-4 16,0 0-11-16,-3 0-4 16,0 0-44-16,3 0-16 15,-3 0-58 1</inkml:trace>
  <inkml:trace contextRef="#ctx0" brushRef="#br0" timeOffset="22">15810 359 260 0,'-9'0'99'0,"9"0"-54"0,0 0-39 0,0 0 22 16,6 0-11-16,-3 0 1 0,-3 0-13 15,0 0-3-15,3 0-2 16,0 0-3-16,3 0 2 0,3 0-1 16,0 6-2-16,0-6 3 15,-6 0 0-15,5 5 3 16,-5-5 1-16,0 3 7 16,-3-3 6-16,0 0-8 15,0 0-2-15,0 0-28 16,0 0-13-16,0 0-75 15,6 5-57 1,0 0 62-16</inkml:trace>
  <inkml:trace contextRef="#ctx0" brushRef="#br0" timeOffset="23">5535 759 124 0,'-3'-3'46'0,"3"3"-24"0,3 0-15 0,-3 0 15 16</inkml:trace>
  <inkml:trace contextRef="#ctx0" brushRef="#br0" timeOffset="24">5547 769 263 0,'15'14'33'15,"-1"9"-17"-15,1 1-5 0,3 0-4 16,-3-3-3-16,0 3-3 15,-3-11 4-15,0 3 1 0,-3-3 4 16,0-2 4-16,-3-6 1 16,0-2 0-16,-1-6 1 15,1-2 3 1,0-8-9-16,0-11-3 0,0 0-4 16,-3 0-3-16,0 3 1 15,0 3 1-15,0 4-6 16,0 1 1-16,0 3-26 15,6 2-41 1,0 2 4-16,6 4-24 16,0 2-14-1,-3 0 49-15</inkml:trace>
  <inkml:trace contextRef="#ctx0" brushRef="#br0" timeOffset="25">5865 775 160 0,'-9'0'63'0,"6"0"-34"0,-6 2-21 0,6 4 16 15,0-1-6-15,-6 8 0 16,1 3-10-16,2 3-5 16,-6 2-2-16,3 3-4 0,9-6 2 15,0 1 1-15,9-6 0 16,0-3 0 0,0 1 0-16,-1-11 0 15,1 0-5-15,0-8 1 16,0 3 2-16,-3-6 1 15,0-5 3-15,-3-2 1 16,0 10 1-16,0-5 0 16,-3-1-5-16,3 14-1 15,3 14 1 1,0-6 0-16,0 5-2 16,3 0 2-16,0 0-17 15,0-2-8 1,0-3-46-16,-3 0-32 15,0-3 46-15</inkml:trace>
  <inkml:trace contextRef="#ctx0" brushRef="#br0" timeOffset="26">5996 587 156 0,'-3'18'60'0,"6"-18"-32"0,0 19-31 0,0-11 13 16,0 8 4-16,-3 8 5 15,3 2-7-15,3 6-4 16,0 7-5-16,6-7-3 0,0 0 3 16,0-3-9-16,0-2-3 15,-3-9-35 1,-1-5-53-16,1-2 11 15</inkml:trace>
  <inkml:trace contextRef="#ctx0" brushRef="#br0" timeOffset="27">6169 783 152 0,'-6'5'57'0,"9"16"-30"0,0 11-32 16,0-19 10-16,3-5-5 15,-3 3 2-15,3 2 3 16,0-8 2-16,0 3-3 16,5-5-5-16,-2-3 0 0,6 0 1 15,-3-11 2-15,0-7-3 16,-3-1 0-16,-3 1 1 16,0 2 2-16,-3 2 8 15,0 4 3-15,-3 2 5 16,0 8 1-16,0 0-10 0,0 0-5 15,0 5-6-15,3 19 1 32,0 0 1-32,3-8-9 0,3 0-2 15,0-3-47 1,3-5-50-16,-1-3 30 16</inkml:trace>
  <inkml:trace contextRef="#ctx0" brushRef="#br0" timeOffset="28">6425 775 140 0,'0'2'55'0,"3"4"-30"0,3-1-27 0,0-5 9 0,6 3-3 15,-1-3 2-15,7 0-1 16,0 0 0-16,-3-3-3 16,0-2-2-16,-3-3 1 0,0 2-1 15,-3-7 0-15,-3 3-3 16,-6-1 0-16,-3 0-1 16,-3 4 3-16,-12 7 6 15,-3 0 5-15,0 2-1 16,0 9 2-16,1 2-4 0,2 0-2 15,3 6 4-15,6 7 2 16,3-5-2-16,6 1 2 16,6 1-6-16,9-4-3 15,9-6-1-15,2 0 1 16,1-7-21-16,3 2-7 16,-3-8-60-1</inkml:trace>
  <inkml:trace contextRef="#ctx0" brushRef="#br0" timeOffset="29">5725 1391 108 0,'0'0'44'0,"-3"3"-24"0,6 0-15 16,0 2 11-16,-3-3 4 15,0 9 4-15,0-6-3 16,0 3-1-16,0 5-11 15,0 1 3-15,3-1 2 0,-3 0-1 16,0-2 2-16,0-3-10 16,3-6-3-16,-3-2 0 0,0 0 3 15,0 0 0-15,3-8 4 16,0 0-3 0,0-2-3-16,0-6-2 15,6 3-3-15,0-3 1 16,3 3-1-16,0-1 0 15,0 4 2-15,0-1 0 16,-1 3-3-16,1 3 2 16,3 8 1-16,-3-1 0 15,0 6 0-15,0 0 0 16,-3 3 2-16,0-3 1 16,0 2 3-1,-3 1-3-15,0 2-2 16,-3-8-16-16,0 1-7 0,-3-6-38 15,3 0-58 1,0 0 23-16</inkml:trace>
  <inkml:trace contextRef="#ctx0" brushRef="#br0" timeOffset="30">5984 1410 136 0,'3'0'52'0,"3"0"-28"0,0 5-19 0,3-5 13 15,6 0-6-15,-3 0-2 16,0 0-1-16,0-5 1 16,0 2-5-1,-4 0-3-15,1 1-1 0,-3-6 1 16,0 3 3-16,-3-6-4 16,-3 6-3-16,-3-3-8 0,-9 2-4 15,1 4 3-15,-7 2 2 16,0 2 7-16,0 4 6 15,0 2 2-15,0 2 2 16,3 1 7-16,3 2 4 16,6-2-7-16,3 5-2 15,3-1-6-15,6 7-1 16,3-7-3-16,15-9-1 16,3 2-17-16,3-14-5 15,-3-2-62 1</inkml:trace>
  <inkml:trace contextRef="#ctx0" brushRef="#br0" timeOffset="31">6291 1357 208 0,'-15'0'77'0,"-15"-5"-42"0,15 15-43 16,12-2 10-16,-3 0-1 15,-3 3 1-15,0 2-3 16,1 0 1-16,2-5 0 15,0 0-11-15,3 2-5 0,0-7-43 16,0 0-43 0,0 5 29-16</inkml:trace>
  <inkml:trace contextRef="#ctx0" brushRef="#br0" timeOffset="32">6148 1352 156 0,'-3'-6'60'0,"3"12"-32"0,6-1-31 0,-6-5 13 15,6 8 10-15,3 2 10 16,0 4-12-16,6-6-4 16,-1 2-9-16,4 3-4 0,0-2 0 15,0-1-10-15,0-7-4 16,0 0-51 0,0-3-48-16,-3-3 31 15</inkml:trace>
  <inkml:trace contextRef="#ctx0" brushRef="#br0" timeOffset="33">6407 1180 200 0,'-15'0'77'0,"12"2"-42"0,0 9-45 16,3-3 9-16,0 5 4 16,0 19 5-16,0-6 8 15,0 6 2-15,0 0-9 16,3-3-8-16,0 3-1 0,6-6 0 15,-3 0 0-15,0 1-40 16,-3-9-15-16</inkml:trace>
  <inkml:trace contextRef="#ctx0" brushRef="#br0" timeOffset="34">6285 1344 200 0,'-6'0'74'0,"9"-24"-40"0,3 13-24 0,0 9 20 15,3-1-1-15,6-5 3 16,8-3-17-16,10 3-7 16,9 1-5-16,-3-1-9 0,-4 0-4 15,-2 2-52-15,-9 6-21 16,-12 6-15-1</inkml:trace>
  <inkml:trace contextRef="#ctx0" brushRef="#br0" timeOffset="35">10398 1195 100 0,'0'0'38'0,"3"0"-20"0,0 3-19 0,-3-3 7 16,6 8 11-16,0-5 6 16,-3 2 8-16,0 0 4 0,0 1-6 15,-3 1-1-15,0-4-15 16,-3 2 5-16,-3 1 3 0,0-4-5 16,-3 1 1-16,1-3-6 15,2 0 1-15,0-3-1 16,0 3 3-16,3-2-5 15,0 2-3-15,3-6-8 16,0 6-1-16,6 0-1 16,0 6 2-16,3-4-1 15,-1 4-1-15,1-1 3 16,0 0 2-16,0 1 0 16,-3 1-1-16,-3-7 3 15,-3 8 0-15,0-2 5 16,-3-4 5-16,0-4-7 15,0 2-3-15,0-6 0 0,0 1 0 16,0 2-1-16,3-7 1 16,0 2-4-16,3 3-2 15,0-1-1-15,0 4 3 16,3 2-5-16,0 2 2 16,0 4 2-16,-3-1 3 15,0 0 2-15,-3 1 1 16,-3-4 2-16,-3 6 1 15,0-3-1-15,-3 1-1 16,0-6-3-16,3-6-2 16,0 4 1-16,0-4 1 15,3 1-1-15,3 0-1 16,3 0-6-16,3 2-4 0,0-5 6 16,0 5 1-16,0 3 3 15,-3 0 0-15,-3 0 0 16,0 0 2-16,-3 0 1 15,0 0 1-15,-3 3-2 16,0-3-2-16,3 0-13 16,0-3-6-16,3 1-37 15,3 2-13-15</inkml:trace>
  <inkml:trace contextRef="#ctx0" brushRef="#br0" timeOffset="36">10303 1883 68 0,'0'0'27'0,"3"-2"-14"0,9 4 0 0,-3-2 18 15,0 3-8-15,3 2-1 16,-3-5-1-16,3 3-4 15,-3 0 0-15,0-1-1 16,-3 4 3-16,-1-6 2 16,-5 0-11-16,0 0 3 15,-3 0 1-15,-2 0-5 16,-1 0-1-16,0 0 0 16,0 0 0-16,0-6-2 15,3 4-1-15,3 2-3 16,-3 0 1-16,0 0-7 15,3 0 1 1,3 8 3-16,0-1 4 0,-3 4 5 16,0-3-2-16,0 0 1 15,0 0 6-15,0-3 5 16,-3 0-7-16,3-2-2 16,-3-3-4-16,0 0 1 15,0-3-2-15,0 1 2 16,0-1-4-16,0-5 0 15,3 0 1-15,0 3 0 16,3-8-7-16,0 5-2 16,0 3-1-16,0-1 2 15,0 4-1-15,0-1 4 16,0 3-2-16,0 0 1 16,0 3 2-16,-3-3 0 0,0 0 2 15,3 2 5 1,-3-2-1-16,0 0-3 15,0 0 1-15,0 0-3 16,0-2-1-16,0-1-2 16,0 0 1-16,3-2-4 15,0 2 1-15,3 1 2 16,0-1 1-16,-1 3-2 16,1 3 0-16,0-1 4 15,-6-2 1-15,0 0 0 16,0 8 1-16,-3-8 0 15,0 3 3-15,0 0-3 16,0-3-2-16,-2 0-20 16,2-3-8-16,0 0-50 0,9-2-22 15,2-6-4 1</inkml:trace>
  <inkml:trace contextRef="#ctx0" brushRef="#br0" timeOffset="37">7246 1214 144 0,'-3'0'55'16,"3"0"-30"-16,0 0-12 0,0 0 17 0,0 0-6 15,0 0-2-15,0 0-10 16,0 5-3-16,0-2-5 16,0 2 4-16,-3 0 2 0,0-5 1 15,0 3 1-15,-3 0-6 16,3-1-4-16,0-2 1 16,1 0 0-16,-1-2-1 15,0-1 1-15,3 0-2 16,0-4 2-16,3 1 0 15,2 1 1-15,1 0-7 16,0 2-2-16,0 3-1 16,0 3 4-16,0 2 1 15,0 0 3-15,-3 1-1 0,-3 1 2 16,-3-1 0-16,0 2 3 16,-3-6-1-16,0 1 0 15,0-3-6-15,0 0 1 16,0-3 2-16,3 1 3 15,1-4-4-15,2-2-1 16,2 1-2-16,4 1 0 16,3-2-3-16,3 6 1 15,0 4 0-15,0 6 2 16,0-2 1-16,-3 1 3 16,-3 1 1-16,-6 0 3 15,-3 3 3-15,-3 0 2 16,0-4-5-16,-3-1-2 15,0 2-2-15,0-14-2 0,3 1 3 16,0 2 0-16,3-4-4 16,3 1-1-16,0 4-2 15,0-1 0-15,3 3-8 16,0 0-5-16,3 0-38 16,0 0-14-16,3 3-28 15</inkml:trace>
  <inkml:trace contextRef="#ctx0" brushRef="#br0" timeOffset="38">7258 1942 104 0,'-9'-3'41'0,"9"-10"-22"0,3 18-5 15,-3-5 15-15,3 3-10 16,0-1-3-16,3 1-5 16,0 2-2-16,0 0-5 15,0 1 2-15,0-1 3 0,0 0-3 16,-3 1 2-16,0-1 6 16,-3-5 5-16,0 0 0 0,-3 3-2 15,0-1-5-15,3-2-2 16,0 0-6-16,0-2-1 15,0-1-1-15,3 0 1 16,3 1-7-16,0-1 1 16,3 3-1-16,0 0 2 15,-3 0 1-15,0 0 1 16,0 0 0-16,-6 0 2 16,0 0 5-16,0 0 4 15,-3 0 0-15,0 0 1 16,0 0-6-16,0-5-4 15,0 2 1-15,3-5 2 16,0 0-4-16,6 0-1 16,0 3-2-16,2-8-2 0,1 7 0 15,0 4 3-15,0-1 0 16,0 3 1-16,-3 0 0 16,-3 0 2-16,-6 5 5 15,0 1 4 1,-6-1 0-16,0-2-1 15,-3 2 1-15,0-5-6 16,1-5-1-16,2 2-2 16,3-2 1-16,3-3-4 15,3 3 0-15,3-1-1 16,3 4-2-16,3 2 0 0,0 0 0 16,-1 0 3-16,-2 0 0 15,-3 2 3-15,-3-2 1 16,0 6 1-16,-3-6 0 15,-6 0 0-15,1 0 0 16,-4 0-2-16,0-6-2 16,-3 4-8-16,3-4-5 15,3 1-68-15,12-6-84 32</inkml:trace>
  <inkml:trace contextRef="#ctx0" brushRef="#br0" timeOffset="39">7285 1886 56 0,'0'0'22'0,"0"5"-12"0,0-5 12 0,0 3 15 0,0-3 5 15,0 5 2-15,0 1-18 16,-3-1-5-16,0 3-9 16,0-8 0-16,0 5-7 15,-3-10-3-15,0 5 1 0,0-6-2 16,3 4-1-16,0-3-2 15,0-1 1-15,3 1-1 16,3 2-2-16,0-5-2 16,3 3 1-16,3 2 1 15,0 1 2-15,0 2 1 16,-3 2 1-16,0-2 2 0,-3 3 1 16,-3-3 12-16,0 3 5 15,-3-1-8-15,0 1-4 16,0 2-5-16,0-5-3 15,0 0-30-15,0 0-15 16,3 0-43 0</inkml:trace>
  <inkml:trace contextRef="#ctx0" brushRef="#br0" timeOffset="40">13211 1997 140 0,'9'0'55'0,"-6"5"-30"0,3-5-7 0,-6 0 20 15,3 3-4-15,-3 0 3 16,-3-1-12-16,0 4-6 16,-3-6-10-16,-3 2-2 0,0 1 0 15,-3-3-1-15,4 0-1 16,-1 0-3-16,3-3-2 15,0 1 1-15,3 2-1 16,0-6-9-16,3 4-2 16,3-1 6-16,3 0 4 15,0 3 2-15,0 0 2 0,-6 0-4 16,0 0 0-16,0 0 10 16,-3 3 5-16,-3 0-2 15,0-3-2-15,0 0-3 16,0 0-2-16,0-3-3 15,3 0 1-15,0 3-4 16,3 0-2-16,-3 0 2 16,3 0 0-16,0 0-4 15,0 0 1-15,-3 0 4 16,3 0 2-16,-3 0-11 16,3 0-4-16,0 0-62 0,12-8-74 31</inkml:trace>
  <inkml:trace contextRef="#ctx0" brushRef="#br0" timeOffset="41">3951 2333 72 0,'18'-3'30'0,"-15"3"-16"0,9-2 5 16,-9 4 18-16,0 1-5 15,-3-3 1-15,0 0-3 16,3 3-1-16,-3-3-5 16,0 0-3-16,0 0-11 15,0 0-6-15,-3 0-1 0,0 0-2 16,0 0-1-16,6 0-2 15,-6-3 1-15,3 3 1 0,0 0 2 16,-3-3-3-16,3 3-2 16,0 0 2-16,0 0 2 15,-3 0 0-15,3 3 2 16,0-3-4-16,0 3 0 16,0-3-34-16,6 2-17 15,0-2-35 1</inkml:trace>
  <inkml:trace contextRef="#ctx0" brushRef="#br0" timeOffset="42">4172 2320 144 0,'-3'3'55'0,"6"-1"-30"0,-3 1-21 0,0-3 13 0,0 0-2 15,0 5 4-15,0-5-11 16,0 0-2-16,0 0-4 16,8 0-2-16,7 0 1 15,-9-3-1-15,6 3 0 16,-3-2 0-16,-3 2-3 16,0 0 2-16,0 0 1 15,-6 0 2-15,0 0-1 16,0 0-1-16,3 0-37 15,0 0-61-15,0 0 9 16</inkml:trace>
  <inkml:trace contextRef="#ctx0" brushRef="#br0" timeOffset="43">4419 2288 176 0,'-3'-2'68'0,"6"4"-36"0,-3-2-33 0,0 0 15 16,0 0 1-16,0 0 5 16,0 0-10-16,0 0-6 15,0 0-2-15,0 0-2 0,0 0 0 16,8 3-3-16,-2 2 7 16,0-5-5-1,-6 0 1-15,-3 0 2 16,3 0-1-1,0 0-1-15,0 0-17 16,6 0-9-16,3 0-63 16</inkml:trace>
  <inkml:trace contextRef="#ctx0" brushRef="#br0" timeOffset="44">4808 2214 144 0,'-5'0'55'0,"5"-16"-30"0,5 29-29 0,-2-10 8 16,3 5 15-1,3 3 12-15,3 2-11 0,-3 3-3 16,6 0-11-16,0 2-2 0,-3-2 0 16,0 5-2-16,-3-8-2 15,0-2 3-15,-3-3 0 16,0-3 1-16,-3 0 2 16,-3-5 6-16,0-7 6 15,0-4-5 1,-3 0-2-16,0-2-2 15,-6-5-1-15,0-1 0 16,3-5-2-16,0 6-1 16,-3-3-1-16,6 2 2 0,3 3-3 15,9 3-2 1,3 5-3-16,3 3 1 16,2-1 1-16,7 4-3 15,0-1 2-15,6 8-23 16,3-7-10-16,-4-3-79 15</inkml:trace>
  <inkml:trace contextRef="#ctx0" brushRef="#br0" timeOffset="45">5785 1846 132 0,'-3'8'52'0,"3"8"-28"0,3 5-19 0,-3 0 11 16,0 6 8-16,0-1 5 16,0 1-13-16,0-1-7 15,3-2-5-15,3-3-4 0,0-5 3 16,0-3-2-16,-9-5 4 15,0-2 1-15,-6-6-5 16,3-6-2-16,-3-4 0 16,3-4 0-16,-3-1 1 15,3-7 2-15,3-1 1 16,3-4 1-16,9-2 0 16,3 3 0-16,0-3 2 15,3 7 1-15,0 4-3 16,2 5-3-16,1 5-3 15,0 5-1-15,-3 8 4 16,-3 3 1-16,-9 3 6 16,-6 7 3-16,-3 6-4 15,-6 0-2-15,0-6 0 16,-3-2-1-16,-6-5-5 0,4 2-1 16,-1-10-17-1,6-1-7-15,0-4-27 0,6-6-9 16,3-8-18-1</inkml:trace>
  <inkml:trace contextRef="#ctx0" brushRef="#br0" timeOffset="46">5972 1883 144 0,'3'14'55'0,"3"7"-30"0,0-5-14 0,-3-6 15 16,-3 1-1-16,0-3 2 0,0 0-9 15,0-3 0-15,0 0-11 16,0-5-4-16,0 0 0 0,0-5 0 16,-3-8 3-16,3 2 1 15,0-7 1 1,3 2-7-16,0-3 2 16,6 1 0-16,0 2-1 15,6 3-2-15,0 2-4 16,0 3 0-16,0 0-22 15,-1 5-11-15,1 1-13 16,0 2-7-16,-3 0 13 16,0 2 9-1,0 4 20-15,-3-1 22 16,0 3 13-16,0-3 4 16,0 3 1-16,0 0-10 0,2-5-2 15,-2-1 6-15,0-2 2 16,3 0-10-16,-3 0-7 15,0-2-2-15,-3-3-2 0,0-1 2 16,-6 1-6-16,-3-3 1 16,-6 0-4-16,0 3 2 15,-3 2 3-15,0 0 1 16,0 6 1-16,1 5 2 16,-1-3 5-16,3 6 6 15,0 0-3-15,3-1 2 16,6 6-7-16,0-3-3 15,6 6-1-15,3-11 1 0,6 2-10 16,2-7-4-16,1 0-34 16,0-11-52-1,0 5 12-15</inkml:trace>
  <inkml:trace contextRef="#ctx0" brushRef="#br0" timeOffset="47">6347 1836 140 0,'-6'0'52'0,"6"8"-28"0,0 5-19 16,3-5 11-16,0 2 4 16,3 12 4-16,0-1-6 15,3 0-3-15,0-3-8 16,3-2-3-16,3 0 2 0,-6-8-3 0,0 0 0 16,0-5 3-1,6-3 3-15,2-6-2 16,1-4-2-16,-3-6-2 0,0-3 0 15,-3-2-11-15,0 3-2 16,-3-3-17-16,0 7-6 16,0 1-55-1</inkml:trace>
  <inkml:trace contextRef="#ctx0" brushRef="#br0" timeOffset="48">9190 3772 124 0,'3'6'46'0,"9"-1"-24"0,15 0-21 0,-15 1 11 16,2-1 3-16,7 0 3 16,9-2-3-16,6-3 1 15,2-3-9-15,4-2 0 0,3 0 3 16,2-3-2-16,4-6 3 15,-3-4 5-15,-7-3 2 16,1-6 2-16,-3-10 2 16,-1-5-8-16,-5-6-1 15,-6-2-5-15,-3-3 0 16,-3-5 1-16,-7 2 2 0,-2-4 1 16,-3-7 0-16,-3 7 0 15,-3 1 2 1,0 9-7-16,0 8-2 0,0 2-3 15,-3 0-2-15,0 9 1 16,0 1-1-16,0 7 0 16,0-1 0-16,0 8-5 15,0 0-1-15,0 3 0 16,0 2 2-16,0 1-7 16,-3 2-3-16,0 2 1 15,0 4 0-15,-3 2 5 16,-6 5 3-16,-3 6-2 0,-5 2 2 15,-1 3 3-15,0 0 1 16,0 0 5-16,0 2 2 16,3-2 0-16,4-3 1 15,2-2-4-15,3-3-2 16,3-3 2-16,12-8 4 16,3-2-1-1,6-6-3-15,2-2 1 16,1-5-5-16,3-3-2 15,0 2 2-15,-3 3 2 16,-3 3 0-16,0 5-1 16,-4 5 3-16,1 9 0 15,3 4 3-15,0 3 1 0,0 1-1 16,0 2-1 0,0 5-3-16,0-5-2 0,-3-3-35 15,2-3-16-15,7-2-76 16</inkml:trace>
  <inkml:trace contextRef="#ctx0" brushRef="#br0" timeOffset="49">7693 3648 160 0,'-6'-3'63'0,"6"9"-34"0,0-6-34 15,3 5 62 1,-3 8-13-16,3 3-12 16,0-3-6-16,0 3-17 15,0 0-5-15,0 3-3 0,0 2-1 16,0-5 0-16,-3-3-3 15,0-2 0-15,0-4-34 16,0 1-12-16,0-5-55 16</inkml:trace>
  <inkml:trace contextRef="#ctx0" brushRef="#br0" timeOffset="50">7678 3373 156 0,'-3'-8'57'0,"6"5"-30"0,3 3-43 0,-6 0 7 15,6 3-18-15,3 2-5 16,0 3-19-16,6 3-7 16</inkml:trace>
  <inkml:trace contextRef="#ctx0" brushRef="#br0" timeOffset="51">7859 3354 140 0,'-23'-5'55'0,"23"5"-30"0,-3 3-12 16,3-3 19-16,0 5-9 15,0 8-4-15,0 8-6 16,0 19-3-16,0 2-6 15,0 3-1-15,0 3 1 0,0-6 0 16,3-2 0-16,-3-3-2 16,0 0 1-16,0-5-35 0,-3-6-13 15,0-7-44 1</inkml:trace>
  <inkml:trace contextRef="#ctx0" brushRef="#br0" timeOffset="52">7720 3614 244 0,'-12'-6'90'0,"15"6"-48"0,9-2-53 0,-4 2 13 16,7 0-6-16,3-3 2 16,6 0 1-16,3 1 1 15,3-1 0-15,2 3-40 0,1 0-15 0,3 0-33 31</inkml:trace>
  <inkml:trace contextRef="#ctx0" brushRef="#br0" timeOffset="53">7979 3693 120 0,'-6'3'46'0,"9"18"-24"0,0-16-19 0,0 0 12 15,2 1 0-15,1-1 0 16,3-2 1-16,3-1 0 16,0-2-8-16,0 0-1 0,0-2 0 15,0-6-6-15,-3 0 0 16,0-3-1-16,-3 1 0 15,0 2 0-15,-3-3 0 16,-3 1 0-16,-6 2 2 16,-3 0-1-16,-3 2 2 0,-3 1 2 15,0 5 2-15,0 3-3 16,0 5-3-16,0 0 2 16,6 5 0-16,4 0 1 15,2 0 0-15,6 1-5 16,5-1 1-16,7 0-2 15,3 3 0-15,3-6-25 16,0-4-9-16,0-4-37 16,0-2-23-1,2 0 42-15</inkml:trace>
  <inkml:trace contextRef="#ctx0" brushRef="#br0" timeOffset="54">8169 3680 120 0,'-6'5'46'0,"6"11"-24"0,0-3-13 0,0-5 16 16,0 3-1-16,0-3 1 15,3 0-8-15,0 2 0 16,0-4-10-16,0-1-4 0,0-3-2 16,-3-2 3-16,0 0 2 15,0 0 6-15,3-2 5 16,0-1-5-16,-3-2 1 15,3-6-4-15,0-2 0 16,0 2-1-16,0 1 0 16,3-1-7-16,3 1 0 15,0 2-10-15,3 0-4 0,-1 0-29 16,7 3-12 0,6-1-32-1,0 4-22-15,-3-1 47 0</inkml:trace>
  <inkml:trace contextRef="#ctx0" brushRef="#br0" timeOffset="55">8407 3669 128 0,'-15'8'49'0,"6"-8"-26"0,-6 8-12 15,7 0 15-15,-4 3-8 16,0-1 0-16,3 1-11 0,0-1-2 16,3 4-3-16,3-1 1 0,6-3 0 15,0-2-6-15,9 0-2 16,0-5-12-16,3-3-1 15,-1-3 4-15,1 1 4 16,0-1 6-16,-3 0 2 16,-3 1 10-16,0 2 5 15,-3 0 7-15,0 2 4 16,0 4-10-16,0 2-5 16,0-3-6-16,0 0-3 15,0-2-4-15,0-3 0 16,3 0-42-1,-1-5-57-15,7-1 17 16</inkml:trace>
  <inkml:trace contextRef="#ctx0" brushRef="#br0" timeOffset="56">8520 3421 152 0,'-3'18'57'0,"15"3"-30"0,-3 43-32 15,-6-40 10-15,0 5-1 16,0 10 2-16,0-2 0 16,0-2-1-16,0-3-25 15,0-3-12-15,0-3-32 16,3-7-14-16</inkml:trace>
  <inkml:trace contextRef="#ctx0" brushRef="#br0" timeOffset="57">8374 3614 264 0,'-11'-8'101'0,"19"8"-54"0,7-3-61 0,-6 3 11 15,6 0-6-15,3 0 3 16,9 3-10-16,0-3-2 0,-1 2 9 15,4 1-22-15,0 0-6 16,-3 2 1-16,-6 0 4 0,-7 3 18 16,-2 3 8-16,-6 5 16 15,0 2 6-15,-3 1-4 16,0 2-2-16,3-3-3 16,0 1 0-16,3-1 2 15,3-4 2 1,0-4 6-16,3-4 3 0,-3-4-4 15,2-4-1-15,1-4-7 16,-3-2 0-16,-6 0-3 16,-6-2 2-16,-6-9-2 15,-3 3 0-15,0 3-6 16,-5 0 1-16,2 2-18 16,0 1-5-16,0 2-31 15</inkml:trace>
  <inkml:trace contextRef="#ctx0" brushRef="#br0" timeOffset="58">8880 3820 148 0,'3'13'57'0,"-3"-10"-30"0,3-3-14 0,-3 0 19 15,-3-3-3-15,0 1 1 16,0-4-11-16,0-2-4 15,0-2-8-15,1-3-3 0,2-1 2 16,0-1-5-16,2-4-3 16,4 6-2-16,3 0 0 15,3-1-17-15,6 4-9 0,6 2-39 16,3 3-47 0,5 2 35-16</inkml:trace>
  <inkml:trace contextRef="#ctx0" brushRef="#br0" timeOffset="59">245 10107 112 0,'0'-16'44'0,"0"11"-24"0,-3-3-2 16,3 5 18-16,-3 1 2 16,0-1 2-16,-3 0-14 0,-3 1-5 15,-3 2-12-15,-3 2-2 16,0 6 3-16,-6 3-4 0,-6 5-1 16,1 5 0-16,-1 11-1 15,3 5 0-15,0 5 0 16,9 0-2-16,3 1 1 15,9-1-4-15,9 0 0 16,6-2 1-16,9-6 2 16,3-5-14-16,6-5-7 15,2-8-23-15,1-5-11 16,0-6-41 0</inkml:trace>
  <inkml:trace contextRef="#ctx0" brushRef="#br0" timeOffset="60">459 10165 168 0,'0'3'63'0,"0"2"-34"0,0 14-27 0,3-6 14 16,-3 5 3 0,3 4 5-16,-3 1-8 0,3 4-2 15,0 2-8-15,0-3-6 0,0 1-1 16,0-3-4-16,0-3 1 15,-3-3-51 1,0-2-65-16,0-3 23 16</inkml:trace>
  <inkml:trace contextRef="#ctx0" brushRef="#br0" timeOffset="61">340 10390 208 0,'-3'-5'79'0,"18"10"-42"0,0-5-43 0,-9 0 14 0,5-3-5 16,7 1 1-16,0-1-38 15,9-2-16-15</inkml:trace>
  <inkml:trace contextRef="#ctx0" brushRef="#br0" timeOffset="62">819 10231 224 0,'-18'19'85'0,"27"-14"-46"0,-3 8-46 15,-6-2 16-15,-3 5 1 16,0 0 5-16,0 2-7 0,3 1-4 16,0 2-3-16,0-3-6 15,0-2-1-15,0 0-57 16,3-3-67-16,0 1 26 15</inkml:trace>
  <inkml:trace contextRef="#ctx0" brushRef="#br0" timeOffset="63">697 10364 220 0,'9'-6'82'0,"3"9"-44"0,9-8-42 0,-9 5 13 15,5 0-7-15,4 0-2 0,3 0-15 16,3-3-7 0,0 0-69-16,2-2-29 0</inkml:trace>
  <inkml:trace contextRef="#ctx0" brushRef="#br0" timeOffset="64">1069 10125 160 0,'-3'0'63'0,"9"3"-34"0,6 2-32 15,-3 3 11-15,3 3 13 16,3 13 11-16,0 5-3 16,-4 5 0-16,-2-2-16 0,-3 2-1 0,-6-2-1 15,-6-3-6-15,-9-2-1 16,-2-1-48-16,-7-5-21 15,-9 0-35 1</inkml:trace>
  <inkml:trace contextRef="#ctx0" brushRef="#br0" timeOffset="65">334 10366 160 0,'0'0'63'0,"0"3"-34"0,3-3-14 0,-3 0 20 16,9 3-2-16,3-1 3 15,3-2-11-15,2 0-6 16,4 0-10-16,3 0 0 0,3-2 4 15,0-1-7-15,-1 0-3 0,-2 1-7 16,0-1-2 0,0-2-50-16,-3 2-23 15,0 0-28 1</inkml:trace>
  <inkml:trace contextRef="#ctx0" brushRef="#br0" timeOffset="66">3837 10049 116 0,'-3'-8'46'0,"3"5"-24"0,-3-2-8 0,3 2 15 16,-3 1 6-16,-3 2 3 16,-3 0-9-16,-5 0-5 15,-10 5-14-15,0 5 0 0,0 9 3 16,-3 5-9-16,-2 13-5 16,-1 5 1-16,0 0-1 15,6 9-2-15,12-1 2 16,15 0 1-16,6 1 0 15,9-6-5-15,9-3 1 16,6-5-9-16,2-8-2 16,4 0-14-16,0-13-7 15,5-16-42 1,1-5-26-16,-3-6 45 16</inkml:trace>
  <inkml:trace contextRef="#ctx0" brushRef="#br0" timeOffset="67">3894 10374 200 0,'-18'3'77'0,"15"-3"-42"0,3 2-34 0,0-2 14 15,6 3-6 1,0-3 0-16,6 3-1 0,6-1 2 15,5-2-5 1,7 0-12-16,3-2-3 0,6-4-39 0,2 1-16 16,1 0-17-1</inkml:trace>
  <inkml:trace contextRef="#ctx0" brushRef="#br0" timeOffset="68">4316 10332 252 0,'-14'-3'93'0,"14"3"-50"0,3 3-50 0,0-1 14 0,3-2-5 16,2 0 3-1,4 0-2-15,3 0 0 0,3 0-1 16,6 3-2-16,3-3 3 16,-1-3-35-16,1 1-13 0,0-3-57 15</inkml:trace>
  <inkml:trace contextRef="#ctx0" brushRef="#br0" timeOffset="69">4796 10110 184 0,'0'-6'71'0,"3"6"-38"0,3 3-32 0,0 0 14 15,0 5 7-15,2 5 8 16,4 13 2-16,0 9 3 15,-3 4-19-15,-3 6 4 0,-6 0 1 16,-3-2-9-16,-3-1-2 16,-6-2-4-16,-9-3-1 15,-2-8-39-15,-4 2-16 16,-12 4-81 0</inkml:trace>
  <inkml:trace contextRef="#ctx0" brushRef="#br0" timeOffset="70">6439 12322 96 0,'0'-5'38'0,"3"5"-20"0,-3 2-1 0,0-2 14 16,0 6-10-16,-3 4-2 16,-3 9-5-16,-6 4 1 15,0 1-8-15,-2 0-2 0,2 3 1 16,0-6-1-16,3-5 2 16,0-3-2-16,3-3 2 15,3-4-2-15,0-1 2 16,3-5-2-16,0 0 2 15,6-5-2-15,3-3 2 16,0-5-4-16,3-1 0 16,0-7-1-16,0 3-2 0,-1-6-2 15,1 8 1 1,-3 3 1-16,0 7 0 0,3 4 0 16,0 2 2-16,0 8-3 15,3 0-2-15,3 2 2 16,0 1 2-16,-1-1 0 15,-2 6 2-15,0-5-2 16,0-1-1-16,-3-2 3 16,0 0 0-16,0-2-10 15,-3-1-3-15,0-2-30 16,-3-3-14-16,-3 0-30 16</inkml:trace>
  <inkml:trace contextRef="#ctx0" brushRef="#br0" timeOffset="71">6505 12452 112 0,'-9'0'44'0,"12"2"-24"0,-3 1-24 16,3 2 45-16,-3 0-15 0,0 6-1 15,0 2-3-15,-3 8-13 16,0 3 3-16,0 5 4 0,-3 6-4 16,3 2-2-16,0 5-3 15,3 0-2-15,3-5-1 16,3-5 0-16,6-3 0 15,6-2 0-15,2-6 0 16,4-3 0-16,3-2-20 16,9-8-7-16,-1-2-52 15,4-4-48 1,-3-2 40-16</inkml:trace>
  <inkml:trace contextRef="#ctx0" brushRef="#br0" timeOffset="72">7052 12859 56 0,'-3'-5'22'0,"3"7"-12"0,0-4 10 0,0 2 16 15,-3 0-4-15,0 0 1 16,-2 0-3-16,-1 2-1 15,-6 4-14-15,0 2-6 16,0 5-6-16,0 5-5 0,0-2 1 16,0 0 1-16,6 11-3 15,3-6 0 1,9-3-1-16,3-5 3 16,6 1-18-16,3-6-7 15,0-3-28 1,0-8-29-16,2-5 27 15</inkml:trace>
  <inkml:trace contextRef="#ctx0" brushRef="#br0" timeOffset="73">7163 12912 104 0,'-21'3'41'0,"18"5"-22"0,-3-3-16 16,6 0 12-16,-3 3-3 15,0 0 3-15,3 3-2 16,0-3 2-16,3 5-2 15,6-3 0-15,6-2-7 16,0-2 3-16,-1-4 1 0,4-7 1 16,0-3 1-16,-3-3-9 15,0 1-1-15,-3-1 0 16,-3 1 1-16,-6-1 1 16,-3-2 2-16,-6 0-5 0,-3 2-1 15,0-8-9 1,-3 14-2-16,0 0-16 15,-6 2-61 1,6 1-14-16,0 2 45 16</inkml:trace>
  <inkml:trace contextRef="#ctx0" brushRef="#br0" timeOffset="74">7323 12856 88 0,'3'29'35'0,"0"-13"-18"0,3 6-13 0,-3-9 8 0,0 11-3 16,0-1 2 0,0 4 0-16,-3-3 1 0,0-1 0 15,0-1 2-15,0-4-7 16,0-5-2-16,0-2-3 16,0-3 5-16,0-8 7 15,-3-5-3-15,0-6-7 16,0-2-3-1,0-11-1-15,3 0 2 0,0-2-1 16,3-3-1-16,3 2-2 16,3-2-1-16,3-3 2 15,3 6 0-15,0 13 1 16,0 5 2-16,-1 8 1 0,1 2 3 16,-3 1 3-1,-3 5 5-15,-3 0-2 16,-6 2 3-16,-6 4-8 0,0-6-4 15,-3 0-7 1,0-1 0-16,-3-1-20 0,1-4-7 16,2 1-8-16,0-3-4 15,3 0-23 1</inkml:trace>
  <inkml:trace contextRef="#ctx0" brushRef="#br0" timeOffset="75">7564 12714 200 0,'-6'-6'77'0,"9"9"-42"0,0-6-67 0,-3 3 1 16,6 0-14-16,0 0 0 15,6 3-2-15,3 0 2 16,0-1 16-16,0 3 7 16</inkml:trace>
  <inkml:trace contextRef="#ctx0" brushRef="#br0" timeOffset="76">7594 12819 184 0,'-3'6'68'0,"6"10"-36"0,-6 5-40 15,3-11 10-15,0 1-3 16,0-1 2-16,0 4 0 15,0-4 2-15,0-2-29 16,0-3-9-16,0-5-36 16,3 6-13-16</inkml:trace>
  <inkml:trace contextRef="#ctx0" brushRef="#br0" timeOffset="77">7743 12864 96 0,'6'6'38'0,"0"2"-20"0,3-6-6 0,-3-2 13 0,3 0-5 16,0 0-1-16,0-2-11 15,-1-9-5-15,1-5-2 16,-3 0-1-16,0 0 2 0,-3 3-3 16,0 0 0-16,-3 2 1 15,-3 1 0-15,-3 2-3 16,-3 5 2-16,-2 3 1 15,-4 3 0-15,3 10 0 16,0 6 0-16,0-4 4 16,3 1 2-16,3 0-2 15,3 0-1-15,3 0 1 16,6-3 2-16,3 3-3 16,3-5-2-16,0-3-31 15,3-3-57-15,2 0 4 16</inkml:trace>
  <inkml:trace contextRef="#ctx0" brushRef="#br0" timeOffset="78">7990 12753 184 0,'-6'-2'71'0,"6"4"-38"0,-6 1-41 0,6-1 12 0,-3 4 2 15,3-1 6 1,0 6-2-16,0-1 0 16,3 6-6-16,0 0-1 0,3 0 3 15,0 0-1-15,-3 0 2 0,-3-1 5 16,0 4 4-16,-3-6-2 16,-3-2 2-16,0-3-7 15,-3 0-3-15,-3-3-10 16,-3-2-3-16,-2-3-34 15,2 0-13-15,0 0-47 16</inkml:trace>
  <inkml:trace contextRef="#ctx0" brushRef="#br0" timeOffset="79">8407 12761 168 0,'-9'16'66'0,"12"21"-36"0,-6 0-35 0,3-18 12 16,0 7-2-16,0 11 2 16,-3-5 5-16,0-6 3 15,0 1-8-15,0-1-4 0,0-2 0 0,-6-3-4 16,3-5 0-16,0-3 3 15,3-2-1 1,0-6-1-16,0-5-2 16,0-5 1-16,0-6 3 15,0-5 1-15,9-7-4 16,-9-4 1-16,0-5 0 16,3 1 2-16,6-9 3 15,3 3 4-15,3-3 0 16,0 6 2-16,3 5-6 15,0 5-1-15,0 5-2 16,2 9-2-16,4 5 1 16,0 5-1-16,-3 5 2 15,-3 8 3-15,-6 8 0 0,-3-2 0 16,-9-1 1 0,-3 1 3-16,-3-3-6 0,-3-3-2 15,-3-3-14-15,0-2-5 16,0 0-8-16,0-5-4 15,1 0-12-15,5-6-6 16,3-5-27 0</inkml:trace>
  <inkml:trace contextRef="#ctx0" brushRef="#br0" timeOffset="80">8594 12743 148 0,'-6'5'57'0,"6"0"-30"0,-3 6-27 0,3 2 13 0,0 8 2 16,0 0 3-16,0-2-1 15,0-3 0-15,3 0-9 16,3-3-1-16,3-3 0 0,3 1-1 16,0-6 1-16,3-5-2 15,3-2 0-15,-3-4-1 16,0-4 0-16,-4-6 0 15,-5-3 2-15,-3 1-3 16,-6 2-2-16,-3 0-3 16,-5 3-1-16,-4 2-3 15,0 3 1-15,0 3-17 16,3 0-6-16,3 2-18 0,0 0-9 16,3 3-17-1</inkml:trace>
  <inkml:trace contextRef="#ctx0" brushRef="#br0" timeOffset="81">8806 12764 156 0,'-18'8'57'0,"18"13"-30"0,0 19-32 0,0-27 10 0,0 0-5 16,0 3 0-1,0 0 4-15,0 0 2 0,0-3-2 16,0-5-1-16,6 0-52 16,3-3-44-1,-3-5 28-15</inkml:trace>
  <inkml:trace contextRef="#ctx0" brushRef="#br0" timeOffset="82">8895 12838 140 0,'3'24'52'0,"-3"-16"-28"0,-3 5-28 0,3-5 10 16,-3-3-3-16,3 3 3 16,0-3 1-16,-3-2 1 15,3-3-4-15,0 0-9 0,3 0-2 16,0-5-8-16,3-6-1 15,3-5 0 1,0-5 0-16,0 3 9 16,6 2 12-16,-4 5 9 15,7 3 5-15,-3 11 1 16,-3 10-5-16,0 0-1 16,-3 3-4-16,0-3 1 15,-3 1-6-15,0-1-5 0,-3 0-1 0,0-2-19 16,0-3-7-1</inkml:trace>
  <inkml:trace contextRef="#ctx0" brushRef="#br0" timeOffset="83">9145 12576 192 0,'-3'3'74'0,"0"12"-40"0,3 4-44 16,0-6 11-16,0 8-1 0,-3 6 2 16,0 13 6-1,0-1 5-15,0-4-7 16,0-4-3-16,0-2-2 0,3-2-15 0,0-1-3 16,0-2-64-1</inkml:trace>
  <inkml:trace contextRef="#ctx0" brushRef="#br0" timeOffset="84">8946 12698 220 0,'-3'-3'82'0,"8"3"-44"0,16 0-51 0,-12 0 12 16,6 3-5-16,3-1 3 0,3 1 4 15,3 0 2-15,-1-1-1 16,1 1-8-16,9 2-1 0,0-2-46 16,-6-1-52-1,-1-2 19-15</inkml:trace>
  <inkml:trace contextRef="#ctx0" brushRef="#br0" timeOffset="85">9297 12758 124 0,'-9'11'46'0,"9"-6"-24"0,0 14-17 0,3-6 13 15,3 0 1-15,0-2 1 16,3 0-3-16,0-4 2 16,2 1-10-1,1-5-1-15,0 0-1 0,0-1-3 0,0-2-1 16,-3-10-1-16,0-3-2 15,0-1-2-15,-6 1-1 16,-3 0-1-16,-3 0 0 16,-3 2 0-16,-3 3 0 15,-3 5 3-15,-3 3 2 16,-9 6 0-16,-2 15-1 16,2-3 1-16,3 4-1 15,3-4-3-15,6 1 2 16,6-1-1-16,9 3 0 15,12-5-3-15,3 0-1 0,6-5-19 16,3-3-7 0,-4-3-21-1,13-5-26-15,-3-3 24 0</inkml:trace>
  <inkml:trace contextRef="#ctx0" brushRef="#br0" timeOffset="86">9568 12862 160 0,'-15'-6'60'0,"6"9"-32"0,-3-3-28 16,9 3 10-16,-3-1-2 16,-3 1 0-16,0 2 0 15,0 1 0-15,3 1-4 16,-3 4-1-16,0 2 1 0,9 1-2 16,0-4-2-16,6 9 3 15,0-3-2-15,0-3 2 16,0-3-2-16,0-2 2 15,-3-2-4 1,0-1 0-16,0-10-1 16,0-3-2-1,-3 0-6-15,0 0-2 16,0 0-6-16,0 3-2 16,0-1-13-1,0 1-44-15,0 0 2 16</inkml:trace>
  <inkml:trace contextRef="#ctx0" brushRef="#br0" timeOffset="87">9416 12774 132 0,'0'0'49'0,"0"3"-26"0,6 16-14 15,-3-6 16-15,0 0 6 16,6 6 3-16,-3 2-7 0,0 0-2 16,0 3-14-16,-4 7-7 15,1-4 0-15,0-3-3 16,-3-6 2-16,3-2 0 15,-3-5 1-15,0-3 0 16,0 0 2-16,0-3 1 0,0-18 1 16,0-1-2-1,0-2-6-15,0-2 0 16,6-1 0-16,0 1 2 16,3 2-3-16,0-8 0 15,0 3 1-15,0 8 0 16,3 2-5-16,0 9 1 15,3-1 4-15,0 3 2 16,-1 0-16-16,1 3-5 0,6-1-24 16,3 1-10-1,0 0-38-15</inkml:trace>
  <inkml:trace contextRef="#ctx0" brushRef="#br0" timeOffset="88">9812 12835 192 0,'-6'-18'74'0,"3"18"-40"0,0 0-40 16,-3 8 78-16,0-3-23 16,0 0-19-1,0 1-16-15,0-1-10 16,3 0-4-16,3 8-4 16,3 3-2-16,3 0 3 0,0 3 1 15,0-4 4-15,0 1 1 16,-3 0-1-16,-3 3 1 15,-3-3 7-15,-3-3 3 16,-6 0-6-16,-6-2-2 16,-6-3-25-16,0-3-9 15,1 0-30-15,-1-2-10 16,0-6-37 0</inkml:trace>
  <inkml:trace contextRef="#ctx0" brushRef="#br0" timeOffset="89">8740 12568 136 0,'0'-3'52'0,"3"-7"-28"0,-3 18-30 0,0-8 8 16,3 2 11-16,0 1 8 16,0 2 12-16,0-2 4 15,0 2-19-15,3-2-6 0,-3 0-1 16,-3-3-5-16,0 2 2 15,0-2-3-15,0 0 2 16,0 0 2-16,0 0 5 16,0 0-10-16,0 0-5 15,6 0-2 1,0 3-1-16,3-3 0 16,-6 2 5-16,0 1 1 0,3 0 4 15,-6-3 3 1,0 2 2-16,-3 1 1 0,-3 0-2 15,3-3-1-15,0 0-5 16,3-3-1-16,0 0-3 16,3-2-1-16,0 2-1 15,0 1 0-15,0 2 0 16,-3 0-2-16,0 0 5 16,0 0 1-16,0 0 2 15,-9 0 2 1,3 0 1-16,-3 0-1 15,3 0 1-15,0 0-9 16,3 0 0-16,0 0-9 16,0 0-1-16,3-3-37 0,0 3-16 15</inkml:trace>
  <inkml:trace contextRef="#ctx0" brushRef="#br0" timeOffset="90">10413 12872 160 0,'-3'0'60'0,"6"3"-32"0,-3 0-20 16,0-3 16-16,0 5 1 16,0 3 2-16,0 5-6 0,0 0-2 15,-3 0-9 1,3 9-6-16,0 1-5 15,0-1-13 1,0-7-6-16,0-4-137 16,-6-16 50-1</inkml:trace>
  <inkml:trace contextRef="#ctx0" brushRef="#br0" timeOffset="91">10413 12758 212 0,'-6'-5'79'0,"12"5"-42"0,0-5-83 0,-6 5-3 15,6 0-23-15,0 0-6 0,3 0 36 16,0 0 16 0</inkml:trace>
  <inkml:trace contextRef="#ctx0" brushRef="#br0" timeOffset="92">10523 12933 160 0,'-6'21'63'0,"3"-13"-34"0,0 3-25 16,3-1 13-16,0-2-4 15,0 0 0-15,0-2-1 16,0-1 2-16,0-5-7 16,0-5 0-16,3-1 0 0,3-2-6 15,0-5-2-15,3-3-7 16,6 0-2-16,6-2 0 15,0 2 1-15,-4-5 6 0,1 13 1 16,0 3 4 0,-3 7 1-16,6 6 3 0,-6 8 1 15,0 0-3-15,-3 0-1 16,-4 5-1-16,-2 3 1 16,0-3-2-16,-3-5 2 15,0 0-31-15,0-3-11 16,-3-3-46-1</inkml:trace>
  <inkml:trace contextRef="#ctx0" brushRef="#br0" timeOffset="93">10916 12888 248 0,'-15'0'93'0,"12"0"-50"0,-3 5-55 16,6-2 15-16,-3 2-5 16,3 1 1-16,0-1-2 15,3 3 2-15,3 2 1 16,0-2-3-16,3 8 2 0,0 0 1 16,0 3 0-16,-3-3 2 15,-3-3 1-15,-3-3 1 16,-3 1 2-16,-3-3-3 15,-3 0 0-15,-3-3-3 16,-6-2-1-16,-3-3-12 16,1-6-5-16,2 1-21 15,3 0-8-15</inkml:trace>
  <inkml:trace contextRef="#ctx0" brushRef="#br0" timeOffset="94">11124 12650 260 0,'-6'-5'99'0,"9"7"-54"0,-3 4-57 0,0 2 15 0,-3 7-7 16,3 7 2-16,-3 12 14 15,0 6 7-15,0-1-9 16,0 1 1-16,1 2 0 0,2 1-9 15,0-6 0-15,0-3-18 16,0-2-6-16,0-6-36 16,0-4-14-16,2-7-27 15</inkml:trace>
  <inkml:trace contextRef="#ctx0" brushRef="#br0" timeOffset="95">10937 12822 256 0,'6'-5'96'0,"6"2"-52"0,6-13-54 0,-10 14 14 16,10-1-3-16,6 0 1 15,0 1-5-15,3-1 0 16,-3 0 1-1,-1 9-39-15,-2-1-17 0,-3 0-36 16</inkml:trace>
  <inkml:trace contextRef="#ctx0" brushRef="#br0" timeOffset="96">11202 12909 148 0,'-6'19'55'0,"6"-14"-30"0,0 3-14 0,3-3 18 16,3 1-6-16,0 2 1 0,6-3-7 15,-1-2 0-15,7-3-10 16,-3 0 0-16,0-3 0 0,0-2-1 15,0-1 1-15,0 1-9 16,-3 0 0-16,-6-1-2 16,-3-2-1-16,-3 1-1 15,-6 1-1-15,0 4 4 16,-6-1 3-16,-9 6 3 16,0 2 3-16,3 3-1 15,3 2 0-15,0 4-1 16,7 2 2-16,2 5-3 15,3-3-2-15,3 1 0 16,12-3 1-16,5-3-21 16,7-3-7-16,3-4-31 15,6-4-14-15,5-2-6 16</inkml:trace>
  <inkml:trace contextRef="#ctx0" brushRef="#br0" timeOffset="97">11556 12915 228 0,'-39'-19'85'0,"21"19"-46"0,1 0-35 0,8 0 21 16,-6 8-16-16,3-3-5 15,-3 3 4-15,0 3 2 16,3-1-5-16,3 6-1 0,3 5 2 16,3-2-3-16,3-3-2 15,6-3-5-15,3-2-2 0,3-6-4 16,0-8-1-16,6 1-1 15,-3-6 2-15,6 0 1 16,-7 0 3-16,1 0 4 16,-3 3 3-16,-6-3 9 15,0 2 3-15,-3 4 5 16,-6 4 1 0,3 6-10-16,6 3-8 15,0 2-1-15,3 0-11 16,0-2-3-16,3 0-11 15,3-4-4-15,3-1-20 16,5-4-8-16,7-7-25 16</inkml:trace>
  <inkml:trace contextRef="#ctx0" brushRef="#br0" timeOffset="98">11732 12909 200 0,'-42'-8'77'0,"36"11"-42"0,-9 5-37 0,9-3 14 15,-3 3-4-15,0 5 0 16,0 6 0-16,0 2 2 16,6 0-5-16,3-2-1 0,3-1 2 15,3-2-1-15,3-5 2 16,3-6-2-16,6-5 2 16,3-8-4-16,0-10 0 15,0-4-6-15,-4-1-2 0,-2-14-7 16,-6-8 0-1,-3-8 1-15,0 5 2 0,-3 0 8 16,-3 1 5-16,0 10 15 16,0 8 8-16,0 5-9 15,0 13-5-15,0 11-11 16,0 13-3-16,0 14 0 16,0 21 0-16,3 2 1 15,3 5 0-15,3 1-20 16,3 0-7-16,3-11-85 15</inkml:trace>
  <inkml:trace contextRef="#ctx0" brushRef="#br0" timeOffset="99">12482 12912 224 0,'-24'3'85'0,"21"-6"-46"0,-18 8-48 0,12 1 14 16,-3 1 4-16,3 1 3 0,0 3-1 15,0 10 1 1,3-2-7-16,6-1-3 0,9 1-1 16,9-3 1-16,3-3 1 0,6-3-4 15,0-4 1-15,5-6 0 16,1 0 0-16,-6-8-3 16,-6-8 0-16,-3 0 4 15,-12 3 3-15,-9-3-1 16,-6 0 0-16,-3 0 1 15,0 3 0-15,-3 2-20 16,3-2-9-16,3 3-31 16,3 4-13-16,3-2-16 15</inkml:trace>
  <inkml:trace contextRef="#ctx0" brushRef="#br0" timeOffset="100">12788 12602 228 0,'-15'-21'88'0,"6"21"-48"0,-8 0-34 0,8 0 20 16,-3 8-10-16,-6 3 1 15,-6 2-4-15,3 8 2 16,3 11-8-16,3 13-4 0,4 2-2 16,2 1-1-16,6 0 0 15,0 2-11-15,9-8-5 16,0-5-30-16,6-8-12 15,2-5-47 1</inkml:trace>
  <inkml:trace contextRef="#ctx0" brushRef="#br0" timeOffset="101">12497 12856 344 0,'0'-8'129'0,"17"8"-70"0,13-13-73 15,-9 11 17-15,9-1-9 16,8-5 2-16,7 0-16 16,12 3-6-16,-1-6-100 15,-2 1-43-15,-10-4 77 16</inkml:trace>
  <inkml:trace contextRef="#ctx0" brushRef="#br0" timeOffset="102">13253 12610 136 0,'-3'0'52'0,"3"6"-28"0,0 9-19 0,0-1 13 16,0 10 7-16,-3 18 7 15,0 0-6-15,0 1-3 16,0 4-13-16,0-5-2 0,3-2 2 16,0-8-6-16,0-6-2 15,0-2 1-15,0-5 0 16,-3-3-4-16,3-3-1 15,0-3-26-15,0-2-11 0,0-2-18 16,0-4-46 0,0-2 18-16</inkml:trace>
  <inkml:trace contextRef="#ctx0" brushRef="#br0" timeOffset="103">13425 12864 176 0,'-6'8'66'0,"6"0"-36"0,-3 3-40 0,3-1 9 16,0 4 4-16,0 1 5 15,0 4-3-15,0 0-1 16,0-1-2-16,0-2-2 0,0-3 1 16,3-2-30-16,-3-1-10 15,6-2-32 1</inkml:trace>
  <inkml:trace contextRef="#ctx0" brushRef="#br0" timeOffset="104">13422 12777 144 0,'-6'-5'55'0,"9"5"-30"0,3 0-67 16,-3 0-6-16,3 2-2 16,3 6 1-16</inkml:trace>
  <inkml:trace contextRef="#ctx0" brushRef="#br0" timeOffset="105">13616 12841 172 0,'-15'18'66'0,"9"-21"-36"0,-3 11-26 0,6-2 15 16,-9 2-2-16,-3-1 1 16,6 1-5-16,0 3-3 15,3 0-5-15,3-1-4 0,6 3 0 16,6 3 1-16,0 3 3 15,0-1-2-15,0-2 0 16,0-3-1-16,-3 1 1 16,-3-4-2-16,-3 1 2 15,-3-3 2-15,-3 0 2 16,-6-3-8-16,0-2-4 16,0-3-17-16,0-3-6 15,1 0-19-15,2 1-8 16,3-6-23-1</inkml:trace>
  <inkml:trace contextRef="#ctx0" brushRef="#br0" timeOffset="106">13762 12690 220 0,'-3'2'82'0,"3"6"-44"0,0 11-47 15,0-6 14-15,0 16 8 16,-3 3 6-16,-3 2-5 16,0-2-1-16,0 5-7 15,-3-3-6-15,9-4-1 0,-3-4-8 16,0-2-4-16,0-6-42 0,0-2-18 16,3-3-16-1</inkml:trace>
  <inkml:trace contextRef="#ctx0" brushRef="#br0" timeOffset="107">13607 12893 264 0,'-15'-5'101'0,"18"5"-54"0,3 0-59 16,0 0 15-16,3 0-5 15,6-3 3 1,8 1 0-16,1 2-1 0,9-3 1 15,0 1-28-15,2-1-9 16,4 0-68-16</inkml:trace>
  <inkml:trace contextRef="#ctx0" brushRef="#br0" timeOffset="108">14154 12944 160 0,'-2'-3'63'0,"-1"6"-34"0,0-1-16 0,3-2 17 16,0 0-6-16,3 3 0 15,2 0-4-15,1 2-1 16,3 0-10-16,0-2-5 0,3 0-1 16,3-1 2-16,3-2 4 15,-3 0-6-15,0-2-4 16,-3-4-7-16,-3 1 0 15,-3 0-3-15,-1-3 0 16,-5 0-1-16,-5 0 2 0,-7 0 4 16,-3 0 3-1,-3 3 4-15,-3 2 4 16,-3 3 2-16,0 3 3 0,4 2-5 16,2 3-3-16,3 2 1 15,3 9 0-15,3 2 3 16,3-2 1-16,3-1-1 15,6 1 1-15,6-1-4 16,3-2-2-16,6-3-14 16,0-2-4-16,5-6-22 15,7-5-10-15,-3-2-45 16</inkml:trace>
  <inkml:trace contextRef="#ctx0" brushRef="#br0" timeOffset="109">14431 12626 200 0,'-18'-8'77'0,"18"11"-42"0,0 2-45 0,0 0 9 16,0 9 6-16,0 7 7 16,0 11 9-16,-5 7 7 15,5 6-15-15,-3-2 0 0,0-1 0 16,3 0-7-16,0-5-3 15,0-5-27-15,3-5-11 0,0-6-48 16,8-5-46 0,1-3 45-16</inkml:trace>
  <inkml:trace contextRef="#ctx0" brushRef="#br0" timeOffset="110">14503 12968 256 0,'-9'5'96'0,"12"-8"-52"0,3 3-58 16,0 3 14-16,3-1-2 16,3 1 3-16,2 0 5 0,1-3 1 15,3 0-3-15,0 0-1 16,3-3 3-16,-6 0-3 16,-3-2 0-16,-3 0-3 15,-3 0-3-15,-3-3-5 0,-3 0 0 16,-6 0-1-16,-6 0 3 15,-6 3 2-15,-6 2 2 16,3 3 1-16,0 3 3 16,0 4 1-1,4 1 1-15,-1 6 2 0,3 2 3 16,6 2 0-16,3 1 2 16,6-1-6-16,6 1-1 15,3-4-4-15,3-1-3 16,6-4-20-16,2-2-10 15,1-5-32-15,3 0-11 16,0-3-6 0</inkml:trace>
  <inkml:trace contextRef="#ctx0" brushRef="#br0" timeOffset="111">14705 12960 192 0,'-3'0'74'0,"3"2"-40"0,0 9-42 15,0-1 12-15,-3 6 7 16,0-3 5-16,0 1 3 16,0-1 3-16,0 0-12 15,3-2-8-15,0-3-2 0,0 0 0 16,0-3 0-16,0-2-5 0,0-3-1 16,3-3 0-16,3-2 2 15,3-6-9-15,-3-2-2 16,9-6 3-1,-3 6 3-15,0 0 5 0,0 2 4 16,0 3 5-16,-3 6 4 16,2 2 0-16,-2 8 2 15,-3 0 5-15,-3 2 2 16,-3 1-3-16,0-3-1 16,0 0-6-16,6-3 0 15,-6 0-5-15,0-5 0 16,6 0-6-16,0 0 0 15,3-5-1-15,6-6-1 16,3 1-3-16,0-1-2 0,0 1 2 16,-4 4 5-16,-2 4 2 15,6 7 1-15,-6 3 2 16,-3 2 3-16,0 1 0 16,-6 0 0-16,6-1-3 15,-3-2-2-15,0 0-6 16,0 0-4-16,-3-3-25 15,6-2-10-15,0-3-34 16,2 0-31 0,4-3 46-16</inkml:trace>
  <inkml:trace contextRef="#ctx0" brushRef="#br0" timeOffset="112">15125 12973 188 0,'0'2'71'0,"0"-2"-38"0,3 3-39 16,6 5 23-16,3 0-1 15,-3 0-4-15,8-3 1 16,-5 0-8-16,6-2 1 0,-6 0 1 16,3-9-3-16,0 4-1 15,-6-3-1-15,0-1-2 16,-6-2 1-16,-3 0-1 16,0 0 0-16,-9 1 2 15,0-1 1-15,-6 2 3 16,-6 4-3-16,0 2 0 15,3 5-1-15,1 3 1 16,2 8 2-16,3 0 2 16,3-1-3-16,3 1-3 15,6 3 0-15,0-1-1 0,15 1-22 16,0-3-8-16,3-3-42 16,5-5-54-1,-2-3 33-15</inkml:trace>
  <inkml:trace contextRef="#ctx0" brushRef="#br0" timeOffset="113">15324 13042 160 0,'-6'13'63'0,"3"-5"-34"0,3 5-30 0,0-8 12 15,0 3 10-15,0 0 9 16,0-3-7-16,0 1-1 15,-6-4-13-15,6-2-8 0,0 0-1 16,0-2 0-16,0-4 0 16,6-1 2-16,-3-4 1 15,9-2-4-15,3-6 1 16,0 3-2-16,6 3 0 16,0 2 2-16,-3 4 0 15,2 9 6-15,1 9 6 16,3-1 5-16,-6 6 4 15,-3 3-5-15,-3 2 1 16,-6 0-10-16,0-2-2 16,-6-4-5-16,0-1-3 0,0-4-25 15,0-4-11 1,0-6-29-16,6-3-10 0,-1-5-11 16</inkml:trace>
  <inkml:trace contextRef="#ctx0" brushRef="#br0" timeOffset="114">15673 12653 212 0,'0'-3'79'0,"5"8"-42"0,-2 9-48 16,0-4 13-16,-3 11 16 16,0 14 9-16,-3 7-1 15,0 3-1-15,-2 3-14 16,5-3-4-16,-9-3-3 0,6 0-5 15,-3-5-1-15,6-8-37 0,0-2-16 16,6-9-54 0</inkml:trace>
  <inkml:trace contextRef="#ctx0" brushRef="#br0" timeOffset="115">15411 12933 264 0,'-6'-8'101'0,"12"8"-54"0,3-5-64 0,2 5 14 0,4-3-2 15,9 1 2-15,3-1 3 16,9 0 2-16,2 3-1 16,4 0-20-16,3 3-10 0,2 0-71 15</inkml:trace>
  <inkml:trace contextRef="#ctx0" brushRef="#br0" timeOffset="116">15967 12938 272 0,'-24'0'101'0,"10"-2"-54"0,-7 7-46 16,15-2 19-16,0-1-13 16,-3 4-2-16,6-1-5 0,-3 0-3 31,6 14 4-31,0-3 3 0,0-1 1 15,0 4 0-15,-3 0-1 0,-6-1 0 16,3 1 2 0,-9-1 3-16,-3-2-4 15,-3-3-1-15,1-2-35 0,-1-3-17 16,0 0-79 0</inkml:trace>
  <inkml:trace contextRef="#ctx0" brushRef="#br0" timeOffset="117">6749 468 124 0,'-6'0'46'0,"3"8"-24"0,0 10-24 0,3-4 9 0,0 17 17 16,0 17 11-16,0 18 2 16,3 11 0-16,0 15-7 15,0 27-4-15,3 3-14 16,0 8 3-16,0-3 3 0,3-3-10 15,0-7-2-15,0-17-4 16,0-13 1-16,0-10-2 16,-3-11 2-16,-3-13-2 15,-3-13 2-15,-3-8-20 16,0-9-6-16,-3-4-21 16,0-8-8-16,-3-9-49 15</inkml:trace>
  <inkml:trace contextRef="#ctx0" brushRef="#br0" timeOffset="118">6663 476 140 0,'-3'-8'55'0,"9"3"-30"16,15-3-23-16,-9 2 12 0,5-4 4 15,7-6 6-15,6 3-9 16,15 2-1-16,8 3-8 15,4-5-2-15,8 0 2 0,7 2-3 16,11 3 0-16,3 3-3 16,-2 2-3-16,-4-2 2 15,0 5 0-15,-5 5 1 16,-7-5 2-16,-8 5-1 16,-10 3-1-16,-11-5 3 0,-9 0 0 15,-6 10 12 1,-9 8-4-1,-9 3-3-15,-3 5-2 16,0 11-4-16,-6 10-2 16,0 11-2-16,0 21 1 15,6 10-1-15,3 6 0 16,5 19 2-16,1 7 0 16,0-5 4-16,-3 13 2 15,0-2 2-15,0-8 0 16,0-8-4-16,0-11-3 15,0-5 0-15,-3-19 1 16,0-13 1-16,-3-10 1 16,0-19-2-16,0-3-2 15,-3-13-24-15,0-5-11 16,0-3-31-16,-3-2-53 16,0-3 24-16</inkml:trace>
  <inkml:trace contextRef="#ctx0" brushRef="#br0" timeOffset="119">6767 965 96 0,'-9'0'38'0,"6"3"-20"0,0-3-6 0,3 0 16 16,0 3-3-16,0-1 3 16,0-2-5-16,0 5 0 15,0-5-12-15,0 0-4 0,0 0-1 16,6 6 3-16,3-1 2 16,6 3-3-16,9 5-3 0,14-7 6 15,7 1 5-15,6-7-2 16,8 0 2-1,13 0-5-15,14-5-1 0,6 3-6 16,-2-1-3-16,-7 0 0 16,-3 3 1-16,-11 0 3 15,-7 0 4-15,-5 0 2 16,-10 0 1-16,-8 0-2 16,-6-8-1-16,-6 6-5 15,-9 2-1-15,-4-3-3 16,-5 3-1-16,-6-5-30 15,-9 5-14-15,-9 5-39 16,-2-2-61 0,-4 13 36-16</inkml:trace>
  <inkml:trace contextRef="#ctx0" brushRef="#br0" timeOffset="120">9764 312 116 0,'-3'-6'44'0,"9"6"-24"0,-3 6-17 0,-3-6 12 16,3 5-3-16,0 16 3 15,0 11 3-15,3 21 3 16,-3 13-11-16,0 45 1 0,-3 21 0 0,-3 38-6 16,0 18-1-16,-3 7 2 15,3-12 3-15,0-22 2 16,0-12 1-16,3-22-2 16,0-24 1-16,0-19-13 15,0-20-3-15,0-14-22 16,0-21-37-1,0-13 8-15,3-11-18 16</inkml:trace>
  <inkml:trace contextRef="#ctx0" brushRef="#br0" timeOffset="121">9669 209 136 0,'18'-22'52'0,"12"9"-28"0,12-13-28 0,-19 15 8 16,16 3-2-16,12-5 1 16,14 0 3-16,10-1 1 0,11 1-3 15,9 3-3-15,9-4 2 16,3 6 0-16,4 1 1 0,-4 1-5 16,-9 1-1-16,-9 5 1 15,-14 0 2 1,-16 5-2-16,-8 3 0 0,-13 5 5 15,-5 6 5-15,-9 13 1 16,-6 2 2-16,-3 16 7 16,-9 24 2-16,-6 16-6 15,-6 35-2-15,-3 12-3 16,-3 14 1-16,0 16 5 16,3 5 2-16,9 2-7 15,6-15-4-15,3-11 0 0,0-23 2 16,3-9-4-16,-3-15-1 15,0-22-11-15,-3-15-5 16,0-12-14-16,-3-14-4 16,0-9-19-16,-3-6-7 15,0-12-30 1</inkml:trace>
  <inkml:trace contextRef="#ctx0" brushRef="#br0" timeOffset="122">9845 2315 224 0,'0'-3'85'0,"24"0"-46"0,14 3-46 16,-17-5 14-16,15 2 6 15,17-2 6-15,7 0-1 16,14 0 0-16,10-3-10 16,14-3-5-16,-3 0 0 0,3-2-15 15,-5 3-5-15,-10-6-22 16,-6 10-10-16,-8-7-7 15,-13 5-45-15,-8-2 13 16</inkml:trace>
  <inkml:trace contextRef="#ctx0" brushRef="#br0" timeOffset="123">10518 1238 100 0,'0'0'38'0,"0"2"-20"0,0 4-12 0,0-6 11 15,0 0-3-15,0 0 2 16,0 0-3-16,0 0 0 16,0 0 1-16,3 0 2 15,-1 2-9-15,-2-2-2 0,0 0-1 16,0 0-2-16,3 3-2 15,-3-3 3-15,0 0 0 0,0 0 3 16,3 3 1 0,-3-3 1-16,3 5 2 0,0-5-3 15,0 3-2-15,3-1 0 16,0 1-1-16,0 0 0 16,3-1 0-16,0 3 0 15,3 1 0-15,3 2-2 16,3-6 1-16,0 9 0 15,2-6 1-15,7 3-2 16,0-3-2-16,0 3 3 16,3-13 2-16,5 2-4 15,4 1-1-15,3-1 0 0,2-2 0 16,-2-3 2 0,0 0 1-16,-1-3 3 15,1 3 1-15,-3-5-1 0,-7 0-1 16,1 0-1-16,-3-3 0 15,0 0 4-15,-1-5 3 16,1 0-2-16,-3 5 2 16,0-8-6-16,0 0-1 15,-1 0-2-15,4-2 1 16,0-1-2-16,0-7-1 16,-1 0 1-16,1 5 1 15,0-8-3-15,-3 2 0 16,0-2 1-16,-1 3 2 15,7-3-1-15,0 8 2 0,0-3-2 16,-1-5-1-16,1 2-2 16,-3 1 1-16,3-3 1 15,-4 3 2-15,1 2-3 16,0-5 0 0,0 8 1-16,-1-3 0 0,-2 5-3 15,0 4 2-15,3 1-1 16,2 9 0-16,1 0 2 15,0 0 2-15,0 5-1 16,-4 3-1-16,-2-1-2 16,-3 1-1-16,-3 2 2 15,-3 3 2-15,-3-5-2 16,-3 2 0-16,-1 3-12 16,-2-2-7-16,0-1-25 0,0 3-8 15,-3-5-52 1</inkml:trace>
  <inkml:trace contextRef="#ctx0" brushRef="#br0" timeOffset="124">10318 1973 44 0,'15'16'19'0,"-33"-24"-10"0,15 11 9 0,0-3 14 15,0 5-3-15,0-5-2 16,0 5-7-16,-3 3-2 16,0-2-4-16,-3 2 1 15,0 5 3-15,-2-3 1 16,-1 4-10-16,-3 2 1 0,-6 2 1 0,-3 3-4 15,0 6-2-15,-2-1 2 16,-4-2 2-16,-3 2-2 16,3-4 1-1,-5-1 1-15,-1 0 2 0,-3 3-1 16,0-3-1-16,-5 0-5 16,-4 0-3-16,-2 0 6 15,-1-5 3-15,0 0 1 16,-5 0 1-16,-4-3-6 15,4-2-4-15,-4-1 3 16,1-4 1-16,-7-1 2 16,4-2 2-16,-7-3-5 15,1 0-1-15,-1-3 0 0,1 3 2 16,-4 0-1 0,4 0 0-16,-4 0 1 15,7 0 1-15,5 0 3 0,4 0 1 16,-1 0-3-16,7-3-3 15,5 1-2-15,3-1-3 16,4-2 3-16,2-1 2 16,3 1 0-16,4 0 0 15,5 0-6-15,0-6-1 16,0-5-4-16,-3 0-1 16,3 0-1-16,1-2 2 15,2 2-1-15,0 0 2 16,3 0 3-16,0 0 1 0,3 6 1 15,3-1 0-15,4 3-3 16,-4 0 0-16,6 3-1 16,3 2 0-16,0 9-2 15,3 7-1-15,3 3 4 16,0 8 1-16,3-1-1 16,3 1 2-16,-3 3 1 15,2-3 0-15,-2-3 0 16,0-3 2-16,0-5-1 15,0-2-1-15,-3-3-2 16,3-8-1-16,-3-5-3 16,-3-6 1-16,0-2-2 15,-3-8 2-15,0-6 3 0,0-5 1 16,-3 6 1-16,3 0 2 16,0-1 1-16,0 3 1 15,3 3-2-15,3 8 1 16,3 2-2-16,6 6-1 15,6 2-2-15,6 9 1 16,6-1 3-16,5 0 1 16,1 1-1-16,9-4 1 15,-4-2-40-15,4-2-16 16,-3-12-71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7:41.3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193 2992 92 0,'-3'0'35'0,"6"3"-18"0,-3-3-5 16,0 0 16-16,0 0 6 15,0 8 4-15,0 0-1 16,0-3 2-16,0 0 16 16,0-2-30-16,0-3-6 15,0 0-4-15,0 0-7 16,3-11-2-1,6-2-1-15,0 0-6 16,0 0 1-16,0-3-2 16,0 0 0-16,0 3 0 15,-3 2 0-15,-1 1 2 0,1 2 2 16,-3 5-3-16,0 0 0 16,-3 3-1-16,0 0 0 15,3 8 0-15,-3 3 0 16,0 7 4-16,0 9 3 15,0-1 2-15,0 3 1 16,0-5-2-16,0 3-1 16,0-3-6-16,0-3 1 15,0-5-5-15,3-3-1 16,0-5-167 0,0 2 95-16</inkml:trace>
  <inkml:trace contextRef="#ctx0" brushRef="#br0" timeOffset="1">226 3170 188 0,'-3'0'71'0,"6"2"-38"0,-3-2-34 16,0 0 15-16,3 3 7 15,3-1 7-15,3 1-10 16,3 0-3-16,2-1-9 15,4 1-6-15,0 0-1 0,0-3-17 16,6 0-8-16,3 0-68 16,-4-3-37-16,-5-2 58 15</inkml:trace>
  <inkml:trace contextRef="#ctx0" brushRef="#br0" timeOffset="2">288 2847 152 0,'-21'-11'57'0,"12"11"-30"0,-2-5-3 0,2 2 22 0,-6-5-6 15,0 3 2-15,-3 0-13 16,-6 7-5-16,3 4-14 16,-2 4-6-16,-1 6-3 0,-3 11-6 15,0 12 1-15,6 9 0 16,3 2 2-16,13 11-1 16,13-3-1-16,7-2 3 15,12-6 0-15,12-13-4 16,5-8 1-16,16-13 4 15,11-13 2-15,4-19 6 16,2-16 3-16,-14-13-6 16,-10 0-1-16,-14-10 7 15,-12 2 2-15,-24 2 11 0,-15 1 7 16,-9 5-7-16,-21 5-2 16,-2 9-15-16,2 4-7 15,6 6-55-15,7 5-24 16,8 3-66-1</inkml:trace>
  <inkml:trace contextRef="#ctx0" brushRef="#br0" timeOffset="3">2833 4842 160 0,'-9'-3'60'0,"12"3"-32"0,-3 0-11 0,0 0 22 16,3 0-16-16,3-3-2 15,6 1-9-15,6-1-2 16,3 0-6-16,3 3-5 0,-4 0-2 16,-2 3 2-16,0 2 0 15,-6 3-2-15,-6 3 2 16,-6 2 1-16,-6 0 0 15,-6 3 0-15,-9 0 2 16,0 3 3-16,1-3 2 0,-1-3 3 16,3-3 4-16,3-2 1 15,3 0 0-15,3-2-5 16,3-1-2-16,6-5-9 16,6 2 1-1,3-2-1-15,9 3 1 16,3-3 0-16,0 0 0 15,0 3 0-15,-4-3-5 16,1 2 1-16,-3-2-22 16,0 3-8-16,0-3-18 15,-3 0-8-15</inkml:trace>
  <inkml:trace contextRef="#ctx0" brushRef="#br0" timeOffset="4">3006 4688 96 0,'-18'-10'35'0,"9"4"-18"0,-15-2 0 0,9 6 14 16,-2-1 3-16,-4 1 5 15,-6 4-9-15,-15 3-1 0,1 3-16 16,-1 8-3-16,-3 13 0 16,4 8-2-16,8 11 3 0,6 18 0 15,12 0 3-15,9 6-12 16,18-6-3-16,21-11 6 16,11-10 4-16,19-13 7 15,5-16 2-15,13-16 2 16,2-16 2-16,-5-10-12 15,-7-19-3-15,-14-3 1 16,-22-7 3-16,-11 2 0 16,-15-3 3-16,-12 6-5 15,-18 2-3-15,-9 9-17 16,-2 7-5-16,-4 5-34 16,3 11-15-16,-8 6-70 15</inkml:trace>
  <inkml:trace contextRef="#ctx0" brushRef="#br0" timeOffset="5">5542 637 160 0,'9'-29'63'0,"-6"24"-34"0,0 2-14 0,-3 3 31 16,3 6-1-1,0 15-10-15,0 8-19 16,-3 8 3-16,0 5 1 0,0 6-4 16,-3 2 1-16,0-2-8 15,3-6-3-15,0-2-6 16,3-6 0-16,0-5-2 16,0-7 0-16,0-7-22 15,0-1-12-15,3-6-30 16,0-3-13-16,-1-5-20 15</inkml:trace>
  <inkml:trace contextRef="#ctx0" brushRef="#br0" timeOffset="6">5712 902 148 0,'-15'11'57'0,"15"-6"-30"0,3 0-18 0,0 1 16 16,0-1-5-16,3 3 0 15,2-3-7-15,4 0 0 16,3 1-8-16,0 4 1 0,3-10 1 16,-3 0 1-16,0-2 0 15,-3-4-2-15,0-2 1 16,-3 0-2-16,2-5 2 0,-8 0 0 15,-3 0 1-15,-3-1-9 16,-3 1-1-16,-2 3 2 16,-7 4 4-16,0 4-6 15,-3 4-3-15,-3 4 0 16,3 4 1-16,3 6 8 16,3 0 7-16,1 0-10 15,5 21-2 1,6-8 4-16,3-5-11 15,5 0-1-15,7-6-1 16,9-5 4-16,0-5-41 16,12-2-18-16,-1-4-25 15</inkml:trace>
  <inkml:trace contextRef="#ctx0" brushRef="#br0" timeOffset="7">6075 897 168 0,'-30'-11'66'0,"27"9"-36"0,-12-1-18 0,9 6 21 16,-6 2-10-16,0 3-1 16,-6 2-11-16,-2 1-4 15,2 13-4-15,3-6-3 0,6 14 1 16,6-6-1 0,9-2-3-16,3-8 2 15,3-3 1-15,3-5 0 16,0-8-7-16,2-5 0 0,1-8-4 15,-6-6 0-15,6 1 1 16,-12-1 1-16,6 3 8 16,-12 3 5-16,0 0 7 15,0 5 3-15,0 3-3 16,0 5-1-16,0 5-6 16,3 14-3-16,0 2-3 15,6 0 1-15,0 0-1 16,3-2 0-16,-1-6 4 15,1 0 3-15,0-2-26 16,3-9-13-16,-3 1-49 16,6-8-33-16,-3-3 47 15</inkml:trace>
  <inkml:trace contextRef="#ctx0" brushRef="#br0" timeOffset="8">6221 688 156 0,'-9'5'60'0,"12"-2"-32"0,0 28-15 0,0-20 39 15,0 21-10 1,-1 7-5-16,1-1-5 16,0 9-19-16,-3-2-6 0,3-8-2 15,0-2-3-15,0-12-2 16,0 4-30-16,0-9-13 0,3-4-35 15,-3-6-51 1,3-6 33-16</inkml:trace>
  <inkml:trace contextRef="#ctx0" brushRef="#br0" timeOffset="9">6474 884 120 0,'0'-3'46'0,"-6"-2"-24"0,0 7-24 16,3-2 11-16,-6 3 7 16,-3 2 7-16,-12 0 5 15,3 1 3-15,-3 2-12 16,4 0-6-16,-1 0-8 0,6-3-4 0,3 3 0 16,3 2 1-1,3-2 1-15,9 8 1 16,9 8-2-16,6-11-2 15,6 3 1-15,-1-3 1 16,4-2-10-16,-3 0-2 16,6-4-37-16,-3 1-16 15,2-2-15 1</inkml:trace>
  <inkml:trace contextRef="#ctx0" brushRef="#br0" timeOffset="10">6980 682 124 0,'3'-13'46'0,"-3"13"-24"0,0 3-2 0,8 0 21 15,-8-3-11-15,0 7-3 16,0 9-4-16,0 6 0 15,0 9-13-15,0 12-1 0,-3 10-2 16,1-1-1-16,2-1-1 16,0-9-3-16,-3-5 1 15,3-5-4-15,0-6 0 16,3-10-30-16,-3-3-12 16,0-13-57-16</inkml:trace>
  <inkml:trace contextRef="#ctx0" brushRef="#br0" timeOffset="11">6959 690 212 0,'-12'0'79'0,"21"6"-42"0,-9-9-37 15,0 3 18-15,0 0-1 16,6 0 2-16,12 3-6 15,5-1-3-15,10-2-5 16,6 0-4-16,8-2 2 0,1-6-2 0,-3 2 2 16,5-4-9-1,-2 2-1-15,-3 3-5 0,-7 5-3 16,-5 2 4-16,-3 4 4 16,-6-1 4-16,-7 5 2 15,-5 6 7-15,-3 6 4 16,-3 1 8-16,-3 9 3 15,-3 5 1-15,0 5-2 16,-3 6-6-16,0 2-1 16,0-10-6-16,3-3-2 15,0 0 0-15,0-5 1 16,0-8-5-16,0-6-1 0,0-2-2 16,0-11-24-1,0-5-5-15,0 0-18 16,-6-2-7-16,0 2-5 15,-14-3-33 1,-4-2 21 0,-3 5 38-16,-6-3 56 15,-3 3 29-15,1-3-10 16,-4 1-5-16,0-1-21 16,1 3-7-16,5 3-17 15,0 2-9-15</inkml:trace>
  <inkml:trace contextRef="#ctx0" brushRef="#br0" timeOffset="12">6935 1148 168 0,'-6'0'66'0,"3"-3"-36"0,6 6-18 0,3 2 21 16,0-5-8-16,6 0 0 0,12 0-10 15,8-5-4 1,10 2-6-16,6 1 14 0,8-1 7 0,1 3-11 15,-4-2-3-15,-2-1-10 16,-6 3-2-16,-4 3-9 16,-5-1-4-16,-3-2-35 15,-7 0-14-15,-2-2-45 16</inkml:trace>
  <inkml:trace contextRef="#ctx0" brushRef="#br0" timeOffset="13">7209 844 96 0,'0'0'35'0,"3"3"-18"0,3-1 9 16,-3 1 18-16,0 2-4 16,3 0 0-16,-3 3-8 15,-3 0 0-15,0 0-18 16,0-3 3-16,0 1 3 0,-3-1-7 16,0-2 0-16,0-1-1 15,0-2 0-15,0-2-4 16,0-4-3-16,0 4-2 15,0-4 0-15,3 1-7 16,0 3 1-16,6-1-1 0,0 3-1 16,0 3 1-1,0-1 3-15,-3 1 6 16,-3-3 3-16,0 0 2 16,0 0-1-16,0 0 0 15,-3-3-5-15,0 1-3 16,0-1-3-16,0 0 1 15,0 1-45-15,3-1-22 16</inkml:trace>
  <inkml:trace contextRef="#ctx0" brushRef="#br0" timeOffset="14">4920 2569 68 0,'-3'-16'27'0,"3"16"-14"0,0 0-15 15,0 5 70 1,3 1-19-16,0 2-11 15,0 2-10-15,3 6-5 16,0 3 0-16,-3 4-12 16,0-1 2-16,0 4 1 0,0-10-5 15,0 2-1-15,5-2 0 16,-8-5 0-16,0-1-4 16,0-10 4-16,0-2 2 15,-3-3-3-15,1-6-2 16,-1-2-2-16,3-3-3 15,0-5-2-15,8-1-1 16,1 1-1-16,9 0 3 16,0 5-2-16,-3-2 1 15,0 10 0-15,0 3 0 16,3 5 0-16,-4 5 0 16,1 3 2-16,-3 2 0 15,0 6 2-15,-3 0 3 16,-3 3-2-16,0-4-2 15,-3 1 0-15,-3 3-1 0,3-9-9 16,-3-2-2-16,0 0-29 16,3 3-12-16,-3-11-24 15,0 0-36 1,6-3 36-16</inkml:trace>
  <inkml:trace contextRef="#ctx0" brushRef="#br0" timeOffset="15">5310 2590 132 0,'-12'3'49'0,"6"-1"-26"0,-3 6-16 16,6 0 13-16,0 3 5 16,0 2 7-16,0 3-8 0,3 0-5 15,0 2-10 1,6 6-6-16,3 0-2 0,6-3-1 0,3-13 2 15,0-8 5-15,11-3 4 16,1-4-4-16,-6-4 1 16,-3-5-3-16,-9 0 2 15,-6 0 0-15,-9 0 3 16,-9 1-5-16,-3 1-3 16,-3 4-1-16,0 2 1 15,-3 0-19-15,3 3-6 16,3-6-30-16,4 0-14 15</inkml:trace>
  <inkml:trace contextRef="#ctx0" brushRef="#br0" timeOffset="16">5533 2281 184 0,'-3'5'71'0,"3"5"-38"0,0 33-34 16,-3-30 15-16,3 8 1 15,0 8 5-15,0 11-4 16,0 0 1-16,0 2-10 16,0-2 5-16,3-3 1 0,-3 0-11 15,3-6-3-15,0 4-13 16,0-9-4-16,0-7-48 16,-3-11-61-16,0-11 26 15</inkml:trace>
  <inkml:trace contextRef="#ctx0" brushRef="#br0" timeOffset="17">5378 2529 228 0,'-3'16'88'0,"6"-29"-48"0,0 18-49 0,0-10 12 16,3 8 4-16,6-6 8 15,9 0-8-15,3 3-1 16,2 6-4-16,4-9-6 0,3 8 0 15,3-7-42-15,-4-4-19 16,-2 4-27 0</inkml:trace>
  <inkml:trace contextRef="#ctx0" brushRef="#br0" timeOffset="18">5792 2357 160 0,'-6'21'63'0,"6"-13"-34"0,0 14-19 16,0-9 20-16,0 5-3 16,0 14 2-16,-3 2-12 15,0 1-5-15,3 2-7 16,0-3 3-16,3-5 4 0,0 3-22 16,3-8-7-16,0-11-43 15,0-5-18-15,0-5-9 16</inkml:trace>
  <inkml:trace contextRef="#ctx0" brushRef="#br0" timeOffset="19">5890 2587 192 0,'0'0'74'0,"3"3"-40"0,18 2-38 0,-15 1 13 15,0-1 10-15,3 3 8 16,0 0-6-16,0 0 1 15,3-3-13-15,-1-5-3 0,1 0-2 16,3-3 0-16,-3-2 0 16,-3-3 0-16,-3-2 0 0,0 2-9 15,-6-3-4 1,-6-2 2 0,0 2 2-16,-6 6 0 0,0 8 1 15,-3 2 3-15,-2 3 0 16,2 2 1-16,-3 6 4 15,3 3 5-15,9 2-10 16,12 0-1-16,0-2 1 16,6-3 2-16,3-1 0 15,5-1 2-15,7-9-29 16,3-5-9-16,0-3-25 16,0-2-10-16,-1-3-6 15</inkml:trace>
  <inkml:trace contextRef="#ctx0" brushRef="#br0" timeOffset="20">6241 2587 160 0,'-12'-5'63'0,"4"-8"-34"0,-4 21-12 0,6-3 20 15,-3 3-15-15,0 0-4 16,-6 5-7-16,3 3 0 16,3 0-6-16,6 0-1 0,3-3 2 15,0 0-5-15,3-2-3 16,3 0 1-16,0-6 2 15,3-3-5-15,3-2 1 16,-3 0-10-16,3-7-4 0,-3-4 4 16,0 0 5-1,-4 3 9-15,1 3 5 0,-3 0 8 16,3 5 5 0,0 5-7-16,3 3-6 15,-3 0-2-15,3 3-3 16,0-3-1-16,0-1 1 15,0-1-1-15,3-4-20 16,0-2-9-16,3-2-27 16,0-6-12-16,-4-3-8 15</inkml:trace>
  <inkml:trace contextRef="#ctx0" brushRef="#br0" timeOffset="21">6402 2389 200 0,'-3'8'74'0,"0"5"-40"0,6 6-29 0,0-6 19 16,-3 13-4-16,-3 6 3 15,3 5 0-15,0 0 1 16,0 0-13-16,-3 0-7 0,3 0-2 16,3-8-7-16,0-2 1 15,-3-6-27-15,3 0-11 16,0-8-32-1,3-7-51-15,0-14 32 16</inkml:trace>
  <inkml:trace contextRef="#ctx0" brushRef="#br0" timeOffset="22">6471 2574 136 0,'-30'-8'52'0,"24"14"-28"0,-12 2 0 16,6-3 22-16,0 0-17 16,3 0-3-16,3 1-16 15,9-1-6-15,3 3-3 16,3 0-1-16,6 2 2 0,6 1 1 16,6 2 3-16,8 0-3 15,-5 1 0-15,-3 2-23 0,0 10-12 16,-3-13-63-1</inkml:trace>
  <inkml:trace contextRef="#ctx0" brushRef="#br0" timeOffset="23">6753 2191 84 0,'0'-11'33'0,"3"11"-18"0,-3 0-2 0,0 0 11 0,3 5 1 16,0 11 0-16,0 24 1 15,6 13 1-15,-3 16-8 16,0 15-1-16,-9 14-11 16,3 3 0-16,-3-6 0 0,3-2-1 15,0-14 1-15,0-8-4 16,0-5 0-16,6-13-3 16,0-10-1-16,0-12-28 15,-3-4-13-15,0-9-36 16</inkml:trace>
  <inkml:trace contextRef="#ctx0" brushRef="#br0" timeOffset="24">6718 2111 132 0,'-12'-18'52'0,"12"-1"-28"0,3 11-19 0,0 6 11 16,9-1-9-16,17 3 0 15,7-3 0-15,9 1-3 16,14-6-1-16,13 2 3 0,20 1-3 16,9-3 0-16,12 3-1 15,15 0-2-15,6 2 1 16,0 0-1-16,9 6 0 16,-12 0 2-16,-3-1-1 15,-15 1-1-15,-18-3 5 31,1 3-3-31,-4-6 1 16,-15 3-1-16,-5-3-2 0,-10 1 1 0,-8-4 3 16,-10 4-2-16,-8-4 1 15,-3 6-1-15,-9-5 3 16,-6 5-3 0,-7-3 4-16,1 3-4 15,-6-2-1-15,3 4 0 0,-6-2-4 16,0 0 2-16,-3 0 1 15,0 0 0-15,0 0 0 16,3 3 0-16,0-3 2 16,0 3-1-16,-3-3 6 15,3 2-4-15,-3-2 6 16,3 0-6-16,-3 0 3 16,3 3-3-16,-3-3 3 15,3 3-4-15,0-3-3 16,0 2 0-16,0 1 1 15,3 0 0-15,-3-1 2 16,3 4-1-16,0-1 2 16,0 5-2-16,0 9 6 15,3 2-4-15,-3 29 3 16,0 6-3-16,-6 50 0 16,3 8-1-16,-3 39 1 15,0-10-2-15,0 8 8 16,3-24-5-16,-1-11 8 15,4-23-8-15,-3-11 3 16,0-19-4-16,-3-10-39 0,3-13 19 16,-6-11-110-16,3-5 71 0</inkml:trace>
  <inkml:trace contextRef="#ctx0" brushRef="#br0" timeOffset="25">6724 3320 92 0,'-9'-2'35'0,"9"4"-18"0,0 1-5 0,0-3 16 16,0 0-12 0,0 0-1-16,0 0-7 0,0 0 0 15,3 0-5-15,3 0 0 16,3 3 3-16,5-3 8 0,10 2 3 15,6-2 3-15,6 3 2 16,11-3-6-16,19 0 1 16,29 3 1-16,15-1 1 15,27 4-6-15,18 4 0 16,6 3-6-16,14 1 1 16,-8 1-3-16,-3-4 0 15,-36-3 10 1,-6 0-8-16,-9-5 5 15,-21 2-7-15,-3-8-4 16,-17 3-2-16,-10-8-56 16,-11 3 30-16,-15-3-116 15,-10 3 80-15</inkml:trace>
  <inkml:trace contextRef="#ctx0" brushRef="#br0" timeOffset="26">7081 2733 104 0,'-3'0'41'0,"3"0"-22"0,3 0-9 0,-3 0 14 16,0 0 7-16,3 5 18 15,3 19-11 1,0 8-19-16,-3 0-5 0,0 2-1 16,-3 0-3-16,0-2 0 15,0 0-4-15,0-6 1 16,0-2-2-16,0-3 2 15,0-5-4-15,0-3 0 0,0-2-1 16,0-3 1-16,0-3 0 16,0-5 3-16,0 0-3 15,0-2-2-15,-3-6-3 16,0 0-1-16,3-3 2 16,0-10 2-16,0 0-5 15,0-3 1-15,0-2-1 16,0 2 2-16,3-11 1 15,3 4 3-15,3 1-3 16,2 4-2-16,4 5 2 16,0 2 2-16,3 3-5 15,3 9-1-15,3 7 2 16,-3 7 3-16,-1 9 7 16,-2 0 4-16,-6 0 0 0,-6 3 1 15,-3-1 0-15,-6-2 0 16,-6-3-4-16,-3-2 0 15,-3-3-7-15,-5 0-3 16,2-3-8-16,0-2-4 16,0-3-17-16,3-3-7 15,3 0-18-15,3 1-5 16,3-4-27 0,3-4-13-16,9-11 53 15</inkml:trace>
  <inkml:trace contextRef="#ctx0" brushRef="#br0" timeOffset="27">7393 2513 156 0,'0'-5'57'0,"3"10"-30"0,-3-5-32 0,0 11 62 15,0 5-19-15,3 5-9 16,-3 8-8-16,0 6-13 15,0 7-3-15,0 0-1 0,3-2-2 16,0-3-2-16,0-8 1 16,0-5 1-16,0-6-39 15,0-4-16-15,0-6-47 16</inkml:trace>
  <inkml:trace contextRef="#ctx0" brushRef="#br0" timeOffset="28">7316 2662 220 0,'-15'-3'85'0,"3"3"-46"0,15-3-37 0,-6 3 17 16,3 0-1-16,6 3 1 16,0 0-6-16,6-3 0 15,3 0-8-15,6 2-3 0,-1-2 1 16,4 0-24-16,0 0-11 15,0 0-36-15,-3 0-15 16,0-2-2 0</inkml:trace>
  <inkml:trace contextRef="#ctx0" brushRef="#br0" timeOffset="29">7548 2696 152 0,'-9'13'57'0,"9"-2"-30"0,3 18-21 15,0-13 15-15,-3 2 4 16,0-2 7-16,3 0-8 16,-3-3-5-16,0-2-10 15,0-1-4-15,0-2-1 0,0-2-2 16,0-1 1-16,-3-2 2 16,0-1 4-16,0-4-2 15,0-1-2-15,0-2-9 0,0-9-3 16,3-1 13-1,0-1 5-15,0 0-8 0,3 3 0 16,3-1-1-16,3 1 3 16,3 3-4-16,3-1-1 15,0 3 0-15,3 3 0 16,-3 2-9-16,-1 0-2 16,4 1-27-16,3 2-11 15,-3 0-53 1</inkml:trace>
  <inkml:trace contextRef="#ctx0" brushRef="#br0" timeOffset="30">7673 2929 208 0,'-3'0'79'0,"6"0"-42"0,0 2-34 16,-3-2 17-16,9 3-8 15,6 0 1-15,3-3-2 16,0 2 3-16,2 1-7 16,1 0-4-16,0-3 0 0,-3 2-2 15,0 1-1-15,0-3-8 16,-3 0-5-16,-1 0-35 15,-2 0-16-15,6-3-29 16</inkml:trace>
  <inkml:trace contextRef="#ctx0" brushRef="#br0" timeOffset="31">8176 2582 124 0,'0'-2'46'0,"0"2"-24"0,0 5 1 0,0 0 18 15,-3 8 1-15,0 9-1 16,0 4-9-16,0 16-5 16,0 1-15-16,0-1-5 0,0-8-3 15,3 1 0-15,0-6 0 16,6-5-11-16,-3-6-5 15,3-2-34-15,-3-5-15 16,-3-6-39 0</inkml:trace>
  <inkml:trace contextRef="#ctx0" brushRef="#br0" timeOffset="32">8140 2580 180 0,'3'-3'68'0,"12"-2"-36"0,0 2-26 15,-3 0 15-15,6 1-7 16,3 2 0-16,3-3-6 16,8-5-3-16,4 0-2 15,3 0-3-15,5 3 1 0,-2-3-1 31,3 5 0-31,-1-2 0 0,-2 2 0 16,-3-2 2-16,-7 5-1 0,-5 0 13 16,-3 3-8-16,-3-1 22 15,-3 6-16-15,-6 3 10 16,0 5-13-16,-3 5 6 16,-1 0-8-16,1 8 2 15,0 3-5-15,0 5 0 16,0-3-2-16,-3 3-2 15,3-2 1-15,-6-6-21 16,0-3 11-16,-3-4-63 16,0-1 41-16,-6-8-100 15,0 0 74-15</inkml:trace>
  <inkml:trace contextRef="#ctx0" brushRef="#br0" timeOffset="33">8197 3024 144 0,'-24'3'55'0,"24"-1"-30"0,3-2-14 0,-3 0 33 31,15 0-9-31,6 3-5 16,9-3-3-16,8 0-16 16,7-3 2-16,9 1 3 0,-1-1 3 15,1 3-10-15,-1-3-3 16,-2 3-4-16,-6 0 1 16,-7 3-2-1,-5-3-20-15,-6 0 10 0,-9 0-58 16,-3 0 37-16,-7-3-90 15,-2 1 67-15</inkml:trace>
  <inkml:trace contextRef="#ctx0" brushRef="#br0" timeOffset="34">8495 2725 176 0,'0'11'68'0,"0"-6"-36"0,0 0-37 15,-3 6 76-15,-3 7-19 16,0-4-18-16,0-7-10 16,0 1-16-16,0-8-3 0,0-2 1 15,3-1-1-15,0-7 0 16,3-1-6 0,3-2-1-16,0 5-2 15,3 3-2-15,3 2 1 0,0 3 1 16,0 0 2-1,0 0 18 1,0 3-8-16,-6-3 10 16,-1 2-10-16,-2-2 4 15,0 0-7-15,0 0 2 0,-2 0-4 16,-1-2-2-16,0-1-5 16,3 0 0-16,0 1 2 15,3-1-4-15,0 3 0 0,-1 0 0 31,4 3 4-31,-3-1 5 0,3 1-1 0,-6-3 4 16,0 0-4-16,-3 0-21 16,3 3 11-16,-6-3-17 15,0 0-50-15,1-3-21 16,2-2-11 0,0-3-2-16</inkml:trace>
  <inkml:trace contextRef="#ctx0" brushRef="#br0" timeOffset="35">11498 275 184 0,'-15'-21'71'0,"18"29"-38"0,-6-14-23 16,9 9 17-16</inkml:trace>
  <inkml:trace contextRef="#ctx0" brushRef="#br0" timeOffset="36">11221 510 48 0,'0'0'19'0,"0"0"-10"0,0 19 11 0,0-14 16 16,0-2-2-16,0-6 3 0,-3 1 3 15,0 7 2-15,0 0-3 16,-3 1-1 0,-9 25-4-16,-8-7 1 0,-1-3-10 15,3 11-3-15,0 0-13 16,6-6-5-16,3-2-3 15,0-3 1-15,3-2-14 16,-2-6-7-16,5 0-17 16,0-5-5-16,3-3-16 15,0-2-4-15</inkml:trace>
  <inkml:trace contextRef="#ctx0" brushRef="#br0" timeOffset="37">10992 616 140 0,'0'-5'55'0,"3"2"-30"0,-3 3-7 0,0 0 18 16,0 0-16-16,3-2-3 15,3 7-2-15,0-2 2 16,3 10-9-16,3 0 2 0,6 11 3 16,2-3-9-16,1 6-2 15,0-4 0-15,6 4 1 31,-3-6-54-31,-1-8-25 16</inkml:trace>
  <inkml:trace contextRef="#ctx0" brushRef="#br0" timeOffset="38">11346 426 176 0,'-3'13'68'0,"-3"8"-36"0,9 24-29 16,-3-18 17-16,-3 7-3 15,6-2 1-15,-3 10-9 0,0-2-3 16,3 0-4-16,3-3 1 15,-3-3 0-15,9-2-4 0,-3-8-1 16,-3-6-39-16,0-2-15 16,-3-6-29-1</inkml:trace>
  <inkml:trace contextRef="#ctx0" brushRef="#br0" timeOffset="39">11364 397 220 0,'-18'-6'85'0,"18"4"-46"0,0 4-50 0,-3-2 11 0,3 0 5 16,6 0 13-1,15 0 0-15,3 0-9 16,6-2-3-16,11-1 0 0,1-2-1 15,6-6 2-15,-1 1-11 16,4-6-2-16,-4 3 1 16,-2 2 0-16,-6 6 3 15,-7-1 1-15,-8 1-2 16,0 16 2 0,-6 5 3-16,-3 7 8 15,-3 9 5-15,-3 10-1 16,-3 1 2-16,3 7-5 0,-3-8-1 15,-1 3-6 1,-2-5-1-16,3-6-1 0,0-4-2 16,-3-4-15-16,0-5-5 15,-3-2-34-15,-3-6-13 16,3-5-36 0</inkml:trace>
  <inkml:trace contextRef="#ctx0" brushRef="#br0" timeOffset="40">11486 868 176 0,'-24'2'68'0,"15"-2"-36"0,6 0-29 0,3 0 15 16,0 0-7-16,9 3-1 0,3 0 7 16,15-1 4-16,6-2-11 15,11 0-1-15,7 0-2 0,6 0-3 16,-4 3-3-16,-2 0-9 15,-1-3-5-15,-5 2-26 16,-12-2-13-16,-4-2-36 16</inkml:trace>
  <inkml:trace contextRef="#ctx0" brushRef="#br0" timeOffset="41">11528 574 124 0,'-6'-19'49'0,"6"6"-26"16,0 34-7-16,0-21 18 0,0 0-7 15,3-5-1-15,6-5-11 16,6-1-2-16,-4 0-7 16,1-2-2-16,-3 3 0 0,0-4-2 15,0-2-2-15,0 6 1 16,-3-1-1-16,0 3-3 16,-3 3 2-16,0 0 3 15,-3 5 1-15,0 0 1 16,0 8 2-16,0 5 3 15,3 8 2-15,0 8-1 16,0-2 1-16,0 2-2 16,0-5 2-16,0 5-6 0,3-8-1 15,0-3-4-15,0-4-1 16,0-4-21-16,0 1-8 16,-3 5-36-16,0-6-15 15</inkml:trace>
  <inkml:trace contextRef="#ctx0" brushRef="#br0" timeOffset="42">11546 727 176 0,'-21'3'68'0,"18"16"-36"0,0-27-26 0,3 16 17 15,0-8-8-15,3-3 0 0,9 0-3 16,3 1 2-1,2 7-7-15,4-8 5 0,3 1 1 0,3-1-6 16,0-2-4-16,-1-1-5 16,1 4 1-16,-6 4-23 15,3-4-12-15,-6-3-61 16,0-1-31 0,-3 4 60-16</inkml:trace>
  <inkml:trace contextRef="#ctx0" brushRef="#br0" timeOffset="43">12317 585 152 0,'-3'0'57'0,"6"0"-30"0,2 2-14 0,-2 6 19 16,3 0-1-16,-3 0 15 31,6 8-12-31,6 13-18 0,0-5-7 16,-3 0-5-16,-3-6 0 15,0-5-13-15,0-5-7 16,-3 3-38-16,6-8-17 15,0-6-23 1</inkml:trace>
  <inkml:trace contextRef="#ctx0" brushRef="#br0" timeOffset="44">12519 611 140 0,'-6'5'55'0,"3"3"-30"0,3 8-12 0,-3-5 17 0,-9 5 9 16,0 5 8 0,0 5-21-16,-3 1-7 0,7 2-12 15,-4 0-3-15,3-3 0 0,3-2-7 16,0-5-2-16,0-6-36 16,3-3-13-16,0-2-45 15</inkml:trace>
  <inkml:trace contextRef="#ctx0" brushRef="#br0" timeOffset="45">12608 415 148 0,'0'-2'57'0,"0"2"-30"0,0 8-29 0,0-3 38 16,6 5-22-16,-3 14 41 15,0 5-31-15,-3 6 19 16,3 2-25-16,-3 2 0 16,0 1-12-16,0 0-3 15,0-3-2-15,0-3-1 16,0-2 0-16,0-6-11 15,0-4 6-15,0-6-38 16,0-3 24-16,0-5-80 16,0 0 56-16</inkml:trace>
  <inkml:trace contextRef="#ctx0" brushRef="#br0" timeOffset="46">12543 383 184 0,'-18'-5'68'0,"18"5"-36"0,-3-2-26 0,3 2 15 15,0 0-9-15,0 0 5 16,12-3-5-1,6 0-5-15,3-2 3 16,5 2-6-16,10-5 11 16,3 3-8-16,8-8 7 15,1 2-7-15,3-2-15 16,-4 5 4-16,1-2-13 16,-4 4 10-16,1-2 2 15,-3 6 2-15,-6-1 3 16,-7 3 0-16,-5 3 6 15,-3 5-3-15,-9 5 17 16,0 5-12-16,-6 11 21 16,-6 1-16-16,0 12 11 15,0 0-14-15,-3 8 4 16,6-7-9-16,-3-1 0 16,0-5-3-16,0-2-19 15,0-4 9-15,0-7-67 16,0-3 41-16,0-5-108 15,0-3 79-15</inkml:trace>
  <inkml:trace contextRef="#ctx0" brushRef="#br0" timeOffset="47">12626 854 212 0,'-24'3'79'0,"24"-3"-42"0,0 5-39 0,3-2 28 15,0 0-17-15,15-1 20 16,3 4-16-16,12-1 7 16,-1 0-12-16,13-5 2 15,-3 3-6-15,5-6-15 16,-2 3 5-16,0-5-32 16,-7 2 20-16,-5-2-55 15,-3 5 41-15,-9-5-74 16,-3 2 61-16</inkml:trace>
  <inkml:trace contextRef="#ctx0" brushRef="#br0" timeOffset="48">12808 516 160 0,'-9'-27'60'0,"9"27"-32"0,3-16-11 0,0 9 28 32,6 4-25-32,3-5 15 0,2 3-21 0,4-3 10 15,0 2-14-15,3 1-12 16,0 5 1-16,-6 3-7 15,-3 5 4-15,-9 10 2 16,0 9 2-16,-15 2 11 16,3 0-6-16,-9-3 17 15,3-2-12-15,-3-3 7 16,6 0-10-16,0-5 0 16,3-2-4-16,3-4 5 15,6 1-5-15,6-6 6 16,3 0-6-16,9-5 1 15,3 3-2-15,6-3-21 16,0 0 10-16,-1 0-71 16,1 3 44-16,-3-3-103 15,-3 0 78-15</inkml:trace>
  <inkml:trace contextRef="#ctx0" brushRef="#br0" timeOffset="49">10825 238 108 0,'-3'11'44'0,"3"4"-24"0,0 25-10 0,0-21 14 15,0 18 7-15,0 24 3 16,0 15-16-16,0 4-8 15,3-1-6-15,3 3-1 0,0-5 0 16,0-8-4-16,0-9 1 16,0-12-2-16,0-11 0 15,-3-5-25-15,0-11-9 16,-3-5-39-16</inkml:trace>
  <inkml:trace contextRef="#ctx0" brushRef="#br0" timeOffset="50">10837 119 112 0,'12'-48'44'0,"12"46"-24"0,9-6-17 0,-18 5 12 15,11-2 0 1,7-1 3-16,9 1-1 0,17 0-1 16,16 0-8-16,17-3-5 0,18-3-2 15,15 6-1-15,15 2 0 16,-9 0 2 0,0 3-1-16,21-2-12 15,-18 4 7-15,12-2-6 16,-18 6 6-16,0-4 4 15,-18 1 1-15,-6-3 15 16,-21 0-9-16,-8-3 21 16,-13 3-15-16,-8-2 7 15,-13 4-12-15,-8-2-2 16,0 0-4-16,-9 0 7 16,-6 6-5-16,-7 2 5 15,1 0-5-15,0 7-2 16,0 7-1-16,-3 9-1 15,0 4 0-15,-3 15 4 16,0 3-2-16,-6 29-1 16,9-3 0-16,-3 25 1 15,0-12-1-15,3 9 4 16,0-14-3-16,0-2 1 16,2-14-1-16,-5-10 1 0,3-11-2 15,-3-7-9-15,0-12 4 16,0-4-14-16,0-6 10 15,-3-3-5-15,9-2 8 0,-9-2 2 16,3-4 3-16,-9-5 4 16,3 3-2-16,-9-5 8 15,0 2-6-15,-3-5 1 16,3 3-3-16,-9-3-4 16,4 0 1-16,-16 0-10 15,0 0 6-15,-24 0-12 16,7 3 10-16,-34-3-3 15,7 2 6-15,-36-2 9 16,12 0-3-16,-36 0 26 16,15 0-15-16,-36-2 12 15,-6 2 5-15,-6-3 6 16,4 3-8-16,8 0-2 16,12 0-15-16,12 0-9 0,18 0-2 0,18 0-7 15,8 3 0-15,16-1-26 16,20 1-10-16,34 2-159 31,8 0 75-31</inkml:trace>
  <inkml:trace contextRef="#ctx0" brushRef="#br0" timeOffset="51">11212 2577 148 0,'-6'3'55'0,"0"2"-30"0,-6 8-7 0,3-2 18 15,-2 5-3-15,-1 2 3 16,-9 3-18-16,3 6-8 16,0-1-6-16,3-2-4 0,3-3 3 15,0-2-24-15,4-6-11 16,2-5-30 0,3-11-50-16,0-7 22 0</inkml:trace>
  <inkml:trace contextRef="#ctx0" brushRef="#br0" timeOffset="52">11016 2561 156 0,'-3'0'60'0,"6"-5"-32"0,0 7-17 15,-3-2 15-15,6 0-3 16,3 3-2-16,3 2 4 16,2 6 1-16,4 7-13 15,0 6-6-15,3 3-2 0,3-4-1 16,3 4 0-16,2 5-13 15,-5-6-4-15,-3-5-45 16,-3-7-17-16,3-4-14 16</inkml:trace>
  <inkml:trace contextRef="#ctx0" brushRef="#br0" timeOffset="53">11397 2455 184 0,'-3'3'68'0,"0"7"-36"0,3 14-26 0,0-11 15 15,0 6 4-15,-3 10 7 16,3 8-15-16,0 5-5 16,0 1-7-16,0-4-6 0,3-4-2 15,0-1 6-15,0-7 3 16,0-6-34-16,0-5-15 15,0-6-133 1,6-7 86-16</inkml:trace>
  <inkml:trace contextRef="#ctx0" brushRef="#br0" timeOffset="54">11385 2386 152 0,'-9'0'57'0,"3"3"-30"0,12-3-14 0,-6 0 19 16,0 0-7 0,6 3-2-16,3-3 2 0,3 0 4 15,6 0-16-15,2-3-5 0,7 3-3 16,3-8-1-16,3 0 2 15,2-2-3-15,-2-1-2 16,0 8-22-16,-6 1-9 16,-3 2-16-16,-7 0-6 15,-5 10-3 1,-6-2-8 0,0 0-13-16,-3 3 30 15</inkml:trace>
  <inkml:trace contextRef="#ctx0" brushRef="#br0" timeOffset="55">11641 2574 172 0,'0'0'66'0,"3"0"-36"0,-3 0-13 0,0 0 22 0,0 0-13 16,0 0-3-16,3-5-11 16,3 0-5-16,0-1-4 15,0-4-7-15,0-1 0 0,0 1 4 16,0-1 2-16,-1 3-5 15,-2 0 0-15,0 0-4 16,0 6 2-16,0-1 1 16,-3 3 2-16,3 5 1 15,0 6 1-15,0 5 0 16,0 0 2-16,0 2 5 0,0 6 6 16,-3 0-5-1,0 2-2-15,0-2-3 0,3-3-3 16,-3 3-10-16,0-6-4 15,0-2-39-15,0-2-18 16</inkml:trace>
  <inkml:trace contextRef="#ctx0" brushRef="#br0" timeOffset="56">11605 2759 168 0,'-3'19'66'0,"3"-35"-36"0,3 29-24 0,0-10 15 0,3 0-2 16,3-1 1-16,3 1-7 16,3 0-3-16,3-3-5 15,2 2-4-15,-2-2 0 0,3 0-12 16,-3 0-3-16,-3 0-37 16,-3-5-14-16,3 5-13 15</inkml:trace>
  <inkml:trace contextRef="#ctx0" brushRef="#br0" timeOffset="57">11614 2389 208 0,'-9'-3'77'0,"9"1"-42"0,3-17-32 0,0 17 17 16,0-1-12-16,3 0-2 15,6 1-2-15,6-6 2 16,6 0-3-16,-1 2-4 0,4 4 0 16,0 4 1-16,0 1 0 15,-3 0-3-15,-4 5 2 16,-2 0 1-16,-3 0 2 15,-3 0-1-15,-3 2 2 0,-3 6-2 16,0 5-1-16,0 6 1 16,-3 2-1-16,0 2 4 15,-3 9 5-15,3 2-7 16,0 3-1-16,0 3-1 16,3-6 2-16,0-5 1 15,-3 0 1-15,0-10-2 16,0-3-2-16,0-8 1 15,-3-3 1-15,0-3 1 16,-3-2 3-16,-3-2-3 16,-6-4 0-16,-9-2 5 15,-6 0 3-15,-6 6 5 0,-5-4 2 16,-1 4-1-16,-9-1 2 16,7 3-12-16,2-3-5 15,3 0-1-15,6 1-1 16,7-4-22-16,5 1-10 15,9-3-55-15,9 0-23 16,6-5 8 0</inkml:trace>
  <inkml:trace contextRef="#ctx0" brushRef="#br0" timeOffset="58">12266 2580 136 0,'0'-3'52'0,"3"6"-28"0,12-3-22 0,-9 5 14 15,3 3 16-15,0 5 10 16,3 3-7-16,-1 5-1 16,1 0-19-16,0 3-7 0,0 2-3 0,0-2-3 15,-3-3 1 1,0-2-26-16,-3-6-12 0,0-5-29 16</inkml:trace>
  <inkml:trace contextRef="#ctx0" brushRef="#br0" timeOffset="59">12519 2585 140 0,'-3'2'55'0,"3"6"-30"0,-3 6-14 16,3-1 15-16,-6 8 10 15,-9 11 7-15,0 7-3 16,-3 4-2-16,1 2-21 0,2-3-10 0,0-5-3 15,0-2-3-15,3-6-1 16,3-6-24-16,3-4-11 16,0-3-42-1,3-6-55-15,6 1 32 16</inkml:trace>
  <inkml:trace contextRef="#ctx0" brushRef="#br0" timeOffset="60">12656 2415 160 0,'3'-10'60'0,"-3"10"-32"0,6 5-20 15,-6 0 31 1,3 3-22-16,-3 11 14 15,3 5-18-15,-6 10 4 16,3 1-10-16,-9 7 9 16,9-2-9-16,-6 2 3 15,6-2-6-15,-6-6-2 16,6-2-1-16,-3-6-1 16,3-5 0-16,0-5 0 15,3-3 0-15,0-2 0 0,6 0 0 0,0-3-7 16,3 0 4-16,6-3-12 15,-1 0 8-15,4-5-18 16,3 3 14-16,-6-3-26 16,0 0 21-16,-3-3-54 15,-3 3 39-15,-6-3-54 16,-1 3 48 0</inkml:trace>
  <inkml:trace contextRef="#ctx0" brushRef="#br0" timeOffset="61">12620 2426 212 0,'-12'5'79'0,"12"-5"-42"0,0 3-28 15,0-3 30 1,9 3-22-16,0-3 2 16,3 0-11-16,6-3-3 15,3 0-3-15,5-2-10 16,1 2 4-16,6-5-40 16,-6 6 24-16,0-1-99 0,-4 3 66 15</inkml:trace>
  <inkml:trace contextRef="#ctx0" brushRef="#br0" timeOffset="62">12826 2587 144 0,'-3'-7'55'0,"3"7"-30"0,6-11-14 16,-4 8 24 0,4 3-20-16,0-2 9 15,3-1-15-15,3 0 2 0,0 3-7 0,0 0 0 16,0 3-2-16,-6 0 5 15,3 5-4-15,-9 0 6 16,0 2-6-16,-9 3 8 16,3 1-7-16,-9-1 8 15,6 3-8-15,-3-6 1 16,3 3-3-16,0-5 5 16,3 3-4-16,3-6 12 15,3 1-8-15,0-1 1 16,6 0-5-16,0-2 0 15,3-1-1-15,6-2-19 16,0 0 9-16,0-2-43 16,0 2 28-16,-3-3-79 15,0 1 56-15,-6-4-53 16,3 6 57-16</inkml:trace>
  <inkml:trace contextRef="#ctx0" brushRef="#br0" timeOffset="63">12739 2386 160 0,'-12'0'60'0,"12"0"-32"0,12 0-22 0,-9 0 28 16,3 0-20-16,6-2 11 15,-3 2-15-15,6-3 6 16,0 3-9-16,9-5 0 16,2 2-4-16,1-2 0 15,0 2-1-15,0-2-2 16,-3 5 1-16,-1 3 1 15,-2 2-1-15,-3 0-1 16,0 3 1-16,-3-3-1 16,0 3 0-16,-3-2 2 15,-4 2-1-15,4-3-3 16,-3 3 1-16,-3 2 3 16,0 1-1-16,0 2-3 15,0 3 1-15,-3 3 1 16,0 2 0-16,-3 3 4 15,6 2-2-15,-3 6 8 16,0-3-6-16,0 5 8 16,0 1-8-16,0-1 3 15,3-2-4-15,0-3 0 16,0-5-1-16,-3-6-2 16,0-2 1-16,-3-3 1 15,0-2-1-15,-6-3 6 16,3 0-4-16,-9-3 8 0,0 0-7 15,-9 1 12-15,0-1-9 16,-11 0 14-16,2 1-12 0,-9-1 3 16,9 0-8-1,-2-2-11-15,5-1 4 0,0-2-44 16,9 3 27-16,0-6-131 16,6 3 84-16</inkml:trace>
  <inkml:trace contextRef="#ctx0" brushRef="#br0" timeOffset="64">10822 2193 104 0,'3'-24'38'0,"0"16"-20"0,0 1-4 0,0 4 17 16,3 3-11-16,0 0-1 16,0 8 4-16,3 13 5 15,3 21-15-15,-3 22 4 0,0 18 1 0,-3 24-10 16,-9 0-2-16,0-3-6 15,0-11-3-15,0-12 4 16,0-12 1-16,0-12 0 16,3-11-2-16,0-11-19 15,0-10-10-15,0-8-23 16,6-8-49 0,-3-13 12-16</inkml:trace>
  <inkml:trace contextRef="#ctx0" brushRef="#br0" timeOffset="65">10926 2119 156 0,'21'-24'57'0,"3"8"-30"0,15 1-27 0,-15 7 10 16,14-3 5-16,16 0 2 15,14 1-4-15,4 2 0 16,32-3-8-16,15 1-3 0,21-1 1 16,-3 1-81-1,0 2 42-15,27-3-53 16,-19 6 50-16</inkml:trace>
  <inkml:trace contextRef="#ctx0" brushRef="#br0" timeOffset="66">13242 1942 204 0,'33'3'77'0,"-33"-3"-42"0,12 7-28 0,-6-4 20 16,0 0-16-16,-3-1 7 16,3 6-10-16,-6 3 11 15,3 5-11-15,-3 8 3 16,0 5-7-16,0 21-2 16,6 6-1-16,0 23-4 15,6-2 2-15,5 31-4 16,1-5 3-16,0 14-6 15,6-11 5-15,-6 2-5 16,0-18 4-16,-6-11-7 0,-4-12 7 16,-5-15-34-16,0-9 21 15,-6-14-91-15,0-3 60 16</inkml:trace>
  <inkml:trace contextRef="#ctx0" brushRef="#br0" timeOffset="67">10807 3172 84 0,'0'3'33'0,"3"-3"-18"0,6 2-5 0,-3 1 12 15,6 0 16-15,12 5 9 16,6-6-1-16,5 6 2 15,22 0-14-15,17-2-3 16,19-1-18-16,29-8-6 0,24 6-2 16,23-6-3-16,16 8 1 15,-10 1-9 1,4 4 4-16,9-7-9 16,-25 2 7-16,1-7-3 15,-21-1 4-15,-12-5 0 16,-21 0 1-16,-15-2-14 15,-17 4 9-15,-16-2-54 16,-14 6 33-16</inkml:trace>
  <inkml:trace contextRef="#ctx0" brushRef="#br0" timeOffset="68">13177 1958 108 0,'-3'-6'44'0,"3"6"-24"0,-12-5-8 15,3 3 27 1,6 4-22-16,-12-2 25 16,3 0-24-16,-27 0 30 0,10 3-27 0,-31-1 27 15,4 4-27-15,-31-4 16 16,7 4-22-16,-33-6-1 15,21 2-9-15,-25-2-1 16,4-2-7-16,12-4-2 16,15 1-29-16,8 2-13 15,13 1-81-15,8-1-37 16</inkml:trace>
  <inkml:trace contextRef="#ctx0" brushRef="#br0" timeOffset="69">13736 458 140 0,'0'2'55'0,"0"-2"-30"0,3 3-12 16,-3-3 17-16,0 0 0 15,0 0 4-15,0 0-12 16,0 0-3-16,3-3-11 16,3-2-5-16,0 0 0 0,0-3-2 0,-3-3-1 15,6 1 1-15,-3-4-1 16,0 1-3-16,3 5 0 15,3-2-3-15,-6 2-1 16,-6 8-1-16,3 5 2 16,6 3 4-16,-6 5 1 15,0 6 1-15,0 7 2 16,0 8 3-16,0 1 4 16,0-9-2-16,5 6-4 15,-2-5-2 1,0-4 0-16,-3-4-1 15,6-3-44-15,-3-3-20 16</inkml:trace>
  <inkml:trace contextRef="#ctx0" brushRef="#br0" timeOffset="70">13724 698 212 0,'-3'-5'79'0,"6"10"-42"0,6-10-32 16,-3 2 19-16,6 3-2 16,6 0 2-16,6-2-11 15,-3-1-5-15,9 3-5 16,-4-3-14-16,-2 3-4 0,3 0-31 16,-6 0-10-16</inkml:trace>
  <inkml:trace contextRef="#ctx0" brushRef="#br0" timeOffset="71">13608 246 152 0,'-53'-3'57'0,"32"11"-30"0,-6 8-29 0,18 5 11 15,-3 6 3-15,0 10 4 16,3 24-4-16,7 7 1 16,7 9-8-16,13-8 6 0,15-6 2 15,15-7 2-15,11-14 1 16,7-10 0-16,14-16 0 16,6-16 0-16,-2-16 3 0,-4-16-7 15,-17-2-2-15,-16-16-3 16,-23-1 0-16,-18-2 2 15,-15 1 2-15,3 12-8 16,-36-13-1-16,1 13-18 16,-7 8-6-16,6 14-53 15,1 13-21-15,2 13-6 16</inkml:trace>
  <inkml:trace contextRef="#ctx0" brushRef="#br0" timeOffset="72">13864 2471 172 0,'-20'-3'66'0,"17"3"-36"0,0-5-22 0,3 5 18 0,3-3-11 16,0-2-1-16,5 3-8 16,4-4-2-16,0 1-2 15,0 2-2-15,0 6 1 0,0 2-4 16,-3 3 0-16,-6 5-5 15,-3 14 0-15,-9-3 2 16,3-3 3-16,-9 0 8 16,-6-2 5-16,3-4 6 15,4-1 2-15,2-4 8 16,3-2 4-16,3-3-10 16,3-2-2-16,6-3-12 15,15 0-4-15,-6-3 0 16,8 1 1-16,7-1-4 15,-3 1 1-15,6-1-7 16,-1 0 0-16,1 1-26 0,-3-1-8 16,-6 0-28-16,-6 1-9 15,0-6-7 1</inkml:trace>
  <inkml:trace contextRef="#ctx0" brushRef="#br0" timeOffset="73">13995 2225 84 0,'-23'-26'33'0,"8"18"-18"0,-6-3 2 0,12 8 16 15,-9 1 7-15,-12 2 5 16,3 5-9-16,-2 8-4 0,-4 11-18 16,-3 18-2-16,3 17-1 15,4 17-4-15,17 12-2 0,12-4 2 16,12-7 0-16,9-11 5 15,17-16 5-15,10-7 0 16,14-14-1-16,13-16 0 16,5-16 0-16,1-23-2 15,2-11 1-15,-24-11-4 32,-2 3-6-32,-15-13 2 0,-25-13 8 15,-22 5 8-15,-16 2-10 16,-18 9-2-16,-6 7-7 15,-11 8-29-15,-1 11-11 0,7 8-55 0,-10 8-23 16,10 10-12 0</inkml:trace>
  <inkml:trace contextRef="#ctx0" brushRef="#br0" timeOffset="74">8477 2722 112 0,'-3'3'44'0,"3"0"-24"0,0-1-10 0,0-2 12 0,0 0-6 15,0 0 1-15,0 0-6 16,0 0 1-16,0 0-7 16,0 0 4-16,0 0 1 0,0 0-1 15,0 0 0-15,3 3-3 16,-3-3 1-16,0 0-2 15,0 0 2-15,0 0 0 16,0 0 1-16,6 0-2 16,0-3-1-16,0 1-6 15,0-4 1-15,3 1 0 16,-1 0 2-16,1-3-1 16,0 0-1-16,0 0 3 0,3 0 2 15,0-3 0-15,3 1 2 16,3-3-2-16,0-1 2 15,0 4 0-15,-1-1 3 16,1 1-3-16,3-1 1 16,0-5-7-16,3 3-3 15,0-3 3-15,-1 0 1 16,1-2 2-16,6-1 0 16,-3 1 0-16,2 2 2 15,4-8-1-15,3 0 2 16,0 3-6-16,2 0-1 15,-2 0 2-15,3 2 1 16,-1-2-1-16,1 2-2 0,0 4 1 16,3 1 1-16,2 1 1 15,1 3 1-15,-4-1-2 16,4 3-2-16,0 3 1 16,-1-1 1-16,1 4 1 15,0-1 1-15,-4 1-5 16,1 2-1-16,0 0 1 15,2 2 0-15,-2 1 7 16,3-1 6-16,-1 4-6 16,1-1-3-16,3 0-2 15,-1 1-1-15,-2-1 0 16,0 0 0-16,-7-2 24 16,1 2-13-1,-3-2 11-15,-4 2-13 0,-2-2 6 16,-3-1-8-16,0-2 4 15,0 3-6-15,-1-3 0 16,1 0-3-16,0-3-2 16,-3 3 1-16,-3-2 1 15,-1 2-1-15,-5-3-1 16,-3 3 1-16,-6-3-26 16,3 3 14-16,-6-2-59 15,3-1 39-15,-6-2-86 16,0 2 67-16,0-2-85 15,0 2 77-15</inkml:trace>
  <inkml:trace contextRef="#ctx0" brushRef="#br0" timeOffset="75">10531 2135 196 0,'-9'-5'74'0,"9"5"-40"0,-3 0-20 15,0 0 33 1,6 0-26-16,-3 0 9 16,0 0-18-16,3 0 3 15,3 5-10-15,3 0 2 16,5 1-4-16,4 2 0 16,3-1-1-16,0 1-2 15,3 3 1-15,-6 0 1 0,0 2-1 16,-7-3 8-16,1 4-5 0,-9-4 19 15,0 3-14-15,-12 3 10 16,0 0-11-16,-11 3 2 16,-1 5-6-16,-3-3 2 15,3-3-3-15,0 1-28 16,6-3 13-16,-2-3-92 16,8 0 58-16,0-2-108 15,9-1 87-15</inkml:trace>
  <inkml:trace contextRef="#ctx0" brushRef="#br0" timeOffset="76">7265 852 64 0,'0'0'27'0,"0"0"-14"0,0 2 0 15,0-2 14-15,0 0 0 16,0 0 2-16,0 0-8 16,0 0-2-16,0 0-3 15,0 0 3-15,0 0-11 16,0 0-2-16,0 0-2 0,0 0 2 16,0 0 1-16,0 0 1 15,0 0 0-15,0 0 2 16,3 0 1-16,6 0-5 15,-3-2-2-15,3-1-2 16,0 1 1-16,0-4 0 16,3 4 3-16,0-4-3 15,0 1-2-15,3 0 2 0,-1-3 0 16,1 0-1-16,3 0 1 16,3-8 0-16,0 3 1 15,0 0-2-15,0-1 1 16,2 1-2-16,1 0-1 15,3 0 1-15,-3-1 1 16,3-1-1-16,2-1-1 16,1-3 1-16,0 1-1 15,0-6-3-15,-1 3 2 16,4-1 1-16,3 1 2 16,-3 0-1-16,2 0-1 15,1-3 1-15,0 3-1 0,-4 2-3 16,4 4 2-16,3-1 3 15,0-3 3-15,-4 1-4 16,-2 2-3-16,3 0 1 16,-3 0 2-16,2 0 0 15,-2 3 2-15,0 0-4 16,2-1 0-16,-2 1 1 16,0 0 2-16,0 0-3 15,-1 2 0-15,1-5 5 16,0 8 5-16,-3-5-5 15,-1-3 0-15,4 3-2 16,6 0-2-16,0 0 1 16,-1 2-1-16,1 0 2 15,-3 4-1-15,-1-4-3 16,1 6 1-16,3-3 3 16,-3 5-1-16,-1-5 2 15,1 5-2-15,3-2 4 16,-4 5-3-16,1-5 4 15,0 5-4-15,0-3 4 16,-4 3-4-16,4-2 4 16,-3 4-4-16,2-2 1 15,-2 6-1-15,0-4 1 16,0 3-2-16,-1 1-1 16,1-1 1-16,6-2 1 15,-6 2-1-15,5-2 2 16,-2 2-2-16,3-2 2 15,-4 2-2-15,4 0-1 16,0 3 1-16,2 3-1 16,-2-1 0-16,3 1 2 15,0-1-1-15,-1-2-1 16,1 0 1-16,3 0 1 16,-4 0-1-16,1-3 6 15,-6 1-4-15,-1-4 8 16,-2 4-7-16,0-6 3 15,0 0-4-15,-4 0 0 16,-2 0-1-16,-3 0-2 16,-3 0 1-16,0 0-1 15,-4 0 0-15,1 0 0 16,0 0 0-16,-3 0-11 16,-3 0 6-16,-3 0-51 0,0 0 31 0,-3 0-100 15,0 0 71-15,-9 0-71 16,0 0 72-16</inkml:trace>
  <inkml:trace contextRef="#ctx0" brushRef="#br0" timeOffset="77">10540 82 208 0,'-15'-21'77'15,"15"21"-42"-15,0 0-30 0,0 0 25 16,0 0-18-16,0 0 12 16,6 0-14-16,0 0 2 15,2 0-8-15,7 0 0 16,0 2-2-16,3 1 1 16,3 2-2-16,0 1-1 15,0 4 1-15,-1 3 3 16,-2 1-2-16,0-1 6 15,0 0-5-15,-3-2 14 16,-3 2-9-16,-9-3 16 16,0 4-14-16,-15-4 11 0,0 4-12 15,-12-4 4 1,3 3-8-16,-5 1-2 0,2-1-2 16,0-3-4-16,6 1 2 0,-3 0-39 15,9-1 22 1,-3-2-103-16,9 3 68 15,1-3-90-15,2 2 82 0</inkml:trace>
  <inkml:trace contextRef="#ctx0" brushRef="#br1" timeOffset="78">6861 3540 52 0,'-6'0'22'0,"3"0"-12"0,6 0 1 0,-3 0 12 16,0 0-3-16,6 0 0 15,-4-3 0-15,4 1 2 16,3-1-3-16,0-2-2 15,3-3-3-15,3-3 1 16,0-7-8-16,6-6 7 0,6-5 5 16,5-14-1-16,7-7 1 15,12-11-8-15,11-13-2 16,10 0-1-16,5-16 0 16,3-5-4-16,13 2-3 15,-1-7 0-15,3-3-1 0,-6 5 0 16,-2 5 2-16,2 8 3 15,-9 3 2-15,-2 8 5 16,-13 3 3-16,-5 5-2 16,-10 8 0-16,-5 5-3 15,0 2-1 1,-10 12 1 0,-5 4 4-16,-6 11-4 15,-6 6 2-15,-3 2-5 16,-3 3 1-16,-3 2-3 15,-3 3 2-15,-1 3-6 16,-2 2-1-16,0 1-2 16,-3-1-2-16,0 0-6 0,0 3-2 15,0 0-9-15,0 0-1 16,0 0-18-16,0 0-4 16,0 0-21-16,0-2-9 15,3-3-13 1</inkml:trace>
  <inkml:trace contextRef="#ctx0" brushRef="#br1" timeOffset="79">8390 1696 164 0,'-3'-3'63'15,"6"6"-34"-15,-3-6-23 0,0 3 15 16,6 3-5-16,0-3 1 0,0 0-1 15,3-3 0-15,6 1-8 16,6-6-3-16,3 0-1 16,0 2-2-16,-1 1-2 0,1 0 1 15,-6 2-1-15,3 3 0 16,-9 5 0-16,-6 3 6 16,-6 6 6-16,-3 4 5 15,-6 6 2-15,0 0-4 16,-3 0-1-16,0-3-8 15,3 0-4-15,0-3-4 16,3-4-1-16,3-1-34 0,3-5-12 16,3-11-66-1</inkml:trace>
  <inkml:trace contextRef="#ctx0" brushRef="#br1" timeOffset="80">8754 1444 112 0,'-6'-5'44'0,"6"5"-24"0,-9-2-6 0,3 2 15 16,0 0-5-16,-3 0 0 16,-3 5-11-16,-9 5-5 15,0 4-5-15,3 4-7 0,1 1 0 16,5-1 2-16,3 1 1 16,6 2-2-16,9-3 0 15,0-2-1-15,9-8 3 16,-1-2 2-16,4-9 2 0,0-5-1 15,0-3 1-15,0-2 0 16,-3-5 3-16,-3-4-3 16,-3-4-2-16,0 0 0 15,-4-1-1-15,-2-2 0 16,-3-3 2-16,0 6-1 16,0 2 2-16,0 5-2 15,-3 6-1-15,3 3 3 16,0 2 0-16,0 5-4 15,0 3-1-15,6 11 3 16,-3 4 1-16,3 4 0 16,0 10-2-16,3-2 1 0,0 2 1 15,3-6-1-15,0-1-1 16,-3-4-6-16,0-2-4 16,-3-3-45-1,0-5-50-15,3-3 29 16</inkml:trace>
  <inkml:trace contextRef="#ctx0" brushRef="#br1" timeOffset="81">8944 1246 112 0,'-6'0'44'0,"6"3"-24"0,0 2-13 0,0 0 13 0,0 6 3 16,0 2 6-16,0 6-12 15,0 2-4-15,0 5-8 16,0 3-2-16,3 0 1 0,0-5-2 16,0 0-2-16,0-5-37 15,0-6-15-15</inkml:trace>
  <inkml:trace contextRef="#ctx0" brushRef="#br1" timeOffset="82">8882 1325 168 0,'-3'-5'63'0,"6"5"-34"0,0-3-32 0,-3 3 11 15,6 0-6-15,2 0-2 16,4 0-2-16,3 0-1 16,0 0-18-16,0 0-7 15,0 0-20-15,0 0-8 16,-3 0 12-16,0 0 6 16</inkml:trace>
  <inkml:trace contextRef="#ctx0" brushRef="#br1" timeOffset="83">9019 1352 72 0,'-12'16'30'0,"6"-6"-16"0,0 6-1 0,3 5 14 0,3-2-4 16,0-1-1-16,0 1-8 16,3-3-4-1,6 0 8-15,0-6 5 0,8-2-12 16,7-5 7-16,0-8 3 0,0-3-9 16,0-8-4-16,-3 0-3 15,-7 0 1-15,-5-3 1 16,-3 4 1-16,-6-1 0 15,-3-3 0-15,-3 3-4 16,-3 3-1-16,-5 3-3 16,-4 2-3-16,0 5-9 15,3 3-5-15,3 3-20 0,3-1-9 16,3 1-90 0,12 0 61-1</inkml:trace>
  <inkml:trace contextRef="#ctx0" brushRef="#br1" timeOffset="84">9209 1362 112 0,'0'14'44'0,"3"-4"-24"0,0 19-4 0,-3-15 16 15,3 1 0-15,0-1 3 16,0 2-15-16,3-1-4 15,-3-1-10-15,-3-4-2 0,3-2 0 16,-3-3 6-16,3-10 8 16,0-3-2-16,0-5-9 15,0-5-2-15,6-4 1 16,0 1 1-16,2 0-8 16,1 2-1-16,0-2 0 15,3 8 1-15,3 3-2 16,0 4 0-16,3 6-49 15,0 0-20-15,-4 0-24 16</inkml:trace>
  <inkml:trace contextRef="#ctx0" brushRef="#br1" timeOffset="85">6765 1431 56 0,'0'-13'24'0,"3"16"-12"0,0-3 1 0,-3 0 11 16</inkml:trace>
  <inkml:trace contextRef="#ctx0" brushRef="#br1" timeOffset="86">6777 1418 182 0,'15'-5'38'0,"3"-9"-6"15,6-9-5-15,5-4-16 16,7-7-2-16,6-9 1 0,14-17-4 16,7-9-1-16,5-3-2 15,4 4 0-15,-4-4 0 16,-5 14 3-16,-4 0 3 15,-2 10 5-15,-7 1-4 16,-5 7 2-16,-6 5-1 16,-6 6 1-16,-4 3-4 15,-5 5-3-15,-3 5-5 16,-6 3 0-16,-3 2 2 16,-3 3 1-16,-3 3-4 15,0-1 1-15,0 4 0 16,0-1 0-16,-6 3-3 0,0 0 2 15,0 0-12-15,0 0-7 16,0 0-14-16,0 0-3 16,0 0-30-1,0 0-40-15,2 8 28 16</inkml:trace>
  <inkml:trace contextRef="#ctx0" brushRef="#br2" timeOffset="87">11191 3376 100 0,'-3'3'38'0,"3"-3"-20"0,0 2-8 15,0-2 12-15,0 0-8 16,0 0-3-16,0 0-4 15,0 0-2-15,3 0-3 16,3 0 5-16,0 0 5 0,3-5-2 16,3 0 2-16,3-6 2 15,9-5 1-15,9-13-2 16,5-5 0-16,13-9-1 16,5-12 0-16,13-6-2 0,14-5-1 15,7-11-3-15,5 0-1 16,3 3-3-16,15-10-2 15,-9 4 1-15,0-4-1 16,-2 2 0-16,8-1 2 16,-9 1-1-16,-9 3-1 15,-2 13 1-15,-10 0 1 16,-15 5-1-16,-8 11-1 16,-9 7 3-16,-10 9 0 15,-5 2 5-15,-6 6 5 16,-6 2-9-16,2 5-2 15,-2 4-2-15,-6 1 0 16,0 4 2-16,-3 2 1 16,-3 0-1-16,3 3-2 0,-9-1 3 15,0 4 0-15,0-1-6 16,0 0 0 0,0 1 3-1,-3-1 2-15,3 0-5 16,-3 3-2-16,0-2-14 15,0-1-5-15,-9 0-7 16,0 1-4-16,0-1 4 16,-3 1 4-16,-3-1 10 15,-3 0 8-15,0 3 10 16,1 0 5-16,-1-2 14 16,3 2 7-16,3-3-2 0,3 3-1 15,3-3-11-15,3 1-3 16,9-1-6-16,6 0-3 15,6-2-3-15,9-3 1 16,8 5 3-16,1-2 3 16,-3 8-4-16,-4 2-3 15,-5 0 1-15,-6 6 0 16,-3 2 5-16,-6 6 2 16,-6-1 4-16,-3 1 4 15,-3 2-8-15,0-3-1 16,0 4-3-16,0-4 1 15,0-5-37-15,3-2-15 16</inkml:trace>
  <inkml:trace contextRef="#ctx0" brushRef="#br2" timeOffset="88">13540 1561 80 0,'-6'-5'33'0,"3"7"-18"0,-6 1-5 0,6 0 14 0,-6 2-7 16,0 3-2-16,-3 0-6 15,0 8-1-15,3 7-3 16,1-1 0-16,2-1-3 15,3-3 1-15,3-2 0 0,6-3 1 16,2-2 0-16,4-6 2 16,0-5 1-16,6-5-3 15,-3 0-3-15,0-17 0 16,0 1 1-16,0 0-1 16,-3 0-1-16,-6-3 3 15,-3 0 0-15,-3-5-1 0,0-3 1 16,-3 3 0-1,0 6 3-15,0 1 6 0,0 7 4 16,0 1-4 0,0 6-2-16,0 6-8 0,3 10-3 15,0 13 2-15,0 3 3 16,3 2-3-16,0 6-1 16,3 5 0-16,3-5 0 15,-1-3 0-15,7-3 0 16,0-2-36-16,0-3-15 15,0-5-32 1</inkml:trace>
  <inkml:trace contextRef="#ctx0" brushRef="#br2" timeOffset="89">13751 1606 156 0,'-9'-3'57'15,"9"1"-30"-15,6 2-32 0,-6 0 10 0,0 0 6 16,6 0 5-16,0 0-4 16,3 0-2-16,6-3-5 15,3 0-4-15,0-2 0 0,-3 0-1 16,-6-1 2-16,2 1-1 16,-2 0 2-16,-3 0 0 15,-6-1 3-15,-6 1-5 0,-6 0-1 16,-2 5 0-16,-4 5 0 15,0 0 0-15,0 6 0 16,-3-1 0-16,9 6 2 16,0-2 1-16,6 4 3 15,3 1-1-15,3-4 0 16,6 1-3-16,0-2 1 16,15-4-2-16,3-2 2 15,0-3-20-15,0-5-6 16,-1-2-30-1,1-9-49-15,-3-7 19 16</inkml:trace>
  <inkml:trace contextRef="#ctx0" brushRef="#br2" timeOffset="90">13933 1384 104 0,'0'5'41'0,"3"5"-22"0,0 17-5 15,0-11 15-15,0 5-3 16,-3 3 2-16,9 0-14 16,-3 7-3-16,-3 1-7 15,0-3-1-15,5-2 1 0,-2-6-27 16,0-3-9-16,3-4-44 16</inkml:trace>
  <inkml:trace contextRef="#ctx0" brushRef="#br2" timeOffset="91">14117 1561 124 0,'0'5'49'0,"0"-2"-26"0,6-1-14 0,-3 4 16 15,3-1 3-15,0-2 3 16,3-1-14-16,3-2-8 15,3 0-5-15,0 0-4 0,0-2 3 16,0-4-2-16,2 1-1 16,-5-3-4-16,-6 0 0 15,-6-2-7-15,-6 2-3 0,3 2 5 16,-9 4 3-16,-2 2 4 16,-7 2 3-1,0 4 4-15,-3 4 4 0,0 1 0 16,6-1 0-16,4 6 3 15,5 0 3-15,9 3-4 16,9-3-1-16,5-3-9 16,4 0 0-16,6-5-3 15,6 0-2-15,6-11-37 16,-7-10-17-16,7-3-26 16</inkml:trace>
  <inkml:trace contextRef="#ctx0" brushRef="#br2" timeOffset="92">14376 1360 184 0,'-6'2'68'0,"6"6"-36"0,6 8-20 0,-3 5 19 16,0 6-7-16,0 2 0 15,3 3-11-15,0 10-5 16,-3-5-3-16,6-8-12 15,0 3 4-15,-6-6-70 16,9-4 40-16,-3-7-87 16,0 1 67-16</inkml:trace>
  <inkml:trace contextRef="#ctx0" brushRef="#br2" timeOffset="93">14281 1503 244 0,'-21'-11'93'0,"36"16"-50"0,-6-7-48 16,-3 2 15-16,9-3 7 15,0-5 8-15,6 0-12 16,2 0-25 0,4 6 6-16,3-4-87 15,9 6 52-15,-7 0-87 16,4 3 73-16</inkml:trace>
  <inkml:trace contextRef="#ctx0" brushRef="#br2" timeOffset="94">14573 1569 228 0,'0'10'85'0,"0"-10"-46"0,12 8-35 0,-9-5 25 16,3 0-18-16,3-3 2 15,2 2-9-15,7-4 0 16,0-1-2-16,3-2-6 15,3-1 2-15,-3-4-12 16,-3 5 7-16,-10-9-9 16,1 6 8-16,-15-5-2 15,3 5 6-15,-14 0 7 16,5 3-2-16,-12 2 13 16,0 6-7-16,-3 2 14 15,0 3-12-15,1 5 16 16,5 1-15-16,9 7 9 15,3 0-11-15,15 3-2 16,3-3-4-16,18 0-2 0,-1-5-2 16,13-3-1-16,-3-5-51 15,3-5-24-15,-4-8-37 16,-2-14-14-16</inkml:trace>
  <inkml:trace contextRef="#ctx0" brushRef="#br0" timeOffset="95">12671 7286 104 0,'0'0'41'0,"0"3"-22"0,0 0-9 0,0-3 12 16,-3 8-6-16,-6 8 1 0,-6 10 3 16,-6 11 2-16,-3 3-11 15,-2 10 0-15,-7 8 2 0,3-5-7 16,3-5-1-16,6-3-3 16,1-8 1-16,5-8-4 15,3-5 0-15,3-3 1 16,0-8 0-16,3 0-20 15,0-2-7-15,3-3-13 16,3-8-38 0,3-5 7-16,3 2 28 15,0-8 17-15</inkml:trace>
  <inkml:trace contextRef="#ctx0" brushRef="#br0" timeOffset="96">12799 7392 108 0,'0'-2'44'0,"0"4"-24"0,0-2-8 0,0 0 16 15,-3 8-7-15,0 3 0 16,-6 5-1-16,-3 5 2 15,-3 5-12-15,-6 9 1 0,0 4 2 0,1 6-3 16,-1-2 0 0,0-6-9-16,3 2 0 0,3-7-1 15,0-5 2-15,3-1-10 16,3-7-4-16,3-1-76 16</inkml:trace>
  <inkml:trace contextRef="#ctx0" brushRef="#br0" timeOffset="97">13120 7398 108 0,'0'0'44'0,"0"2"-24"0,0-2-4 0,0 0 16 16,0 0-2-16,0 0 0 15,0 0-9-15,0 0 0 16,0 0-12-16,3-2-1 0,0-4-1 16,0 4-1-16,3-6-1 0,0 0-6 15,0 0-1-15,0-5 1 16,0 5 2-16,-3-3 0 16,3 6-1-16,-3-3 1 15,0 3-1-15,6-3 0 16,-9 2-3-1,3 4 2-15,6 2 1 16,-3 0 0-16,0 5 0 16,-3 6 0-16,-1 7 4 15,1 11 5-15,0 0-5 16,-3 6 0-16,0-1-4 16,3 0-1-16,-3-2 3 15,3-5 3-15,0 2-4 16,0-5-1-16,-3-3-9 15,3-8-2-15,0 6-29 0,-3-6-14 16,0-8-25 0,0-2-17-16,0-1 42 15</inkml:trace>
  <inkml:trace contextRef="#ctx0" brushRef="#br0" timeOffset="98">13084 7683 160 0,'-8'0'60'0,"5"0"-32"0,3 0-17 0,0 0 18 16,0 0-11-16,6 3-2 0,-1-3 4 16,4 0 4-1,9 0-13-15,6 0-1 0,9 0 0 0,-3-3-8 16,-1 3-1 0,4 0 1-16,0 0 1 0,-3 0-8 15,-7 11-4-15,-2-6-46 16,-3 3-19-16,-3-3-17 15</inkml:trace>
  <inkml:trace contextRef="#ctx0" brushRef="#br0" timeOffset="99">12599 6503 124 0,'0'0'46'0,"0"3"-24"0,-3 2-10 0,0 6 16 0,-3 5 1 15,-5 8 3-15,-7 10-9 16,-9 16-3-16,-3 6-12 16,-3-1-1-16,4-2 3 0,2-5-6 15,3-6-2-15,0-2-1 16,6-11-1-16,3-5-7 15,4-6-3-15,2-4-27 16,12-12-58 0,3-2-9-1,5-16 36-15</inkml:trace>
  <inkml:trace contextRef="#ctx0" brushRef="#br0" timeOffset="100">12799 6580 164 0,'-15'13'63'0,"6"6"-34"0,-24 23-27 0,18-21 12 16,-6 19 6-16,-5-3 7 16,-1 3-8-16,0-6-1 15,6 8-10-15,3-2-7 0,4-8-4 16,2-3-34-16,6-5-15 15,3-3-37 1</inkml:trace>
  <inkml:trace contextRef="#ctx0" brushRef="#br0" timeOffset="101">13224 6493 112 0,'-20'0'44'0,"-10"-3"-24"0,6 11-17 0,9 5 10 0,0 3 0 16,-6 5 5 0,-2 8-6-16,-1 6 1 0,0 4-4 15,6 6 2-15,9 0-6 16,6-2-3-16,3 2-1 0,9-3-4 15,6-5 0-15,6-10-14 16,9-6-4-16,2-5-24 16,4-8-36-1,3-14 21-15</inkml:trace>
  <inkml:trace contextRef="#ctx0" brushRef="#br0" timeOffset="102">13329 6596 124 0,'-9'-3'46'0,"12"6"-24"0,-6 0-30 0,3-1 7 16,0 6 8-16,0 3 7 15,0 7 6-15,0 6 5 16,0 10-9-16,-3 3-4 15,3 1-7-15,0-1-2 0,0-6 1 16,3 1-5-16,0-5 1 16,-3-4-29-16,0-4-10 15</inkml:trace>
  <inkml:trace contextRef="#ctx0" brushRef="#br0" timeOffset="103">13516 6895 104 0,'-9'10'38'0,"6"1"-20"0,-6 2-12 0,3 3 9 16,0-5-8-16,-3 7-2 15,0-2 6-15,-5-3 2 0,2-2-9 16,0-3-4-16,3-3-47 16,3 0-18-16</inkml:trace>
  <inkml:trace contextRef="#ctx0" brushRef="#br0" timeOffset="104">13707 6625 140 0,'-9'-11'55'0,"9"11"-30"0,0 0-25 0,0 0 13 16,6 0-7-16,0 0-1 15,-3 0-5-15,5 3-2 16,1 2 1-16,0 3-2 0,-6 6 1 16,3 1 4-16,-6 4 1 15,-6 10-4-15,3-3 1 16,-3 1 0-16,-3-3 0 15,-2-3 2-15,2 0 1 16,-3-5-1-16,0-3 1 16,3-2 9-16,9-3 9 15,0-3-9 1,6 3 1-16,3-5-1 0,6-3-5 16,3 0-2-16,-1-3-2 15,7 0-3-15,0 1-24 16,0-1-9-16,-3 3-43 15</inkml:trace>
  <inkml:trace contextRef="#ctx0" brushRef="#br0" timeOffset="105">14034 6524 140 0,'3'-2'55'0,"6"-1"-30"0,9 22-29 0,-6-9 8 15,0 4 13-15,-3 7 11 16,-4 8-5-16,1 3-1 16,-9 7-13-16,-5-2-3 0,-4 3 0 15,-6-3-1-15,-3-5 0 16,-3 5-34-16,-6 5-15 15,-17-7-42 1</inkml:trace>
  <inkml:trace contextRef="#ctx0" brushRef="#br0" timeOffset="106">12668 5821 152 0,'0'-3'57'0,"0"6"-30"0,0-1-25 0,0 4 14 16,-3 4-4-16,-3 17 1 16,-6 4-3-16,-6 6 1 15,-3 11-6-15,0 2-3 0,-2-5 1 16,2-2-2-16,-3-4 2 16,6-7-4-16,0-5-2 15,6-6-9-15,3-5-5 0,3-6-24 16,3-2-51-1,9-8 9-15</inkml:trace>
  <inkml:trace contextRef="#ctx0" brushRef="#br0" timeOffset="107">12879 5850 156 0,'-3'2'57'0,"3"17"-30"0,-6 15-23 16,0-12 15-16,-6 4-5 16,-6 11 0-16,-11 0-2 15,-1 0 2-15,0 3-7 0,6-3-2 0,4-5-1 16,2-6-9 0,6-5-4-16,6-5-37 0,0-3-15 15,12-7-13 1</inkml:trace>
  <inkml:trace contextRef="#ctx0" brushRef="#br0" timeOffset="108">13126 6030 168 0,'-6'-6'66'0,"6"6"-36"0,3-2-31 15,0-1 12-15,0 0-7 16,0-2-3-16,0-5 0 16,3-9 1-16,3-2-1 15,-3 0 2-15,3 0 2 0,0 2-4 16,-3 3-1-16,0 6-2 0,0 2 0 16,0 5 0-16,0 8 0 15,-3 11 2-15,0 8 0 16,-1 5 2-16,4 5 3 15,0 4-2-15,0-4-2 16,0 0 2-16,0 1 0 16,0-4-30-16,0-4-12 15,0-6-35 1</inkml:trace>
  <inkml:trace contextRef="#ctx0" brushRef="#br0" timeOffset="109">13099 6225 224 0,'-6'-2'85'0,"12"4"-46"15,9-2-48-15,-6 3 12 0,15-3-2 16,3 0 3-16,6 0-3 16,-4 0-3-16,10-3 1 15,-3 1-35-15,-4-3-16 0</inkml:trace>
  <inkml:trace contextRef="#ctx0" brushRef="#br0" timeOffset="110">12668 5278 124 0,'-9'3'49'0,"6"10"-26"0,-12 16-20 16,6-10 12-16,-9 18-3 16,-3 3 1-16,-2 2-3 15,-4 0 1-15,0 1-6 0,3-9-3 0,3-5 1 16,3-3-15-16,4-4-5 15,2-6-33 1,3-3-35-16,6-5 25 16</inkml:trace>
  <inkml:trace contextRef="#ctx0" brushRef="#br0" timeOffset="111">12882 5257 116 0,'0'0'44'0,"0"8"-24"0,-6 16-17 16,0-6 10-16,-9 14 3 15,-11 18 2-15,-7 9-3 16,-3-4-1-16,-3-5-8 16,10-5-4-16,5-5-1 0,6-5-8 15,9-9 0-15,6-5-52 16,9-8-34-1,9-7 34-15</inkml:trace>
  <inkml:trace contextRef="#ctx0" brushRef="#br0" timeOffset="112">13177 5196 100 0,'-36'11'38'0,"24"-6"-20"0,-15 19-10 15,15-8 13-15,-5 10-3 16,-4 11-1-16,3 14-7 16,3-1-4-16,3 5-3 15,6-4-3-15,6-1 1 16,9-8 1-16,6-5 1 0,6-5-21 15,3-8-8-15,8-8-36 16</inkml:trace>
  <inkml:trace contextRef="#ctx0" brushRef="#br0" timeOffset="113">13269 5479 160 0,'-6'-5'63'0,"9"-6"-34"0,0-4-38 0,0 9 9 16,3-2-2-16,3 0 1 15,0-2 1-15,0-3 0 0,0-1 0 16,-3 4 0-16,0-1 0 0,0 3 0 16,-3 3 2-16,-3 5-6 15,0 8 1-15,0 8-1 16,0 13 2-16,0 8 10 16,0 0 6-16,-3-3-2 15,3 6-2-15,0-8-5 16,0-3-4-16,6-3-3 15,-6-4-1-15,5-4-106 32,4-5 19-32</inkml:trace>
  <inkml:trace contextRef="#ctx0" brushRef="#br0" timeOffset="114">13204 5712 180 0,'-21'0'68'0,"21"3"-36"0,3-1-44 0,3 1 7 16,6 0 1-16,-1-1 3 15,7 4 6-15,3-4 2 16,0-2-3-16,9 0-18 0,-3 0-8 16,-1-2-49-1</inkml:trace>
  <inkml:trace contextRef="#ctx0" brushRef="#br0" timeOffset="115">13507 5678 144 0,'-6'8'55'0,"9"0"-30"0,0 8-27 16,0-6 11-16,-3 3-4 15,-3 3 2-15,0 0 0 16,-3-3 1-16,-3 1-4 15,0-4-1-15,0 1 3 0,1-6-25 16,-1-2-12-16,-6-3-37 16</inkml:trace>
  <inkml:trace contextRef="#ctx0" brushRef="#br0" timeOffset="116">13671 5448 116 0,'-9'-3'46'0,"9"6"-24"0,0-11-10 0,0 5 13 16,0 3-7-16,6 0-3 15,0-3-8-15,3 3-3 16,6 0-2-16,0 6-2 0,-1 4 1 16,-2 3 1-16,-3 6 1 15,-3 2-1-15,-6 6 1 0,-6-4-2 16,-3 1 2-16,-3-3-2 16,-2-2-1-16,8-3 5 15,-3-6 1-15,3 1 2 16,0-3 0-16,6-3-4 15,0 1-3-15,6-1 2 16,6-3 2-16,-3 1-2 16,8 0-2-16,-5-3-18 15,18 2-6-15,-9-4-35 16,0-9-42 0,6-2 27-16</inkml:trace>
  <inkml:trace contextRef="#ctx0" brushRef="#br0" timeOffset="117">13906 5374 148 0,'0'-3'57'0,"9"8"-30"0,3 3-36 0,-3 0 9 16,0 16 4-16,0 2 7 15,-3 6 6-15,-6 5 4 16,-3 3-11-16,-3-6-3 0,-3 1-3 15,-3-1-18-15,-3-2-5 16,-6-1-59-16</inkml:trace>
  <inkml:trace contextRef="#ctx0" brushRef="#br0" timeOffset="118">13299 6577 88 0,'-6'8'35'0,"0"-5"-18"0,3 2-7 15,0-2 14-15,-3 2 0 0,0 3 1 16,0 0-14-16,-3 3-4 16,0-1-7-16,-3 1-1 15,3-1-10-15,3 1-5 16,0-3-47-16,6 0-19 16</inkml:trace>
  <inkml:trace contextRef="#ctx0" brushRef="#br0" timeOffset="119">13210 6956 104 0,'-3'2'38'0,"6"-2"-20"0,2 6-6 0,-2-6 16 15,6 2-1-15,0-2 2 16,12 6-12-16,0-1-3 15,3-2-8-15,3-1-6 0,-4 1-1 16,1-1-37 0,-3 1-58-16,0 0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37.5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12667 10840 132 0,'-12'-11'52'0,"6"9"-28"0,-3-4-8 15,6 6 16-15,-3 0-2 16,-3 3 0-16,-5 2-15 15,-7 3-6-15,3 6-6 16,0 1-5-16,0 15-1 0,3-1 2 16,6 2 0-16,3-4 1 15,6-3 0-15,6-6 0 16,0 1 2-16,6-9-3 16,3-4-2-16,0-6-5 15,0-3 0-15,0-5-1 0,-3-3 3 16,-3-4 2-16,0-7 2 15,-4 4 5 1,1 2 3-16,-3 0 4 0,0 6 4 16,-3 2-2-16,3 5 3 15,0 11-10-15,3 8-3 16,3 2-2-16,0 6 2 16,3-3-1-16,3 0 2 15,0-2-4-15,0-3 0 16,0 2-52-16,11-4-22 15,1-12-11 1</inkml:trace>
  <inkml:trace contextRef="#ctx0" brushRef="#br0" timeOffset="0.987">13340 10679 116 0,'-3'-6'44'0,"0"6"-24"0,3 3-6 15,-3-3 17-15,0 8-8 16,-6 2-1-16,-3 4-9 0,-6 7 0 15,0 8-8-15,1 5 4 16,2 11 1-16,3 0-8 0,3 3 0 16,6-6 0-16,3-7 1 15,3-4-17-15,3-4-5 16,9-6-33 0,2-8-49-16,4-5 20 15</inkml:trace>
  <inkml:trace contextRef="#ctx0" brushRef="#br0" timeOffset="1.986">13492 10816 124 0,'-27'5'46'0,"12"6"-24"0,0 8-24 0,12-9 11 15,-3 9 7-15,0 7 5 0,3 3 4 16,3-2 4-16,6-1-15 15,6-5-4-15,3-2 1 0,0-6 4 16,3-5 3-16,3-8-3 16,2-5 1-16,-2-11-7 15,0-3-3-15,-6-2-8 16,-3 0-1-16,-6-3 12 16,-6-2 6-16,-3 2-5 15,-6 3-3-15,0 2-4 16,-3 3-3-16,0 6-26 0,3 2-10 15,0 5-42 1,3 6-54-16,6 2 34 16</inkml:trace>
  <inkml:trace contextRef="#ctx0" brushRef="#br0" timeOffset="2.987">13721 11049 148 0,'-3'19'55'0,"-3"-9"-30"0,3 3-21 0,0-5 15 16,-3 6 2-16,-3-1 2 15,-3 0-8-15,-3-2-4 0,0-1-6 16,1-2-13-16,2 0-4 0,0-3-34 16,3-2-54-1</inkml:trace>
  <inkml:trace contextRef="#ctx0" brushRef="#br0" timeOffset="3.987">13867 10848 108 0,'-9'8'44'0,"6"0"-24"0,-3 5-19 0,3-5 8 15,3 13 12 1,-3 6 9-16,3-4-1 0,0-1 3 16,3 1-14-16,3-1-3 15,3-7-9-15,6-1 5 0,2-9 4 16,1-5 2-16,3-5 1 16,-3-3-7-16,0-8-2 15,-3-5-3-15,-6-3 1 16,-6 0 0-16,-6 0 1 15,-3-2-7-15,-6 2 0 16,-6 3-21-16,0 2-7 16,0 3-28-16,0 1-10 15,4 4-28 1</inkml:trace>
  <inkml:trace contextRef="#ctx0" brushRef="#br0" timeOffset="4.987">14114 10732 148 0,'30'21'57'0,"-19"-5"-30"0,19 15-7 16,-21-10 19-16,3 9-8 15,-3 7-1-15,-3 0-8 16,-3 5-4-16,-9-8-10 16,-3 1-3-16,-3-3 1 0,-3-3-54 15,-6-3-24-15,4-2-28 16</inkml:trace>
  <inkml:trace contextRef="#ctx0" brushRef="#br0" timeOffset="5.987">12911 10467 160 0,'0'0'60'0,"0"8"-32"0,3 13-28 15,0-2 10-15,3 12 16 16,-3 12 7-16,0 20-3 15,-3 19-3-15,-3 8-15 16,0-8-8-16,0-2-2 0,3-12-2 16,0-9 2-16,0-12-3 0,0-10-2 15,3-8-42-15,3-10-18 16,0-11-32 0</inkml:trace>
  <inkml:trace contextRef="#ctx0" brushRef="#br0" timeOffset="6.987">13063 10446 160 0,'3'-19'60'0,"9"9"-32"0,18-9-35 0,-10 11 8 16,13-2 6-16,12-4 8 0,11 4-4 15,16-1 2-15,8 3-8 16,13 0-3-16,2 0-1 15,6 3-1-15,3 0 2 0,0-3-1 16,-8 0 2-16,-4 3-2 16,-15 5-1-16,-11 2 7 15,-10 4 3-15,-11 4 6 16,-9 9 4-16,-10 12 1 16,-5 14 2-16,-9 11-4 15,-3 7-2-15,-3 12-7 16,-3 7-4-16,0 8-1 15,0 0-1-15,0-8-2 16,0-6 1-16,0-2-9 0,0-5-1 16,-3-3-18-1,-3-13-7-15,-3-8-23 0,0-10-10 16,-9-9-16 0,-9-5-18-16,-5-8 43 15</inkml:trace>
  <inkml:trace contextRef="#ctx0" brushRef="#br0" timeOffset="7.987">13155 11340 220 0,'-83'0'82'0,"53"5"-44"0,-9 1-40 0,28-4 14 16,-1 4 3-16,6-1 4 0,3 3-9 15,6 0-3-15,12 10-5 16,14-5 3-16,22 3 1 0,23-5 2 15,19-3 2-15,20 0-5 16,12-3-1-16,3-2-4 16,0-1-3-16,-9 4-12 15,-15-4-5-15,-15 4-49 16,4-1-22-16,-16-5 0 16</inkml:trace>
  <inkml:trace contextRef="#ctx0" brushRef="#br0" timeOffset="8.987">15540 10708 80 0,'0'0'30'0,"0"0"-16"0,2 13-8 0,-2-8 11 16,3 6 11-16,-3 5 4 15,3 7-8-15,-3 7-1 16,0 4-3-16,0 3 0 16,0-3-11-16,3 1 3 0,-3-9 2 15,0-7-5-15,0-3-1 16,0-6 0-16,0-2 0 15,0-3 4-15,0-5 5 0,0-2-11 16,0-6-4-16,6-8-6 16,-3 0-2-16,3 0-2 15,3 0 2-15,3 3 4 16,3 3 1-16,3 2-4 16,0 5 1-16,6 6 2 15,-7 7 1-15,1 6 1 16,-3 0 0-16,-3 0 6 15,-6 0 4-15,-6 0 3 16,-6-1 5-16,-3 1-6 16,-3-2 1-16,-3-4-10 15,0-2-2-15,1-5-14 0,-4-3-7 16,6 0-20-16,6-6-74 31,6-4-13-31,9-1 53 16</inkml:trace>
  <inkml:trace contextRef="#ctx0" brushRef="#br0" timeOffset="9.987">16382 10679 96 0,'3'-22'35'0,"-3"22"-18"0,0 0 4 0,0 0 19 15,0 0 3-15,0 0 2 16,-3 3-10-16,-6 5-4 15,-3 5-17-15,-3 0-7 0,-3 6 0 16,0 5-4-16,4 8 0 16,-1-1-1-16,6 12-2 15,3-4 1-15,6-2-1 16,6 0 0-16,3-7 0 16,3-4-7-16,-1-5-3 15,4-8-21-15,0-2-7 16,3-6-16-1,-3-5-48-15,3-5 13 16</inkml:trace>
  <inkml:trace contextRef="#ctx0" brushRef="#br0" timeOffset="10.987">16459 10771 164 0,'-3'-13'63'0,"6"13"-34"0,-3 0-19 15,0 0 17-15,0 0-11 16,3 5-4-16,0 3 6 15,3 5 3-15,0 9-11 16,0 1 8-16,0 4 4 0,-3 2-9 16,0-3-2-16,3 4-9 15,0-7-2-15,0-1-7 16,0-7-3-16,0-1-43 0,0-4-20 16,3-2-26-1</inkml:trace>
  <inkml:trace contextRef="#ctx0" brushRef="#br0" timeOffset="11.987">16644 11009 164 0,'9'11'63'0,"-18"-3"-34"0,15 2-23 0,-9 1 15 16,0 0 4-16,-3 2 5 15,-3 0-12-15,0-2-3 16,-3-1-9-16,0-2-4 0,0 0 1 15,0 0-33-15,0-8-14 0,4 0-31 16,-4-3-33 0,9-2 36-16</inkml:trace>
  <inkml:trace contextRef="#ctx0" brushRef="#br0" timeOffset="12.987">16772 10755 184 0,'-3'0'68'0,"9"6"-36"0,0 7-37 15,-6-3 12-15,0 6 7 16,-3 3 6-16,0 2-13 0,-3 3-3 16,3 2-3-16,0-2-4 0,0 0 2 15,3-6-43-15,0-4-18 16,6-1-15-1</inkml:trace>
  <inkml:trace contextRef="#ctx0" brushRef="#br0" timeOffset="13.987">16947 10718 164 0,'6'6'63'0,"-6"-6"-34"0,15 5-30 0,-9 0 12 0,6 6 8 15,0 5 7-15,0 7 7 16,-3 7 2-16,-3 7-19 16,-6 0-3-16,-3-3-1 0,-9 6-5 15,0-9-2-15,-6 1-24 16,-9-3-10-16,1-5-61 16,-7 3-50-1,3-4 50-15</inkml:trace>
  <inkml:trace contextRef="#ctx0" brushRef="#br0" timeOffset="14.987">15926 10483 132 0,'3'34'52'0,"3"14"-28"0,3 31-13 0,-6-44 18 15,-3 18-11-15,-3 23-2 0,-3 1-7 16,0-6-4-16,0-10-2 16,3-5-3-16,3-11 1 0,0-8-15 15,0-11-3-15,3-7-62 16</inkml:trace>
  <inkml:trace contextRef="#ctx0" brushRef="#br0" timeOffset="15.987">15992 10335 208 0,'12'-22'79'0,"15"9"-42"0,17-8-45 0,-17 13 12 15,9-10-2-15,14-1 3 16,10-2 0-16,14 0 2 16,10 0-4-16,11-3-2 0,6 5 0 15,0 11-4-15,-2-2 2 16,-7 7 1-16,-6 6 0 16,-5 5 0-16,-13 2 2 15,-5 6 1-15,-7 3 3 16,-5 7-3-16,-10 6-2 15,-5 13 4-15,-9 18 4 16,-6 11 4-16,-6 8 4 16,-7 14-5-16,-8 10-2 15,0 2-5-15,0-10-4 0,-2 0 0 16,-4-11 1-16,3-2-1 16,-3-8 2-16,3-9-11 15,-9-9-2-15,-3-15-15 16,-3-4-4-16,-6-8 8 15,-9-8 5-15,-11-8 14 16,-19-6 6-16,-14-7 3 16,-15-6 3-16,-13 1 17 15,-11-4 7-15,0-2 24 16,6 0 13-16,6 0-35 16,6 1-15-16,11-1-32 15,13 2-11-15,11 1-46 0,16 2-21 16</inkml:trace>
  <inkml:trace contextRef="#ctx0" brushRef="#br0" timeOffset="16.987">18727 10761 116 0,'-38'-3'46'0,"23"3"-24"0,-18 5-4 16,18 1 18-16,-9 4-7 16,-8 6-2-16,2 3-13 15,3 2-4-15,6 5-6 16,6 3-3-16,6 0 0 0,12 3-4 16,9-5 0-16,6-6-5 15,12-3 0-15,6-2-18 16,8-5-8-16,7-3-42 15</inkml:trace>
  <inkml:trace contextRef="#ctx0" brushRef="#br0" timeOffset="17.987">19495 10615 132 0,'-15'-3'49'0,"10"3"-26"0,-1 3-7 0,3 0 18 0,-3 2-5 16,-3 6-2-16,-6 10-7 15,-6 3-2-15,0 7-10 16,3 9-3-16,3 5-1 0,4 5 0 15,5 3 0-15,6-3-5 16,8-10-1-16,10 2-15 16,0-7-6-16,3-9-28 15,3-4-12-15,3-12-14 16</inkml:trace>
  <inkml:trace contextRef="#ctx0" brushRef="#br0" timeOffset="18.987">19588 10753 172 0,'-12'-8'66'0,"9"5"-36"0,6 0-26 0,-3 3 13 16,6 0-8-16,6-5-1 15,-1 5-2-15,4-2 1 16,0 2-4-16,0 2-4 0,0 3-2 16,-6 6 4-16,0 2 1 15,-3-2 0-15,-9 15 1 0,-9-2 4 16,0 0 4 0,0 8-9-16,0-6-2 15,3-2 3-15,0-6 3 16,3-4-1-16,3-4 2 0,3 1 0 15,3-3 1-15,6 0 0 16,6-6 2-16,6 4-7 16,0-6-2-16,0 0-21 15,0-3-7-15,2 3-37 16,-2-3-56 0,6 3 22-16</inkml:trace>
  <inkml:trace contextRef="#ctx0" brushRef="#br0" timeOffset="19.987">19885 10980 164 0,'-3'21'63'0,"3"-10"-34"0,0 2-21 0,0-5 18 16,-6 0-4-16,0 0 1 16,-5 0-12-16,-1 0-4 15,-3-3-5-15,0 3-13 0,0-3-2 16,0-5-34-16,3 0-12 15,0 0-18 1</inkml:trace>
  <inkml:trace contextRef="#ctx0" brushRef="#br0" timeOffset="20.987">19972 10753 164 0,'0'-11'63'0,"3"8"-34"0,6 1-25 15,-4 2 15-15,4 0-7 16,0 0 1-16,0 0-6 16,-3 0-2-16,0 2-2 15,0 4-5-15,-6 2 1 0,-3 5 1 16,-3 3 2-16,-3 2-1 15,-3 1-1-15,-3-1 5 16,4-2 1-16,-1-3 0 16,3 1-1-16,3-4 1 0,3 3 3 15,3-2 2-15,3-3 1 16,3-5-4-16,6 2 0 16,0-5-7-16,2 0-1 15,1-5-18-15,0 2-5 16,0 0-40-1,3-2-56-15,3 0 21 16</inkml:trace>
  <inkml:trace contextRef="#ctx0" brushRef="#br0" timeOffset="21.987">20177 10708 208 0,'3'0'79'0,"3"2"-42"0,9 12-39 0,-3-6 14 0,0 5 7 16,3 11 7-16,2 7 0 16,-2 6 2-16,-3 3-16 15,-9 2-5-15,-6-2 0 0,-6-8-4 16,-9-3 0-16,-5-5-23 16,-13-6-9-16,-3-5-57 15,-6-2-59 1,-8-6 39-16</inkml:trace>
  <inkml:trace contextRef="#ctx0" brushRef="#br0" timeOffset="22.987">18992 10337 156 0,'3'0'60'0,"0"6"-32"0,6 20-13 0,-3-2 18 0,0 21-3 15,-3 21 0-15,-3 16-11 16,-3 24-1-16,-3 8-11 16,0-6-4-16,3-7-2 0,0-14-1 15,3-10 2-15,0-16-8 16,3-14-1-16,6-34-102 16,6-18 7-1</inkml:trace>
  <inkml:trace contextRef="#ctx0" brushRef="#br0" timeOffset="23.987">19061 10242 248 0,'9'-21'93'0,"18"13"-50"0,17-5-52 0,-17 7 12 16,12-2-2-16,14 1 1 15,19-4 2-15,11 0 2 16,12 3-3-16,12 0-2 0,7 3 0 16,2 0-1-16,0 5 0 15,-3 0-3-15,-9 3 2 16,-9 2-1-16,-11 5 0 16,-13 6 2-16,-17 8 0 15,-10 8 4-15,-11 18 5 0,-9 19 4 16,-9 10 2-1,-6 9-8-15,-6 4-2 16,0 9-5-16,0-1-3 0,2-10 2 16,1 0 2-16,0-5-2 15,0 0 0-15,-3-9-17 16,-6-7-5-16,-6-8-9 16,-2-6 0-16,-7-4 15 15,-3-12 7-15,-3-7 11 16,-6-5 7-16,-5-6 5 15,-16-8 2-15,-9-2 0 16,-23-3 1-16,-18-8 3 16,-21-3 2-16,-12-5 15 15,-6 0 7-15,9 0-3 16,6 0-1-16,15 0-29 0,12 3-12 16,14 2-37-16,10 6-14 15,11 0-55 1,19 7-63-16</inkml:trace>
  <inkml:trace contextRef="#ctx0" brushRef="#br0" timeOffset="24.987">13387 12568 140 0,'-5'-8'55'0,"5"5"-30"0,2-2-27 0,1 2 9 16,6-5-3-16,6 0 2 15,12-8-3-15,6-2 0 0,8-1-1 16,13 4-2-16,0-1 1 0,5 2-4 16,4 4 2-16,-1 5 1 15,-2 5 0-15,-1 2-5 16,7 6 1-16,-7 8 0 15,-2 8-1-15,-10 5 1 16,-8 8 3-16,-6 19 0 16,-6 12 3-16,-7 9 3 15,-5 13 4-15,-3 13 2 16,-3 3 1-16,-3-5 2 0,3-4 4 16,0 4-6-16,-3-11-2 15,0-11-5-15,3-5-2 16,0-5-1-16,-9-11 1 15,0-10-31-15,0-8-11 16,-3-9-42 0</inkml:trace>
  <inkml:trace contextRef="#ctx0" brushRef="#br0" timeOffset="25.987">13420 14100 152 0,'-12'-3'57'0,"18"8"-30"0,6-5-32 0,9 3 12 0,6-3 5 16,17-5 7-16,22-3-4 15,5-6 0-15,16 1-9 16,5 3-4-16,9 4 1 0,0 9-2 15,-2-8 2-15,-13 2-26 16,-12 0-10-16,-11 1-47 16</inkml:trace>
  <inkml:trace contextRef="#ctx0" brushRef="#br0" timeOffset="26.987">13402 13107 124 0,'-3'-2'46'0,"12"2"-24"0,3 0-21 0,6 0 8 16,0-3 6 0,6 1 2-16,11-1-2 0,4 3 1 15,15 0-9-15,2 3-2 0,4-1-1 16,2 1-2-16,-2-1 1 16,-1-2-2-16,-5 0 2 15,3 3-9-15,-10-3-3 16,-2 0-17-16,-9 0-7 15,-7 0-28 1,-8 0-21-16,-6 0 40 16</inkml:trace>
  <inkml:trace contextRef="#ctx0" brushRef="#br0" timeOffset="27.987">13465 13515 80 0,'0'-3'33'0,"3"6"-18"0,0-3-18 16,3 0 54-16,3 0-18 15,3-3-10-15,5 1-7 16,13-4-7-16,9 1 2 16,14 0-6-16,4 2-1 0,9 0 2 15,5 3-1-15,0 0 0 16,4 3-3-16,-7 0-2 15,-2 2-24-15,-7-2-11 16,1-3-40 0</inkml:trace>
  <inkml:trace contextRef="#ctx0" brushRef="#br0" timeOffset="28.987">13352 12517 100 0,'-9'-5'38'16,"12"0"-20"-16,-3 8-19 0,0-3 7 0,0 0-4 16,0 0-2-16,3 7 5 15,-3 4 1-15,3 5 0 16,-3 10 1-16,3 11-6 16,3 16-1-16,-3 6 2 15,3 4 1-15,0 3 3 16,-3 8 3-16,2 6-4 15,-2 2-1-15,0-6 0 16,-3 6 2-16,0-2-3 0,-3 7 7 16,0-2 3-16,1-3 5 15,-1-5 1-15,0 5-8 0,3-6-2 16,-3 1 1 0,3-8 4-16,0-8-4 0,0-8 0 15,3-8-6-15,0-8-3 16,0-11-18-16,-1-5-6 15,-2-13-57 1,3-11-6 0</inkml:trace>
  <inkml:trace contextRef="#ctx0" brushRef="#br0" timeOffset="29.987">13512 12597 76 0,'-3'-3'30'0,"3"3"-16"0,-2 0-17 15,-4 3 30 1,-6 2-12-16,0 3-2 0,0 3-1 16,-3 2-7-16,3 8-1 15,-3 8 0-15,3 3 2 16,3 0-1-16,3 2 0 15,6-8-3-15,3 4-2 16,12-7 1 0,6 4-1-16,3-6 0 0,0-8-31 15,0-7-40-15,-1-4 8 16</inkml:trace>
  <inkml:trace contextRef="#ctx0" brushRef="#br0" timeOffset="30.987">13569 12639 44 0,'0'-2'19'0,"0"2"-10"0,3-3-2 0,-3 3 7 16,6 0-1-16,0 0 0 16,0-3-3-16,3 3-1 15,0 0-3-15,0 0 1 16,0 3 0-16,-3 2 3 16,-1 0-1-16,-2 1 2 15,-3 2-2-15,-3 0 2 16,1 0-8-16,-4-3-9 15,0 0 1 1,3 6-2-16,0-1-1 16,3 6 2-16,3-5 4 15,3 2-4-15,0 0 2 16,-1 0 4-16,1-2 2 0,0 0 4 16,-3-1 1-16,-3 1 1 15,0-3 2-15,-3 0-3 16,-3-3-2-16,0 0-5 15,-2 1-2-15,2-4-28 16,-3 1-12-16,3-1-8 16,0 1 0-16</inkml:trace>
  <inkml:trace contextRef="#ctx0" brushRef="#br0" timeOffset="31.987">13774 12853 56 0,'-3'6'24'0,"0"2"-12"0,0 0-8 0,3-3 10 16,-5 0 3-16,-7 1 2 16,0 4-6-16,3-2 0 15,0-3-8-15,0-5-3 16</inkml:trace>
  <inkml:trace contextRef="#ctx0" brushRef="#br0" timeOffset="32.986">13694 12912 109 0,'-6'-3'-58'16</inkml:trace>
  <inkml:trace contextRef="#ctx0" brushRef="#br0" timeOffset="33.986">16325 12562 80 0,'0'-2'33'0,"0"4"-18"0,0 6-11 0,3 3 10 16,-3 13 3-16,0 26 2 16,0 21-6-16,-3 19 0 15,-3 27-8-15,0 7-1 16,-3 11-2-16,4-3 1 16,2-15-2-16,3-17-1 0,0-15 1 15,3-14 1-15,0-15 1 16,-1-14-10-16,1-10-5 15,0-11-25-15,-3-10-33 16,3-16 12 0</inkml:trace>
  <inkml:trace contextRef="#ctx0" brushRef="#br0" timeOffset="34.986">16263 12578 104 0,'3'-13'38'0,"9"5"-20"0,9-2-21 16,-7 7 6-16,10-5-6 0,18-5 2 15,9-3 3-15,14-3 1 16,3 1-4-16,7-1 1 15,5-2 0-15,1 5 0 16,-1 3 0-16,-9 5 0 16,-11 3 0-16,-9 5 2 15,-10 8 1-15,-8 13 3 16,-9 11 1-16,-9 15 3 16,-6 30-1-16,-9 16 2 15,-3 12-6-15,-3 25-1 16,0 5 0-16,-6 5 2 15,3-2-3-15,3-11-2 0,3-19 0 0,3-12-1 16,3-9 2-16,0-2 1 16,0-17 1-16,0-12-18 15,-3-11-7-15,-3-11-41 16</inkml:trace>
  <inkml:trace contextRef="#ctx0" brushRef="#br0" timeOffset="35.986">16275 13967 192 0,'-15'-8'71'0,"15"11"-38"0,6 0-50 0,6-1 7 15,12 4 4-15,17 2 5 16,10-3 4-16,17 0 1 15,1-2-2-15,2-3 1 0,10 2 0 16,-7 1-30-16,-3-3-14 16,7-5-28-1</inkml:trace>
  <inkml:trace contextRef="#ctx0" brushRef="#br0" timeOffset="36.986">16373 13060 132 0,'-6'-3'52'0,"6"3"-28"0,3 0-24 0,0 3 10 15,6-1 7-15,6 1 4 16,12 0-7-16,11-1-1 16,10 1-7-16,2-3-4 0,7-3 1 15,3 3-2-15,5 0 2 16,-2 3-2-16,-7 0-1 16,1-1-6-16,-7 1-4 15,-8 2-30 1,-6 1-53-16,-7-1 9 15</inkml:trace>
  <inkml:trace contextRef="#ctx0" brushRef="#br0" timeOffset="37.986">16325 13483 116 0,'-18'5'46'0,"18"-2"-24"0,6 0-19 16,3 2 12-16,6-2-5 16,9 2 2-16,15 0-1 15,11 1 1-15,7-1-6 16,5 0 0-16,7 0 1 0,5 1-1 16,-2 2-1-16,-10-3-14 15,4 0-7-15,-10-2-35 16,-5-3-37-1,-9-3 24-15</inkml:trace>
  <inkml:trace contextRef="#ctx0" brushRef="#br0" timeOffset="38.986">16525 12573 52 0,'-9'-3'22'0,"6"3"-12"0,-3 0-10 0,-3 3 5 16,-3 5 10-16,-3 3 5 0,0 2-2 15,-6 5 2-15,4 14-11 16,-1 2-3-16,6 1-4 16,3-1 1-16,6-2-2 15,6 0 2-15,6-8-15 16,0-3-7-16,6-5-26 16,5-3-8-16,1-8 22 15,0-2 15-15</inkml:trace>
  <inkml:trace contextRef="#ctx0" brushRef="#br0" timeOffset="39.986">16543 12652 52 0,'-6'6'22'0,"6"2"-12"0,-6 2-3 0,3-2 7 0,0 3-3 15,0 5-1-15,0-3-6 16,0 0-3-16,0 0 0 15,3-2-1-15,6-1 0 16,0-2 2-16,3-2-3 16,3-4 0-16,-1 1-10 15,1 0-3-15,0-1-20 16,0-2-5-16</inkml:trace>
  <inkml:trace contextRef="#ctx0" brushRef="#br0" timeOffset="40.986">16644 12644 36 0,'-15'6'13'0,"12"2"-6"0,3 5-8 0,0 0 4 15,0 8 13-15,-3 0 7 16,0 3-5-16,0 3 0 15,0-3-11-15,3-1-2 16,0-4-1-16,0-3 0 16,0-3-31-16,0-2-12 0,3-3 4 15</inkml:trace>
  <inkml:trace contextRef="#ctx0" brushRef="#br0" timeOffset="41.986">16715 12872 24 0,'0'8'11'0,"0"3"-6"0,0 10 3 15,0-16 7-15,-3 0 4 16,0 6 3-16,-6-3-10 16,3 0-2-16,-3-3-8 15,-2 0-2-15,2-2-35 16,3 0-15-16</inkml:trace>
  <inkml:trace contextRef="#ctx0" brushRef="#br0" timeOffset="42.986">16909 12652 80 0,'3'0'30'0,"15"8"-16"0,-4 8-19 16,-8 3 6-16,3 2 10 15,0 5 7-15,-3 6 2 16,0-3 0-16,-3 0-8 15,-6-2-3-15,-3-3-25 0,-12-1-9 16,-2-1-28-16,-4-4-11 16</inkml:trace>
  <inkml:trace contextRef="#ctx0" brushRef="#br0" timeOffset="43.986">19186 12483 136 0,'3'-3'52'0,"-3"19"-28"0,3 13-30 16,-6 0 8-16,0 35 0 15,-3 21 1-15,-6 39 1 16,-9 19 0-16,-6 29-2 16,4 2-4-16,2-25 1 0,6-20 3 15,3-4 3-15,3-22-2 0,3-18 0 16,0-17-8 0,3-12-2-16,0-14-31 15</inkml:trace>
  <inkml:trace contextRef="#ctx0" brushRef="#br0" timeOffset="44.986">19013 14311 216 0,'-24'-5'82'0,"24"5"-44"16,6 0-62-16,3 0 7 0,9 0 0 16,12 0 5-16,17-3 12 15,16 3 7-15,14-5-3 16,7 0-4-16,8 2-1 0,6 1-15 16,0-1-6-16,-11-5-49 15</inkml:trace>
  <inkml:trace contextRef="#ctx0" brushRef="#br0" timeOffset="45.986">19049 13033 228 0,'-6'-10'88'0,"15"10"-48"0,18 2-47 0,-7 1 16 16,13 2-6-16,15 1 3 0,14-4-1 16,22 1 2-16,2 0-4 15,3-1 0-15,4 1 1 16,2 0-5-16,-6 2-1 16,-3 3-17-16,-8 0-5 0,-13 2-28 15,-14 1-11-15,-12 5-16 16</inkml:trace>
  <inkml:trace contextRef="#ctx0" brushRef="#br0" timeOffset="46.986">19099 13578 184 0,'-26'0'68'0,"29"3"-36"0,3 0-35 0,3-1 11 15,5 9-6-15,16 5 1 16,12-3 7-16,14-2 3 16,13-3-6-16,8-3-4 0,10 0-2 15,5 0-1-15,3-2 0 16,-6 0-31-16,-2-3-14 16,-13 0-37-1</inkml:trace>
  <inkml:trace contextRef="#ctx0" brushRef="#br0" timeOffset="47.986">19314 12528 92 0,'0'-3'35'0,"3"3"-18"0,-6 0-7 0,0 0 14 0,0 3-9 16,0 2-1-16,-6 3-6 15,-3 8 0-15,-3 5-3 16,0 3 0-16,3 13-3 15,0 0-4-15,9 0 1 0,3-2-1 16,6-1 0-16,3-5 0 16,3-2 0-16,6-4-22 15,0-4-49 1,3-6 3-16</inkml:trace>
  <inkml:trace contextRef="#ctx0" brushRef="#br0" timeOffset="48.986">19397 12581 132 0,'-12'-5'49'0,"24"5"-26"0,-3 0-29 0,-3 0 8 15,3-3-4-15,3 0 0 16,0 1 2-16,3-1 0 15,3 0-22-15,-1 3-10 16,-2 0-15-16,0 3-6 16</inkml:trace>
  <inkml:trace contextRef="#ctx0" brushRef="#br0" timeOffset="49.986">19302 12602 24 0,'0'13'11'0,"3"-7"-6"0,-3 4 9 16,3-4 9-16,0-1-7 0,0 0-2 15,0 0-6-15,-3-5 0 16,0 0-3-16,0 0 0 16,0 0-3-16,3 0-2 15,-3 0 3-15,6 0 0 16,-3 0-1-16,0 0 1 15,0-2-2-15,0 2-1 16,-3-3 1-16,3 3 1 16,6 0 1-16,-1-3 1 15,4 3-5-15,0 0 1 16,0 3 0-16,0 2 0 16,-3 1 4-16,0 7 2 15,0 0 4-15,-3 8 1 16,0-2 6-16,-3-3 1 15,-3 0-3-15,0-1 1 0,-3-1-9 16,-6-4-2-16,0-2-21 31,-6 0 9-31,0-3-15 0,3-2-6 0,3 2-31 16</inkml:trace>
  <inkml:trace contextRef="#ctx0" brushRef="#br0" timeOffset="50.986">19308 12584 84 0,'0'0'33'0,"0"0"-18"0,0 0-7 16,0 0 13-16,3 0-1 16,0 0 0-16,3 0-6 15,3 0-4-15,6-3-8 16,2 3-1-16,1 0-17 0,0 0-6 16,0 0-36-16,-3 0-14 15</inkml:trace>
  <inkml:trace contextRef="#ctx0" brushRef="#br0" timeOffset="51.986">19480 12822 72 0,'-2'2'30'0,"2"1"-16"0,0 0-6 16,0 2 11-16,0 3 6 0,-3 0 5 15,0 0-8-15,0 2-2 16</inkml:trace>
  <inkml:trace contextRef="#ctx0" brushRef="#br0" timeOffset="52.986">19460 12891 250 0,'-6'13'-9'0,"-6"-5"-7"0,9-8-49 16</inkml:trace>
  <inkml:trace contextRef="#ctx0" brushRef="#br0" timeOffset="53.986">13798 12668 88 0,'-3'-5'33'0,"3"5"-18"0,0-3-2 0,0 1 14 16,3-1-4-16,0 0-1 16,0 1-6-16,0-4 0 15,3 1-9-15,0 3-2 16,0-1-3-16,3 3-4 0,0 3-1 15,0 2-1-15,0 3 3 16,-3 2 0-16,-3 6 1 16,-3 3 0-16,-3 2 2 15,-3 0 1-15,-3 0 1 0,0 0 4 16,-3-5 3-16,3 0-6 16,0-5-1-16,3-1-4 15,3-2-3-15,0-2 2 16,9-4 4-1,3-2 3-15,3 0-5 16,3 0 0-16,-3 0 1 16,6-2-8-1,-1 2-3-15,-2 0-42 16,-3-3-47 0,0 3 20-16</inkml:trace>
  <inkml:trace contextRef="#ctx0" brushRef="#br0" timeOffset="54.986">13974 12584 108 0,'0'-8'44'0,"3"5"-24"0,3 3-19 0,0 0 11 15,6 3-2-15,3 5 4 16,2 7 8-16,4 9 6 0,0 8-6 16,0 5-3-16,-9-3-11 15,-3 1-1-15,-9 2 0 0,-3-8-1 16,-6-3 1-16,-6-2-6 16,-6-3-3-16,0-2-48 15,0-1-63 1,-5 1 17-16</inkml:trace>
  <inkml:trace contextRef="#ctx0" brushRef="#br0" timeOffset="55.986">16760 12692 80 0,'0'-3'33'0,"0"3"-18"0,0 3-5 16,0-3 21 0,0 0-9-16,0 3-2 0,-3-1 0 15,0 6-10 1,-3 8-1-16,0 0-1 16,0 0-4-16,3 2-1 15,0-4-1-15,3 2-2 16,3-1 3-16,0 1 0 15,3-2 1-15,3-4 0 16,0 6-2-16,0-3 1 16,0-2 4-16,3-11 6 15,0 0-1-15,-1-3 3 16,-2-2-6-16,0-3-3 16,0-3 1-16,-3-2 2 15,-3 0 0-15,-3-8 2 16,-3-3-2-16,-3 3 2 15,0 2-4-15,0 6-2 0,0 2-2 16,-3 3-3 0,4 1-6-16,-1 1-4 0,3 4-27 15,3-1-12-15</inkml:trace>
  <inkml:trace contextRef="#ctx0" brushRef="#br0" timeOffset="56.986">19603 12629 84 0,'0'-3'33'0,"2"3"-18"0,-2 0 2 0,0 0 14 15,0 0-10-15,3 5-2 16,-3 3-9-16,0 3-4 16,0 7-3-16,-3 9 4 0,1 2 5 0,2-3-4 15,0 6 0-15,0-6-4 16,0 1-3-16,0-1 4 15,0-2 1-15,0-5-20 16,0-3-8-16,0-3-53 16</inkml:trace>
  <inkml:trace contextRef="#ctx0" brushRef="#br0" timeOffset="57.986">19754 12557 72 0,'3'0'27'0,"0"3"-14"0,0 2-7 16,3 0 11-16,3 3 2 16,3 6 3-16,0 4-10 15,0 9-2-15,0 4 7 16,-3 1 4-16,0 0-7 16,-3-3-3-16,-3 0-6 15,-6-5 1-15,-6 2 3 0,-3-2-14 0,0-5-6 16,3-6-49-1,0 0-39-15,0-10 38 16</inkml:trace>
  <inkml:trace contextRef="#ctx0" brushRef="#br0" timeOffset="58.986">19177 12475 60 0,'-6'-13'24'0,"-3"10"-12"0,0 1 6 16,9 2 14-16,-3 0 1 15,3 0 1-15,-3-3-8 16,0 0-2-16,3 3-11 0,0 0-3 15,0-2-6-15,0 2-1 0,3 0 3 16,3 0-1-16,0-3 0 16,6 3-3-16,3 0-2 15,6 0 1-15,5 0-1 16,7-3 0-16,3 1 2 16,12-1-3-16,5 0 0 15,7 3 1-15,-1 0 2 16,1 3-1-16,2-3-1 15,-8 0 3-15,-4 0 0 16,-5 0-4-16,-6 0 1 16,-7 0 0-16,-2 0 0 15,-6 0 0-15,-3 0 2 16,-6 0-1-16,-3 0 2 16,0 0-2-16,-4 3 2 0,-2-1 0 15,0 1 1-15,0 5-5 16,-3 0 1-16,0 2 0 15,0-2 0-15,0 3-3 16,0 2 0-16,0 3 2 16,0 8 0-16,0 5-2 15,0 8 2-15,0 8 1 16,-3 0 2-16,0 5-1 16,0 1-1-16,0-1 1 15,0 5-1-15,0 1-3 16,0 7 2-16,-3 1 1 15,3-1 0-15,0-4 2 0,0-6 1 16,0-6-4-16,0 1 1 16,3-3-2-16,0-3 0 15,0 8 2-15,0-5 2 16,0-2 1-16,0-4 1 16,0-2-2-16,0 6 1 15,0-11-2-15,-3-3-1 16,0-3 3-16,0 1 0 15,0-1-1-15,0 0 1 16,0-2-4-16,0 0 0 16,0-3 3-16,0-2 1 15,0-1-1-15,0 1-2 0,0-1 1 16,0 4 1-16,0-1-1 16,0 0-1-16,0 0 1 15,0 0 1-15,0 3-3 16,0-3 0-16,0-2 1 15,0 2 0-15,0-3 2 16,0-2 1-16,0-3-1 16,0-2 1-16,0 0-7 15,0-3 1-15,0 0 3 16,0-3 4-16,0 0 1 16,0-2 2-16,-3-1-4 15,3-2-2-15,0 0 0 16,0 0 1-16,0 0-3 0,-3 3 0 15,0 0 1-15,0-1 0 16,0-2 0-16,-3 0 2 16,-3 0 1-16,-3 0 1 15,-3 0 2-15,-5 3 1 16,-7 0-1-16,-9-3-1 16,-6 0-1-16,1-3 2 15,-1 0-3-15,-6 3-2 16,1 0-9-16,-1 3-3 15,3 2-62 1,10 3-71-16,11 3 33 16</inkml:trace>
  <inkml:trace contextRef="#ctx0" brushRef="#br0" timeOffset="59.986">13849 13282 72 0,'0'0'27'0,"0"-3"-14"0,0 3 7 0,0 0 14 15,0 0-7-15,0 0-1 16,0 0-9-16,0 0 0 16,0 0-4-16,0-2 0 15,-3-1-7-15,0 1-4 0,0-1 1 16,0 0 0-16,3 1 1 0,0-1 0 16,0 0 0-16,3 1-7 15,3 2 0-15,0 0 1 16,0 0 3-16,3 2 0 15,-3 4-1-15,0-1 1 16,-3 0 1-16,0 0 1 16,-3-2 1-16,0 0 2 15,-3-1 1-15,0-2 3 16,-3 0 4-16,3 0-4 16,-3-5 2-16,3 0-5 15,3 0 1-15,0-1-5 16,0 1-2-16,3 2-3 15,-3 1-1-15,3 2-1 16,-3 0 3-16,0 0 0 0,-3 5 1 16,3 0 2-16,-3-2 3 15,0 0 2-15,-3-1 3 16,3-2-1-16,0 0 2 16,0 0-6-16,0-2-1 15,3-1-11-15,3 0-5 16,3 1-41-16,3-1-17 15,9 3-28 1</inkml:trace>
  <inkml:trace contextRef="#ctx0" brushRef="#br0" timeOffset="60.986">13950 13309 80 0,'9'0'30'0,"-18"0"-16"0,15 0 3 16,-6 0 14-16,0 0-8 16,0 0 0-16,0 0-14 15,0 0-3-15,0 0-4 16,3 0-2-16,3 0 1 16,-3 0-1-16,3 0 2 0,0 2 1 15,3-2 3-15,3 0-3 16,3 3-2-16,5-3 4 0,4 0 1 15,6 2 2-15,3-2 0 16,-1 0-2-16,4 0 1 16,-3 0-2-16,9 0 2 15,2 0-4-15,4 0 0 16,-1-2-1-16,4 2-2 16,3 0 1-16,-1 0 1 15,-2 0-1-15,5 0-1 16,-2-3 1-16,-3 1 1 15,-1 2-1-15,4 0 2 16,-7 0 0-16,4 0 1 16,-3 0-5-16,-4 0 1 0,4 0 0 15,-4 0 2 1,-2 0-1-16,0 0-1 0,0 0 1 16,-1 0-1-16,1 0-3 15,-3 0 0-15,-4 2 2 16,1 1 2-16,0-3 2 15,-1 0 1-15,-2 0-5 16,9 0-1-16,0 2 3 16,-4-2 1-16,1 0-3 15,0 0 1-15,-4-2 0 16,-2 2 0-16,-6 0 2 16,0 0 3-16,-4-3 7 15,-5 3 2-15,-3 0-5 16,0 0-3-16,-3 0-3 15,0 0-3-15,-3 0 1 0,0 0-1 16,-3 3 0-16,0-3 0 16,0 0 0-16,0 0 2 15,0 0-6-15,-1 0 1 16,-5 0-23-16,0 0-8 16,0-3-62-1</inkml:trace>
  <inkml:trace contextRef="#ctx0" brushRef="#br0" timeOffset="61.986">15822 13256 176 0,'-6'-6'66'0,"12"6"-36"0,3 0-37 16,0 3 8-16,6 0-2 15,3-1 0-15,6 1 1 16,5 2 0-16,4 1 0 15,-3 1 0-15,0 4 0 0,-3 0 0 16,-4-1 2-16,-5-2 1 16,-6 0 3-16,-6 0 6 15,-9 3 4-15,-6-1-6 16,-9 3-1-16,-6-2-12 16,1 0-5-16,-1-3-40 15,0 2-56 1,6 1 15-16</inkml:trace>
  <inkml:trace contextRef="#ctx0" brushRef="#br0" timeOffset="62.986">16680 13295 92 0,'11'0'35'0,"-8"0"-18"0,-3 3-9 0,0 2 13 16,0-5-1-16,0 3 3 15,-6 2 0-15,1-2 3 0,-4 2-5 16,-3-2-1-16,0-1-11 16,0-2 1-16,3-2 1 0,0-1-4 15,3 0 1 1,3-2-5-16,3 0 0 0,3 0-3 15,3-1-1-15,6 4-1 16,0 2-2-16,0 2 0 16,-3 1 3-16,-3 2 0 15,0 1 1-15,-9-4 2 16,0 3 1-16,0 1 1 16,-3-4 2-16,-3 1-1 15,3-3 2-15,0 0-4 16,0-3 0-16,3 1 1 15,0-1 0-15,3 0-9 16,0 1-2-16,3-3-27 0,6 2-10 16,0 3-49-1</inkml:trace>
  <inkml:trace contextRef="#ctx0" brushRef="#br0" timeOffset="63.986">16665 13316 116 0,'-3'-2'44'0,"3"2"-24"0,0 2-8 0,0-2 13 16</inkml:trace>
  <inkml:trace contextRef="#ctx0" brushRef="#br0" timeOffset="64.987">16671 13316 240 0,'12'0'17'16,"5"0"-10"-16,10-2 5 0,6 2 1 0,12-3-6 16,5 1-2-16,1-1 1 15,11 0 1 1,7 1-3-16,11 2-3 0,0 0-3 15,4 0-1-15,-1 0 4 16,0 0 3-16,1 0-3 16,-1 2-3-16,-2 1 1 15,-1-3 2-15,-9 0 0 16,-2 0 2-16,-4 0-4 16,1 0 0-16,-4-3 1 15,-2 1 2-15,-4-1-1 16,1 0-1-16,-1 1 1 15,-5 2-1-15,-6 0 0 16,-4 0 0-16,-2 0 4 0,-6 0 2 16,0 0 0-16,-1 0-1 15,-5 0-1-15,0 0 0 16,0 0 0-16,-3 0 0 16,-4 0-2-16,-2 0-2 15,0 2 1-15,-3-2-1 16,0 3 0-16,-3-3 2 15,-3 0-12-15,0 0-6 16,-3 0-16-16,-1 0-7 16,-2 0-28-1,0 0-27-15,-3 0 32 16</inkml:trace>
  <inkml:trace contextRef="#ctx0" brushRef="#br0" timeOffset="65.987">18742 13137 152 0,'-15'-11'57'0,"15"11"-30"0,3 0-34 16,-3 0 10-1,12 3-3-15,3-1 0 16,0 6 2-16,3 0-1 15,3 5-1-15,-3 1 3 0,-4-1-4 16,1 3 0-16,-3 0 5 16,-3 2 2-16,-3-5 4 0,-6 1 4 15,-6-1 3-15,-3 0 2 16,-3-2-6-16,0-1-3 16,1-2-14-16,-1 0-5 15,-6 0-25-15,3-3-10 16,3 1-32-1</inkml:trace>
  <inkml:trace contextRef="#ctx0" brushRef="#br0" timeOffset="66.987">19483 13957 32 0,'0'2'13'0,"0"1"-6"0,0 0 11 0,0-3 14 15,0 2-1-15,-3 1 2 16,1 0-13-16,-4-1-4 15,0-2-3-15,0 0-1 16,0 0 2-16,0-2 4 16,0-1-10-16,3-2 2 0,0-1 1 15,3-2-4-15,3 1-2 16,3-1 0-16,0 2-1 16,3 1-7-16,0 2 0 15,2 1-1-15,1 2 2 16,-3 2 1-16,0 4 3 15,-3-1 3-15,-3 0 2 0,-3-5 10 16,-3 3 4-16,-3-3-7 16,-3 0-3-16,0-3-6 15,0-2-2-15,1 0-1 16,2-1-2-16,0-2 1 16,3 1-1-16,3-1-7 15,6 2-3-15,3 1 1 16,-1 2 3-16,4 3 1 15,-3 0 0-15,0 3 4 16,-3 0 0-16,-3-1 9 16,-3-2 7-16,-3 3-3 15,-3 0 1-15,0-3-8 16,-3 0-1-16,0 0-26 0,0 0-13 16</inkml:trace>
  <inkml:trace contextRef="#ctx0" brushRef="#br0" timeOffset="67.987">19582 13295 60 0,'6'-5'24'0,"-3"8"-12"0,-3-3-5 0,0 0 9 15,0 0-2-15,0 0 2 16,3 5 4-16,0 0 4 16,0 1-1-16,-3-1 0 15,0 0 1-15,0 0 0 16,-3-2-13-16,-3 0 0 0,-3-3 0 0,0 0 0 16,0-3 1-16,0 0-4 15,3-2-3-15,3 0 2 16,3-3 2-16,3 0-6 15,3 0-4-15,3 0-3 16,3 3 0-16,6 5 0 16,-4 2 3-16,1 4-2 15,-3 2-1-15,0 2 3 16,-3-2 2-16,-6 0 4 16,0 0 2-16,-6-3 3 15,-3-2 4-15,-3-3-8 16,0 0-3-16,0-3 2 15,0 1 4-15,0-1-12 16,4 0-4-16,-1-2 0 0,3 0 2 16,0 0-33-16,3-1-11 15,3 4-49 1</inkml:trace>
  <inkml:trace contextRef="#ctx0" brushRef="#br0" timeOffset="68.987">19692 13364 100 0,'-12'0'38'0,"9"-3"-20"0,-3 6 1 0,0-3 18 16,3-3-3-16,0 3 1 15,0 0-12-15,3 0-3 16,3 0-12-16,6 0-5 16,6 0-2-16,6-2 1 15,8-1-1-15,7 1 2 16,6-1 0-16,8-2 1 15,10 2-2-15,3-2 1 16,-1 2-2-16,4-5 2 16,5 3-2-16,0-1-1 0,1 1 3 15,-1 0 0 1,-5 2 3-16,-1-2 1 16,-8 2-3-16,-7 1-3 15,-2-1 6-15,-6 0 5 0,-10 1 0 16,-2-1 1-16,-9 0-3 15,-3 3 1-15,-6-2-4 16,-3-1 1-16,-3 1-7 16,-3-4-1-16,-3 4-9 15,0-4-2-15,0 1-25 16,0 2-9-16,0 1-23 16,0-4-8-16,0 4-3 15</inkml:trace>
  <inkml:trace contextRef="#ctx0" brushRef="#br0" timeOffset="69.987">20790 13102 168 0,'-12'-8'66'0,"12"8"-36"0,0 3-40 0,0-3 11 15,3 3-1-15,3 2 2 16,6 0 2-16,6 0 2 15,6 3-3-15,0 6-4 0,2 4-2 16,-2 1 2-16,0-4 2 16,-6 1 4-16,-6 3 2 15,-6-3 12-15,-6 2 7 16,-3-2-2-16,-6-3 0 0,-6 1-15 16,0-1-6-16,0-3-4 15,0 4-3-15,3-4-30 16,0-2-13-1</inkml:trace>
  <inkml:trace contextRef="#ctx0" brushRef="#br0" timeOffset="70.987">16685 13761 100 0,'15'0'38'0,"-12"0"-20"0,0 3-8 0,-3-3 14 15,0 0 4-15,0 0 6 16,0 0-10-16,0 2-2 0,-6 1-13 16,0-3-3-16,-5 3 0 0,-1-3-1 15,0-3 0-15,0 0-3 16,3-2 1-16,3 2-2 16,0-2 2-16,3 0-4 15,3 2 0-15,3-2 1 16,6 5 0-16,0 0 0 15,3 2 0-15,-3 4 0 16,0-1 0-16,-3 0 2 16,-3 1 1-16,-1-4 1 15,-2-2 2-15,-2 6-1 16,-1-4 2-16,0-2-2 16,3 0 0-16,0-2-3 15,0-4-2-15,6 1-2 0,-1 0-1 16,1-1-3-16,3 4 1 15,-3-1 1-15,0 3 2 16,0 0-1-16,-3 3-1 16,-3-3 7-16,0 2 3 15,0 1 3-15,-3 2 2 16,-3-2-3-16,-3 0 0 16,0-3-5-16,3 0 0 15,0-3-25-15,-2 3-13 16,-1-3-66-1,9 1-29-15,3-1 64 16</inkml:trace>
  <inkml:trace contextRef="#ctx0" brushRef="#br0" timeOffset="71.987">19433 13925 88 0,'-3'-3'35'0,"0"1"-18"0,3-1-5 0,0 3 13 16,-6 0 0-16,0 0 11 15,-12-3-12-15,0 1-5 16,-3-1-3-16,1 1-9 16,-4-4 0-16,-9 4 0 0,-3-4 1 15,-2 4 2-15,-7-1 1 16,-9-5 1-16,1 0-6 15,-4 0-2-15,-11-5 2 16,-1 0 3-16,-5-1 2 16,-3 7 1-16,2-4-6 15,1 3-2-15,-4-3 0 16,-2 1 0-16,3 2-2 16,-7-3 1-16,7 3 4 15,-7 0 6-15,7 1-1 16,6 1 1-16,5 1-7 15,7 0-2-15,5 2 0 16,3 0 0-16,7 1-2 0,5-1-2 16,3 3-2-16,7-3 1 15,2 3 1-15,6 0 0 16,3 0-3-16,3 0 2 16,6 0-1-16,0 0-2 15,3 0-6-15,1 0-4 16,-1 0 1-16,3 0 0 15,0 0-8-15,0 0-1 16,0-2-22-16,3 2-7 16,0 0-35-1,0 0-21-15,0 0 47 0</inkml:trace>
  <inkml:trace contextRef="#ctx0" brushRef="#br0" timeOffset="72.987">17638 13557 164 0,'-12'-2'63'0,"9"2"-34"0,-3 2-34 15,-12 4 10 1,-6 4-3-16,-2 1 5 16,-1-1 6-16,-12-2-7 15,3 8 10-15,4-5 4 0,2-1-10 16,6-2-6-16,3 0-2 15,6-3 0-15,4 1-1 16,5 2-1-16,6 2-4 0,3-2 0 16,8 3-3-16,10-1 0 15,6 1-16-15,3 0-8 16,0-1-49 0</inkml:trace>
  <inkml:trace contextRef="#ctx0" brushRef="#br0" timeOffset="73.987">16560 13761 84 0,'-3'3'33'0,"6"-3"-18"0,0 0-9 0,-3 0 9 0,0 0 0 16,0 0 1-16,0 0 0 15,0 0 3-15,0 0-5 16,-3 0 2-16,0 0 0 16,-2 0-1-16,-4 0-7 15,0 0 1-15,-6 0 4 0,-6 0-3 16,0-3 0-16,-3 3-6 15,-5 0-1-15,-1 0 1 16,0 0 2-16,-9 0-3 16,1 0-2-16,-4 0 0 15,0 0-1-15,-8 0 0 16,-4 0 0-16,-2 0 2 16,2 0 1-16,-6 3-1 15,1-1-2-15,2 1 3 0,-5-3 0 16,5 0-4-16,-2 0-1 15,2 0 1-15,7 0 0 16,-7 5 1-16,3-2 2 16,7 0-3-16,-1-1 0 15,1-2 1-15,-1 0 2 16,3 0-3-16,1 0-2 16,2 0 2-16,3 0 2 15,1 0 0-15,-1 0-1 16,0 5 1-16,4-2-1 15,2 0 2-15,-3-1 1 0,3 6 1 16,1-8 0-16,-1 6-2 16,3-1-2-16,3-2 1 15,0-1 1-15,4 1 1 16,2-1 1-16,3-2-2 16,0 0-2-16,3 3 7 15,3-3 3-15,0 0-10 16,3 0-4-16,4 0 2 15,-1 0 2-15,3 0-1 16,0 0 0-16,3 0-1 16,3-5-6-1,6 0 2-15,2-1-6 16,4-2 0-16,3 0-2 16,6 0 1-16,3 1 2 0,0-4 5 15,-4 0 1-15,1 3 3 16,-3 0-1-16,-6 3-1 15,0 0 3-15,-6 2 0 16,-3 1 3-16,-3 2 1 16,-6 0 1-16,-3 2 2 15,-6 4 1-15,-9-1 1 16,-3 0-2-16,0 3-1 16,-2 0-1-16,-1 5 0 15,3-2-2-15,3-1-2 16,3 4 1-16,3-4 1 15,3 1-3-15,4-3-2 16,5 0-1-16,3 0 0 16,6 2 5-16,2 1 1 0,4-1-9 15,0 1-5-15,0 0-25 16,6-1-9-16,3 1-31 16</inkml:trace>
  <inkml:trace contextRef="#ctx0" brushRef="#br0" timeOffset="74.987">13867 13742 68 0,'0'3'27'0,"6"0"-14"0,-6-1 2 0,0-2 13 0,0 0-2 16,3 3 2-16,-3-3 1 16,0 0 5-16,0 0-17 15,-3 0-5-15,0 0-7 16,-3 0-2-16,3 0 3 0,-3-3-1 16,0 1 2-16,3-1-2 15,0 0 0-15,3 3-3 16,0-2-2-16,0 2-4 15,0 0 0-15,0 0-3 16,3 2 2-16,-3-2 3 16,3 6 1-16,-3-1 3 15,0 0 1-15,0 1 3 0,0-1 3 16,-3-2 0-16,0-3 2 16,0 0 0-16,0 0 1 15,0-3-2-15,0 0-1 16,0 1-5-16,3-4-3 15,3 1-5-15,3 0 0 16,3-1 0-16,-3 4 2 16,0-3-4-16,0 5 2 15,0 0 2-15,-6 0 3 16,0 0 2-16,0-3 3 0,0 3 3 16,0 0 2-16,-3 0-8 15,0 0-1-15,-3-3-4 16,3 3-2-16,0-2-37 15,3 2-17-15,0 0-42 16</inkml:trace>
  <inkml:trace contextRef="#ctx0" brushRef="#br0" timeOffset="75.987">13673 13764 76 0,'0'-3'30'0,"0"3"-16"0,-3 0 1 16,3 0 13-16,-3 0-4 15,-3 0-2-15,-6 0-4 0,-8 0 1 16,-4 0 3-16,-9 0 1 16,-3 0-12-16,-5 0 0 0,-1 0 0 15,-6 0-4-15,1 0 1 16,-1 0-5-16,0 0-2 15,10 0 0-15,5 3-1 16,6-1-18-16,6 1-5 16,6 0-27-1,7 2-49-15,2-2 12 16</inkml:trace>
  <inkml:trace contextRef="#ctx0" brushRef="#br0" timeOffset="76.987">13164 13729 76 0,'-30'3'30'0,"13"2"-16"0,-7 0 3 16,12 1 14-16,-9-1-1 15,0 0 2-15,0-2-18 16,1 0-8-16,5 2-7 16,3-2 0-16,6 2 1 15,6 0-5-15,6 6-1 0,15-1-15 16,8 6-6-16,7-3-33 16</inkml:trace>
  <inkml:trace contextRef="#ctx0" brushRef="#br1" timeOffset="77.987">16227 14348 148 0,'12'-8'57'0,"-12"8"-30"0,-3-2-1 0,0 2 23 15,-3 0-4-15,-6 0-2 16,-6 0-7-16,-8 2-2 15,-7 1-19-15,-6 5 2 0,-6 0 1 16,1 3-6-16,2 2 1 16,6 0-10-16,10-2-4 15,5 2-5-15,9 0 1 16,15 0-2-16,18 6 2 16,14 7-2-16,13 3 0 0,3 3 1 15,-4 2 4-15,-2 4 1 16,-6-7 3-16,-10-2-1 15,-11 0 2-15,-12 1 2 16,-9-1 4-16,-12-5 5 16,-14-3 1-16,-13-5-2 15,-9-3 2-15,-5-5-6 16,2-6-3-16,1-4-6 16,8-4-2-16,9-2-28 15,9 1-12-15,10-4-30 16,20 0-12-16,11-7-37 15</inkml:trace>
  <inkml:trace contextRef="#ctx0" brushRef="#br1" timeOffset="78.987">16569 14428 240 0,'-41'0'90'0,"11"8"-48"0,-9 10-45 0,21 6 19 16,-5 2-1-16,5 4 5 15,3 1-8-15,6 9-4 16,9-3-5-16,12-3-3 0,12-2 3 16,11-5 0-16,4-9 3 0,6-7-3 15,-1-9 0 1,1-7 1-16,-3-5 2 0,-7-9 1 15,-11-2 1-15,-12-3-4 16,-12-2-1-16,-6-11-3 16,-9 2-1-16,-6 9-4 15,1 2 1-15,-4 3-20 16,0 5-9-16,6 5-34 16,3 3-12-16,12 3-19 15</inkml:trace>
  <inkml:trace contextRef="#ctx0" brushRef="#br1" timeOffset="79.987">17066 14433 184 0,'6'11'68'0,"-9"-1"-36"0,18 25-29 0,-18-14 15 16,3 11 0-16,-3 2 1 15,-3 6-2-15,0-6 0 16,1-2-9-16,-1-1 1 0,3-1 2 15,0-4-6-15,0-2-1 16,0-6-11-16,3-2-5 16,0-5-19-16,0-6-7 15,0-5-5-15,3-5-1 16,-3-6-8 0,0-7-16-16,0-9 23 0,0 1 40 15,-3-3 20-15,0-3 28 16,0-5 10-16,0-3 1 15,3 1 0-15,3 4-15 16,3 3-4-16,9 3-20 16,2 3-5-16,7 2 1 0,3 6-9 15,3 7-3-15,3 8 8 16,-7 9 5-16,1 4-5 16,-9 6-2-16,-6 10-8 15,-9 1-2-15,-9-1-18 16,-6-2-5-16,-3 0 3 15,-6 0 4-15,0-3 13 16,-2-2 4-16,2-4 6 16,6 4 3-16,3-6 7 0,9-2 2 15,3 5 4 1,6-3 3-16,9-3-2 0,12 1 0 16,8 0-1-16,7-1-2 15,0 1-6-15,-4-1-4 16,1 1-1-16,-3 0 1 15,-3-4-30-15,-4-1-10 16,1-4-59 0,0 1-58-16,0-3 47 15</inkml:trace>
  <inkml:trace contextRef="#ctx0" brushRef="#br1" timeOffset="80.987">17852 14401 268 0,'0'3'101'0,"-12"8"-54"15,6 15-50-15,0-8 16 0,1 14-5 16,-4 5 0-16,0 3-2 16,0 2-1-16,0-5-3 15,3 0-4-15,0-2 1 0,3-3-26 16,0-3-11-16,0-6-43 15,3-4-53 1,0-6 35-16</inkml:trace>
  <inkml:trace contextRef="#ctx0" brushRef="#br1" timeOffset="81.987">17581 14391 304 0,'-3'-11'112'0,"12"11"-60"0,9-5-61 0,-3 5 18 16,12-3 2-16,9 1 7 15,8-1-5-15,7 3 0 16,2 0-7-16,1 0-11 0,3 0-4 16,-4 0-48-16,1 0-20 0,5 3-49 15</inkml:trace>
  <inkml:trace contextRef="#ctx0" brushRef="#br0" timeOffset="82.987">18040 16243 108 0,'-12'13'41'0,"12"29"-22"0,0 14-18 0,0-24 8 15,0 18-5-15,0 21-3 16,-9 17 2-16,-3 18 0 15,3 7-4-15,3 6 1 16,-3-5 2-16,0-13 1 16,3-14 1-16,0-8 0 15,3-7-11-15,3-14-3 16,0-2-24-16,0-17-10 16,0-10 3-16</inkml:trace>
  <inkml:trace contextRef="#ctx0" brushRef="#br0" timeOffset="83.987">18123 16113 116 0,'-9'-8'44'0,"6"8"-24"0,3 0-24 15,0 0 8-15,0 0-2 0,3 0 1 16,3 0 5-16,3-2 5 15,6-1-5-15,3 0 0 16,6 1-2-16,8-1-1 16,10 3-3-16,12-5-2 0,8-1 3 15,10 1-2-15,5 2 2 16,0 1-7-16,-2 2 1 16,-4 5-8-16,-5 0-1 15,-10 1 7-15,-8 2 2 16,-9 2 0-16,-7 3 0 15,-5 6 2-15,-6 2 2 16,-3 14 0-16,-6 9 2 0,-6 7 9 16,-6 12 7-1,-3 22-1-15,-3 21 1 0,-3 8-8 16,3-1-4-16,0 1-4 16,3-11-3-16,3-7 5 15,3-17 4-15,0-10-5 16,0-11-2-16,0-8-1 15,0-5-1-15,-3-13-29 16,0-6-13-16,0-4-36 16</inkml:trace>
  <inkml:trace contextRef="#ctx0" brushRef="#br0" timeOffset="84.987">18165 17698 168 0,'-27'-3'63'0,"24"6"-34"0,6-3-41 0,3 5 7 16,6-5 5-16,6 3 4 15,17-3 12-15,10-3 7 16,18 3-12-16,11-5-4 0,12 2 0 15,4 1-13-15,2 2-3 16,-6 0-38 0,-2 0-54-16,-16 2 18 0</inkml:trace>
  <inkml:trace contextRef="#ctx0" brushRef="#br0" timeOffset="85.987">18218 16182 92 0,'-9'0'35'0,"4"3"-18"0,-7 5-13 0,6-3 10 0,-3 0-2 16,-3 8 1-16,0 8-5 15,0 6 0-15,3-3-5 16,0 8-2-16,3-6 0 15,3 6-1-15,6-1 0 16,6-1 0-16,6-7 0 0,3-1-9 16,3-4-4-16,6-2-29 15,-1-5-23 1,-2-4 20-16</inkml:trace>
  <inkml:trace contextRef="#ctx0" brushRef="#br0" timeOffset="86.987">18257 16264 84 0,'-12'-8'33'0,"24"13"-18"0,-15-10-13 0,3 5 9 15,12 0-3 1,-3 0-1-16,3 0 0 16,0-3-6-16,0 1-1 15,3 2 0-15,-4 2 0 16,1 1 0-16,-3 2 2 15,0 3-1-15,-6 5 2 16,0 1-2-16,0-4 2 0,-6 4-2 16,0-1-1-16,0-5 1 15,0 2-1-15,0-2-3 16,0-3 0-16,6 1-1 16,0-1 3-16,3 0 0 15,0 1 3-15,0-1-1 16,0 3-1-16,0 0 1 15,-3-3 5 1,-3 6 2-16,-3-3-5 16,-3 0 1-16,0 0-4 15,0-3-1-15,0-5-26 16,0 5-9-16,3-5-9 16,3 0-2-16</inkml:trace>
  <inkml:trace contextRef="#ctx0" brushRef="#br0" timeOffset="87.987">18522 16452 108 0,'-3'10'44'0,"3"9"-24"0,-3-6-24 0,-3-5 10 16,0 0-1-16,-6 3 2 15,0-3-3-15,0-3-1 16,4-3-10-16,2 6-3 16,0-5-41-16,0 0-17 15</inkml:trace>
  <inkml:trace contextRef="#ctx0" brushRef="#br0" timeOffset="88.987">18611 16314 108 0,'-3'-16'44'0,"3"16"-24"0,3-2-24 16,0-6 3 0,0 5-1-16,3 0 3 15,0 1 4-15,0 7-2 16,0-2 0-16,3 10 1 15,-3 0 2-15,0 0-3 16,0 1-2-16,-3-1 2 0,-3 5 2 16,-3-4-2-16,0 4-2 15,-3-5 0-15,0-5-1 16,0 11 0 0,0-11 0-16,0 5 2 0,3-5 23 15,3-3-13-15,3-5-6 16,3-2-3-16,0-1-1 15,3-2 1-15,0 2 1 16,6 3-5-16,-3 0-1 16,3 0-6-16,-1 0-2 15,1 0-26-15,-3-3-44 16,0 3 11-16</inkml:trace>
  <inkml:trace contextRef="#ctx0" brushRef="#br0" timeOffset="89.987">18772 16261 100 0,'0'-8'38'0,"3"8"-20"0,3-2-15 15,-6 2 10-15,6 2-4 16,6 1 2-16,0 10 0 16,0 6 1-16,0 2 2 15,-1 3 2-15,-2-3-5 16,-3 5 1-16,-3-2-7 15,-6-3-1-15,0 6 2 0,-6-9-19 16,1-4-5-16,-4-1-56 16</inkml:trace>
  <inkml:trace contextRef="#ctx0" brushRef="#br0" timeOffset="90.987">18147 16724 104 0,'-21'-18'41'0,"15"18"-22"0,-3 0-7 0,6 0 16 15,3 0-10-15,0 0-2 16,0 0-5-16,6 5 0 15,6-2-6-15,9-3 6 0,9 0 2 16,11 5 2-16,7-5 1 16,15 0-4-16,8 0 0 15,3 5-7-15,7 1-1 16,-7 4-2-16,1-7-2 16,-13 7 1-16,-2-10 1 0,-13 6-1 15,-8-6-1 1,-6 0-10-16,-7-3-6 0,-8 3-17 15,-3-3-4-15,-6 3-29 16,-9-2-28 0,-3 2 35-16</inkml:trace>
  <inkml:trace contextRef="#ctx0" brushRef="#br0" timeOffset="91.987">18049 17066 124 0,'-27'0'49'0,"6"5"-26"0,15 0-20 0,6-2 12 15,0 0 6-15,6-1 7 16,6-2-2-16,3 5 2 15,9-5-16-15,11 0 6 0,13 0 5 16,12 0-1-16,11 0-1 16,9 0-9-16,10 3-3 15,2 2-5-15,-9 3-1 16,-2-2-1-16,-10-1-2 16,-2 0-10-16,-10-2-6 15,-8 5-56-15,-1 2-25 0,-2-4 3 16</inkml:trace>
  <inkml:trace contextRef="#ctx0" brushRef="#br0" timeOffset="92.987">20305 16137 112 0,'-3'-5'44'15,"6"13"-24"-15,9 18-26 0,-9-5 8 0,0 29 9 16,-3 22 7-16,-6 28-5 16,-6 35-2-16,0 11-4 15,-3 15-2-15,0-2-3 16,0-19-2-16,4-10 1 0,5-19-1 16,0-16 0-16,3-21-16 15,0-10-4-15,0-16-41 16</inkml:trace>
  <inkml:trace contextRef="#ctx0" brushRef="#br0" timeOffset="93.987">20320 16073 168 0,'-15'-18'66'0,"33"2"-36"0,9 8-35 0,-10 5 10 15,16-4-10-15,9 7 1 16,9-6 0-16,14-2 2 0,9 3 1 15,16 0 1-15,2-1 0 16,12-2 0-16,0 3 0 0,-2 0 0 16,-1 5 0-16,-15 5 0 15,-6 6 0-15,-11 7-3 16,-16 9 0-16,-14 20 4 16,-15 27 1-16,-15 14-3 15,-6 20-1-15,-3 19 5 16,-6-2 5-16,-3-1 11 15,0 3 8-15,0-8-10 16,3-8-2-16,0-5-9 16,0-3-4-16,0 0-4 15,0-18-1-15,3-19-3 0,0 0 1 16,0-13-32-16,0-13-13 16,0-8-28-1</inkml:trace>
  <inkml:trace contextRef="#ctx0" brushRef="#br0" timeOffset="94.987">20433 17743 236 0,'-57'-19'88'0,"43"17"-48"0,2-9-51 0,12 11 11 15,0 0-10-15,12 0-1 0,17 6 10 16,16-6 7-16,14 0-2 16,22 0 5-16,14 5 1 0,9-3-5 15,9-2-3-15,3 6-10 16,1-6-5-16,-4 5-26 16,0-10-13-16,-6-1-32 15</inkml:trace>
  <inkml:trace contextRef="#ctx0" brushRef="#br0" timeOffset="95.987">20632 16118 108 0,'-6'-8'41'0,"3"3"-22"0,-5 5-14 16,5 0 11-16,-3 5-3 16,-6 1 2-16,-6 2-4 15,0 5 1-15,0 5-3 16,0 4 0-16,6 12-5 15,3 3-1-15,6 0 1 0,3-2-5 16,9-4 1-16,6 1-13 16,0-3-5-16,3-2-8 15,-3-4-1-15,0-9-30 16</inkml:trace>
  <inkml:trace contextRef="#ctx0" brushRef="#br0" timeOffset="96.987">20671 16187 92 0,'-3'-2'35'0,"3"4"-18"0,0 1-18 0,0 2 9 16,0 0 4-16,-3 3 2 15,0 0 1-15,0 0 4 16,0-2-9-16,0 4-3 16,3 3-4-16,0-2-3 0,3-3 1 15,3 0-4-15,3-3 2 0,9-2 1 16,-3-3 0-16,6 0-5 16,-3-3 1-16,-1-2-18 15,1 0-47 1,-3-1-1-16</inkml:trace>
  <inkml:trace contextRef="#ctx0" brushRef="#br0" timeOffset="97.987">20796 16166 124 0,'-6'-3'49'0,"6"6"-26"0,-3 5-27 16,3 0 10-16,-6 5 1 0,9 8 4 15,-6 6-2-15,0-1 2 16,0 1-4-16,6-3-2 16,0-3-2-16,0-3 0 15,3-2 2-15,0-5-35 16,0 2-56-16,0-5 7 16</inkml:trace>
  <inkml:trace contextRef="#ctx0" brushRef="#br0" timeOffset="98.987">20915 16399 72 0,'3'13'30'0,"0"-2"-16"0,-3 5-1 0,-3-11 11 16,0 0-8-16,-3 6-2 0,-3-1-6 15,0-2-3-15,0-2-2 16,1-1-3-16,-1 0-19 15,0-8-8-15,3-4-21 16,0 4-10-16</inkml:trace>
  <inkml:trace contextRef="#ctx0" brushRef="#br0" timeOffset="99.987">21049 16261 140 0,'-6'6'52'0,"6"25"-28"0,-3-4-28 0,3-14 8 16,0 0-4-16,3 0 2 15,0-2 8-15,3-3 5 16,3-5-7-16,3-3 7 0,0 0 4 16,3-6-8-16,-3-2-1 15,0-10-6-15,-4 2-1 16,-2-2-1-16,-3-1 1 15,-3 6-7-15,-3-6 1 16,-3 3-21-16,1 0-7 16,-4 1-19-1,0 1-35-15,0 1 17 0</inkml:trace>
  <inkml:trace contextRef="#ctx0" brushRef="#br0" timeOffset="100.987">21266 16171 128 0,'21'22'49'0,"-12"-4"-26"0,3 8-16 16,-6-2 15-16,0 3-7 15,-3-1 2-15,-3 1-8 16,-3-1-3-16,-3 3-3 16,-3-5-11-16,-6 5-5 0,0-5-46 15,-5-3-34 1,-4-5 32-16</inkml:trace>
  <inkml:trace contextRef="#ctx0" brushRef="#br0" timeOffset="101.987">20397 16648 96 0,'-9'-3'35'0,"9"3"-18"0,-3-3-11 15,3 3 9-15,0 0 3 16,6 0 1-16,6 0 3 16,6-2 1-16,15 2-1 15,8 0-2-15,7-6-10 16,18 6-2-16,11-2 2 0,15-1-4 16,-5 0 2-16,2 3-7 15,-12 0-1-15,-5 3 0 16,-7 0 2-16,-11-1-1 15,-10 4 2-15,-5-4-13 16,-12 1-3-16,-9 0-32 0,-6-3-10 16,-12 0-21-1</inkml:trace>
  <inkml:trace contextRef="#ctx0" brushRef="#br0" timeOffset="102.987">20344 17182 88 0,'-3'0'33'0,"3"-18"-18"0,3 4-18 16,3 14 6-16,0-2 14 16,5-1 9-16,13 0 9 15,9-2 5-15,12 2-10 16,5-2-3-16,19-3-12 15,8 3-2-15,15 0-7 16,-2 2-4-16,2 0 1 0,-9 3-2 16,-2 0-1-16,-1 0 1 15,-8 0-1-15,-10 0-33 0,-11 0-13 16,-10 0-41 0</inkml:trace>
  <inkml:trace contextRef="#ctx0" brushRef="#br0" timeOffset="103.987">22770 16034 116 0,'-3'-21'44'0,"3"21"-24"0,-3-6-19 16,3 6 13-1,-3 27-5-15,0 20 5 16,-6 30 1-16,0 34-6 16,-9 32-3-16,0 26-3 15,3 14-3-15,3-14 1 0,6-23 1 16,3-30 1-16,0-13-1 0,3-10-2 16,0-27-8-16,0-10-3 15,6-17-34 1,0-12-39-16,3-19 21 15</inkml:trace>
  <inkml:trace contextRef="#ctx0" brushRef="#br0" timeOffset="104.987">22683 15973 168 0,'24'-19'66'0,"9"11"-36"15,26-7-40-15,-29 7 11 0,21 5-3 16,14-10 1-16,16 2-2 16,5 3 2-16,12 3 1 15,-3 0-9-15,13 10-2 0,-13 0-1 16,-6 3 2-16,-12 3 6 15,-11 2 4-15,-15 3 1 16,-10 10 2-16,-11 14 4 16,-3 5 4-16,-12 26-4 15,-6 14-2-15,-9 13 0 0,0 13-1 16,-3 11 4-16,-3 0 5 16,3-1-5-16,0 9 0 15,3-11-2-15,0-8-1 16,0 0-8-16,0 0 0 15,3-21-19-15,-3-10-6 16,0-17-25 0,0-5-31-16,-3-5 27 15</inkml:trace>
  <inkml:trace contextRef="#ctx0" brushRef="#br0" timeOffset="105.987">22719 17820 220 0,'-42'-16'82'0,"39"8"-44"0,6 8-66 16,3 10 4-16,12-2 4 16,18-8 9-16,6 0 13 15,26-8 9-15,9 6-5 16,19-1-1-16,11-2-1 0,0 0-7 15,12 2-2-15,0-2-14 16,-6-1-5-16,-12-2-47 16</inkml:trace>
  <inkml:trace contextRef="#ctx0" brushRef="#br0" timeOffset="106.987">22924 16097 88 0,'-3'-2'35'0,"3"2"-18"0,-3 0-7 0,3 0 14 16,-3 2-7-16,-3 1-2 15,-2 2-6-15,-1 8-1 16,-3 9-3-16,0 1 0 0,-6 7-3 16,15 4-2-16,0 0 1 0,6 1-4 15,0-4 2-15,9-4 1 16,0-1 2-16,0-7-10 16,0 5-2-16,-1-3-35 15,-2-13-30 1,3 0 21-16</inkml:trace>
  <inkml:trace contextRef="#ctx0" brushRef="#br0" timeOffset="107.987">22981 16163 132 0,'-3'-13'49'0,"6"8"-26"0,-3 5-29 0,0 0 8 16,0 0-2-16,0 0 0 16,0 5 6-16,0 3 6 15,0 0-6-15,0 0-3 16,0 0-2-16,0 0-1 16,0 0 0-16,12-3 0 0,-3 0 2 15,6 1-3-15,0 2-2 16,-1 0 2-16,1 5 2 15,-3 11-2-15,-3-3 0 16,3-3 3-16,-6 1 3 16,-6-3 4-16,-3-3 2 0,0 3-3 15,-3-6-3 1,-3-4 0-16,0 2-1 0,-9-8-29 16,3-3-12-1,1-5-44 1,2 0 8-16</inkml:trace>
  <inkml:trace contextRef="#ctx0" brushRef="#br0" timeOffset="108.987">22930 16158 116 0,'6'-13'44'0,"0"13"-24"0,3-5-19 15,3 2 8-15,3-2-3 16,3 2 1-16,0 0-4 15,0 1 0-15,-1-4-10 0,1 6-5 16,-3 0-43-16,6 8-18 16</inkml:trace>
  <inkml:trace contextRef="#ctx0" brushRef="#br0" timeOffset="109.987">23222 16412 140 0,'-3'13'52'0,"0"1"-28"0,-3-4-28 0,0 1 10 16,3-3-5-16,-6 0-1 0,0 0 3 15,-3-3 2-15,3-3-22 16,1-4-10-16,-1-3-31 16,3-1-11-16</inkml:trace>
  <inkml:trace contextRef="#ctx0" brushRef="#br0" timeOffset="110.987">23332 16166 144 0,'9'-3'55'0,"-3"6"-30"0,3 5-27 15,-3 0 9-15,0 5-5 16,0 3 1-16,-3 10-2 15,-3-2 2-15,0 0-2 0,0-3-1 0,-3-2 1 16,0-3-8-16,0-3-3 16,0-3-38-1</inkml:trace>
  <inkml:trace contextRef="#ctx0" brushRef="#br0" timeOffset="111.987">23463 16142 104 0,'15'-10'41'0,"6"10"-22"0,0 0-18 0,-12 0 8 15,0 10 3-15,8 3 5 16,-2 6 0-16,0 7-1 0,-3 9-2 16,-3-3 1-16,-6-1-8 15,-6-2-4-15,-3-2 0 0,-6 5-22 16,3-6-7-16,-12 9-44 15</inkml:trace>
  <inkml:trace contextRef="#ctx0" brushRef="#br0" timeOffset="112.987">22704 16701 112 0,'-12'-8'44'0,"9"8"-24"0,3 0-19 16,0 0 11-16,0 0 3 15,6 0 5-15,3 0 5 16,6 0 2-16,12 0-6 16,6 0-2-16,8 0-11 15,13 0-7-15,2 0-2 0,16 0 1 16,8 0 2-16,12 0-1 15,-2-3-1-15,-1 0 3 16,-9 1 0-16,4 2-4 16,-22 0-1-16,-11 0 1 0,-10 2 2 15,-11 1-31-15,-6 0-12 16,-9-3-41 0</inkml:trace>
  <inkml:trace contextRef="#ctx0" brushRef="#br0" timeOffset="113.987">22704 17235 96 0,'0'-3'35'0,"3"3"-18"0,-3 3-11 0,0-3 18 31,6-8-5-31,3-5 0 0,6 2 0 16,3 3-2-16,6 0 1 15,14 0-9-15,7-2-1 0,11 5 2 16,16 2-4-16,11 3 2 15,9 0-7-15,4 0-1 16,-1 0 2-16,12 3 3 16,-12-3-2-16,-8 0-2 15,-16-3 4-15,-11-2 1 16,-13 5-49-16,-8-6-20 16,-9 12-18-1</inkml:trace>
  <inkml:trace contextRef="#ctx0" brushRef="#br0" timeOffset="114.987">20859 16843 112 0,'6'0'44'0,"-3"0"-24"0,3 8-6 15,-6-8 28-15,5 6-8 16,-2 4-6-1,-3-2-5-15,0 0-13 16,0 8 2-16,-3-5 4 0,-2-6 5 0,-1-5 4 16,-3 0-11-16,3 0-3 15,-3 0-5-15,3-5 1 16,0-3-4-16,6-6-2 16,3 1-3-1,3 0-1-15,3 5-1 16,3 3 0-16,0-1 3 15,-1 6-2-15,-2 6-1 16,0-1 3-16,-3-2 0 16,-6 7 7-16,-3-5 4 15,-3-2 1-15,-3 2 3 0,0-2-5 16,-2-3-3-16,2-3-1 16,0-2 1-16,0 2-3 15,3-2 0-15,6-5-6 16,3 4 0-16,3-2-4 15,6 6 2-15,0-1 1 16,-1 3-1-16,1 3 4 16,-3-1 0-16,-3 6 3 15,-3-2 3-15,-3-1 0 16,-6 3 2-16,0-3-4 16,-3-5 0-16,0 0-12 15,1 0-4-15,2 0-36 16,3-3-15-16</inkml:trace>
  <inkml:trace contextRef="#ctx0" brushRef="#br0" timeOffset="115.987">20951 16872 100 0,'-3'-2'38'0,"3"2"-20"0,-3 0-6 0,3 0 16 16,0 0 4-16,0 0 5 16,0 0-7-16,0 0-3 15,6 0-15-15,3 0-3 0,6 0-2 16,6 0-3-16,2-3-1 16,4 3 3-16,9-5 3 0,9 5 5 15,8 0 1-15,1 0-8 16,8 0-4-16,-2 0 0 15,2 0 0-15,7 0 1 16,-1 0 0-16,1 0-2 16,5 0-2-16,-3 0 1 15,-2 0 1-15,2 0-1 16,-5 5-1-16,-10-2 1 16,-5-3-1-16,-6 0 8 15,-7 0 5-15,-5 0 2 16,-9 0 1-16,-3 2-2 15,-6-4 1-15,-3 4-4 0,-1-2 1 16,-2-2-5-16,-3-1-2 16,0 3 0-16,-3-5 1 15,-3 5-8-15,0-5 0 16,-3 5-13-16,0-3-3 16,0 0-15-16,0 3-5 15,0-2-34-15,3 2-16 16</inkml:trace>
  <inkml:trace contextRef="#ctx0" brushRef="#br0" timeOffset="116.987">22222 16788 208 0,'-12'-3'77'0,"12"6"-42"0,3-6-52 16,-3 3 7-16,3 3 2 16,3-1 4-16,3-2 9 15,6 8 5-15,3-2-5 16,5-1-1-16,4 3 2 0,0 3-3 16,-3-1 0-16,0 1-1 15,-7-3 1-15,1 2 0 16,-6-2 3-16,-6 0 10 15,-6-3 7-15,-6 14-6 16,-15-1 1-16,-2-4-9 0,-4-1-3 16,3-5-3-16,0 0 0 15,3 2-33-15,3-4-14 16,7-4-64 0</inkml:trace>
  <inkml:trace contextRef="#ctx0" brushRef="#br0" timeOffset="117.987">23234 16886 88 0,'6'-3'33'0,"6"8"-18"0,-3-5 9 0,-6 0 16 15,-3 0 2-15,0 0-1 16</inkml:trace>
  <inkml:trace contextRef="#ctx0" brushRef="#br0" timeOffset="118.987">23264 16899 335 0,'-9'0'34'0,"6"0"-7"0,-3 0-14 15,0-3-4-15,-3-5-1 16,3 3 0-16,0-3-7 15,3 5-2-15,3-2-5 16,3 0-1-16,3 0 1 16,3 2 2-16,9 3-3 15,-3 3 2-15,0 2 5 16,-4 3 2-16,1-3 2 16,-6 8 2-16,-3-2 6 15,-3 0 2-15,-9-6 1 16,6 5 1-16,-9-7-6 15,-2-3-2-15,5-3-4 16,-3-2-1-16,3 0 1 16,-3-3 0-16,12 3-11 0,-3-1-3 15,3-2-2-15,0 3 0 16,3 2-4-16,6 6-1 16,-6 2-21-16,3 3-8 15,-3-2-38 1,3 7-38-16</inkml:trace>
  <inkml:trace contextRef="#ctx0" brushRef="#br0" timeOffset="119.987">23267 16883 156 0,'-3'-3'57'0,"6"3"-30"0,-3 0-34 0,0 0 8 16,3 3-2-16,3 0 0 15,8-3 14-15,-2 0 6 16,3 0-9-16,3 0 5 0,0 0 3 16,3 0-10-16,12-3-2 15,-4 0-4-15,7-2 1 16,-3 5-2-16,0-3 2 16,2 1-2-16,1-1-1 0,3-2 1 15,-1 0 1-15,-2 2 3 16,0-2 4-16,-3-1 0 15,8 1 2-15,-2-3-4 16,-6 0 1-16,2-10-1 16,-2-1 1-16,0-2-4 15,-3-3-1-15,5-2 3 16,-5-3 3-16,-3 0-4 16,0-6-1-16,-4-5 0 15,-2 6 2-15,-3-3-1 16,-6-5 2-16,3-6-4 15,-6 3 0-15,-3-3-1 16,3 6 1-16,-9-6 0 16,0-2 1-16,0 0-2 0,-9 0 1 15,6-9-2-15,-3 1-1 16,-6 3-2-16,-3 4-1 16,0 4 2-16,-6-6 2 15,7 8 0-15,-7 3-1 16,-3 2 1-16,-3 3-1 15,-3-3-9-15,-8-5-2 16,-1 8-1-16,-3 0 0 16,-5 0 2-16,-4 3 1 15,-3-1 3-15,1 9 2 16,-13-3-1-16,4 2 1 16,2 1-2-16,-11-1-1 15,2 4-5-15,1 1 0 0,-12 6 4 16,5 1 4-16,1-1 3 15,-1 0 1-15,-2 3-3 16,3-1 2-16,-10-9-4 16,1 7 1-16,3-5-5 15,-4 5-1-15,1 0 0 16,-6 5 4-16,5 3 1 16,4 3 0-16,-6-3-1 15,2 3 1-15,7-1 3 16,-10 4 3-16,10 2 0 15,0 0-1-15,-1 0-2 16,1 8 1-16,5 0 1 16,-8 5 0-16,6 0 0 15,5-2 0-15,-2 2-5 16,-1-2 1-16,4-1 4 0,-1 1 2 16,1 2 0-16,-12 3-2 15,5 2 1-15,1-2-1 16,5-3-5-16,4 9 1 15,-4 1 6-15,1 1 4 16,5 0-6-16,1 0 1 16,-7 2-1-16,4 1 0 15,-1-1 0-15,7 11 0 16,-7 3 0-16,7-3 2 16,2-3 3-16,7-2 2 15,-1 5-3-15,-2 6-3 0,5-6 2 16,0-3 2-16,1 6 2 15,8-6 3-15,-12-2-5 16,13 7-1-16,5-4 0 16,3-9 0-16,6-5-5 15,4-2-1-15,2-6-4 16,6-2-1-16,0-1-34 16,6-4-15-16,0 2-18 15</inkml:trace>
  <inkml:trace contextRef="#ctx0" brushRef="#br0" timeOffset="120.987">19385 15722 212 0,'-6'5'82'0,"-12"8"-44"0,4 19-53 0,8-14 10 16,-3 9 0-16,-3 2 4 16,-3 0 2-16,0 0 2 15,0-2-2-15,3 2 4 0,-3 0 1 16,9-11-2-16,0 3-3 16,3-5 2-16,6-2 2 15,6-4-2-15,6 1-2 16,6-6 0-16,12-2 1 15,3-1-14-15,5-7-5 16,1 10-73-16</inkml:trace>
  <inkml:trace contextRef="#ctx0" brushRef="#br0" timeOffset="121.987">18462 17346 104 0,'18'-3'41'0,"-18"3"-22"0,18 0 0 16,-12 0 18-16,-3 3-7 16,0-3 4-1,-9 13-12-15,3 6-13 16,-9-6 4-16,3-2 0 0,-3-3 5 15,4 0 3-15,-1-3-9 16,0-3-4-16,0-4-3 16,3-3-1-16,0-9-2 0,6 6 1 15,0-2-4-15,3-3 0 16,9 5-1-16,-3 0 0 16,6-3 0-16,-1 11 0 15,-2 0 2-15,-3 11 0 16,0-3 2-16,-3 0 1 15,-3-3 3-15,-15 8 6 16,0-2-3 0,0-3-2-16,0-3 1 15,1-8-3-15,2 1 0 16,0-4 1-16,3-2-1 16,3 0-5-16,3 3 0 15,3 0 0-15,0 0-5 16,6 5 1-16,-3 5 2 15,0-5 1-15,0 5 1 16,-4-2 2-16,-7-1 8 16,-1-4-1-1,0 4 0-15,0-4-3 16,3-1-1-16,-3-2-1 16,3 0 2-16,3 2-5 15,0-2-3-15,3 5-2 16,0-6 3-16,0 6-2 15,6 0-1-15,-3-2 3 16,0 2 0-16,-3 0 3 16,-3 0 1-16,-3 2 1 0,-3-2 0 15,3 6-2-15,-3-6 1 16,0 0-2-16,0 0 2 16,3 0-2-16,0 0-1 15,3-6 1-15,0 6-1 16,3 0-5-16,-3-2 1 15,6 4-3 1,-3-2 4-16,-3 0 4 16,9 0 0-16,-9 0-1 15,0 0 1-15,-3 0-1 16,0 0-9-16,0 0-4 16,0 0-37-16,0 0-18 15,-3 0-50-15</inkml:trace>
  <inkml:trace contextRef="#ctx0" brushRef="#br0" timeOffset="122.987">18439 17423 116 0,'3'-19'44'0,"-3"19"-24"0,15 0-13 16,-10 6 15-16,1-12-13 15,6 6-2-15,0 0-3 16,3 0 2-16,6 6-3 15,3-1 5-15,6-2 4 0,11 7-13 16,1 3-3-16,3 3 1 16,-4 11 3-16,13-4 1 15,-4 12-1-15,1 5 1 0,0-9-1 16,-1 6 0 0,1-2 2-16,-7 4 5 0,-2 1 4 15,-3-8-4-15,-3 8-2 16,-1-9 0-16,1 4 1 15,-3-6-1-15,-4 5 0 16,4 3 1-16,-3-2 1 16,3-4-3-16,5-1-1 15,4-7 1-15,3 4 0 16,5-9 2-16,10-2 1 16,-1-5 1-16,7 2 2 15,11-5-5-15,4 5-1 16,8-8-2-16,0-5 1 0,9 8-2 15,4-2 2 1,5-12-2-16,-3 6-1 0,6 0 1 16,-6 0 1-16,-2-2-1 15,-4-4-1-15,0 1 3 16,6 5 0-16,-9-8-1 16,4 3-2-16,8-3 1 15,-6-5-1-15,-9 2 0 16,-5 3 2-16,-13-5 1 15,-11 0 1-15,-13 0 2 16,-2-6 1-16,-16 11-1 16,-5-10 3-1,-9 4-3-15,-3 6-3 0,-3-2-2 16,-3 2 0 0,-3 3-1-16,0 2 0 0,-3-2 0 15,0-1-3-15,-3 4 2 16,0-4-4-16,0 1 1 15,0 5-11-15,0-3-6 16,0-2-4-16,-6 0 0 16,0 2 1-16,0-7 2 15,-3 7 7-15,-3-8 5 16,0 6 6-16,-3-8 2 16,3 5 10-16,0-5 5 15,1 7-2-15,2-1-1 16,3-1-6-16,6 2-3 0,9 1-3 15,5 0 1-15,13 2 1 16,9-2 0-16,3 5-3 16,2-3 2-16,1 3 3 15,9 3 3-15,-10 2 2 16,-5 3 1-16,-6 5 0 16,-6 0 0-16,-10 1 0 15,-2-1 2-15,-6 5-3 16,-6-4-2-16,-3 4 0 15,-9-10-1-15,1 11-5 16,-7-6 1-16,3 8-40 16,0-2-18-16,0-6-36 15</inkml:trace>
  <inkml:trace contextRef="#ctx0" brushRef="#br0" timeOffset="123.987">23198 17470 100 0,'0'0'38'0,"3"0"-20"0,-3 6-6 0,0-6 16 0,0 0 6 15,0 0 6-15,-3 0-12 16,0 0-5-16,-3 0-13 16,-3 0-2-16,0 0-1 0,0 0 3 15,1-6 1-15,2 6-3 16,0-2 0-16,3-3-10 15,3-1 0-15,3 4-2 16,3-4-1-16,0 6 1 16,5-5 3-16,-2 5-2 15,0 5 1-15,3 1 2 16,-3-4 0-16,-3 4 0 16,0 1 0-16,-6-1 4 0,-3-1 5 15,-6 0-3 1,3-2-1-16,-3 2 4 0,-3-2 4 15,3-3-14-15,1 0-3 16,-1-3-1-16,3-2 2 16,3 2-7-16,3-2-1 15,6 0 1-15,0-1 1 16,5 6 3-16,-2 0 4 16,0 6-1-16,0-6-1 15,-3 5 11-15,0-2 5 16,-6-3 6-16,0 0 1 15,-3 0-6-15,0 0-3 16,-3 0-5-16,-3 0-2 0,3-3-12 16,0-2-7-16,0 5-40 15,3 0-16-15</inkml:trace>
  <inkml:trace contextRef="#ctx0" brushRef="#br0" timeOffset="124.987">23064 17476 116 0,'0'0'44'0,"0"0"-24"0,-3 0-24 15,-12 0 60-15,-2 0-16 16,-4 0-6-16,-6 0-3 16,3 0-19-16,-15-6 4 0,-5 6 4 15,-7-2-5-15,-11 2 2 16,-7-5-6-16,-11 5-1 16,-6-6-9-16,-4 6 0 15,1 0 1-15,6 0 3 16,-7 0-2-16,7 0 0 15,6 0-1-15,8 0 1 16,-2 0-2-16,11 0-1 16,7 0-2-16,5 0 1 0,9-2 1 15,6-4 0-15,7 6-5 16,5-5 1-16,6 5-16 16,3 0-4-16,9 0-23 15,3 0 1 1,9 0-1-16,3 0-33 15,9 0-17 1,6 0 46-16</inkml:trace>
  <inkml:trace contextRef="#ctx0" brushRef="#br0" timeOffset="125.987">21832 17293 152 0,'-3'-5'57'0,"0"2"-30"0,-6 3-23 15,3 0 13-15,-9 3-2 0,0 2 1 16,-8 3-2-16,-4 3 1 16,-3-3-8-16,0 5-4 0,3 5 0 15,4 1-4-15,2-6 0 16,6 0 1-16,6 1 0 16,6-1-3-16,3 0 2 15,9 0 1-15,6-5 2 16,9 3-1-16,2-3-1 15,4 0 1-15,3-3-1 16,3 6-36-16,5-4-13 16,-2 1-30-1</inkml:trace>
  <inkml:trace contextRef="#ctx0" brushRef="#br0" timeOffset="126.987">20876 17388 112 0,'-2'-2'44'0,"4"4"-24"0,-2 1-10 0,0-3 12 15,0 0 14-15,0 0 7 16,-2 0-20-16,-4 0-10 15,0 0-9-15,0-5-1 0,-3-3 0 16,3 3 5-16,0-3 3 16,0 2-4-16,3-7 1 15,3 5-7-15,3 3-3 0,0 0-2 16,3 2 0-16,3 3 0 16,0 0 3-16,0 3-2 15,0 2 1-15,-4 0 2 16,-5 3 2-16,-3 11 1 15,1-6 1-15,-4-3 2 16,0-7 1-16,0 5-3 16,0-8-3-16,0 0 0 15,3 0-1-15,0 0 0 16,3-3 2-16,3-5-3 16,3-2 0-16,0 5-1 15,0 5 0-15,0-3-3 16,0-2 1-16,-6 13 6 15,-3-3 4 1,-3 0 3-16,-3-2-2 0,-3-1-2 16,0 1 0-16,-3-3-1 15,-3 0-2-15,3-3 1 16,3 1-11-16,0-1-2 16,3-2-68-1,4 5-61-15,-1-5 41 16</inkml:trace>
  <inkml:trace contextRef="#ctx0" brushRef="#br0" timeOffset="127.987">18430 16875 92 0,'-3'0'35'0,"6"0"-18"0,-3 0-7 15,0 0 14-15,0 0-2 16,0 0 1-16,3 0-1 16,-3 0 7-1,0 0-7-15,0 0-11 16,0 0 2-16,0 0 2 0,-3 0 2 0,0 5-1 15,-3-2-4-15,3-3 0 16,-3 0-7-16,3 0-1 16,0 0-2-16,3 0-2 15,0 0-2-15,6 0-1 16,0 0-1-16,6 3 3 16,-6-1 0-16,3 6 3 15,-9-8 1-15,0 6 1 16,0-6 4-16,0 5 3 0,-3-2 0 15,0-3 1 1,0-3-2-16,0 3 1 0,3-5-6 16,3 5-3-16,6-3-4 15,0 0-1-15,-1-5 2 16,4 8 0-16,-12 0-2 16,9 0 2-16,-9 0 3 15,0 0 3-15,-3 8 2 16,-6-5 1-16,3 0-4 15,1-3-1-15,-1 0-19 16,0-3-9-16,0 3-104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5148 104 0,'-6'3'41'0,"6"-1"-22"0,-3-2-5 0,3 0 17 16,0 0-2-16,0 3 1 15,0-3-4-15,0 0-1 16,0 0-14-16,0 0 0 0,0 0 2 16,0 0-1-16,0 0 1 15,0 0 1-15,0 0 2 16,6 3-3-16,0-3 2 16,5 0-2-16,4 0 0 15,3 0 6 1,3 0-11-16,12-3 1 15,2 0-6-15,16-2 3 16,0 0-4-16,20-9 4 16,-2 6-4-16,14-2 1 15,-6 2-1-15,13-3 1 16,-7 6-2-16,6-3 2 16,-11 6-2-16,5-4-3 15,-9 6 1-15,1-2 1 16,-10 2 0-16,-2-3 8 15,-10 6-4-15,-5-3 12 16,-9 0-9-16,-7 0 7 16,-5 0-7-16,-6 0 4 15,-3 0-6-15,-6 0 9 16,0 0-8-16,-15 0 3 31,-3 2-5-31,-12 1-2 0,0 5-1 16,-18 0-1-16,4 0 0 0,-25 2 0 15,6 1 0-15,-26-1 2 16,9 4-1-16,-22-4 6 16,13 3-4-16,-12-2 6 15,17 2-6 1,-8-5 6-16,14 3-6 0,1-1 3 16,17 1-3-16,4-3-2 15,11 0 0-15,6-3-6 16,9 3 3-16,9-3-1 15,6 3 1-15,12-2 2 16,6 2 0-16,18-3-3 16,3 0 2-16,11-2 1 15,4-1 0-15,5 4 2 16,-2-1-1-16,-6 0-1 16,-10 1 1-16,-5-1 1 15,-6 0-1-15,-9-2 2 16,-6 2-2-16,-15 0 2 15,-3 1-2-15,-15-1-1 16,0 3 1-16,-15-3-4 16,6 3 2-16,-5 3-8 15,8-3 5-15,-6 0-18 16,12 0 12-16,3-1-13 16,10 4 13-16,-1-3-1 15,9 3 6-15,6-3-6 16,3 2 7-16,5-2-36 0,1 0 22 15,0-5-109-15,0 2 71 0</inkml:trace>
  <inkml:trace contextRef="#ctx0" brushRef="#br0" timeOffset="-1">11371 8398 72 0,'0'0'30'0,"0"0"-16"16,0 6 8-16,0-6 41 16,0 0-33-16,0 0 23 15,0 0-31-15,0-3 8 16,3 3-18-16,0-5 9 16,6-1-12-16,0-7 8 0,0 3-9 15,3-14 2-15,2 3-6 16,7-16-4-16,3 5-1 0,3-13 3 15,0 8-1 1,0-11-1-16,-1 8 1 0,-2-10-4 16,0 10 2-16,3-7 1 15,0 10 0-15,-4 0-7 16,1 8 4-16,-3 2 3 16,-3 11 1-16,-6 0 13 15,-3 6-8-15,-9 2 8 16,-3 5-7-16,-12 6 0 15,0 2-4-15,-15 6 5 16,9 2-5-16,-8 3 8 16,2 2-7-16,0-2 1 15,9 0-3-15,3-8-4 16,6 0 1-16,3-8-4 16,6 0 3-16,3-11-6 15,6 1 5-15,3-9-1 16,6 4 2-16,0-7-3 15,3 6 3-15,0 1 3 16,-4 4 0-16,-2 3 8 16,0 11-5-16,-3 5 5 15,3 2-5-15,-6 9-15 16,0 2 5-16,-3 0-125 16,3 0 72-16,0-5-97 15,3 0 90-15</inkml:trace>
  <inkml:trace contextRef="#ctx0" brushRef="#br0" timeOffset="1">7254 8396 72 0,'-3'2'27'0,"6"-2"-14"0,0 6 0 16,-3-6 11-16,0 0 10 16,0 0 5-16,3 2 6 15,-3-2 2-15,0 0-3 16,0 0-3-16,0 0-22 15,0 0 0-15,0-2 1 0,0-4-5 0,0 1 0 16,-6-21 2 0,-6-4-10-16,-2-1-1 15,-4-6-4-15,-3 0 1 16,-3-11-4-16,0 0 0 16,-5 1 1-16,-4-11 0 15,0 5-3-15,0 2 2 16,4 4 1-16,2 4 0 15,3 9 0-15,3 8 0 16,6 2-3-16,3 8 0 16,3 5-7-16,0 11-2 15,3 13 2-15,3 9 4 16,3 1 5-16,0 7 5 0,0-4-3 16,3-2-3-16,0-6 1 15,-3-4 2-15,0-4 0 16,0-2 2-16,0-8-4 15,3 0 0-15,-3-16-4 16,3-5 1-16,-3-5-3 16,0-6 0-16,-3 0 1 15,3 3 4-15,0 0 1 16,0 5 3-16,0 6 1 16,0 7 1-16,6 3-5 15,3 5-1-15,3 3 3 16,3 8 1-16,3 3 0 15,6 5-2-15,0 0-2 0,-1 0 1 16,4-3-12-16,0 0-7 16</inkml:trace>
  <inkml:trace contextRef="#ctx0" brushRef="#br0" timeOffset="2">7109 8591 104 0,'0'-2'38'0,"0"7"-20"0,3 0-6 15,-1 1 13-15,1 2 0 16,0 2 2-16,0 3-6 15,0 3-1-15,0 3-11 16,0 7-5-16,0-7-3 0,0-3-1 16,0 2 0-16,0-2-7 15,0-5 0-15,-3-3-28 16,0 0-9-16,0-3-27 16</inkml:trace>
  <inkml:trace contextRef="#ctx0" brushRef="#br0" timeOffset="3">7126 8459 96 0,'-6'-2'35'0,"9"4"-18"0,-3-2-60 0,0 0-12 16</inkml:trace>
  <inkml:trace contextRef="#ctx0" brushRef="#br0" timeOffset="4">7242 8581 100 0,'-3'13'38'0,"6"0"-20"0,-3 6-6 16,0-11 16-16,0 2-5 16,0 1-1-16,0 0-8 0,3 2-4 15,-3-5-5-15,0 5-4 16,3-2 0-16,-3-4-4 15,0-7-2-15,0-2-2 16,0-1-1-16,3-5 0 16,0-2-2-16,0-4 1 15,3-4 3-15,0 2 1 16,3 0-2-16,0 0 2 16,3 3 3-16,0 2 1 15,3 6 3-15,0 3 3 16,-3 4 7-16,0 6 2 15,-1 5-1-15,-2 3 2 16,0 0-10-16,-3 0-3 16,0 16-7-1,3-11-21-15,0-11-10 0,6 4-29 16</inkml:trace>
  <inkml:trace contextRef="#ctx0" brushRef="#br0" timeOffset="5">7603 8573 104 0,'-12'3'41'0,"3"-1"-22"0,0 4-16 16,6 1 10-16,-3 1 0 15,0 6 3-15,0 1-9 16,0 1-2-16,3 11-3 15,3-1-2-15,3-5 1 0,3-2 1 16,3-3 1-16,0-6 1 0,3-2 0 16,0-5-2-16,3-8-2 15,-4-9 1-15,1-4-1 16,0-3-3-16,-6-3 2 16,0-2-1-16,-3-1 0 15,-3-7 0-15,-6 2-2 16,0-2 0-16,-3 2 3 15,3 0 0-15,0 8 3 16,0 3 1-16,4 8 3 16,-1 5 1-16,3 5 3 0,0 9-5 15,3 7-3-15,5 11 1 16,1 2 2-16,3 6-2 16,0 0-2-16,0-1 0 15,0-4 1-15,0 2-23 16,3-5-11-16,0-6-36 15</inkml:trace>
  <inkml:trace contextRef="#ctx0" brushRef="#br0" timeOffset="6">7871 8605 156 0,'-3'5'57'0,"3"-2"-30"0,3 2-36 15,0 0 7-15,2 0 7 16,4 1 9-16</inkml:trace>
  <inkml:trace contextRef="#ctx0" brushRef="#br0" timeOffset="7">7912 8636 281 0,'15'-2'20'0,"0"-4"-5"15,-3-1-9-15,0-1-3 16,0 0-1-16,-3 0-2 16,-6-3 1-16,0 3 1 15,-3 0-1-15,-6 3-1 16,-3 0-2-16,-3 2 1 15,-6 3 3-15,3 5 1 16,0 6-1-16,0 2 1 16,3 6 0-16,3-1 3 15,3 1-3-15,4 5-2 0,4 5 0 16,1-8 1-16,12-5-3 16,0-3 0-16,3-5-30 15,3-3-12-15,-3-13-44 16</inkml:trace>
  <inkml:trace contextRef="#ctx0" brushRef="#br0" timeOffset="8">8049 8634 120 0,'-6'8'46'0,"6"0"-24"0,3 13-26 15,-3 5 8-15,3-2 9 16,-3 5 6-16,3 6 6 15,0-1 4-15,0 0-9 16,0-5-2-16,0-5-10 0,-3-5-5 16,3-3 0-16,-3-6-2 0,0-2-1 15,0 0 5-15,0-8 1 16,0-10-2-16,-3-1-3 16,0-8 0-16,0-4-1 15,0-1-9-15,0-16-2 16,0 0 6-16,6 1 2 15,0 2 0-15,3 5 0 16,6 3 2-16,3 10 0 16,0 6 1-16,0 8 0 15,-1 7 6-15,-2 6 4 0,-3 6 1 16,-3 4 1-16,-6 1 0 16,0 5 0-16,-6-6-11 15,0-2-3-15,-6-3-17 16,1-2-7-16,-4-6-34 15,3-2-48 1</inkml:trace>
  <inkml:trace contextRef="#ctx0" brushRef="#br0" timeOffset="9">8219 8668 160 0,'9'8'60'0,"6"-3"-32"0,2-2-28 0,-8 0 10 16,0-3 7-16,3 0 6 16,0-3-6-16,3-2 1 15,-3-3-11-15,3 0-2 0,-3 0-1 16,-3-3-7-16,0 1 0 16,-9-1-4-16,0 1 2 15,-6 2-2-15,-3 0 0 16,0 0-1-16,-3 3 0 15,-3 5 0-15,0 2 0 16,3 6 2-16,0 3 4 16,3 2 5-16,3 3 3 15,3 0 6-15,3 5 3 16,3 5-6-16,6-5-3 0,0-2-8 16,3-3-1-1,3-6-26-15,6-4-8 0,-3-1-43 16</inkml:trace>
  <inkml:trace contextRef="#ctx0" brushRef="#br0" timeOffset="10">8457 8605 64 0,'0'2'27'0,"0"4"-14"0,0 7-13 16,3-5 7-16,-3 2 13 15,0 4 7-15,0 4 0 16,0-2 1-16,0-5-14 0,0-1-5 16,0-2-4-16,0-3 1 15,0-2-3-15,0-3 7 0,0-8 5 16,3-5-7 0,3-3-7-16,3 0-1 15,0-5 0-15,0 5 0 16,5 3-5-16,1 2 1 15,3 6 4-15,-3 5 2 16,0 5 4-16,-3 6 3 16,-3 2-2-16,3 0 1 15,-6 1-5-15,0 7-2 16,0 0-18-16,0-3-6 0,0-4-57 16,2-4-25-1,4-12 54-15</inkml:trace>
  <inkml:trace contextRef="#ctx0" brushRef="#br0" timeOffset="11">8838 8554 160 0,'-24'-8'60'0,"9"8"-32"0,3 0-20 15,6 0 16-15,0 3-3 16,-6 2-1-16,1 3-6 15,-4 6-4-15,0 4-5 16,3 3-6-16,3 0-2 0,6 11 4 0,3-5 1 16,6-6-3-1,3-5-1-15,3-3-2 0,3-10 3 16,3-3 0-16,-1-11 1 16,1-2 0-16,-3-3 0 15,-3-3-3-15,-3-7 0 16,-3 2 2-16,-3-5 2 15,0-5 0-15,-6-1-1 16,0 1-4-16,0-3-2 16,0 0-2-16,0-3 0 15,3 11 2-15,0 8 2 16,0 26 2-16,0 14 3 16,0 10 2-16,6 10-1 15,-3 6-2-15,0 0-2 16,0 3 1-16,3 0-17 15,0-11-5-15,0-6-55 16</inkml:trace>
  <inkml:trace contextRef="#ctx0" brushRef="#br0" timeOffset="12">8987 8573 140 0,'-3'-3'52'0,"6"6"-28"0,12 5-26 0,-9-3 9 16,0 0 17-1,5 1 8-15,1-4-2 0,0 1-3 16,3 0-15-16,3-3-1 0,0-3 0 16,0 0-4-16,0-2-2 15,-4 0 2-15,1 0 2 16,-3-1 0-16,-6 1 0 15,-3 0-3-15,-3-1 1 16,-6 1-6-16,-3-6-1 16,-3 6 0-16,-3-3 2 15,1 8-1-15,-7 0-1 16,-3 3-4-16,3 5-2 16,6 2-4-16,0 6 1 0,6 3 5 15,1 2 4-15,8 0 1 16,2 3-1-16,7 5 1 15,3-5 1-15,0-3-14 16,3-5-5-16,0-6-24 16,0-2-9-16,3-2-38 15,-3-12-18 1,2-7 53-16</inkml:trace>
  <inkml:trace contextRef="#ctx0" brushRef="#br0" timeOffset="13">9222 8599 112 0,'0'-2'44'0,"3"4"-24"0,-3 4-19 0,0-1 8 16,3 3 10 0,-3 2 7-16,0 4 2 0,0-4 3 15,0 1-13-15,0-3-5 16,0 2-8-16,0-4-4 0,0-1 0 16,0-5-4-16,3 0 2 15,3-3 1-15,3-2 0 16,6-8-3-16,-4 0 0 15,1-1-5-15,3 1 0 16,0 3 4-16,0 4 2 16,0 4 2-16,-3 4 2 15,0 6 10-15,0 5 4 16,0 1-1-16,-6 4-1 16,-1 9-6-16,-2-9-3 0,3-2-11 15,-3-3-4-15,0-2-46 16,0-1-64-1,9-4 21-15</inkml:trace>
  <inkml:trace contextRef="#ctx0" brushRef="#br0" timeOffset="14">9567 8295 180 0,'0'0'68'0,"3"5"-36"0,0 25-40 16,0-17 12-16,-3 8 2 16,0 13 6-16,0 1 0 0,0-1 1 15,3 3-7 1,0-2-6-16,0-4-3 0,3-4-27 0,0-3-10 16</inkml:trace>
  <inkml:trace contextRef="#ctx0" brushRef="#br0" timeOffset="15">9400 8499 236 0,'9'-3'88'0,"6"-10"-48"0,18 2-47 0,-15 6 16 15,9 2-10-15,-1-2-39 16,7 3 21-16,6-4-91 16,3 6 62-16</inkml:trace>
  <inkml:trace contextRef="#ctx0" brushRef="#br0" timeOffset="16">10237 8266 156 0,'-3'16'57'0,"6"-11"-30"0,-3 19-25 15,0-5 14-15,0 7 5 16,0 11 7-16,-3 8-9 15,0 3-3-15,0-1-9 16,0 6-3-16,3-11 0 0,0-2-5 16,0-8 1-16,0-8-29 15,3-8-10-15,-3-1-52 16</inkml:trace>
  <inkml:trace contextRef="#ctx0" brushRef="#br0" timeOffset="17">10082 8501 224 0,'-9'-2'85'0,"9"-1"-46"0,3 3-41 0,-3 0 23 16,12 0-3 0,0-5-4-16,6 0-4 15,6 2-5-15,-1 3-6 0,7 0-2 16,-3 5-34-16,-3-7-12 15,0 7-53 1</inkml:trace>
  <inkml:trace contextRef="#ctx0" brushRef="#br0" timeOffset="18">10410 8533 220 0,'8'6'82'0,"-2"-1"-44"0,0 3-40 15,-3 0 17-15,3 2 2 16,0 1 7-16,3 2-9 16,0 0-3-16,3 1-7 15,0-4-8-15,0 1-1 0,0-3-38 16,-3-3-14-16,0-2-38 16</inkml:trace>
  <inkml:trace contextRef="#ctx0" brushRef="#br0" timeOffset="19">10612 8544 172 0,'-18'8'66'0,"15"0"-36"0,-3 10-33 0,3-5 13 16,-6 9 13-16,-3 15 7 15,0-3-4-15,1-5-1 0,-1-2-14 16,3-4-7-16,3-1-2 15,0-4-29-15,3-5-11 0,3-2-50 16,6-3-34 0,3-5 51-16</inkml:trace>
  <inkml:trace contextRef="#ctx0" brushRef="#br0" timeOffset="20">10704 8586 180 0,'-3'5'68'0,"3"9"-36"0,3 15-40 16,-3-13 10-16,0 21 12 15,-3 0 8-15,0 5 8 16,0 0 7-16,0-2-20 16,0-3-5-16,0-5-1 0,-6-3-9 0,9-5-1 15,-6-8-1-15,6-3 0 16,-5-3-3-16,2-4 0 15,-3-6-7-15,3-6-2 16,0-7 0-16,0-8 0 16,3-3 4-16,0-7 5 15,9-7-3-15,0-6 2 16,-1-4 4-16,7 3 2 16,0 3 0-16,3 5-2 15,0 7 3-15,3 9 2 16,0 5 2-16,-1 6 3 0,-2 5-1 15,-3 2 0 1,-3 6 1-16,-3 4 4 0,-3 4-2 16,-9 2 3-1,-6 0-4-15,0 1-1 0,-3-1-9 16,3-2-2-16,-3 4-20 16,3-12-7-16,-2 0-25 15,2-3-9-15,0-3-38 16</inkml:trace>
  <inkml:trace contextRef="#ctx0" brushRef="#br0" timeOffset="21">10859 8621 192 0,'18'5'74'0,"-12"-3"-40"0,6 6-20 0,-3-5 20 16,0 0-15-1,2-1-3-15,4 1-8 16,-3-6 2-16,6 3-6 15,-6-2 5-15,3-1-6 0,-3-5-1 16,0 3-1 0,-6-6-10-16,3 3 5 0,-9-2-14 15,0 2 10-15,-6-3-7 16,0 6 9-16,-6 0 3 16,-3 2 4-16,0 3 2 15,0 3-4-15,0 2 1 16,6 3 0-16,0 2 6 0,3 4 6 15,3-1-2-15,3 0 0 16,6 0-9-16,3-2 0 0,0-3-23 31,6 5 12-31,0-10-36 16,3 2 26-16,6-8-72 16,0 3 51-16,5-10-45 15,1 5 50-15</inkml:trace>
  <inkml:trace contextRef="#ctx0" brushRef="#br0" timeOffset="22">11264 8507 240 0,'-15'-3'90'0,"15"3"-48"0,-15 3-34 15,6-3 28 1,6 5-22-16,-6 0-2 16,3 1-8-16,-3 2-5 0,6 0 0 0,0 2 1 15,6 3 0-15,0 3 11 16,3 3-6-16,0-1 13 15,0 3-10-15,-6 1 5 16,3 1-8-16,-9-1 2 16,0-4-4-16,-12-2-8 15,4-3 2-15,-10-2-38 16,3-3 22-16,-3-8-106 16,6 0 69-16,0-11-78 15,6 1 76-15</inkml:trace>
  <inkml:trace contextRef="#ctx0" brushRef="#br0" timeOffset="23">10685 14137 64 0,'18'-5'24'0,"-15"-3"-12"0,6 0 3 0,-9 8 13 0,6-5 2 15,-3-1 4-15,0-2 2 16,-3 3-1-16,0 0-5 16,0 0-2-16,0-3-15 15,-3 2 3-15,-6-2 4 0,0-2 2 16,-6-1 2-16,1-2-7 15,-4 5-2-15,-3-8-5 16,0 6-1-16,-3-9-1 16,0-2 2-16,4 2-3 15,-10 6-2-15,6 0-2 16,-3 2 0-16,0 3-2 16,1 1 2-16,-1 1 0 15,-6 1 1-15,-3 2-5 0,4 1-1 16,-1 2 1-1,0 0 2-15,0 2-2 0,4 6 0 16,-1 0 3-16,0 5 1 16,-6 1-4-16,7-1 1 15,-4 0 0-15,6 0 2 16,0 1-3-16,3 1 0 16,-2 4-1-16,-1-1 0 15,0 1 0-15,0 2 0 16,4 0 2-16,-1 0 0 15,3 1 0-15,0 4 0 16,3 1-3-16,0 2 2 0,0 5 1 16,4 3 0-16,2-2-3 15,0 2 0-15,3-6 2 16,3 6 0 0,0 0 1-16,3 0 0 0,0-2-3 15,3 2 2-15,3 0 1 16,3-5 2-16,3 7-3 15,3 4 0-15,3-6-1 16,0 0 0-16,5 0 0 16,-2 0 0-16,6 0 2 15,0 0 2-15,-3 0-3 16,2 0 0-16,1-3 1 16,-3-2 2-16,6-3-3 15,3-5 0-15,-1 3-1 16,4-4 0-16,3 4 2 0,3-6 0 15,11-5 0-15,-2-6 0 16,2 1 0-16,-2-3 0 16,3-3 0-16,-4-10 2 15,1-8 1-15,3-1 1 16,-1-1-2-16,7-9 1 16,-4-3 0-16,-2 4 1 15,-1-4 0-15,-2-7 0 16,-9-1-2-16,-4-4-2 15,-5-6 3-15,-3-8 0 16,-3-16 3-16,-6 3 1 0,-6-6 3 16,-6 9 4-16,-9-1-2 15,-9-10 3-15,-6 5 3 16,-9 6 1-16,-3 5-8 16,1 13-4-16,2 5-15 15,-9 6-5-15,6-3-23 16,3 10-9-16,7 6-36 15,2 5-16-15</inkml:trace>
  <inkml:trace contextRef="#ctx0" brushRef="#br0" timeOffset="24">12 14107 132 0,'-9'-3'49'0,"9"-13"-26"0,-3 24-9 16,3-8 15-16,0 0-1 15,0 8 1-15,0-8-3 16,6 3-1-16,6-1-14 15,6-2 0-15,8 0 0 0,13 0 7 16,12-2 6-16,11 2-7 16,16-11 1-16,14 9-11 15,12-4-2-15,3 4-3 0,9-1-2 16,6 0 7 0,0-5 5-16,-3 8-2 0,-3 0 2 15,-11 0-1-15,-13 0 1 16,-6 0 2-16,-14-8 4 15,-10 3-1-15,-11 0-1 16,-10 2-6-16,-2 1-4 16,-12-1-3-16,-3 0-3 15,-6 1 3-15,-7-1 0 16,-2 0-17-16,0 1-5 16,-3-1-37-16,-3 3-14 15</inkml:trace>
  <inkml:trace contextRef="#ctx0" brushRef="#br0" timeOffset="-17">14321 614 124 0,'-9'-10'46'0,"6"7"-24"0,-9 3-6 0,9 3 18 15,-6 7-3-15,-3 3-1 0,-6 14-1 16,-12 13 1-16,-2 7-16 16,-4 9 7-16,-9-1 3 0,-8 14-6 15,-1-3-3-15,4-5-2 16,-1-3 1-16,3-7-7 16,7-12-2-16,2-2-3 15,6-2-2-15,6-14-2 16,7 3 1-16,2-11-12 15,6 0-7-15,3-5-18 16,0 0-6-16,6-11-74 16,3-2 18-1</inkml:trace>
  <inkml:trace contextRef="#ctx0" brushRef="#br0" timeOffset="-16">13660 1077 120 0,'-9'3'46'0,"6"5"-24"0,-3 10-21 0,3-2 11 15,0 13 7-15,-3 3 8 16,0 3-1-16,-6 4-1 15,3-2-13-15,3 0-5 0,0-2-3 16,6-6-2-16,-2-5 1 0,2-6 2 16,2-5 4-16,4-5 0 15,6-2 2-15,3-12-4 16,6 1-2-16,3-3-7 16,0 0-3-16,-3-2-31 15,2-6-14-15</inkml:trace>
  <inkml:trace contextRef="#ctx0" brushRef="#br0" timeOffset="-15">14705 56 96 0,'-18'-21'35'0,"12"8"-18"0,-9-1-7 16,9 9 14-16,-6 2 2 16,-9 3 4-16,-2 0-1 15,-4 0 0-15,-12 16-10 0,-3 8-1 16,-2 21-11-16,2 21-6 0,6 8-2 16,13 3-1-16,14 8 0 15,15-6 2-15,14-2 0 16,13-19 6-16,18-13 4 15,14-24 6-15,13-18 2 16,-1-19-3-16,0-21-1 16,-2-8-8-16,-7-11-2 15,-20-7 0-15,-18-9 2 16,-18 6 1-16,-15 0 3 16,-15 8 1-16,-12 8 3 15,-12 10-5-15,-8 8-1 16,-4 11-20-16,3 13-6 15,7 8-32-15,8 13-10 16,6 14-53-16</inkml:trace>
  <inkml:trace contextRef="#ctx0" brushRef="#br0" timeOffset="-14">14973 583 160 0,'-6'-14'60'0,"6"14"-32"0,3 3-26 16,0 0 14-16,0 7 5 15,3 14 5-15,5 13-8 16,10 19 0-16,6 7-11 16,6 14-4-16,3 10-2 0,-1-8 1 15,1-2 3-15,-3-13 0 16,-4-3 0-16,-2-14-1 0,-3-2 0 16,-3-5-7-1,-3-11-2-15,-3-5-31 16,0-6-54-1,-7-4-22-15,4-4 30 16</inkml:trace>
  <inkml:trace contextRef="#ctx0" brushRef="#br0" timeOffset="-13">15467 1241 148 0,'-6'-5'57'0,"6"5"-30"0,0 5-34 0,3-2 8 15,0 8 2-15,3-4 3 0,3 12 1 16,0 7 3-16,2 6-5 16,4-5 1-16,0-1 4 0,0 6-8 15,-3-6-3 1,0-4 4-16,-6-1 5 0,0-3 9 16,-12-2 4-16,0-3-8 15,-9-2-3-15,-6-1-2 16,-3-7 0-16,1 2-4 15,-4 1-1-15,0-6-1 16,6-6-2-16,3 4-28 16,3-1-14-16,9 3-51 15</inkml:trace>
  <inkml:trace contextRef="#ctx0" brushRef="#br0" timeOffset="-12">15464 1699 144 0,'-30'-8'55'0,"18"3"-30"0,-6 0-12 0,9 5 17 15,-6 0-6-15,1 5 0 16,-1 5-13-16,0 6-7 15,3 8-2-15,3 10-5 0,6 11 0 16,6 0-1-16,9 14 3 16,9-4 2-16,2-5 2 15,13-10 1-15,12-11 2 0,8-8 6 16,4-10 4 0,-1-11 1-16,-2-18 1 0,-9-12 2 15,-7-9 2-15,-8-4-6 16,-12-4-1-16,-9 2-3 15,-18-3 0-15,-9 1-11 16,-12-1-5-16,-15 8-34 16,-2 8-14-16,-4 9-73 15</inkml:trace>
  <inkml:trace contextRef="#ctx0" brushRef="#br0" timeOffset="-11">15901 2051 192 0,'-3'-21'71'0,"6"23"-38"0,0 4-39 15,6 2 38 1,6 10-5-16,9 9 1 16,6 10-2-16,2 8-15 15,7 18-4-15,3 14-1 0,-4-6-1 0,-2-5 2 16,-3-5-4-16,-6-8-2 16,-3-5 2-16,-4-6 2 15,-2-7 0-15,-3-1 0 16,3-15-12-16,-3-4-3 15,-3-1-33-15,0-6-14 16,0-3-50 0,-4-3-24-16,4-2 67 15</inkml:trace>
  <inkml:trace contextRef="#ctx0" brushRef="#br0" timeOffset="-10">16440 2601 220 0,'-9'-2'85'0,"9"2"-46"0,0 0-48 0,0 0 12 16,3 5-7-16,0 6 0 0,3 2 5 16,0 11 3-16,0-3-1 15,3 3 3-15,-3 5 3 0,0-3-3 16,-3-2-1-16,6-3-2 16,-6-2 0-16,0-1 0 15,-3-10 3-15,-6 0 3 16,-3 0 2-16,-12-5-3 15,0-3 0-15,-3 0-1 16,-6-3 1-16,1 0-2 16,2 1 1-16,3-1-11 0,6 0-4 15,6 3-36 1,6 3-16-16,6 0-46 16</inkml:trace>
  <inkml:trace contextRef="#ctx0" brushRef="#br0" timeOffset="-9">16625 2924 248 0,'-36'3'93'0,"15"10"-50"0,-6-16-39 0,15 11 21 15,3 8-14-15,-5 0-3 16,-4 5-5-16,0 6-3 16,-3 7 1-16,9 3-1 0,6 11 0 0,9 2-5 15,9 8 1-15,12-5-3 16,9-8 2-16,8-8 7 16,10-8 4-16,2-13-1 15,10-19 0-15,2-15 5 16,4-14 4-16,-7-8-1 15,-14-5 0-15,-6-2 8 16,-19-1 4-16,-17-5 15 16,-17 3 10-16,-22 5-12 15,-15 5-2-15,-2 6-37 0,-7 10-15 16,0 6-44-16,7 7-17 16,5 6-92-1</inkml:trace>
  <inkml:trace contextRef="#ctx0" brushRef="#br0" timeOffset="-8">13514 1498 20 0,'-9'-19'8'0,"3"12"-4"0,-9-1 21 0,9 2 17 16,-6 4-7-16,-5 2 0 16,-7 8-9-16,-3 5-4 15,-3 5-6-15,0 14-2 16,-2 16-2-16,8 10 0 15,6 3-6-15,9 10-4 0,12 9 1 16,15-9 0-16,15-7 1 0,14-20 6 16,7-12 6-16,8-13-2 15,10-25 2-15,5-12-5 16,-2-22 1-16,-10-5-5 16,-11-5 1-16,-16-6-3 15,-11-4 0-15,-15-1-8 16,-15 3 0-16,-18 10-19 15,-3 3-8-15,-2 11-15 16,2 7-7-16,6 9-27 16</inkml:trace>
  <inkml:trace contextRef="#ctx0" brushRef="#br0" timeOffset="-7">15467 1987 152 0,'-12'3'57'0,"9"8"-30"0,-6 7-21 16,6 9 15-16,-6 7 4 16,-12 14 7-16,-6 15 5 15,-8 14 2-15,-7 8-21 16,-3-1-2-16,1-7 1 0,-1-3-5 15,6-8-2-15,7-8-5 16,5-13-4-16,9-10-5 0,3-9 0 16,3-5-22-16,3-5-11 15,3-5-20-15,3-6-9 16,3-2-29 0</inkml:trace>
  <inkml:trace contextRef="#ctx0" brushRef="#br0" timeOffset="-6">14943 2715 84 0,'0'-3'33'0,"0"6"-18"0,0 0-18 16,6 7 54 0,-3 4-14-16,0 4-10 15,0 3-6-15,0 3-10 16,0 0 1-16,0-3-7 16,0-5 1-16,0-3 4 0,3-2-4 15,0-3 2-15,2-6-1 16,7-2 3-16,3-5-7 15,6-3-2-15,0-5-8 16,3-3-3-16,-1 0-30 16,1 3-11-16,3 2-27 15</inkml:trace>
  <inkml:trace contextRef="#ctx0" brushRef="#br0" timeOffset="-5">13273 1980 108 0,'-9'0'44'0,"6"0"-24"0,-6 10-17 0,3 1 10 15,-3 15 9-15,-6 6 8 16,-2 13 0-16,-13 13 0 16,-12 14-2-16,-6 4 13 15,4 6-22-15,-19 11 8 16,10-8-17-16,-7 2 2 15,13-8-8-15,-4-10-4 16,12-8-1-16,4-11-26 16,8-10 15-16,3-11-68 15,9-8 45-15,3-8-79 16,6-5 64-16</inkml:trace>
  <inkml:trace contextRef="#ctx0" brushRef="#br0" timeOffset="-4">12532 2808 112 0,'-21'26'44'0,"21"-26"-24"0,-9 66-19 0,3-34 19 16,3-3-11-16,-6 13 13 16,0-2-13-16,3-3 16 15,3-2-15-15,6-9 9 16,3-5-11-16,3-5 0 16,6-5-5-16,6-11-2 15,6-3 0-15,2-10-26 16,1 0 14-16,3-6-81 15,-3 3 51-15</inkml:trace>
  <inkml:trace contextRef="#ctx0" brushRef="#br0" timeOffset="-3">14901 3075 96 0,'-12'-8'35'0,"3"5"-18"16,-3 6 6-16,3 2 21 0,-2 6-13 15,-7 5-3-15,-6 8-10 16,0 7-1-16,3 12-10 16,6 12-2-16,9-2-1 0,12-3 4 15,9-5 3-15,12-10-2 16,6-9 0-16,8-10-1 15,16-16 2-15,6-21 1 16,2-14 1-16,1-12-2 0,-10-6 1 16,-8 3-6-16,-16-3-1 15,-14-3 0-15,-18 3 2 16,-15 3-12-16,-11 5-5 16,-10 8-13-16,0 8-3 15,3 5-34-15,10 6-15 16</inkml:trace>
  <inkml:trace contextRef="#ctx0" brushRef="#br0" timeOffset="-2">12240 3117 104 0,'-30'6'41'0,"30"-6"-22"0,-38 29-7 0,23-16 27 15,6 5-22 1,-9 11 7-16,6 6-14 0,0 20 5 16,9 1-8-16,9 18 4 15,6-5-6-15,18 2 9 16,3-7-8-16,20-19 8 16,1-11-8-16,17-26 10 15,-5-11-9-15,5-26 3 16,-2-5-6-16,-13-24 5 15,-8 5-6-15,-24-8 8 16,-13 8-7-16,-22 0-10 16,-7 11 3-16,-18-1-41 15,3 14 24-15,-8 0-95 16,8 11 64-16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25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8404 10406 108 0,'-6'0'44'0,"0"15"-24"0,0 7-15 0,3-12 11 15,-15 9 8 1,-3 5 5-16,-3 13 2 0,-2 0 1 15,-4 2-17-15,0 1-2 16,6 5 0-16,-6 0-7 0,4-3-1 16,2-5-3-16,6-5-2 15,3-5 1-15,3-4-1 16,3-7-29-16,0-3-10 16,3-5-98 15</inkml:trace>
  <inkml:trace contextRef="#ctx0" brushRef="#br0" timeOffset="1">8603 10411 116 0,'-18'55'44'0,"0"-33"-24"0,-14 17-4 16,17-12 18-16,-6 2 2 16,-3 3 0-16,-6 2-15 15,-2-2-7-15,5-3-9 16,3 3-8-16,3 2-1 0,6-5-40 16,3-5-16-16,3-6-20 15</inkml:trace>
  <inkml:trace contextRef="#ctx0" brushRef="#br0" timeOffset="2">8874 10673 92 0,'0'2'35'0,"3"4"-18"0,3 7-11 16,-3-5 9-16,0 3 5 15,0 2 2-15,0 0-7 16,0 0-4-16,0-2-4 16,0-1 0-16,0-2-4 15,-3 6 0-15,3-9 3 0,-3-5 1 16,0 0 3-16,0 0 4 15,0 0 3-15,0 0-5 16,0 0 1-16,0 0-6 16,-3 0 1-16,0 0-1 0,3-3 3 15,0 1-3-15,0-4 1 16,0 1-3-16,0-3 2 16,0-3-6-16,0-2-3 15,3 0 1-15,3 0 0 16,0 0 1-16,0-1 0 15,2-2-3-15,4 3 2 16,-3 3 1-16,0 2 0 16,0 2-14-16,9 1-38 15,-3 8-3 1,0-1-32 0</inkml:trace>
  <inkml:trace contextRef="#ctx0" brushRef="#br0" timeOffset="3">9109 10691 112 0,'-3'6'44'0,"3"-1"-24"0,0 0-19 15,0-5 11-15,3 6 1 16,3-4 4-16,0 1 0 16,0-1 1-16,3 1-9 15,0-3-3-15,0-3-4 16,0 1 1-16,6-3 0 0,-1-1-1 15,-2 1 1-15,-3 0-2 16,6-3 2-16,-12 2-2 0,-3 1-1 16,-6 0 1-16,-3 0-1 15,-3 2 0-15,-3 3 0 16,1 3-3-16,-4 2 2 16,0 3 1-16,0 2 0 15,3 1-3-15,3 2 0 16,3 0 2-16,3 3 0 15,6 0 1-15,3 3 2 16,6 4-3-16,3-9 0 16,6-4 1-16,6 4 0 15,6-12-22-15,-1-2-8 16,1-8-40-16</inkml:trace>
  <inkml:trace contextRef="#ctx0" brushRef="#br0" timeOffset="4">9407 10459 132 0,'-3'0'52'0,"6"0"-28"0,-3 5-30 16,3 3 8-16,0 5 7 15,-3 6 3-15,0 7 3 16,0 3 1-16,0 0-8 15,3 0-1-15,-3 3 0 0,0-3-3 16,3-2-3-16,-3-4-16 16,0 1-7-16,3-5-51 15</inkml:trace>
  <inkml:trace contextRef="#ctx0" brushRef="#br0" timeOffset="5">9320 10615 196 0,'-6'-3'74'0,"12"3"-40"0,3-13-42 0,-3 10 12 16,3 0-4-16,0 1 0 16,3-1 0-16,6-2 2 15,0 2-32-15,3 3-12 16,-1-2-32-16,-2-1-13 0</inkml:trace>
  <inkml:trace contextRef="#ctx0" brushRef="#br0" timeOffset="6">9529 10631 124 0,'-6'21'49'0,"6"-13"-26"0,-3 5-20 15,3-5 10-15,0 2 5 16,3 4 3-16,0 1-10 15,3-1-7-15,3-1-2 16,0 0-2-16,3-2 2 0,-1-3 3 0,1-6 2 16,3-2-3-16,-3-2-1 15,6-6-3-15,-3-3-3 16,-3 1 2 0,-3-4 2-16,-9 1 0 0,0 3-1 15,6-1 1-15,-3 0-1 16,-6 6 8-1,0 2-6-15,0 3 0 16,9 3-2-16,0 5 0 16,0 0 0-16,0 3 0 15,5-1-25-15,-2-2-8 16,0 0-38 0,0-3-22-16,0 1 47 0</inkml:trace>
  <inkml:trace contextRef="#ctx0" brushRef="#br0" timeOffset="7">9803 10665 92 0,'-3'3'35'0,"3"4"-18"0,0 7-13 16,3-6 8-16,-3 2 8 15,3 1 5-15,0-1-11 16,0 1-3-16,0 0-7 15,-3-3-1-15,0-3-1 16,3 0 3-16,-3-2 1 0,0-3 0 16,0 0 1-16,0-3 0 0,0-2 3 15,0-3-3-15,0-3-2 16,2 1-2-16,1-4-3 16,0 4-2-16,0 2 1 15,3 0-1-15,0 3-2 16,0-1-15-16,0 4-5 15,0-1-19 1</inkml:trace>
  <inkml:trace contextRef="#ctx0" brushRef="#br0" timeOffset="8">9954 10683 104 0,'-3'6'38'0,"3"2"-20"0,0 2-15 0,0-2 12 15,0 0 0-15,0 0 3 16,0 0-6-16,0 0-2 0,0 0-8 16,0-3-1-16,0 0-1 15,0-2 2-15,0-3 1 0,0 0 10 16,0-3 3-16,0-2-7 16,3-3-3-16,0-2-4 15,3-1-2-15,0 0 1 16,3 1-1-16,3-1 2 15,0 3 1-15,0 3-6 16,0 2 0-16,0 3 5 16,0 3 6-16,0 2 0 15,-3 1 1-15,-1-1-5 16,-2 3-3-16,0 0 2 0,-3 0 0 16,0 2-17-16,-3 1-7 15,0-3-39 1,0 0-40-16,0 0 26 15</inkml:trace>
  <inkml:trace contextRef="#ctx0" brushRef="#br0" timeOffset="9">10300 10678 180 0,'-9'-5'68'0,"6"2"-36"0,0 3-33 15,3 0 12-15,-3 0-3 16,0 0 0-16,-3 3-2 16,0-1-1-16,3 1-3 15,0 2-4-15,3 3 1 0,3 3-1 16,3 0 0-16,3 2 0 16,0 0-2-16,-3 0 3 15,0-2 0-15,-3 5 5 16,-3-3 5-16,-6 0-3 15,-6-2 2-15,0-3-10 16,-3-3 0-16,0 0-42 16,-3-10-18-16,0-3-15 15</inkml:trace>
  <inkml:trace contextRef="#ctx0" brushRef="#br0" timeOffset="10">10755 10681 120 0,'-6'18'46'0,"9"1"-24"0,-3 10-17 15,0-16 13-15,0 8-4 16,0 3 2-16,3-3-7 0,0-2-1 16,0-3-4-1,0-3-7-15,0 0-1 0,0-5-62 16,0-8-32-1,0-13 45-15</inkml:trace>
  <inkml:trace contextRef="#ctx0" brushRef="#br0" timeOffset="11">10743 10541 104 0,'-3'-3'41'0,"6"0"-22"0,0 1-66 0,0 2-14 15</inkml:trace>
  <inkml:trace contextRef="#ctx0" brushRef="#br0" timeOffset="12">10916 10429 120 0,'0'22'46'0,"0"-4"-24"0,0 9-19 0,0-12 12 0,0 15-7 15,0 1-2-15,0 1-1 16,0 0 1-16,0 0-3 16,0-3-2-16,0 2 2 0,0 6-31 15,0-5-48 1,-3-5 2-16</inkml:trace>
  <inkml:trace contextRef="#ctx0" brushRef="#br0" timeOffset="13">10815 10631 108 0,'6'-19'44'0,"11"16"-24"0,7-18-21 0,-12 16 9 16,3 2-5-16,3 1 0 15,0-1-8-15,3 0-4 16,2 3-39-16,4 3-19 0</inkml:trace>
  <inkml:trace contextRef="#ctx0" brushRef="#br0" timeOffset="14">11062 10681 116 0,'-3'13'46'0,"6"-5"-24"0,12 0-15 0,-9-3 13 0,0-2-4 16,2-1 3-16,1 1-4 15,0-3 1-15,0-3-9 16,3-2-2-16,-3 0 1 0,0 0-1 16,-3-3 0-16,-3 0-8 15,-3-3-2-15,-3 1-12 16,-3 2-1-16,-3 2 0 16,-6 9 1-16,-9 2 7 0,4 3 4 15,2 5 1-15,3 3 4 16,3 3 0-1,3-1 3-15,3 1-1 0,6 2 2 16,6 3-2-16,9-3-1 16,0-5-4-16,0-3-2 15,-1-5-33 1,4-3-31-16,-3-7 18 16</inkml:trace>
  <inkml:trace contextRef="#ctx0" brushRef="#br0" timeOffset="15">11211 10744 72 0,'0'0'30'0,"0"3"-16"0,0 5-3 16,3-3 12-1,-3 3-6-15,0 0 1 0,0 0-9 16,0 0-3 0,2 2 1-16,-2-7 2 0,0-3-2 15,0 8 1-15,0-8-5 16,0 0 14-16,0 0 5 0,0-3-4 15,0-2 0-15,0-3-7 16,0-2-1-16,0-4-2 16,0 1 0-16,3 0-4 15,6 2-1-15,0 1-10 16,6-1-3-16,0 3-19 0,0 0-9 16,3 3-16-1</inkml:trace>
  <inkml:trace contextRef="#ctx0" brushRef="#br0" timeOffset="16">11535 10654 148 0,'-24'0'55'0,"6"6"-30"0,0-1-23 0,13 0 14 16,-4 3-8-16,-3 3 0 15,0 2-2-15,3 3 1 16,0 0-4-16,6 0 0 0,0-1 1 15,6 4 0-15,3-3 0 16,3 2-2-16,0-10 1 16,6-2 0-16,5-9 3 0,-2-2-10 15,-3-6-2-15,0 0 1 16,-3-2 2-16,-3 0 2 16,-3-3 1-16,0 3 0 15,0 2 0-15,-3 3-3 16,0 3 0-16,0 2-1 15,0 6 3-15,3 5 0 16,0 3 1-16,0 2 0 16,2 0 0-16,1 3 0 15,0 5 0-15,0-10-16 16,0-3-4-16,0-3-41 16,0-10-26-16,9-6 34 15</inkml:trace>
  <inkml:trace contextRef="#ctx0" brushRef="#br0" timeOffset="17">11776 10453 168 0,'-6'-8'66'0,"6"11"-36"0,0 0-37 0,0 2 8 16,0 5 2-16,0 9 5 15,0 10-2-15,0 8-1 16,0 0-2-16,0 0-3 0,0 0 3 15,0-5-2-15,0 10-1 16,0-5-37-16,0-8-57 16,0-5 7-1</inkml:trace>
  <inkml:trace contextRef="#ctx0" brushRef="#br0" timeOffset="18">11615 10623 156 0,'-6'-8'57'0,"9"8"-30"0,6 0-38 15,-3 0 8-15,3-6-1 16,9 1 4-16,6 8-1 16,0-1 0-16,-1-2-10 15,1 3-3-15,0 0-6 0,0-1-1 16,-3 6 10-16,-3 0 5 15,-3 0 9-15,-7 0 3 16,-5 5 6-16,-3 3 5 16,-3 3 0-16,0 2 1 15,0 0-9-15,3 13-3 16,0-7 0-16,6-3 1 16,3-6-3-16,3-5 13 0,6-5 5 15,0-16-4-15,3 0 0 16,-3-5-7-16,0 0-1 15,-4-3 0-15,-5-2 1 16,-3-1-5-16,-3-2-2 16,-12 2-2-16,-6-2-2 0,1 3-8 15,-1 2-3-15,0 3-25 16,3 5-11-16</inkml:trace>
  <inkml:trace contextRef="#ctx0" brushRef="#br0" timeOffset="19">12074 10760 108 0,'12'24'41'0,"-6"-13"-22"0,0-1-9 15,-3 1 14-15,-3-3 9 16,0 0 13 0,-6-6-16-16,0-4-15 15,0-4-8-15,0-2-1 0,0-2 6 16,0-3 4-16,3-3-4 0,3-3 1 15,6 1-13-15,3-1-2 16,6 1-10-16,14 2-3 16,1 2-21-16,3 12-7 15</inkml:trace>
  <inkml:trace contextRef="#ctx0" brushRef="#br0" timeOffset="20">12910 10279 72 0,'3'-8'30'0,"-3"5"-16"0,-3 3 8 0,0 0 15 16,-6 0-6-16,0 3-1 16,-3 2-11-16,-5 6-4 15,-7 7-8-15,-3 16-3 0,0 9 2 16,0 10 1-16,1-3 3 15,8 6-3-15,9 2 1 16,9 0-5-16,9 3 0 0,12-6-6 16,5-7 0-16,10-6-28 15,0-5-11-15,0-10-37 16</inkml:trace>
  <inkml:trace contextRef="#ctx0" brushRef="#br0" timeOffset="21">13038 10660 72 0,'-3'-3'30'0,"3"6"-16"0,0-3-6 0,0 0 13 15,0 0-1-15,0 0 18 16,12 5-5-1,3 0-7-15,0 0-3 16,0-2-13-16,0 0-2 0,-1-3-1 16,1-3-3-16,0 0-1 0,0-2 1 15,-3 0 0-15,-3 0-2 16,-3-1-2-16,-3-2-2 16,-6-5-1-16,-3 3-3 15,-3-1 1-15,-3 11-4 16,-3 0 1-16,-9 3 4 15,4 5 2-15,-1 0-1 16,3 2 0-16,3 1 4 16,3 2 1-16,6 3 2 15,3 2 2-15,3 1-3 16,9-3 0-16,0 0 1 16,6-3 0-16,3-3-11 15,0-4-5-15,0-4-23 16,-1-2-8-16,1-2-26 15</inkml:trace>
  <inkml:trace contextRef="#ctx0" brushRef="#br0" timeOffset="22">13247 10660 68 0,'-6'2'27'0,"6"6"-14"0,0 5-4 0,0-5 11 16,0 3 4-16,0 0 3 15,-3-1-6-15,3 1-2 16,-3-3-5-16,3-3-1 16,0-2-7-16,0-1 5 0,0-2 4 0,0-2-7 15,3-4-2 1,3-4-2-16,-1-1 0 0,4 1-2 16,0-1-2-16,0 3-2 15,0 3-1-15,3-1 2 16,0 6 0-16,3 6 1 15,0 2 2-15,-3 2-3 16,0 1 0-16,-3-1 3 16,-1-2 1-16,1 0-21 15,0 0-8-15,0-2-47 16,3-4-26 0,3 1 44-16</inkml:trace>
  <inkml:trace contextRef="#ctx0" brushRef="#br0" timeOffset="23">13580 10662 124 0,'-12'-2'49'0,"-3"2"-26"0,-9 0-25 0,18 2 9 16,0 4-1-16,0 1 1 16,-3 4-1-16,4 2-1 15,-1 3-3-15,3 0-2 0,3 0 3 16,3 5 0-16,3-5 1 15,2-3 0-15,7-2 2 16,0-9-3-16,-3-2 0 16,0-5-3-16,0-3-1 15,-3-5-1-15,0-3 0 0,-3-2 0 16,0-4 0-16,-3-1 0 16,-3-9-2-1,-3 0-2-15,0 0 1 0,-3 3 5 16,-3 3 4-16,3 5 8 15,0 5 4-15,3 3-6 16,3 10-12 0,3 8-6-16,0 8 4 15,3 6 3-15,3 5 11 16,3 5 5-16,3 0-7 16,2 3-4-16,1-3-1 15,3-3 0-15,-3-2-43 16,6 0-60-1,3-6 12-15</inkml:trace>
  <inkml:trace contextRef="#ctx0" brushRef="#br0" timeOffset="24">14276 10673 136 0,'0'5'52'0,"3"3"-28"0,-3 5-19 0,3-5 13 15,0 5-10-15,-3 1-2 16,3-1-2-16,0 0 0 16,0-2-2-16,0-3-6 0,0 0 0 15,0-3-49 1,-3-5-39-16,0 0 32 16</inkml:trace>
  <inkml:trace contextRef="#ctx0" brushRef="#br0" timeOffset="25">14291 10548 4 0,'6'0'0'0</inkml:trace>
  <inkml:trace contextRef="#ctx0" brushRef="#br0" timeOffset="26">14512 10347 152 0,'-15'-2'57'0,"12"4"-30"0,-6 4-27 16,0-1 13-16,3 14-7 16,-3 4-1-16,0 6-2 15,3 6 0-15,0 2-2 16,6 0-1-16,0 0 1 0,3 0 1 15,0-3 3-15,3-5-9 16,0-5-4-16,0-3-34 16,0-5-48-16,0-5 17 15</inkml:trace>
  <inkml:trace contextRef="#ctx0" brushRef="#br0" timeOffset="27">14348 10644 228 0,'-6'-6'85'0,"9"6"-46"0,6-2-46 0,-3 2 16 16,6-3-8-16,8 1-1 15,4-4-4-15,3 4 0 16,6-6-40-16,3 0-18 0,-4 2-21 16,1 4-7-16</inkml:trace>
  <inkml:trace contextRef="#ctx0" brushRef="#br0" timeOffset="28">14955 10575 108 0,'-6'0'44'0,"6"0"-24"0,0 18-17 0,0-7 10 16,0 2 11-16,0 3 8 15,0 3-6-15,0-1-1 16,0 1-8-16,0-1 0 16,0-2-10-16,0-3-4 0,0-2-2 15,0-3 1-15,0-3 3 16,0-5 2-16,0 0 1 16,0-5-11-16,0-3-5 15,0-3-1-15,3-2 0 16,0 0 1-16,3 0 0 0,3-3 2 15,3 3 2-15,3 5-1 16,3 0 4-16,-1 5 2 16,1 3 2-16,0 5-4 15,-3 1 1-15,0 2 6 16,-3 2 6-16,0 1-6 16,-6-1-1-16,0 1-3 15,0-3-2-15,-3 0-21 16,0 0-11-16,3-3-44 15,2 0-29 1,4-2 46-16</inkml:trace>
  <inkml:trace contextRef="#ctx0" brushRef="#br0" timeOffset="29">15277 10660 144 0,'-9'5'55'0,"0"3"-30"0,3 2-18 0,6-2 15 16,0 3 0-16,-3 0 2 16,3 2-2-16,6 0-2 15,0 0-10-15,6-2-2 0,-1-3-1 16,4-6-1-16,3-2 1 0,-3-2-2 16,0-4 2-16,-3-1-2 15,-3-4 0-15,-3 0-8 16,-9-2 0-16,-9 0-8 15,-3 0-1-15,-3-3-6 16,0 3-2-16,0-6-18 16,1 1-8-1,-1-1-35-15</inkml:trace>
  <inkml:trace contextRef="#ctx0" brushRef="#br0" timeOffset="30">15440 10305 144 0,'3'5'55'0,"0"3"-30"0,3 11-23 16,-3-3 12-16,0 13 2 15,-3 5 2-15,0 9-7 0,0-4-4 16,0-2-4-16,3 0-3 0,0-2 3 16,0-4-2-16,0-4 2 15,-3-3-35-15,0-6-16 16,0-2-26-1</inkml:trace>
  <inkml:trace contextRef="#ctx0" brushRef="#br0" timeOffset="31">15271 10564 244 0,'-15'-5'90'0,"18"8"-48"0,9-1-53 0,-3-2 11 15,8 0-6-15,10-2 2 0,6-1-7 16,3-2-69 0,5-1 44-16,10-1-71 15,-1-1 61-15,4-3 0 0</inkml:trace>
  <inkml:trace contextRef="#ctx0" brushRef="#br0" timeOffset="32">16274 10371 96 0,'-6'-26'35'0,"-6"20"-18"0,-3-1 9 16,9 4 18-16,0 0-4 16,0 3 2-16,-3 3-26 15,0 5-10-15,0 8-4 16,0 10-5-16,0 6 0 0,3 8-1 15,1 2 0-15,2-2 5 16,0-3 3-16,3-3-6 16,0-2 0-16,0-6-20 15,0-2-6-15,-3-5-27 16,3-6-37-16,0-3 27 16</inkml:trace>
  <inkml:trace contextRef="#ctx0" brushRef="#br0" timeOffset="33">15991 10551 208 0,'-9'-5'77'0,"12"7"-42"0,3-4-45 0,0 2 11 16,3 0-3-16,6 0 3 15,8 0 0-15,7-3 2 16,-3 3-2-16,3 0-18 0,3 0-9 15,-4 0-15 1,-2 0-25-16,-6 3 16 0,-3 2 30 16,-6 0 17-16,-6 9 27 15,-6 2 11-15,0-1-4 16,-6-1-1-16,6 2-13 16,0-1-5-16,0 1 6 15,6-3 3-15,3-2-11 16,5-3 1-16,4-3 2 0,-3-5 4 31,3 0-9-31,0-5-4 16,0 2-3-16,-3-5 1 15,-3 3-1-15,-3-5-1 16,-1 2 1-16,-8-8-12 0,-3 3 6 16,-5-3-5-16,-7 2-14 15,0 1-6-15,0 5-27 0,-3 0-9 16,3 6 8-16,3-1 8 15</inkml:trace>
  <inkml:trace contextRef="#ctx0" brushRef="#br0" timeOffset="34">16417 10586 104 0,'3'23'38'0,"-3"-23"-20"0,5 22-10 0,-2-15 22 16,3 1-17-16,0 0 13 15,3 3-15-15,-3-3 15 16,3 2-16-16,0-4 9 16,0-1-11-16,3-8 0 15,0 1-5-15,0-6-2 16,0 0 0-16,-3-5 1 16,0 2-1-16,-4-5-1 15,4 6 1-15,-6-4-4 16,0 4 2-16,0 2-4 15,0 5 3-15,0 3-6 16,0 5 5-16,0 3-1 16,0 3 2-16,0 0-7 15,3 2 5-15,0-3-40 0,0 1 24 16,-3-6-64-16,3 3 47 0</inkml:trace>
  <inkml:trace contextRef="#ctx0" brushRef="#br0" timeOffset="35">16681 10588 76 0,'3'0'30'0,"-3"0"-16"0,3 16-10 0,-3-8 28 15,0 0-19-15,0 3 26 16,3-1-23-16,-3 1 8 16,6 2-14-16,-3-5 10 15,0 2-12-15,-3-7 18 16,0 2-14-16,0-5 7 15,6 3-11-15,-3-8 2 16,0 2-6-16,0-8 5 16,6 4-6-16,0-9-1 15,3 5-1-15,0-2-4 16,0 2 2-16,0 3-1 16,3 8 0-16,-4 3 2 15,4 2 0-15,0 3 0 16,0 3 0-16,-3-3-27 15,0 2 15-15,0-2-59 16,0 0 40-16,6-3-64 16,-1 3 55-16</inkml:trace>
  <inkml:trace contextRef="#ctx0" brushRef="#br0" timeOffset="36">17101 10628 140 0,'-9'-19'52'0,"9"19"-28"0,-18-16-11 0,9 14 23 16,6 2-20-16,-11 0 1 15,-1 5-11-15,-3 0-3 16,3 6-2-16,0 0 1 16,3 2-1-16,3 0 4 15,6 0-3-15,3 0 4 16,6 1-4-16,3-6-1 16,6 0 0-16,3-8-4 15,0 2 2-15,-3-10-1 16,2 3 0-16,-5-11 0 15,0 3 0-15,-6-14 0 16,0 6 0-16,-9-13 8 16,0 5-3-16,-6-11 12 15,3 8-8-15,-3-2-1 16,3 7-4-16,1 6-6 16,2 11 2-16,-3 7 3 15,6 8 0-15,0 14 4 16,6 7-3-16,0 6 1 15,5 3-1-15,-2-1-4 16,3-2 1-16,-3-3-34 16,3-5 18-16,0-6-89 15,0 1 59-15</inkml:trace>
  <inkml:trace contextRef="#ctx0" brushRef="#br0" timeOffset="37">17226 10247 180 0,'-3'-13'68'0,"3"13"-36"0,6-3-40 0,-3 3 8 15,6 3-3-15,3 5 13 16,3 5-5-16,6 19 33 16,0 2-21-16,-1 16 28 15,4 3-26-15,-9 8 10 16,0-8-17-16,-18 2-8 15,-3-4-4-15,-24 2-97 16,0-8 53-16,-23 0-101 16,2-8 82-16</inkml:trace>
  <inkml:trace contextRef="#ctx0" brushRef="#br0" timeOffset="38">14651 7625 124 0,'-8'-8'49'0,"5"5"-26"0,3-2-9 0,0 2 15 16,3 1-8-16,-1-1 1 15,4-2-4-15,6-1-2 16,3-1-8-16,3 1-3 0,6 1-1 16,3 2-2-16,-1 1 1 15,10 2-2-15,-6 2 2 16,-3 1-7-16,0 2 1 16,-4 3 1-16,-2 3 3 15,-6 2 4-15,-3 0 2 16,-3 3-1-16,-3 8-1 0,-6 8 1 15,0-1 1-15,-3 1-1 16,0 3-1-16,0 7-1 16,0 0 0-16,3 1-2 15,0-1 1-15,0-2-2 16,3-1 2-16,3 4-2 16,3-6 2-16,0 0-2 15,9-3-1 1,-4-5-6-1,1-8-1-15,-3-5-21 16,0-3-7-16,0-5-15 16,-3 0-6-16,0-2-19 15,3-1-7 1,-3-5 44-16</inkml:trace>
  <inkml:trace contextRef="#ctx0" brushRef="#br0" timeOffset="39">15131 8313 124 0,'-12'0'49'0,"12"2"-26"0,-3-2-7 0,3 0 16 15,-3 3 2-15,0 2 2 16,-3-2 0-16,-3 0 0 16,-3 2-19-16,-3 6 5 0,0-4 5 15,-3 7-11-15,4-1-3 16,-1 3-8-16,3 0-2 16,0 2-6-16,3 6 0 15,3 2-1-15,0 9 2 16,3 7 1-16,3 3 3 15,0-3-3-15,3 9 0 0,-3-9 3 16,0-2 3 0,0-3 2-16,-3-3 3 0,-6-2 1 15,-9-3 3-15,-3-5-7 16,-2-6-2-16,-4-2-21 16,-6-5-9-16,0-6-40 15,1-5-16-15,5-2-37 16</inkml:trace>
  <inkml:trace contextRef="#ctx0" brushRef="#br0" timeOffset="40">15488 8143 96 0,'-3'3'38'0,"3"0"-20"0,0-1-21 15</inkml:trace>
  <inkml:trace contextRef="#ctx0" brushRef="#br0" timeOffset="41">15491 8173 202 0,'6'10'28'0,"3"1"-13"16,3-3 0-16,0 0-2 0,2 0-2 15,4-6-1-15,3-2-9 16,-3 0-2-16,0-5 4 15,-3-3 3-15,-3 0-1 16,0 0 0-16,-4 0-1 16,-2 0 2-16,-3-2-3 15,-3 2-2-15,-3 0 2 16,-6 0 2-16,1-3-2 16,-7 6-2-16,0 0-3 15,0 2-1-15,-3 3-1 16,0 5 3-16,3 1 0 15,0 4 1-15,1 1 0 0,2 5 2 16,0 5-1-16,6-3 2 16,3 3-4-16,3-5 0 15,3 0 1-15,6-3 2 16,3-2-1-16,2-3 2 16,10 0-11-16,0-3-2 15,0-2-22-15,0-3-9 16,0-3-36-1,-4-2-18-15,1-3 50 16</inkml:trace>
  <inkml:trace contextRef="#ctx0" brushRef="#br0" timeOffset="42">15887 8098 64 0,'0'-5'27'0,"0"3"-14"0,0-1 2 15,0 3 15-15,0-3 1 16,-3 3 2-16,0 0-7 16,-3 0-4-16,0 3-4 15,-3 2-1-15,-6 6-9 16,3 2-5-16,0 8 0 0,0-2-2 15,3-1 2-15,0 3-4 0,4-2 0 16,2-3-1-16,3-3 0 16,3-5 2-16,5 0 2 15,1-6-6-15,3-2 1 16,0-2-8-16,-3-3-3 16,0-9 1-16,0 4 2 15,0-1 7-15,-3-2 2 16,-3 2 4-16,0 1 1 15,0 2 1-15,-3 3 0 16,0 2 4-16,0 0 5 16,0 19-7-1,0 3 3-15,0 2 2 16,0 3-6-16,3 5-3 0,0 0-1 16,3-5-1-1,0-3-3-15,3-3 2 0,0-2-6 16,-1-3-3-16,4-5-25 15,0-2-10-15,-3-4-26 16</inkml:trace>
  <inkml:trace contextRef="#ctx0" brushRef="#br0" timeOffset="43">16015 8106 124 0,'-3'3'49'0,"0"0"-26"0,3 5-29 16,0-3 6-16,3 11 12 0,-3 2 6 15,3 1 3-15,0-1 2 16,0-2-11-16,3-3-2 16,3 1-6-16,8-4-3 0,-5-2 0 15,3-5-4 1,-3-3-9-16,0-5-2 15,0-3-2-15,-3 0 2 16,-3-3 6-16,0-5 4 16,-3 0 1-16,0 3 1 15,0 3 11-15,0 2 5 16,0 2 5-16,-3 1 1 16,3 2-9-16,-3 3-4 15,3 6 2-15,0 7 2 0,0-3-6 16,0 4-3-16,2-1 1 15,1 0 2-15,0-2-11 16,0-1-3-16,0-2-29 16,0-2-11-16,0-4-27 15</inkml:trace>
  <inkml:trace contextRef="#ctx0" brushRef="#br0" timeOffset="44">16289 8106 132 0,'-12'11'52'0,"12"-3"-28"0,0 5-30 15,0-2 6-15,0 2 1 0,0 3 1 16,0-3 0-16,0 0-2 16,0-2-48-16,0-3-20 15,0-3 25-15,0-5 13 16</inkml:trace>
  <inkml:trace contextRef="#ctx0" brushRef="#br0" timeOffset="45">16232 8030 132 0,'-3'-6'52'0,"3"6"-28"0,0 0-61 0,0 0-5 0,0 0-5 15</inkml:trace>
  <inkml:trace contextRef="#ctx0" brushRef="#br0" timeOffset="46">16336 8088 108 0,'-3'13'41'0,"6"-2"-22"0,0 2-11 15,0-3 13-15,0 9 3 16,3-6 3-16,0 0-6 16,0-2-2-16,0 0-11 0,3-3-1 15,0 0 0-15,0-6-3 0,-3 1-3 16,0-1 4-16,0-9 1 16,-3-9-5-1,0 0 0 1,0 0 1-16,-1-3 1 15,1 3-4-15,0-2-1 16,0 5-4-16,0 2 1 16,-3 3-19-16,3 3-7 15,0 0-8 1,3 2-44-16,0 3 4 16</inkml:trace>
  <inkml:trace contextRef="#ctx0" brushRef="#br0" timeOffset="47">16652 8096 116 0,'-3'-3'44'0,"0"1"-24"0,0 2-8 16,0 0 16-16</inkml:trace>
  <inkml:trace contextRef="#ctx0" brushRef="#br0" timeOffset="48">16634 8093 271 0,'-6'5'31'0,"-3"3"-15"16,-3 3-13-16,3 2-6 0,0 6 2 15,3 2 0-15,0 0-2 16,3-5 2-16,3 0-1 0,3-3 0 16,0-2 2-16,3-6 2 15,0-5-6 1,3-3 1-16,0-2-4 0,0-3 0 16,-3-3-1-16,0-4 2 15,0-1 2-15,0 2 2 16,-3 1 3-16,0 5 2 15,-3 0-1-15,0 3 1 16,0 5 0-16,3 5 3 16,-3 9-3-16,3 1 0 15,0-1-1-15,3 2-4 16,0-6 1 0,0 1-8-16,5-3-2 15,-2-3-25 1,0-2-51-16,0-6 4 15</inkml:trace>
  <inkml:trace contextRef="#ctx0" brushRef="#br0" timeOffset="49">16806 7897 136 0,'-2'11'52'0,"2"23"-28"0,2-2-11 16,1-16 19-16,0 5-3 16,0 6 3-16,0-1-14 15,0 6-3-15,0 0-9 16,0-1-6-16,0-2-3 0,0-5-12 0,6-3-2 16,-3-5-45-1,-3 0-50-15,3-8 28 16</inkml:trace>
  <inkml:trace contextRef="#ctx0" brushRef="#br0" timeOffset="50">16979 8122 156 0,'3'3'57'0,"15"2"-30"0,-9 0-21 0,-3-2 17 0,0 0-1 15,0-3 2 1,3 0-9-16,0 0-2 0,3-3-7 16,-1 0-2-16,-2-4 0 0,0 1-5 15,0-2-1-15,-3-2-2 16,-3-1 0-16,0 1 0 16,-6-1 0-16,0 0-2 15,-3 3-1-15,-6 3 4 16,0 3 3-16,-5 2 1 15,-4 5 2-15,3 3 0 16,3 2 3-16,3 4 1 16,0 1 3-16,6 4-1 15,0 7 0-15,6-2-5 0,6-8-3 16,6 0 0 0,3 0-1-16,0-6-14 0,0-2-5 15,0-2-28-15,0-6-10 16,-1-3-23-1</inkml:trace>
  <inkml:trace contextRef="#ctx0" brushRef="#br0" timeOffset="51">17149 8093 156 0,'-6'8'57'0,"6"-3"-30"0,3 6-23 0,-3-3 13 16,3 5 1-16,0 0 1 15,-3 3-4-15,0 0 1 0,0-5-9 16,3-1 0-16,-3-2 0 16,3-2-3-16,-3-4-1 0,0-2 3 15,0-2 1-15,3-6-6 16,3 0-2-16,0-6-5 16,0-1 1-16,2-1 1 15,4 0 2-15,0 0-1 16,0 5-1-16,0 6 0 15,3 2 3-15,0 6 4 16,-3 2 6-16,0 3 1 16,0 8 2-16,-3 0-4 15,-4 3-3-15,1-4-2 16,-3-1-3-16,0-1-15 16,0-5-5-16,-3-3-116 15,3 3 74-15,0-8-19 16</inkml:trace>
  <inkml:trace contextRef="#ctx0" brushRef="#br0" timeOffset="52">17461 7903 184 0,'3'-6'71'0,"3"9"-38"0,0 2-28 0,-3 1 30 16,0-1-21-16,0 8 15 15,3 3-16-15,0 10 4 0,-3 4-8 16,0 1-3-16,0 6-6 16,0-5 0-1,-3 2-5-15,0-10-34 16,3 3 21-16,0-9-26 0,-3 1-51 16,0-6-24-16</inkml:trace>
  <inkml:trace contextRef="#ctx0" brushRef="#br0" timeOffset="53">17342 8024 200 0,'12'-5'74'0,"-12"5"-40"0,39-8-31 0,-24 5 22 15,3 6-16-15,8-3 5 16,1 0-4-16,0 0-1 15,6 0-32-15</inkml:trace>
  <inkml:trace contextRef="#ctx0" brushRef="#br0" timeOffset="54">17982 7895 84 0,'0'0'33'0,"6"-3"-18"0,-9 11-2 0,3 0 11 16,0 0 3-16,3 2 3 15,0 4-3-15,-3 7-2 16,0 5-9-16,3 6-3 16,0 8-7-16,0-6 7 0,0-7 4 15,0 2-5-15,0-11-2 16,0-2-5-16,-3-3-4 0,0 3 2 16,0-5 0-16,0-6 1 15,0-2 0-15,0-3-5 16,0-8 1-16,-3 0-5 15,3-13-8 1,0 0 0-16,0-1 3 16,9 1 0-16,6 8 9 15,3 2 2-15,0 6-4 16,-1 5 0-16,1 5 3 16,0 3 2-16,-3 0 17 31,0 8-10-31,-6 0 16 0,0 0-15 15,-9 0 11-15,3-3-12 16,-6-2-3-16,-3-3-5 0,-9-1-4 16,-3-1-14-16,-3-1-4 15,3-2 11-15,-2-6-24 0,8 3-6 16,0-11-37 0,6 9-34-16,6-9 44 15</inkml:trace>
  <inkml:trace contextRef="#ctx0" brushRef="#br0" timeOffset="55">18241 8122 160 0,'3'3'63'0,"0"0"-34"0,3 4-16 0,-3-4 17 15,3 0-6-15,3-1-2 0,0-2-12 16,6 8-4-16,-3-10-4 15,6-1-2-15,-4-2 1 0,-2-1-1 16,-3-1 2-16,-3 1-6 16,0-2 1-16,-3 3-6 15,-21-3-6 17,0 5 2-32,-2 3 6 15,-1 3 4-15,0 5 0 16,0 5 2-16,3-7-1 15,6 15 0-15,3-5 8 0,9 7 8 16,6-4-3 0,6-6-3-1,3 0-2-15,3-2-11 0,9 2-2 16,-3-2-27-16,-1-14-13 16,-5-7-35 15</inkml:trace>
  <inkml:trace contextRef="#ctx0" brushRef="#br0" timeOffset="56">18482 7934 72 0,'-6'14'27'0,"12"-1"-14"0,-3 8 0 0,0-10 14 0,0 4 11 16,0 4 9-16,0 5-14 15,-3 0-5 1,6 13-14 0,-3 0-4-16,0-13-6 15,-6-6-3-15,6-5 0 0,-3-5-4 16,0 0 2-16,0-8 1 16,0 0 2-16,0-13-17 15,9-3 5 1,0 3-1-16,-3 0 4 15,6 2 5-15,0 3 7 0,0 3 5 16,0 2-3-16,2 3 1 16,-2 3-3-16,0 7 2 15,0 6 2-15,-3 0 2 16,-3 0-5-16,0 0-4 16,-3-3-12-16,0-2-4 15,-3-3-37 1,3 0-58-16,3-6 15 15</inkml:trace>
  <inkml:trace contextRef="#ctx0" brushRef="#br0" timeOffset="57">18845 8117 132 0,'-9'-3'52'0,"4"9"-28"0,-16-6-13 0,12 2 18 0,0 4-2 15,-3 7 2-15,0-3-16 16,0-2-6 0,3 16 0-16,3-3 0 0,3-2 1 15,3-3 2-15,3 0-3 16,3-6-2-16,0-2-7 16,3-8-1-16,0-3-1 15,6-2 2-15,-6 0-4 16,3 0 0-16,-6-3 0 15,3-8 4-15,-6 5 3 16,0-5 2-16,0 6-1 16,0-1-2-16,-1 6-2 15,1 5 1-15,-3 0 1 0,6 8 2 16,-3 5-1 0,3-2 2-16,0 2-4 0,3-3 0 15,0 4-1-15,0-6-2 16,3-3-26-16,-3 0-12 15,0-5-43 1</inkml:trace>
  <inkml:trace contextRef="#ctx0" brushRef="#br0" timeOffset="58">18953 8120 72 0,'0'2'30'0,"17"1"-16"0,-23 7-1 0,15-4 14 0,-3 10 9 16,6 0 5 0,-3-1-10-16,3 1-4 0,-3 0-12 15,0-5-4-15,0-1-6 16,-3 1 1-16,0-3 0 0,0-3 2 16,0-2 2-16,0-3 4 15,0 0 3-15,-3 0 0 16,0-3-1-16,3-2-4 15,-1-3 0-15,1-11-5 16,0 4-2-16,0-1-5 16,0 2 0-16,0 1-31 15,0 3 17-15,0-4-67 16,0 6 45-16,-3-5-78 16,3 8 64-16</inkml:trace>
  <inkml:trace contextRef="#ctx0" brushRef="#br0" timeOffset="59">19212 8117 184 0,'3'11'71'0,"-3"-11"-38"0,5 29-28 0,-2-21 23 16,3 2-17-16,-3 3 4 16,3 1-10-16,-3-1-2 15,0 0-2-15,-3-2-26 16,3 2 14-16,-3-5-92 15,0-3 57-15</inkml:trace>
  <inkml:trace contextRef="#ctx0" brushRef="#br0" timeOffset="60">19262 8003 228 0,'-18'-5'88'0,"18"5"-48"0,3-3-36 0,-3 1 27 16,0 4-19-16,3-2-1 16,3 0-7-16,0 0-49 0,0 0 24 15</inkml:trace>
  <inkml:trace contextRef="#ctx0" brushRef="#br0" timeOffset="61">19369 8122 160 0,'-12'8'63'0,"12"-8"-34"0,-3 43-16 0,0-33 32 16,6-2-25-16,-3 3 8 16,0 2-17-16,0-3 3 15,6 1-9-15,0-6 4 16,3 3-5-16,3-8 2 15,0 3-3-15,3-6 3 16,3 1-4-16,-3-12 8 16,0 1-6-16,-4-5 12 15,-2 2-9-15,-6-3 10 16,0 6-10-16,-12-3-1 16,1 0-4-16,-7 3-17 15,3 2 8-15,-3 4-50 16,3 1 32-16,0 1-73 15,3 2 55-15</inkml:trace>
  <inkml:trace contextRef="#ctx0" brushRef="#br0" timeOffset="62">19569 8053 164 0,'3'6'63'0,"-3"-6"-34"0,15 18-16 0,-9-10 39 15,-1 0-29-15,1 5 18 16,3 1-25-16,-3 4 5 16,0-2-12-16,0 0-1 15,0 0-5-15,-6-6 0 16,3 1-1-16,-3-6 5 16,0 1-4-16,0-6 1 15,0 0-2-15,-3-8 3 16,3 2-3-16,-3-10 1 15,6 1-1-15,0-7-6 16,3 6 2-16,0-7-1 16,6 9 1-16,3-1-3 15,0 7 3-15,0 0-25 16,2 2 14-16,-5 1-111 16,3 5 69-16,-3-3 204 15,3 3-78-15</inkml:trace>
  <inkml:trace contextRef="#ctx0" brushRef="#br0" timeOffset="63">1715 11078 116 0,'0'10'44'0,"-3"-20"-24"0,3 20-8 16,-6-2 13-16,-3 8 13 15,1 8 8-15,-7 10-4 16,-6 9-3-16,-15 2-22 0,0 2-4 0,-2 6 1 15,2-8-6-15,9-5 0 16,-3-6-6-16,10-2-2 16,-1-6 2-16,12-7 1 15,-3-6-19-15,6-2-9 16,3-6-16-16,9-5-7 16,3-3-32-1</inkml:trace>
  <inkml:trace contextRef="#ctx0" brushRef="#br0" timeOffset="64">1945 11107 152 0,'-15'-3'57'15,"12"8"-30"-15,-9 14-25 0,6-3 14 0,-12 8 14 16,-6 13 8-16,0 5 0 15,-11 0 2-15,5 1-22 16,-3 2-6-16,6-6-4 0,0-2-4 16,4-5-1-16,2-3-10 15,6-5-5-15,6-5-41 16,-3-4-15-16,6-1-33 16</inkml:trace>
  <inkml:trace contextRef="#ctx0" brushRef="#br0" timeOffset="65">2451 11324 132 0,'-3'-3'52'0,"-12"-5"-28"0,3 0-13 15,12 8 33-15,-15 8-7 16,-3-3-8-16,-3 3-3 16,0 6-15-16,1-1-4 0,5-3-3 15,3 1-5-15,3 0 1 16,3 2 0-16,9-3 2 16,6 1-3-16,15 7 0 31,-4 1 1-31,-2-3 0 15,-6 0 6-15,-6 0 6 16,-6-3 3-16,-3 0 3 16,-3-2-8-16,-6-1-3 15,-3-2-2-15,1 0-1 16,-1-3-5-16,-3 1 1 0,6-4-22 16,0-2-8-1,6-2-31-15,3-4-12 0,3-12-18 16</inkml:trace>
  <inkml:trace contextRef="#ctx0" brushRef="#br0" timeOffset="66">2495 11157 144 0,'-6'-8'55'0,"9"11"-30"0,0 5-29 16,0 0 8-16,-3 5 7 15,3 5 5-15,-3 11 9 0,0 1 5 16,0 1-16-16,3 1-1 0,-3 0 0 16,0-6-7-16,3-2-1 15,-6 0-1-15,3-6 0 16,3-7-2-16,-3 2-2 16,0-2 3-16,0-6 0 15,0-5-1-15,0-3-2 16,3-4-4-16,0-4 0 15,3-2 0-15,3-3-1 16,0 0 4-16,0 3 0 16,6 5 1-1,3 3 6-15,-4 5 4 0,1 2-1 16,0 6 2 0,-3 3-2-16,-3-1 0 0,-3 1-5 15,0 5-1-15,-3 2-1 16,0-2-2-16,0-3-19 15,-3-2-10-15,3 0-23 16,0-4-9-16,3-4-21 16,3-8-13-1,0-6 47-15</inkml:trace>
  <inkml:trace contextRef="#ctx0" brushRef="#br0" timeOffset="67">2769 11400 132 0,'-3'3'49'0,"3"2"-26"0,-3 3-23 15,0-5 13-15,3 5 2 16,0 0 3-16,0 8-3 0,3 2-1 16,0-2-8-16,6 0 3 0,3-3 1 15,3-5 1-15,0 0 3 16,5-5-1-16,1-3 2 16,0-3-4-16,-3-5 1 15,-3-2-3-15,-3-1 2 16,-6-2-4-16,0-3 1 15,-9 3-7-15,-3-3-1 16,-6 0-2-16,-6 3 0 16,0 2-22-16,0 3-10 15,3 3-24-15,1 2-9 16</inkml:trace>
  <inkml:trace contextRef="#ctx0" brushRef="#br0" timeOffset="68">2962 11390 156 0,'6'21'60'0,"-6"-2"-32"0,3-1-24 15,3-7 15-15,-3 2-7 16,3 3 1-16,-3-3-4 16,3-2 2-16,0-3-6 15,9-1-1-15,-9-4 2 0,0-11-3 16,6 0 0-16,0 0-1 15,3-5 1-15,-3 0-4 0,-3 0-2 16,-1-1 4 0,-2 6 1-16,0-2-7 0,0 7-2 15,-3 3 4 1,3 3 1-16,0 5 4 0,3 0 1 16,0 8-1-16,0-1-2 15,0-1 1-15,0-4 1 16,3-2-19-16,0 0-8 15,-3-3-27 1,2-7-45-16</inkml:trace>
  <inkml:trace contextRef="#ctx0" brushRef="#br0" timeOffset="69">3275 11186 156 0,'0'16'57'0,"3"3"-30"0,-3 18-23 16,3-19 13-16,-3 6-4 15,0 0 0-15,3 7-7 16,0-4-2-16,3 2-2 16,0 0-6-16,3-5 0 0,3-6-31 15,0-2-14-15</inkml:trace>
  <inkml:trace contextRef="#ctx0" brushRef="#br0" timeOffset="70">3516 11353 140 0,'-21'-5'55'0,"18"5"-30"0,-6 10-29 0,3-2 10 15,-5 5-3-15,-1 3 3 31,0 16 8-31,6-6 3 16,6-2-8-16,6-5-5 0,3-3-3 16,6-6-1-16,8-10 2 15,1-8-3-15,-3-5-2 16,0-3-5-16,-3-5-2 16,0-6 5-16,-7-10 2 15,-5-2 3-15,-3-4 0 16,-3 4 0-16,-3 4 2 0,-3-2 14 15,0 8 7-15,1 8 0 16,2 13-4 0,0 11-11-16,3 10-4 15,0 16-3-15,6 11-1 16,2 2 2-16,4 0-1 16,3 9-1-16,0-9-4 15,3-5-2-15,0-5-81 16,0-3-43-1,9-8 59-15</inkml:trace>
  <inkml:trace contextRef="#ctx0" brushRef="#br0" timeOffset="71">4320 11379 92 0,'-6'-5'35'0,"0"8"-18"0,-6-1-11 0,0 1 9 15,-6 5 3-15,-6 2 1 16,1 4-6-16,-1 7-3 15,3 3-5-15,0-3-4 16,6 0 0-16,6 0 1 0,6-2 1 16,9-3-1-16,6-3-2 15,15-5-2-15,6-6 1 16,-1-4-17-16,4-4-8 16,0-4-30-1,-3-6-17-15,-1-3 36 16</inkml:trace>
  <inkml:trace contextRef="#ctx0" brushRef="#br0" timeOffset="72">4367 11170 64 0,'-6'3'27'0,"12"2"-14"0,-3 8 0 15,3-2 14-15,-3 8 5 16,0 7 3-16,3 6-2 15,0 5 0-15,-3 2-12 16,0-4-5-16,-3-1-9 16,0-5-3-16,0-5 0 0,3-5-2 15,-3-3 1-15,3-6 0 0,-3-2 3 16,0-5-5-16,3-6-3 16,-3-7-8-16,9-6-2 15,3-6 0-15,0 4 0 16,0 2 4-16,0 5 5 15,0 4 6-15,-4 4 3 16,4 6 4-16,-3 7 4 16,0 6-2-16,0 3 1 15,-3-1-5-15,0 1-3 16,0-4 0-16,-3 1-1 16,3-2-18-16,-3-4-5 15,3-2-37 1,0 0-56-16,0-5 19 15</inkml:trace>
  <inkml:trace contextRef="#ctx0" brushRef="#br0" timeOffset="73">4695 11459 164 0,'0'5'63'0,"18"0"-34"15,-9 1-34-15,-3-4 10 0,0 1 10 16,2-1 7-16,1 1-6 15,0 2-4-15,0-5-7 16,3-2-2-16,-3-1 1 0,0 0-2 16,-3-2 1-16,0 0-2 15,-3-3-1-15,-3 0 1 16,-6 0-1-16,-3 0-3 0,-6 0 2 16,-3 6 1-16,-6 2 0 15,4 2-3-15,-1 3 2 16,3 3 1-16,3 6 2 15,3 2-1-15,6-1-1 16,3 1 1-16,6-2-1 16,9-1-3-16,6 0 0 15,6-2-20-15,0-4-10 16,2-4-41 0,-2-3-26-16,12 0 42 15</inkml:trace>
  <inkml:trace contextRef="#ctx0" brushRef="#br0" timeOffset="74">4963 11416 160 0,'-18'-8'63'0,"9"8"-34"0,-9 8-27 15,9-2 14-15,-3-1-4 16,0 3 3-16,0 2-4 16,4 6 1-16,-1 0-7 15,6 0-3-15,3 0 1 0,9 0-4 16,5 0 0-16,1-6-4 15,3-2-1-15,3-3-22 16,3-2-6-16,0-3-32 16,-1-8-25-1,-2 0 34-15</inkml:trace>
  <inkml:trace contextRef="#ctx0" brushRef="#br0" timeOffset="75">5103 11154 116 0,'3'-2'44'0,"0"7"-24"0,0 8-8 0,0-2 16 15,5 7 1-15,-2 14 3 16,0 3-9-16,-3 2-3 16,-3 0-12-16,-3 2-3 0,6-4-1 15,0-4 0-15,-3-4 0 16,0-3-11-16,0-3-5 0,0-3-34 15,0-4-15 1,0-4-17-16</inkml:trace>
  <inkml:trace contextRef="#ctx0" brushRef="#br0" timeOffset="76">5272 11355 104 0,'-15'0'38'0,"6"3"-20"0,-5 2-23 16,5-2 6-16,-6 2 16 15,-9 3 9-15,3 0-7 16,0 0-1-16,6 0-8 0,6 0-4 16,4 3-3-16,5-3 6 15,14 2 4-15,7 1-4 0,3-3-1 16,3-3-6-16,6 0-4 15,2-2-39 1,1-3-57-16,-3 0 11 16</inkml:trace>
  <inkml:trace contextRef="#ctx0" brushRef="#br0" timeOffset="77">5680 11393 160 0,'-3'2'60'0,"6"1"-32"0,-3 7-31 0,0 1 11 15,0 2 2-15,0 3 6 16,0 5-8-16,0-2-4 16,0-1-3-16,0-2 1 0,0 0 3 15,0-3-7-15,0-2 0 16,3-3-33-16,0-3-12 15,-3-5-25 1</inkml:trace>
  <inkml:trace contextRef="#ctx0" brushRef="#br0" timeOffset="78">5662 11252 80 0,'0'0'33'0,"6"14"-18"0,9-7-42 16,-6-4-6-16,3 0 5 16,9-6 5-16</inkml:trace>
  <inkml:trace contextRef="#ctx0" brushRef="#br0" timeOffset="79">5969 11125 160 0,'-21'-8'60'0,"9"8"-32"0,-6 3-22 0,9 0 15 16,0 5-7-16,-3 5 2 16,4 8-7-16,-4 8-1 15,3 13-4-15,6 1-3 0,3-4 0 16,0 6 1-16,0-2 1 16,0-6-21-16,3-5-8 15,0-6-42 1,-3-5-36-16,3-2 36 15</inkml:trace>
  <inkml:trace contextRef="#ctx0" brushRef="#br0" timeOffset="80">5746 11393 172 0,'17'-8'66'0,"7"10"-36"0,15-2-35 16,-15 0 10-16,3 0-32 15,8 0-11-15,7 0-28 16,-3 0-10-16</inkml:trace>
  <inkml:trace contextRef="#ctx0" brushRef="#br0" timeOffset="81">6627 11186 108 0,'-18'-18'41'0,"9"10"-22"0,-6-3-5 0,9 8 17 0,-6 1-2 16,-6 2 1-16,0 2-15 15,1 6-6-15,2 6-6 16,0 7 0-16,3 18 2 0,3 6-2 16,3 0 0-16,0 8-1 15,3-10 1-15,0-6-11 16,0-3-2-16,0-5-30 16,0-5-12-16,0-3-19 15</inkml:trace>
  <inkml:trace contextRef="#ctx0" brushRef="#br0" timeOffset="82">6305 11430 172 0,'-6'-8'66'0,"9"8"-36"0,3-3-40 0,0 3 11 15,3 0-3-15,3-3 3 16,6 1-2-16,3 2-2 15,-1 0 2-15,4 0-5 0,3 0 2 16,0 2-18-16,-6 4-6 16,-3-1 10-16,-7 3 12 15,-2 2 11 1,-3 6 11-16,0 3 8 0,-3-1-2 16,0 1-1-16,3 2-7 15,0-2-4-15,3-4-5 16,3-1 5-16,0-4 3 0,6-4 0 15,0-6 0-15,-1-6-5 16,-2-2 0-16,0 0-1 16,-3-5 1-16,-3-5-7 15,-12-1 0-15,-3 1-1 16,-3-4 0-16,-3 1-11 16,-3 5-5-16,-2 3-19 15,2 3-7-15,-3 4-42 16</inkml:trace>
  <inkml:trace contextRef="#ctx0" brushRef="#br0" timeOffset="83">6671 11440 96 0,'6'19'38'0,"-3"-11"-20"0,3 15-17 0,3-9 8 15,-3-4-1-15,0 1 0 16,3-1 7-16,0-2 2 15,0-2-2-15,0-4 1 16,0-2-3-16,0 0 0 16,0-8-7-16,-1 0-4 0,1-5 1 15,0 0 0-15,-3 0 1 16,0 2 2-16,-3 1 1 16,0 2-3-16,-3 2-1 0,0 4-3 15,0 2-3-15,0 5 2 16,3 6 0-16,0 4 1 15,3-1 0-15,0-1-3 16,0 0 0-16,0 0-5 16,3-2 0-16,0-3-34 15,0 0-51 1,0-6 13-16</inkml:trace>
  <inkml:trace contextRef="#ctx0" brushRef="#br0" timeOffset="84">6957 11440 124 0,'-3'-5'46'0,"3"5"-24"0,3 0-26 0,-3 0 10 16,3 8 6-16,0 5 7 15,6 0-1 1,-3 3 1-16,0 0 1 0,0-3 0 16,0 0-11-16,0-2-3 0,-3-3-2 15,-3 0 0-15,3-3 2 16,-3-5-3-16,6 0 0 15,0-2 1-15,2-6 0 16,1-3-2-16,3-5-2 16,0 3-2-16,0 2 1 0,0 3 1 15,0 3 0-15,-3 2 2 16,6 1 1-16,-3 10-4 16,-3 0-1-16,0 5-2 15,-4-2 3-15,1-1-11 16,6 1-2-16,-3-1-26 15,3-2-9-15,3-3-19 16,6-5-14 0,3 0 37-16</inkml:trace>
  <inkml:trace contextRef="#ctx0" brushRef="#br0" timeOffset="85">7356 11445 144 0,'-18'-10'55'0,"6"7"-30"0,-6 6-18 0,9-1 13 16,-3 4-10-1,1-1-3-15,-1 8-2 0,3 8-1 16,0-2-2-16,3 0 3 0,3-1 4 16,6-2-5-16,3-3-2 15,3-2 3-15,3-6 4 16,2-8-5-16,1-2-2 16,0-6-4-16,0-10-1 15,3 0-1-15,-9-3 3 16,-3-5-2-16,-3-5 1 15,-6-6 4-15,-3 0 1 16,0 3 3-16,-3 8 1 16,3 8 5-16,0 5 3 15,0 11-13-15,0 10-5 16,3 19-2-16,3 10 3 16,3 11 1-16,3-2 1 0,6-6-3 15,0-5 2-15,12-3-39 16,3-5-18-16,2-9-23 15</inkml:trace>
  <inkml:trace contextRef="#ctx0" brushRef="#br0" timeOffset="86">7936 11115 104 0,'0'-8'41'0,"0"8"-22"0,0 2-25 15,0-2 8-15,3 8 9 16,0 3 5-16,3 7 0 15,0 6 3-15,-3 13-1 16,-3 6-2-16,0-1-4 16,0-2-2-16,-3-1-6 15,0-4 2-15,0-6 0 0,0-8-2 0,3-2-3 16,0-6 0-16,0-5-1 16,3-3 6-16,0-10 4 15,3-3-5-15,0-5-1 16,0-6-4-16,3 0-1 15,0 4 1-15,0-1 2 16,3 3-3-16,3 2-2 16,0 6-1-16,2 5 0 15,1 5 0-15,-3 3 0 16,0 5 5-16,-3 3 3 0,-3 5-1 16,0 3 0-1,-3 0-6-15,-3-3 0 0,0-3-28 16,-3-2-11-16,3-2-34 15</inkml:trace>
  <inkml:trace contextRef="#ctx0" brushRef="#br0" timeOffset="87">8252 11422 176 0,'0'0'68'0,"3"2"-36"0,6 4-37 15,-3-4 10-15,6 3-5 16,0-2 0-16,2 2 2 16,1-2 3-16,0 0-2 15,-3-3 5-15,0 0 2 0,0-3-5 0,-3-2-3 16,-3-1-1-16,-3 1-1 16,-3-3 0-16,-3 0 2 15,-9 0-1-15,-6 3 2 16,0 2-2-16,-3 3 2 15,0 3-4-15,1 5-2 16,2 0 2-16,3 5 2 16,3 3-2-16,6 5 0 15,3-2 1-15,6-3 2 16,3 0-1-16,6-3-1 16,6-3 1-16,6-2 1 15,-1-2-23-15,1-4-8 16,-3-2-15-1,0-2-42-15,-3-4 7 0</inkml:trace>
  <inkml:trace contextRef="#ctx0" brushRef="#br0" timeOffset="88">8469 11448 132 0,'-3'-3'52'0,"3"11"-28"0,3-2-26 16,0-1 9-16,0 6 6 15,-3-1 3-15,0 3 4 16,0-2 0-16,0-3-11 15,0-3 3-15,0 0 2 0,0 1 4 16,0-6 1-16,0 0-2 16,0-3 0-16,0 0-5 15,0-7 0-15,0-3-5 16,0-1-2-16,3-1-7 0,0-1-3 16,3 0-7-16,0 3 0 15,6 2-10-15,3 3-3 16,-3 5 5-16,0 3 1 15,2 3 7-15,-2 5 5 16,3 0 6-16,0 2 5 16,0-2-3-16,0 0-1 15,0-2 0-15,0-4 2 16,-3 1 1-16,-1-3 1 16,-2-3 0-16,0-2 2 15,-3-3-1-15,0-3 2 16,-3 1-6-16,-3-1-1 15,-3 1-5-15,-6-1 1 0,0 3-3 16,-3 3 2 0,-2 2-2-16,-1 6 2 15,0 5 3-15,3 2 3 16,3 4 0-16,3-1 2 0,0 5 2 16,6 4 4-16,3-4-2 15,6 1 1-15,6-3-5 16,6-3 0-16,5-3-14 15,7-2-8-15,0-2-48 16,0-4-40 0,-7-4 35-16</inkml:trace>
  <inkml:trace contextRef="#ctx0" brushRef="#br0" timeOffset="89">9320 11096 88 0,'-3'-5'35'0,"3"5"-18"0,0 5-13 16,3 3 8-16,-3 5 4 0,3 9 4 15,0 9-1-15,0 9-2 16,-3 2-5-16,0-2-2 15,0-3-6-15,0-3 2 0,0-2 0 16,0-8 2-16,0-6 0 16,0-2 0-16,0-8 0 15,0-2 7-15,0-6 2 16,0-3-11-16,0-5-3 16,3-3-4-16,3-4-3 15,0-7-2-15,6 7 1 16,0 1 1-16,6 6 2 15,3 6-4-15,-3 4 2 16,-1 4 2-16,-2 4 3 0,-3 3 4 16,-3 1 2-1,-3-1 3-15,-3 5 4 16,-3-2-4-16,-6-2 0 0,-6-1-4 16,-3-5-1-16,0 2-14 15,1-7-7-15,-1 0-13 16,3-6-7-16,0-2-28 15,6-1-35 1,3-2 30-16</inkml:trace>
  <inkml:trace contextRef="#ctx0" brushRef="#br0" timeOffset="90">9588 11393 100 0,'21'0'38'0,"-9"2"-20"0,3 1-15 16,-3-3 10-16,0 0-2 0,3 0 1 15,-3 0 0-15,-1 0 2 16,-2-3-5-16,0 1-1 16,-3-4-4-16,-3 1-5 0,-3-3 0 15,-6 0-8-15,-6 3-4 16,-3-6 2-16,-2 1 4 16,-1 4 2-16,0 9 3 15,0 5 5-15,0 0 3 16,3 2 6-16,3 4 3 15,3-1 0-15,4 3 1 16,2 0-2-16,9 2-1 16,5 3-7-16,4-5-4 0,9-3-6 15,9-2-2-15,0-6-26 16,-1-2-11-16,4-8-27 16</inkml:trace>
  <inkml:trace contextRef="#ctx0" brushRef="#br0" timeOffset="91">10002 11136 140 0,'-18'-21'55'0,"12"15"-30"0,-3 4-14 16,6 2 18-16,-6 0-15 16,0 2-2-16,-5 6-6 0,-1 6-1 15,3 7-3-15,3 10-2 0,3 12 1 16,3 2-1-16,0 0 2 15,3 2-1-15,6-4 2 16,0-6-15-16,-3-8-5 16,0-5-37-1,0-6-44-15,0-2 27 16</inkml:trace>
  <inkml:trace contextRef="#ctx0" brushRef="#br0" timeOffset="92">9767 11353 156 0,'-3'-5'60'0,"9"5"-32"0,9-3-35 0,-3-2 8 16,3 5-5-16,5 0 3 16,4 5-2-16,0-2-1 0,0-1 3 15,-3 3-5-15,0 3 0 0,-4 0-2 16,-2 3 2-16,-3 2 4 15,-3 0 1-15,-3 1 9 16,0-1 5-16,-3 3-2 16,0-3-1-16,3 3-9 15,0-8 0-15,3-3 10 16,3-10 5-16,0-3-2 16,5-3 2-16,-2-2-7 0,-3 0-3 15,-3 0 1 1,-3-1 0-16,-9 1 1 0,-3-5 2 15,-3 2-5-15,-3 2-3 16,0 4-6 0,-2 10-2-16,-1 0-15 0,0 3-4 15,3-1-20 1,3 3-51-16,3 1 10 16</inkml:trace>
  <inkml:trace contextRef="#ctx0" brushRef="#br0" timeOffset="93">10207 11432 124 0,'9'13'49'0,"-3"-5"-26"0,-3-2-23 0,-3-1 10 16,0-5 16-16,0 5 9 0,0-5-2 16,-3 3 0-16,3 0-18 15,0-3-2-15,-3-3 0 0,0-2-1 16,3-3 1-16,0 0-7 15,0-6-2-15,3 1-4 16,3 0-3-16,0 0-7 16,0 2-4-16,3 3-19 15,3 3-6-15,0 2-4 16,0 3 1-16,6 0 12 16,-3 6 6-1,2 2 14-15,-2 0 10 16,0-1 5-16,0 1 7 15,-3 0 5-15,0-2 0 16,0-1 1-16,0-2 2 0,0-3 0 16,0-3-11-16,-1 0-3 0,-2-2-2 15,0-3-2-15,-3 0-2 16,-3 0 3-16,-3 0 0 16,-3 0-4-16,-3 3 1 15,-3 5-5-15,-3 0 1 16,1 5 4-16,-7 3 2 15,-3 5 0-15,6 1-2 16,0 4 5-16,12 1 1 16,9 2-2-16,3-3-1 15,9-2-6-15,9-2 0 16,8-4-45 0,10-5-56-16,3-5 19 0</inkml:trace>
  <inkml:trace contextRef="#ctx0" brushRef="#br0" timeOffset="94">11169 11385 4 0,'6'-6'0'0</inkml:trace>
  <inkml:trace contextRef="#ctx0" brushRef="#br0" timeOffset="95">11154 11313 184 0,'-15'-16'71'0,"6"16"-38"0,-9 3-34 0,0 5 15 16,1 2-10-16,-1 4-2 0,0 7-4 16,3 0 1-16,3 0 1 15,3 3-3-15,3 0 2 16,6-3 3-16,3-3 3 0,9-4-2 15,6-6-2-15,0-3-3 16,0-2 1-16,0-9-1 16,-4-2 0-16,1 0 2 15,-3-2 0-15,-3-1 4 16,-3 1 2-16,-3-4 6 16,-3 4 5-16,0 2 0 15,0 3-1-15,0-1-11 16,0 6-2-16,3 6-5 0,3 2-2 15,0 2 3 1,0 6 0-16,0-3-2 0,3 3 2 16,0-3-10-16,6 1-5 15,5-1-36-15,1-3-14 16,0-4-15 0</inkml:trace>
  <inkml:trace contextRef="#ctx0" brushRef="#br0" timeOffset="96">11410 11324 192 0,'-24'-21'71'0,"12"21"-38"0,-6 18-39 0,12-10 14 16,-2 3-5-16,-7 4 3 15,3-1 3-15,3-1 2 0,3 5-5 16,0 6-4-16,9 3-1 0,6-3-10 15,6-3-2-15,8-5-12 16,1-3-5-16,6-3-21 16,6-4-39-1,0-4 16-15</inkml:trace>
  <inkml:trace contextRef="#ctx0" brushRef="#br0" timeOffset="97">11606 11377 152 0,'-17'-16'57'0,"5"13"-30"0,-3 0-18 0,0 6 16 16,-3 0-10 0,0 2-3-16,0 3-3 15,3 3 1-15,1-1-5 0,2 6 4 16,3 0 3-16,6 8-8 0,6-3-5 16,3 0 1-16,9-5-1 15,8 0-10-15,1-3-3 16,0-2-17-16,0-6-8 15,-3-2-28 1,-1-3-23-16,-2-6 37 16</inkml:trace>
  <inkml:trace contextRef="#ctx0" brushRef="#br0" timeOffset="98">11675 11430 160 0,'-3'-6'60'0,"3"6"-32"0,0 3-26 15,0-3 14 1,0 0-8-16,3 3 3 15,9-1 0-15,3 1-6 16,0-1 1-16,-1-2 1 0,1 0-3 16,0 0-1-16,0-2 1 15,-3-1 2-15,-3-2-3 16,0 0-2-16,-6-3 2 16,-3 2 0-16,-3 1-1 15,-3 0 1-15,-3 2-4 16,-6 1-2-16,-6-1 2 15,0 6 2-15,1 2-2 16,2 3 0-16,3 2-1 16,3 4 0-16,0-1 4 0,3 3 3 15,6 2-4-15,3 1-1 16,3-1-2-16,6 1-2 16,6-3-19-16,6-3-10 15,0-3-34 1,2-4-34-16,4-4 35 15</inkml:trace>
  <inkml:trace contextRef="#ctx0" brushRef="#br0" timeOffset="99">11967 11363 176 0,'0'-13'68'0,"0"11"-36"0,-6 4-26 0,0 1 15 0,0-3 0 15,-3 2 4-15,0 4-11 16,-3-1-5-16,3 3-6 16,0 3-5-16,3 2 1 0,3 0-6 15,3 6 0-15,6 4 1 16,3-1 1-16,6-4 0 16,3-2 4-16,-3 0 0 15,-3 0 3-15,-9-3 1 16,-3 0 3-16,-6-2 1 15,-3-3 1-15,-3-3-2 16,0-2-1-16,-3-3-12 16,3-3-3-16,0-2-28 0,0-1-13 15,6 1-37 1</inkml:trace>
  <inkml:trace contextRef="#ctx0" brushRef="#br0" timeOffset="100">12101 11406 248 0,'-3'-3'93'0,"6"3"-50"0,-6 3-48 0,3-3 17 15,-3 5-11-15,3 0-1 16,-3 1 0-16,0 4 2 16,3 1-1-16,0 2-5 0,3 3 0 15,0 0 2-15,0 0 3 0,-3 0 2 16,0-3 1-1,-3 0 4-15,-3-2 3 0,0-1-2 16,-3-2 0-16,0-3-3 16,0-2-1-16,-6-3-21 15,0-3-7-15,3 1-23 16,3-4-11-16</inkml:trace>
  <inkml:trace contextRef="#ctx0" brushRef="#br0" timeOffset="101">12243 11414 220 0,'0'2'82'0,"0"4"-44"0,3-1-49 0,-3 0 13 16</inkml:trace>
  <inkml:trace contextRef="#ctx0" brushRef="#br0" timeOffset="102">12249 11453 340 0,'-3'19'10'15,"3"-3"-4"-15,-3 0-1 0,3-3-1 16,0 0-35-16,0 0-17 15,0-2-44 1</inkml:trace>
  <inkml:trace contextRef="#ctx0" brushRef="#br0" timeOffset="103">12217 11350 220 0,'-9'-5'85'0,"9"0"-46"0,3 2-46 0,-3 3-30 16,6 0-1-16,0 0 9 15,0 0 10-15,2 0-21 16,1 3-11-16,3 2 5 16,0 0 2-16</inkml:trace>
  <inkml:trace contextRef="#ctx0" brushRef="#br0" timeOffset="104">12330 11430 132 0,'3'21'52'0,"-3"-11"-28"0,0 14-22 16,0-13 12-16,0-1 2 16,0 1 2-16,-3-3-7 0,0-3-4 15,3 0-4-15,0-2 2 0,0-3 1 16,0 0 6 0,0-5 5-16,3-14-11 15,0-2-6 1,3 0 0-16,3 0-1 15,0 2-2-15,5 3 0 16,4 3-1-16,0 5 3 16,-3 8 6-16,3 0 5 15,-3 8-1-15,0 0 0 16,-3 3-1-16,-1-1 2 16,-2 1-7-16,0-1-2 0,-3 4-8 15,0-4-3-15,0-2-30 16,0 0-11-16,3-3-34 15</inkml:trace>
  <inkml:trace contextRef="#ctx0" brushRef="#br0" timeOffset="105">12746 11382 160 0,'-8'-11'60'0,"2"6"-32"0,0 5-20 16,3 0 16-16,-3 0-14 15,-9 3-3-15,-6 2-1 16,0 3 1-16,3 3-3 16,0-1 2-16,4 3 3 0,2 1-5 15,3 1-2-15,3-1-1 0,3-1-1 16,6 0 0-16,0-5 2 16,6-3-1-16,6-2-1 15,-4-6-2-15,1-2-1 16,-3-3-1-16,0 0 0 15,0 0 3-15,-3-2 0 16,0-4-2-16,0 4 0 16,0 2-9-16,0 0-5 15,0 3-2-15,0 5-1 16,3 5 6-16,0 6 6 16,3 7 7-16,-1 6 5 15,-2 0 21-15,0 2 8 0,-6 1-1 16,-3-4-2-1,-6 1-1-15,-6-3-1 16,-8-5-11-16,-10-2-3 0,-3-7-21 16,0-4-10-16,1-6-47 15,-7-4-21-15,-3-4-11 16</inkml:trace>
  <inkml:trace contextRef="#ctx0" brushRef="#br0" timeOffset="106">13169 11366 128 0,'-9'3'49'0,"6"2"-26"0,0 3-18 16,6-3 11-16,0 3-1 16,3-3 4-16,3 3-2 15,3-2-1-15,3-4-8 16,0-2 1-16,3-2 4 0,2-1-5 15,-2-2 0-15,3-1-4 16,-6-1-3-16,-9 1 2 16,0-2 2-16,-9 0-4 15,-3-5-1-15,-3 3-2 0,-6-1 0 16,-3 6 2-16,0 7 0 16,-2 9-3-16,-1-3 2 15,6 5 1-15,0 3 0 16,3 0 0-16,3 0 2 15,3 10 1-15,6-2 1 16,9-3-2-16,6-5 1 16,6 0-7-16,6-6-1 15,8-4-23-15,1-4-8 16,-3-4-37 0,-3-14-29-16,-4-3 40 15</inkml:trace>
  <inkml:trace contextRef="#ctx0" brushRef="#br0" timeOffset="107">13458 11072 148 0,'-3'-2'57'0,"3"4"-30"16,3 1-32-16,0 10 5 16,-3 8 5-16,3 11 10 15,-3 16 5-15,0 5-9 16,0-3-2-16,3 6-2 0,0-9 1 15,0-2 0-15,0-8-31 16,0-5-11-16,0-6-46 16</inkml:trace>
  <inkml:trace contextRef="#ctx0" brushRef="#br0" timeOffset="108">13598 11393 216 0,'-6'-3'82'0,"9"3"-44"0,0 0-51 0,0 3 9 16,0 2 0-16,3 0 1 15,0 0 9-15,3 3 4 16,2-2-5-16,1 2 4 0,0-3 3 16,3-3-6-16,-3 1-1 15,3-6-1-15,-6 3 0 16,0-2-2-16,-3-3 1 15,-3-3-4-15,-3 0 0 16,-3 0-10-16,-6 0-3 0,-6 0 2 16,-6 3 5-16,3 5 4 15,-6 0 2-15,-2 5-2 16,2 5 0-16,6 1 2 16,3 2 2-16,3 6 2 15,3 2 3-15,12 0-3 16,0 0 0-16,9 0 3 15,0-2 1-15,3-3-6 16,3-3 0-16,3-5-19 16,-1-3-8-16,1-2-19 15,-3-6-8-15,9-2-17 16</inkml:trace>
  <inkml:trace contextRef="#ctx0" brushRef="#br0" timeOffset="109">13794 11387 96 0,'-3'0'35'0,"3"8"-18"0,3 0-18 0,-3 0 9 16,0 3 15-16,3 2 9 15,-3 3-3-15,0 2 0 16,0-2-10-16,0-3-4 16,0 1-8-16,0-4-3 0,0-2 2 15,0-3-3-15,0 1-2 16,9-6 6-1,0-6-8-15,0-4-4 16,0-3-6-16,3-6-4 16,0 1 6-16,0 2 5 0,0 2 1 15,-1 6-1-15,-2 3 3 16,0 10 4 0,-3 1 6-16,-3-1 1 15,0 3 4-15,-3-3-3 16,3 1 1-16,-3-1-7 15,0-5-3-15,0 0-1 16,9-3 1 0,6-2 3-16,3 0-7 15,0-1 0-15,0 1-2 16,-1 2 2-16,-2 3 1 16,0 3 1-16,0 0 0 15,-3 2 0-15,-3 0-3 16,0 6 2-16,-3-3-21 0,0 0-8 15,0-3-40 1,0 0-33-16,0 1 39 16</inkml:trace>
  <inkml:trace contextRef="#ctx0" brushRef="#br0" timeOffset="110">14238 11430 156 0,'3'0'57'0,"15"2"-30"0,-1 3-32 0,-8-2 10 16,0 0 3-16,0-3 5 16,0 0 0-16,0 0 2 0,-3 0-8 15,0-3-2-15,0 0-1 16,-3-2-5-16,0 0 1 0,-3-3-5 16,-3 0-1-16,-6 0 0 15,0 0 4-15,-12 3 1 16,0 2 3-16,1 1-1 15,2 4-1-15,3 4 3 16,3 1 0-16,3 1 3 16,3 6 3-16,0 4-2 15,6 3-2-15,3-2-2 16,0-1-3-16,9-4-13 16,3-4-4-16,0 1-15 0,3-3-8 15,-4-6-31 1</inkml:trace>
  <inkml:trace contextRef="#ctx0" brushRef="#br0" timeOffset="111">14390 11414 104 0,'-3'2'38'0,"6"4"-20"0,-3 4-12 0,2-2 9 16,-2 0 5-16,0 5 2 15,-2-2-5-15,-1-1 0 16,3-2-4-16,0-2 2 15,0-1-8-15,0-2 2 0,0-3 2 16,0-3 7-16,3-2 3 16,-1-3-8-16,1-3-5 0,3 1-5 15,6-1-3-15,3 0-2 16,0 3-1-16,0 6-1 16,0 2 0-16,6 5 0 15,-6 3 3-15,-1 0 0 16,-2 3 3-16,-3 2 1 15,0-5 3-15,-3-3-14 16,0 0-5-16,0-2-20 16,3-11-37-1,3-3-29 1,0-4 16-16</inkml:trace>
  <inkml:trace contextRef="#ctx0" brushRef="#br0" timeOffset="112">14741 11083 180 0,'0'-11'68'0,"0"22"-36"0,3-3-35 0,0-3 11 16,-3 8 2-16,0 9 4 15,3 12 1-15,-3 6 4 16,0 5-11-16,0 2-7 0,0-4-1 16,0-4 0-16,0-4 0 15,0-6-36-15,0-3-15 16,0-5-36-1</inkml:trace>
  <inkml:trace contextRef="#ctx0" brushRef="#br0" timeOffset="113">14544 11242 276 0,'12'-6'104'0,"9"4"-56"16,15-4-56-16,-12 6 16 0,8-2-11 16,4-1 2-16,9 1-19 15,-1-4-7-15</inkml:trace>
  <inkml:trace contextRef="#ctx0" brushRef="#br0" timeOffset="114">116 1302 104 0,'0'-8'38'0,"6"5"-20"0,-6-13-4 15,3 14 32 1,0 7-9-16,-3 0-2 15,6 3 1-15,-6 5-21 0,0 11 3 0,0 3 0 16,0 15-4-16,0-2 2 16,0-6-7-16,0 3-3 15,0-8-6-15,3-2-2 16,-3-6-4-16,0-5-1 16,0-3-54-1,0-2-6 1</inkml:trace>
  <inkml:trace contextRef="#ctx0" brushRef="#br0" timeOffset="115">256 1257 172 0,'-6'-5'66'0,"9"18"-36"16,0-3-33-16,0-4 13 0,-3 4 8 15,0 11 6-15,6 6-4 16,-6 2 1-16,3 13-12 16,2-7-5-16,-5 2-1 0,3-6-2 15,0-1 2-15,3-7-11 16,-6-1-2-16,0-4-37 16,0-10-14-16,0 0-24 15</inkml:trace>
  <inkml:trace contextRef="#ctx0" brushRef="#br0" timeOffset="116">12 1352 220 0,'-12'0'85'0,"12"0"-46"0,0 0-43 0,0 0 15 16,6 0 5-16,0 0 5 15,5 0-9-15,7 0-2 16,6 0-6-16,12-3-1 0,5 1 3 16,-5-1-14-16,0 1-7 15,-6-1-23-15,-6 3-9 0,-7 0-43 32</inkml:trace>
  <inkml:trace contextRef="#ctx0" brushRef="#br0" timeOffset="117">92 1437 152 0,'-30'8'57'0,"21"-3"-30"0,0 0-12 16,9-2 20-16,0 0-10 15,0-3-5-15,0 0-9 16,9 8-5-16,3-8-3 16,15 0-3-16,3 0 3 0,5-3-2 15,1-2-1-15,0-1-8 16,0 1-5-16,-1 2-35 15,-5 1-14-15,-3 2-17 16</inkml:trace>
  <inkml:trace contextRef="#ctx0" brushRef="#br0" timeOffset="118">476 1445 140 0,'-6'0'52'0,"6"5"-28"0,6 19-24 0,-6-16 37 16,0 13 2-16,0 0-15 15,0 3-6-15,0-3-11 16,0 0-7-16,0 3-3 0,3 0-16 16,0-3-5-16</inkml:trace>
  <inkml:trace contextRef="#ctx0" brushRef="#br0" timeOffset="119">479 1347 88 0,'0'-3'33'0,"3"3"-18"0,3 3-55 0,-6-3-10 16</inkml:trace>
  <inkml:trace contextRef="#ctx0" brushRef="#br0" timeOffset="120">571 1537 148 0,'-3'40'57'0,"3"-27"-30"0,0 3-25 0,0-8 12 16,0 0 4-16,0 3 6 15,0-4-11-15,0-1-2 0,0-4-7 16,0 1-1-16,0-3 1 0,0-5 4 15,3-1-4 1,0-4-2-16,3-1-1 16,6-15 1-16,0-1-3 15,3 6-2-15,0 3 2 16,2 2 0-16,1 5-2 16,-3 3 0-16,3 19 10 15,3 2 1 1,-9 0 1-16,-3 1-5 15,0 1-3-15,0 1 2 16,-6 0 0-16,3 0-30 16,-6-3-12-16,3-5-114 15,2 3 71 1</inkml:trace>
  <inkml:trace contextRef="#ctx0" brushRef="#br0" timeOffset="121">994 1521 132 0,'-15'-23'52'0,"9"23"-28"0,-3 0-19 0,3 2 11 16,0 1 2-16,-3 10 3 16,-3 0-9-16,-3 1-4 0,3-1-5 15,4 3-3-15,8 0 3 16,0 2-7-16,6-5 1 0,5 1 1 15,-2-1 3-15,12-3-7 16,0-2-1-16,3-10-16 16,12-4-8-16,-10-4-36 15</inkml:trace>
  <inkml:trace contextRef="#ctx0" brushRef="#br0" timeOffset="122">1110 1228 120 0,'18'18'46'0,"-18"-5"-24"0,9 9-13 16,-6-4 16-16,3 3 1 0,-3 6 4 16,0 12-14-16,0 1-4 15,0 0-8-15,-1-3-3 0,4-3 2 16,-6 1-20-16,0-9-8 15,3-2-40 1,3-6-34-16,-3-4 37 16</inkml:trace>
  <inkml:trace contextRef="#ctx0" brushRef="#br0" timeOffset="123">1250 1545 148 0,'0'8'55'0,"0"3"-30"0,0 7-27 0,0-7 9 0,0 2 8 16,3 0 7-16,0 3-13 15,0 3-5-15,6-3-3 16,0-3 1-16,5-8 3 0,1 0-2 16,0-13-2-16,0 1 0 15,0-4-1-15,3-2-14 16,-6-1-5-16,0-1 18 15,-3-1 9-15,-3 3 4 16,-3 2 1-16,-1 3 4 16,-2 3 1-16,6 2-7 0,-6 8-2 31,0 3-3-31,3 3-1 0,3 2-1 16,0 0-7-16,3 1 0 15,0-1-26-15,3-3-10 16,6-2-42-1,12-8-27-15,-3-2 48 16</inkml:trace>
  <inkml:trace contextRef="#ctx0" brushRef="#br0" timeOffset="124">1705 1508 160 0,'-9'-24'60'0,"6"22"-32"0,-9 2-15 0,6 10 19 0,-3-2-14 16,-2 5-2-16,-1 3-10 15,-6 3-4-15,3 2-1 16,6-2-4-16,3 4 2 0,6-1-1 16,6-4 0-16,0-2 0 15,9-5-2 1,-3-14 5-16,6-5-1 16,-6-5 0-16,-1-3-4 15,1-8-2-15,-3-10 3 16,-3-3 1-16,-3-3 2 15,0 0 0-15,-3 1 0 16,0-6 0-16,0 8 8 16,0 10 5-16,0 11 13 15,0 21-9 1,0 11-9 0,3 8-3-16,0 8-5 0,6 5-1 15,-6 0 1-15,6-3 0 16,0-2-5-16,3-8 1 15,0-3-40-15,0-5-16 16,-3-3-31 0</inkml:trace>
  <inkml:trace contextRef="#ctx0" brushRef="#br0" timeOffset="125">1893 1551 200 0,'0'0'74'0,"0"2"-40"0,6 1-40 0,-6-3 14 16,6 2 4-16,3-2 7 0,2 0-6 16,-5 0 0-1,9-2-7-15,6-3-2 0,-3-6 0 0,-3 0-2 16,-3-2 1-16,-3 0 0 16,-3 0 1-16,-6-1-2 15,-9 4 1-15,-3-1-7 16,-3 3 1-16,0 6-4 15,-9 2 2-15,3 2 1 16,1 20 2-16,2-4-1 16,3 3 1-16,3-8 6 15,3 6 2-15,6-1-2 0,6 1-1 16,6-3-1-16,6 0-2 16,3 2 1-16,14-5 1 15,1-2-32-15,-3-8-12 16,3-3-56-1</inkml:trace>
  <inkml:trace contextRef="#ctx0" brushRef="#br0" timeOffset="126">2759 1180 144 0,'0'0'55'0,"0"0"-30"0,0 3-7 0,0-1 20 15,-3 4-8-15,-3 4-2 16,-3 4-5-16,-12-1-3 15,0 5-10-15,-2 1-2 0,-4-1-1 0,0 3 1 16,-3 1 2 0,-3-6-5-16,7 2-1 0,5-2 0 15,3-3 0-15,6 0-5 16,9 1 1-16,0 1 0 16,9 7 2-16,6 1-1 15,3 1 2-15,6-3 0 16,3 1 3-16,2-1-3 15,1-3 0-15,0-2 1 16,-3-3 2-16,-3 6-5 16,-4-6-1-16,-2-2 0 15,-3-3 0-15,0 0-31 16,-3-3-14-16,3 0-142 16,-6-10 70-1</inkml:trace>
  <inkml:trace contextRef="#ctx0" brushRef="#br0" timeOffset="127">2848 1437 88 0,'0'-6'33'0,"0"12"-18"0,3-6-11 15,3 5 10-15,-6 6 9 16,0-1 8-16,3 9-1 16,0 2 0-16,6-3-6 15,-3-4-3-15,-9 2-11 16,0-3-2-16,9 3-1 0,-9-8-3 16,0 2-3-16,0-2 0 0,3-5 1 15,-3 2 1-15,0 0 1 16,3-5 2-16,0-5 3 15,0 0-9-15,9-6-4 16,-3-10 2-16,3-3 0 16,-3 3-1-16,9 0 0 15,-12 0-1-15,9 5 0 16,-3 3 3-16,5 5 2 16,-2 2 4-16,0 14 7 15,3 0-3 1,-3 8 5-16,-3 3 1 15,-6-4-8-15,3 1-2 0,-6-2-1 16,6-6 2-16,-6-1-3 16,0 1 0-16,-3-5-1 15,3-3-2-15,6-3 1 16,0 1-1-16,3-11-9 16,0-1-4-16,0-7 7 15,8 0 2-15,1 2-1 16,-3 6 1-16,0 5 2 15,0 6 3-15,0 12 9 16,-3-2 5-16,-3 16 13 16,-3 2-7-1,0-4-10 1,-1-4-7-16,-2-5-28 16,6 3-53-16,3-10-3 15</inkml:trace>
  <inkml:trace contextRef="#ctx0" brushRef="#br0" timeOffset="128">3452 1413 156 0,'-6'-8'57'0,"6"8"-30"0,-8-5-14 0,2 2 32 16,6 6-25-16,-15-3 8 15,3 2-17-15,-9 6-2 16,6-2-5-16,-6 9-5 15,6 4 0-15,0 7 1 16,4-4 0-16,2-4 0 16,3 1 0-16,6-3 0 15,3-3 0-15,6-5 4 16,3 0-2-16,5-8 1 16,1 2-1-16,0-12 1 15,3-1-2-15,-6-7 13 16,0 2-8-16,-6-3 11 15,0-2-10-15,-6 0 7 16,2 5-7-16,-5 3 0 16,3 2-4-16,-3 3-6 15,0 8 1-15,0 8-3 16,3 8 2-16,0 5 0 16,3 0 1-16,0 3-27 15,0-8 16-15,0 0-56 0,3 0 38 0,-3-3-80 16,3-2 62-16</inkml:trace>
  <inkml:trace contextRef="#ctx0" brushRef="#br0" timeOffset="129">3643 1437 156 0,'-6'-8'60'0,"6"8"-32"0,0 2-35 0,0 9 21 15,0 2-9-15,-3 8 33 16,3 3-21-16,-3 3 28 15,3-1-26-15,-3 6-1 16,3 2-11-16,-3-5-9 16,6 1 1-16,-3-4 0 15,0-5 1-15,0-8 6 16,0 1-3-16,0-6 14 16,0-1-9-16,0-7 3 15,0 3-7-15,0-13-2 16,3-1-1-16,-3-10 3 15,0 5-2-15,0-11 1 16,3 9-1-16,-3-16-6 16,3 7 2-16,0-18-3 15,3 11 2-15,0-3-2 16,3 8 2-16,3-1 0 0,0 9 1 16,0 3 0-1,2 7 0-15,-2 6 6 0,3 8-2 0,3 2 12 16,0 8-7-16,-3 3 12 15,-3 8-11-15,-9-3 12 16,-3 3-12-16,-6-3 1 16,0-3-6-1,-9-2-19-15,3 0 8 0,-9-5-50 16,6-1 33-16,-6-10-115 31,4 0 78-31,5-16-62 16</inkml:trace>
  <inkml:trace contextRef="#ctx0" brushRef="#br0" timeOffset="130">3982 1095 260 0,'-6'-2'96'0,"6"2"-52"0,3 5-54 16,-3 0 21 0,3-5-10-16,0 6 13 15,0 2-7-15,3 5 7 0,6 0-7 0,3 6 0 16,0 2-4-16,0 3 0 15,3 2-1-15,2-5-2 16,1-2 1-16,0-3-1 16,0-1 0-16,0-1 6 15,0-4-3-15,-4-4 3 16,-2 2-3-16,-3-3 9 16,-3 0-6-16,-6-2 14 15,3 2-11-15,-9 0 11 16,0 1-11-16,-9 2 17 15,0 5-14-15,-11 8 16 16,5 5-16-16,-9 4 2 16,6-4-8-16,-6 0 1 15,9-2-4-15,-2-3-11 16,5 1 5-16,-3-4-52 16,9-2 30-16,0-3-117 15,3-2 79-15,3-3-97 16,3-3 91-16</inkml:trace>
  <inkml:trace contextRef="#ctx0" brushRef="#br0" timeOffset="131">10263 1826 88 0,'0'-19'35'15,"0"19"-18"-15,6-5-7 0,-3 5 27 16,0 3-20-16,3 2 12 15,0 5-18-15,3 6 10 16,2 3-12-16,-2 7 8 16,3 6-9-16,-3-3 4 15,0 0-7-15,-3-2 2 16,0-6-4-16,-3-3 3 16,3-2-4-16,3-8 4 0,-3 3-2 15,0-3 1-15</inkml:trace>
  <inkml:trace contextRef="#ctx0" brushRef="#br0" timeOffset="132">10403 2085 357 0,'9'0'4'0,"0"-3"0"0,2-2-2 16,4-3-2-16,0 3 1 0,3-3-1 16,0 0 2-1,0-3 3-15,-3 3-4 0,-3 0-1 16,0 3-20-16,-4 3-7 16,-2-12-65-1,0 4 5 1</inkml:trace>
  <inkml:trace contextRef="#ctx0" brushRef="#br0" timeOffset="133">10424 1961 68 0,'-15'18'27'0,"15"-18"-14"0,9 5 4 0,-9-5 36 16,0 0-28-16,0 0 14 15,3 3-23-15,-3-11 4 16,3 0-11-16,0-8 5 15,2 6-7-15,1-14 11 0,0 3-10 16,6-16 9-16,3 2-9 16,9-18 4-16,3 1-7 15,20-33 2-15,7 0-4 0,3-5-2 16,-4 0 0-16,7 3-1 16,2 2 0-16,-2 6 2 0,-1 13 1 15,-5 10-1-15,-7 11 1 16,-2 3 2-16,-3 13 2 15,-7 0-8-15,-5 10-4 16,-6-2 5-16,9-13-109 47</inkml:trace>
  <inkml:trace contextRef="#ctx0" brushRef="#br0" timeOffset="134">11453 29 100 0,'0'-13'38'0,"3"13"-20"0,0 0 1 0,0 3 16 16,0 5-4-16,0 7 2 16,0 12-8-16,0 10-3 15,0 8-12-15,-3 5 0 0,-3 0 1 16,0 1 0-16,0-1 1 15,0-8-6-15,0-5-2 16,0-8-9-16,0-5-2 0,3-5-38 16,0-14-15-16,-3-5-30 15</inkml:trace>
  <inkml:trace contextRef="#ctx0" brushRef="#br0" timeOffset="135">11340 251 184 0,'0'-2'68'0,"0"7"-36"0,9-10-24 0,-6 5 16 15,12 0-8 1,6-8 1-16,3 10-12 16,3 4-3-16,8-12-2 0,-2 12-3 15,-3-12 0-15,0 6-47 16,-7 6-21-16</inkml:trace>
  <inkml:trace contextRef="#ctx0" brushRef="#br0" timeOffset="136">11659 336 192 0,'-3'0'74'0,"12"11"-40"0,-6 10-31 0,0-11 17 16,3 4-3-16,-3-6 1 0,3 2-9 15,3 3-5-15,-4-2-3 16,4 0-6-16,6-3-1 0,-6-1-35 16,0-4-13-16,-3-3-34 15</inkml:trace>
  <inkml:trace contextRef="#ctx0" brushRef="#br0" timeOffset="137">11831 336 164 0,'-8'27'63'0,"2"-4"-34"0,-3 4-12 0,6-9 20 16,-6 4-6-16,-6 1 2 15,0 6-17-15,0 3-4 16,3 0-8-16,3-8-7 16,0-3-3-16,6-5-26 0,0-3-11 15,3-2-31 1,0-6-38-16,6-10 34 16</inkml:trace>
  <inkml:trace contextRef="#ctx0" brushRef="#br0" timeOffset="138">11885 453 156 0,'-12'44'57'0,"12"-17"-30"0,-3 42-10 15,3-48 22-15,-3 8-7 16,0 0 1-16,0 3-16 15,3 2-8-15,0-7-5 16,0-6-4-16,3-5 3 0,0-6-4 16,0-4-2-16,0-6-1 15,-3-8 3-15,0-11-9 16,0-7-1-16,-3-11-3 0,0-3 1 16,0-2 0-1,3-3 1-15,6 2 4 0,3-10 5 16,6 8 2-16,3 8 3 15,0 8 1-15,8 8 1 16,-2 0 2-16,3 16 3 16,-6-3 2-16,-3 24 14 15,-3 2 0 1,-9 3-6-16,-3 3-4 16,-9 3-5-16,-6-9-1 15,-3 3-12-15,-3-10-3 16,0 10-19-16,-3-16-7 15,3-5-18-15,1-2-9 0,2-1-12 32,6-8-19-32,6 1 33 0</inkml:trace>
  <inkml:trace contextRef="#ctx0" brushRef="#br0" timeOffset="139">12126 392 176 0,'9'16'68'0,"-3"-11"-36"0,9 0-33 15,-9-2 12-15,6-1-1 16,3 1 1-16,0-3-1 16,-4-3-1-16,4 1-5 15,-3-9-3-15,0-5 2 0,-3 3-11 16,-3 5-4-16,-3-5 1 0,-3 2 4 16,-3 3-1-16,-3 3 1 15,-9 10 4-15,0 3 1 16,0 3 8-16,-2 2 4 15,2 0 3-15,0 6 3 16,6 2 4-16,3 3 2 16,3-3-7-16,6-2-2 15,9-4-7-15,6-1-4 16,3 4-10-16,5-13-5 16,4-5-48-16,3-7-20 15</inkml:trace>
  <inkml:trace contextRef="#ctx0" brushRef="#br0" timeOffset="140">12781 299 140 0,'-12'-5'52'0,"6"13"-28"0,-6-3-15 0,9 0 16 16,-3 9-5-16,-6 1 0 16,3 4-2-16,6-1 0 31,6 9-9-31,3-1-1 0,6-12 2 15,3-1-6-15,3-11 0 16,3-2-2-16,-3-2 1 0,0-6-7 16,-4 3-1-1,-5-9 4-15,-3 1 2 0,-9-5 1 16,-3 4 1 0,-5 1-9-16,-1 3-1 0,-3-4-16 15,3 6-8-15,0 0-43 16,6 3-33-1,3-3 41-15</inkml:trace>
  <inkml:trace contextRef="#ctx0" brushRef="#br0" timeOffset="141">12983 34 136 0,'-12'-13'52'0,"7"11"-28"0,-25 10-2 0,24-6 23 15,-3 9-12-15,0 2-4 16,0 8-19-16,3 16-6 16,3 3-3-16,0 0-4 0,3 5 2 15,0-6 1-15,3-2 2 16,0 0-1-16,0-8 2 16,-3-2-31-16,0-11-13 15</inkml:trace>
  <inkml:trace contextRef="#ctx0" brushRef="#br0" timeOffset="142">12715 278 264 0,'6'-3'99'0,"15"-5"-54"0,21 3-55 15,-18 0 16-15,9-1-6 16,2-4 0-16,4 5-58 15,0-1-23-15,2 1-14 16,-5 2-3-16</inkml:trace>
  <inkml:trace contextRef="#ctx0" brushRef="#br0" timeOffset="143">13576 296 152 0,'-15'0'57'0,"18"3"-30"0,9 5-32 15,-6-8 12-15,3 5 9 0,0 9 9 16,-1-7-1-16,4-1 0 15,3 2-13 1,3-8-4-16,0 2-1 0,0-4-3 0,-3-4 0 16,0-2 1-16,-3-2 0 15,-4-3-5-15,-2 2-1 16,-6 0-2-16,-6 1 0 16,-2-1-2-16,-7 6 1 15,0-3 3-15,-6 5 3 16,-3 3 2-16,0 11 1 15,0-3-2-15,4 10 1 16,2 1 2-16,6 7 2 16,6-7 3-16,3 5 1 15,6-3-1-15,9 0 1 16,6-2-6-16,3-6-3 0,5-5-12 16,1-3-6-16,3-5-30 15,-3-5-10-15,-1-6-37 16</inkml:trace>
  <inkml:trace contextRef="#ctx0" brushRef="#br0" timeOffset="144">13832 3 184 0,'-15'5'71'0,"15"0"-38"0,12 9-41 16,-6-7 10-16,-3 17 12 15,6 5 8-15,-9 14 4 0,0-4 4 16,0 9-16-16,-3-3-6 0,3-11-3 16,0 3-10-16,9-7-4 15,-1-1-39-15,1-11-17 16,-3-7-26 0</inkml:trace>
  <inkml:trace contextRef="#ctx0" brushRef="#br0" timeOffset="145">13966 294 220 0,'6'0'82'0,"0"8"-44"0,2 0-42 0,-2-6 13 0,6-2 4 16,3 0 3-1,-3 0-5-15,0-2-2 16,0-1-5-16,0-5-3 0,0 3 0 0,-6-1 1 15,0-1 3-15,-3 1-7 16,-3-4-3-16,-9 7-2 16,-6-8-1-16,0 9-2 15,0-4-1-15,0 12 6 16,-6 2 2-16,3 0 7 16,4 5 2-16,2 5 0 15,0 6 1-15,3-8 5 16,6 3 4-16,9-1-2 0,0 1 0 15,6-3-6-15,0-3 0 16,8 0-12 0,1-2-4-16,-3-11-25 0,3 0-9 15,3 0-35 1,-6-8-49-16,0 2 36 16</inkml:trace>
  <inkml:trace contextRef="#ctx0" brushRef="#br0" timeOffset="146">14147 283 172 0,'-3'11'66'0,"6"-3"-36"0,0-3-35 0,0-2 29 16,0 20 7-16,-3-9 5 16,0-1 0-16,0 0-19 15,0 0-10-15,0-5-5 0,0 3-2 16,0-8 2-16,0-3-3 15,0 0-2-15,0 0-5 16,6-3 0-16,0-10-7 16,0-3-1-16,3 0 4 15,3 3 3-15,3-1 5 16,-3 1 2-16,0 0 2 16,-1 8 0-16,7 10 6 15,-6 8 4-15,0 0-1 16,-6 1 2-16,-3-1-4 15,-3 0 1-15,-3 0-5 16,0-2-2-16,0-3 0 0,6-5-1 16,-3-3-5-16,3-3-1 15,0-5-4-15,6-3 1 16,3-2-8-16,0-11-4 16,3 8 4-16,3 3 5 15,-4 0 11-15,-2 8 6 16,0 10 11-16,0 0 7 15,-3 9-6-15,-3 7 1 16,0-5-9-16,-6 2-3 16,0 1-10-16,0-1-5 15,3-5-37-15,-3-7-15 16</inkml:trace>
  <inkml:trace contextRef="#ctx0" brushRef="#br0" timeOffset="147">14600 323 220 0,'3'3'82'0,"6"-9"-44"0,5 38-42 16,-5-24 15-16,0-3 1 16,3 3 2-16,0-8-1 15,0 0 2-15,0-10-8 16,3 2-9-16,-3 0-1 0,0-6 1 15,-6 1 1-15,-6 0 1 16,-3 2 0-16,-3 3-7 0,-6-2 0 16,-3 2 1-1,-3 0 3-15,-3 3 4 0,0 5 2 16,3 5-1 0,4 0 1-16,2 6 0 15,3 5 3-15,3 10 1 0,3-7 3 16,3 2-1-16,6 5 0 15,3-4-5-15,3 1-3 16,2-9-16-16,4-1-7 16,-3-5-36-16,3-3-14 15,0-13-21 1</inkml:trace>
  <inkml:trace contextRef="#ctx0" brushRef="#br0" timeOffset="148">14766 320 208 0,'-15'3'79'0,"12"-3"-42"0,15 18-43 16,-12-12 12-16,6 7 0 15,-3 0 6-15,-6 0 11 16,0-2 6 0,3-3-15-1,0-3-8-15,3-2-2 0,3-8-3 16,0 2-1-16,3-8-4 15,3-2 0-15,0-5 0 16,3 2-1-16,0 5 4 16,6 3 0-16,-4 8 9 0,4 0 5 15,-3 13-2-15,-3 1-1 16,-6-1-4-16,0 5 1 16,-3-7-2-16,0 2 2 15,-3-2-17-15,3-1-6 16,-3-4-32-16,3-6-49 31</inkml:trace>
  <inkml:trace contextRef="#ctx0" brushRef="#br0" timeOffset="149">15103 8 212 0,'6'-8'79'0,"-6"8"-42"0,9 8-30 0,-6-3 33 15,0 3-23-15,0 19 14 16,2 4-18-16,-5 6-1 16,3 3-7-16,-3 3-3 15,0-4-1-15,0 1-10 16,0 2 5-16,0-13-73 16,0-2 42-16,0-6-98 15,0-5 75-15</inkml:trace>
  <inkml:trace contextRef="#ctx0" brushRef="#br0" timeOffset="150">14993 249 252 0,'-6'0'93'0,"12"-13"-50"0,5 13-55 0,-2-6 13 15,9 4-2-15,3-4 7 16,3-2-3-16,9 3-27 15,-1 0 12-15,4 2-103 16,-3 3 64-16,0-2-56 16</inkml:trace>
  <inkml:trace contextRef="#ctx0" brushRef="#br0" timeOffset="151">12260 929 144 0,'-3'0'55'0,"0"5"-30"0,6-2-16 0,-3 2 14 0,3 3 6 15,-3 3 5-15,0 7-10 16,0 1-4 0,0 7-9-16,0-5-5 0,0-2-3 15,0-6-18 1,3 0-5-16,-3 0-41 16,0-7-57-1,0-6 22-15</inkml:trace>
  <inkml:trace contextRef="#ctx0" brushRef="#br0" timeOffset="152">12263 849 184 0,'0'-5'71'0,"0"2"-38"0,3-7-45 0,0 7-1 16,0 6-7-1</inkml:trace>
  <inkml:trace contextRef="#ctx0" brushRef="#br0" timeOffset="153">12343 968 156 0,'-3'24'57'0,"3"3"-30"0,3-9-32 0,0-5 10 15,0 1 1-15,-3-1 6 16,0-2 9-16,0-4 5 0,0 1-14 16,0 0-7-16,0-8-1 0,0 0-5 15,0 0 0-15,3-2 1 16,3-17-3 0,0 1 2-16,0-4-1 15,3 4 0-15,0-9 0 16,3 9 0-16,-3 2 4 15,6 6 3-15,-3-1 2 16,3 11 1-16,2 11 7 16,-2-4 2-16,-3 12-2 15,3 7 1-15,-6-2-9 16,-3-3-4-16,3-2-2 0,-3-3-1 16,0 0-36-16,0-8-13 15,3-3-52 1</inkml:trace>
  <inkml:trace contextRef="#ctx0" brushRef="#br0" timeOffset="154">12915 923 128 0,'-12'14'49'0,"24"-1"-26"0,-6 11-16 0,-3-6 13 15,0 3 5-15,-3-2 7 16,3-1-8-16,-3-2-5 16,3-2-10-16,-3-4-4 0,0-2 1 15,3-3-3-15,-3 1 0 16,0-4-1-16,0-2 1 15,0-2-7-15,0-9-1 16,-3-5-5-16,0-2-1 0,3-1-5 16,0-5-3-16,3 3 6 15,6 3 5-15,0 2 0 16,3 3 3-16,-1 2 5 16,1 6 2-16,3 5 13 15,-3 10 5-15,3-2 1 16,-3 3 2-16,-3 15-9 15,-3-13-3-15,0 1 0 16,0 2 3-16,-3-11-8 16,-3 5-1-16,3-2-3 15,-3-2 1-15,3-9-4 16,3-10-9 0,8-3 2-1,1 3 1-15,0-1 2 0,0 4 0 16,3 2 1-16,-3 3 3 15,0 5 2-15,0 10 4 16,-3-4 4-16,-1 15 2 16,-5-3-1-16,0 1-1 15,-3-1-5-15,0-4-3 16,0-4-38-16,3 1-17 16,3-3-35-1,0-6-27-15,3-2 46 16</inkml:trace>
  <inkml:trace contextRef="#ctx0" brushRef="#br0" timeOffset="155">13454 939 140 0,'-9'-10'55'0,"6"7"-30"0,-6-2-16 16,3 5 14 0,-6 0 4-16,0 2 6 0,0 4-5 15,-3 2 0-15,0 2-15 16,4 4-10-16,-1 7-3 0,3 5 2 15,3-2 1-15,3-3-4 16,3-5 1-16,6-3 2 16,0-2 1-16,6-6-4 15,-1-5-1-15,7-3-8 16,-3-12-2-16,-3 4 2 16,0-8 4-16,-3 1 3 15,-3 5 4-15,0-6 0 16,-3 6 2-16,0 5 7 15,-3 0 5-15,0 5-5 0,0 3-1 16,0 6-7-16,3 4-2 16,-3 11 0-16,3-2 0 15,0-3-3-15,3 0 2 16,0 0-19-16,0-6-9 16,0-2-18-16,-1 0-6 15,1-3-18 1,3-5-19-16,-3 0 40 15</inkml:trace>
  <inkml:trace contextRef="#ctx0" brushRef="#br0" timeOffset="156">13531 968 120 0,'-3'-2'46'0,"6"2"-24"0,-3 5-8 0,0-2 26 16,-3 23-11-16,0 1-13 15,0 4-5-15,0 1-7 16,0 3 6-16,-3-1 3 0,3-5-2 15,0-2-1-15,0-9-6 16,0-2-1-16,0-6 1 16,3-2 2-16,0-2-3 15,0-9 0-15,0-5-1 16,-3-5 1-16,3-8-4 16,-3 0 0-16,3-3-4 15,0-8-1-15,0-8 0 16,6 1 4-16,0-1-1 15,3 6-1-15,3 4 0 0,3 9 3 16,3 8-2-16,-3 2 1 16,3 9 11-16,-3 7 3 15,-1 8 1-15,1 3 2 16,-3 8 3-16,-6 2 1 16,-3 1-2-16,-6-9 2 15,0 4-10-15,-3-6-3 16,-3-1-13-16,-3-9-3 15,0 2-26-15,1-8-9 16,-1-8-32 0</inkml:trace>
  <inkml:trace contextRef="#ctx0" brushRef="#br0" timeOffset="157">14085 730 96 0,'0'3'35'0,"0"-3"-18"0,0 5 11 0,0-2 19 15</inkml:trace>
  <inkml:trace contextRef="#ctx0" brushRef="#br0" timeOffset="158">14061 754 323 0,'-15'11'55'0,"-3"-9"-19"15,0 6-16-15,0 0-5 0,1-2-4 16,2 1-1-16,0-7-9 16,3 6 0-16,3 2-3 15,-3-3-2-15,3 3 0 16,6 0 3-16,0 2-2 15,3 4 1-15,6 2 0 16,3 2-2-16,3 1 3 16,3-1 2-16,0 3-2 15,3-7 0-15,2-1 3 16,-2 13 3-16,-3-5-13 16,-3-5-64-1,0-3-17-15,3-2-15 16</inkml:trace>
  <inkml:trace contextRef="#ctx0" brushRef="#br0" timeOffset="159">14257 741 168 0,'0'-3'66'0,"3"6"-36"0,-3 0-15 0,0-3 25 16,3 21-16-1,0 3-8-15,0 2-3 16,-3 3-8-16,0 3-5 0,0 0-1 16,0-3 1-16,0-5 2 15,0-3-19 1,6-5-30-16,-3-6-13 16,0-13-26-16</inkml:trace>
  <inkml:trace contextRef="#ctx0" brushRef="#br0" timeOffset="160">14186 751 236 0,'-6'-5'90'0,"6"10"-48"0,3-5-45 16,3 0 16-16,0-5 4 15,3 3 6-15,3-1-12 16,6 3-4-16,2-3-4 15,4 3-5-15,0 0-1 0,0 0-36 16,0 0-14-16,-7 0-55 16</inkml:trace>
  <inkml:trace contextRef="#ctx0" brushRef="#br0" timeOffset="161">14388 916 156 0,'3'23'60'0,"0"-1"-32"0,6-7-20 0,-6-7 16 0,0 6-1 16,0 7 1-16,0-8-7 15,-3-10 0-15,0 2-10 16,0-5-2-16,0 0-1 0,0 0 4 16,0-5 5-16,0 2-1 15,0-8 3-15,0 3-10 16,3-5-3-16,3 0-4 16,0-3 0-16,3 6-3 15,3-4 1-15,0 4-27 16,6 7-9-16,-1-5-29 15,1 5-46 1,0 1 24-16</inkml:trace>
  <inkml:trace contextRef="#ctx0" brushRef="#br0" timeOffset="162">14647 910 168 0,'-9'-2'66'0,"3"2"-36"0,-3 2-24 0,4 1 15 16,-1 5-2-16,-3-3 3 15,0 6-12-15,0 2-3 16,0 0-5-16,3 16-2 0,3-13 1 16,0 3-1-16,6-1 0 15,3-7 0-15,3-9 2 16,3-2-6-16,3-8-1 16,-1-2-9-16,-2 2-2 15,0-5 7-15,-3 2 4 16,0 1 4-16,-3 4 3 15,0-2 14-15,-3 3 7 0,0 2-3 16,-3 3 1-16,3 6-12 16,0-1-5-16,0 3-3 15,3-3-1-15,0 6 0 16,3-3-29 0,6-3-10-16,0-8-23 15,-1 1-46 1,1-4 19-16</inkml:trace>
  <inkml:trace contextRef="#ctx0" brushRef="#br0" timeOffset="163">14844 894 168 0,'-9'-10'66'0,"3"10"-36"0,0 2-20 0,0 1 20 16,3 2-9-16,-3-2 0 15,3 8-6-15,0-3 1 16,0 5-9-16,3 0 0 0,3 0 3 15,3 0-6-15,3 3 0 16,3-2-13-16,0-4-7 16,0 1-24-16,3-9-12 15,-4-4-39 1,4 2-20-16,6-8 57 16</inkml:trace>
  <inkml:trace contextRef="#ctx0" brushRef="#br0" timeOffset="164">14918 953 168 0,'-3'0'66'0,"18"2"-36"0,-6-2-31 0,-3 0 12 0,3 0 4 15,0 0 2-15,3 0-2 16,0-2-1-16,0-1-8 16,2 0-6-16,-2-5-3 0,0 3 2 15,-3-6 2-15,-3 9 2 16,-3-6 3-16,-3 3 1 15,-3-1 1-15,-3 1 2 16,-3 5 4-16,-3 0-8 16,-3 3-1-16,-2 5-5 0,-1 10-1 31,6 3 3-31,3 8 1 16,9-5 1-16,3 0 0 15,6-3-2-15,3-5-2 16,0-3-19-16,-1-2-10 15,1-6-14-15,3 3-4 16,-3-8-12 0</inkml:trace>
  <inkml:trace contextRef="#ctx0" brushRef="#br0" timeOffset="165">15085 992 108 0,'0'0'41'0,"0"0"-22"0,0 0-18 0,0 0 8 16,3 3 8-16,3 2 6 15,0 8 5-15,0-2 10 16,0 10-12-16,0-5-14 16,-3-5-1-16,0-1 2 0,-3-4 4 15,3 1 2-15,-3-12 3 16,0 10 3-16,0 3-4 16,0-8-1-16,0-18-9 15,0 2-2-15,0-3-3 16,2 1-1-16,4-1-3 15,0 4-2-15,0 1-2 16,3 1-1-16,3 3-9 16,6 2-3-16,-3 2-38 0,-3 6-16 15,3 0-46 1</inkml:trace>
  <inkml:trace contextRef="#ctx0" brushRef="#br0" timeOffset="166">15332 1143 224 0,'-6'13'85'0,"-3"1"-46"0,3-7-43 0,3-4 15 16,-3 5-6-16,-3-5 0 16,-6-1-23-16,0 6-10 15,4-8-59-15,-4 6-24 16,6-6 49-16,3-6 23 15</inkml:trace>
  <inkml:trace contextRef="#ctx0" brushRef="#br0" timeOffset="167">15505 738 140 0,'-6'0'55'0,"6"8"-30"0,0-8-16 0,0 0 14 15,3 5 9-15,0 14 4 16,0 7-5-16,-3 6-2 16,0 5-16-16,0 6 1 0,0-4 2 15,-3-2-4-15,0-2-2 16,3-9-10-16,-3-7-5 15,3-3-41-15,0-8-18 16,0-1-42-16</inkml:trace>
  <inkml:trace contextRef="#ctx0" brushRef="#br0" timeOffset="168">15365 802 220 0,'-6'-13'82'0,"9"5"-44"0,-6 2-44 16,6 1 14-16,3 10 8 16,3-2 7-16,5-3 4 15,1 0 3-15,6-8-16 16,3 3-12 0,6 5-3-16,2-6-46 15,4 12 25-15,3-6-30 0,-3 2-51 0,-7 9-24 16</inkml:trace>
  <inkml:trace contextRef="#ctx0" brushRef="#br0" timeOffset="169">15630 953 156 0,'3'18'57'0,"0"-7"-30"0,8 5-5 0,-8-3 38 16,0 0-33-16,3-5 5 0,-6 5-15 15,3 0-4 1,-3-2 2-16,0-8 11 16,0 2-14-16,-3-8 9 15,3 3-12-15,-3-2 2 16,0-12-5-1,6 1-3-15,0-5 1 16,3 4-3-16,3-4 4 0,0 2-5 16,3 3-2-16,-3 0-10 15,0 2-40 1,6 3 27-16,-3 0-118 16,26 5-17-1</inkml:trace>
  <inkml:trace contextRef="#ctx0" brushRef="#br0" timeOffset="170">15942 923 184 0,'-15'0'68'0,"15"0"-36"0,-9 6-26 0,6-1 17 16,-12 0 6-16,1 3 6 16,-1 6-9-16,0-4-6 15,6 11-11-15,0-5-4 16,3 8-3-16,3-11-2 15,3 0 1-15,3-5-6 16,6 0-3-16,3 0-3 16,0-2-5-16,0-12-3 0,0-10 11 15,-1 3 1-15,-2 0 3 0,-3 5 5 16,-3-5 1-16,0 5 6 16,0 2 5-16,0 6-3 15,-3 0 2-15,0 0-12 16,0 0-2-16,6 14-1 15,3-9-21 1,3 11-7-16,0-11-112 31,3 3 78-31</inkml:trace>
  <inkml:trace contextRef="#ctx0" brushRef="#br0" timeOffset="171">16097 934 176 0,'-21'-8'68'0,"21"8"-36"0,-12 0-22 0,6 0 28 16,3 8-21-16,-6-5 4 16,3 7-12-16,-3-2 5 15,6 3-7-15,0 7 0 16,3 3-4-16,3-2-11 16,3 2 5-16,3-10-30 15,3 2 18-15,3-5-93 16,3 0 61-16,3-11-60 15,0 1 62-15</inkml:trace>
  <inkml:trace contextRef="#ctx0" brushRef="#br0" timeOffset="172">16201 968 188 0,'0'0'71'0,"0"0"-38"0,12 3-30 0,-9 0 24 15,3-1-17-15,3-2 9 16,0 3-11-16,3-6-2 16,3 3-4-16,-1-5-4 15,1 2 1-15,-3-2 1 16,0 3 0-16,-6-6-3 16,-3 2 2-16,-9-2-4 0,3 6 3 15,-6-1 5-15,0-2-1 16,-6 2 6-16,6 3-5 0,-8 3 8 15,5 2-7-15,-3 3 10 16,6 0-8-16,0 3 3 16,3-1-5-16,0 6-2 15,6 2-1-15,3 1-28 16,3-3 15-16,3-3-63 16,0-2 41-16,3-6-72 15,3 3 60-15</inkml:trace>
  <inkml:trace contextRef="#ctx0" brushRef="#br0" timeOffset="173">16383 966 120 0,'-3'0'46'0,"3"0"-24"0,6 5-26 16,-3-2 34 0,0 2-18-16,0 8 41 15,2 6-29-15,-2-3 17 16,0 2-24-16,0-5 0 15,0 1-11-15,0-4 12 16,0-2-10-16,-3-5 18 16,0-1-14-16,-3-2 16 15,3 0-16-15,-6-5 11 16,6 3-13-16,0-12-1 16,3 1-5-16,0-8-3 15,6 5 0-15,3-3-10 16,-3 1 5-16,3-1-23 15,0 12 15-15,0-7-51 0,3 9 34 0,3 0-105 16,-1 2 75-16,1 3-55 16,0 0 66-16</inkml:trace>
  <inkml:trace contextRef="#ctx0" brushRef="#br0" timeOffset="174">16615 720 272 0,'-9'-8'101'0,"9"8"-54"0,-12 8-44 0,12-8 29 16,6 0-20-16,0-3 12 16,3 6-14-16,0 2 2 15,0 0-8-15,6 3-2 16,-1 5-1-16,7 3 1 15,0 3-1-15,3-6-1 16,0 3 1-16,0-3-1 16,-4 0 0-16,-2-2 2 15,-3 0-1-15,-3-3 13 16,-3 2-8-16,-9 3 26 16,3-5-18-16,-9 11 20 15,0-6-19-15,-9 6 8 16,0 2-14-16,-6 3 0 0,7-3-6 0,-4-3-6 15,6 1 1-15,-3-6-41 16,6 0 24-16,0-2-83 16,3-1 57-16,0-4-127 15,6 2 97-15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49.3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1225 3836 72 0,'-3'-5'27'0,"3"-11"-14"0,0 24 0 16,0-10 11-16,0 7-1 15,0 8-2-15,0 6 0 0,0 2-1 16,0 5-7 0,0 9-3-16,0-4-5 0,0-1-2 15,3-4 3-15,3 0-3 0,3-7-2 16,-3-3 2-16,9-6 2 16,-6-7 4-16,6-6 5 15,0-2-4-15,0-5 0 16,2-12-4-16,-8-1-1 15,0-1-3-15,3 0 1 16,-9 3-4-16,3-11 0 16,0 6 1-16,0 4 0 15,-6 7-3-15,3 4 2 16,3 11-1-16,-6 11-2 16,3 4 3-16,0 7 0 15,3 4 3-15,3-2 1 0,-6 0-1 16,9-3-2-16,3 0 1 15,-7 0-1-15,7-5-14 16,3-3-3-16,-6-5-42 16,9-3-47-1,-3-5 26-15</inkml:trace>
  <inkml:trace contextRef="#ctx0" brushRef="#br0" timeOffset="1">1758 3844 116 0,'0'0'44'0,"0"0"-24"0,-9 0-4 0,6 0 18 16,-3 3-3 0,-3 5-1-16,-3 3-1 0,0-1 1 15,1 1-16-15,-4-1-8 0,3-2-2 16,9 0-5-16,-6 0 0 15,9 0-1-15,0 0 0 16,9 0 0-16,0 0-2 16,6 0 3-16,2 2 0 15,1-2 1-15,3 3 0 16,-9 0 2-16,-3 2 1 16,-9-3 1-16,0 4 0 15,-9 1 2-15,-3-4 1 0,-6 0-6 16,0-1 0-16,-2-2-6 15,-1 0-1-15,3-3-19 16,3-2-9-16,3-3-26 16,6-3-48-1,12 1 23-15</inkml:trace>
  <inkml:trace contextRef="#ctx0" brushRef="#br0" timeOffset="2">1960 3903 164 0,'-14'-3'63'0,"8"0"-34"0,-15 14-21 15,15-6 18-15,-6 3-6 0,0 3 0 16,-6 2-11 0,6 5-5-16,-3 4-3 0,9-4-1 0,6-2 0 15,0 0-3-15,6 0 2 16,3-6 1-16,9-4 2 15,0-4-6-15,3-2-1 16,-6-5-3-16,3 0 2 16,-1-6 2-16,-8-5-1 15,0 0 1-15,-3 1 3 16,0 1 0-16,-6 1 3 16,0 2 5-16,0 4 6 15,0 1 2-15,0 4 0 16,0 4-5-16,0 6-4 0,0 3-1 15,0 2-1-15,3 3 0 16,3-3 0-16,0 0-2 16,3 1 1-16,0-1-7 15,0-3 1-15,6-2-28 16,0 0-9-16,0-2-29 16,-1-4-39-1,1-2 28-15</inkml:trace>
  <inkml:trace contextRef="#ctx0" brushRef="#br0" timeOffset="3">2207 3918 132 0,'-5'-15'52'0,"2"12"-28"0,-3 0-11 16,6 3 17-16,-6 0-6 16,0 3 0-16,-3 5-13 0,0 2-7 15,0 4-2-15,0-1-2 0,0 5 2 16,3 4-3-16,3-4 0 15,3 1 1-15,3-6 0 16,0 3 0-16,6-8 2 16,-3-3 1-16,9-2 1 15,-6-3-2-15,3-6-2 16,0 1 3-16,-3-8 0 16,-1 0-1-16,1-1-2 15,-6 1 1-15,0-3 1 16,-3 3-1-16,0 0-1 15,0 8-2-15,0-1 1 16,3 4-1-16,-3 2-2 0,6 8 0 16,3 7 0-16,0 7 3 15,0-1 2-15,-3 3 9 16,-6 5 5-16,-3 0-1 16,0-3 2-16,-12 1-7 15,0-6-1-15,3-3-4 16,-8 4-1-16,2-4-10 15,0-5-3-15,3-5-17 16,-6-10-56 0,6-6-37-1,3-6 31-15</inkml:trace>
  <inkml:trace contextRef="#ctx0" brushRef="#br0" timeOffset="4">2330 3948 148 0,'14'2'57'0,"-8"1"-30"0,15 5-23 0,-12-6 15 15,0 4 6-15,3 2 7 16,3-3-11-16,-3 0-4 16,6-2-10-16,2-3-3 0,-2-3 2 15,0 1-1-15,0-4 0 16,-3-2-3-16,0 0 1 0,-3-2 0 15,-3-1 3-15,-6 1-3 16,-3-6-2-16,-3 3-3 16,-9 2-1-16,0 8 2 15,-12 6 0-15,0 5-4 16,0 5 1-16,-5 3 2 16,2 3 1-16,6 2 5 15,6 0 5-15,6-3-5 16,12-2-2-16,6 3-4 15,9-1 1-15,6-2 1 16,3-5 0-16,5-3-16 16,4-6-6-16,0-2-40 15,2-2-57 1,4-9 21-16</inkml:trace>
  <inkml:trace contextRef="#ctx0" brushRef="#br0" timeOffset="5">2937 3834 104 0,'3'0'41'0,"0"0"-22"0,3 21 8 0,-6-13 21 15,6 5-6-15,-3 3 1 16,3 3-21-16,2-1-5 15,-5-2-11-15,6 2-4 0,0 4 1 16,0-6 0-16,0-3 1 16,3-3-2-16,-6-2 1 0,3-8 0 15,3-5 3-15,0-3-8 16,3-3-3-16,-6 1-4 16,0-1-2-16,-1 1 3 15,-2 2 5-15,-3 2 0 16,3 4-1-16,0 2 3 15,0 2 0-15,0 4 7 16,3-1 4-16,0 0 1 16,3 1 1-16,0-1-4 15,0-5 0-15,0 0 1 16,0-3 2-16,-4 1-3 16,4-4 0-16,-3 1-3 0,-3-3 0 15,-3 0-3-15,0-2 1 16,-3-1-20-16,-3 0-6 15,0 3-34-15,0 3-14 16,0 0-27 0</inkml:trace>
  <inkml:trace contextRef="#ctx0" brushRef="#br0" timeOffset="6">3333 3895 152 0,'9'8'57'0,"-1"-3"-30"0,4 5-23 0,-6-4 15 16,3-1-2-16,0-2-1 15,3-3-4-15,3 0 0 0,-3 0-7 16,-3-3-1-16,3 0 0 16,-3 1-2-16,0-4 1 0,-3 1-2 15,-6-8 2-15,0-6-2 16,-9 4-1-16,0 1-2 16,-3 4 1-16,-3-1-4 15,0 6-1-15,0 2-2 16,0 14 2-16,0-1 4 15,3 6 3-15,1 3 9 16,2 2 3-16,3 3 0 16,6 0 0-16,3-1-7 15,3-1-2-15,3-4-2 16,2-2 1-16,4-3-2 16,3 0-1-16,3-5-32 15,0-2-14-15,0-9-48 16</inkml:trace>
  <inkml:trace contextRef="#ctx0" brushRef="#br0" timeOffset="7">3550 3799 148 0,'3'-2'57'0,"0"-1"-30"0,3-2 1 0,-3 2 27 15,3-2-10-15,-3-3-2 16,0 0-20-16,0-3-6 0,0 1-11 16,0-1-4-16,-3 1 1 15,0-1-4-15,0 3-2 0,0 0-40 16,0 3-17-16,3 2-51 16</inkml:trace>
  <inkml:trace contextRef="#ctx0" brushRef="#br0" timeOffset="8">3660 3815 96 0,'0'24'35'0,"6"-19"-18"0,0 22-5 15,3-17 13-15,-3 4 13 16,0 2 6-16,0-1-10 0,0 1-5 15,3 3-17-15,0-6-5 16,-1 0-1-16,-2-2-1 16,0-3 2-16,0 0-6 0,0-3-1 15,-3 0 0-15,0-2 0 16,-3-3 2-16,3 3 1 16,0-6-1-16,3 0 1 15,0-2 2-15,0 0 4 16,0-1-2-16,0-4 1 15,3-1-3-15,0-2 2 16,0-3-2-16,0 0 0 0,0-5-3 16,-3-3 1-16,0 3-2 15,-3 0 2-15,2 5-11 16,-2 0-2-16,-3 6-17 16,0-1-8-16,3 3-23 15,0 3-11-15,0 2-12 16</inkml:trace>
  <inkml:trace contextRef="#ctx0" brushRef="#br0" timeOffset="9">3952 3791 140 0,'3'6'52'0,"0"15"-28"0,0 11-11 16,0-22 17-16,3-2-11 16,0 0-1-16,2 0-4 15,4 0-1-15,0-3-7 16,0 1 0-16,0-4 4 0,0-2-4 0,0-2-1 15,0-1 0-15,-3-5-1 16,-3-8-2-16,-3 3 1 16,-3 0-2-16,-3-1 2 15,-3 1-7-15,-6 3 1 16,-3 2-4-16,0 5 0 16,-3 11 1-16,0 5 2 15,-2 6 2-15,2 2 1 16,3 3 12-16,3 2 7 15,9 1-3-15,3 2 2 16,6-5-10-16,6-1-2 16,9-4-5-16,5-1-1 0,10-7-34 15,9-6-17-15,2-7-50 32</inkml:trace>
  <inkml:trace contextRef="#ctx0" brushRef="#br0" timeOffset="10">4741 3860 144 0,'-6'-24'55'0,"12"40"-30"0,-3-24-10 16,-3 8 20-16,0-2-8 15,-3-4-3-15,-3 9-12 16,3-3-5-16,-3 8-4 16,3 0-7-16,3 0-2 0,-3 0 0 15,12 0 2-15,-3 0 2 16,8 10 5 0,-5-2 3-16,0 0 9 15,-9 0 4-15,-3 0 6 16,0 0 2-16,-6-3-12 0,-2 0-4 15,-10-2-5-15,6-3-1 16,-6 0-3-16,0-8 1 16,6 5-24-16,-3 3-11 15,7-11-36-15,5-5-17 16,14-2-6 0</inkml:trace>
  <inkml:trace contextRef="#ctx0" brushRef="#br0" timeOffset="11">4880 3929 192 0,'-8'3'74'0,"5"-3"-40"0,8 2-44 0,-2 4 11 16,3-1 3-16,0 0 7 0,0 1 4 16,3-1 3-16,3-3-10 15,3 1 0-15,0-6-1 0,3 1-3 16,-3-1-3-16,0-2 2 15,-4 2 0-15,1 1 1 16,-6-6 0-16,0-3-5 16,-6 3 1-16,-3-13-2 15,-6 5 0-15,-3 16-3 16,-2-8 1-16,-4 13 0 16,0 3 2-16,0 3-1 15,3 2 1-15,3 0 8 16,3 6 4-16,3 5-1 0,3-3 2 15,3-3-2 1,6 1 2-16,6-3-13 0,6 0-5 16,3-6-4-16,0-2 1 15,11-5-40-15,-2-3-17 16,3-5-23 0</inkml:trace>
  <inkml:trace contextRef="#ctx0" brushRef="#br0" timeOffset="12">5187 3934 228 0,'-3'0'88'0,"15"11"-48"0,-9-3-40 0,3-5 16 0,3-3-5 16,0 2 1 0,3-2 0-16,3 0 2 0,-1-2-7 15,-2-1-6-15,0-5-2 16,0-3 5-16,-6 3 0 15,0 0 1-15,-6-5-3 16,-3 0 1-16,-3-3-9 16,-6 3-3-16,-3 5 2 15,-8 13 4-15,2 1-5 16,0 2 1-16,-3 7 5 16,9 4 6-16,0 7-2 15,6-4 1-15,9 1-1 16,3-1-2-16,6-1-6 0,3-3-1 15,3 1-13-15,6-9-2 16,-3-2-37-16,6-2-14 16,-1-12-8-1</inkml:trace>
  <inkml:trace contextRef="#ctx0" brushRef="#br0" timeOffset="13">5369 3918 128 0,'0'14'49'0,"3"-9"-26"0,-3 8-18 0,0-2 11 16</inkml:trace>
  <inkml:trace contextRef="#ctx0" brushRef="#br0" timeOffset="14">5372 3990 276 0,'-3'18'32'16,"3"-4"-15"-16,-3-4-9 0,3 1-4 16,0-1 0-16,0-4 2 15,0-6 3-15,6-11 2 16,3-7-3-16,2 2-11 15,7-8-6-15,6-5 2 16,0-3 2-16,3 3 0 16,-1 13 4-16,1 0 9 15,-3 11 4-15,3 8 10 16,-9 7 4-16,-9 11 1 16,3-5 1-16,-6 0-13 15,-1 8-6-15,-2-6-4 16,0 1-1-16,0-8-13 0,-3 4-4 15,-3-4-27 1,6-6-12-16,3 3-30 16,-3-16-50-16,6-2 33 15</inkml:trace>
  <inkml:trace contextRef="#ctx0" brushRef="#br0" timeOffset="15">5854 3797 268 0,'-3'5'101'0,"9"-8"-54"0,-3 1-50 0,-3 2 16 16,0 0 15-16,-3 0 9 15,-3-3-15-15,-3 0-5 16,0 1-10-16,0-1-7 0,3 3-3 16,0 3-75-1,6 7-35-15,6-7-12 16</inkml:trace>
  <inkml:trace contextRef="#ctx0" brushRef="#br0" timeOffset="16">5907 4106 280 0,'-18'-2'104'0,"21"2"-56"0,-3 0-60 16,0 0 13-16,0-3-4 15,0 0-3 1,3-2-3-16,3 0 4 0,3-3-6 0,0 3 0 16,0 2 4-16,-3 3 1 15,0 0 6-15,-6 0 4 16,0 0 3-16,-3 3 1 16,0 2-11-16,-3-2-3 15,3-3-85 1,3-6 229-16,6-10 188 15</inkml:trace>
  <inkml:trace contextRef="#ctx0" brushRef="#br0" timeOffset="17">1294 4461 120 0,'-9'21'46'0,"9"-21"-24"0,-3 13-2 0,3-13 19 16,0 0-10-16,0 3-2 16</inkml:trace>
  <inkml:trace contextRef="#ctx0" brushRef="#br0" timeOffset="18">1282 4498 334 0,'0'0'22'16,"9"0"0"-16,-6-5-7 0,6-3 1 16,3 0-5-16,-1-3 1 15,7-2-9-15,0 0-4 16,6-6-3-16,3 3 3 15,3 3 0-15,-1 3 1 16,7 2 0-16,0 8 0 16,-9 0-3-16,8 5 2 0,-2 0 1 15,6 3 2-15,2 5-6 16,-2 3 1-16,0-3 3 16,2 1 4-16,-8-1 3 15,6-3 3-15,-6 1-3 16,-1-3-2-16,-2-3-2 15,-3-5 0-15,6-8 0 16,2 0 3-16,7-5-3 16,-6 0-2-16,-1 0 0 15,4-3-1-15,-3 5 0 16,-3 1 0-16,-4 7-3 16,1 0 2-16,-3 3 1 15,6 8 0-15,-4 3-3 16,1 2 2-16,3 0 3 0,6-2 3 15,2 0-2-15,1-4 0 16,3-4-1-16,-7 0 1 16,-5-3-2-16,12 0-1 15,-7 0 1-15,-2-6 1 16,-3-1-1-16,0 1 2 16,-4 1-2-16,4 2-1 15,3 1-2-15,3 7 1 16,-4-5 1-16,4 8 0 15,-3 0 0-15,-1 0 0 16,1-6 0-16,-3 6 2 16,0 0 1-16,-4 0 3 0,1-2-1 15,3-6 2-15,3-6-2 16,2-4 0-16,1-4-3 16,-3 1-2-16,-1 0 1 15,4 0-1-15,-3 2 0 16,0 1 0-16,-4 2-3 15,1 2 2-15,-3 4-1 16,-3 2 0-16,2 5 4 16,-2 0 1-16,0 3 7 15,6 0 6-15,2 3-4 16,1-3 1-16,0-3-8 16,0 0-3-16,-1-2 1 15,1 0 0-15,3-1-4 0,-1-7 1 16,-2 0 0-16,3-1 0 15,5-2-3-15,1-2 2 16,-3-1-1-16,2 3-2 16,-2 0 3-16,3 6 0 15,-1-1-2-15,-2 8 2 16,-3 1 1-16,-1-1 2 16,4 3-6-16,3 2 1 15,-1-7 3-15,1 2 4 16,0-2 1-16,2-3 0 15,4 3-1-15,0-9 2 16,-1-2-3-16,7 3-2 16,-7 0 0-1,1 2-1-15,2-2 0 16,4 2 0-16,0 9 2 16,2-4-3-16,-2 1 0 0,-1-1-23 15,-11-2-60 1,2 0 44-16</inkml:trace>
  <inkml:trace contextRef="#ctx0" brushRef="#br0" timeOffset="19">7940 3900 124 0,'-9'-5'49'0,"9"2"-26"0,0 6-16 0,0 2 13 16,3 3 5-16,3 5 7 15,0 14 3-15,0 7 3 16,0 8-21-16,6 6 4 0,-6 5 2 15,6-3-10-15,-6-5-4 16,0-8 0-16,0-5 4 16,0-3-3-16,-3-10 0 15,0-6-2-15,-3-5 2 16,-6-8-1-16,3-8 0 16,-3-16-8-16,0-8 0 15,0-5-8-15,3-8-3 16,0 0-1-16,0-2-1 15,3-1 4-15,9 6 3 0,3-6 3 16,3 8 1-16,3 11-2 16,2 8 2-16,4 13-1 15,3 11 0-15,0 5 2 16,-3 2 0-16,-7 1 2 16,-5 5 3-16,-6 0 2 15,-6 7 3-15,-6-1-1 16,-6-7 0-16,-2 1-3 15,-4-5-1-15,0 2-12 16,-3-5-5-16,12-3-16 16,-3-2-8-16,9 0-33 15,3-6-14-15,6 0-13 16</inkml:trace>
  <inkml:trace contextRef="#ctx0" brushRef="#br0" timeOffset="20">8467 3881 200 0,'-3'-2'74'0,"-12"-1"-40"0,3 3-27 0,6 0 18 16,-5 5-2-16,-1 3 1 16,-6 0-7-16,0 6 0 15,3 1-10-15,-3 4-4 0,9 2-2 16,3-5-1-16,6 3 2 15,3-4-1-15,6-1 2 16,0-6-2-16,3-3 2 16,0-8-4-16,3-5-2 15,-6-2 2-15,6-4 0 0,-3 1 3 16,-1 0 1-16,-2 0-1 16,-9 2 1-16,0-2 4 15,6 10 6-15,0 1-3 16,-6 2 0-16,6 5-6 15,-3 6-1-15,6 4 1 16,0 4 2-16,0-1 1 16,0-2 1-16,3-2-7 15,0 1 0-15,0-4-10 16,3-3-2-16,-4-3-36 0,7 1-14 16,-6-4-44-1</inkml:trace>
  <inkml:trace contextRef="#ctx0" brushRef="#br0" timeOffset="21">8643 3924 192 0,'0'2'71'0,"3"-7"-38"0,0 13-39 0,0-3 14 16,0 6 21-16,0 0 14 15,0 4-3-15,0 4 0 16,0-1-23-16,0 1-6 0,0-3-3 15,-3 0-4-15,3-6-3 16,-3 1-25-16,0-3-11 0,0-3-37 16,0-5-17-16</inkml:trace>
  <inkml:trace contextRef="#ctx0" brushRef="#br0" timeOffset="22">8610 3739 252 0,'-9'-3'93'0,"9"3"-50"0,0 0-52 15,0 0 12-15,0 0-9 16,0 0 1-16,0 5-13 0,3 1-5 16,0 1-74-16,3 1-31 15</inkml:trace>
  <inkml:trace contextRef="#ctx0" brushRef="#br0" timeOffset="23">8732 3937 192 0,'12'19'71'0,"-9"-1"-38"0,6-5-28 0,-9-7 19 15,6 4 5-15,0 3 4 16,-3 1-9-16,3-1-4 15,-3 0-11-15,0-5-6 0,0 0 0 16,0-3-2-16,-3 1-1 0,0-6 5 16,0 0 4-16,-3-8-7 15,3 0-1 1,-3-3-3-16,0-10 0 0,3 0 0 16,3 2-2-16,0-2 3 15,3 3 0-15,3 2-2 16,0-3 2-16,2 11 1 15,4 0 0-15,3-2 0 16,0 12 2-16,0-10-3 16,0 14-2-16,-3-1-40 15,-1 0-19-15,-2 1-48 16</inkml:trace>
  <inkml:trace contextRef="#ctx0" brushRef="#br0" timeOffset="24">9441 3620 192 0,'-3'13'71'0,"3"-13"-38"0,0 2-30 0,0-2 17 0,-3 6 5 16,-9 2 5-16,-6 2-1 15,-6 6 0-15,-3 0-16 16,0 5 1-16,-2-5 2 0,-1 8 3 16,3-3 1-16,3-3-9 15,0 4-2-15,7-4-5 16,2-2-3-16,3-3 2 15,9 3 9 1,3 3 0-16,6-1-4 16,9 1-2-16,3-1 1 15,5 1 0-15,-5-3 1 16,9 2-2 0,0-2-4-16,0 0-1 0,-4 0 0 15,-2-3-28 1,-3-2-9-16,-3-3-50 0,-3-1-23 15,0 4-17 1</inkml:trace>
  <inkml:trace contextRef="#ctx0" brushRef="#br0" timeOffset="25">9726 3797 104 0,'0'-21'41'0,"3"21"-22"0,-3 0 8 0,0 0 23 15,-3 2-9-15,-3 1-3 16,0 2-16-16,-9 0-4 16,1 6-10-16,-7 10-3 0,0-2 1 0,3-6-5 15,6 0-1-15,3 0-2 16,3-2-2-16,12 0 0 15,9-1 3-15,3 1 0 16,0-1 1-16,3 1-3 16,0-3 0-16,-4 0 4 15,-2 0 3-15,-6 0 5 16,-3 0 2-16,-6-3 1 16,-6 0 0-16,-3 1-4 15,-3-4-3-15,-6-2-7 16,-5 0-1-16,2-2-17 15,3-1-6-15,3-2-23 0,6-1-8 16,3-2-25 0,9-2-18-16,12-3 50 15</inkml:trace>
  <inkml:trace contextRef="#ctx0" brushRef="#br0" timeOffset="26">9893 3683 156 0,'-3'3'57'0,"6"-1"-30"0,-3 9-16 0,0-3 15 15,3 5 8-15,-3 6 3 16,0 12-6-16,0 4-4 0,0-4-15 16,0 1-5-16,0-3-3 15,0 3-2-15,0 0-2 16,3-6-21-16,0-5-9 0,-3-2-47 15,0-6-55 1,3-5 34-16</inkml:trace>
  <inkml:trace contextRef="#ctx0" brushRef="#br0" timeOffset="27">9807 3858 244 0,'-3'-22'90'0,"18"22"-48"0,-4-2-51 0,-2 2 12 16,0-8-2-16,3 3 1 16,3-1-3-16,3 4-1 15,3-1 1-15,3 3-29 0,-1 8-9 16,4-3-36 0,6-2-33-16,-6 0 40 15</inkml:trace>
  <inkml:trace contextRef="#ctx0" brushRef="#br0" timeOffset="28">10173 3829 120 0,'-3'0'46'0,"-3"0"-24"0,0 0-10 0,3 2 16 16,-6 1-7-16,-3 7 0 15,-9 4-6-15,3 2 1 16,1-1-9-16,2 1-6 0,3 3-2 16,3-3 1-16,3 0 0 15,6 2-3-15,3-5 2 16,9-2 3-16,3-6 1 15,2-5-4-15,-2-5-1 0,0 0-4 16,0-6-1-16,-3 0-1 16,0-2 2-16,-3-3 6 15,-3-5 4-15,-3-5-6 16,-3-1 0-16,-3 1-2 16,0-1 2-16,-3 1 3 15,3 2 2-15,0 3 5 16,-3 5 5-16,3 3 2 15,0 5 3-15,3 5-8 16,0 3-3-16,6 11 4 16,3 5 5-16,-3 13 3 0,3 0 1 15,3 3-7-15,-3-3-3 16,3 0-3-16,-1-3-2 16,-2-5-8-16,0-2-2 15,6-6-45-15,-3-5-18 16,0-3-39-1</inkml:trace>
  <inkml:trace contextRef="#ctx0" brushRef="#br0" timeOffset="29">10354 3834 260 0,'-6'-3'99'0,"6"-13"-54"0,0 27-55 0,0-16 16 0,0 10-8 15,0-2 0-15,0-3-20 16,0 2-8-16</inkml:trace>
  <inkml:trace contextRef="#ctx0" brushRef="#br0" timeOffset="30">10357 3966 244 0,'3'3'90'0,"0"-6"-48"0,0 6-47 16,-3-3 15-16,0 0-11 15,0 0-1-15,0 0-37 0,3 0-16 16,3 0-38-16,0 0-15 16</inkml:trace>
  <inkml:trace contextRef="#ctx0" brushRef="#br0" timeOffset="31">10450 3802 220 0,'-6'-21'85'0,"6"24"-46"0,0-3-48 0,0 0 12 15,0 0-15-15,0 0-3 16,0 0-45-16,0 0-20 0</inkml:trace>
  <inkml:trace contextRef="#ctx0" brushRef="#br0" timeOffset="32">10464 3937 224 0,'-5'5'85'0,"7"1"-46"0,-2-6-48 15,0 0 12-15,0 0-4 16,0 0 2-16,0 0-35 15,3 0-15-15,3 0-35 16</inkml:trace>
  <inkml:trace contextRef="#ctx0" brushRef="#br0" timeOffset="33">10798 3739 228 0,'-9'-6'85'0,"-30"6"-46"0,39 3-39 16,0-3 16-16,0 5-3 15,-6-2 3-15,-6 2-9 16,3 0-2-16,3 1-3 16,4-4-2-16,10 6-4 0,1 0 0 15,9 16 8 1,0-5-2 0,-3-4 0-16,-3 1-8 15,-6-2 10-15,-3 1 6 16,-3-1 4-16,-3-4 4 15,-9 1-10-15,-6-6-4 16,3 3-1-16,0-8 0 16,0 0-6-16,4 0-2 15,-1-3-62 1,0 1-23 0,6-1-47-16,3-5 40 15</inkml:trace>
  <inkml:trace contextRef="#ctx0" brushRef="#br0" timeOffset="34">10902 3638 184 0,'6'-3'68'0,"-3"-12"-36"0,-3 25-33 16,3-5 12-16,0 6 19 15,-3 5 10-15,0 8 2 16,0 2 1-16,0 14-23 16,0-3-9-16,0-5-4 0,3-1-4 15,-3-4-2-15,0-9-7 0,0 1-4 16,0-9-43-16,-3 4-17 16,0-4-47-1</inkml:trace>
  <inkml:trace contextRef="#ctx0" brushRef="#br0" timeOffset="35">10828 3762 244 0,'0'-8'93'0,"9"8"-50"0,2-2-46 0,-2 2 19 16,3-3-17-16,0 1-1 15,3-1 1-15,6-2 2 16,6 2 0-16,-3 3-47 0,-7 0-21 0,-2 0-28 16</inkml:trace>
  <inkml:trace contextRef="#ctx0" brushRef="#br0" timeOffset="36">11063 3791 192 0,'-3'24'71'0,"0"-29"-38"0,15 16-36 16,-12 4 13-16,3 4 17 15,0-3 10-15,0 0-11 0,0-3-2 16,0 0-14-16,0-5-6 16,-3-3-3-16,-3 3 3 15,6-2 2-15,-6-1 4 0,3-5 4 16,3 3-4-16,0-11 0 15,0-6-4 1,0 6-4-16,5-18 2 16,-2 2-1-1,0 6-4-15,0 2-1 16,3 0-2-16,-3 8 3 16,6-3-16-16,0 6-5 15,-9 2-31-15,12 1-11 16,-9-1-40-1,9 1-20-15,-12-1 59 16</inkml:trace>
  <inkml:trace contextRef="#ctx0" brushRef="#br0" timeOffset="37">11250 3810 188 0,'3'26'71'0,"0"-33"-38"0,-3 41-23 16,3-21 17-16,0 0-13 15,-3 1-3-15,0-1-9 16,0-3-2-16,0-2 0 15,0-2-40-15,0-1-18 0,0-5-28 16</inkml:trace>
  <inkml:trace contextRef="#ctx0" brushRef="#br0" timeOffset="38">11215 3736 160 0,'-9'-16'63'0,"12"16"-34"0,-3-3-34 16,9 3-78-16,-4 0 5 16,-5-2 31-16,9 2 21 15</inkml:trace>
  <inkml:trace contextRef="#ctx0" brushRef="#br0" timeOffset="39">11346 3874 196 0,'-3'34'74'0,"3"-34"-40"0,3 18-40 0,-3-10 12 0,0-2 7 16,0-1 10 0,0 0-11-16,0-2-4 15,0 0-5-15,0-3-7 16,0 2 2-16,0-4-1 16,0-1 1-16,0-8-3 15,3 3 3-15,-1-13-6 16,7 3 5-16,0-6 1 15,6 5 2-15,3 1 11 16,0 7-6-16,0-2 15 16,0 8-11-16,0-1 11 15,-4 6-11-15,-2 6 6 16,0 4-8-16,-3 4-9 0,0 1 1 16,-3-1-4-16,0-4-33 0,-3-2-94 15,0 0 70 1</inkml:trace>
  <inkml:trace contextRef="#ctx0" brushRef="#br0" timeOffset="40">11735 3736 188 0,'-5'-11'71'0,"5"11"-38"0,-6 0-25 0,-3 0 27 15,9 3-20-15,-12 2 8 16,3 3-14-16,-9 3 8 16,3 5-9-16,3 5 6 15,3 0-7-15,0 3 0 16,6-3-4-16,0-2-2 16,3-4 0-16,12-1-4 0,0-6 0 15,3-3-1-15,-3-5-11 16,0-5-2-16,0-1 6 15,-3-7 5 1,0 2 5-16,0-10 3 0,-6 3-1 16,-1-1 2-16,-2 6-4 15,0-3 0-15,0 6-1 16,0 2-4 0,0 5 3-16,0 6-2 0,3 7 2 15,0 19 2-15,3 0 9 0,-3-5 23 31,3 5-17-31,0 8 12 0,-6-2-9 0,-3-6-3 16,-3-3-1-16,-3 1 1 16,-8-9-7-16,-7-2-4 0,6-3-2 15,-3-5-19-15,0-2-5 16,3-6-31-16,0-3-10 16</inkml:trace>
  <inkml:trace contextRef="#ctx0" brushRef="#br0" timeOffset="41">11977 3950 236 0,'3'11'90'0,"-3"-11"-48"0,3 16-45 0,-6-11 16 15,0 3-9-15,-6 0-67 16,0 0 35-16</inkml:trace>
  <inkml:trace contextRef="#ctx0" brushRef="#br0" timeOffset="42">12307 3712 88 0,'0'-10'33'0,"0"12"-18"0,0-2 9 0,0 0 19 15,0 0-3-15,-3 3-1 0,-3 2-14 16,-3-2-5-16,-3 2-11 16,0 3 3-16,-3 0 1 0,1 0-4 15,2 0-1-15,3-3-6 16,3 3-2-16,3 0 0 15,6 5 0-15,6-5-3 16,6 16 0-16,2-3 2 16,7-2 2-16,3-3 4 15,-6-1 4-15,-12 1 5 16,3-5 3-16,-9 2 2 16,-9-2 3-16,-3-3-8 15,-3-3-3-15,-3 0-6 16,-3-2-2-16,0-1-14 0,0-2-6 15,4 0-29-15,2 0-12 16</inkml:trace>
  <inkml:trace contextRef="#ctx0" brushRef="#br0" timeOffset="43">11953 3940 140 0,'0'-3'55'0,"0"16"-30"0,3-2-7 0,-3-3 18 16,0 5 4-16,-3 0 3 15,-6 6-23-15,0-3-9 16,-3 5-8-16,0-5 6 0,0-3 6 15,3-3-16-15,0-2-6 16,3 0-30-16,0-2-14 16</inkml:trace>
  <inkml:trace contextRef="#ctx0" brushRef="#br0" timeOffset="44">12414 3561 144 0,'-3'-8'55'0,"3"11"-30"0,0-6-18 15,0 3 13-15,3 8 1 16,3 6 2-16,-3 4 1 16,0 6 0-16,3 8-13 15,0 7-4-15,0 6-3 0,-3-5 0 16,-3-3 0-16,0-8-2 16,0 0-2-16,0-2-21 15,0-11-11-15,-3-3-66 16</inkml:trace>
  <inkml:trace contextRef="#ctx0" brushRef="#br0" timeOffset="45">12319 3754 248 0,'0'-2'93'0,"3"2"-50"0,30-3-55 0,-22 3 15 16,1-2-7-16,6-1 2 15,0 0-1-15,0 1-1 16,3 2 3-16,3 0-16 0,8 0-3 16,1 0-36-1,-3 0-52-15,-3-3 22 16,-4 3 42-16,-2 0 23 16,-6-3 129-1,-9 3-47 1,-6 0-12-1,-6 3-17-15,-3 2-8 0,0 3-9 16,-6 11-4-16,4 10-6 16,-7-3 1-16,6 1 3 15,3-1-3-15,6-2 2 0,9-8-7 16,3 2-1-16,3-4 0 16,0-6 0-16,2-6 2 15,1-4 1-15,3-6-10 16,-3-3-3-16,0-18 5 15,-6 0 2-15,0 5 3 16,-6-13 2-16,-3-8 1 0,-3 0 3 16,0 5-3-16,0 9-2 15,-3 1 6-15,0 9 5 16,3 5 0-16,0 3 3 16,0 5-8-16,3 6-4 15,0 17-2-15,3 9-1 16,3 5 11-16,3 3 5 15,0 8-6-15,0 2-1 16,0-2-7-16,0-11-2 16,0 0-13-16,-4-8-7 15,10-2-106 1,-6-9 18 0</inkml:trace>
  <inkml:trace contextRef="#ctx0" brushRef="#br0" timeOffset="46">12893 3717 296 0,'-3'-2'110'0,"0"2"-60"0,0 0-83 16,3 0 6-16,0 0-15 16,0 5-2-16,0 0-39 15,-3 3-19-15,3 0 40 16</inkml:trace>
  <inkml:trace contextRef="#ctx0" brushRef="#br0" timeOffset="47">12890 3916 240 0,'-6'5'90'0,"12"-2"-48"0,-6 10-49 0,0-13 16 16,0 5-4 0,0-5-2-16,3 3 0 15,-3 2-1-15,3-5-35 0,3 0-12 16,0-2-53-1</inkml:trace>
  <inkml:trace contextRef="#ctx0" brushRef="#br0" timeOffset="48">12968 3704 228 0,'-3'-2'88'0,"9"-1"-48"0,-6 6-69 0,0-3 6 15,0 0-12-15,0 0 1 0,0 5-38 16,0 0-18-16</inkml:trace>
  <inkml:trace contextRef="#ctx0" brushRef="#br0" timeOffset="49">13003 3905 204 0,'12'13'77'0,"-12"-18"-42"0,0 13-32 16,-6-5 17-16,3-3-12 15,3 0-4-15,3 0-34 16,0 2-15-16</inkml:trace>
  <inkml:trace contextRef="#ctx0" brushRef="#br0" timeOffset="50">13316 3691 160 0,'-18'-3'60'0,"18"3"-32"0,-36 6 0 16,25-4 44 0,2 4-39-16,-9-1 16 15,6 0-31-15,-3 3 0 0,3 0-20 16,3 0-7-16,6 0-2 16,3 0-8-1,6 0 11-15,6 5-3 16,6 5 7-16,0 1 0 15,3 2 2-15,-10-2 19 16,1-1-9-16,-9-2 21 16,-3 0-16-16,-9-3 0 15,3-2-8-15,-5-3-5 0,-1 0-1 0,-6-8-4 16,3 0-28-16,0-3-13 16,3-2-40-16,6-3-18 15</inkml:trace>
  <inkml:trace contextRef="#ctx0" brushRef="#br0" timeOffset="51">13382 3522 220 0,'-3'10'85'0,"3"-10"-46"0,5 37-35 0,-2-16 41 15,0-2-27-15,-3 13 20 16,3 2-22-16,-3 3-6 16,3 0-6-16,0 0-34 15,0-5 16-15,-3-6-91 16,0-2 58-16,-3-5-81 16,3-1 73-16</inkml:trace>
  <inkml:trace contextRef="#ctx0" brushRef="#br0" timeOffset="52">13301 3739 256 0,'-12'-3'96'0,"12"3"-52"0,12-5-56 0,-6 2 22 16,0 3-10-16,6-5 12 15,0 2-6-15,6-5-19 16,3 3 7-16,2-3-101 15,4 5 58-15,-3-2-76 16,-3 2 72-16</inkml:trace>
  <inkml:trace contextRef="#ctx0" brushRef="#br0" timeOffset="53">13533 3715 196 0,'-6'10'74'0,"6"-10"-40"0,9 27-42 0,-6-17 37 16,3 4-19-16,-3 7 40 16,3 0-27-16,-3-3 13 15,0 1-21-15,-3-6-2 16,3 0-8-16,-6-5-1 16,3 0-2-16,-3-5 1 15,3 0-2-15,-3-9 2 16,0 4-2-16,-3-9 2 15,6 3-2-15,-3-8-3 16,3 6 1-16,0-9-4 16,3 3 3-16,0-2-1 15,3 7 1-15,0-2-5 0,3 5 4 16,0 0-36-16,0 3 21 0,0 0-95 16,0 2 62-1,0 0-69-15,0 6 68 0</inkml:trace>
  <inkml:trace contextRef="#ctx0" brushRef="#br0" timeOffset="54">13763 3765 232 0,'0'16'88'0,"0"-16"-48"0,2 42-31 0,-4-29 30 15,-1 1-22-15,0-4 2 16,3 4-11-16,0-4-30 15,3 3 12-15,-3-5-91 16,3 3 56-16,-3-11-82 16,0 2 72-16</inkml:trace>
  <inkml:trace contextRef="#ctx0" brushRef="#br0" timeOffset="55">13667 3662 248 0,'-3'-8'93'0,"3"8"-50"0,3 0-74 16,-3 0-4 0,3 0 14-16,0-3-18 15,6 3 23-15,3-2-67 0,3 2 47 16</inkml:trace>
  <inkml:trace contextRef="#ctx0" brushRef="#br0" timeOffset="56">13822 3739 160 0,'3'31'63'0,"-3"-31"-34"0,6 56-10 0,-3-40 32 15,0-3-28-15,-3 0 8 16,3 0-19-16,-3-5 3 16,0 0-10-16,0-5-2 15,0 0-2-15,0-6-6 16,0 3 3-16,0-11-8 16,3 3 6-16,-3-10-5 15,3 2 5-15,0-5 0 16,6 5 2-16,3-5 4 15,0 8-1-15,2 2 17 16,4 8-10-16,0 3 23 16,3 6-17-16,-6 7 9 15,0 3-14-15,-6 5 2 16,3 0-7-16,-6-5-28 16,2 0 12-16,-2-3-87 15,0-2 54-15,0-3-88 16,3-3 76-16</inkml:trace>
  <inkml:trace contextRef="#ctx0" brushRef="#br0" timeOffset="57">14206 3723 216 0,'-24'2'82'0,"24"-2"-44"0,-30 16-36 0,19-8 46 15,2 3-29-15,-6 7 25 16,3 3-25-16,0 3-4 15,6-3-9-15,-3-2-4 16,9-3-1-16,0-3-4 16,9-2 2-16,-3-6-8 15,6 0 5-15,0-7-7 16,0-1 6-16,3-8-4 16,-1 3 5-16,-2-7 2 15,3 1 2-15,-9-2-14 16,3 3 8-16,-3 3-13 15,3 2 11-15,-3 8 4 16,0 8 3-16,0 10 16 16,3 3-8-16,-3 8 30 15,0 0-20-15,-3 3 18 16,0 0-20-16,-12-3 5 16,3 0-11-16,-15-2-12 15,0-6 1-15,-12-8-33 16,4-2 20-16,-13-14-74 15,6 0 50-15,-3-10-101 16,10 0 79-16</inkml:trace>
  <inkml:trace contextRef="#ctx0" brushRef="#br0" timeOffset="58">14319 3437 256 0,'-3'-3'96'0,"3"3"-52"0,6 3-43 0,-6-3 39 15,0 0-25-15,3 3 20 16,3 5-20-16,6 2 1 15,3 3-10-15,6 3-1 16,-1 3-3-16,4 2-2 16,3 0 1-16,0-2 1 15,-3-1-1-15,0-2 2 16,-4-3-2-16,-2-7 6 16,-3 4-4-16,-9-2 19 15,0 3-13-15,-12 2 25 16,0 3-19-16,-9 2 17 15,0 3-18-15,-6 6 10 16,7-1-14-16,-4 3-1 16,6 1-5-16,-3-7-16 15,6-4 6-15,-3-6-65 16,6 0 38-16,0-5-170 16,3 0 113-16</inkml:trace>
  <inkml:trace contextRef="#ctx0" brushRef="#br0" timeOffset="59">15337 3712 148 0,'-6'3'55'0,"6"7"-30"0,-3 12-16 0,-3-4 16 16,6 14 6-16,-3 0 5 15,0-1-8-15,0 1-2 16,0 0-15-16,3 2 7 0,-3-5 2 16,0-2-10-16,0-3-3 0,3-3-7 15,-3-5-1-15,3-3 1 16,0-3 2-16,3 1-1 15,-3-3-1-15,3-3 3 16,-6-2 2-16,-6 0 4 16,9-3 2-16,-5-3-1 15,5 0 1-15,0-2-6 16,0-3-1-16,2-11-7 16,-4 6-2-16,-4-5 2 15,3-1 1-15,6 3-1 16,0-7 2-16,0 1 1 15,-1-15 0-15,-2 3-3 0,9 0 2 16,0 2-1-16,0 0-2 16,3 3 3-16,3 2 0 15,3 4-2-15,0 7 2 16,3 5-1-16,-4 6-2 16,1 8 0-16,0 7 0 15,-3 3 7-15,0 3 5 16,-3 13 0-16,-6-2 1 15,-3-6 1-15,-6 0 4 16,-3 0-4-16,-6-5 0 16,-3-3-4-16,-6-2-1 15,0-3-6-15,1-3 1 16,-4-5-7-16,-3-2 0 0,3-6-24 16,3 5-7-16,6-2-20 15,4-9-6-15,5-4-45 16</inkml:trace>
  <inkml:trace contextRef="#ctx0" brushRef="#br0" timeOffset="60">15751 3643 192 0,'-3'-2'74'0,"15"4"-40"0,-15 1-24 16,3 0 20-16,-3-3 6 16,0 2 5-16,-6 1-17 0,0-3-7 15,0 0-10-15,0 3-5 0,3-3 1 16,0 0-4-16,3 0 0 16,0 0-19-16,0 2-7 15,3-2-79 1,6 5-6-1</inkml:trace>
  <inkml:trace contextRef="#ctx0" brushRef="#br0" timeOffset="61">15700 3884 220 0,'-3'11'82'0,"0"2"-44"0,6 13-14 0,0-12 29 0,-6-1-5 16,-3 3-1-16,0 2-26 15,-3 1-10-15,1-3-8 16,-4-3-11-16,-12 3-3 0,-3-3-43 16,-3 0-19-16,0 0-57 15</inkml:trace>
  <inkml:trace contextRef="#ctx0" brushRef="#br0" timeOffset="62">8149 4755 152 0,'-6'18'57'0,"12"-18"-30"0,-6 3-23 16,3 5 13-16,3 5 9 15,0 5 6-15,-3 14-8 16,3 3-1-16,-4 7-14 15,-2 6 8-15,0-1 5 0,0 1-7 16,0-6-3-16,0-7-5 16,0-9 0-16,0-2-2 15,0-8 0-15,0-3-1 16,0-5 2-16,0-3 6 16,0-5 2-16,-2-10-3 0,-1-9 1 15,0-2-9-15,0-8-2 16,0-6-1-16,-3 1 0 15,3 0 0-15,0-6 0 16,3 0 0-16,0 3 0 16,6 5-3-16,3-2 2 15,2 8-4-15,1-4 1 16,6 9 0-16,6 3 2 16,3 10-1-16,3 10 1 15,5 6 0-15,-2 11-2 16,0 2 3-16,-6 8 2 15,-7 0 2-15,-5 0 1 0,-12-2 6 16,-6-1 4-16,-9 3-5 16,-5-5-1-16,-4-5 0 15,-9-6 0-15,0-5-7 16,-3-3 0-16,1-5-6 16,-1-2 1-16,6-4-16 15,6-2-4-15,9 0-30 16,9-2-10-16,9-1-22 15,9-5-46 1,12 3 34-16</inkml:trace>
  <inkml:trace contextRef="#ctx0" brushRef="#br0" timeOffset="63">8682 4948 168 0,'0'-11'66'0,"2"27"-36"0,-2-8-7 0,0-8 24 16,0 5-7-16,-2 1 2 15,-1-4-15-15,0 1-7 16,0-1-11-16,0-2-2 0,0 0 0 16,0 0-3-16,3 0-3 15,0 0-5-15,0 0-2 16,0 0 3-16,0 0 1 15,0 0 2-15,0 0 0 16,0 0-3-16,-3 0 0 16,0 0-23-16,0 0-7 0,0-2-39 15,3-6-14-15,3 0-6 16</inkml:trace>
  <inkml:trace contextRef="#ctx0" brushRef="#br0" timeOffset="64">9065 4535 132 0,'-5'-16'52'0,"-4"-5"-28"0,-3 10 9 0,6 9 25 16,-3 2-8-16,-3 5-3 15,-3 0-22-15,0 3-10 16,-3 8-9-16,3 8-3 0,3 8 3 16,4 10-1-16,2 3 2 15,3-3-6-15,6 1-1 16,3-12 0-16,0 9 2 16,-6-8-8-16,5-3-3 15,-8-5-24-15,3-6-9 16,0-5-27-16,-8-2-55 31</inkml:trace>
  <inkml:trace contextRef="#ctx0" brushRef="#br0" timeOffset="65">8777 4802 220 0,'-12'-18'82'0,"15"23"-44"15,0-2-40-15,-3-3 17 0,6 2-2 16,3-4 2-16,3 2-8 15,5-6-2-15,7 4-3 16,3 2-2-16,0-8 3 0,0 0-7 16,-1 10-1-16,-2 1-45 15,-3-3-18-15,-3 5-26 16</inkml:trace>
  <inkml:trace contextRef="#ctx0" brushRef="#br0" timeOffset="66">9092 4797 208 0,'0'5'79'0,"3"0"-42"0,6 9-43 0,-3-6 14 15,0 2 2-15,-3 3 3 16,0 3 2-16,0-2 1 16,-3 1-17-16,0-1-9 15,0-4-50-15</inkml:trace>
  <inkml:trace contextRef="#ctx0" brushRef="#br0" timeOffset="67">9107 4757 168 0,'0'-21'66'0,"6"18"-36"0,0 1-35 16,0 2-65-1,3 8 7-15</inkml:trace>
  <inkml:trace contextRef="#ctx0" brushRef="#br0" timeOffset="68">9241 4868 200 0,'3'22'74'0,"-3"-1"-40"0,0-11-40 16,0-4 67-1,3-1-21-15,-3-5-3 16,0 0-3-16,0 0-20 0,-3 0-1 0,3-8 2 15,0 0-4 1,3-5-3-16,0 0-2 16,3 2-7-16,0-2 1 15,-3 2 0-15,6 1 0 16,0-1-3-16,0 3 2 16,0 3-19-16,0 2-9 15,-1 0-21-15,16 3-61 31,3-2-30-31,-6-1 33 16</inkml:trace>
  <inkml:trace contextRef="#ctx0" brushRef="#br0" timeOffset="69">9500 4800 252 0,'-9'-3'96'0,"3"8"-52"0,-6 0-40 16,9-2 21-16,0 2-14 15,-3-2-1-15,3 2-6 16,3 1-3-16,6 2 0 15,3 2-4-15,6-2 2 0,0 11 1 16,0-3 0-16,0-3 0 16,-3 0 2-16,-6 0 3 15,-6-2 4-15,-6-1 2 16,-3-2 1-16,-6 0-6 16,-3-2-2-16,-6-6-11 15,3 0-5-15,1-11-19 16,-1 0-5-16,6-7-25 0,6-1-9 15,9-2-25 1</inkml:trace>
  <inkml:trace contextRef="#ctx0" brushRef="#br0" timeOffset="70">9673 4471 220 0,'0'24'85'0,"15"-16"-46"0,-6 24-41 0,-4-14 14 15,1 12 5-15,-6 12 4 16,0 0-3-16,0-2 2 16,0 8-11-16,3-11-5 0,-3-3-3 15,0-2-32-15,0-8-12 0,0-3-57 16,0-3-39 0,-3-5 61-16</inkml:trace>
  <inkml:trace contextRef="#ctx0" brushRef="#br0" timeOffset="71">9560 4659 264 0,'23'-5'101'0,"1"0"-54"0,24-1-50 0,-24 4 16 15,8 2-1 1,1-3 5-16,0 1-9 0,0-4-2 15,-4 1-68-15,-5-3-94 16,0 5 81-16,-6 1-30 16</inkml:trace>
  <inkml:trace contextRef="#ctx0" brushRef="#br0" timeOffset="72">8155 5495 88 0,'-3'-8'33'0,"6"8"-18"0,-3 3 11 0,0-3 18 16,3 5-8-16,0 6-1 16,3 5-3-16,0 16 0 15,-1 5-17-15,-2 2 2 0,0 1 3 16,-3-3 2-16,0-5 2 15,0-3-11-15,0-5-3 16,0-6-4-16,0-5-1 16,0-2-3-16,0-3-2 15,-3-3 1-15,3-5 1 16,0-5 1-16,0-6 1 0,0-4-2 16,-3-4-2-16,0-2 1 15,1-11-1-15,2-2 0 16,0-3 2-16,2 0-6 15,4 2 1-15,0 6 1 16,6 0 3-16,0 5-2 16,12 0 0-16,-3 3 1 15,3 13 0-15,-1 8 2 16,-2 8 3-16,3 8 7 16,-9 3 2-16,-6 4 1 15,-3 1 1-15,-6-3-4 0,-6 1 0 16,-3-4-5-1,-3-2-2-15,-9 3-5 0,0-9-2 16,1-2-15 0,-1-3-6-16,3-5-13 0,3 0-4 15,6 0-39-15,6-2-16 16,9-9-10 0</inkml:trace>
  <inkml:trace contextRef="#ctx0" brushRef="#br0" timeOffset="73">8592 5596 252 0,'0'21'93'0,"0"-2"-50"0,0-3-50 0,0-11 25 16,-6 0-2-16,0 3 5 16,-6 3 4-16,6-9-13 15,0 4-7-15,4-6-1 0,-1 0-16 16,3-3-5-16,0 0 2 15,3-2 4-15,-1 2 6 16,1 1 3-16,3-6-5 16,-3 0 0-16,6 3-6 15,-3-1-2-15,3 9-88 16</inkml:trace>
  <inkml:trace contextRef="#ctx0" brushRef="#br0" timeOffset="74">8911 5448 248 0,'-21'-11'93'0,"36"11"-50"0,-21-2-17 0,3 2 29 15,-3 2-7-15,-6 1-1 16,3 2-24-16,-3 0-9 15,3 1-9-15,3-1-10 0,3 0-2 16,3 1-4-16,3 2 2 16,3 2 3-16,3 1 3 15,0 2-3-15,3 0 2 16,-3-2 4-16,-6 2 2 0,-3 0 2 16,-3 3 0-16,-3-3-5 15,-6-2-1-15,0-1-2 16,-3-10 0-16,0 0-17 15,3-5-7-15,1-3-18 16,2 0-9-16,6-2-30 16</inkml:trace>
  <inkml:trace contextRef="#ctx0" brushRef="#br0" timeOffset="75">9033 5493 232 0,'6'8'88'0,"6"-6"-48"0,8 4-45 0,-11-4 15 16,3-2-6 0,0 0 0-16,0-2 0 0,3-1 2 15,0-2-3-15,0-3-2 0,-6 0 0 16,3 0-4-16,-6 0 0 16,-1 0-5-16,-16 3-2 15,-4-1 5 1,0 1 2-16,-3 2 5 15,0 3 10-15,0 6 4 16,3 2 6-16,3 2 1 16,4 4 1-16,-1 1 0 15,6 1-2-15,3 0-2 16,6 0-8-16,2-5-3 16,4 4-7-16,3-1-4 0,9-6-24 15,3-3-7-15,0-10-46 16,2-3-16-16,4 0-15 15</inkml:trace>
  <inkml:trace contextRef="#ctx0" brushRef="#br0" timeOffset="76">9381 5390 272 0,'-42'8'104'0,"42"-3"-56"0,-18 3-41 16,13 0 26-16,-1 5-10 15,0 3-1-15,0 2-10 0,0 3-3 16,3-2-5 0,6 2-7-16,3-2-3 0,3 2-15 0,5-5-4 15,7 2-20-15,3-15-7 16,0-8-18-16,0-1-7 16,0-2-7-1</inkml:trace>
  <inkml:trace contextRef="#ctx0" brushRef="#br0" timeOffset="77">9533 5493 192 0,'-6'-8'71'0,"3"5"-38"0,-6 3-19 0,6 3 22 16,-3 2-7-16,0 3 0 15,0 3-5-15,0 2-3 16,3 0-11-16,3 6-4 0,6-4-2 16,6 4 2-16,3-11 3 0,0 5-4 15,0-18-1-15,0 0 0 16,8-3 0-16,-5 0 0 15,-3-3 0-15,-6-2-2 16,-6 0 1-16,-6-1 0 16,-3 1 1-16,-3 0-5 15,-6 2-1-15,-3 1-13 16,-2-1-5-16,-1 3-22 16,3 3-11-16,3 0-52 15,6 2-37 1,6 0 59-16</inkml:trace>
  <inkml:trace contextRef="#ctx0" brushRef="#br0" timeOffset="78">9720 5501 228 0,'6'24'88'0,"0"-11"-48"0,0 5-45 0,-6-10 17 16,0 3-7-16,0-3 2 15,0 0 5-15,-3 2 2 16,3-10-7-16,0 0-6 0,0 0-2 15,0-8-4-15,0-2 1 16,6-4 2-16,3-1 1 16,9-4-2-16,3 1 0 15,0 2-1-15,2 2 3 16,1 4 0-16,0 5 1 0,-6 2 22 31,0 3-12-31,-3 3 7 16,0 2-10-16,-4 5 0 15,-2 1-15-15,-3-3-38 16,0 0 25-16,0-3-25 16,3-2-49-16,0-3-29 15,6 3 64-15</inkml:trace>
  <inkml:trace contextRef="#ctx0" brushRef="#br0" timeOffset="79">10253 5411 212 0,'-15'-3'82'0,"15"3"-44"0,-12-3-20 0,3 3 36 16,6 3-30-16,-14 0 1 15,2 2-15-15,-9 6-4 16,-3 2-9-16,9 0-5 16,3 6 4-16,6-1 2 15,3-2-5-15,6 0-3 16,6 2 6-16,6-2-1 15,6-10 1-15,0-6 0 16,6-8 3-16,-9-6 2 16,3 4 0-16,2-9 2 15,-2-7 0-15,0 5 1 16,-12-8 0-16,-9-3 9 16,3 5-8-16,-6-4 7 0,-3-17-2 15,0 11-1 1,6 5-5-16,-6 6-7 15,6 7 1-15,-3 14-1 16,4 13 1-16,4 18 2 0,4 6 4 16,-3 0 11-1,6 2-8-15,3 6 4 16,3 0-7-16,3 2-2 0,0-10-17 16,0 10-5-16,0-26-69 15,-1-6-32-15</inkml:trace>
  <inkml:trace contextRef="#ctx0" brushRef="#br0" timeOffset="80">219 6662 28 0,'-9'0'11'0,"18"6"-6"0,0-12-8 0,-9 6 0 16,3 0 2-16,9 0 2 16,6-2-2-16,0 2 0 15,3 0 1-15,-1-3 0 16,-2 3 0-16,6 0 0 15,3 0 0-15,-3 0 0 0,8 0 0 16,4 5 0-16,0-5 0 16,0 0 0-16,-7-2 0 15,13-1 2 1,-3 0 1-16,-4 3 1 0,10-2-2 16,-12 2 1-16,17 0-2 15,10 0-1-15,-10-3 3 16,7 0 2-16,3-2 2 15,-1 2 3-15,10 1-5 16,2-4-1-16,3-1-2 16,4-1-2-16,2 0 1 15,7 0-1-15,8 0 0 16,6-11 0-16,-9 3 2 0,9-5 3 16,10 3-2-16,-10 2-2 15,6 3 0-15,0-1-1 16,3 4 0-16,-3-1 2 15,1 3-1-15,2 0-1 16,0 3 1-16,-3 0 1 16,6-1-1-16,12 1-1 15,-3 0-2-15,-3 2 1 16,-6 1 1-16,-6-1 2 16,-2 0-3-16,5 3 0 15,-6-2 1-15,3-1 0 16,3 0 0-16,6 1 0 0,-6-1 0 15,4 0 0-15,2 1 0 16,6-1 0 0,-9 0 0-16,3 1 0 0,-3 2-3 15,6-3 2-15,3 3 3 16,-9 0 1-16,-3 0-4 16,6 0 1-16,-2 3 0 15,-1-1 2-15,-3 1-1 16,15 0 2-16,-18-1-4 15,6 1-2-15,6-3 4 16,0 3 1-16,3-1-3 16,-6-2 1-16,3 3-2 15,-6 0 0-15,7-3 0 16,-10 0 0-16,3 2 2 16,-3 4 0-16,-12-4 6 0,9 1 6 15,-3 0-11-15,1-1-2 16,-4 1-2-16,6-1 1 15,-6 1 1-15,3-3 3 16,1 0-3-16,5 3-2 16,0-3 2-16,3 0 2 15,0 0 0-15,6 0-1 16,-6 2-2-16,0-2 1 16,9 0 1-16,-3 0 2 15,-2 0-3-15,5 0 0 16,-6 3 1-16,3-3 2 0,3 0 3 15,0 0 2-15,3 3-3 16,3-1-1-16,9 1 1 16,-9-3 2-16,9 3-3 15,-9-1-2-15,6-2 0 16,5 3-1-16,-5 0-3 16,3 10 2-16,-9-5 3 15,3-11 1-15,3 3-4 16,-9 0 1-16,6 11 2 15,-9-14 1-15,9 19 1 16,-12-16 2-16,6 5-3 16,-3-10-2-16,6 18 0 15,-3-13-1-15,6 16 0 16,12-11 0-16,-15 3 0 16,3-2 2-16,-3 1 1 0,3-7 1 15,3 6-2-15,-3-4-2 16,3-2-2-16,-15 0-1 15,9 6 2-15,0-6 0 16,0-3 1-16,0 3 0 16,0 0 0-16,-3-3 0 15,0 3 0-15,3 0 0 16,0 3 0-16,6-6 0 16,-9 1 0-16,3-9 0 15,-3 14 0-15,12-3 2 16,-9-11-3-16,-3-10 0 15,3 8 3-15,-9 2 1 0,6-2-1 16,0 2-2-16,9 1 1 16,-6-1-1-16,3 3-3 15,3 0 2-15,-6 0 1 16,6-2 2-16,0-1-1 16,3 3-1-16,3 0 1 15,-4 3 1-15,10 0-1 16,0 0-1-16,-3-1 1 15,6 4-1-15,0-4-3 16,-3-2 2-16,5 3 3 16,4-3 1-16,-3 3-4 15,3-3 1-15,2-5 0 16,1-8 0-16,0 2 0 16,9 0 2-16,2 4-3 0,7-1 0 15,-3 2 1-15,8 7 2 16,4-1-3-16,2-3 0 15,10 0 1-15,2-2 2 16,12 5-1-16,-2-2-1 16,5 4 1-16,12-2-1 15,1 3 0-15,5-13 0 16,-9 7 0-16,6 0 0 16,-9 6-3-16,-11-8 2 15,-10 13-28-15,-2 0-10 16</inkml:trace>
  <inkml:trace contextRef="#ctx0" brushRef="#br0" timeOffset="81">2609 7488 148 0,'0'-8'55'0,"0"10"-30"0,3-2-10 15,-3 0 20-15,0 6-2 16,6 10 3-16,-6 7 2 15,0 9 1-15,3 10-21 16,-3 6-4-16,3 10-2 0,0-5-5 16,0-5 1-16,0-6-5 15,0-2-2-15,-3-3 0 0,0-8 1 16,0-8-32-16,-3 0-14 16,-3-5-33-16,0-8-15 15,-15-3 1 1</inkml:trace>
  <inkml:trace contextRef="#ctx0" brushRef="#br0" timeOffset="82">2419 7752 180 0,'-3'-16'68'0,"3"14"-36"0,9-9-22 0,-3 11 20 15,9-2-3-15,-3-6 4 0,8 2-2 16,4 1 0-1,6 0-16-15,6-1-6 0,-4 4-2 0,4-1-3 16,-3 3-2-16,-3 0-8 16,-10 3-3-16,1-1-45 15,3 4-88 1</inkml:trace>
  <inkml:trace contextRef="#ctx0" brushRef="#br0" timeOffset="83">2821 7763 160 0,'-12'8'60'0,"15"0"-32"0,15 2-31 0,-12-4 11 16,5 4 11-16,-2-2 21 16,9-3-6-1,0-2-17-15,0-6-8 0,3 1-2 16,-3-1-4-16,0-2 0 15,-7 0 1-15,1-1 0 16,-3-2-2-16,-3 0 1 16,-15-2 0-1,0 2-4-15,-6-3 1 16,-2 3 0-16,-1 3 2 16,-3 2-3-16,0 9 0 15,-3 2 1-15,0 2 0 16,4 9 0-16,2 10 0 15,0 3 4-15,9-3 5 0,3 2 1 16,6-1 4-16,6 1-3 16,9-7-1-1,9 0-6-15,-1-6-3 0,10-4 0 16,0-4 1-16,0-4-32 16,-1-9-12-16,-2-10-43 15,-3-1-54 1,-3 1 41-16</inkml:trace>
  <inkml:trace contextRef="#ctx0" brushRef="#br0" timeOffset="84">3127 7818 144 0,'0'27'55'0,"6"-1"-30"0,-3 3-10 0,0-15 20 16,-3 2-4-16,0-1 2 15,0-1-17-15,0-4-4 16,0-2-4-16,0-3 2 16,0-5-7-16,0 0-2 15,6-2-6-15,-3-6-1 16,3-5-6-16,0-8-3 16,3-6 0-16,0 1-1 15,3 2 9-15,3 5 3 16,-3 3 4-16,11 16 8 15,-2 6 5 1,-3 7 0-16,-3 3 2 0,-6 5-2 16,0-3 2-16,-3 4-6 15,-3-4-3-15,-3-2-6 16,0-5 0-16,0-1 2 16,0-5 3-16,0-2-2 15,-3 0-2-15,3-3-9 16,3-6-3-16,0-7-7 15,0 0-2-15,3-11 2 16,3-2 3-16,-1-1 4 16,1 3 2-16,3 6 8 15,0 5 2-15,6 2 9 0,-3 6 6 16,3 5 3 0,0 8 1-16,-3 8-7 15,-4 5 0-15,1-3-4 0,-3-2 2 16,0 3-6-16,0-3-3 15,-3 0-17-15,0-1-5 16,-3-4-41-16,3-3-17 16</inkml:trace>
  <inkml:trace contextRef="#ctx0" brushRef="#br0" timeOffset="85">3657 7861 152 0,'0'26'57'0,"3"-13"-30"0,3 11-23 0,-3-5 15 0,-3 10 2 16,0 3 4-16,0-1-4 16,0 1-3-16,0 0-10 15,0-3-5-15,0-5-2 0,0-6-1 16,0 1 2-16,0-9-1 15,-3-2 2-15,0-8-11 16,3-5-4-16,-3-5 1 16,3-9 2-16,-3 0 2 15,0-12 5-15,0 2 1 16,3-3 3-16,0-3-1 16,3 6 2-16,3-10 2 15,3 2 4-15,9 8-2 0,0 2-2 16,3 9 4-16,-1 2 4 15,1 10-7-15,0 12-1 16,0 4 6-16,-6 11 2 16,0 6 9-16,-9-1 4 15,-6 6-10-15,-6 0-4 16,-6-3-5-16,0-5 0 16,-6-3-6-16,-3-3-1 15,0-7-20-15,0-6-9 16,4-5-18-16,-1-8-9 15,3-7-22 1,3-4-40-16,6-5 35 0</inkml:trace>
  <inkml:trace contextRef="#ctx0" brushRef="#br0" timeOffset="86">3883 7541 176 0,'0'-3'66'0,"3"6"-36"0,-3 5-22 15,9-3 16-15,-3 11 5 16,3 8 7-16,-3 7 3 16,0 6 1-16,0 16-22 15,0-2-6-15,-3-4-1 0,0 1-5 16,3-9-1-16,0 1-2 16,0-8-3-16,3-6-32 0,0-7-14 15,2-11-41 1,4 2-59-16,3-12 36 15</inkml:trace>
  <inkml:trace contextRef="#ctx0" brushRef="#br0" timeOffset="87">4252 7789 200 0,'-12'-5'77'0,"7"5"-42"0,-10 0-30 0,12 3 19 16,-15 2 0-16,-3 6 5 15,-3 10-6-15,0 0-4 16,4 5-11-16,-1-2-5 0,6 0-2 16,6 2-1-16,6 1 2 0,6-6-1 15,6-2 2 1,6-6 0-16,3-8 1 0,2-8-2 16,1-2 1-16,0-3-4 15,0-5-2-15,-3-3-3 16,0 0-1-16,-6-5 4 15,-1-5 1-15,-2 4-1 16,-3 7 0-16,-3 4-1 16,0 11 3-16,3 8 0 15,0 5 3-15,0 3 1 16,-3 5 3-16,6 3 3 16,-3 0 2-16,9-3-5 0,-3-2-4 15,3-6-4 1,0 0-1-16,-1-5-29 0,4-16-14 15,0-5-38 1,0-3-52-16,0-5 39 16</inkml:trace>
  <inkml:trace contextRef="#ctx0" brushRef="#br0" timeOffset="88">4482 7504 228 0,'-9'2'85'0,"12"4"-46"0,0 7-46 0,-3 3 14 16,3 7 12-16,-3 14 12 16,0 6-2-16,0 10-2 15,0 2-15-15,0-2-5 0,0-10-1 16,0-4-5-16,0 1-1 0,0-8-31 16,-3-6-12-16</inkml:trace>
  <inkml:trace contextRef="#ctx0" brushRef="#br0" timeOffset="89">4267 7702 244 0,'-6'-5'93'0,"6"5"-50"0,9-6-50 0,-3 6 16 15,3 0 9-15,15 0 9 16,0 0-1-16,3 0-1 16,8 0-13-16,4 3-8 0,3 0 0 15,-1-1-30-15,-2 1-11 16,0 0-44-16,-10-3-16 16</inkml:trace>
  <inkml:trace contextRef="#ctx0" brushRef="#br0" timeOffset="90">4738 7792 220 0,'3'5'85'0,"5"9"-46"0,1-17-32 0,-3 11 20 16</inkml:trace>
  <inkml:trace contextRef="#ctx0" brushRef="#br0" timeOffset="91">4791 7824 428 0,'21'-3'33'0,"0"-2"-17"16,3-3-8-16,-1 0-4 0,-5-3 0 31,0 3-2-31,-6-5-10 16,0 5 4-16,-6-5-5 0,-9 0-15 15,-6 0-13 1,3 2 19-16,-15 6 2 0,-9-1 7 16,1 6 3-1,2 6 3-15,-9 4 6 16,9 6-1-16,-5 5 21 0,5 6-12 15,3 5 28-15,6-1-22 16,3 1 18-16,9-3-20 0,9 0 8 31,9 0-14-31,9-2 2 0,6-1-7 0,9-7-6 16,-1-3 0-16,13-11-96 16,0-2 54-16</inkml:trace>
  <inkml:trace contextRef="#ctx0" brushRef="#br0" timeOffset="92">5979 7485 120 0,'-3'5'46'0,"3"-10"-24"0,3 5-26 15,-9 5 63-15,0 6-12 16,-6 0-7-16,-6 10-4 15,-6 0-22-15,-2 0-6 0,-4 0-3 16,-6 0 1-16,3 3 1 16,1 0-3-16,2 0-3 15,3-3 0-15,3 3 1 16,3-6-1-16,3 1 2 16,10-3 0-16,2 2 1 15,6 1-2-15,6-1-2 16,8-2 5-16,7 5 1 15,6-2-2-15,0 2-1 0,3 0 1 16,2-5 2 0,1 8-5-16,-6-6-1 0,-3 1-2 15,-3-3-2-15,-7-3-28 16</inkml:trace>
  <inkml:trace contextRef="#ctx0" brushRef="#br0" timeOffset="93">6187 7557 116 0,'0'10'44'0,"0"6"-24"0,0 13-2 16,0-16 20-16,0 6-4 15,0 10 1-15,0 5-7 16,0 11 0-16,0-2-16 16,-6-1-5-16,3-5-2 0,0-3-1 0,0-4 0 15,0-1-9-15,0-6-4 16,3-4-35-16,-3-3-16 15,0-8-31 1</inkml:trace>
  <inkml:trace contextRef="#ctx0" brushRef="#br0" timeOffset="94">6092 7776 192 0,'-15'0'74'0,"15"0"-40"0,0-3-33 0,0 3 14 0,0 0 3 16,0 0 3-16,6 0-4 15,3 0 0-15,0 0-10 16,3 0-6-16,9 0-2 0,2-2 1 16,1 2 2-16,3 0-17 15,0-3-4-15,-3 3-33 16,-4 0-14-16,-2 0-18 15</inkml:trace>
  <inkml:trace contextRef="#ctx0" brushRef="#br0" timeOffset="95">6330 7813 168 0,'0'21'66'0,"3"-18"-36"0,0 21-31 0,3-14 15 16,0 1 7-16,0 0 7 16,3-1-8-16,0 1-4 15,-3-3-9-15,3 2-3 0,-3-2 0 16,5 0-16-16,-2-3-4 16,0 1-25-16,6-4-62 31,-3 4-2-31,0-6 44 15</inkml:trace>
  <inkml:trace contextRef="#ctx0" brushRef="#br0" timeOffset="96">6571 7808 132 0,'-3'-13'52'0,"3"29"-28"0,0-6-28 15,-6 9 38 1,-3 4 5-16,0 4-7 16,-3 2-1-16,-2 3-18 15,-4-1-8-15,0 1-1 0,6-3-3 16,0 0 2-16,3-2-4 0,0-6-2 16,3-2-34-16,0-6-12 15</inkml:trace>
  <inkml:trace contextRef="#ctx0" brushRef="#br0" timeOffset="97">6610 7845 108 0,'3'18'41'0,"0"-15"-22"0,3 21-7 0,-6-8 16 16,3 5 1-16,-3 11 5 0,0 2-12 15,-6 3-3-15,3 0-11 16,-3 0-5-16,6-5-2 0,3 10 3 16,-3-10 5-16,0-8-5 15,0-6-2 1,0-12 1-16,-3-9-2 15,0-5-1-15,3-5-4 16,0-8-2-16,-3-3-2 16,6-8 2-16,0 0 4 15,-3-2 1-15,3 0 1 16,6 2 0-16,3-5-3 16,0 8 2-16,2-3 1 15,1 5 2-15,0 9 3 0,6 5 4 16,0 7 2-16,0 4 1 15,-3 12 2-15,-4 4 2 16,1 1-1-16,-6 1 4 16,-6-2-2-16,-6 1 1 15,-3-1-9-15,-6 2-3 16,-2-1-13-16,-1-4-3 16,0 0-17-16,3-11-8 15,-3-3-23-15,-3 3-9 16,3-5-24-1</inkml:trace>
  <inkml:trace contextRef="#ctx0" brushRef="#br0" timeOffset="98">6815 7924 192 0,'12'14'74'0,"-3"-9"-40"0,6 3-33 0,-6-3 16 0,6-2 4 16,-3-1 5-16,3 1-6 15,-1-3 1-15,1-3-12 16,0 1-5-16,-3-4-3 0,0-2 1 16,-3 1 1-16,-3-4-6 15,-3 3 0-15,-3-3-12 16,-3-4-3-16,-6-1-4 16,0 8-2-16,-6-3 7 15,-6 8 3-15,0 11 8 0,4 3 5 16,2 0 4-1,0 2 3-15,3 3 8 0,6 0 5 16,3-1 0-16,3-1 0 16,6 2-6-16,0 2 0 15,9-7-6-15,0-1 1 16,3-2-5-16,-1-3 0 16,1 1-19-16,0-9-9 15,0 0-27-15,0-4-12 16,0-7-28-1</inkml:trace>
  <inkml:trace contextRef="#ctx0" brushRef="#br0" timeOffset="99">7044 7877 140 0,'6'10'55'0,"-3"9"-30"0,3 2-5 0,-3-13 19 0,0 5-4 16,0 0 2-16,-3 3-15 15,0-3-5-15,0-5-10 16,0-2-3-16,-3-4 2 0,3-2-3 16,0 0-2-16,0 0 0 15,0-2 1-15,3-9-6 16,6-2-1 0,0-6-3-16,3 3 2 15,0-5 2-15,0 5-1 16,3 3 1-16,0 3 5 0,-1 12 1 15,1 4 8-15,0 1 4 16,-3 1 6 0,0 3-11-16,-3 2 0 15,-3-2-8-15,-3-3-23 16,3 5 12-16,-6 3-18 16,3-8-28-16,0 2-14 15,3-10-19-15,3 0-7 16</inkml:trace>
  <inkml:trace contextRef="#ctx0" brushRef="#br0" timeOffset="100">7488 7811 184 0,'-9'-19'68'0,"9"19"-36"0,-15 0-26 0,9 3 15 15,-3-1 0-15,-3 6 11 16,0 3-18-16,-2 2 0 15,-7 8-4 1,3 6-7-16,3-4 4 16,6-1-5-16,0-1 6 15,9-3-5-15,9-2 6 0,0-3-8 16,3-7 0 0,3 2-1-16,3-11 0 0,-4 0-11 15,1-7-5-15,-3-1 8 0,-3 1 10 31,3-1 0-31,-3-5 9 0,-3-5-7 0,-3 5-1 16,3 3-2 0,-6 0-4-16,3 7 2 15,-3 6-1-15,3 6 5 0,3 4 3 16,-3 3-3-16,3 1 0 16,3 2-1-16,3-1-2 0,-1-4 3 15,1-3-4-15,0 0 0 16,0 0-12-16,0-3-5 15,0-2-30-15,-3-1-14 16</inkml:trace>
  <inkml:trace contextRef="#ctx0" brushRef="#br0" timeOffset="101">7631 7842 124 0,'0'0'46'15,"3"24"-24"-15,0-3 1 0,3-13 18 16,-3 5-2-16,0 1 0 0,0-1-9 16,0 0-2-16,-3 0-15 15,3-2-8-15,-3-3-3 0,0-3-2 16,0 0 0-16,0-5 2 16,0 0 3-16,0 0-2 15,3-2-2-15,0-1-9 16,0-7-5-16,-1-1-4 15,4-2-3-15,0 0-10 16,0 5 16-16,3-6 11 16,0 6 3-16,0 0 21 15,3 6-12-15,0 4 25 16,0 6-19-16,-3 3 15 16,0 0-17-16,-6-1 4 15,3 3-10-15,-6-2 0 16,3 0-4-16,-3-6 0 15,0 3-1-15,0-6-8 16,0 1 3-16,0-6-16 16,0 1 10-16,3-9-22 15,8 3 17-15,1-8-11 16,3 3 15-16,0 0 7 16,3 2 3-16,-3 3 18 15,0 6-10-15,0 2 19 16,0 5-15-16,-7 3 2 15,4 3-8-15,-6-1-8 16,3 3 1-16,-6-5-42 16,0 3 24-16,0-6-105 15,0 0 69-15,3-2-59 16,3 0 66-16</inkml:trace>
  <inkml:trace contextRef="#ctx0" brushRef="#br0" timeOffset="102">8101 7916 220 0,'3'-2'82'0,"-3"2"-44"0,9 8-36 0,-3-6 33 16,0 4-22-16,3-4 14 15,0 1-16 1,0-3 4-16,3 0-10 0,-1-3 0 16,1 3-3-16,-3-5-2 15,3 2 1-15,-6-5-12 16,3 6 6-16,-9-9-18 15,0 3 13-15,-6-8-11 16,0 3 12-16,-9-5-6 16,3 4 9-16,-8 4 5 15,5 4 1-15,-3 9 11 16,3 5-5-16,0 8 16 16,3 2-12-16,0 4 20 15,3-1-17-15,3 5 4 16,3 1-9-16,3-4-12 15,3 1 2-15,9-5-50 16,6-1 28-16,15-10-113 16,6 0 76-16</inkml:trace>
  <inkml:trace contextRef="#ctx0" brushRef="#br0" timeOffset="103">8949 7654 140 0,'-17'-5'55'0,"25"5"-30"0,-13 0-14 16,5 0 18-16</inkml:trace>
  <inkml:trace contextRef="#ctx0" brushRef="#br0" timeOffset="104">8937 7660 309 0,'3'18'41'0,"0"6"-21"0,0 18-1 0,0-2-1 16,-3-3-6-16,0 0-2 16,3-5-8-16,0 2-1 15,-3-7-3-15,-3-1-26 16,6-2-11-1,-3-13-38 1,-3-3-48-16,9-11 33 16</inkml:trace>
  <inkml:trace contextRef="#ctx0" brushRef="#br0" timeOffset="105">8741 7617 236 0,'-18'-10'88'0,"30"18"-48"0,-15 0-45 0,9-8 15 0,3 0 9 15,6 2 10-15,0 1-2 16,9 0-1-16,2-1-14 16,4 1-8-16,3 0-2 0,3-3-13 15,-1 0-5-15,-2 0-41 16,-6 2-17-16,-3 1-37 15</inkml:trace>
  <inkml:trace contextRef="#ctx0" brushRef="#br0" timeOffset="106">9119 7699 196 0,'-6'3'74'0,"9"0"-40"0,0-3-31 0,-3 0 15 15,0 0 4-15,0 0 6 16,3-3-9-16,3-2-1 0,0-1-10 15,3-1-5-15,6-7 0 16,0-2-9-16,-3 1-1 0,-1-4-3 16,4 0 1-16,-6 1 5 15,0 5 2-15,-3 5-1 16,0 5 0-16,0 3-1 16,-3 13 3-16,0 3 4 15,0 5 3-15,0 11 4 16,0 3 4-16,-3 10-6 15,3-3-2-15,0 0-1 16,0-5-1-16,0 0-5 16,0-10 1-16,0-3-20 15,0-6-9-15,0-5-49 16,3-2-55-16,0-6 34 16</inkml:trace>
  <inkml:trace contextRef="#ctx0" brushRef="#br0" timeOffset="107">9116 7982 220 0,'6'6'82'0,"6"-1"-44"0,21-5-31 0,-18 0 18 16,8 0 2-16,4 0 6 15,9-3-12-15,-3 1-4 16,2-1-10-16,4 0-16 0,-6 1-4 15,-6-3-135 1,-1 5 81-16,-5-3-61 16,-3 3 76-16</inkml:trace>
  <inkml:trace contextRef="#ctx0" brushRef="#br0" timeOffset="108">9670 7914 176 0,'3'5'66'0,"-3"-5"-36"0,6 8-20 16,-3-3 42 0,0 1-30-16,0 4 32 0,3 3-32 0,-9 3 14 15,3 3-21-15,-12-1-28 16,0 1 6-16,-9-1-126 16,3-2 73-16,-9 0-78 15</inkml:trace>
  <inkml:trace contextRef="#ctx0" brushRef="#br0" timeOffset="109">10295 7551 104 0,'-3'-5'38'0,"6"2"-20"0,-3 6 3 0,0-3 17 15,0 5-1-15,0-5 3 16,0 11-13-16,0 5-5 16,0 2-12-16,0 6 0 0,0 8 3 15,3 0-3-15,-3 18 2 0,0-8-3 16,0-5 2-16,3-2-6 16,-3-9-3-16,3-2-6 15,-3-6 0-15,3-4-27 16,-3-4-11-16,0-2-30 15,-3-3-45 1,-3-5 27-16</inkml:trace>
  <inkml:trace contextRef="#ctx0" brushRef="#br0" timeOffset="110">10152 7771 256 0,'-6'-3'96'0,"6"6"-52"0,9-3-47 0,-3 2 19 15,3-2-1-15,3 0 3 16,3 0-7-16,5 0-4 16,1 0-4-16,0 0-5 0,3 0 1 15,3 0-26-15,-1 0-9 16,-2 0-44 0,-3-2-58-16,-3-1 36 15</inkml:trace>
  <inkml:trace contextRef="#ctx0" brushRef="#br0" timeOffset="111">10450 7763 168 0,'0'0'66'15,"6"5"-36"-15,2 3-20 0,-2 0 20 0,0 5-1 16,3 6 3-16,3 2-11 15,0 0-5-15,3-2-9 16,0-3-5-16,-3 2-1 0,0-5-1 16,-3-2 0-16,0-1-31 15,-1-4-14-15,1-6-43 16</inkml:trace>
  <inkml:trace contextRef="#ctx0" brushRef="#br0" timeOffset="112">10688 7768 196 0,'-3'0'74'0,"0"3"-40"0,3 10-35 0,-6 0 15 16,0 8 10-16,-3 9 9 16,-6 1-2-16,-9 4 2 15,0 2-19-15,1 0-6 0,2 0-3 16,3-3-6-16,3-5-1 15,0-5-21-15,6-5-10 16,3-3-32-16,3-6-13 16,6-7-14-16</inkml:trace>
  <inkml:trace contextRef="#ctx0" brushRef="#br0" timeOffset="113">10777 7879 200 0,'-6'3'77'0,"6"2"-42"0,0 22-43 15,0-14 12-15,0 11 9 16,0 7 8-16,-6 1 10 16,0 0 3-16,3 0-18 15,-6-1-9-15,9-4-3 0,0-3-3 16,0-6 2-16,0-4-9 0,-3-4-3 15,3-2-4-15,0-5-2 16,0-6-1-16,-6-8 0 16,6-2 6-16,0-8 6 15,6-13 3-15,-3 2 3 16,3-5-1-16,0 0-1 16,6-13-2-16,3 5-1 15,3 5 4-15,6 3 3 16,-4 10 16-1,1 4-10-15,0 9 13 16,3 9-14-16,0 10 18 16,-6 6-15-16,-9 7 7 15,-4 6-11-15,-10 3 2 16,-1-3-6-16,-9-3-9 16,-3 0 3-16,-3 0-6 0,0-10-16 15,0-6-6-15,3 0-23 16,-2-2-6-16,5-3-42 15,3-5-17-15</inkml:trace>
  <inkml:trace contextRef="#ctx0" brushRef="#br0" timeOffset="114">10997 7866 196 0,'27'24'74'0,"-27"-24"-40"0,18 8-31 0,-12-6 26 16,3 1-17-16,0-3 14 15,3 3-16-15,-3-3 9 16,2 0-11-16,-2-3-5 16,0 0-1-16,-3-4-11 15,3-1 5-15,-6-8-14 16,0 5 10-16,-9-5-11 16,3 6 10-16,-9-1 1 15,3 3 4-15,-8 3 10 16,-1 2-4-16,-3 9 13 15,3 4-8-15,0 3 21 16,9 3-16-16,0 0 12 16,9 0-14-16,3 2 8 15,6 4-10-15,3-4-5 16,3-2-1-16,3-5-24 16,0-1 12-16,3-5-49 15,-1 1 33-15,1-9-96 16,0 3 68-16</inkml:trace>
  <inkml:trace contextRef="#ctx0" brushRef="#br0" timeOffset="115">11256 7776 160 0,'-3'5'63'0,"3"-5"-34"0,3 14-25 16,0-4 33-1,0 3-22-15,0 6 31 0,0 2-26 16,-3-2 14-16,3-1-19 0,-3-2-2 15,0 0-8-15,0-5-1 16,0-4-2-16,0-1 3 16,0 2-3-16,0-6-3 15,3 1 0 1,0-8-6-16,0-1 4 0,3-12-1 16,0 2 2-16,3-8 2 15,3 6 0-15,3-4 2 16,0 9-1-16,-1 0 10 15,1 8-5-15,-3 5 10 16,3 5-9-16,-3 8 1 16,0 3-5-16,-3 0-6 15,3 0 1-15,-6-3-41 16,3 3 24-16,-3-3-92 16,3-2 63-16,2-6-74 15,1 3 70-15</inkml:trace>
  <inkml:trace contextRef="#ctx0" brushRef="#br0" timeOffset="116">11700 7736 192 0,'-18'0'74'0,"18"0"-40"0,-36 8-33 15,24-2 27 1,3-1-17-16,-9 8 6 0,7 3-10 0,-4 5 2 15,3 0-5-15,3 3 7 16,3 0-7-16,3 0 5 16,6-3-5-16,0-5 0 15,6 0-2-15,3-8 1 16,0 0-2-16,2-8-7 16,1 0 3-16,-3-6-5 15,3 1 4-15,-6-6 4 16,3 4 1-16,-6-4-1 15,0 3 1-15,-3-5-1 16,0 5 0-16,-3 0 0 16,3 5 0-16,0 6 2 15,0 2-1-15,0 6 4 16,6 2-3-16,0 0-14 16,6 0 6-16,-7-5-52 15,4 3 32-15,-3-6-86 16,3 3 63-16</inkml:trace>
  <inkml:trace contextRef="#ctx0" brushRef="#br0" timeOffset="117">11849 7787 108 0,'0'5'44'0,"0"-5"-24"0,9 45-4 16,-7-29 43-16,1-3-33 0,-3 0 30 31,3 3-33-31,-3-3 6 16,0 3-17-16,0-5-3 15,0 2-5-15,0-5 2 0,0 0-4 0,0-5-1 16,0-1 0-16,0-4-10 16,3-1 5-16,0-5-12 15,6 0 9-15,0-13-3 16,3 2 6-16,0-7 0 15,3 5 2-15,0-3 6 16,0 8-2-16,-3 3 15 16,0 8-10-16,-4 2 19 15,1 3-14-15,-3 5 11 16,0 6-13-16,-6 2 4 16,3 0-9-16,-3-2 4 15,0-1-5-15,0-2-4 16,0 0-1-16,0-5-4 15,0 0 3-15,0-6-8 16,6 3 6-16,-3-11-10 16,6 3 9-16,3-7-5 15,3 4 6-15,0 0 13 16,0 6-4-16,-3 8 17 16,-1 5-12-16,-2 5 7 15,3 3-10-15,-6-3 0 16,3 0-4-16,-3-2-22 15,0-1 11-15,0-4-66 0,0 2 41 0,3-6-106 16,0 4 78 0</inkml:trace>
  <inkml:trace contextRef="#ctx0" brushRef="#br0" timeOffset="118">12361 7776 208 0,'-3'5'77'0,"3"-5"-42"0,0 8-37 0,0 0 32 15,3 3-19-15,2-1 31 16,4 1-24-16,0-3 16 16,3 0-20-16,-3-3-1 15,3 3-8-15,-3-11-3 16,0 3-1-16,0-10-6 16,0 2 3-16,-6-5-12 15,0 2 7-15,-6-5-14 16,3 6 12-16,-9-6-7 15,3 3 10-15,-12 2 3 16,3 6 2-16,-12 5 7 16,4 2-3-16,-4 9 17 15,6 5-12-15,0 5 23 16,6 3-17-16,3 2 13 16,9 1-16-16,3-3 1 15,6-3-7-15,6-3-21 0,6-2 9 16,6-5-68-1,0-3 41-15,5-8-117 0,4 0 85 0</inkml:trace>
  <inkml:trace contextRef="#ctx0" brushRef="#br0" timeOffset="119">13069 7512 180 0,'-3'-8'68'0,"3"13"-36"0,3-2-20 16,-3-3 19-16</inkml:trace>
  <inkml:trace contextRef="#ctx0" brushRef="#br0" timeOffset="120">13072 7538 364 0,'3'29'33'0,"0"11"-18"16,-3 2-6-16,0 11-3 0,0-3-3 15,3-5-2-15,0-8 0 16,0-8 1-16,-3-5-10 15,3-5-4-15,-3-6-27 16,0-2-13-16,0-6-16 16,-3-8-41-1,0-5 26-15</inkml:trace>
  <inkml:trace contextRef="#ctx0" brushRef="#br0" timeOffset="121">12855 7519 260 0,'-6'-7'99'0,"12"9"-54"0,0-2-46 0,-3 5 18 16,6-2 3-16,5 0 7 15,7-3-10-15,6-3-2 16,6-2-9-16,5 0-2 0,4-1 0 16,0 4-18-16,2-6-5 15,-5 8-26-15,-3-6-9 0,-3-2-56 31,-7 0-32-31,-8 3 65 0</inkml:trace>
  <inkml:trace contextRef="#ctx0" brushRef="#br0" timeOffset="122">13340 7601 228 0,'-12'-5'88'0,"3"5"-48"0,9 0-40 0,0-2 18 16,6-4-12-16,6 1-3 15,0 0 0-15,3 2 0 16,0 8-1-16,2-2-4 0,-2 10 1 15,3 6 1-15,-9 5 0 16,-9 5 0-16,-3 5 0 16,-3 6 2-16,0-6 1 15,-6-2 5-15,3-3 3 16,0-3 2-16,3-7 5 16,1-6-4-16,2-2 0 15,3-3-4-15,8 0 1 16,1-3-4-16,12-2-2 15,3-3-2-15,3-3-3 0,0 0-54 32,-1 3 29-32,1-2-120 15,0-1 81-15</inkml:trace>
  <inkml:trace contextRef="#ctx0" brushRef="#br0" timeOffset="123">13727 7361 252 0,'-6'0'93'0,"6"0"-50"0,3 13-48 0,0-8 28 16,6 1-15-16,3 1 20 15,0 7-15-15,8 2 4 16,4 2-9-16,9 1-1 16,0-1-4-16,8 1-4 15,-2 2 0-15,3 0-4 16,-7-2 3-16,1-4-1 15,-3 1 1-15,-9-3 6 16,-6 3-2-16,-12 3 19 16,-1 2-12-16,-16 8 32 15,-1 0-23-15,-15 11 20 16,0-3-22-16,-6 3 3 16,7-1-11-16,-4-2-3 15,6-5-3-15,0-3-32 16,9-5 16-16,-3-3-72 15,9-2 49-15,1-6-136 16,2 0 97-16</inkml:trace>
  <inkml:trace contextRef="#ctx0" brushRef="#br0" timeOffset="124">14840 7641 180 0,'-9'-5'68'0,"-6"-11"-36"0,0 19-13 0,9-1 23 0,-3 1-12 16,-2 0-3-16,-1-1-6 16,0 4-4-16,0-1-9 15,3-3-7-15,6 4-4 0,3 2-1 16,9 2 3-16,12 4-2 15,2 4 1-15,4 3 0 16,0 0 0-16,-3 8 4 16,-3-5 3-16,-9 0 2 15,-6 0 3-15,-9 0 10 16,-6-6 5-16,-6-5-5 16,-9 1-1-16,-3-6-7 15,3-3-2-15,1-5-2 0,-1-3 0 16,0 1-33-16,9-4-15 15,3-10-38-15,9-5-15 16,12 0-24 0</inkml:trace>
  <inkml:trace contextRef="#ctx0" brushRef="#br0" timeOffset="125">15102 7445 232 0,'-9'3'88'0,"21"0"-48"0,-6 5-42 0,-6 2 17 15,3 6 11-15,-3 11 8 0,3 4-11 16,0-7-3-16,3 24-12 16,0 7-5-16,0-4-2 0,3-9 1 15,0 0 1-15,-1-7-26 16,-2-6-9-16,0-5-41 15,-3-9-17-15</inkml:trace>
  <inkml:trace contextRef="#ctx0" brushRef="#br0" timeOffset="126">14974 7707 268 0,'-6'-10'101'0,"9"7"-54"0,9 0-55 0,-3 1 18 16,3-1 2-16,6-2 4 16,2 0-3-16,1-1-25 15,3 4 7-15,3-1-22 16,0 3-50-16,5-3-23 16,-5 3 7-16,-3 3 8 15</inkml:trace>
  <inkml:trace contextRef="#ctx0" brushRef="#br0" timeOffset="127">15307 7747 172 0,'12'16'66'0,"-6"-3"-36"0,0 16-26 0,-3-21 40 15,-3 11-2-15,0-3-12 16,0-6-7-16,0 1-14 15,-3-3-4-15,3 0-1 0,-3-3-2 16,-3 0 1-16,0-5 0 16,3 0 1-16,0-18-5 15,0-4 1 1,6 1 2-16,0 0 1 16,3-3 1-16,0 3-2 0,3 0-2 15,3 2 1 1,0 1-1-16,0 5-71 15,3 2 39-15,-3 3-75 16,3 3 61-16</inkml:trace>
  <inkml:trace contextRef="#ctx0" brushRef="#br0" timeOffset="128">15471 7707 176 0,'0'19'66'0,"0"-19"-36"0,6 26-18 0,-3-15 32 16,3 2-25-16,0 6 15 15,3-1-20-15,-3-2 8 16,3 0-13-16,0-6 0 16,3-2-6-16,-1-5-4 15,4 2 0-15,-3-10-6 16,0 2 4-16,-3-10-10 16,0 3 8-16,-3-6-3 15,3 3 5-15,-3-1 6 16,0 4-1-16,-3-1-3 15,0 6 0-15,0 2-4 16,0 3 3-16,0 5 8 16,0 3-4-16,6 6 0 15,-3 2-1-15,-1-6-37 16,4 3 20-16,6-7-101 16,3-1 65-16</inkml:trace>
  <inkml:trace contextRef="#ctx0" brushRef="#br0" timeOffset="129">15822 7684 184 0,'-24'7'71'0,"24"-7"-38"0,-26 24-25 0,17-8 31 16,3-3-22-16,-3 11 16 15,3 0-19-15,9 5 1 16,3-2-9-16,12-4-19 15,3 1 7-15,5-8-42 16,1-3 27-16,6-7-90 16,3-1 62-16,-4-10-49 15,1-1 57-15</inkml:trace>
  <inkml:trace contextRef="#ctx0" brushRef="#br0" timeOffset="130">16141 7342 240 0,'-6'-5'90'0,"6"5"-48"0,9 8-53 16,-6 2 28-1,0 6-12-15,0 13 27 16,0 3-18-16,-3 13 7 16,0-3-12-16,0 6-1 15,3-3-5-15,-3 3-11 16,3-3 5-16,-3 0-66 0,3-11 39 15,-3-5-107-15,0-5 77 0</inkml:trace>
  <inkml:trace contextRef="#ctx0" brushRef="#br0" timeOffset="131">15968 7670 288 0,'12'-8'107'0,"-12"8"-58"0,57-10-57 0,-31 4 16 16,1 6-8-16,15-5-53 15,0 0 29-15</inkml:trace>
  <inkml:trace contextRef="#ctx0" brushRef="#br0" timeOffset="132">16843 7522 160 0,'0'-3'63'0,"0"3"-34"0,6 11-14 0,-3 0 38 15,3 2-30-15,0 11 19 16,0 5-26-16,3 10 1 15,0 1-11-15,0 10-1 16,3-7-3-16,-3-4-4 16,0-4 1-16,0-6-32 15,-1-5 18-15,-2-6-63 16,0-2 44-16</inkml:trace>
  <inkml:trace contextRef="#ctx0" brushRef="#br0" timeOffset="133">16825 7543 184 0,'3'-18'68'0,"-3"18"-36"0,18-19-9 0,-6 9 41 16,3 4-35-16,12-10 8 15,0 3-22-15,8 0-7 16,1 2-5-16,3 6-3 15,-4 8 1-15,-2 5 7 16,-6 5-4-16,-12 0 8 16,-3 3-8-16,-12 3 1 15,-3-1-3-15,-12 1-2 16,0-3 1-16,-9-1-17 16,6-1 9-16,-2-4-41 15,5-2 27-15,0-3-71 16,6 3 52-16,6-2 208 15,3 2-89-15</inkml:trace>
  <inkml:trace contextRef="#ctx0" brushRef="#br0" timeOffset="134">17370 7686 176 0,'3'-5'68'0,"-3"5"-36"0,0-3-29 16,-3 1 44-1,0 2-28-15,-6-3 34 16,3 3-31-16,-9 0 5 16,3 3-16-16,-8 2-2 0,2 3-6 15,-3 2-4 1,3 6 0-16,0 11 1 0,3-3 0 16,3 2 2-16,9 0-1 0,3-7-3 15,3-1 1-15,6-4-6 16,6-4 4-16,0-10-10 15,0 0 8-15,0-10-3 16,0 2 5-16,-6-8 11 16,3 3-5-16,-6-3 15 15,2 3-10-15,-2-3 5 16,0 5-8-16,-3 1 0 16,0 2-3-16,0 2-2 15,3 6 1-15,0 3-1 16,3 5 0-16,3 5 0 15,0 3 0-15,0 3-16 16,3 2 9-16,-3-5-59 16,0-3 37-16</inkml:trace>
  <inkml:trace contextRef="#ctx0" brushRef="#br0" timeOffset="135">17561 7686 236 0,'-12'-2'90'0,"12"2"-48"0,12 7-51 0,-9-1 23 16,3 4-10-16,-3 6 11 15,-1 0-8-15,-2 0-4 16,0 2-1-16,0 4-57 16,3-1 30-16,-6-3-98 15,3 1 69-15</inkml:trace>
  <inkml:trace contextRef="#ctx0" brushRef="#br0" timeOffset="136">17510 7660 192 0,'-3'-8'74'0,"3"8"-40"0,15-8-46 0,-9 5-15 16,3 6 13-16,3-3-50 15,0 2 37-15,0 1-28 16,2 2 32-16,-2 3 45 16,3 3-10-16,-3 5 69 15,0 2-45-15,-3 11 32 16,0-2-39-16,-3-3 19 16,3 0-27-16,-6-9 19 15,3-1-23-15,-6-9 18 16,3 0-20-16,-3-10 8 15,3 2-14-15,0-7 2 16,0-1-7-16,0-5 0 16,2 3-2-16,4-6-6 15,0 6 2-15,3-5-1 16,0 4 1-16,6-1-9 0,0 9 6 0,3 1-71 31,0 2 42-31</inkml:trace>
  <inkml:trace contextRef="#ctx0" brushRef="#br0" timeOffset="137">18430 7342 184 0,'0'-5'71'0,"0"5"-38"0,0-5-10 0,0 2 41 15,0 6-35-15,-3-3 13 16,3 0-26-16,-6-3 4 16,3 3-11-16,-3-3 1 15,3 3-6-15,-3-2 2 16,6 4-3-16,-3-2 0 16,3 0-1-16,-3 0 1 15,0 0-2-15,0 0-1 16,3 0 1-16,-3 0-4 15,3 0 2-15,-3 0-1 16,3 0 0-16,-3 0 2 16,0 0 0-16,-3 0 2 15,6 3-1-15,-6-3-1 16,6 3 1-16,-6-3 1 16,6 2-1-16,-3 1-1 15,3 0 1-15,-3-3 1 16,0 2-1-16,-3 1-3 15,3 2 1-15,-5 3 1 16,2 0 0-16,-6 5 4 16,3 3-2-16,0 0-3 15,6 3 0-15,0-4-1 0,3 1 0 0,0-3 2 32,6 3 0-32,0-2-3 0,6-1 2 15,-3 0-1-15,2 0 0 0,-2 1 2 16,0-1 0-16,-3-3 4 15,3 1-2-15,-6-3 10 16,0 0-6-16,-6-3 3 16,3 3-5-16,-3-3-2 15,0 1-1-15,-3-4 3 16,6 1-2-16,-6-3-7 16,6 3 2-16,-3-3-16 15,3 0 10-15,0 0-5 16,6 5 9-16,-3 0 2 15,3 3 3-15,-6 3-3 16,3 5 2-16,-6 2 10 16,3 6-6-16,-6 0 13 15,6 2-9-15,0 1 12 16,3-4-11-16,0-1 9 16,6-4-9-16,0 1-16 15,3-1 5-15,3-5-71 16,3 1 41-16,3-4-136 15,2-2 95-15</inkml:trace>
  <inkml:trace contextRef="#ctx0" brushRef="#br0" timeOffset="138">4303 8438 88 0,'3'0'33'0,"0"5"-18"0,6-8 0 16,-9 9 13-16,-3 9-4 15,-6 4-2-15,-9 7-1 16,-6 6 1-16,-8 10 1 0,8-7 1 16,-15 18-13-16,0-6-2 0,7-7-2 15,5-11-3-15,3 6-3 16,-9-4 0-16,21-2-1 16,3-10-5-16,0-3 1 15,4-8-27-15,5-3-11 16,3-10-19-1</inkml:trace>
  <inkml:trace contextRef="#ctx0" brushRef="#br0" timeOffset="139">4464 8435 156 0,'3'-5'60'15,"3"15"-32"-15,-6-10-26 0,0 0 23 16,-6 19-4-16,-6 5 7 16,-12 7 2-16,-3 6-16 15,0 19 3-15,-8-3 1 0,-1-3-10 16,-3 0-4-16,4-5-3 16,5-5-1-16,6-6-9 15,6-4-4-15,6-7-51 16,3-4-22-16</inkml:trace>
  <inkml:trace contextRef="#ctx0" brushRef="#br0" timeOffset="140">4577 8755 92 0,'0'27'35'0,"0"-22"-18"0,0 3-11 16,0 0 9-16,0 2-2 15,3 1 0-15,-3-1-3 0,0 1 1 16,0 0-6 0,0-1-3-16,0-2 1 15,0-3-2-15,0 1 2 0,0-6 2 16,0 5 7-16,0-5 2 15,0 0-1-15,0-5 0 16,3-3-7-16,0-3-2 16,3 1-7-16,0-4 0 15,6-7-1-15,-3 3-1 16,2-3-3-16,-2 2-2 16,6 3 7-16,-3 3 4 15,0 2-3-15,0 3 2 0,0 6 0 16,-3 12 0-1,0 1 4-15,-3 2 2 16,-3-2 0-16,3 5-1 16,-3-3-1-16,-3-3 2 0,0-2 1 15,0 0 1-15,-3-2 0 16,6-4 0-16,-3-2-2 16,3-5-1-1,2-3-1-15,-2 3-5 16,3-9 1-16,-3 4 0 15,6-9 0-15,-3 6-3 16,6 5 0 0,3 16 8-1,0 3 2-15,-3-1-1 0,-3 6 1 32,0-3-4-32,-3-2-2 0,0-3 2 15,0 0-11-15,0-3-2 16,-1 0-22-16,1-2-6 15,0-3-10 1,0 0-40-16,3-5 13 16</inkml:trace>
  <inkml:trace contextRef="#ctx0" brushRef="#br0" timeOffset="141">4970 8705 116 0,'3'18'46'0,"3"-28"-24"0,3 23-15 0,-3-10 19 15,2 7-6-15,1 1-1 16,0-3-3 0,3-3-8-16,0-2-3 0,3-3-1 0,-3 0 0 15,0-6 0-15,-3 1-2 16,0-6 1-16,-3 6-2 16,0-5 2-16,-6-1-11 15,-6 0-2-15,-3 1-4 16,-3 2 1-16,0 3 5 15,-3 2 2-15,0 6 6 16,0 2 2-16,0 6 2 16,3 7 2-16,4-2 1 15,2 2 3-15,3-2-5 16,3 0-1-16,6 3-2 0,3-3-2 16,2-3 1-16,13-3-1 15,0 1-5-15,3-6-1 16,0-5-37-1,-1 0-49-15,7-8 12 16</inkml:trace>
  <inkml:trace contextRef="#ctx0" brushRef="#br0" timeOffset="142">5309 8477 124 0,'-15'-16'49'0,"15"35"-26"0,9 7-31 0,-3-18 5 16,-3 6 15-16,0 7 9 15,0 5-4-15,-3 9 1 0,3 10-7 16,-3-3-1-16,3-5-6 16,-3-5-3-16,0-3 0 0,3-5-19 15,-3-9-8-15</inkml:trace>
  <inkml:trace contextRef="#ctx0" brushRef="#br0" timeOffset="143">5223 8660 172 0,'-6'-3'66'0,"15"6"-36"0,-3-6-40 0,6 3 11 16,-1-2 1-16,4-1 4 15,0 0-1-15,3 1 2 16,0 2-4-16,3-3-4 0,3 0 0 16,-4 1-28-16,-2-1-10 15</inkml:trace>
  <inkml:trace contextRef="#ctx0" brushRef="#br0" timeOffset="144">5455 8546 104 0,'-6'11'38'0,"9"10"-20"0,-3 11-19 0,0-17 7 0,0 20 11 16,0-3 6-16,0-3 4 16,-3-3 1-16,3-2-13 15,-3 0-6-15,0-6-6 16,3-4-3-16,0-4 1 0,0-2 1 15,0 0 1-15,0-3 7 16,3-10 2 0,3-3-9-16,0-3-3 15,3 1-1-15,3-9 0 16,0 6 1-16,5 8 0 16,1 2 0-16,-3 1 0 15,-3 7 2-15,-3 5-1 0,3 1-1 16,0 5 3-16,-3-3 0 15,0 0-12-15,-3-2-7 16,0-6-49 0,3 3-15-1</inkml:trace>
  <inkml:trace contextRef="#ctx0" brushRef="#br0" timeOffset="145">5687 8819 108 0,'-3'10'44'0,"9"1"-24"0,-3 2-15 0,0-8 13 0,0 1 1 15,9-1 3 1,3 3 1-16,0-3 1 0,0-2-13 16,-1-1 0-16,1-2 2 0,0-5-3 15,0 0 2-15,-3-1-3 16,-3-1 2-16,-3-1-4 15,-6-3-2-15,-3-2 0 16,-3-6 1-16,-3 3-10 16,-6 3-2-16,3-3-8 15,-3 8-4-15,0-2-19 16,1-1-9-16,5 9-37 16</inkml:trace>
  <inkml:trace contextRef="#ctx0" brushRef="#br0" timeOffset="146">5928 8776 96 0,'-15'-2'38'0,"6"10"-20"0,-3-1-19 0,7-4 9 15,-7 5-1-15,0 5 3 16,0 1 4-16,0 1 3 15,3 7-7-15,3-4-1 16,3 3-3-16,3-5-1 16,6-3-3-16,3-2 5 0,6-6 3 15,3-7-3-15,0-9 1 0,2-2-3 16,-2 0 0-16,6-6-6 16,-6 0 1-16,-6-7 6 15,-3 2 4 1,-9-5-1-16,0-3 2 0,-6-2-6 15,-3 2-1-15,0 0-2 16,-3 1-2-16,0 2 1 16,3 7 1-16,0 9-6 15,3 0-1-15,3 8-5 16,0 5 1-16,3 8 3 16,0 10 3-16,6 6 2 15,0 5 3-15,0 13-1 16,6-5 2-16,3-5 0 0,-3-3 1 15,0-2-2-15,3-3-2 16,0-9-28-16,-1-1-11 16,1-4-38-1</inkml:trace>
  <inkml:trace contextRef="#ctx0" brushRef="#br0" timeOffset="147">6223 8668 208 0,'-27'-3'77'0,"27"3"-42"0,-18 3-34 0,12-1 14 15,0 1-8-15,3 0 1 0,0 7-7 16,0-2-1 0,12 16-2-16,3-3-2 0,-3 6 5 15,0-6 1-15,-3-3 8 16,0 1 4-16,-9-3-1 15,0 0 2-15,-6-3-4 16,-3 3-1-16,3-3-6 16,-6-10-1-1,1-1 1-15,-1-2-13 16,0-2-4-16,0-1-29 16,6-2-13-16,3-3-46 15</inkml:trace>
  <inkml:trace contextRef="#ctx0" brushRef="#br0" timeOffset="148">6592 8538 64 0,'0'29'24'0,"3"-10"-12"0,-3 10 14 16,0-3 20-16,0 1-4 15,-3 5-3-15,0-1-13 16,3 1-3-16,-3-6-14 16,3 6-5-16,-3-13-3 0,3-3 1 15,-3 2 3-15,3-5-2 16,3-7 0-16,-3-1 1 16,0-8 0-16,6-5-7 15,0-2-2-15,0-6-9 16,0-3-4-16,6-12 1 15,3 4 0-15,0 3 10 0,-4 6 3 16,1 5 4-16,0 5 2 16,3 13 19-16,-3 8 8 15,0 6-3-15,-3-1-1 16,-3 1-14-16,-3-1-4 16,0-2-5-16,0 0 1 15,0-3-13-15,0-2-45 16,3-3-8-1,0-3-24 1</inkml:trace>
  <inkml:trace contextRef="#ctx0" brushRef="#br0" timeOffset="149">6928 8779 152 0,'6'3'57'0,"3"7"-30"0,3-7-25 15,-6-1 12-15,0 1-1 16,3 0 5-16</inkml:trace>
  <inkml:trace contextRef="#ctx0" brushRef="#br0" timeOffset="150">6994 8800 293 0,'6'-3'3'16,"3"1"-3"-16,-3-4-5 0,-9-7-6 16,0-3 0-16,-9 0 5 15,3 6 3-15,-15 2 3 16,3 3 2-16,0 10 3 0,1 8 0 15,2-2 0-15,3 2 1 16,3 6 1-16,3-4 1 0,6 1 2 16,3-2-5-16,3-1-3 15,9 0-6-15,6 0-2 16,0-5-22-16,-1-5-6 16,1 2-23-1,-3-8-28-15,0 1 27 16</inkml:trace>
  <inkml:trace contextRef="#ctx0" brushRef="#br0" timeOffset="151">7041 8824 88 0,'0'3'33'0,"9"-3"-18"0,-9 0 4 0,3 2 16 16,0 6 0-16,0 0 4 16,-3 0-4-16,0 0 1 0,3-3-20 15,-3 0 2-15,0 1 0 0,0-6-6 16,-3 2-2-1,3-2-5-15,0 0-2 0,0 0-3 16,0-2-1-16,0-1-6 16,0-5 0-16,3 0-8 15,0-5-1-15,6 2-2 16,0-2-2-16,0-5 1 16,3 4-1-16,0-7 2 15,0 13 1-15,0-5 5 16,-3 10 3-16,0-4 0 15,-1 7 3-15,1 0 4 0,3 10 12 16,0 1 8 0,-3-3 15-1,3 0-17-15,0-3 0 16,3 0-10-16,-3-2 3 16,3 2-5-16,-3-8 0 15,2 3-2-15,-5-7 3 16,3 1-3-16,-6-4-5 15,3 4 1-15,-12-4-10 16,0 2 7-16,-9 0-1 16,0 5 4-16,-6 6 2 15,-2 7 2-15,-1 6 1 16,0 3 10-16,6-3 6 16,3 2-10-16,3 1 9 0,6 2 2 0,6 3-4 15,9-3 1-15,3-8-28 31,3 3 6-31,12-8-113 16,-1-3 64-16,10-13-80 16,-3 0 76-16</inkml:trace>
  <inkml:trace contextRef="#ctx0" brushRef="#br0" timeOffset="152">7708 8726 168 0,'0'0'63'0,"3"-13"-34"0,9 21-25 0,-3-14 15 16,9 1 0-16,6-3 1 16,11 0-7-16,1 3-3 15,3 0-5-15,-3-1-6 0,-1 1 0 16,1 2-1-16,-3 1-2 16,-4 2-30-16,-2-3-15 15,-3 3-35-15</inkml:trace>
  <inkml:trace contextRef="#ctx0" brushRef="#br0" timeOffset="153">8518 8649 80 0,'-9'-2'33'0,"3"-1"-18"0,-15 0 0 0,12 6 13 15,-3 0-2-15,0 2 2 16,-3 8-7-16,1 8-1 16,-4 0-5-16,3 6-1 15,3-3-8-15,6 2-2 0,3-2 2 16,3-5 1-16,12 4 1 16,3-2-7-16,12-7-2 15,5-4-16-15,4-10-6 16,-3-2-24-1,0-4-47-15,2-4 13 0</inkml:trace>
  <inkml:trace contextRef="#ctx0" brushRef="#br0" timeOffset="154">8756 8451 148 0,'-3'-3'55'0,"3"22"-30"0,3-9-34 15,-3-4 9-15,3 7 9 16,0 11 6-16,0 7 6 16,0 9 2-16,-3 8-12 15,0-6-7-15,3-2-2 0,-3-1-5 16,3-7 2-16,-3-5-37 0,3-6-16 16,0 0-17-1</inkml:trace>
  <inkml:trace contextRef="#ctx0" brushRef="#br0" timeOffset="155">8649 8641 176 0,'-6'-5'68'0,"3"5"-36"0,3 0-37 0,3 0 10 16,3 0-5-16,3-5 0 0,0 2 0 15,6 3 2 1,5 0-1-16,1 0-1 0,0 3 1 0,0 5-17 16,0-6-6-16,-6 4 8 15,-4-1 8-15,-2 3 4 16,0 0 2-16,-3 10 2 16,-6 3 3-16,0 1-2 15,0-1 0-15,0-5-3 16,0 0-1-16,6-3 1 15,3-3 2-15,0 1 3 16,6-8 4-16,6-1 2 16,-3-2 1-16,0-5 0 15,-4-3 0-15,1-5 2 16,-3 0 4-16,-6-9 5 16,-6 6-8-16,-3 1-3 15,0-1-14-15,-6 3-6 16,-6-1-14-16,3 4-6 15,1 2-21-15,-1 0-8 16,3 5-17 0</inkml:trace>
  <inkml:trace contextRef="#ctx0" brushRef="#br0" timeOffset="156">9024 8760 140 0,'12'29'55'0,"-3"-10"-30"0,-3-8-23 0,-3-3 14 0,0-3 3 15,-3 0 5 1,0 0 3-16,0-5 3 0,-3 3-16 16,0 0-6-16,0-6-1 0,0 3 2 15,3-3 2-15,0-5-1 16,3 1-1-16,3-12-12 16,3-2-5-16,5 0-1 15,1-1 0-15,3 1 1 16,6 5 2-16,3 3-9 15,-3 3-6-15,-4 4-30 16,-2 4-13-16,0 10-10 16</inkml:trace>
  <inkml:trace contextRef="#ctx0" brushRef="#br0" timeOffset="157">9429 8877 124 0,'-3'18'49'0,"0"-15"-26"0,0 29-16 0,3-30 15 16,-6 6-7-16,-6 0 0 15,0 0-16-15,0-3-4 16,3 1-33-16,-6-1-15 15,6-2-4-15,3-1-1 16</inkml:trace>
  <inkml:trace contextRef="#ctx0" brushRef="#br0" timeOffset="158">9842 8676 92 0,'-6'-8'35'0,"6"5"-18"0,-14 3 0 16,11 0 14-16,-3 0-8 15,0 3 0-15,-3 2-12 0,3 6-2 16,-3 5-5-16,0-1-5 15,3 7-2-15,3-7-1 0,3 4 3 16,3-1 2-16,3-2 4 16,9 0-18-16,3-3-8 15,0 3-33 1,-1-10-29-16,7 2 32 16</inkml:trace>
  <inkml:trace contextRef="#ctx0" brushRef="#br0" timeOffset="159">10048 8678 104 0,'-27'-5'38'0,"21"5"-20"0,-3 0-12 0,6 3 9 0,-3 2 14 16,-3 6 8-16,0 7-17 15,0 1-6-15,3-1 2 16,3-2 3-16,0 0-9 15,6-3-3-15,6 3-3 0,3-3 0 16,3 0 2-16,6 1-8 16,6-4-3-16,-3-7-15 15,2 0-7-15,-2-6-15 16,-3-2-6-16,3-3-21 16</inkml:trace>
  <inkml:trace contextRef="#ctx0" brushRef="#br0" timeOffset="160">10256 8549 140 0,'0'-3'55'0,"0"8"-30"0,0-2-16 0,0-3 36 16,0 13-6-1,3 6-17-15,3 5-8 16,0 15-9-16,0-4 1 0,0-4 0 16,-6-4-5-16,6-1 0 15,-3-5-12-15,0-5-3 16,0-5-46-16,0 0-58 16,3-4 25-16</inkml:trace>
  <inkml:trace contextRef="#ctx0" brushRef="#br0" timeOffset="161">10206 8660 200 0,'-3'-5'77'0,"8"2"-42"0,-2 3-39 16,3 0 13-16,0 0-7 15,6-3 1-15,0 1-2 16,6-1 2-16,0 0-2 15,0 1-16-15,3-1-5 0,-4 3-3 16,1 0 1-16,-6 0 1 16,3 5 12-16,-6 3 7 15,-3 3 15-15,-6 15 7 16,0 1-2-16,0-3 2 16,0-1-11-16,3 1 3 0,3-5 4 15,0-9 29 1,3 4-24-16,3-7 8 15,0-1-18-15,2-6 5 16,1 0-9-16,0-8 0 16,3 3-4-16,-3-9-2 15,-3 4 0-15,-6-9-19 16,3 3 10-16,-12-5-39 16,3 5 27-16,-9-2-53 15,0 7 41-15</inkml:trace>
  <inkml:trace contextRef="#ctx0" brushRef="#br0" timeOffset="162">10649 8808 124 0,'6'11'49'0,"-6"-11"-26"0,3 13-20 15,-3-13 38 1,3 2-23-16,-3 4 21 0,0-6-7 15,0 0 0-15,0 0-17 0,-3-6-7 16,0 1-5-16,3-3-3 31,3 3 1-31,-3-11-1 0,3 0 0 0,0-8-7 16,6 3 4-16,0 0-14 16,3 5 9-16,6 0-7 15,-1 3-33-15,-2 5-62 16,3 3 57-16</inkml:trace>
  <inkml:trace contextRef="#ctx0" brushRef="#br0" timeOffset="163">10920 8885 192 0,'-12'13'74'0,"12"-13"-40"0,-15 29-33 0,6-21 9 16,6 0-7-16,-9-3-4 0,0-5-46 15,0 0-58 1,4 0 54-16</inkml:trace>
  <inkml:trace contextRef="#ctx0" brushRef="#br0" timeOffset="164">11420 8657 128 0,'-21'-5'49'0,"21"5"-26"0,-12 0-14 0,3-3 32 15,6 6-24-15,-6 2 8 16,-3 0-13-16,1 3-4 15,-1 16-3-15,3 0 1 16,3 0-3-16,3-3 0 0,6 0 1 16,6-5 6-1,3 3-5-15,8-6 2 16,4-3-4-16,3-7-2 16,3 0 0-16,-3-11-1 15,-4-3 2-15,-5 1 3 16,-6-1-2-16,-9-5 3 15,3 0-4-15,-12-8 1 0,0 3-6 16,-6 3-24 0,0 2 14-16,-5 0-17 15,2 5-31-15,0 3-13 0,0 3 7 16</inkml:trace>
  <inkml:trace contextRef="#ctx0" brushRef="#br0" timeOffset="165">11557 8795 108 0,'3'21'44'0,"6"0"-24"0,-3 13-17 15,-6-18 21-15,3 0-14 0,-3 3 28 16,0 2-21-16,0-3 14 16,0-4-12-16,-3-4 3 15,6 1-12-15,0-6-1 16,-3 0 1-16,0-2 0 15,0-6-4-15,-3-2-4 16,3-8-1-16,-3 0-4 0,0-8 0 16,-3-3-1-16,0-3 0 15,3 1 0-15,3-3 0 16,0-6 0-16,3 6 0 16,9 5-2-16,-3 3-1 15,-3 5 1-15,17 6 4 16,-2 4 1-16,0 12 1 0,-3 10 4 15,0-3 2-15,-3 5 4 16,-6-2 4-16,-3-3 3 16,-6 1 4-16,-3-1-9 15,-3-2-2-15,-6-4-41 32,0 4 16-32,-9-8-14 0,3-3-18 15,3 0-8-15,0-6-28 16</inkml:trace>
  <inkml:trace contextRef="#ctx0" brushRef="#br0" timeOffset="166">11956 8583 264 0,'-3'-3'101'0,"3"3"-54"0,6-2-48 0,-3-1 38 16,0 6-24-16,3-6 24 15,0 3-22-15,2-5 4 16,4 2-11-16,3-2-5 16,3 2-2-16,3-2-23 15,0 5 12-15,3-5-56 16,-4 5 37-16,-2-6-117 15,0 6 82-15</inkml:trace>
  <inkml:trace contextRef="#ctx0" brushRef="#br0" timeOffset="167">12000 8665 224 0,'-9'5'85'0,"9"-5"-46"0,3 3-43 15,-3-3 22 1,6 3-13-16,0-3 14 16,6 2-11-16,3-4-2 15,3 2-3-15,3-3-53 16,0 0 27-16,2-2-96 0,-2 5 66 0</inkml:trace>
  <inkml:trace contextRef="#ctx0" brushRef="#br0" timeOffset="168">12334 8821 232 0,'0'11'88'0,"0"-11"-48"0,-3 10-45 0,0-4 22 16,3-1-13-16,-9 0-10 15,3 3 3-15,-9-3-105 16,3 3 59-16</inkml:trace>
  <inkml:trace contextRef="#ctx0" brushRef="#br0" timeOffset="169">12911 8565 108 0,'6'-6'44'0,"-3"4"-24"0,0-1-24 16,-6 0 63-16,-6 1-21 15,0 2-11-15,-3-3-8 0,-8 8-13 16,-1 1-2-16,-3 4 0 0,3 6 0 16,0 3 2-16,6-4-5 15,3 23-3-15,3-12 1 16,9 3 0-16,6-5 1 15,6-8 2-15,6-6 1 16,3-7 1-16,3-3-2 16,0-16 1-16,-3-2-4 15,-1-4-2-15,-2-4-1 16,-3-3 3-16,-3-6-5 16,-3-2 2-16,-3 0 0 15,-9 6 2-15,-3 2 3 0,3 5 2 16,0 8 7-16,-3 0 6 15,3 5-8-15,0 3-2 16,0 11-9-16,3 13 0 16,0 10-1-16,0 9 2 15,6 2 1-15,0 5 1 16,0 3 2-16,3-2 1 16,0-12-8-16,6-2-4 15,-3-7-31-15,5-4-13 16,1-7-31-1</inkml:trace>
  <inkml:trace contextRef="#ctx0" brushRef="#br0" timeOffset="170">13149 8337 180 0,'-6'-5'68'0,"6"7"-36"0,3-4-40 16,0 7 10-16,3 0 8 15,0 9 5-15,3 7-1 16,0 13 2-16,0 1-9 16,0 4-4-16,0 1 0 0,-3 5-2 15,0 0-1-15,0-5-32 16,0-11-14-16,-3-6-39 16</inkml:trace>
  <inkml:trace contextRef="#ctx0" brushRef="#br0" timeOffset="171">13078 8551 212 0,'-9'-5'79'0,"9"0"-42"0,3 5-41 0,-3 0 13 16,6 0-7-16,3 0-2 15,6 0-2-15,3 0-1 16,2 0 2-16,1 2-11 0,9 1-2 16,-6 2-26-16,-3 1-12 15,-6 2 17 1,-4 2 13-16,-2 1 21 0,-3 2 15 16,-6 3 6-16,3 10-1 15,0 1 1-15,0-6-2 16,0 3 0-16,6-6-9 15,-3-5 6-15,3 1 2 0,6-6-1 16,-3-3 3-16,3-10-6 16,-3-3 0-16,0-6-6 15,-1 1 1-15,-2 0-3 16,-3-3 2-16,-6 0-2 16,-3 0 0-16,-3-2-6 15,0 2-1-15,-2 0-2 0,-1 6 0 16,0-1-15-1,0 3-7-15,0 3-27 0,3 2-11 16,3 0-15 0</inkml:trace>
  <inkml:trace contextRef="#ctx0" brushRef="#br0" timeOffset="172">13423 8662 140 0,'12'22'52'0,"9"-17"-28"0,6 37-15 0,-18-31 16 15,0-1-1-15,-3-2 1 16,-1-2 1-16,-2-1 3 16,-3-5-15-16,0 0 3 0,0-13 5 15,0 7-8 1,0-9-2-16,0 1-3 16,-6-2-5-16,9 1-3 0,3-4 0 15,0 3-1-15,3 0-7 16,3 3 0-16,3 5-13 15,0 5-4-15,3 6-42 16,0 0-18-16,8 2-5 16</inkml:trace>
  <inkml:trace contextRef="#ctx0" brushRef="#br0" timeOffset="173">14251 8557 152 0,'-21'-3'57'0,"21"3"-30"0,-27 8-34 0,15-3 15 15,3 6-7-15,-9 2 20 16,6 3-12-16,-2 8 12 16,5 5-12-16,3-3 0 15,3 1-6-15,3-6 3 16,6-3-4-16,6-4-3 15,5-4 0-15,1-7-6 16,3 0 4-16,-3-14-5 16,0 0 4-16,-3-7-2 15,-3 5 3-15,-6-6 6 16,2 6-1-16,-5-6 6 16,0 6-5-16,-3-3 6 15,0 8-6-15,0-2 1 16,0 7-2-16,0 3 1 15,0 8-2-15,0 3 2 16,3 4-2-16,3 1-16 0,3 3 8 0,3-3-87 16,3 0 51-1</inkml:trace>
  <inkml:trace contextRef="#ctx0" brushRef="#br0" timeOffset="174">14492 8554 212 0,'-15'-5'82'0,"15"5"-44"0,-9 2-36 0,3-2 26 16,6 3-18-16,-6 0 11 16,6 2-12-16,-3 0 0 15,3 6-6-15,0 2-11 16,6 3 5-16,0 2-4 15,0 4 4-15,0-1 4 16,0 3 0-16,-6-1 8 16,0-1-5-16,-6-4 8 15,0-2-8-15,-9-3-25 16,0 0 10-16,-9-5-112 16,6 0 68-16</inkml:trace>
  <inkml:trace contextRef="#ctx0" brushRef="#br0" timeOffset="175">14864 8565 132 0,'-18'-3'52'0,"30"8"-28"0,0 3-26 0,-6 3 11 16,-3 2 11-16,-3 5 7 16,3 9 4-16,0 2 3 15,-3-2-18-15,0-6-3 0,0-3-1 16,0-2-7-16,0-5-3 15,0-3 1-15,0-3 2 16,0 0-2-16,0-13 0 16,-6-2-1-1,6-12-4-15,0 1 1 16,0 0-1-16,3 0-2 16,3 2 0-16,3 1 3 15,2-1 0-15,4 9 1 0,3 5 0 16,3 7 0-16,-3 9 2 15,0 5 1-15,-3 13 5 16,-3-3 5-16,-4-5-5 16,-2 1 0-16,0-4-4 15,-3 1-1-15,-3-6-10 16,0-3-3-16,0-2-26 16,0-2-9-16,0-4-26 15</inkml:trace>
  <inkml:trace contextRef="#ctx0" brushRef="#br0" timeOffset="176">15147 8636 180 0,'6'8'68'0,"2"0"-36"0,-2 2-24 0,0-4 16 15,3 4-1-15,3 1 1 16,-3-3-9-16,3 0-4 15,-3-3-2 1,9-8-5-16,-6 1-5 0,0-3 0 16,-3-3-30-1,3 0 17-15,-10-3-6 16,-7-2 6-16,-4 0 1 16,-3 2 12-16,0 0 7 15,-3 9-2-15,0 2 5 0,-3 5 1 16,3 6 3-16,6-3 5 0,0 2-4 15,3 11 2-15,6 1-7 16,3-4-1-16,0-2-2 16,6 0-1-16,0-3-14 15,3-2-7-15,9 2-31 16,-3-8-12-16,6 0-36 16</inkml:trace>
  <inkml:trace contextRef="#ctx0" brushRef="#br0" timeOffset="177">15355 8734 220 0,'3'3'85'0,"0"-1"-46"0,6 14-43 0,-3-8 15 16,3-5 1-16,0-6 6 16,0 0-9-16,0-7-5 15,2 2-2-15,-2-5-7 16,0 5 3-16,-3-3-8 15,0 3 6-15,-6-2-5 16,0 4 5-16,-9-2 0 16,-3 3 2-16,-3 2 4 15,1 3 1-15,-7 3 1 16,3 8-2-16,3-1 1 0,3 6 0 16,3 0-1-16,3 0 1 15,6 2-2-15,6-2 2 16,3 0-4-16,6-3 0 0,3-5-63 31,3 0 35-31,8-8-77 16,1 3 61-16</inkml:trace>
  <inkml:trace contextRef="#ctx0" brushRef="#br0" timeOffset="178">15647 8670 152 0,'-9'-8'57'0,"9"8"-30"0,-21-2-16 16,12 2 26-1,3 2-20-15,-9 4 4 16,6 4-12-16,-6 6 3 16,6 3-7-16,0 2 11 15,6 3-9-15,6-6 5 16,3 1-7-16,3-3 0 16,0-3-3-16,3-5 1 0,0-3-2 0,0-8-3 15,3-2 1-15,-3-13-1 16,0-1 0-16,0-10-5 15,-3 3 4-15,-6-11-1 16,2 5 2-16,-5-11 4 16,0 9-1-16,-3 0 2 15,3 7-2-15,-2 3-1 16,2 11 1-16,-3 8-4 16,6 5 2-16,-3 13 3 15,0 6-1-15,0 10-1 16,0 0 1-16,0 8-21 15,2 3 11-15,1-6-69 16,3-2 43-16,0-9-68 16,3-1 58-16</inkml:trace>
  <inkml:trace contextRef="#ctx0" brushRef="#br0" timeOffset="179">15888 8686 236 0,'-3'0'88'0,"3"0"-48"0,12 6-49 16,-6-4 19 0,0 6-9-16,0-3 13 15,2 3-7-15,4-5 10 16,0 0-10-16,3-9-4 0,0 1-1 0,-3-5-9 16,-3-1 4-16,-9-2 1 15,3 2 2-15,-9-2 4 16,3 2-2-16,-12-2 1 15,3 5-1-15,-9 3 3 16,3 2-3-16,-2 6 4 16,2 2-4-16,0 3-1 15,6 5 0-15,0 3-6 16,9 5 3-16,6 1-25 16,3 1 14-16,9-4-51 15,6-3 35-15,9-3-70 16,-1-2 56-16,4-6-37 15,0-3 46-15</inkml:trace>
  <inkml:trace contextRef="#ctx0" brushRef="#br0" timeOffset="180">16251 8655 144 0,'-3'-16'55'0,"3"16"-30"0,-39-22-5 16,27 17 39 0,6 5-33-16,-9-2 13 15,4 2-24-15,-7 2-2 16,3 6-8-16,0 8 4 15,3 0-6-15,0 5 1 16,6 0-2-16,6 3 1 16,3-3-2-16,3-2 2 15,3-3-2-15,6-8 2 16,0-1-2-16,3-9-5 16,3-3 2-16,-4-11-1 0,1 0 1 15,-3-13-7-15,-3 5 5 0,-6-16-12 16,3 3 9-16,-9-5 8 15,0 5 0-15,-6-3 9 16,3 11-6-16,-3 3 5 16,3 10-5-16,0 8 2 15,3 10-3-15,3 25 5 16,3 7-5-16,3 27-1 16,3 0-1-16,6 13-43 15,3-8 23-15,8 0-109 16,4-10 71-16</inkml:trace>
  <inkml:trace contextRef="#ctx0" brushRef="#br0" timeOffset="181">3967 10160 108 0,'0'5'44'0,"0"-5"-24"0,0-2 1 16,0 2 37-16,0 5 6 15,0 24-13 1,0 0-28-16,0 6 1 0,0 2 0 16,0 0-4-16,0 2 1 15,0-2-12-15,0-2-3 16,3-1-4-16,-3-10 1 15,0-3-20-15,3-2-6 16,-3-9-28-16,0 1-12 16,3-3-31-1,-3-6-29-15,0-2 51 16</inkml:trace>
  <inkml:trace contextRef="#ctx0" brushRef="#br0" timeOffset="182">3851 10123 176 0,'-9'-3'66'0,"3"-2"-36"0,6 8-13 16,3 2 20-16,-3-5-10 15,3 3-1-15,3 5-2 16,8-8 2-16,-2 5-14 15,6-3 0-15,6 1 1 0,3-3-5 16,6-3 0-16,-1-2-9 16,1 0-4-16,-3 0-22 15,0-1-7-15,-7-4-40 0,-2 7-16 16,-6-5-3 0</inkml:trace>
  <inkml:trace contextRef="#ctx0" brushRef="#br0" timeOffset="183">4202 10237 220 0,'-6'-3'82'16,"12"16"-44"-16,-6-18-33 0,0 5 17 0,0-3-10 16,6-2-2-16,0-3-5 15,3-2-4-15,-3-4 0 16,3 1-4-16,-1 0 2 0,1-3-1 16,0 5 0-16,0-2 2 15,-3 11 2 1,0-1-3-1,0 8 0-15,3 6 7 16,-3 5 6-16,3 7 3 16,-6 4 0-16,3 2-3 15,-6 3-2-15,9 0-6 0,-9-1-3 16,6-4 0 0,-6 2 1-16,0-11-28 0,0 4-9 15,0-7-40-15,0 4-15 16</inkml:trace>
  <inkml:trace contextRef="#ctx0" brushRef="#br0" timeOffset="184">4211 10546 204 0,'0'-5'77'0,"6"-6"-42"0,6 6-34 0,-3 13 16 15,5-11 2-15,4 1 3 0,9-1-5 16,-3-2-2-16,3 5-9 16,2 0-8-16,-2-5-4 0,3 5-41 15,-3-8-19-15</inkml:trace>
  <inkml:trace contextRef="#ctx0" brushRef="#br0" timeOffset="185">5151 10181 128 0,'6'-8'49'0,"-3"8"-26"16,-6-10-7-16,6 4 18 0,-6 4 6 16,0-4 5-16,-3-2-9 15,-6 1-4-15,1 4-18 16,-4-2 0-16,0 2 2 0,0 3-8 15,0 3-2-15,0 7-6 16,0 6-1-16,6 8-1 16,0 5-2-16,6 3 0 15,3 2 3-15,3 3 0 16,3-2 1-16,0 2 0 16,0 0 0-16,3-6 0 15,0-4 0-15,-3-9-14 16,-6 1-5-16,0-6-15 0,3-2-3 15,-6-3-19-15,0-14-4 16</inkml:trace>
  <inkml:trace contextRef="#ctx0" brushRef="#br0" timeOffset="186">4901 10332 200 0,'-6'-3'77'0,"6"3"-42"0,3 0-30 0,-3 0 19 15,6 0 0-15,3 0 3 16,6 0-8-16,6 0-4 0,3 0-8 16,3-2-3-16,5 2 0 15,1 0-2-15,-3 0-2 16,0 0-30-16,-7 0-15 0,-2 0-50 16,6 0-39-1,-3-8 52-15</inkml:trace>
  <inkml:trace contextRef="#ctx0" brushRef="#br0" timeOffset="187">5282 10321 196 0,'-3'8'74'0,"3"0"-40"0,0 6-35 16,6-4 12-16,-6 3 6 16,0 3 4-16,0 3-11 15,0-3-3-15,3 10-5 0,-3 1-2 16,3-12-39-16,0 1-16 15,-3-8-37 1</inkml:trace>
  <inkml:trace contextRef="#ctx0" brushRef="#br0" timeOffset="188">5253 10303 156 0,'-3'-3'57'0,"6"-7"-30"0,-3 15-49 0,2-8 3 16,7 9-24-16,0-4-8 0</inkml:trace>
  <inkml:trace contextRef="#ctx0" brushRef="#br0" timeOffset="189">5378 10364 140 0,'3'21'55'0,"-1"-5"-30"0,1 5-10 16,0-10 18-16,0-1-3 15,0 3 2-15,0-2-9 16,-3 2-2-16,3-5-12 16,0-3-3-16,-3 1 0 0,3-9 12 15,0 0-3 1,0-2-1-16,0 0-7 16,0-3-3-16,0-5-2 15,0-1 1-15,0 1-2 0,6 0-1 16,-3 0-4-16,0 2 0 15,3 1 4-15,0-1 2 16,0 0-3-16,3 3-1 16,0 3-2-16,5-3 3 15,-2 3 2 1,0 0-24-16,0 2-12 16,3 0-26-16,0 1-10 15,-3-1-17 1</inkml:trace>
  <inkml:trace contextRef="#ctx0" brushRef="#br0" timeOffset="190">5711 10311 156 0,'-3'2'57'0,"6"1"-30"0,-12 0-5 0,6 2 23 0,-3-2-8 16,0-1-1-16,0 4-12 16,0-1-4-16,0 0-12 15,3 1-7-15,0 1-2 0,3 1-1 16,6 3 0-16,0 2 2 15,6 0 0-15,0 1-3 16,-3-1 2-16,0 3 5 16,-3 0 5-16,0 0 1 15,-9-1 7 1,-12-1-10 0,-3-1-3-16,-3-8-10 15,0 0-4-15,6-7-19 0,-5-6-6 16,5-3-20-1,9 1-7-15,3-6-29 16</inkml:trace>
  <inkml:trace contextRef="#ctx0" brushRef="#br0" timeOffset="191">5851 10139 192 0,'3'8'74'0,"6"-3"-40"0,-3 19-29 0,-3-6 17 0,0 6 1 16,0 3 6-16,-3 7-12 15,0 6-4-15,0 2-8 16,0 6-4-16,0-6 0 0,0-2-10 16,0-9-2-16,0-4-34 15,0-6-15-15,0-8-35 16</inkml:trace>
  <inkml:trace contextRef="#ctx0" brushRef="#br0" timeOffset="192">5738 10351 228 0,'29'-3'88'0,"-26"3"-48"0,9-5-36 0,-3 5 21 16,6-3-5-16,9 0 3 16,3 3-13-16,3 0-6 15,2-2-2-15,1-1-13 0,-3 3-3 16,-3 0-39-16,-7 0-18 16,-2-3-29-1</inkml:trace>
  <inkml:trace contextRef="#ctx0" brushRef="#br0" timeOffset="193">6229 10321 276 0,'-3'-2'104'0,"3"4"-56"0,0-2-36 16,0 0 26-16,0 0-13 15,0 0-3-15,0 0-14 16,-6 0-6-16,0 0-1 16,3 0-23-16,0 0-8 0,0 0-34 15,0 3-13-15,9 2-37 16</inkml:trace>
  <inkml:trace contextRef="#ctx0" brushRef="#br0" timeOffset="194">6160 10597 256 0,'-3'15'96'0,"18"1"-52"0,-9-2-25 0,-9-7 29 16,-3 7 0-16,0-1 4 15,-3 0-24-15,0 0-11 16,-2 1-11-16,-4-4-18 0,-6 3-5 15,-12 1-59-15,-9 2-26 16,1-1-37 0</inkml:trace>
  <inkml:trace contextRef="#ctx0" brushRef="#br0" timeOffset="195">3958 10882 152 0,'-3'0'57'0,"3"6"-30"0,0 4-14 15,0 3 19-15,0 17 4 0,0-1 5 16,0 2-13-16,0 9-5 16,0-6-13-16,3-2-6 15,0 0-1-15,0-3-4 0,0-2-2 16,0-6-9-16,0-3-5 16,0-5-31-16,0-2-11 15,0-6-36 1</inkml:trace>
  <inkml:trace contextRef="#ctx0" brushRef="#br0" timeOffset="196">3782 10874 256 0,'-3'0'96'0,"-3"6"-52"0,9-4-45 15,0 1 18-15,6 0 3 16,6 2 5-16,3 0-9 16,6-5-4-16,5 0-7 15,4-2-8-15,3-1-1 0,3 0-25 16,-4 1-8-16,-2-1-52 16</inkml:trace>
  <inkml:trace contextRef="#ctx0" brushRef="#br0" timeOffset="197">4246 11001 212 0,'-8'-2'82'0,"10"-6"-44"0,-2 8-42 0,3 0 13 16,6 0-3-16,3-5 1 15,0 5-3-15,9 2-3 16,0 3 0-16,-3 1-4 0,0 2 2 16,-7 5 1-16,-2 3 2 15,-9 2-6-15,-9 9 1 0,-2-1-1 16,-4-2 2-16,0 0 3 15,0-3 4-15,0-2 18 16,0-4 7-16,3-1-7 16,6-6-3-1,0 0-11-15,6-3-4 0,3 0-3 16,6-2 1-16,6-3-2 16,6 0-1-16,3 0 1 15,3 0-1-15,5 0-20 16,1 0-7-16,-3 0-35 15,-6 2-15-15,5 1-19 16</inkml:trace>
  <inkml:trace contextRef="#ctx0" brushRef="#br0" timeOffset="198">5041 11009 124 0,'-3'-10'46'0,"0"-6"-24"0,6 34-4 0,-3-15 20 16,-3 2-4-16,-3-2 3 15,-3 2-10-15,0 6-2 16,-2-3-14-16,-1 0 0 0,3 2 0 16,0-2-6-16,9 3-12 15,6-1-5 1,3 1 6-16,3 2 5 0,-1 3 7 15,-2-3 7-15,0 1-3 16,-3-4 0-16,-6 1 5 16,-3-1 4-16,-6-2-3 15,-3 0 1-15,-2 0-8 16,-1-3-3-16,-3-2-6 16,0 0 0-16,6-3-9 15,0 0-4-15,3 0-20 16,3 0-6-16,6-8-26 15,3 0-12-15,6 0-16 16</inkml:trace>
  <inkml:trace contextRef="#ctx0" brushRef="#br0" timeOffset="199">5172 11110 184 0,'3'-3'71'0,"0"14"-38"0,6-3-32 0,-6-3 16 16,3 3 4-16,3 0 5 16,0-3-8-16,6-2-3 15,3-1-8-15,-4-2-3 0,1-5 0 16,-3 0-5-16,0 0 1 16,0 2 2-16,-3-5 3 15,-3 0-4-15,-3-2-1 16,-3-1-5-16,-3 0 1 15,-3-2-5-15,-6 3-1 0,0 2 5 16,-6 5 2-16,0 3 3 16,1 0 2-16,-4 5 1 15,0 6 1 1,3 2 2-16,6 3 1 0,3 0 3 16,3 0 4-16,0 0-4 15,9 2 2-15,6 1-7 16,6-1-3-16,0-2-15 15,12-5-6-15,0-3-28 16,2-6-12-16,7-4-42 16</inkml:trace>
  <inkml:trace contextRef="#ctx0" brushRef="#br0" timeOffset="200">5467 11054 208 0,'-18'3'77'0,"6"2"-42"0,-6 1-37 0,12 1 17 16,-3 4 4-16,3 5 8 15,0 2-12-15,3 1-3 16,3-1-8-16,6-2-9 0,6 3-5 16,3-3-5-16,12-3-4 15,3-5-27-15,-3-3-10 16,-1-2-31-16</inkml:trace>
  <inkml:trace contextRef="#ctx0" brushRef="#br0" timeOffset="201">5654 11120 152 0,'-15'-10'57'0,"10"20"-30"0,-13-7-10 16,12 5 22-16,-3 0-16 15,3 0-2 1,-6 5-9-16,9 0-7 15,3 1 4-15,6 1 1 0,3-1-3 16,3-4-2-16,3-2 0 16,-1-5-1-16,7-3 2 15,-3-5 3-15,3-1-4 16,-6 1-1-16,0-6 7 0,-6 1 2 16,-6 2-2-16,-3-8 1 15,-6 3-9-15,-6 0-2 16,0-1-21-16,0 6-9 15,0-2-27-15,0 2-12 16,3 3-30 0</inkml:trace>
  <inkml:trace contextRef="#ctx0" brushRef="#br0" timeOffset="202">5806 11197 168 0,'0'5'66'0,"3"3"-36"0,0 0-37 0,0-5 8 16,-3 2 13-16,0-2 8 0,0-3 4 16,0 0 2-16,0 0-15 15,0 0-6-15,3-3-2 0,0-2-6 16,3 0 1-16,0-6 0 16,3-5 0-16,3-2-5 15,3 2 1-15,0 3 0 16,2 2 2-16,10 6 1 15,-3 5 3-15,-3 5 3 16,-3 3 2-16,0 3-1 16,-4-1-1-16,-2 1-1 15,0-1 0-15,-3 1 0 16,-3-3 0-16,3 0-27 16,-3-3-11-16,3-2-38 15,3-3-48-15,12 0 35 16</inkml:trace>
  <inkml:trace contextRef="#ctx0" brushRef="#br0" timeOffset="203">6339 11094 188 0,'-27'8'71'0,"12"-8"-38"0,-6 3-21 0,7 2 19 16,-4 3-7-16,0 5-2 15,-3 0-12-15,6 3-6 0,0 0-3 16,9 3-1-16,3-4 0 0,9 1-5 16,6-2 1-16,3-4 2 15,6-2 1-15,-3-8 3 32,6 0-1-32,-1-8-3 15,1 3 1-15,0-11 3 16,-3 0-1-16,-3-10 8 15,-3 4-5-15,-9-9 5 16,-1 2-5-16,-7-11 2 16,2 8-3-16,-6-5 9 15,0 11-6-15,-3 2 1 16,6 8-4-16,-3 3-8 0,3 10 2 16,0 14 1-16,3 7 2 15,3 11 8-15,3 6-4 0,3 2 3 16,0-3-4-16,2 1-4 15,1-4 0-15,3-2-30 16,3-5 17-16,-3-5-109 16,3-1 68-16</inkml:trace>
  <inkml:trace contextRef="#ctx0" brushRef="#br0" timeOffset="204">6729 11070 184 0,'0'0'71'0,"0"0"-38"0,0-8-10 16,-3 6 44 0,3 2-38-16,-9-3 16 15,3 0-28-15,-9-2-7 16,6 5-6-16,-3-5-43 15,3 5 21-15,0-6-92 16,3 4 62-16</inkml:trace>
  <inkml:trace contextRef="#ctx0" brushRef="#br0" timeOffset="205">6714 11279 232 0,'-3'13'88'0,"3"-13"-48"0,3 19-20 0,-3-14 51 16,0 3-40-16,-6 3 23 15,3-1-32-15,-9 4-36 16,0-1 6-16,-15 0-161 16,4 3 93-16</inkml:trace>
  <inkml:trace contextRef="#ctx0" brushRef="#br0" timeOffset="206">2737 11396 128 0,'-6'0'49'0,"6"-19"-26"0,-3 11-3 0,3 8 21 16,0-2-2-16,0 2-1 16,0 0-17-16,3 0-5 15,-3 0-12-15,9 0-3 0,6 5-3 16,3 0 0-16,0-5 2 15,-3 16 2-15,-6-5-3 16,3-1 0-16,-6 9 1 16,-3-1 2-16,-9 3 5 15,-3 1 4-15,0 7 5 16,0 2 2-16,0-2-1 16,3 1 2-16,3-4-10 15,0-2-3-15,3-3-6 16,6 0-1-16,6-5-1 15,0 0 0-15,0-5-42 0,3-4-20 16,-4-1-54 0</inkml:trace>
  <inkml:trace contextRef="#ctx0" brushRef="#br0" timeOffset="207">2862 11798 204 0,'-12'0'77'0,"9"0"-42"0,3 0-41 16,-8 0 89-16,2 2-29 0,0 1-21 15,0 0-18 1,-6 5-11-16,6 8-6 0,0 2 1 0,3-2 1 15,0 0 0-15,6 0-5 16,0 7 1-16,9 4 2 16,-12-9 3-16,12 6 2 15,-18 0 1-15,-3-5 0 16,0-1 2-16,-3-5-1 16,0 1 0-16,0-4-6 15,0-5 1-15,-3 1-33 16,3-4-13-16,4-2-21 0,2-8-72 31</inkml:trace>
  <inkml:trace contextRef="#ctx0" brushRef="#br0" timeOffset="208">3103 11689 88 0,'-8'-2'33'0,"5"4"-18"0,-3-2-2 0,6 0 14 16,0 0-2-16,0 0 3 0,0 0-5 15,0 0-2-15,0 0-11 16,0 0-4-16,0 0-4 16,0 0 1-16,0 0 2 0,3 3 4 15,0 2 2-15,0 1 3 16,-1 1 2-16,-2 1 2 15,0 0 1-15,-2 0-2 16,-1 0 2-16,0 0-4 16,-3-3 1-16,0-2-7 15,3 0-3-15,-3-3-3 16,3 0 0-16,0-3-2 16,3 0-1-16,0-2-4 15,3 3-2-15,0-1 0 0,6 0 4 16,-3 3 1-16,0 0 1 15,-3 3 0-15,-3-3 0 16,0 0 4-16,0 5 2 16,0-2-2-16,-3-1-3 15,0 1 2-15,0-3 0 16,0 0-4-16,0-3 1 16,3 1-2-16,0-3 0 15,3-1 0-15,3 1-2 16,0 0 0-16,-1 2 3 15,1 0-2-15,-3 3-1 16,-3 0 5-16,0 0 3 16,0 0 1-16,0 0 0 15,0 3-8-15,-3 0-2 0,3-3-42 16,0 0-19-16,0 0-48 16</inkml:trace>
  <inkml:trace contextRef="#ctx0" brushRef="#br0" timeOffset="209">3106 11994 148 0,'3'13'55'0,"0"8"-30"0,-3 11 6 15,0-22 24-15,-3 6-5 16,0 3 0-16,-3 2-17 16,-2 0-6-16,-1-2-15 15,-6-4-8-15,-3 1-2 0,0-5-44 16,0-3-19-16,0-6-62 15</inkml:trace>
  <inkml:trace contextRef="#ctx0" brushRef="#br1" timeOffset="210">5217 13552 92 0,'-3'-3'35'0,"3"6"-18"0,-3 2-11 16,3 1 9-16,0 15 5 15,0 5 4-15,-3 3 3 16,-3 8 1-16,0 3-11 16,0-3-5-16,0 0-7 15,3 3-2-15,0-3 3 0,3-5-8 16,0-6 0-16,3-2-35 15,0-8-13-15,0-3-24 16</inkml:trace>
  <inkml:trace contextRef="#ctx0" brushRef="#br1" timeOffset="211">5229 13555 132 0,'-3'-6'52'0,"9"12"-28"0,0 2-26 0,0-1 9 16,3 15 3-16,-1 4 4 15,1 9 1-15,0 9 1 16,0-4-8-16,0 0-3 0,0-3-1 16,0-3 0-16,3-2 0 15,0-5-2-15,0-6 1 0,0-5-2 16,0-3 2-16,-1-5-2 15,1-6 2-15,0-2 0 16,0-5 3-16,3-6-1 16,-3-2 2-16,-3-3 0 15,0-10 3-15,-3-3-5 16,0-3-1-16,-3-8-2 16,-3-2 1-16,0 2-2 15,-3 3-1-15,0 8 1 16,0 5 1-16,0 6-3 15,0 5-2-15,0 2-27 16,3 6-10-16,0 5-37 16,6 10-27-1,6 9 41-15</inkml:trace>
  <inkml:trace contextRef="#ctx0" brushRef="#br1" timeOffset="212">5666 13764 132 0,'-24'13'49'0,"16"-3"-26"0,-4 20-27 0,9-20 10 15,-3 6 6-15,3 5 7 16,3 3 3-16,3 0 2 16,3-3-13-16,6-5 4 0,2-3 3 15,7-5-6-15,0-5-2 16,0-9-1-16,0-4-1 15,0-3-2-15,-4-1 1 16,-5 1-4-16,-3-3 0 0,-6-5-1 16,-3 0-2-16,-6 2-4 15,-3 3-2-15,-3 1-22 16,-2 1-8-16,-1 1-37 16,0 3-38-1,6-1 37-15</inkml:trace>
  <inkml:trace contextRef="#ctx0" brushRef="#br1" timeOffset="213">5809 13520 140 0,'0'6'52'0,"3"9"-28"0,3 9-17 0,-3 3 13 16,0 4-1-16,0 12 3 15,-3 2-10-15,0-6-2 16,0 1-6-16,0 0-1 15,3-3 1-15,0-5-16 0,-3-6-4 16,0-7-60 0,3-4-34-16,3-7 49 15</inkml:trace>
  <inkml:trace contextRef="#ctx0" brushRef="#br1" timeOffset="214">5732 13732 172 0,'-3'-5'66'0,"6"5"-36"0,3-3-29 15,0 3 14-15,0 0-2 16,3-3 5-16,2 1-6 16,7-1 1-16,6 3-8 15,3 0-5-15,0 0-1 0,-1 0-26 16,1 0-9-16,-3 0-11 15,-3 3-34 1,-3 2 15-16,-6 0 37 16,0 1 21-16,-6 4 39 15,-1 3 17-15,1 3-7 16,0-3-1-16,0 1-12 0,3-1-3 16,0-3-8-1,0 1-2-15,3-3-9 0,0-3 5 16,0-2 2-16,0-3-2 0,0-3-1 15,3 1-6-15,-4-6-3 16,-5 0 0-16,-6-3 1 16,0 1-8-16,-3-4-1 15,-5 4-7-15,-4 2-2 16,-3 3 4-16,-3 5 3 16,-6 2 5-16,0 4 4 15,3 9 3-15,7 1 1 16,2 0 4-16,3 3 5 15,3-1 2-15,3 3 3 16,6 1-6-16,6-1-2 0,3-3-5 16,2-5-2-16,4-2-6 15,3-3-2-15,0-5-34 16,3-6-11-16,0-5-41 16</inkml:trace>
  <inkml:trace contextRef="#ctx0" brushRef="#br1" timeOffset="215">6321 13756 240 0,'-9'-3'90'0,"9"8"-48"0,0-2-53 16,0-3 11-16,0 0-17 0,0 5-1 16,0 3-44-1,0 5-19-15,0 6 9 16,0-1 7-16</inkml:trace>
  <inkml:trace contextRef="#ctx0" brushRef="#br1" timeOffset="216">6345 13978 204 0,'-3'8'77'0,"6"-5"-42"0,-3-1-32 0,0-2 17 16,0 0-12-16,0 0-4 16,0 0-12-16,3 0-3 15,-3-2-56-15,0-1-25 16,3 0 20-16,-6-2 11 15</inkml:trace>
  <inkml:trace contextRef="#ctx0" brushRef="#br1" timeOffset="217">5235 14213 216 0,'-3'3'82'0,"3"-8"-44"0,9 10-36 0,-3-8 19 16,2-2-2-16,4-3 3 16,0-2-12-16,6-4-6 15,6-7-2-15,6-3-5 0,2 6 2 16,4 5 1-16,6 7 0 15,-3 6 0-15,-4 6 0 16,1 4-3-16,0 1 2 16,-4-1-1-16,1 1 0 0,6-6 6 15,3-5 2-15,2-2 0 16,4-12-1-16,-1 4-3 16,4-1 1-16,-3 1-4 15,-1-4 0-15,-2 6-8 16,-3 1-4-16,-1 7-24 15,1-6-11-15,3 6-52 16</inkml:trace>
  <inkml:trace contextRef="#ctx0" brushRef="#br1" timeOffset="218">6928 13822 104 0,'-6'-13'38'0,"9"23"-20"0,0-2-21 16,0 5 39 0,0 3-8-16,3 8-2 15,-3 3-1-15,0 2-2 0,-3 5 1 16,0 3-13-16,-3-3-2 0,-6-4-2 16,0-4-1-16,-3-5-1 15,1-5-6-15,-4 0-1 16,0-8-26-16,0-3-11 15,0-7-35 1,-3-1-31-16,3-5 42 16</inkml:trace>
  <inkml:trace contextRef="#ctx0" brushRef="#br1" timeOffset="219">6890 13684 140 0,'3'-13'55'0,"14"10"-30"0,1 1-32 16,-12 2 10 0,3 0-14-16,-3 0-5 0,0 2-34 15,0 4-13-15,0-1 26 16,0 6 13-16</inkml:trace>
  <inkml:trace contextRef="#ctx0" brushRef="#br1" timeOffset="220">7024 13824 104 0,'0'22'38'0,"6"-4"-20"0,-4-2-17 0,4-8 11 16,-3 5 3-16,3 0 3 16,0 1-3-16,0-1 1 15,6-3-7-15,-3-2-3 16,3-2-3-16,0-4-3 0,0-4 1 15,0-4-8-15,-3-2-3 16,0-2-3-16,0-1 0 16,-1-7 5-16,-2 2 4 15,-3-5 5 1,0 2 2-16,0 6 3 16,-3 2 3-16,3 3 5 15,0 11 3-15,3 8-7 16,0-1-1-16,0 1-3 15,3-1-1-15,0 1-8 16,3 0 0-16,0-3-26 16,3-3-10-16,3-2-29 15</inkml:trace>
  <inkml:trace contextRef="#ctx0" brushRef="#br1" timeOffset="221">7408 13761 180 0,'-18'-5'68'0,"12"5"-36"0,-12 0-31 16,15 2 16-16,-6 1-7 0,0 0 2 15,3-1-9 1,6 1-2-16,3 2-1 0,6 3-3 0,0 5 0 16,3 3 2-16,-3 3 2 15,-3-1 2-15,0 1 1 16,-3-1 4-16,-3-2 3 15,-9 0-2-15,-3-3 2 16,-3-2-4-16,3-3 1 16,-3-3-10-16,3-2 0 15,0-3-22-15,3-6-9 16,3-1-34 0,3-4-43-16,0-8 29 15</inkml:trace>
  <inkml:trace contextRef="#ctx0" brushRef="#br1" timeOffset="222">7506 13539 172 0,'-3'2'66'0,"9"6"-36"0,0 24-31 16,-3-11 12-16,0 6 6 15,0 7 6-15,-3 8-6 16,0-2-2-16,0 0-8 15,0-3-7-15,9-3-1 0,-9-2-19 16,6-6-7-16,-1-4-65 16</inkml:trace>
  <inkml:trace contextRef="#ctx0" brushRef="#br1" timeOffset="223">7425 13721 208 0,'-9'-10'77'0,"12"10"-42"0,0 0-39 0,3-3 15 16,3 0-6-16,3 1 0 16,3-1-3-16,6 0-2 0,6 3 1 15,5 0-17-15,1 0-6 0,0 3-66 31</inkml:trace>
  <inkml:trace contextRef="#ctx0" brushRef="#br1" timeOffset="224">8074 13721 124 0,'-6'0'49'0,"0"6"-26"0,-11-1-12 16,11 0 15-16,-6 6-6 0,-6 2 1 16,0 11-8-16,3 0 0 15,0-1-8-15,3 1-3 0,3-3-1 16,6-2 1-16,0-3 1 15,6-3-1-15,0-5-2 16,3-3 3-16,0-5 0 16,6-5-6-16,0-3 0 15,0-8-8-15,0-8-3 16,0 3 8-16,-3 3 5 16,-3 2 1-16,0 3 0 15,0 5 3-15,0 5 0 16,-3 11 5-16,2 5 3 15,1 3-4-15,3-3-2 0,3 3-2 16,3-3 0-16,3-2-29 16,0-3-9-16,0-3-47 15</inkml:trace>
  <inkml:trace contextRef="#ctx0" brushRef="#br1" timeOffset="225">8467 13491 112 0,'0'0'44'0,"-3"5"-24"0,6 9-10 0,0-1 12 16,0 11 3-16,3 13 4 15,0 2-9-15,0 6-4 16,-3 3-9-16,0-8 4 0,0-6 2 16,-3-7-6-16,0-4-4 15,0-4 0-15,0-6 0 16,0-2 3-16,0-6 3 15,0-5-2-15,3-3 1 16,0-7-10-16,0-9-3 0,3-2-2 16,0 3-1-16,3-1 5 15,0 6 1-15,3 2-1 16,2 6 0-16,7 5-1 16,-3 3 3-16,0 2 0 15,3 5 3-15,-6 1 8 16,0 2 5-16,-6-2 6 15,-9-1 4-15,-3 1-11 16,-6-3-5-16,-3 0-9 16,-3-3 0-16,-3 0-18 15,3-2-5-15,0 0-16 16,3-1-5-16,0-2-31 16,6-5-35-1,9-11 39-15</inkml:trace>
  <inkml:trace contextRef="#ctx0" brushRef="#br1" timeOffset="226">8848 13703 144 0,'-6'-3'55'0,"6"3"-30"0,-6 0-18 0,3 5 15 15,-3 3 0-15,-3 3 2 16,-2 2-7-16,2 8 0 15,0 1-10-15,3-1-4 0,3 2 0 16,3-1-4-16,3-4-2 16,3-2 2-16,3-5 2 15,0-3-2-15,2-6 0 16,1-4-10-16,0-4-3 0,-3-4-2 16,0-1 2-16,-3-5 8 15,0 3 5-15,-3-3 2 16,-3 3 2-16,0 2 2 15,0 3 4-15,-3 3 2 16,0 2 3-16,0 3-5 16,3 6-1-16,0 4-6 15,3 4-2-15,0-4 0 16,3 1 0-16,0-1-3 16,3 1 0-16,6-3-34 15,0-3-12-15,-1-2-33 16</inkml:trace>
  <inkml:trace contextRef="#ctx0" brushRef="#br1" timeOffset="227">9065 13748 132 0,'-11'-8'49'0,"5"10"-26"0,-3-4-12 0,6 4 18 15,-3 4-6-15,0-1-1 16,-3 3-12-16,3 0-4 15,0 8-4-15,0 2-4 0,3-2 1 16,3-3 1-16,0-2 2 16,3 0-1-16,3-3-1 15,0-3 1-15,0-5 1 16,3-5-3-16,0-1-2 16,-3-4 4-16,0-1 1 0,0 0 0 15,-3 1 1-15,0-1-7 16,-3 3 1-16,3 3-1 15,0 2 2-15,2 14-4 16,1 5 4 0,0 0 1-16,0 2 9 15,0 1 5-15,-3-1 2 16,-3 1 1-16,-6-1-4 16,-3-2-2-16,-3-3-4 15,-2 1-1-15,-1-6-3 16,0-3 1-16,-3 0-24 15,3-5-8-15,-3-2-26 0,3-4-8 16,12-4-12 0</inkml:trace>
  <inkml:trace contextRef="#ctx0" brushRef="#br1" timeOffset="228">9435 13719 88 0,'-9'16'35'0,"6"-6"-18"0,0 9-7 16,-3-11 14-16,6 7-2 15,0 4 1-15,3-1-1 16,0-4-2-16,6-4-4 16,0-2 0-16,5-2-9 15,4-6 2-15,0-6 2 0,0-7-2 16,-3 0 0-16,-3-3 1 16,-3 3 4-16,-3-1-6 15,-6-1 0-15,-6 1-2 16,-6 1 1-16,0 3-6 15,-3-1-3-15,0 6-24 0,3 2-7 16,3 0-52 0,3 3-36-16,3-2 48 15</inkml:trace>
  <inkml:trace contextRef="#ctx0" brushRef="#br1" timeOffset="229">9717 13475 148 0,'-9'-13'57'0,"3"8"-30"0,1-1-16 0,2 6 18 16,-3 0 0-16,-6 6 3 15,-6 2-9-15,0 8-3 0,3 5-12 16,3 16-5-16,3 2-2 16,3 1-1-16,3-3 0 0,3 5 2 15,6-4 1 1,0-7-4-16,0-2 1 0,0-5-22 15,-3-3-8-15,-9-2-38 16,0-6-49 0,-3-2 29-16</inkml:trace>
  <inkml:trace contextRef="#ctx0" brushRef="#br1" timeOffset="230">9441 13748 208 0,'5'-3'79'0,"13"-2"-42"0,15-6-45 0,-15 9 10 16,15-4-3 0,5-4 0-16,4-1-43 0,-3-5-18 15,8-10-13-15,-2 5-2 16</inkml:trace>
  <inkml:trace contextRef="#ctx0" brushRef="#br1" timeOffset="231">10286 13737 96 0,'-21'-2'35'0,"18"-4"-18"0,-6 6-11 0,3 0 9 15,-3 3 7-15,-3 2 6 16,-3 3-4-16,-2 5-2 15,-13 3-10-15,3 8-5 16,6 0-4-16,6 0-5 0,6-1-1 16,9 1 2-16,9-3 0 15,6-5 5-15,3-8 2 16,3-8 2-16,0-8 0 16,3-2-9-16,-1-14-1 15,-2-3 0-15,-3-2 1 16,-3 0-2-16,-6-10 0 0,-6-4 2 15,-6 1 2 1,-3 0 0-16,-3 5 2 0,0 5 4 16,3 5 4-16,0 6 5 15,0 8 4-15,3 5-10 16,3 13-6-16,0 11-5 16,3 21 0-16,3 6 1 15,0-1 0-15,3 8-3 16,6-5 2-16,-3-5-4 15,3-6-1-15,0-7-37 16,2-6-16-16,4-8-25 16</inkml:trace>
  <inkml:trace contextRef="#ctx0" brushRef="#br1" timeOffset="232">10533 13756 168 0,'-45'-6'66'0,"36"9"-36"0,-6 5-31 0,10-3 15 16,-4 9-6-16,-3 4 3 16,0 1 0-16,3-1 3 15,3 1-7-15,3-1-4 0,3-2 0 16,6-3-2-16,3-2 2 16,3-6 0-16,0-5 3 0,5-3-8 15,1-2 0-15,-3-3-2 16,3-2 2-16,-3-1 1 15,-3-2 3-15,-3 5 1 16,-3 3 3-16,0 2-3 16,-3 8 0-1,0 3-1-15,0 0-2 16,0 3 3-16,3-3-2 16,0 0-1-16,-1-3-10 15,1-5-4-15,3-3-17 16,0-2-8-16,0-6-8 15,0-5-30 1,0-5 16-16,0 0 22 16,-3-5 14-16</inkml:trace>
  <inkml:trace contextRef="#ctx0" brushRef="#br1" timeOffset="233">10652 13510 124 0,'-6'-32'46'0,"6"27"-24"0,-3-1-4 0,3 6 20 15,0 0-19-15,3 8-5 16,-3 8-5-16,3 13 1 15,0 14-5-15,0 2-3 0,0 5 1 16,0 3-2-16,0-3 2 16,0-5-4-16,0-5 0 15,-3-9-32-15,0-4-15 16,0-9-29 0</inkml:trace>
  <inkml:trace contextRef="#ctx0" brushRef="#br1" timeOffset="234">10482 13650 236 0,'-3'-21'90'0,"3"23"-48"0,6-4-53 15,0 2 13-15,6 0-4 16,9 0 1-16,3 0 1 15,3 0 0-15,-1 0 0 16,7 0-5-16,3 0 1 0,0 2-44 16,-1 6-18-16,-2-10-16 15</inkml:trace>
  <inkml:trace contextRef="#ctx0" brushRef="#br1" timeOffset="235">10884 13687 156 0,'-27'10'57'0,"12"-2"-30"0,-5 11-25 0,8-8 14 16,0 2-4-16,-9 8 1 16,6 5-1-16,3-2 2 15,6 0-7-15,6-5 0 0,9-4 0 16,0-4-3-16,3-6-1 16,3-5 1-16,0-5 0 15,3-14-5-15,0 1-1 16,-1-1 1-16,-2 1 0 15,-3-1 3-15,-6 1 1 0,0 2 3 16,-3 3 1-16,-3 2 3 16,0 6 1-16,0 2-5 15,0 9-2-15,0 1-4 16,3 12-1-16,0 2 1 16,3 0 0-16,0 0-3 15,0-2 2-15,3 0-4 16,0-4 1-16,3-4-33 15,0 0-16-15,5-6-91 32,1-5 64-32</inkml:trace>
  <inkml:trace contextRef="#ctx0" brushRef="#br1" timeOffset="236">11084 13864 156 0,'0'0'60'0,"0"5"-32"0,3 6-9 0,-3-3 21 16,0 5-3-16,-3 3 1 15,-3 3-13-15,-3-4-5 16,-3 1-11-16,-6-2-8 0,-3-6-2 16,0-3-65-16,0-5-28 15,4-3-6 1</inkml:trace>
  <inkml:trace contextRef="#ctx0" brushRef="#br1" timeOffset="237">11596 13655 132 0,'-6'0'49'0,"0"0"-26"0,-6 5-5 16,9 1 20-16,-3-1-12 16,-6 3-3-16,3 3-11 15,3-1-5-15,3 1-4 16,3 2-5-16,3 0 1 0,6 0 1 16,3 1 0-16,-3-1 0 15,0 0 0-15,0-2 2 16,-3 2 3-16,-3 0 2 15,-6-2 1-15,-3-3-2 16,-3-3-1-16,-3-2-6 16,-3-1-1-16,-3-4-13 15,0-1-5-15,3 0-22 16,6-7-62 0</inkml:trace>
  <inkml:trace contextRef="#ctx0" brushRef="#br1" timeOffset="238">11697 13735 140 0,'-3'10'52'0,"3"1"-28"0,-3 5-19 0,3-3 11 16,0 5-5-16,3 1 1 16,3-3-1-16,0-3 3 15,3-2-7-15,8-4 9 0,1-4 6 16,0-3-2-16,0-8-2 15,0-8-4-15,3 3-1 16,-9-3-3-16,-6-2-1 16,-6-1-1-16,-6 1 2 0,-9 2-3 15,-3 0 1-15,-3 5-12 16,-3 3-2-16,-5 0-24 16,2 0-10-16,9 6-72 15</inkml:trace>
  <inkml:trace contextRef="#ctx0" brushRef="#br1" timeOffset="239">12524 13557 132 0,'-3'0'52'0,"0"3"-28"0,-12 5-13 16,9-3 15-16,-5 6-1 0,-4-1 2 15,-6 6-6-15,3-3-1 16,3-2-11-16,3 0-5 0,3-1-3 16,9 1-4-16,6-1 0 15,3 6 4-15,3-3 3 16,0 3 3-16,0-2 1 16,-3-1 2-16,0 0 1 15,-6-2 10-15,-3 2 6 16,-3-3-12-16,-6-2-6 15,-3-5-5-15,-6 2-1 16,-6-10 0-16,3 2 1 16,4 1-16-16,2-4-6 15,3 1-31-15,9-5-90 16</inkml:trace>
  <inkml:trace contextRef="#ctx0" brushRef="#br1" timeOffset="240">12747 13367 204 0,'-2'13'77'0,"4"-24"-42"0,-2 22-37 0,0 0 14 15,3 4 7 1,0 9 7-16,0 8 0 0,0 16-1 15,-3-1-13-15,3-2-5 0,0-2-3 16,6 4-5-16,-6-7 1 16,6-11-13-16,-3-3-7 15,0-4-25-15,0-7-11 16</inkml:trace>
  <inkml:trace contextRef="#ctx0" brushRef="#br1" timeOffset="241">12625 13668 220 0,'-3'-2'85'0,"6"-14"-46"0,3 5-48 0,0 11 14 0,6-8-5 16,3 0 0-16,6 0-3 15,6 3 2-15,6 0 1 16,-1 0-29-16,-2-1-13 0,0 1-42 15</inkml:trace>
  <inkml:trace contextRef="#ctx0" brushRef="#br1" timeOffset="242">12935 13650 156 0,'-3'24'57'0,"9"-11"-30"0,-3 0-25 0,0-5 14 16,0 3-1-16,3-1 0 15,-3-2 4-15,0 3 0 16,-3-3-10-16,3-3-5 0,0 0-1 16,-3 1 0-16,0-6 1 15,0 2 4-15,0-2 3 16,0 0 5-16,0 0 4 16,0 0-8-16,0-2-2 15,0-1-2-15,0-2 2 16,3-1-3-16,0-2-2 15,0 0-5-15,6 1 0 16,0-1-2-16,5 2-2 16,-2 1 3-16,0 0 0 15,0-1-15-15,0 4-6 16,-3-1-18-16,0 0-7 0,0 1-11 16,0 2-1-16,0 0 10 15,-3 0 5 1,-3 0 25-16,-3 0 26 15,0 0 16-15,3 5 11 16,0 0 6-16,-3 3-8 16,3 3-2-16,0 0-11 15,0-4-4-15,2 4-8 16,1-3-1-16,0 0 4 0,3-3-2 16,0 1 1-16,0-6-1 15,0 0 2-15,0-3-1 16,0-2 0-16,0-3-5 0,3-3-3 15,-3 3 0-15,-3-2 1 16,-6 2-3-16,6 0 0 16,-6 2 1-16,3 4 0 15,-3 2-3-15,0 2 0 16,3 6-1-16,3 0 3 16,0 3-2-16,2-1 1 15,1 1-5-15,3-3 0 16,6-3-24-16,-3-2-7 15,3-6-15 1,0 1-41-16,0-4 21 16</inkml:trace>
  <inkml:trace contextRef="#ctx0" brushRef="#br1" timeOffset="243">13518 13647 120 0,'-9'-29'46'0,"-11"26"-24"0,-10 3-8 15,21 3 17-15,-3 0-2 16,0 7 1-16,0 4-13 15,3-1-5-15,0 3-7 16,3 2 3-16,3-2 2 0,3 0-3 16,6 2-2-16,3-4 0 15,12-6-1-15,3 0-2 16,0-6-2-16,3-2-15 16,-1-5-5-16,1-3-14 0,0-5-7 15,-3-3-8 1,3-16-25-16,-7-2 21 15,-2 2 25-15,-12-2 17 16,-3-1 31-16,-3 1 14 16,-3-1 18-16,0 4 8 15,0 7-2-15,-3 5 2 16</inkml:trace>
  <inkml:trace contextRef="#ctx0" brushRef="#br1" timeOffset="244">13652 13409 364 0,'-3'8'14'0,"0"11"-9"15,3 12-6-15,0 17-1 16,0 0 2-16,0-3 0 15,0-6 0-15,0 4 2 16,0-6-6-16,0-6-1 16,0-4-45-16,0-6-18 15,0-5-21-15</inkml:trace>
  <inkml:trace contextRef="#ctx0" brushRef="#br1" timeOffset="245">13405 13573 244 0,'-3'-5'90'0,"6"2"-48"0,9-2-53 15,3 2 13-15,6-2 0 16,6 0 6-16,8-3-2 16,7 2 2-16,9 1-5 15,-4 0-4-15,1 0-2 0,-6-6-97 16,2 3-52-16,-8-8 70 15</inkml:trace>
  <inkml:trace contextRef="#ctx0" brushRef="#br1" timeOffset="246">14063 13568 112 0,'0'5'44'0,"0"3"-24"0,3 19-6 0,-3-9 15 16,0 1-10-16,3 2-1 15,0 3-6-15,3-6-2 16,6-2-6-16,-3-3-3 0,0-2 2 16,3-3-2-16,3-3 2 15,2 0-7-15,1-5 1 16,0-2-10-16,-3-4-4 16,-3-2 2-16,0 0 1 15,-3 1 9-15,-3-1 4 0,0 2 2 16,0 1-1-16,-3 2 3 15,-3 3 2-15,0 0-2 16,0 6-2-16,3-1 4 16,-3 0 4-16,3 1-5 15,0-1 0-15,0 0 0 16,-1-2 2-16,4-1-1 16,0-2 2-16,3 0 9 15,0-2 5-15,-3-4-5 16,0-1-1-16,0-4-5 15,0 0-1-15,-3-5-1 16,-3-7 0-16,0 2 0 16,-3-1 0-16,0 1-4 15,-3 5-3-15,3 3 4 16,-3 2 4-16,3 1-18 0,0 5-6 16,3 2-28-16,0 3-11 15,6 5-35 1,3 8-20-16,9-2 53 15</inkml:trace>
  <inkml:trace contextRef="#ctx0" brushRef="#br1" timeOffset="247">14527 13570 124 0,'-14'-2'49'0,"8"4"-26"0,-6 1-9 0,6 0 17 0,-3 2 0 15,0 14 4 1,0-1-17-16,3 3-6 0,3-2-7 16,6-1-4-16,6 3 0 0,6-5 3 15,6-2 5-15,3-4-5 16,5-5 0-16,1-5 0 16,0-2 0-16,-3-3-2 15,-4-6 1-15,-5 0-2 16,-6-5-1-16,-6-7 3 15,-6 4 0-15,-6 1-6 16,-12-1 0-16,0 3-12 16,1 0-6-16,-1 6-17 15,3-1-8-15,3 3-31 16,6 0-20-16,3 3 47 16</inkml:trace>
  <inkml:trace contextRef="#ctx0" brushRef="#br1" timeOffset="248">14751 13586 136 0,'21'32'52'0,"-15"-11"-28"0,5 0-13 0,-8-13 18 16,3 0-6-16,-3 3 1 15,-3-3 2-15,0-3 1 16,0-5-14-16,0 0-1 0,0 0-1 16,-3 0-6-16,0-3-3 15,0-2-1-15,3-8 1 0,0 2-6 16,3-4 1-16,6-1-1 15,0 2-1-15,3 1 1 16,0 3 0-16,0 2-2 16,3 2 1-16,3 4-19 15,0-1-9-15,-1 0-10 16,-2 1-3-16,0-4-26 16</inkml:trace>
  <inkml:trace contextRef="#ctx0" brushRef="#br1" timeOffset="249">14983 13372 124 0,'-6'-16'49'0,"6"29"-26"0,0-7-25 16,3-1 9-16,3 6 12 0,0 2 8 16,0 11-3-16,0 5-2 15,0 8-12-15,0 5 0 0,0 0 3 16,0-5-7-16,-1-2-1 15,-2-6-3-15,0-3-2 16,0 1-35-16,-3-6-14 16</inkml:trace>
  <inkml:trace contextRef="#ctx0" brushRef="#br1" timeOffset="250">15224 13555 104 0,'-9'-6'38'0,"3"4"-20"0,-6 2-26 16,6 0 5-16,-6 2 15 15,-3 1 11-15,-5 0 9 16,-1-1 5-16,3 4-20 16,0-1-7-16,6 8-7 15,3-2 2-15,3 7 1 0,3-2 2 16,6 0 2-16,3 0-5 15,9 0-3-15,3 0-12 16,6-3-6-16,3-3-23 16,5-4-10-16,1-6-21 15</inkml:trace>
  <inkml:trace contextRef="#ctx0" brushRef="#br1" timeOffset="251">15414 13557 180 0,'-14'-8'68'0,"8"8"-36"0,-6-2-22 0,6 2 20 16,0 2-12-16,0 1-2 16,0 0-12-16,0-1-2 15,3 4-2-15,3 7-3 0,0 0 2 16,3 6-1-16,0-1 0 16,0 1 4-16,-3-1 1 15,-3 3 3-15,-3-5 3 16,-3 0 0-16,-6-3 2 15,0-5-4-15,0 0 1 0,1-5-14 16,2-3-3-16,3 0-47 16,9-8-73-1</inkml:trace>
  <inkml:trace contextRef="#ctx0" brushRef="#br1" timeOffset="252">15950 13555 184 0,'0'5'68'0,"0"3"-36"0,-3 5-18 16,3 6 20-16,0-1-8 15,0 1-3-15,0-1-11 16,0-2-5-16,0 3-4 15,3-6-9-15,-3-3-4 0,3 1-21 16,0-3-10-16,0 0-31 16</inkml:trace>
  <inkml:trace contextRef="#ctx0" brushRef="#br1" timeOffset="253">15932 13483 184 0,'-3'-13'71'0,"6"10"-38"0,3 1-41 0,-6 2 12 15,6 0-13-15,0 0-2 16,0 2-14-16,6 1-6 16,3 0-35-16,-3 2-13 15</inkml:trace>
  <inkml:trace contextRef="#ctx0" brushRef="#br1" timeOffset="254">16096 13700 120 0,'3'27'46'0,"0"-12"-24"0,-3-1-19 0,0-9 12 0,0 0 0 16,0 1 0-16,0-6 4 16,0 0 2-16,0 0-11 15,3 0-1-15,0-6 1 0,0-2-11 16,3-2-1-16,0-3-4 15,3-9-1-15,0 4 1 16,6-9 4-16,3 9 1 16,-1 5 3-16,1 2-1 15,-3 11 2-15,3 11 0 16,-3-1 1-16,0 3-2 16,-3 1 1-16,0 2-4 0,-4-3-2 15,-2-3-23-15,0 1-10 16,0-3-36-1</inkml:trace>
  <inkml:trace contextRef="#ctx0" brushRef="#br1" timeOffset="255">16507 13555 216 0,'-12'-3'82'0,"-3"3"-44"0,6 3-40 0,6-1 17 16,-3 1-7-16,0 2 1 16,0 0-10-16,3 1-1 15,12 18 0-15,3-1 1 16,0-1 3-16,0-1 1 0,0 3-4 16,-3-9-1-16,-6 1 3 15,-3 0 1-15,-3-3 2 16,-6-5 0-16,-6-2 0 15,0-1 0-15,-3-5-2 16,-3 0-2-16,7-3-4 16,-1-2-2-16,3 0-30 15,0-3-12-15,6-3-43 16</inkml:trace>
  <inkml:trace contextRef="#ctx0" brushRef="#br1" timeOffset="256">16668 13375 192 0,'-3'13'74'0,"12"-10"-40"0,-12 10-44 0,6-5 9 16,0 5 2-16,0 5 4 16,-3 4 11-16,0 1 5 15,3 17-11-15,-1-3-6 0,1-5 0 16,0-3-3-16,0-2-1 15,0-4-37-15,0-2-17 16,3-2-33 0</inkml:trace>
  <inkml:trace contextRef="#ctx0" brushRef="#br1" timeOffset="257">16560 13613 220 0,'-8'-3'82'0,"5"-7"-44"0,9 2-42 15,-4 5 15-15,7 0-10 16,3-2-3-16,6 0 1 16,3-3 0-16,3 0 1 15,0 3-27-15,2-1-11 0,-2 4-50 16</inkml:trace>
  <inkml:trace contextRef="#ctx0" brushRef="#br1" timeOffset="258">16840 13679 152 0,'3'8'57'0,"3"-3"-30"0,3-2-21 0,-3-3 17 16,0 0-3-16,3-3 0 15,6-2-8-15,3-8-3 16,-3-3-5-16,-1-3-5 0,-2 1-2 15,-3-1-1-15,-3 3 0 16,0 0-2-16,-6 1 1 16,-6 1 5-16,-6 4 2 15,-3 2 2-15,1 5 2 16,-1 6-3-16,0 5 0 16,0 2-3-16,6 12-1 0,3 4 1 15,3-2 2-15,3 0-1 16,3-1 2-16,6 1-4 15,6-5 0-15,0-6-17 16,3-2-8-16,5-3-11 16,1-6-4-16,0-4 2 15,3-4-5 1,3-2 15-16,-7-10 29 16,-2-9 15-16,-6 4 13 15,-3 1 8-15,-3 1 3 16,-6 3 1-16,-6 2-5 15,0 3-1-15,-9 5-13 0,0 2-5 16,-3 6-9-16,0 6-7 0,4 2-3 16,2 13 4-16,3 3 3 15,3-6-1-15,3 1-2 16,3-1 2-16,3-2 2 16,0-3 0-16,5-2 0 15,7-6-6-15,-3-5 1 16,0 0-7-16,-3-3 0 15,0-2 1-15,-3-8 3 16,-3-8 2-16,0 5 3 16,-3 3 10-16,0 2 4 15,-3 3-5-15,0 3-2 16,0 18-18-16,0 0 4 16,3 1 4-16,3-1 1 15,3 0 0-15,2 0-4 16,1-5-2-16,6 0-24 15,0-3-10-15,6-5-15 16,0 0-3-16,-1-2-9 16,1-4-7-1,-3 1 36-15,-3-3 117 32,-9-24-20-17,-3 9-2-15,-15 4-22 16,-3 6-11-16,0 8-14 0,0 5-4 15,0 15-4-15,0 1 3 0,3 3 1 16,4-3 4-16,5 2 4 16,3-5-6-16,2-2 0 15,7-3-2-15,3-5 1 16,3-6-4-16,-3-5 0 16,0-8-1-16,0-10-2 15,-3-1-4-15,-3-4-2 16,0-4-6-16,-6-2 0 15,-3-3 6-15,-3-2 5 16,-3 2 11-16,-6 6 3 16,3 10 0-16,3 6 0 15,0 7-12-15,0 14-3 16,3 13-1-16,0 5-2 16,9 8 4-16,0 5 0 0,3 3 1 15,3 6 0-15,3-6-29 16,2-6-10-16,4-4-54 15</inkml:trace>
  <inkml:trace contextRef="#ctx0" brushRef="#br1" timeOffset="259">17933 13488 144 0,'-9'6'55'0,"3"2"-30"0,-6 8-18 16,6-6 13-16,-3 3 16 0,3 6 10 15,0 5-18-15,3-3-6 16,6 0-13-16,3 0-6 0,6-2-2 16,6-6-4-16,6-2 0 15,2-6-1-15,1-3 3 16,3-4 0-16,-6-1 3 15,-6-10 1-15,-6 2 3 16,-9-7 12-16,-6-1 6 16,-9 1-6-16,-9-1-3 15,-3 1-11-15,-6 2-4 16,6 0-17-16,7 3-6 16,5 2-39-16,6-2-15 0,12 0-24 15</inkml:trace>
  <inkml:trace contextRef="#ctx0" brushRef="#br1" timeOffset="260">18397 13142 232 0,'-9'-19'88'0,"3"19"-48"0,-9 0-36 16,9 3 19-16,-6 5-15 15,-8 10-4-15,-1 6 5 16,-3 8 4-16,3 10-6 15,3-2 5-15,6 0 3 0,3 2-7 0,6 0-4 16,0-2-12-16,3 8-3 16,0-9-18-16,0-7-9 15,-3-5-38 1,3-6-55-16,-3-3 32 16</inkml:trace>
  <inkml:trace contextRef="#ctx0" brushRef="#br1" timeOffset="261">17974 13486 280 0,'3'-5'107'0,"18"2"-58"0,21-2-79 0,-18 2 8 16,11 0-15-16,16-2-3 0,6 0-52 16,2-1-23-16,10-4 58 15,-4-6 27-15</inkml:trace>
  <inkml:trace contextRef="#ctx0" brushRef="#br1" timeOffset="262">18945 13467 112 0,'-45'-5'44'0,"36"13"-24"0,-12 3-13 15,12-4 15-15,-3 4 0 16,-2 5 4 0,-1 8 3-16,3 2 2 0,6 1-16 15,3-1-5-15,9-2 1 0,6 0-7 16,3-3-2-16,8-8-12 16,4-2-4-16,0-6-15 15,3-5-7-15,0-5-44 16,2-14-21-1,-5-13 50-15</inkml:trace>
  <inkml:trace contextRef="#ctx0" brushRef="#br1" timeOffset="263">19085 13237 176 0,'-6'0'66'0,"9"8"-36"0,3 16-37 0,-3-8 8 15,0 13 6-15,2 5 8 16,1 6 1-16,0 2 2 16,-3 11-9-16,0-5-5 0,0-6-1 15,3-5-20-15,0-5-6 16,3-8-65 0</inkml:trace>
  <inkml:trace contextRef="#ctx0" brushRef="#br1" timeOffset="264">19352 13473 220 0,'-23'-8'85'0,"14"8"-46"0,0 2-48 15,3 1 12-15,-3 2 7 16,0 3 5-16,-3 3-1 15,3 2 0-15,0 6-8 16,3 2-6-16,0 2-1 0,3 1-6 16,9-3 0-16,0-2-8 15,3-6-3-15,0-2 1 0,0-3 2 16,3-6 4-16,0-4 5 16,-3-6-2-16,0-8 3 15,3 0 5-15,-3 0 4 16,-1 3 10-16,-8 2 5 15,0 3 0-15,0 3-2 16,6 5-18 0,0 5 0-16,3 6-1 15,0 8 2-15,0-4 0 16,0 1 0-16,3-5 0 16,0-3-25-16,3-3-10 15,3-2-15-15,0-3-47 16,-1-8 13-16</inkml:trace>
  <inkml:trace contextRef="#ctx0" brushRef="#br1" timeOffset="265">19710 13430 160 0,'0'-2'63'0,"0"2"-34"0,3 0-8 0,-6 0 47 16,3 0-38-16,-6 0 17 15,0 0-29-15,-9 0-5 16,3 2-8-16,-6 1-8 16,3 2 1-16,-3 3-1 15,6 0 1-15,1 5-3 16,5 1 3-16,3 1-6 15,3 4 5-15,0 5-1 16,6 0 2-16,0 2 2 0,-3-2 0 16,-3-6 2-16,0-2 3 15,-3-3 4-15,-3-2-4 16,-6-3-3-16,0 0-1 0,0-5-4 16,0-3 0-16,0 0-18 15,3-3-7-15,0-10-34 16,3 2-15-16,9-7-12 15</inkml:trace>
  <inkml:trace contextRef="#ctx0" brushRef="#br1" timeOffset="266">19924 13367 152 0,'0'-13'57'0,"0"13"-30"0,-6 2-7 0,3-2 37 15,0 5-32-15,-6 1 9 16,0 2-22-16,-3 0-4 16,6 0-5-16,0 2-5 15,6 3-1-15,3 1 2 16,3 1 0-16,0 4 1 0,0 2 0 15,0 0 0-15,-3-2 0 0,-3 13 0 16,-3-6 2-16,-3-2 1 16,-3-3 3-1,-9-5-21-15,4-3-9 0</inkml:trace>
  <inkml:trace contextRef="#ctx0" brushRef="#br1" timeOffset="267">12670 13983 112 0,'-3'-10'44'0,"6"7"-24"0,0 0-10 16,-3 3 12-16,0 0 3 16,0 0 2-16,6 8 1 15,0 6 2-15,0 12-16 16,0 6 3-16,-3 5 3 0,0 2-9 15,-3 1-3-15,0-5-3 16,0-4 1-16,0-4-5 16,0-3-3-16,0-6 7 15,0-2 6-15,0-3-3 16,0-2-2-16,3-6-1 16,3 0-1-16,3-2 0 15,3-3 0-15,2 0 0 0,4 0 0 16,6 0-2-16,0 0-2 15,0 0-2-15,-3 0 1 16,2 0-15-16,-5 0-4 16,0 0-23-16,-3-3-8 15,3 1-94 1,-3-1 45 0</inkml:trace>
  <inkml:trace contextRef="#ctx0" brushRef="#br1" timeOffset="268">12926 14237 184 0,'-9'-8'68'0,"9"11"-36"0,3-3-33 0,-3 0 12 0,0 0-7 15,6 5-1-15,3 1 1 16,0 1 0-16,6 4-2 16,3 5 1-16,0 0 0 0,-4 0 1 15,-2 2 0-15,-3 1-2 16,-3-3-2-16,-3-1 3 15,-6 1 0-15,-6-2-1 16,-3-4 1-16,0-2-13 16,1 0-6-16,2-3-31 15,0-2-56 1,3 2 12-16</inkml:trace>
  <inkml:trace contextRef="#ctx0" brushRef="#br1" timeOffset="269">13349 14338 148 0,'-9'-11'57'0,"3"6"-30"0,-3 0-21 0,6 5 17 16,0-3-8-16,-6 3 2 15,-3 3-6-15,-3 2 1 16,3 3-7-16,0 2-3 0,4 6 1 16,-1 3-4-16,6-1 0 0,3 1-1 15,0 5-2-15,9-6 3 16,2-5 0-16,1-2-2 16,0-8 0-16,3-6-7 15,-3-2-2-15,0-3 2 16,-3-3 1-16,0 1 6 15,-3-4 3-15,-3 4 7 16,0 2 6-16,0 0 4 16,-3 3 4-16,0 5-7 15,0 2-3-15,0 6-9 16,3 3-3-16,0 2 0 16,3 3 0-16,0 0-8 15,3 2-4-15,-1-2-20 0,1-5-6 16,-3-9-22-1,9 1-29-15,-3-11 31 16</inkml:trace>
  <inkml:trace contextRef="#ctx0" brushRef="#br1" timeOffset="270">13474 14325 92 0,'0'2'35'0,"0"3"-18"0,0 6-13 0,3-3 8 15,6 5-1-15,0 0 3 16,0 3 4-16,-1 0 3 16,1-3-9-16,3-2-4 15,0-3-10-15,0-3-1 16,0-5 1-16,0-2-6 0,0-6-2 16,0-3-8-16,-3 1-1 0,-3-4 8 15,-3 1 3 1,-3 2 8-16,0 1 0 15,0 2 0-15,0 3-2 16,3 2 1-16,-3 3 10 16,3 8 5-16,0 5-6 15,2 3-2-15,1 0-6 16,0 8-1-16,3-14-6 16,0 1 0-16,0 2-35 15,3-10-12-15,3-6 17 0,0-2 8 16</inkml:trace>
  <inkml:trace contextRef="#ctx0" brushRef="#br1" timeOffset="271">13780 14081 112 0,'-3'13'44'0,"0"-5"-24"0,9 16-17 0,0-8 10 16,-3 8-4-16,0 5 2 15,0 3-2-15,3 2 0 16,-3 0-5-16,0-2-3 16,0-3-27-16,0-5-10 0,0-5-22 15,0-3-6-15</inkml:trace>
  <inkml:trace contextRef="#ctx0" brushRef="#br1" timeOffset="272">13649 14280 228 0,'-3'-3'85'0,"6"3"-46"0,6-3-48 16,0 3 12-16,6 0-7 16,6-2 3-16,3-1-2 15,3-2 1-15,-1 2 2 16,1 3-33-16,3-3-15 0,3 9-36 15</inkml:trace>
  <inkml:trace contextRef="#ctx0" brushRef="#br1" timeOffset="273">13888 14372 160 0,'-9'19'63'0,"9"-9"-34"0,0 6-27 0,3-8 12 16,3 3 4-16,2-3 6 15,7-3-7-15,3 0 1 16,3-5-11-16,3-2-4 0,0-4 0 16,-4-2-2-16,-5-2 2 15,-3-3-2-15,-6-1-1 16,-6 1 3-16,-6 0 0 16,-6 2-6-16,-8 1 0 0,-4-1-21 15,0 3-9-15,3 0-60 16</inkml:trace>
  <inkml:trace contextRef="#ctx0" brushRef="#br1" timeOffset="274">14144 14325 116 0,'0'-3'46'0,"2"3"-24"15,-2 0-6-15,0 0 18 0,0 0-12 16,3 5-4-16,6 3 0 16,-3 5 2-16,0 3-10 15,0 3 3-15,0-1 3 0,-3 1 1 16,0-3-1-16,0 0-8 0,-3-3-3 15,0-8 3 1,0 0-2-16,0-5-1 16,0 0-5-16,0-2 0 15,0-4-5-15,-3-2 1 16,0-2 0-16,3-3 2 16,0-1-4-16,3 1 2 15,6 3 0-15,-3 2 2 16,6 5-4-1,0 3 4-15,-3 5 1 16,0 1 3-16,-3-1 1 16,0 0 1-16,-3 1 0 15,-3-6 0-15,3 2 0 16,-3-2 0-16,3-2 0 16,0-4-5-16,2-2 1 15,1-2-2-15,3-1-2 0,0 1 0 16,0 2 0-16,0 2 3 15,6 6 0-15,-3 3-2 16,-3 2 2-16,3 6 1 16,-6-1 2-16,0 4 1 15,-3-4 1-15,0 1-7 16,0-3 0-16,0-3-32 16,8-5-58-1,1-3-24 1,3 1 34-16</inkml:trace>
  <inkml:trace contextRef="#ctx0" brushRef="#br1" timeOffset="275">14560 14335 148 0,'-9'-3'57'0,"3"3"-30"0,-3 0-21 0,6 3 15 16,-3 0-2-16,-2 2 3 15,-4 3-1-15,3 5-1 16,0 3-10-16,3 0 0 0,3 0 1 15,3 0-4-15,3-3 1 16,3-2-5-16,3-4 0 16,3-4-3-16,3-3-1 15,-4-3-1-15,1-4-2 16,0-4-4-16,-3 0-2 16,0-2 5-16,-3 0 2 15,-3 2 3-15,0 3 0 0,0 0 2 16,0 3 1-16,0 3-6 15,0 4-2-15,3 6 2 16,3 5 1-16,3 3 2 16,0 0 0-16,-1-3 0 15,1 1 0-15,-3-4-5 16,6-5-28 0,0-5-8-16,-3-5-22 15,0-5-32 1,0-4 29-16</inkml:trace>
  <inkml:trace contextRef="#ctx0" brushRef="#br1" timeOffset="276">14727 14100 184 0,'-6'-8'68'0,"6"13"-36"0,0-5-35 0,0 8 13 16,3 5-7-16,3 6 0 15,0 12 5-15,0 1 3 16,0 3-6-16,0 4-3 0,0-2 1 15,-3 0-2-15,0-2 2 16,0-6-15-16,0 0-7 16,-3-13-52-1,0 5-39-15,0-5 42 16</inkml:trace>
  <inkml:trace contextRef="#ctx0" brushRef="#br1" timeOffset="277">14605 14356 244 0,'-3'-5'90'0,"6"5"-48"0,9-3-51 15,-6 3 14-15,6-2-5 16,3-1 0-16,2 0 2 16,4 1 3-16,3-4-2 15,3 4-4-15,3-1 0 0,-4 3-43 16,-2-2-18-16,0 2-31 15</inkml:trace>
  <inkml:trace contextRef="#ctx0" brushRef="#br1" timeOffset="278">14932 14348 176 0,'0'14'66'0,"0"-1"-36"0,0 5-29 0,0-7 16 16,0 0-7-16,0-1 0 15,3 1-15-15,0-3-4 16,0 0-47-16,0-3-18 15,-3-5 9-15,6 0 6 16</inkml:trace>
  <inkml:trace contextRef="#ctx0" brushRef="#br1" timeOffset="279">14944 14285 236 0,'-12'-13'90'0,"12"15"-48"0,0-2-45 0,0 0 19 0,0 0-10 15,0 0 2-15,0 0-10 16,6 3 0-16,3 2 0 16,3 1-37-16,0-1-13 0,3 0-45 15</inkml:trace>
  <inkml:trace contextRef="#ctx0" brushRef="#br1" timeOffset="280">15138 14319 160 0,'-12'0'63'0,"9"3"-34"0,-12 2-21 16,9 0 16-16,-3 3-1 0,0 3 3 15,0 2-12 1,0 3-5-16,3 0-6 0,3 0 0 0,3 0 0 16,3 2-6-16,3 6 0 15,9-13-19-15,0-3-6 16,3-3-14-16,3-8-4 15,-3-2-26 1,-1-3-11-16,1-3 44 16</inkml:trace>
  <inkml:trace contextRef="#ctx0" brushRef="#br1" timeOffset="281">15251 14351 128 0,'-9'-13'49'0,"3"10"-26"0,-3 0-5 0,6 3 20 15,-3 3-10-15,-3 0-1 16,0 2-14-16,0 3-3 0,0 3-6 15,3 2 2-15,3 0 0 0,3 0-2 16,3-2-3-16,3-1 0 16,0-2-1-16,3-2-3 15,0-6 0-15,0-3-1 16,0-2 0-16,0-1-2 16,-3-1 1-16,6 1 3 15,-3 1 1-15,-3 0 5 16,-6 5 5-1,6 8-7 1,6 0-1-16,-4-1-1 16,1 1 0-16,0 0 0 15,-3 0 0-15,0-2-22 16,0-1-10-16,3-5-31 16,-3 0-38-16,0-3 29 15</inkml:trace>
  <inkml:trace contextRef="#ctx0" brushRef="#br1" timeOffset="282">15361 14150 96 0,'3'-3'38'0,"0"14"-20"0,3 5-10 0,0-3 13 0,0 5 1 15,0 6 4 1,-3 0-3-16,0 3-2 15,-3-1-11-15,0 0-6 0,3-2-3 16,-3-5-21-16,3-3-9 0,0-3-45 16</inkml:trace>
  <inkml:trace contextRef="#ctx0" brushRef="#br1" timeOffset="283">15492 14084 160 0,'6'18'60'0,"0"-7"-32"0,0 10-20 0,-3-2 18 16,0 7-2-16,-3 3 1 16,0 0-10-16,0 3-2 15,0 0-7-15,0-3-4 0,3-3-1 16,-3-2-23-16,0-5-10 15,6-6-108 17</inkml:trace>
  <inkml:trace contextRef="#ctx0" brushRef="#br1" timeOffset="284">15629 14327 208 0,'0'3'79'0,"3"2"-42"0,3 8-45 0,-3-5 12 0,3 0-6 16,3 3 0-16,-3-3 4 16,-3 0 3-16,2 0-2 15,1-3-6-15,0-2-1 0,0-3-33 16,0-3-16-16,6-2-23 16</inkml:trace>
  <inkml:trace contextRef="#ctx0" brushRef="#br1" timeOffset="285">15798 14327 160 0,'-8'8'63'0,"-10"5"-34"0,3 14-19 16,3-11 20-16,0 10-9 0,-3 3 0 15,0 0-12 1,0 0-5-16,3-2-3 0,4-6-34 16,-1-5-13-16,0 0-41 15</inkml:trace>
  <inkml:trace contextRef="#ctx0" brushRef="#br1" timeOffset="286">16150 14303 140 0,'0'-2'52'0,"6"2"-28"0,-6 2-15 0,3 4 14 15,3 2 4 1,3 2 6-16,-7 3-9 0,4 3-5 16,0 0-10-16,-3 0 3 0,-3 0 1 15,0-3-6-15,-3-2-2 16,0-3 3 0,3-3-2-16,0-2-1 15,-3-3-2-15,0-3 0 16,3-2-4-16,0-3-2 15,0-5-3-15,0-3-1 0,9 0 4 16,3 3 1-16,0-1-3 16,0 4 1-16,3 2 2 15,0 2 1 1,0 6 1-16,0 6 2 0,-3 2 1 16,-4 2 3-16,-2 4 3 15,0-4 5-15,-3 1-6 16,0-3-2-16,-3-3-3 15,0-5 0-15,3 3-2 16,3-6-1-16,3-2 1 16,3-3-1-16,0-3 0 15,3 1 0-15,3 2-3 16,-3 0 0-16,0 2-1 16,2 6 3-16,-5 3-2 15,0 5 1-15,-3 3 2 0,0-1 2 16,0 1-12-16,0-3-3 15,0 0-27-15,3-6-9 16,3-2-8 0,0-2-47-16,-1-4 16 15</inkml:trace>
  <inkml:trace contextRef="#ctx0" brushRef="#br1" timeOffset="287">16680 14319 168 0,'-18'-5'66'0,"3"0"-36"0,3 5-15 0,9 2 20 15,-3 1-10-15,0 2-5 0,-3 3-3 16,3 3-1 0,0 2-8-16,3 0 1 0,3 3 2 0,3-3-6 15,0-2-1-15,3-3-7 16,6-3 0-16,-3-2-8 16,6-3-3-16,-3-5-3 15,0-1-3-15,-3-2 9 16,-1 0 4-16,-2 0 5 15,0 3 1-15,-3 0 3 16,0 2 3-16,0 3-2 16,0 3 0-16,3 2 1 15,3 6 2-15,0-1-1 16,3 4 0-16,0-4-6 16,0-2 1-16,0 0-2 0,0-3 0 15,0-5-22-15,-1-5-10 16,-2-3-33-1,0-3-41-15,0-4 31 16</inkml:trace>
  <inkml:trace contextRef="#ctx0" brushRef="#br1" timeOffset="288">16813 14041 148 0,'0'-18'57'0,"6"21"-30"0,0 2-23 0,0 5 15 16,3 12 4-16,0 1 6 15,3 9-7-15,0 8-1 16,-3-3-12-16,-3-3-1 0,0 1-1 0,0-1-6 16,-3-5-2-1,-3-2-29-15,0-6-10 0,0-5-55 16</inkml:trace>
  <inkml:trace contextRef="#ctx0" brushRef="#br1" timeOffset="289">17013 14232 144 0,'-33'-3'55'0,"18"11"-30"0,-17-5-12 15,20 0 19-15,-3 4-1 16,-3 1 4-16,0 3-8 0,6-3-4 15,3 0-13-15,3 0-2 0,6 0-1 16,6 0-6-16,3 0 0 16,9 0-6-16,3-1-1 15,3-1-22-15,-1-4-6 16,-2 1-40 0,0-3-46-16,0 0 37 15</inkml:trace>
  <inkml:trace contextRef="#ctx0" brushRef="#br1" timeOffset="290">17058 14317 176 0,'-6'0'68'0,"9"2"-36"0,3-2-40 0,-3 0 15 16,17 3-5-16,1-3 4 16,-3 0 1-16,3-3-3 15,-3 1-1-15,0-6 1 0,-4 0-2 16,1-3-2-16,-3 1-6 15,-3-1-1-15,-6 0 1 16,-3 1 3-16,-6 2 6 16,-6 3 3-16,-6 5 6 15,1 0 5-15,-4 5-7 16,3 3-1-16,3 0 1 16,0 2 1-16,3 4-1 15,6-1 1-15,3 0-4 0,9 3-2 16,0 0-5-16,6-3-2 15,3-2-21-15,3-3-10 16,0-3-32 0,3-3-48-16,-1 1 24 15</inkml:trace>
  <inkml:trace contextRef="#ctx0" brushRef="#br1" timeOffset="291">17468 14216 108 0,'0'-3'44'0,"0"6"-24"0,-3 0 16 15,0-1 25-15,0 1-6 16,-3 0-2-16,-2-1-19 16,2 1-9-16,-3 0-14 15,6 2-10-15,0 3-1 0,3 0 0 16,3 2 0-16,3 1-5 16,3 2-1-16,-1 0 3 15,1 1 1-15,-3 1 2 16,-6 1 0-16,-3 0 0 0,-6 0 2 15,-5-3-10-15,-10 1-4 16,-6-4-38-16,-3 1-18 16,0-3-30-1</inkml:trace>
  <inkml:trace contextRef="#ctx0" brushRef="#br1" timeOffset="292">18385 13991 108 0,'6'-10'41'0,"-3"4"-22"0,3-4-18 0,-3 4 11 16,-3-2 9-16,0 1 7 16,-3-1 3-16,-6-3 1 15,0 3 5-15,-3 0 1 16,0 3-20-16,-11 2-6 0,2 6-4 0,0 7-7 16,3 9-2-16,3 18-3 15,3 5 3-15,3 3 2 16,6 8 4-16,0-2-2 15,3-7-2-15,3-4 0 16,0-3 1-16,0-5-8 16,-3-6-1-16,0-4-18 15,-3-4-7-15,-3-5-23 16,-3-2-8-16</inkml:trace>
  <inkml:trace contextRef="#ctx0" brushRef="#br1" timeOffset="293">17959 14301 216 0,'0'-8'82'0,"-3"13"-44"0,6-10-42 0,3 5 15 15,6-3 1-15,6-5 4 16,6 6-6-16,3-6-3 16,6 2-4-16,-1 1-3 15,10 2 1-15,0 3-26 0,-4-2-8 16,-2-1-49-1,-3 0-40-15,-6 1 46 16</inkml:trace>
  <inkml:trace contextRef="#ctx0" brushRef="#br1" timeOffset="294">18415 14200 208 0,'-3'5'77'0,"3"1"-42"16,3 12-43-16,-3-4 12 0,0 1-4 15,3 4 2-15,0-1-1 16,0 1-1-16,0-1 1 16,0 1-8-16,0-3 0 0,0-3-54 15,0-2-49 1</inkml:trace>
  <inkml:trace contextRef="#ctx0" brushRef="#br1" timeOffset="295">18403 14190 152 0,'-3'-14'57'0,"3"9"-30"0,3-3-51 0,3 8 1 15,0-2-36-15,0-1-13 16</inkml:trace>
  <inkml:trace contextRef="#ctx0" brushRef="#br1" timeOffset="296">18570 14385 156 0,'0'24'57'0,"0"-16"-30"0,-3 0-14 0,3-8 17 16,0 0-6-16,-3 0-2 15,0 0-4-15,0-3-1 16,0-2-9-16,0-3 1 0,3 0 2 16,0-2-6-16,0-4-3 15,6 1-10-15,0-3-5 16,6-5-11-16,0 3-5 0,2 4-22 15,4 1-10-15,6 3-14 16</inkml:trace>
  <inkml:trace contextRef="#ctx0" brushRef="#br1" timeOffset="297">18784 14227 160 0,'-12'0'63'0,"9"2"-34"0,-18 1-21 15,15 0 18-15,-3-1-4 16,3-2 1-16,0 0-12 15,3 3-7-15,6 7-2 16,9 1 0-16,0 0 1 0,0-1-1 16,0 3 1-16,-3-2 0 0,-3 0 3 15,-3-3-1-15,-3-1 2 16,-3 1 0 0,-6-2 3-16,-6-1-5 0,0-2-3 15,0-1-1-15,1-2 1 16,-1-2-12-16,3-1-6 15,3 0-29-15,3-2-13 16,3-6-34 0</inkml:trace>
  <inkml:trace contextRef="#ctx0" brushRef="#br1" timeOffset="298">18867 13989 192 0,'0'-8'71'0,"3"10"-38"0,0 1-34 15,-3 2 15-15,3 0-4 16,0 6 4-16,0 16 10 16,0 7 7-16,0 8-16 15,0 6-4-15,0-3 0 0,6 0-7 16,0-3-2-16,0-5-12 16,3-5-4-16,-3-8-20 15</inkml:trace>
  <inkml:trace contextRef="#ctx0" brushRef="#br1" timeOffset="299">18757 14221 256 0,'0'-8'96'0,"6"6"-52"0,6-6-45 0,-3 5 18 15,6 1-6-15,0-4 3 16,3-2-7-16,8 3-4 16,4-3-2-16,0 0-50 0,3 3-19 15,-4 2-41 1</inkml:trace>
  <inkml:trace contextRef="#ctx0" brushRef="#br1" timeOffset="300">19460 14020 116 0,'-9'-2'44'0,"6"4"-24"0,-6 1-4 0,0 0 18 15,-6 5 4-15,0-1 2 16,0 7-16-16,3-4-6 16,3 1-11-16,3-1-7 0,0 1-1 15,4 0-4-15,2-1 1 16,8 1-11-16,-2 2-6 16,0 0-19-1,-9 0 19-15,0 3 10 16,-3 0 8-16,3 3 3 0,0 2 13 15,-2-3 6 1,2-2-5-16,3 0-3 0,3-3-4 16,5-2 0-16,1-3-4 15,6-3 0-15,0-2-23 16,0-3-12-16,-3-8-47 16</inkml:trace>
  <inkml:trace contextRef="#ctx0" brushRef="#br1" timeOffset="301">19320 13885 200 0,'-9'-5'74'0,"6"8"-40"0,0-1-51 0,3-2 7 15,0 6-16 1,0 2-1-16,0 5-39 0,0 3-17 15</inkml:trace>
  <inkml:trace contextRef="#ctx0" brushRef="#br1" timeOffset="302">19385 14364 224 0,'0'29'85'0,"-3"-13"-46"0,3 8-37 0,3-13 19 15,0 4-15-15,-3 7-4 0,9-4-3 16,-3-2-1-16,3-3-47 15,0-5-21-15,0-2-20 16,6-12-6 0</inkml:trace>
  <inkml:trace contextRef="#ctx0" brushRef="#br1" timeOffset="303">19799 14142 148 0,'-6'-13'57'0,"9"15"-30"0,-3-4-7 0,0 4 21 0,-3-2-7 16,0 3-2-16,-3 5-16 16,-3 0-7-16,3 0-6 15,0 2-3-15,3 1 1 0,0 5-4 16,6 0 2-16,3 5 1 16,3-3 0-16,6 1 0 15,-3 0 2-15,-3-4-1 16,-9 1-1-16,-3-3 1 15,-3 1 1-15,0-4 1 16,-3-2 3-16,-3-2-3 16,0-4-2-16,0-2-3 15,0-2 1-15,1-4-17 16,2 1-5-16,3-3-20 16,6-3-8-16,6-4-21 15,6-4-23-15,2 1 38 16</inkml:trace>
  <inkml:trace contextRef="#ctx0" brushRef="#br1" timeOffset="304">19927 14187 156 0,'9'3'57'0,"-3"-1"-30"0,-3 4-12 0,0-1 20 15,3 0-10-15,0-2-3 16,0 2-3-16,3-2-3 16,0-1-8-16,-1-2-1 0,1 0 0 15,0 0-3-15,0-2-1 16,0-4-1-16,-3 1-2 15,-3 0 1-15,0-3-1 16,-3 0-7-16,-3 0-3 0,-3 3 3 16,-3-1 2-16,0 4 3 15,-3 2 1-15,-3 5 3 16,1 3 1-16,2 3 3 16,0 7 1-16,3-2 3 15,3 5 1-15,3-2-3 16,6-3-3-16,6-1 0 15,3-1-1-15,3-1-18 16,2-3-5-16,13-4-29 16,-3-1-9-16,0-2-38 15</inkml:trace>
  <inkml:trace contextRef="#ctx0" brushRef="#br1" timeOffset="305">20189 14205 216 0,'-18'3'82'0,"15"5"-44"0,-3 3-44 0,3-3 12 15,0 2-2-15,3 6 2 16,0 0 4-16,0 0 1 16,6 0-5-16,3 0-6 0,3-3-3 15,3 0-16-15,0-2-7 16,6-6-9-16,2-2-4 15,1-3-9 1,-3-3-34-16,0-2 14 0</inkml:trace>
  <inkml:trace contextRef="#ctx0" brushRef="#br1" timeOffset="306">20412 14258 112 0,'-6'-23'44'16,"3"23"-24"-16,-3-3-2 0,3 3 20 0,0 3-17 15,0 5-6-15,0-1 2 16,0 7 2-16,3-1-9 15,3-2-6-15,3-1 0 0,3 1 1 16,0-3 4-16,3-3 0 16,0 0 2-16,0-2-2 15,0-3 2-15,0-3-4 16,-3 1 1-16,-3-6-3 16,-3-6 2-16,-3 1-4 15,-3-3 0-15,-3 3-1 16,0 0 1-16,-3 0-15 15,0 2-5-15,0 0-15 0,0 1-6 16,3 5-12-16,0-3-6 16</inkml:trace>
  <inkml:trace contextRef="#ctx0" brushRef="#br1" timeOffset="307">20579 14195 152 0,'12'26'57'0,"-3"-7"-30"0,-3 13-18 0,-3-22 16 16,0 3 1-16,-3-2 4 16,0 0-1-16,0-3 0 0,-3-3-16 15,0 0 1-15,3-5 0 16,-3 0-1-16,3-3 0 16,0-2-3-16,0-3-1 0,3-5-5 15,3-3-3-15,5-2-7 16,4 2-1-16,-3 5 1 15,3 1 3-15,6 7 0 16,3 3 1-16,-3 11-5 16,-4 2 0-16,-2 0-13 15,0 0-2-15,0-2-1 16,0-1-2-16,3-2-18 16,3-2-10-16,0-4-19 15,5-7-18 1,4 0 40-16</inkml:trace>
  <inkml:trace contextRef="#ctx0" brushRef="#br1" timeOffset="308">21052 14187 116 0,'-6'-19'46'0,"-3"14"-24"0,-9-3 1 0,12 8 18 15,-5 0-6-15,-1 3-1 16,-3 5-19-16,0 2-9 16,0 4-4-16,0 7 4 0,3 5 4 15,6-2-5-15,3 0-1 16,6-6 0-16,3-2 0 15,3-3-2-15,6-5-2 16,0-8 1-16,3-5 1 16,0-8-12-16,-4-6-3 15,-5-4-7-15,0-9-1 0,-3-8 3 16,-6-5 3 0,-6-2 13-16,0 4 6 0,-3 6 12 15,1 8 7-15,2 8-3 16,0 5 0-16,9 11-13 15,0 15-7-15,5 17 0 16,1 12 1-16,3 6 0 16,3 6 2-16,0-4-7 15,3-4-1-15,3-6-82 16,6-8-49 0,-1-8 53-16</inkml:trace>
  <inkml:trace contextRef="#ctx0" brushRef="#br1" timeOffset="309">21603 14213 160 0,'0'3'60'0,"0"0"-32"0,6 15-24 0,-3 1 13 16,0 7 7-16,3 9 5 15,3 10 2-15,-1 5 3 16,-2-3-18 0,0-4 2-16,-3-6 2 0,0-8-7 15,0-5-2-15,0-3-2 0,-3-10 1 16,0-4 1-16,-6-12-1 16,-3-8-6-1,0-16-4-15,-2-3-1 16,-1-8-4-16,6-2-1 15,3-6-2-15,3-2 0 16,9 0 2-16,9 8 2 16,2 7-1-16,4 6 4 15,6 11 2-15,0 10 2 0,-3 10 1 16,-4 6 0-16,-2 3 6 16,-6 10 6-16,-9 0-2 15,-6-2 2-15,-6-1-7 16,-6 1-1-16,-3-3-2 15,-3-3-1-15,-2-3-17 16,-4-2-4-16,3-5-23 16,0-3-8-16,3 0-15 15,6-3-4-15,3-2-24 16,6-6-23 0,9-4 45-16</inkml:trace>
  <inkml:trace contextRef="#ctx0" brushRef="#br1" timeOffset="310">21784 14205 152 0,'12'-2'57'0,"-3"7"-30"0,-3 3-5 0,0 0 23 16,0 11-12-16,0-1-4 16,3 1-3-16,0-1 0 15,0 1-14-15,3-1-2 0,0-5-3 16,2 1 1-16,1-6 0 16,-3-3-2-16,0-3-1 15,0-2 1-15,-3-5 1 16,0-3-6-16,0-2 0 15,-3-4-3-15,3-4-2 16,-3 2 3-16,0 5 0 16,0 4 1-16,0 1 0 15,0 6-5-15,-1 8-1 16,1 3 5-16,0-1 2 16,0 4 1-16,0-1 1 0,0-3-4 15,0 1 0-15,0-3-19 16,6-5-49-1,0-6-3-15,6-2-34 16</inkml:trace>
  <inkml:trace contextRef="#ctx0" brushRef="#br1" timeOffset="311">22124 13954 212 0,'3'5'79'0,"12"11"-42"0,-4 27-45 0,-5-20 12 16,-3 4 7-16,0 5 5 16,0-3-2-16,0 5 0 15,-3-2-8-15,0-6-6 16,0-2-1-16,0-5 1 0,0-6 2 16,0-2-6-16,3-4 1 15,3-14-21 1,0-4-7-16,3 0-4 15,3 1 5-15,0-1 6 16,3 3 16-16,3 6 7 16,0 4 19-16,2 9 9 15,-2 2 8-15,-3 0 3 16,-3 3-5-16,-9 0 0 0,-6 0-4 16,-9 0 2-16,3-3-15 15,-9-2-4-15,-6-3-8 16,7-6-1-16,-10-2-14 15,-3-5-8-15,3-3-23 16,6-5-9-16,4-6-17 16,2-7-5-16,6-3-12 15</inkml:trace>
  <inkml:trace contextRef="#ctx0" brushRef="#br1" timeOffset="312">22347 13854 244 0,'15'-16'93'0,"-9"29"-50"0,9 0-41 0,-9-2 17 16,0 7 3-16,-1 9 6 15,-2 12 0-15,0 4 1 16,0 4-16-16,0 1-8 16,0 0-3-16,0-9-2 0,0-7 0 15,0-3-29-15,-3-5-13 16,6-5-33-16,-3-6-16 15,0-3-13 1</inkml:trace>
  <inkml:trace contextRef="#ctx0" brushRef="#br1" timeOffset="313">22496 14227 236 0,'0'8'88'0,"3"0"-48"0,3 15-49 0,-3-9 14 0,0 1-5 16,-3 1 0-16,3 0 0 15,0 0 2-15,0-3-1 16,0-2-31-16,-3-3-15 0,0-3-46 16</inkml:trace>
  <inkml:trace contextRef="#ctx0" brushRef="#br1" timeOffset="314">22508 14110 268 0,'-9'-13'101'0,"9"0"-54"0,0 5-59 16,3 5 15-16,0 3-7 16,3 0-1-16,0 0-7 0,3 0-3 15,11 0 8-15,1 8-38 0,0 0-17 16,3 0-26 0</inkml:trace>
  <inkml:trace contextRef="#ctx0" brushRef="#br1" timeOffset="315">22713 14137 184 0,'-24'10'68'0,"12"1"-36"0,-6 2-15 0,12-2 22 15,-2 2 0-15,-4 5 4 16,6 6-18-16,6 0-4 16,0-3-13-16,9 0 1 0,3-2 4 15,5-3-5-15,4-3-2 16,3-2-6-16,3-6 0 0,0-2-22 15,-7-3-10-15,-5-3-33 16,3-2-13-16,-9-1-30 16</inkml:trace>
  <inkml:trace contextRef="#ctx0" brushRef="#br1" timeOffset="316">21716 14613 280 0,'-6'0'104'0,"9"3"-56"0,15-1-63 0,0-4 16 16,17-1-1-16,19-2 7 15,20-1 12-15,13-2 6 16,11 0-13-16,-3 1-2 0,3-4 0 16,-8 3-8-16,-13 0-1 15,-11 3-19-15,-13 7-5 16,-11-7-42-16,-9 0-18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05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11825 11261 104 0,'-6'0'41'15,"9"0"-22"-15,3-3-25 0,0 3 8 0,3 0 9 16,3-3 7-16,-1 1 13 15,4-1 8-15,0 0-8 16,0 1-3-16,-3-1-16 16,0 1-5-16,6-1-1 0,6 0-1 15,11 3 2-15,13-2 0 16,20 2 1-16,13 0-2 16,14 0-1-16,18 0 1 15,15 2 1-15,9-2-6 16,12 0 0-16,6 0 10 15,11 0 5-15,10 0-8 16,8 0-2-16,13 0-2 16,8-2 2-16,10-1-1 0,2 0 0 15,3 1-3-15,0-1-2 16,4 0 1-16,-7 3-1 16,3 0 0-16,-5 0 2 15,-1 0-1-15,-12 3-1 16,-5-3 1-16,-4 3 1 15,-5-3-1-15,2 2-1 16,-11 1 1-16,-12 0 1 16,-4 2-1-16,-20 0-1 15,-12 0 1-15,-15 1-1 16,6-1 0-16,-24-2 2 0,-20-1-1 16,-22-2 2-16,-11 0-2 15,-15 0-1-15,-9 0-2 16,-7 0 1-16,-8 0-4 15,-9 0-1-15,-14 0 0 16,-16 0 4-16,-21 3-1 16,-20 0-1-16,-27-3 0 15,-18 5 3-15,-24-5 0 16,-24 0 1-16,-9 0 0 16,-11-3 0-16,-13 1-3 15,-8-1 0-15,-18-2 4 16,-21 2 1-16,-6 0-5 15,-15 1 0-15,-27 2-1 16,-5 2 2-16,-10 4-1 16,1 4-1-16,-1 1 3 15,-3-1 2-15,4 4 2 0,2-4 1 16,7 1-5-16,11 7-1 16,12-10 1-16,18 8 2 15,24-5 0-15,21 10-1 16,38-5-15-16,39-6-5 15,27 1-89 1,42-6-45-16,26-5 77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12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8649 8411 4 0,'0'0'0'0</inkml:trace>
  <inkml:trace contextRef="#ctx0" brushRef="#br0" timeOffset="1">8595 8419 80 0,'0'0'33'0,"0"3"-18"0,0-3 2 0,0 0 16 15,-3 0-8-15,-3 0-3 16,-3 2-3-16,-3-2-3 15,3 0-8-15,1 0 1 0,-1 0 2 16,-3 0-4-16,6 3 1 16,-3-3-5-16,9 0 0 15,3 3-3-15,6-1-1 16,9 4 5-16,5-4 5 16,7 1-3-16,6 2-1 15,-3-2-2-15,-4-3-3 16,-2 0 1-16,-6 0 1 15,-3 0 1-15,-3 0 1 16,-6 0 9-16,-3 0 3 0,-3-3-1 16,-3 1 1-16,-3-4-9 15,-3 1-2-15,0 2-3 16,-6 1-2-16,3 2 1 16,-3-3-1-16,3 3-7 15,3 0-3-15,3 0-34 16,3 0-14-16,12 3-41 15</inkml:trace>
  <inkml:trace contextRef="#ctx0" brushRef="#br0" timeOffset="2">9503 8528 112 0,'3'0'44'0,"0"0"-24"0,6 0-21 15,-3 0 9-15,6 0-1 16,3 2 1-16,11-2 2 15,7 0 4-15,3 0-4 16,6 0 2-16,2 0-7 16,4-2-1-16,-1 2 2 0,-2-6 1 0,-3 6 1 15,-3 0-2 1,-4-5 1-16,-11 2-4 0,-6 1 0 16,-6-1-1-16,-15 0-4 15,-9 1-3 1,-9-1-4-16,-6 0 0 15,-11 3 5-15,-4 0 2 16,0 0 4-16,-2 6 1 16,5-1-1-16,0 0-2 15,6-2 1-15,10 0 1 16,5-1-17-16,12 1-6 16,15 0-23-1,9-1-36-15,8 1 16 16</inkml:trace>
  <inkml:trace contextRef="#ctx0" brushRef="#br0" timeOffset="3">10723 8541 116 0,'-20'-3'44'0,"20"3"-24"0,17 3-21 0,-11-1 7 15</inkml:trace>
  <inkml:trace contextRef="#ctx0" brushRef="#br0" timeOffset="4">10756 8549 195 0,'30'5'12'0,"6"0"-4"16,11 1-3-1,4-1-2-15,2 0-3 16,7-2 1-16,-3-3-1 0,-4 0 2 0,-2-3 1 15,-10 1 3 1,-5-1 1-16,-9 0 3 0,-6 3 6 16,-6-2 2-16,-9-1-7 15,-9 0-2-15,-9 1-7 16,-12-1-2-16,-6 0 2 16,0 3 1-16,4 0-4 15,2 3-1-15,6-3-17 16,6 3-5-16,9-1-41 15,24-2-31 1,12 0 35-16</inkml:trace>
  <inkml:trace contextRef="#ctx0" brushRef="#br0" timeOffset="5">10859 10553 120 0,'-27'-8'46'0,"15"8"-24"0,3 0-21 0,9 0 11 0,-2 0-6 16,2 0 2-16,0 0-5 15,0 0 0-15,0 0 3 16,17 3-3-16,10 2 3 16,6 1 0-16,18-1 2 15,17-2 2-15,18 2-1 16,15-3 0-16,10-2-5 16,14 0-1-16,3 0-1 15,3-2 1-15,0-1 0 16,-9 1 1-16,-6-1 0 15,-18-2 2-15,-12-1 3 16,-17 1 2-16,-13 0-5 16,-14 2-2-16,-12-2 9 15,-12-1 6-15,-12 1-8 16,-9 3-1-16,-18-4-13 0,-12-2-3 16,-18-2-2-16,-23 2 0 15,-18 3 0-15,-24-1 0 16,-18 9 2-16,-9-3 2 15,-12 5 2-15,-3 0 3 16,18-2 0-16,6 2 2 16,15-2-2-16,18 2-1 15,21-2 1-15,11 0-1 16,22-1-3-16,11-2 0 16,18 0-12-16,18 0-2 15,27-2 14-15,20 2 9 16,22 0 0-16,32-3-1 0,15 6 0 15,15-3-1-15,12 0 0 16,3 2 0 0,3-2-2-16,-6 0-2 0,-15 3 1 15,-12 0 1-15,-18-3-1 16,-18 0 2-16,-11 2-13 16,-16 1-6-16,-14-1-38 15,-12 1-54 1,-15 2 19-16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30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7068 8588 132 0,'-12'-8'52'0,"9"8"-28"0,3 0-17 16,0 0 15-16,0 0-9 16,0 0 0-16,3 0-7 15,0-2-2-15,0-1-2 16,3 1 3-16,3-1 4 0,3 0-3 16,3 1 2-16,6-4 1 15,6 4 2-15,8-1-8 16,7 0-3-16,6 3 1 15,-1 0 3-15,1 0 3 16,-1 3 1-16,-8-3-4 16,-6 0-3-16,-6 0 4 15,-6 0 4-15,-4 0-5 16,-2 0 0-16,-3 0-9 16,3-3-4-16,6 1-55 15,9-1-62 1,17-5 30-16</inkml:trace>
  <inkml:trace contextRef="#ctx0" brushRef="#br0" timeOffset="0.99">9247 8649 152 0,'-15'0'57'0,"18"0"-30"0,3 0-34 0,0 3 8 16,6 0 0-16,6-1 1 15,18-2 6-15,20 0 3 16,13 0-6-16,11 0 1 0,15 0 1 15,6 0 1-15,1 0 0 16,-7 0 0-16,-9 0 0 16,-11 0-4-16,-13 0-3 0,-5-2-14 15,-13-1-4-15,-5 3-64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40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673 1507 104 0,'0'-11'41'0,"3"6"-22"0,0 0-7 0,0 2 16 16,0 3-10-16,0 0 11 15,6 3-3-15,3 5-7 16,0 2 7-1,2 6-15-15,-2 3 12 16,0 2-14-16,0 5 5 0,-3 1-6 16,0-1-1-16,-3-2-3 15,0-6-1-15,0-2-1 16,0-2-2-16,3-4 3 0,0-2-2 16,-3-3 2-16,0-2 2 31,2 0-2-31,1-3 3 0,3-3-6 15,0-2 0-15,0-1 2 16,0 1 1-16,0-3-1 16,-3 0-2-16,0 3 1 0,0 0-21 31,0-1 11-31,-3 1-54 0,3 2 35 0,-4-2-86 31,1 5 64-31</inkml:trace>
  <inkml:trace contextRef="#ctx0" brushRef="#br0" timeOffset="1">863 1684 116 0,'-9'0'46'0,"9"5"-24"0,-6-5-10 15,4 0 29 1,2 0-23-16,-3-2 16 16,3 2-20-16,-3-3 1 0,3-2-4 0,0-3 4 15,0 3-8-15,0-9 5 16,3 1-7-16,-3-8 7 16,5 5-8-16,1-8 3 15,3-2-2-15,3-1 0 16,6 3-1-16,0-2 2 15,3 0-3-15,3 2-2 0,5 3 2 16,4 2-4-16,3 6 0 16,3 5 1-16,-4 0 2 15,-2 3 1-15,-3 2 1 16,-6 0 2-16,-4 1 3 16,-2-1-4-16,-3 0-3 0,-3 1-15 15,-3-1-6 1,-3-2-52-16,0 2-23 0,0 1-1 31</inkml:trace>
  <inkml:trace contextRef="#ctx0" brushRef="#br0" timeOffset="2">1578 1298 140 0,'-6'-6'55'0,"6"6"-30"0,-6 0-12 16,3 3 17-16,0 0-11 15,-3 5-1-15,0 0-8 16,0 5-4-16,0 5-3 15,3 4-3-15,3-1 3 0,6 3-2 16,3-3-1-16,3-3 3 16,9-5 2-16,0-5 0 15,5-5 2-15,-5-6-2 0,-3-2 2 16,0-3-2-16,-3-2 0 16,-3-4-1-16,-6-2 2 15,-3 1-3-15,-6-1 0 16,-3-3 1-16,-3 3 2 15,-6 3-5-15,-3 3-3 16,3 2-10-16,0 2-3 16,3 1-23-16,0 2-10 15,4 1-41 1</inkml:trace>
  <inkml:trace contextRef="#ctx0" brushRef="#br0" timeOffset="3">1786 1337 120 0,'0'16'46'0,"0"0"-24"0,3 0-19 15,0-8 12-15,-3 0 4 16,0 0 5-16,0 0 1 16,0-3 2-16,0-2-15 15,0-3-5-15,0 0-2 0,0 0-1 16,0-3 0-16,0 0-5 15,0-4-1-15,0-4-4 16,3-2-1-16,0-3-3 16,6 3-1-16,0-1 3 15,3 4 3-15,-3 2 5 16,3 5 2-16,0 3 4 16,2 6 1-16,1 4 1 15,0 3 0-15,-3 1 2 16,-3-4 4-16,0 1-4 0,-3-1 0 15,0-2-9-15,-3 0 0 16,0-3-10-16,0 1-4 16,-3-6-31-16,0 0-13 15,3-3-24 1</inkml:trace>
  <inkml:trace contextRef="#ctx0" brushRef="#br0" timeOffset="4">2039 1068 156 0,'0'-3'57'0,"3"6"-30"0,3-1-29 15,-3 4 9-15,3 4 12 16,0 9 10-16,0 7-4 16,0 3 0-16,-3 6-14 15,0-4-2-15,0 1-2 0,-3-3-3 16,0-2-3-16,0-4-7 15,0-4-4-15,0-3-32 16,0-3-12-16</inkml:trace>
  <inkml:trace contextRef="#ctx0" brushRef="#br0" timeOffset="5">2152 1290 176 0,'3'5'66'0,"3"6"-36"0,3-1-26 0,-3-2 15 16,0 5-2-16,0 1-1 16,0-1-6-16,0-3-2 15,0 1-4-15,0 0-5 0,0-3 0 16,0-3 3-16,0 0 1 16,0-5-26-16,5 0-11 15,4-5-21 1,0-8-43-16,0-3 17 15</inkml:trace>
  <inkml:trace contextRef="#ctx0" brushRef="#br0" timeOffset="6">2364 1279 176 0,'-3'6'66'0,"0"4"-36"0,-6 11-11 0,6-2 21 0,-3 5-3 16,-6 5 3-16,-3 8-18 16,3 0-5-16,0 2-11 15,0-1-4-15,3-4 1 0,3-8-22 16,0-4-7-16,3-4-192 31,0-7 110-31</inkml:trace>
  <inkml:trace contextRef="#ctx0" brushRef="#br0" timeOffset="7">2861 1255 88 0,'0'0'33'0,"3"-2"-18"0,-3 2 0 16,0 0 13-16</inkml:trace>
  <inkml:trace contextRef="#ctx0" brushRef="#br0" timeOffset="8">2867 1247 214 0,'6'-5'23'0,"0"-5"-15"16,-1-6-7-16,1 0-2 16,0 3-2-16,0-3 1 0,0 3-3 15,0-1 1-15,-3 4-3 16,0 2 2-16,0 0 3 0,0 3 1 15,0 2 1 1,-3 3 0-16,0 0 4 0,3 5 5 16,0 8 6-16,0 9 3 15,0-1-1-15,-3 3 2 16,3-3-10-16,0 0-3 16,0-3-6-16,-3 1-1 15,0-3 3-15,0 2 1 16,0-2-30-16,0-3-12 15,0-2-40 1</inkml:trace>
  <inkml:trace contextRef="#ctx0" brushRef="#br0" timeOffset="9">2858 1427 92 0,'-3'-2'35'0,"6"2"-18"0,3-3-7 16,0 3 14-16,0 0 4 16,2-3 3-16,4 3-3 15,3-2 0-15,9-1-12 16,0 3-4-16,0 0-7 16,0 0-4-16,-1 0 0 0,-2 0-10 15,-3 0-2-15,-3 3-49 16,0-1-49-16,-3 4 30 15</inkml:trace>
  <inkml:trace contextRef="#ctx0" brushRef="#br0" timeOffset="10">3655 1210 88 0,'-29'-5'35'0,"20"10"-18"0,-6-2-13 0,6 2 8 0,-3 1 1 16,-3 4 3-16,0 3-7 15,-6 6-3-15,4 0-1 16,5 4 1-16,3 1 1 15,6 0 1-15,6-3-4 16,6 0 2-16,3-2 0 0,-1-6-2 16,4-2-1-16,0-6-1 15,0-5-2-15,3-5-6 16,-3-6-1-16,3-7-4 16,-3-1 0-16,-4 0 6 15,-2 1 2-15,-9-1 5 16,0 4 1-16,0 1 3 15,0 1 1-15,0 5 8 0,0 3 4 16,0 5-11-16,0 5-7 16,0 3 1-16,6 3 2 15,0 5-1-15,0 2 0 16,0-2-1-16,0 0 1 16,3-3-7-16,0-2 1 15,0-1-30-15,0-2-11 16,0-3-23-1</inkml:trace>
  <inkml:trace contextRef="#ctx0" brushRef="#br0" timeOffset="11">3792 1308 96 0,'-3'11'38'0,"6"-6"-20"0,3 19-10 16,-3-16 13-16,0 5 3 15,0-2 5-15,0-1-4 16,0 1-1-16,0 0-11 16,0-4-3-16,-3-1-6 15,0-1-1-15,0-5 3 0,0 0 1 16,0 0 1-16,0-3-4 16,0-2-3-16,3-8-5 15,0-3 0-15,3-3 0 16,0 4-1-16,3 1 1 0,3 1 3 15,0 3-5-15,3 2 2 16,-1 2-18 0,1 1-6-16,0 2-7 15,0 1-46-15,3 2 3 16</inkml:trace>
  <inkml:trace contextRef="#ctx0" brushRef="#br0" timeOffset="12">4069 1298 124 0,'-9'0'46'0,"3"2"-24"0,-6 4-15 0,6-1 13 15,0 3-8-15,-2 3 1 0,-1 2-2 16,3 0 1-16,3 0-6 16,0 0 0-16,3-2 4 0,6 0-2 15,0-3 1-15,0-3-5 16,2-5-3-16,1-3 0 15,0 1 1-15,0-4-3 16,-3 1-2-16,3-3 4 16,-3 3-1-1,-3-1 0-15,0 1 1 16,0 0-1-16,3 2-3 16,-3 6 0-16,0 5-3 15,3 2-1-15,3 4 1 16,0 4 4-16,0 3 5 15,0 3 3-15,-3 0 11 0,0 2 6 16,-4-2 3-16,-2 3 2 16,-2-4-9-16,-4-7-4 15,-6-2-8-15,-3-7-3 16,-3 1-9-16,-3-5-2 16,0-11-20-16,0-2-8 15,4-4-22-15,2-2-6 16,3-2-20-1</inkml:trace>
  <inkml:trace contextRef="#ctx0" brushRef="#br0" timeOffset="13">4155 1322 124 0,'0'2'49'0,"3"1"-26"0,0 7-14 16,-3-2 14-16,3 6 2 15,0-1 2-15,0 0-3 16,3 0-3-16,0 1-11 16,3-1-2-16,0 0-1 0,3-2-3 15,0-3-3-15,3-3 2 16,-3-5 0-16,0-3-4 16,0 1 1-16,-1-4-2 15,-2 1-2-15,-3-3 3 16,0-3 2-16,-3 1 0 15,0-3 2-15,-3-1-4 0,0 4-2 16,0 2 6 0,0 3 5-16,0 5-4 15,3 7-2-15,0 1-1 16,0 0-1-16,3 0 0 16,3 0 0-16,-3 0 0 15,6 0 2-15,-3-3 1 16,0 1-17-16,0-1-5 15,0-2-44 1,0-3-54-16,2 0 24 16</inkml:trace>
  <inkml:trace contextRef="#ctx0" brushRef="#br0" timeOffset="14">4450 1343 124 0,'-3'10'46'0,"9"1"-24"16,-3 7-6-16,-3-10 16 0,0 0 2 16,0 3 2-16,0-1-13 15,0 1-6-15,0-3-10 16,0-3-3-16,0 1 0 0,-3-4-2 16,3-2-2-16,0 0-2 15,0-2-1-15,0-4-7 16,0 1-2-16,0-3-6 15,0-5-2-15,3 0 9 16,0-1 3-16,0 1 1 16,3 3 2-16,3 4 3 0,-3 4 1 15,3 2 12-15,0 5 7 16,3 0 0-16,-3 3 1 16,-6 0-4-16,-3 0-1 15,0 0-2-15,0-3 0 16,0 1-6-16,0-6-4 15,0 2-1-15,0-2 1 16,0 0-6-16,0-5-1 16,11 0-12-16,1-9-1 15,0 1-7-15,0 0 1 16,0 2 11-16,0 6 4 0,0 5 9 16,0 5 4-1,0 6 10-15,0-1 5 0,-3 1-3 16,-4 0-1-1,-2-1-9-15,0-2-2 0,-3 0-9 16,0-3-4-16,0 1-33 16,0-4-15-16,0-2-25 15</inkml:trace>
  <inkml:trace contextRef="#ctx0" brushRef="#br0" timeOffset="15">4754 1343 124 0,'3'5'46'0,"3"8"-24"0,3-5-15 16,-3-5 13-16,2-1 3 0,4 1 3 15,0 0-5-15,0-3 0 16,0-3-12-16,0-2-1 0,-3 2-1 16,0-5 1-1,-3 0-4-15,-3 0-3 16,-3-2-3-16,-3-1 1 15,-6 1-4-15,-6 2-1 16,0 2-4-16,0 6 1 16,0 3 5-16,0 2 4 15,4 3 1-15,-1 6-1 16,3 1 3-16,0 1 2 0,6 0 4 16,3-3 5-1,3 1-10-15,6-4-2 0,0 1-4 16,3-6-2-16,2-2-26 15,1-1-12-15,0-2-43 16</inkml:trace>
  <inkml:trace contextRef="#ctx0" brushRef="#br0" timeOffset="16">4909 1340 140 0,'-3'11'52'0,"6"-6"-28"0,0 11-11 15,-3-8 17-15,0 0-4 16,0 0-1-16,0 0-5 0,0-3-2 16,0 0-10-1,0-2-5-15,0-3 0 0,0 0 0 16,0 0 1-16,0 0 0 16,0-3 0-16,2-2-9 15,1-6-2-15,3-2-5 0,0 0 0 16,3 2 4-16,0 1 2 15,6 2 1-15,-3 2 4 16,3 4 2-16,0 4 2 16,-3 9 5-16,0 2 3 15,-3-2-2-15,-1-1 2 16,-2-2-4-16,0 0-2 16,0 0-9-16,0-2-3 0,0-4-31 15,0 1-13-15,0-3-16 16,3-5-28-1,3-9 30-15</inkml:trace>
  <inkml:trace contextRef="#ctx0" brushRef="#br0" timeOffset="17">5298 991 160 0,'0'0'63'0,"0"5"-34"0,6 11-30 16,-3 0 15-16,0 8 12 15,-3 15 8-15,0 6 5 16,0 6 3-16,0-6-23 16,3-6-8-16,-3-2-6 0,0-2-3 15,0-6-2-15,3-5-10 0,-3-6-6 16,3-2-41-16,-3-5-17 16,0-6-24-1</inkml:trace>
  <inkml:trace contextRef="#ctx0" brushRef="#br0" timeOffset="18">5099 1221 236 0,'-6'-3'88'0,"15"3"-48"0,15 0-49 0,-6 0 14 15,5 0 4-15,10-2 5 0,3-4-2 16,0 6 1-16,-1-5-8 15,7 0-12-15,-6 0-3 0,-1-1-101 16</inkml:trace>
  <inkml:trace contextRef="#ctx0" brushRef="#br0" timeOffset="19">6007 946 136 0,'-3'-16'52'0,"0"16"-28"0,-3 0-19 0,3 0 13 0,-3 8-8 16,-6 0-3-16,-9 2 4 15,-3 9 5-15,-2 10-8 16,-1 19 0-16,-3 10-1 0,3 8-3 16,9-5-3-16,13 2 0 15,8-2 1-15,8-3-1 16,7-2 2-16,12-8-9 15,3-9-3-15,3-7-28 16,-1-8-14-16,4-11-20 16</inkml:trace>
  <inkml:trace contextRef="#ctx0" brushRef="#br0" timeOffset="20">6275 1097 116 0,'3'8'44'0,"0"5"-24"0,-3 29-6 0,0-21 17 15,0 6-8-15,-3 5-4 16,0-1-8-16,-3 1-5 16,3-3-3-16,0-2 0 0,0-1 0 15,3-2-6-15,0-6 0 16,-3-2-34-1,3-2-57-15,0-4 7 16</inkml:trace>
  <inkml:trace contextRef="#ctx0" brushRef="#br0" timeOffset="21">6171 1327 164 0,'-3'-3'63'0,"-3"-2"-34"0,12 5-34 15,3 3 10-15,2-3 3 16,1 0 7-16,3-3-9 16,0 3-4-16,3 0-1 15,0 0-4-15,-3 0 2 0,0 3-32 16,2-3-15-16,1 0-20 16</inkml:trace>
  <inkml:trace contextRef="#ctx0" brushRef="#br0" timeOffset="22">6343 1205 100 0,'0'3'38'0,"15"10"-20"0,-6 8-6 0,-6-8 13 15,0 3 4-15,0 8 5 16,-3 0-10-16,3 0-2 15,-3-3-13-15,0-3-1 0,0 1-1 16,0-3-3-16,0-6-3 16,0 1 0-16,0-3 1 0,0-3-3 15,0-5-2 1,0-2-7-16,3-4-4 0,6-4-6 16,0-6-2-16,0 0 7 15,0 0 4-15,3 3 4 16,-1 5 3-16,1 3 4 15,0 2 2-15,0 8 15 16,0 6 6-16,0-1-5 16,0 1 0-16,-3 2-9 15,-3 0-1-15,0-2-4 16,-3 0-3-16,0-3-22 0,0 0-9 16,0-3-36-1,0-3-32-15,3 1 33 16</inkml:trace>
  <inkml:trace contextRef="#ctx0" brushRef="#br0" timeOffset="23">6638 1409 156 0,'0'8'57'0,"0"0"-30"0,0 8-29 0,0-8 11 15,0 0-4-15,0 2 2 16,0-2-9-16,0 0 0 15,0-3-57-15,0-5-26 16</inkml:trace>
  <inkml:trace contextRef="#ctx0" brushRef="#br0" timeOffset="24">6665 1282 172 0,'-3'-3'66'0,"3"6"-36"0,3-3-42 16,-3 0 10-16,0 0-11 16,6 0-2-16,-3 3-18 15,3-3-8-15,0 2-12 16,2 1-3-16</inkml:trace>
  <inkml:trace contextRef="#ctx0" brushRef="#br0" timeOffset="25">6748 1337 132 0,'-3'6'52'0,"0"-4"-28"0,-3 1-13 0,3 0 15 16,0 2-10-16,-3 3-2 15,0 0-8-15,3 0-4 16,0 0-1-16,0 0-1 0,3 0 0 15,3 2 2-15,3 1 3 16,0-1-2-16,0 1-2 16,0 0 4-16,-3-1 4 15,0-2-1-15,-3 0 3 0,0-3 0 16,-3 1 1-16,-3-1-6 16,-3 0-4-16,0-2-10 15,-6-1-5-15,4 1-18 16,-4-3-7-16,0 0-35 15,3 0-27 1,9 0 44-16</inkml:trace>
  <inkml:trace contextRef="#ctx0" brushRef="#br0" timeOffset="26">6849 1033 92 0,'12'3'35'0,"-6"2"-18"0,6 11 0 0,-3-3 14 15,6 14 8-15,6 10 5 16,-1 10 3-16,1 1 1 15,-6-3-26-15,-3-3-6 0,-6 1-4 16,-9-4-5-16,-9-2-2 16,-6 0-13-16,-8 3-5 15,-7-8-51-15,0-6-21 16,3-2-9 0</inkml:trace>
  <inkml:trace contextRef="#ctx0" brushRef="#br0" timeOffset="27">7418 1052 112 0,'0'-6'44'0,"0"6"-24"0,0 3-4 0,0-3 16 16,3 3-6-16,-3 5-1 16,0 5-5-16,0 16-3 0,0 5-9 15,0 6-1-15,-3-3 0 0,3 0-8 16,0 0-1-16,0-5 2 15,0-3 2-15,0-5-20 16,0-6-8-16,0-4-58 16,-3-4-27-1,3-2 55-15</inkml:trace>
  <inkml:trace contextRef="#ctx0" brushRef="#br0" timeOffset="28">7328 1311 172 0,'-5'-8'66'0,"7"8"-36"0,-2-3-31 0,0 3 12 16,3-2-7-16,3-1-3 15,3-2-3-15,6 0 1 16,3-1 1-16,3 1-14 0,3-3-3 16,3 0-20-1,2 3-39-15,-2 2 11 16,-3 0 29-16,-6 3 19 15,-3 6 34-15,-6 4 14 16,-3 4 11-16,-3 1 4 16,-1 9-11-16,1 0-4 15,0-3-12-15,0-2-4 16,3-3 5-16,0-3 1 16,3-5-10-16,3-3 4 0,-3-5 5 0,3-8-7 15,-3-5-2-15,0 0-6 16,-3-3-4-16,0 0 2 15,-3-3 0-15,-6 1-1 16,0-1-2-16,-3 4-6 16,0 1-1-16,0 4-15 15,0 2-5-15,3 2-28 16,0 6-50 0,3 8 17-16</inkml:trace>
  <inkml:trace contextRef="#ctx0" brushRef="#br0" timeOffset="29">8233 1245 88 0,'-26'-5'33'0,"8"5"-18"0,3 0-2 0,9 2 14 16,-3 1-4-16,-3 5 1 16,0 0-7-16,-3 5 0 0,3 5-10 15,0 6-4-15,3 3-2 16,4-1 3-16,2-2 2 15,3-3-2-15,6-2-3 0,2-6 2 16,1-5 0-16,3-8 1 16,0-5 0-16,0-9 0 15,3-4 2-15,-3-6-5 16,0 0-1-16,-3-5-2 16,-3-5-2-16,-9-6-2 15,0 3 1-15,0 0 3 16,-3 3 1-16,0 7 3 15,3 6 3-15,0 8 0 16,3 5 2-16,0 8-4 16,0 16-2-16,3 10 0 0,6 8 1 15,3 4 1-15,3-1 3 16,-4 0-5-16,1-6-1 16,0-2 2-16,0-5 1 15,0-5-23-15,0-6-12 16,0-2-34-1,0-6-33-15,0-2 34 16</inkml:trace>
  <inkml:trace contextRef="#ctx0" brushRef="#br0" timeOffset="30">8370 1285 140 0,'0'2'52'0,"3"9"-28"0,0 5-24 0,0-3 10 16,-3 5-6-16,0 1-3 0,0-1 0 15,0-2-1-15,0-2-38 16,0-4-14-16,0-2-1 16,0-3 2-16</inkml:trace>
  <inkml:trace contextRef="#ctx0" brushRef="#br0" timeOffset="31">8332 1126 128 0,'-6'-3'49'0,"6"3"-26"0,3-3-31 16,-3 3 7-16,6 0-17 16,2 0-3-16,4 0-27 15,6 0-9-15</inkml:trace>
  <inkml:trace contextRef="#ctx0" brushRef="#br0" timeOffset="32">8659 1004 116 0,'-3'-8'44'0,"0"3"-24"0,-18 0-6 0,15 5 17 16,0 0-8-16,-3 2-1 15,-3 3-11-15,1 3-2 16,-1 8-5-16,0 5-5 0,0 14 0 16,3 2 1-16,3 5 0 15,3 3 0-15,3-2 2 16,3-4-6-16,3-2 1 15,0-5-19-15,3-6-6 0,0-7-23 32,0-6-29-32,0-5 20 0</inkml:trace>
  <inkml:trace contextRef="#ctx0" brushRef="#br0" timeOffset="33">8733 1046 152 0,'-9'-21'57'0,"4"13"-30"0,-1 0-12 16,3 8 18-16,-6 0-10 16,-6 3-3-16,0 5-14 15,0 8-3-15,3 5-3 16,3 13-3-16,3 3 0 0,3 3 2 0,3 0 0 16,0-3 1-16,6-5 2 15,0-1-3-15,0-4 0 16,-3-6-17-16,0-3-8 15,0-4-33 1,-9-4-38-16,0 1 24 16</inkml:trace>
  <inkml:trace contextRef="#ctx0" brushRef="#br0" timeOffset="34">8394 1234 224 0,'-3'-2'85'0,"6"2"-46"0,3 0-46 0,0 0 16 16,6-3-6-16,6 0 1 0,3 3 0 16,2-2 0-16,4-1-2 15,6 3-2-15,0 0 1 0,-1 3-41 16,-2-1-15-16,-3-2-35 16</inkml:trace>
  <inkml:trace contextRef="#ctx0" brushRef="#br0" timeOffset="35">8727 1308 160 0,'0'0'63'0,"3"3"-34"0,6 0-32 0,-3-1 13 16,0 1 2-1,3-3 4-15,3 0-4 0,3-3-2 16,0 1-5-16,0-4-4 0,0 1 0 15,-3-3-6-15,-1 3 1 16,-2-3-7-16,-6 3-1 16,-3-3 0-16,-3 2 2 15,-3 1 4-15,-3 2 1 16,-2 3 3-16,-1 3 1 16,0 2 1-16,0 3 0 15,3 3 0-15,3-1 2 16,3 4 10-16,3 2 7 15,6-3-6-15,0 3-2 16,3-3-11-16,3-3-2 0,0-4-22 16,0-4-7-1,2-2-26-15,4 0-29 16,-3-5 26-16</inkml:trace>
  <inkml:trace contextRef="#ctx0" brushRef="#br0" timeOffset="36">8963 1345 148 0,'0'16'57'0,"0"-3"-30"0,3 3-18 16,0-10 14-16,-3-4-5 16,0-2 0-16,0 0-4 15,0 0 1-15,0 0-8 0,0-2 0 16,0-6 0-16,0 0-1 15,3-3 1-15,0-2-4 0,2-3-2 16,1-2-14-16,3-1-6 16,0 3-17-16,0 3-7 15,0 0-32 1,-3 7-22-16,0 1 48 16</inkml:trace>
  <inkml:trace contextRef="#ctx0" brushRef="#br0" timeOffset="37">9091 1303 116 0,'14'21'46'0,"-11"-18"-24"0,0 5-10 0,6-6 16 16,0 1-5-16,0 0-1 16,0-3-6-16,0 0 0 15,0-3-9-15,0-2-2 0,0 0-1 0,0-3-2 16,-3 0-2-16,0-3-6 16,-6 0-1-16,-3 1-6 15,-3 2-2-15,0 0 2 16,-9 3 2-16,-3 2 2 15,0 8 3-15,3 3 4 16,0 6 3-16,4-1 9 16,2 8 3-16,3 0 2 15,3 0 1-15,3-2-6 16,9-3-2-16,-3-3-6 16,11-3-22-16,-2-2-7 15,3-5-30 1,-3-3-36-16,0-3 28 15</inkml:trace>
  <inkml:trace contextRef="#ctx0" brushRef="#br0" timeOffset="38">9242 1327 112 0,'0'13'44'0,"0"6"-24"0,0 4-8 0,0-15 31 16,0-2-24-16,0-1 7 15,0 0-12-15,0-5-1 16,0 0-5-16,-3-2 2 16,6 2-6-16,0-11 2 15,0 0-3-15,0 1 0 0,3-3-8 16,0-1 1 0,3 4 1-16,3-3 4 0,3 2 0 15,0 6 2 1,3 2-2-16,0 8 2 0,-1 3 0 15,-5 0 5 1,3 5-4-16,-6 6 5 0,0-3-8 16,-3-3-2-16,0 0-36 15,0-5-76 1,0 3 59-16,0-6-37 0</inkml:trace>
  <inkml:trace contextRef="#ctx0" brushRef="#br0" timeOffset="39">9564 1001 160 0,'0'0'63'0,"3"6"-34"0,0 10-25 0,3-6 15 16,0 9 2-16,-6 15 2 15,6 6-6-15,-6-1 0 16,-3 4-10-16,6 2-4 0,0-6 0 15,0-7-7-15,0-3 1 16,-6-5-39-16,0-5-14 16</inkml:trace>
  <inkml:trace contextRef="#ctx0" brushRef="#br0" timeOffset="40">9424 1216 220 0,'-6'-8'85'0,"6"5"-46"0,3-10-41 15,3 10 14-15,0 1 3 16,3-1 2-16,3 0-2 16,6 1 1-16,2-1-9 15,7-8-6-15,0 6-4 0,-3 0-34 0,0 2-15 16,-1 1-37-1,-2-1-32-15</inkml:trace>
  <inkml:trace contextRef="#ctx0" brushRef="#br0" timeOffset="41">9751 1234 236 0,'6'16'90'0,"-6"-16"-48"0,6 24-36 0,-6-16 24 16,3 2-18-16,-3 4-4 15,0 2-5-15,0-1-25 16,0 1 13-16,0-5-85 15,0-3 52-15,0-6-77 16,0 1 68-16</inkml:trace>
  <inkml:trace contextRef="#ctx0" brushRef="#br0" timeOffset="42">9734 1105 232 0,'-3'-3'88'15,"3"3"-48"-15,3 0-38 0,-3 0 19 16,0 0-13-16,0 0-4 16,5 3-3-16,1-3-34 15,3 2 18-15,6 1-65 16,3 2 45-16,3-2-61 16,0-1 55-16</inkml:trace>
  <inkml:trace contextRef="#ctx0" brushRef="#br0" timeOffset="43">9978 1168 124 0,'3'0'46'0,"-3"0"-24"0,-3 3 3 0,0 2 33 16,3 0-31-16,-6 1 7 16,0 2-22-16,-6 0 5 15,3-1-10-15,-9 7-4 16,3 2-2-16,-3-1-1 16,3 4 0-16,1 2 2 15,8 0-1-15,3 0 6 16,3-2-4-16,3-6 3 15,6-2-3-15,-1-6-4 16,4 0 0-16,0-10 1 16,0 0 0-16,-3-6 0 15,3 1 0-15,-3-6 0 16,0 5 0-16,-6-5 0 16,3 6 0-16,-6-1-3 15,3 3 2-15,-3 3-6 16,0 5 4-16,0 5-3 15,6 3 3-15,-3 5 2 16,3 3 1-16,0 0-5 16,3 3 3-16,2-4-36 15,1-1 20-15,0-6-89 16,3 0 60-16</inkml:trace>
  <inkml:trace contextRef="#ctx0" brushRef="#br0" timeOffset="44">10109 1023 180 0,'-6'-19'68'0,"6"19"-36"0,0-3-29 0,0 3 20 15,3 6-15-15,-3 2 12 16,3 2-12-16,0 17 12 16,0 2-12-16,0 10 3 15,-1 1-7-15,1 5-2 16,0-5-1-16,0 0-19 15,0-6 10-15,0-8-105 16,0-2 63-16</inkml:trace>
  <inkml:trace contextRef="#ctx0" brushRef="#br0" timeOffset="45">9981 1216 236 0,'3'-6'90'0,"-3"6"-48"0,20-15-36 15,-11 9 27 1,3 6-21-16,3-5-5 16,3 0-5-16,3-6-57 15,0 8 30-15,2-4-105 0,-2 4 73 0</inkml:trace>
  <inkml:trace contextRef="#ctx0" brushRef="#br0" timeOffset="46">10266 1263 148 0,'3'14'57'0,"-3"-14"-30"0,21 10-18 0,-15-7 23 16,3-1-19-16,-3-2 8 16,3 3-13-16,0-6 0 15,3 1-5-15,-6-6-6 16,3 3 1-16,-6-3-8 15,0 2 6-15,-9-7-3 16,3 3 4-16,-12-4 11 16,3 6-5-16,-12 3 11 15,6 8-8-15,-3 5 19 16,1 2-14-16,-1 6 32 16,9 0-24-16,0 8 15 15,9 0-19-15,6 2-17 16,6-2 0-16,9-3-86 15,5-2 48-15,16-9-107 16,-3-2 83-16</inkml:trace>
  <inkml:trace contextRef="#ctx0" brushRef="#br0" timeOffset="47">11052 1015 128 0,'-3'-14'49'0,"0"12"-26"0,-6-6-18 16,6 5 13-16,-3 3 10 15,-6 0 4-15,-5 0-1 0,-7 3 1 16,3 7-18-16,0 6-4 0,0 8-2 16,3 16-7-16,4 5 0 15,5 0-1-15,3 2 2 16,3-10 1-16,3 0 3 15,0-5-5-15,0-5-3 16,3-6-10-16,-3-5-3 16,0-3-25-16,0-5-12 15,0-8-36 1</inkml:trace>
  <inkml:trace contextRef="#ctx0" brushRef="#br0" timeOffset="48">10734 1221 228 0,'-12'0'85'0,"12"3"-46"0,15-9-43 16,-9 6 13-16,3 0 1 15,5-2 6-15,1 2-6 16,3-3-3-16,0 3-4 16,6-5-5-16,3 7-1 0,-4-7-29 15,1 0-14-15,-6 0-20 16,0 2-43-1</inkml:trace>
  <inkml:trace contextRef="#ctx0" brushRef="#br0" timeOffset="49">10999 1234 124 0,'-3'16'49'0,"6"-5"-26"0,0 5-7 0,0-6 16 16,2 3-4-16,1 3-2 16,0 5-3-16,0-2-3 15,0-3-10-15,3-3 0 0,-6-2 3 16,0-3-7-16,0-3-1 15,-3-5 1-15,0 0 3 16,0 0-2-16,0-5-2 16,0-6-7-16,0 0-3 15,0-2-12-15,3 0-1 16,0 0-7-16,3 0 1 16,0 2-9-16,3 0-4 0,0 3-7 15,0 3-22 1,-3 0 14-16,3 2 31 15,-3 3 20-15,0 0 25 16,0 3 12-16,-3 2-1 16,-3 3 2-16,0 3-8 15,0 2-1-15,0 5-6 16,0-2-4-16,2 0-10 16,7-3 6-16,3-2 3 0,6-3-1 15,0 0 3-15,0-6-6 16,0-2-3-16,0-5-5 15,-1 0-2-15,-2-6 1 16,-3 1 0-16,-3-1 0 16,-6-2 2-16,-3 0-1 0,-6-1 0 15,0 4-8 1,-6-1 0-16,-5 3-6 0,-4 3 1 16,0 0-12-16,0 2-4 15,3 3-18-15,6 0-6 16,0 0-17-1,3 0-28-15,6 0 28 16</inkml:trace>
  <inkml:trace contextRef="#ctx0" brushRef="#br0" timeOffset="50">11287 1263 168 0,'9'3'66'0,"-3"8"-36"16,3-1-20-16,-3-5 17 0,-3 3-4 15,3 3-2-15,-3 0 2 16,0-1 0-16,-3 1-12 16,0-3-2-16,0 0 1 0,3-3-8 15,0-8 1 1,-3 3 0-16,3-8-10 16,3-2-10-1,0-3-4-15,3-3 0 16,3 2 0-16,3 4 9 15,-4 2 7-15,1 3 6 16,0 5 2-16,0 2 5 0,-3 4 5 16,0 1-1-16,-3 1 3 15,0 0 5 1,-3 0 2-16,0-2-7 0,0-1-2 16,-3-5-5-1,0 0-3-15,0 0-2 0,6-3 0 16,0-2-7-16,0-3 1 15,0-3-30 1,6 3 18-16,-1-5-2 16,1 5 10-16,3 0 13 15,3 3-3-15,0 8 15 16,0 2-10-16,0 8 7 16,0 6-8-16,-4 2 0 15,-2 0-4-15,-3-2-35 16,0-4 18-16,0-1-121 15,0-4 75-15</inkml:trace>
  <inkml:trace contextRef="#ctx0" brushRef="#br0" timeOffset="51">12031 1229 104 0,'0'5'41'0,"3"1"-22"0,0 9-3 15,0-7 16-15,0 3-2 16,0 0 2-16,0-1-7 16,0 1-3-16,3-1-12 15,-6-4-4-15,0-1-2 0,0 0 0 16,0-5 2-16,0 0-3 15,0 0 0-15,0 0-3 16,0-5-7 0,0-3-1-16,0-3-3 15,0 1 0-15,0-1 1 16,6-2 1-16,0 2 3 0,0 1 2 16,0-3-1-16,3 7 4 15,0 1 4-15,0 5 6 16,0 3 4-16,0 5 4 15,-3 5-5-15,0 3 1 16,0-3-2-16,-3 0 1 16,0 0-6-16,-1-2-2 15,1-3-4-15,0-3-1 16,-3 0-1-16,0-5 0 16,3 3-5-16,0-3-3 15,3-3 1-15,0-2 0 16,-3-5-3-16,3 2 0 0,0 0 1 15,0 0 5 1,0 5 3-16,0 3 4 0,0 8-2 16,0 3-2-16,-3 2 2 15,0 0 2-15,0 3 0 16,0-3-1-16,0-2-6 16,3-3-4-16,-3-3-19 15,9-5-41 1,0-8-14-1,2-3 26-15</inkml:trace>
  <inkml:trace contextRef="#ctx0" brushRef="#br0" timeOffset="52">12356 1245 104 0,'-3'0'41'0,"3"2"-22"0,3 9-11 16,0-6 11-16,-3 6 2 0,3 0 2 15,0 7 1-15,0 1 2 16,3 2-14-16,0-3 2 15,0-5 0-15,0-2-5 0,0-3-1 16,0-3-4 0,2 1-3-16,-2-12-7 15,3 1 3-15,-3-8-3 16,0 0 3-16,0-3 0 16,0 2 1-16,-3-1 4 15,0 4-1-15,0 0-1 16,0 3 1-16,-3 3 5 15,3 5-3-15,0 3 6 16,3 2-6-16,0 6-1 16,3 2-1-16,3 0-1 15,0 0 0-15,3-2-31 16,-1 2 17-16,-2-5-91 16,0 0 58-16</inkml:trace>
  <inkml:trace contextRef="#ctx0" brushRef="#br0" timeOffset="53">12600 1052 140 0,'0'0'52'0,"0"0"-28"0,9 16-24 16,-3-3 24-16,0 0-15 0,0 11 16 15,0 5-15-15,0 5 5 16,0-2-10-16,-3-3-9 15,3 0 2-15,-1-2-55 16,1-1 32-16,0-10-67 16,0-3 52-16</inkml:trace>
  <inkml:trace contextRef="#ctx0" brushRef="#br0" timeOffset="54">12823 988 172 0,'-3'-2'66'0,"3"2"-36"0,0 10-31 0,0-2 28 15,3 3-17-15,-3 15 22 16,3 6-18-16,-3 5 11 16,0 0-15-16,0 8-3 15,0-3-4-15,0 1-3 0,3-6-13 16,-3-14-59-1,3 4 39-15,0-9-37 0,0-2-3 16,0-2-3-16</inkml:trace>
  <inkml:trace contextRef="#ctx0" brushRef="#br0" timeOffset="55">12704 1155 228 0,'-6'-13'88'0,"6"13"-48"0,3 0-49 0,0 0 12 16,6 0-4-16,3-3-2 16,3 3 1-16,3-3-42 15,0 3 24-15,2 0-32 16,1 0-23-16</inkml:trace>
  <inkml:trace contextRef="#ctx0" brushRef="#br0" timeOffset="56">12954 1240 192 0,'0'15'74'0,"0"-15"-40"0,0 27-27 0,0-14 22 16,0 0-17-16,0 6 1 15,0-1-9-15,0-2-11 16,0-3 4-16,0-2-61 16,3-3 35-16,-3-5-80 15,3-1 61-15</inkml:trace>
  <inkml:trace contextRef="#ctx0" brushRef="#br0" timeOffset="57">12927 1128 176 0,'-3'-2'66'0,"3"2"-36"0,3 0-46 16,-3 0-20-1,0 0 17-15,0 0-55 0,6 0 42 0</inkml:trace>
  <inkml:trace contextRef="#ctx0" brushRef="#br0" timeOffset="58">13079 1374 164 0,'-3'53'63'0,"3"-53"-34"0,-3 27-23 0,0-19 28 16,6 2-20-16,-6-2 7 15,3 3-13-15,-3-6 2 16,6 3-6-16,-3-8 2 15,0 0-3-15,0-5-4 16,0 0 0-16,0-11-4 16,0 0 3-16,0-13-12 15,0 5 7-15,0-13-5 16,6 5 7-16,0-8 2 16,6 6 3-16,3 2 4 15,0 11-2-15,6 3 8 16,0 7-6-16,-4 11 16 15,1 5-11-15,-3 6 22 16,-3 5-17-16,-6-3 13 16,-3 3-16-16,-12-3-3 15,3 0-5-15,-12-5-33 16,6 3 16-16,-6-6-54 16,7 0 38-16,-7-7-70 0,3 2 57 15,0-8-41-15,6 0 48 16</inkml:trace>
  <inkml:trace contextRef="#ctx0" brushRef="#br0" timeOffset="59">13267 951 164 0,'9'11'63'0,"-9"-11"-34"0,12 8-16 0,-9 0 30 16,2 2-24-16,1 14 19 15,0 2-22-15,-3 12 12 16,0 1-17-16,-6 4-1 15,3-4-6-15,-3 1-31 16,3-6 14-16,-3-2-100 16,6-5 62-16,-3-6-70 15,3-5 69-15</inkml:trace>
  <inkml:trace contextRef="#ctx0" brushRef="#br0" timeOffset="60">13451 1221 212 0,'0'5'79'0,"0"-5"-42"0,12 21-43 16,-12-13 14-1,3 3-7-15,-6 0 4 16,3-1-3-16,-3-2-49 16,0 3 25-16,-3-6-83 15,6 0 58-15</inkml:trace>
  <inkml:trace contextRef="#ctx0" brushRef="#br0" timeOffset="61">13386 1078 236 0,'-3'-8'88'0,"3"8"-48"0,6-2-47 0,-3-1 14 15,0 6-7-15,6-3-31 16,0 0 17-16,2 0-94 15,4 5 61-15</inkml:trace>
  <inkml:trace contextRef="#ctx0" brushRef="#br0" timeOffset="62">13594 1144 160 0,'-12'19'60'0,"12"-19"-32"0,-18 32-11 16,9-22 39 0,6 3-31-16,-5 3 9 15,5 0-22-15,0 0-13 16,6 0 0-16,0-3-40 16,5 0 22-16,7-5-71 15,3 0 50-15,6-8-52 16,0 3 53-16</inkml:trace>
  <inkml:trace contextRef="#ctx0" brushRef="#br0" timeOffset="63">13826 1184 140 0,'-3'-50'55'0,"3"50"-30"0,-9-8-3 0,3 5 36 16,6 6-32-16,-8-3 10 16,-1 5-22-16,-6 8 3 15,6 3-10-15,-6 8 4 16,6-3-6-16,0-2 2 15,6-1-4-15,0-2-2 16,3-3 0-16,0-2-15 16,6-3 8-16,0-6-17 15,0 4 13-15,3-9-9 16,0 0 11-16,0-2 5 16,0 0 2-16,-3-6 5 15,0 6-2-15,-3-3 6 16,2 5-5-16,-2 1 8 15,3 4-7-15,-3 1 5 16,0 5-5-16,3 3 0 16,3 2-2-16,-3 0-8 15,3 0 3-15,0-2-34 16,0 2 20-16,6-8-85 16,0 1 57-16,0-12-53 15,3 1 57-15</inkml:trace>
  <inkml:trace contextRef="#ctx0" brushRef="#br0" timeOffset="64">13987 959 160 0,'3'-18'63'0,"-3"18"-34"0,0 13-34 0,0-5 25 16,3 0-13-16,0 10 19 16,0 3-14-16,0 14 7 15,0-1-11-15,0 6-2 16,0 0-4-16,0-1-26 15,0-7 13-15,-3-3-92 16,0-2 57-16</inkml:trace>
  <inkml:trace contextRef="#ctx0" brushRef="#br0" timeOffset="65">13805 1118 260 0,'3'-3'96'0,"-3"3"-52"0,27-5-54 15,-12 2 10 1,0 3-4-16,9-2-33 16,0-1 20-16,2-2-65 15,-2 2 46-15,3-2-37 16,0 2 43-16,0 0 44 15,-4 3-6-15,1 3 68 0,-3 2-42 0,-6 6 26 32,0 2-35-32,-6 6 0 0,3 2-15 15,-6 5-11-15,3-4 0 0,-9-4-68 16,3-2 37-16,-3-3-81 16,0 0 64-16</inkml:trace>
  <inkml:trace contextRef="#ctx0" brushRef="#br0" timeOffset="66">14192 1015 208 0,'-9'-6'79'0,"9"6"-42"15,18-2-56-15,-12-1-12 16,0 6 13-16,3-3-33 15,3 2 29-15,-3 1-29 16,3 5 29-16,-6 0 13 16,3 2 7-16,-9 6 49 15,3 6-26-15,-6 1 31 16,3 4-30-16,-3-3 4 16,0 2-15-16,0-7 4 15,6-1-8-15,3-5 7 16,3-2-8-16,3-6-1 15,3-2-3-15,-1-11-4 0,1 3 1 0,-3-11 5 16,0 3-2 0,-6-6 6-1,-3 0-5-15,-9-2-5 0,0 5 0 16,-9-5-30-16,3 8 18 0,-6-3-83 16,7 6 55-16</inkml:trace>
  <inkml:trace contextRef="#ctx0" brushRef="#br0" timeOffset="67">14463 1131 248 0,'6'32'93'0,"-6"-32"-50"0,6 32-48 0,-6-24 26 16,3-1-14-16,-3-4 10 15,0 2-10-15,0-5-1 16,0 0-4-16,0-5-13 15,3 0 7-15,0-11-15 16,3 3 11-16,3-11-9 16,6 5 9-16,6-2 0 15,0 8 5-15,2 2 13 16,1 9-5-16,-3 10 9 16,0 5-8-16,-6 8-8 15,0 6 1-15,-6-1-88 16,-1-2 49-16,-5-6-88 15,3 1 73-15</inkml:trace>
  <inkml:trace contextRef="#ctx0" brushRef="#br0" timeOffset="68">7337 5785 112 0,'-6'5'44'0,"6"35"-24"0,0-6-17 16,0-15 10-16,3 7 0 15,0 22 5-15,0 0-1 16,0-1-1-16,3 4 0 15,0-4 0-15,0-2-8 16,0-2-1-16,0-6 0 0,0-6-3 16,0-4-3-16,-3-6 0 15,0 0 1-15,-3-10 1 16,0 2 1-16,0-5 11 16,0-3 5-16,-3-5-8 15,0-2-2-15,0-4-2 0,0-4 0 16,-3 2-2-16,0-6-1 15,0-4-3-15,0-9-2 16,0-4 1-16,3 2 1 16,0-11-3-16,0-10 0 15,0 2 1-15,-6-2 0 16,9 0 0-16,0-3 2 16,3 0-6-16,0 8-1 15,3 2 2-15,6 1 3 16,3-3-1-16,6 11-2 15,3 7 2-15,12 17 2 16,-1 15-2-16,4 5 0 0,-3 9 3 16,-7 7 1-16,-2 4 3 15,-6 4 1 1,-9 0 1-16,-3 1 0 0,-6-3 0 16,-9-3 0-16,-3 0-2 15,-12-5-1-15,-6-6-3 16,-2-2-2-16,-4-13-4 15,3 5 0-15,0-6-9 16,7-2-2-16,5-2-23 16,3-6-10-16,6 0-15 15,9-6-48 1,6 1 19-16</inkml:trace>
  <inkml:trace contextRef="#ctx0" brushRef="#br0" timeOffset="69">7796 5785 224 0,'-9'0'85'0,"9"3"-46"0,0-3-37 0,0 0 17 15,3 0-6-15,3 0 0 16,3 0-3-16,6-3 1 16,5-2-6-16,4 5-3 0,15-5-1 0,-6-3-1 15,-1 5 2-15,1-8-10 16,-6 11-4 0,0-2-23-16,-6-1-8 0,-4 3-30 15,-2-3-40 1,-6 3 32-16</inkml:trace>
  <inkml:trace contextRef="#ctx0" brushRef="#br0" timeOffset="70">8052 5626 172 0,'-9'-2'66'0,"9"2"-36"0,3 2-22 0,-3-2 18 16,0 0-9-16,6 3-2 15,3 5-8-15,3-3-5 0,2 6-1 16,4-3 1-16,3 0 1 16,3 0-4-16,-6-3 1 0,0 5 0 15,-3-4 2-15,-3-1-1 16,-4 3 2-16,-2 0-2 15,-9 0 2-15,0 5 4 16,-8 0 4-16,-4 1-2 16,0 4 0-16,0 1-8 15,0-4 0-15,3-1-1 16,3-4 0-16,0-2-11 16,3 0-3-16,3-3-22 15,3 1-7-15,6-4-26 16,3-10-33-1,9-5 33-15</inkml:trace>
  <inkml:trace contextRef="#ctx0" brushRef="#br0" timeOffset="71">8546 5679 152 0,'-9'3'57'0,"9"5"-30"0,-6 8-23 0,0-8 13 16,-3 13 9-16,-12 8 6 16,0-3-5-16,1 1-4 15,-1-1-13-15,0 1-4 0,3-6-2 16,3 3-22-16,3-8-10 16,0-3-24-16,3-3-9 0,4-4-17 15</inkml:trace>
  <inkml:trace contextRef="#ctx0" brushRef="#br0" timeOffset="72">8314 5682 160 0,'6'10'60'0,"9"4"-32"0,8 15-11 16,-11-16 20-16,6 16-17 15,9 3-6-15,0 2-6 0,2 1-3 16,-2-6-3 0,6-3-21-16,3-5-8 0,-4-7-63 15</inkml:trace>
  <inkml:trace contextRef="#ctx0" brushRef="#br0" timeOffset="73">10067 5486 72 0,'9'-13'30'0,"-3"13"-16"0,3-3 5 16,-9 3 16-16,0 0-4 16,0 3-1-16,0 5-1 15,-6 2 1-15,-6 4-14 16,-6 2-7-16,0 5-5 0,-3-5-1 16,-3 10 2-16,1-2-2 0,2-3-2 15,-3-2 0-15,9-4-1 16,3 1-3-16,6 0 0 15,3 0 4-15,9 0 1 16,6-3-3-16,3 11 1 16,6-8-2-16,3 2 0 15,0-4-5-15,-1-1 0 16,-2 0-15-16,0-5-5 16,0-3-33-1,0 3-33-15,2-10 31 0</inkml:trace>
  <inkml:trace contextRef="#ctx0" brushRef="#br0" timeOffset="74">10091 5603 160 0,'-15'-19'60'0,"12"19"-32"0,0 0-17 16,3 0 18-16,0 0-8 15,3 0 0-15,6 5 5 16,9-2 4-16,11-3-16 0,13 3-6 16,9-6-1-16,11-5-2 0,-5 5 2 15,2-2-4-15,1 0 0 16,-1-1-3-16,-5 4-1 15,-6-3-6-15,-7 5 0 16,-8 0-19-16,-9 0-6 16,-6 0-23-16,-12 5-60 31</inkml:trace>
  <inkml:trace contextRef="#ctx0" brushRef="#br0" timeOffset="75">10126 5727 156 0,'-26'-3'60'0,"20"6"-32"0,0-3-17 0,6 0 18 0,0 0-8 16,9 0-2-16,6 5 0 15,8-5 0-15,16 3-10 16,6-3 3-16,5 0 2 0,1 0-7 15,0-3-2-15,2-2-3 16,1 2-2-16,-4-2-19 16,1 0-8-16,-9-1-15 15,-4 1-6-15,-8 0-40 16</inkml:trace>
  <inkml:trace contextRef="#ctx0" brushRef="#br0" timeOffset="76">10722 5425 200 0,'-33'0'74'0,"30"0"-40"0,3 0-31 0,0 0 15 16</inkml:trace>
  <inkml:trace contextRef="#ctx0" brushRef="#br0" timeOffset="77">10698 5431 355 0,'15'7'19'0,"3"1"-10"16,0 11-5-16,2-1-3 0,4 1 1 16,-3 0 1-16,3-1-4 15,-3 8-1-15,-6 1 1 16,-9-3 0-16,-4 2 3 16,-4 1 3-16,-4-4-2 15,-3-1 0-15,-3 1-1 16,-3-7-2-16,0 6-4 15,3-7-2-15,0-1-30 16,3-6-12-16</inkml:trace>
  <inkml:trace contextRef="#ctx0" brushRef="#br0" timeOffset="78">12142 5431 116 0,'-3'-14'44'0,"6"9"-24"0,-3-6-6 0,6 9 15 16,-3 4-3-16,-1 4-1 15,4 2 4-15,0 5 2 16,3 5-17-16,0 9-4 0,0 7 1 15,-3 3-7-15,0-2-2 16,0-1-4-16,0-7 1 16,0-1-17-16,-3-10-8 0,3 0-19 15,-3-6-8-15,0-4-24 16</inkml:trace>
  <inkml:trace contextRef="#ctx0" brushRef="#br0" timeOffset="79">12350 5507 144 0,'-9'-5'55'0,"6"5"-30"0,-3 5-25 16,0 1 10-16,-6-1-2 15,-3 3 2-15,0 2-7 16,1-2-2-16,-1 6-1 16,0-1-16-16,0-3-4 0,0 1-28 15,0-3-29-15,3-8 23 16</inkml:trace>
  <inkml:trace contextRef="#ctx0" brushRef="#br0" timeOffset="80">12049 5526 192 0,'3'0'71'0,"0"0"-38"0,15 2-30 0,-6 1 15 16,3 2 0-16,3 3 3 15,0 0-11-15,2 3-6 16,1 2-2-16,9 6-5 0,-3-1 0 15,0-2-47-15,-1-3-19 16,1 0-18 0</inkml:trace>
  <inkml:trace contextRef="#ctx0" brushRef="#br0" timeOffset="81">12496 5767 160 0,'-3'21'60'0,"3"16"-32"0,3 0-28 15,0-16 13-15,0 5 0 16,3 9 2-16,3 2-2 0,3-5 2 15,-4-6-8-15,1-5-2 0,0-2 1 16,-3-6-3-16,-3-5 0 16,-6-3-3-16,0-10-1 15,0-3-4-15,0-11-1 16,-9 1 0-16,1-8 4 16,-1-4 1-16,0 1 1 15,3-5-3-15,6 0 2 16,3 2 1-16,9 0 0 15,9 6 0-15,2 7 0 16,4 3 0-16,0 6 0 16,6 7 2-16,-6 6 1 15,-1 2 10-15,-5 8 3 0,-3 0-1 16,-9 1 1-16,-6-1-3 16,-6 0 0-16,-3 0-12 15,-6 0-3-15,-2-5-10 16,-13-2-5-16,-3-1-22 15,3-5-10-15,3 0-43 16</inkml:trace>
  <inkml:trace contextRef="#ctx0" brushRef="#br0" timeOffset="82">11841 5388 96 0,'-42'6'35'0,"33"-4"-18"0,-14 14 4 15,11-8 17-15,-3 5-3 16,-9 8 0-16,-6 8-9 16,3 19-4-16,4 5-12 15,8 11-2-15,9-6-1 0,12 3-1 16,17-3 1-16,10-5-9 16,15-8-3-16,8 0-17 15,16-14-9-15,2-4-25 16,10-19-45-16,2-13 18 15</inkml:trace>
  <inkml:trace contextRef="#ctx0" brushRef="#br0" timeOffset="83">12793 5433 132 0,'3'-8'49'0,"9"6"-26"0,12 2-23 0,-6 2 10 15,6 6-2-15,6 11 0 16,5 12 15-16,1 17 10 16,-3 2-17-16,-3 3-4 0,-13 0-4 15,-8-5 0-15,-6-3 0 16,-6 0-2-16,-9-8 1 15,-5-8-11-15,-1 0-2 16,0-8-26-16,-3-2-9 16,0-6-17-1,3-2-32-15,3-6 22 0</inkml:trace>
  <inkml:trace contextRef="#ctx0" brushRef="#br0" timeOffset="84">13237 5960 120 0,'-3'-3'46'0,"3"0"-24"0,6-2-26 0,-3 5 8 16,0 0 2-16,0 0 6 16,0 0 5-16,0 0 2 15,-3 0 3-15,0 0 1 16,0 0-12-16,-3 0 4 0,0 5 3 15,0-2-8-15,-6 0-3 16,-6-1 0-16,3-2 2 16,-3 0-6-16,3 0-4 15,3 0-14-15,3-2-5 16,1-1-36-16</inkml:trace>
  <inkml:trace contextRef="#ctx0" brushRef="#br0" timeOffset="85">13719 5682 160 0,'0'0'60'0,"0"5"-32"0,-3 0-20 16,3 1 16-16,-3 4 3 0,-9 9 4 16,-9 7 0-1,-2 6 1-15,-4 2-17 0,0 4-7 16,-3-4-3-16,4 3-3 0,-1-5-2 16,3-6-13-16,6-5-4 15,3-7-15-15,0-4-8 16,3-10-11-16,0-5-6 15,4-3-18 1</inkml:trace>
  <inkml:trace contextRef="#ctx0" brushRef="#br0" timeOffset="86">13383 5735 152 0,'6'-21'57'0,"3"21"-30"0,3-3-12 0,-3 3 18 0,5 3-7 15,7 10-3-15,6 5 9 16,0 9 6-16,9 2-20 15,-1 5-3-15,4 3-1 0,6-2-8 16,-1 2-3-16,1 0-27 16,0-11-9-16,-7 1-84 15,1-14-39 1,-6 0 78-16</inkml:trace>
  <inkml:trace contextRef="#ctx0" brushRef="#br0" timeOffset="87">5602 2854 84 0,'-3'-3'33'0,"0"3"-18"0,0 0 2 0,3 0 16 16,0 0-4-16,0 0 0 15,0 0-5-15,0 0-3 16,0 0-11-16,0 0 0 0,0 3 1 16,0-3-2-16,3 2 0 15,-3-2-1-15,3 5 0 16,0 1-4-16,0-1-1 15,3 0 3-15,0 1 1 0,0-1-1 16,-3 3-1-16,3 0-6 16,0 2 1-16,0 6 0 15,0 0 2-15,0 0-3 16,0 0-2-16,0 0 2 16,2 2 2-16,1-5 0 15,0 3 2-15,0-2-2 16,0 4-1-16,3-2 1 15,0 0 1-15,0 0-1 16,0 0-1-16,0-1 1 16,0 1-1-16,0 3-3 15,-1 2 2-15,1 0 1 16,0 0 0-16,3 3 0 0,0-3 2 16,0 1-1-1,0-4-1-15,-3 6-2 16,0-3 1-16,0 0 1 0,2 0 2 15,1 1-1-15,3-4-1 16,0 3 1-16,0-2-1 16,3 2-3-16,-3 0 2 15,-1-2 1-15,1-4 2 16,0 1-1-16,0 3-1 16,3-1 1-16,-3 1-1 15,0 2 0-15,-1 0 0 16,1 0 0-16,3 1 2 15,0-4-1-15,3 3-1 16,0 6-2-16,2-3 1 0,-5-3 1 16,3 0 2-16,0 0-1 15,3-2-1-15,2-1 1 16,1 1 1-16,-3-4-1 16,0 4-1-16,2-3 1 15,1 0-1-15,-3 0 0 16,3-1 0-16,-3-1 0 15,-1-1 0-15,4 0-3 16,0 3 2-16,0 0 3 16,-1 0 1-16,4 2-6 15,3 1 0-15,0-3 1 16,-4 2 3-16,4 3 0 16,0 3 2-16,0 0-2 15,-1-3 2-15,7-2-4 0,-3-1 0 16,-4-2 1-16,1 0 2 15,3 0 1-15,-1 2 3 16,-2-4-8-16,-3-1-3 16,0 3 3-16,-1 0 0 15,1-1 2-15,0-1 2 16,6 2-3-16,-4-3 0 16,1 0 1-16,-3-2 0 15,-4-1 0-15,-2 1 2 16,3-1-1-16,0 1 2 15,0 2-4-15,-1 0-2 0,1 1 2 16,0-4 2-16,-3 3 0 16,-1 1-1-16,1-4 1 15,0 9-1-15,0-3 0 16,0-3 0-16,-1 5 0 16,1-4 0-16,0 2 0 15,0-3 2-15,3 0 1 16,2-2 3-16,4 2-3 15,0-3-2-15,-1 4 0 16,1-4-1-16,0 3 2 16,0-2 1-16,-4 0 1 15,1-3 0-15,3-3-2 16,0 5-2-16,-1 4 1 16,4-9 1-16,6 3-1 15,-4-6-1-15,1 4 3 0,0-1 0 16,-1 0-4-16,4-2-1 15,0 0-2-15,-1 2 3 16,1-5 2-16,0 0 2 16,2 0-1-16,1 5 1 15,-4-5-4-15,4 3-2 16,0 0-1-16,-4-3 3 16,7 2 2-16,0-2 2 15,-4 0-1-15,4 0 1 16,-1 0-4-16,1 0 0 15,0 0 1-15,-4 0 0 16,1 0 0-16,-1 0 0 0,-2 5-3 16,0-5 2-16,2 0 1 15,1 0 2-15,0 0-3 16,2-5 0-16,-2 5 1 16,2 0 2-16,-2 0-1 15,-3 0 2-15,-1 0-4 16,-2-2-2-16,3-1 2 15,-1 0 0-15,1-2 1 16,-3 5 2-16,-1 0-1 16,1 0 2-16,-3-3-2 15,-1 1-1-15,1-4 1 16,3 4-1-16,-4-1-3 16,1 0 0-16,0 1 4 15,0-1 1-15,2-5-3 16,-2 3 1-16,0 5 0 0,-4-3 0 15,-2 3 0-15,-6 0 2 16,0 0-1-16,-4 0-1 16,-2 3 1-16,0-6-1 15,0 9-3-15,3-12 2 16,0 9-1-16,-1 0 0 16,1-1 4-16,-3-2 1 15,0 0-4-15,0 0-1 16,0 0 1-16,-4 0 2 15,1 3-2-15,0-3 0 16,0 0 3-16,3 2 1 16,-6 1-1-16,6 0-2 15,-4-3 1 1,1 0-4-16,0 0 0 0,0 0 4 16,0 2 1-16,-3-2-3 15,0 0 1-15,5 0 0 16,1 8 2-16,-3-8-3 15,3 6-2-15,-6-4 2 16,3 1 0-16,0-3 1 16,-1 0 2-16,1 0-3 15,3 0 0-15,0 5 1 16,0-2 2-16,-3 0-1 16,-1-1 2-16,4-2-2 15,3 0-1-15,-3 0 1 16,-3 5-1-16,3-2 0 15,-3 0 0-15,-4-1 0 0,1 1 2 16,0 0-6-16,0-1 1 16,-3 1 3-16,6 0 2 15,-3-1 0-15,0 4-2 16,-1-1 1-16,-2-2 1 16,0 2-1-16,-3-3-1 15,0 4-2-15,0-1 1 16,0 0 1-16,0 1 2 15,3-1-3-15,0 3 0 16,0-3 1-16,0 3 0 16,-1 0-3-16,1-3 2 0,-3 6 3 15,0-6 1 1,0 0-1-16,0 1-2 0,-3-1-2 16,3 0 1-16,-3 1 1 15,0 2 0-15,0-3 0 16,0 8 2-16,-3-2-3 15,3-1 0-15,0 6 1 16,-3-3 0-16,0 1 0 16,0-1 2-16,0-3 1 15,0 1 1-15,0 0 0 16,0-1 0-16,2-2-5 16,-2 5 1-16,0-2 0 15,0 2 0-15,0-2 0 16,0-3 0-16,3 5 0 15,0-3 0-15,-3 4 0 0,0-4 2 16,0-2-1-16,0 0-1 16,0 0-2-16,0 3 1 15,-3-3 1-15,0 2 2 16,0 1-1-16,3-1 2 16,0 1-2-16,-3-3 2 15,3 5-2-15,0-2-1 16,-3-1 3-16,0-2 0 15,0 0-1-15,3 0-2 16,0-3 3-16,-3 1 0 16,0-4-1-16,3 6-2 15,-6-5 1-15,3-3 1 16,0 0 1-16,0 0 1 0,0 0-2 16,0 0-2-16,0 0 1 15,0 0-1-15,0 0 2 16,0 0 1-16,0-3-1 15,0 1-2-15,0-4-10 16,0 4-4-16,0-4-11 16,3 1-2-16,-3 0-12 15,3 0-5-15,-3-1-3 16,3 1 1-16,6 0 2 16,-3-1-36-1,0 4 9-15,0-4 35 16,0 1 20-16</inkml:trace>
  <inkml:trace contextRef="#ctx0" brushRef="#br0" timeOffset="88">12674 5425 48 0,'-3'-2'19'0,"0"2"-10"0,6 0-2 0,0-3 9 15,0 0-4-15,-3 1 1 16,3-1-2-16,0 0 1 15</inkml:trace>
  <inkml:trace contextRef="#ctx0" brushRef="#br0" timeOffset="89">12689 5394 212 0,'0'0'43'0,"3"-6"-14"15,-3 6-10-15,0-2-13 16,0 2 0-16,0 0 1 16,0 2-1-16,-3 6 1 0,0 0 0 15,0 0 1-15,-3 3-2 16,3-1-1-16,-3 3-1 15,0 1 0-15,1 4 0 16,-1-2 0-16,0 0 2 16,0 0 1-16,0-3-3 15,0 6-3-15,0-6 0 16,0 0-1-16,-3 0 0 16,6-5 0-16,0 0 2 15,0-5 1-15,-6 5 5 16,0-6-4-16,-3 1 0 15,3-3-2-15,0 0 1 16,0 0 0-16,1 0 1 16,-4-5-5-16,0-3 1 15,3 5 0-15,-3-5 2 16,3 0 1-16,-3 0 3 16,3-2-1-16,0-1 2 15,0 1 0-15,0-4 1 16,0 6-4-16,0-2-3 15,1 2 0-15,2 0-1 16,0 0-3-16,0 3 2 16,0-1 1-16,3 1 0 15,0 5-7-15,0-3 0 16,3 1-21-16,0 2-7 0,0 0-37 16,6 5-14-16</inkml:trace>
  <inkml:trace contextRef="#ctx0" brushRef="#br0" timeOffset="90">13152 19 72 0,'3'-16'27'0,"0"13"-14"0,-3 3 2 0,0 0 15 16,0 8-3-16,-3 6 1 16,-6 9-6-16,-9 7-2 0,-3 7-2 15,-2 5-2-15,-7 6-8 16,0 2-3-16,3-5-1 0,1 8-2 16,5-8-2-16,3-3 1 15,-3-10-1-15,6-6-7 16,3-7-3-16,3-3-14 15,6-6-5-15,3-4-14 16,9-14-34 0,3-14 11-16</inkml:trace>
  <inkml:trace contextRef="#ctx0" brushRef="#br0" timeOffset="91">13322 104 168 0,'-6'5'66'0,"-3"6"-36"0,0 7-37 0,6-5 10 16,-6 19-1-16,-6 5 1 15,-6 3 14-15,1 2 6 16,-13 3-11-16,0 3-2 0,9-6-3 16,3-8-8-16,4-7-1 15,5-9-42-15,3-2-16 16,6-8-18-1</inkml:trace>
  <inkml:trace contextRef="#ctx0" brushRef="#br0" timeOffset="92">13706 281 156 0,'-9'-19'57'0,"6"19"-30"0,-6 3-16 0,3 0 18 15,-3 5-11-15,-3 0 0 16,-6 5-12-16,-6 5-4 16,4 4-2-16,5-1 2 0,12 18 1 31,9-7-6-31,9-5-2 16,-1-9-16-16,4-5-6 15,0-10-22 1,9-14-41-16,-3 1 15 15</inkml:trace>
  <inkml:trace contextRef="#ctx0" brushRef="#br0" timeOffset="93">13840 127 92 0,'-3'-7'35'0,"6"9"-18"0,-3-4-7 15,3-1 12-15,0 11-1 16,-3 5-1-16,3 6-8 15,0 15-5-15,-3 3-2 16,3 0-1-16,-3 0-2 16,0-5 5-16,0 5 5 0,0 0-4 15,0-3-2-15,3-7-41 16,0-6-58 0,0-3 8-16</inkml:trace>
  <inkml:trace contextRef="#ctx0" brushRef="#br0" timeOffset="94">13956 355 160 0,'-3'0'60'0,"6"3"-32"0,9 2-37 0,-6-2 9 16,6-1-2-16,-4 1 10 15,7-3 6 1,6-3-6-16,0 1-7 0,-6-4-3 15,0 1-2-15,-3 0 0 16,0-3 0-16,-9-5 3 16,3 7-2-16,-6-4 1 0,-3 7 2 15,-6 0 0 1,3 3-3-16,-9 3 2 16,-3 2 1-16,0 6 2 0,3 5 1 15,3 0 1-15,3 0 2 16,9-1 3-16,-3-1-6 15,9-4-4-15,3 1-3 16,6-1 3-16,3-4-33 16,0-6-52-1,6-3 6-15</inkml:trace>
  <inkml:trace contextRef="#ctx0" brushRef="#br0" timeOffset="95">14271 299 148 0,'-32'-2'55'0,"29"4"-30"0,-21 6-25 0,21-2 10 16,-3 2 2-16,-3 2 3 15,0 3 9-15,0 3 5 16,3 0-15-16,0 0-10 0,3-3-4 16,6-2 4-1,0 2-2-15,18-10-1 16,-3-6 0-1,0-2-6-15,-3-3-1 16,-1-3 3-16,-2 1 1 16,-3-1 2-16,-3 1 0 15,-3 2 2-15,0 2 1 0,-3 1 1 16,0 5 2-16,0 5-3 16,0 3-2-16,3 0 0 15,0 3 1-15,0 2-8 16,3-5-3-16,0-3-28 15,3-2-14-15,0 0-31 16</inkml:trace>
  <inkml:trace contextRef="#ctx0" brushRef="#br0" timeOffset="96">14414 352 124 0,'0'22'46'0,"21"-7"-24"0,-30 1-4 16,9-8 20-16,-3-2-6 0,0-1-1 16,0 3-11-16,3-8-5 15,0 0-8-15,0 0 2 0,0-3 1 16,0-5-3-16,3-2 1 16,6-4-5-16,0-4-2 15,9-6-3-15,0 11-1 16,0 2-1-16,-1 3 3 15,-2 6 2-15,3 7 2 16,0 8 5-16,-3 6 3 16,0-1-2-16,-3 6 0 15,3-3-5-15,-9-2-1 16,11-6-69-16,-8 8-33 16,3-5-1-16</inkml:trace>
  <inkml:trace contextRef="#ctx0" brushRef="#br0" timeOffset="97">15081 326 96 0,'-3'3'38'0,"3"-1"-20"0,0 9-15 0,3-3 12 16,-3 5 2-16,0 5 2 15,0 14-6-15,0-3 0 16,3-2-6-16,9-3-2 16,-3-6-2-16,6-2-3 0,-3-5 1 15,-1-6 3-15,1 0 5 16,0-5-3-16,-3-10 2 15,0-6-5-15,0 0 0 16,-3 0 1-16,0-3 0 16,-3 4-2-16,0-1 1 15,0 0 0-15,0 5 1 16,-3 3 2-16,0 6 1 16,0 2-3-16,6 5-1 0,-3 3-3 15,3 5-1-15,0 3-1 16,3 3 0-16,0-9 2 15,-1 6 0-15,4-3-18 16,-3-13-8-16,9-2-50 16</inkml:trace>
  <inkml:trace contextRef="#ctx0" brushRef="#br0" timeOffset="98">15402 389 136 0,'-23'27'52'0,"40"-3"-28"0,-23 29-17 15,12-32 15-15,0 3 7 0,-9-1 4 16,0 1-9-16,3 3-4 16,0-6-7-1,6-5-8-15,-9 2-3 0,0-7 1 16,3-3 0-16,6-6 1 15,-3-7-2-15,0-8 1 16,-6 0-4-16,0-9 0 16,0-7-6-16,9-8-3 15,-9-2 1-15,9-1 3 16,3 3 3-16,0 3 2 16,3 4-2-16,0 12 0 0,6 7 6 15,-3 9 3-15,6 4 3 16,-9 9 2-16,5-1 8 15,-11 4 5-15,-3-1-4 16,-3 3 0-16,-3 2-9 16,-3 1-4-16,-3-3-2 15,-8-3-23 1,-1-2-12-16,-6-1-36 16,-6-10-13-16,3 8-19 15</inkml:trace>
  <inkml:trace contextRef="#ctx0" brushRef="#br0" timeOffset="99">411 4031 132 0,'-24'24'52'0,"15"-3"-28"0,-15 16-13 0,7-8 18 0,-16 24-8 16,-9 8-2-16,-3 5-5 15,13-16 1-15,-7 19-8 16,3-5-4-16,4-6 0 0,5-8-4 16,3-8-2-16,9-13-34 15,3-5-15-15</inkml:trace>
  <inkml:trace contextRef="#ctx0" brushRef="#br0" timeOffset="100">613 4039 188 0,'-18'34'71'0,"7"-7"-38"0,-19 34-39 0,18-14 14 15,-12 9-7-15,-6 2 2 16,-8 0-2-16,-1 3-1 16,-3-8-65-16,4 0-31 15,5 2 32-15,3-12 18 16</inkml:trace>
  <inkml:trace contextRef="#ctx0" brushRef="#br0" timeOffset="101">768 4515 160 0,'-9'-3'63'0,"6"17"-34"0,-12 2-38 0,12-1 9 16,6 15 0-16,-6 15 4 15,6 5 14-15,0 3 8 16,-3-3-13-16,3-8 2 0,-6 1 1 16,9-12-6-16,-3-2-3 15,3-7 0-15,-3-6 0 16,-3-9 3-16,3-4 1 15,0-6-5-15,-3-10-4 16,-3-5-1-16,0-3-1 16,3-11-3-16,-6-11 0 15,6-4-5-15,6 2-2 16,3 3 2-16,3 7 5 0,3 6 0 16,0 8 1-16,12 8 2 15,-10 5 2-15,7 8 1 16,-3 5 1-16,-3 6 6 15,-6 2 4-15,-3 3 1 16,-6-6 1-16,-6 19-6 16,0-7-2-16,-6-4-6 15,-6-5-4-15,3 1-17 16,-6-12-7-16,3-7-25 16,3 8-7-16,3-14-36 15</inkml:trace>
  <inkml:trace contextRef="#ctx0" brushRef="#br0" timeOffset="102">1042 4576 148 0,'-3'8'55'0,"3"0"-30"0,0 10-18 0,0-7 13 15,3 2 3-15,0 0 3 16,0 1-5-16,3 1-2 15,3-1-11-15,0-4 1 0,0-2 4 16,3-8-3-16,-3 0 0 16,5-2-6-16,-2-6-3 15,-3-3 4-15,0 0 4 16,0-2-3-16,-3 0 2 0,-9-3-3 16,-3 3 0-16,-3 0-6 15,0 2-1-15,-3 3-10 16,0 3-3-16,-2 2-19 15,2 3-5-15,3 0-20 16,3 0-5-16,3 3-10 16</inkml:trace>
  <inkml:trace contextRef="#ctx0" brushRef="#br0" timeOffset="103">1229 4560 168 0,'-2'5'66'0,"7"3"-36"0,4 8-31 0,-9-5 15 16,0 2-1-1,0 3 2-15,3-3-6 0,-3 3-3 16,0-3-3-16,3-2-7 0,-3-6 0 16,-3 3-31-16,6-3-14 15,0-7-28 1</inkml:trace>
  <inkml:trace contextRef="#ctx0" brushRef="#br0" timeOffset="104">1304 4587 152 0,'6'13'57'0,"-6"-5"-30"0,0 8-27 0,3-8 10 15,0 2 0-15,0 1 4 0,-3-3 1 16,0 5 0-1,0-13-7 1,6 0-7-16,-3-5-4 0,9-3-5 16,-3-6 0-16,5 1-3 15,1 0 2-15,0 2 5 16,-3 3 2-16,0 3 2 16,0 5 0-16,0 5 4 15,-3 3 2-15,0 3-5 16,-3 0 0-16,0-1 1 15,-3 1 1-15,0-3-21 16,0-6-10-16,-3-2-30 16,0 0-27-1,5 0 32-15</inkml:trace>
  <inkml:trace contextRef="#ctx0" brushRef="#br0" timeOffset="105">1554 4348 172 0,'3'3'66'0,"0"0"-36"0,3 15-35 0,-3-2 10 16,3 8 1-16,-3 5 6 15,3 3-2-15,3 5 2 16,-9-3-7-16,3 6-3 0,-3 2 1 16,6-10-13-16,-6-3-6 0,-3-5-64 15,0-3-34 1,6-8 56-16</inkml:trace>
  <inkml:trace contextRef="#ctx0" brushRef="#br0" timeOffset="106">1477 4534 228 0,'-3'-3'85'0,"9"3"-46"0,8-5-46 15,-5 5 14-15,3-3-10 16,3 3 2-16,3-3 1 0,6 3 0 16,3-2 0-1,2 2-25-15,-2 0-8 0,-3 0-21 16,-3 0-41-16,0-3 18 16,-6 3 43-16,-1 0 25 15,-5 0 49-15,-9 0 22 16,-3 8-10-16,-3 0-3 15,0 3-15-15,0-1-4 16,-2 1-13-16,8 2-3 16,-3 0-8-16,3 3 0 0,3 3 1 15,5-1 5-15,1 9 3 16,0-4 0-16,-3-1 4 16,0-4-7-16,-9-5-2 0,0 3-3 15,-3-5 0 1,-6-3-17-16,-2-6-6 15,-13 1-43-15,-6-6-16 0,-3 3-22 16</inkml:trace>
  <inkml:trace contextRef="#ctx0" brushRef="#br0" timeOffset="107">1152 4388 220 0,'15'-8'85'0,"3"11"-46"0,6-11-46 16,-12 11 14-16,8-3-65 15,10-3-25-15,12 3 4 0,2-3 6 16</inkml:trace>
  <inkml:trace contextRef="#ctx0" brushRef="#br0" timeOffset="108">2337 4232 148 0,'0'8'57'0,"0"18"-30"0,3 25-16 0,0-30 15 15,0 16-8-15,0 8 0 16,-3 0-11-16,0 0-2 16,0-6-3-16,3 9-2 0,0-11 3 15,-3-8-18-15,0-2-6 16,0-9-120 0,3-12 61-1</inkml:trace>
  <inkml:trace contextRef="#ctx0" brushRef="#br0" timeOffset="109">2203 4460 176 0,'-3'-3'68'0,"3"6"-36"0,15-3-40 16,-12-3 10-16,12 6-6 15,-1-9 3-15,4 6 0 16,3-2 3-16,3 2-1 15,0 0-3-15,0 5 1 0,-4 11-1 16,4 0 0-16,-6 2 2 16,-3 6 0-16,-3 2-3 15,0 1 2-15,-3-3 10 16,3 2 3-16,3-10 8 0,2-3 2 16,1-5 4-16,0-8 3 15,0-8-9-15,-3-2-4 16,-3-6-1-16,-3 0 1 15,-3 3-1-15,-9-3 1 16,-6 0-4-16,-3 3 0 16,-6-1-23-16,0 7-9 15,0-1-30-15,3 0-11 16,3 5-52 0</inkml:trace>
  <inkml:trace contextRef="#ctx0" brushRef="#br0" timeOffset="110">3087 4449 188 0,'-9'5'71'0,"0"-2"-38"0,0 5-25 0,6 0 16 16,-9 2-8-16,3 1-1 15,-3 0-7-15,0-1 0 16,4 1-5-16,5 2-4 0,9 3-2 0,2 0 6 15,1 0 3-15,0-1-3 16,-3-1 0 0,-3-1 1-16,-6 0 0 0,-6 0 2 15,-3-5 1-15,-2 0-3 16,-1-3-3-16,-3-2-9 16,0-3-5-16,3 0-15 15,3-3-5-15,6-2-21 16,3-3-5-16,6-2-15 15</inkml:trace>
  <inkml:trace contextRef="#ctx0" brushRef="#br0" timeOffset="111">3134 4544 136 0,'0'3'52'0,"0"5"-28"0,0 13-11 0,0-8 19 15,0 3-5-15,0 5-1 16,3 0-6-16,-3-5-2 15,3 11-10-15,9-6-1 0,0-8 0 16,6-2 5-16,-3-11 3 16,0-8-4-16,0-3 1 15,0-5-7-15,-3-2-1 16,-4-1 0-16,-2 1 0 16,-6 2 0-16,-3 0 0 15,-8-5-2-15,-10 8-2 0,3-1-4 16,-3 4 0-1,-3 7-16-15,6 0-6 16,0 3-42 0,7 3 1-16,5-3-38 15</inkml:trace>
  <inkml:trace contextRef="#ctx0" brushRef="#br0" timeOffset="112">3262 4523 124 0,'9'19'49'0,"-3"-12"-26"0,-3 4-12 16,0-3 18-16,-3 3-11 16,0-1 0-16,0 1 3 15,0-1 1-15,0-2-11 16,0 0-4-16,0-2-1 0,0-1-3 16,0-5 0-16,0-3-3 0,3-5-1 15,3-2-4-15,3-4-1 16,0 1-6-16,3 3-3 15,0-1 4-15,0 3 4 16,0 5 8-16,0 3 5 16,0 6 1-16,-4 4 1 15,-2 1 7-15,0 2 4 16,-3 0-3-16,-3-2 1 16,0-3-4-16,0-3 0 15,0 0-10-15,0-5-3 16,0 0-1-16,6-2 2 15,3-3-5-15,0-1-1 0,6 1-3 16,0 0 2-16,-3 2 2 16,0 6 2-16,0 2 1 15,-3 0 3-15,-3 3-3 16,-1 0 0-16,-2 0-1 16,3 0-2-16,0-3-28 15,-3-5-14-15,3 6-27 16,0-6-29-1,0-6 34-15</inkml:trace>
  <inkml:trace contextRef="#ctx0" brushRef="#br0" timeOffset="113">3638 4563 180 0,'14'2'68'0,"-11"1"-36"0,9 0-35 0,-6-1 13 15,0-2 4-15,0 0 5 16,3 0-7-16,-3-2-4 15,3-1-5-15,-3 0-3 0,0-2 3 16,0 2-2-16,-3 1 2 16,-6-6-22-1,-3 0 2-15,-6 8-1 16,-9 0 7-16,0 3 7 16,0 2 3-16,1 3 3 15,2 5 1-15,3 0 3 16,6 3 1-16,3 0 3 15,6 0 4-15,6 5 3 0,3-8-7 16,15-5-3 0,0-3-7-16,5-2-2 15,4-3-28-15,0-5-12 0,-6-6-28 16,2-2-28 0,4-3 32-16</inkml:trace>
  <inkml:trace contextRef="#ctx0" brushRef="#br0" timeOffset="114">3855 4235 176 0,'-6'2'66'0,"6"1"-36"0,3 26-37 16,0-10 10-16,0 7-3 16,-3 6 0-16,0 13 8 15,0-3 5-15,0 0-6 16,0-2-2-16,-3-3 1 0,0-5-14 0,0 0-5 15</inkml:trace>
  <inkml:trace contextRef="#ctx0" brushRef="#br0" timeOffset="115">3724 4481 220 0,'-6'-21'85'0,"12"36"-46"0,6-25-50 0,0 7 11 0,3 1-6 16,2-1 4-16,1 0 3 15,0 1 2-15,6-4-1 16,3 4-2-16,-3-4 3 0,-1-2-42 16,-2-2-16-16,-6-1-25 15</inkml:trace>
  <inkml:trace contextRef="#ctx0" brushRef="#br0" timeOffset="116">3998 4327 140 0,'-9'37'55'0,"6"-18"-30"0,0 28-12 16,3-28 17-16,-3 7 2 16,0 6 6-16,0 0-12 0,0 0-4 15,3-6-12 1,3-2-4-16,-3 0-2 0,0-11 0 0,0 0 0 15,6-10-13-15,0-6-4 16,0-5-5-16,3-5 1 16,3-5-2-16,-1-1-1 15,1 3 12-15,-3 3 4 16,6 5 14 0,-3 5 3-16,3 9 3 15,0 2-4-15,-3 2 0 16,-3 3-7-16,-3 1-1 15,0-1-2-15,-3-3 1 16,3-2-35-16,0-2-13 0,-4-4-51 31</inkml:trace>
  <inkml:trace contextRef="#ctx0" brushRef="#br0" timeOffset="117">4263 4589 208 0,'-3'21'77'0,"9"-2"-42"0,-6 2-41 16,0-10 14-16,0 4-7 15,0-7-1-15,0 6-8 16,0-4-3-16,0 3-67 16,0-10-28-16</inkml:trace>
  <inkml:trace contextRef="#ctx0" brushRef="#br0" timeOffset="118">4218 4454 184 0,'-9'-2'68'0,"12"-4"-36"0,0 12-53 0,-3-6 6 15,6 5-8-15,0 3 1 16,0-8 3-16,0 8 2 15,3 0-12-15,0 5-7 0,3 0 11 16,-1 0 4-16,1 3 24 16,0 5 9-16,-6-2 26 15,-3-1 13-15,0-2-4 16,-3 0-3-16,0-3-19 16,0-2-5-16,-3-6-10 15,0-2-4-15,3-3-3 16,0-3-3-16,0-5 1 0,3-2-1 15,6-1 0-15,0-2-5 16,6 0-1-16,0 2-2 16,0 3 2-16,3 3 6 15,-4 2 4-15,1 3 5 16,-3 6 5-16,0 4-4 16,-3 1 2-16,3-1-1 15,-6 4 3-15,0-4-7 0,-3 1-4 16,3-3-13-16,-6-3-4 15,6 0-31-15,0-5-12 16,0 0-79 0,18-8 71-1</inkml:trace>
  <inkml:trace contextRef="#ctx0" brushRef="#br0" timeOffset="119">4638 4542 168 0,'-15'2'66'0,"9"6"-36"0,-3 0-22 0,6 0 16 16,-6 3-3-16,-9 2-1 16,9 0-8-16,-3 3-3 15,6 0-5-15,3-3-1 0,6-2 3 0,-6-3-5 16,12-3-1-16,0 0-5 16,0-5-1-16,-3 0-4 15,3-3 1-15,0 1-2 16,-3-3 0-16,0-3 6 15,0 0 2-15,0 0 3 16,-3 0 0-16,0 3-3 16,3 2 2-16,0 3-4 15,3 5 1-15,-1 6 8 16,4 15 7-16,0 3 15 16,0 3 5-16,-3-3 2 15,-3 3 0-15,-9-3-10 16,-9 5-1-16,-9-7-20 0,-14-3-5 15,-7-6-22 1,-9-5-9-16,-2-2-46 0,-1-11-21 16,7 0 9-1</inkml:trace>
  <inkml:trace contextRef="#ctx0" brushRef="#br0" timeOffset="120">5060 4510 120 0,'-3'2'46'0,"6"22"-24"0,-3 0-4 16,0-11 18-16,-6 3-27 0,9 3-8 15,0 5 1-15,-3-3 5 16,3-5-3 0,-3 5-2-16,3-24-116 15,0-2 31 1</inkml:trace>
  <inkml:trace contextRef="#ctx0" brushRef="#br0" timeOffset="121">5045 4415 96 0,'-14'-3'38'0,"28"6"-20"0,-5-1-59 0,-3-2-10 0,0 3 19 16,0-1 14-1</inkml:trace>
  <inkml:trace contextRef="#ctx0" brushRef="#br0" timeOffset="122">5123 4539 80 0,'6'34'33'15,"-3"-18"-18"-15,-6 5-2 0,3-13 14 0,-3 0-2 16,0 0 3-16,0 0-10 16,0-3 0-16,3-2-16 15,-3-3-5-15,3-3 1 16,0-5 0-16,3-2 2 0,3-1-5 15,9-5 1 1,0 6-3 0,-1 5 0-16,7 5 6 15,3 5 2-15,-3 5 1 16,-3 4 1-16,0-1-4 0,-6 0 0 16,0 3-6-16,-4-5-3 15,1-1-52 1</inkml:trace>
  <inkml:trace contextRef="#ctx0" brushRef="#br0" timeOffset="123">5584 4264 132 0,'3'34'52'0,"3"8"-28"0,0 9-11 15,-3-27 19-15,0 7-9 16,-3 4-1-16,3-1-13 16,0-2-5-16,0-3-3 15,3-5-4-15,0-6 0 0,0-2-38 16,0-5-61-1,0-6 11-15</inkml:trace>
  <inkml:trace contextRef="#ctx0" brushRef="#br0" timeOffset="124">5787 4261 148 0,'0'24'55'0,"6"5"-30"0,0 8-27 0,-4-16 11 16,1 6 5-16,-3 7 5 16,0 3 0-16,0 0-2 15,0-2-9-15,0-4-5 0,0 1-2 16,0-8-43-16,0-6-17 16</inkml:trace>
  <inkml:trace contextRef="#ctx0" brushRef="#br0" timeOffset="125">5593 4454 220 0,'-15'0'85'0,"15"3"-46"0,0-6-50 15,3 3 11-15,3 0-6 16,6 0 4-16,3-2-1 15,9-1-1-15,9 3 3 16,-1-3-29-16,1 3-12 0,-3 0-36 16</inkml:trace>
  <inkml:trace contextRef="#ctx0" brushRef="#br0" timeOffset="126">5870 4560 216 0,'-3'3'82'0,"3"-1"-44"0,6 1-49 0,0 0 13 16,6-3-4-16,3 0 1 16,0-3-2-16,2-2 0 15,1-6 2-15,0-5 2 0,0 3 2 16,-3-3-12-16,-3 3-7 16,-3 0-9-16,-3-1-2 15,-6 4 5-15,-6 2 6 16,-3 3 15-16,-6 5 8 15,-9 5 9-15,3 3 4 0,0 10-1 16,4 1-2-16,2 2-5 16,3-2-2-16,6-1-4 15,6 1-1-15,9-3-3 16,6-3-2-16,2-3-19 16,7-4-8-16,3-4-17 15,0-4-45 1,0-4 11-16</inkml:trace>
  <inkml:trace contextRef="#ctx0" brushRef="#br0" timeOffset="127">6171 4462 180 0,'-42'-8'68'0,"33"14"-36"0,-9 15-22 0,9-8 20 16,-3 0-9-16,0 3-2 15,0 3-5-15,4-1-1 16,2-2-7-16,3 0-4 0,3-3-1 15,3-2-1-15,3-3 0 16,2-3-5-16,4-2 1 16,0-6 0-16,0 0-1 15,-3-2 4-15,0 0 0 16,-3 2 1-16,0 3 2 16,3 0 8-16,-6 5 3 15,6 3-9-15,-3 3-4 16,0-1 2-16,6 1 0 0,0-6-5 15,-4 3 0-15,4-5-17 16,0-3-4 0,0-3-23-16,0-5-10 0,0 3-28 15</inkml:trace>
  <inkml:trace contextRef="#ctx0" brushRef="#br0" timeOffset="128">6299 4536 152 0,'-3'13'57'0,"0"1"-30"0,0 12-27 16,3-10 10-16,0 13 9 16,0 8 5-16,0-2 1 15,0-1 2-15,0-2-15 16,0-6-5-16,0 3 0 0,0-8-4 16,0-2 0-16,0-14 1 15,0 3 0-15,0-8-2 16,0-8 1-16,0 0-2 0,0-8-1 15,-3-18-4-15,3-6 0 16,-3-2 0-16,6-11-1 16,0 3 1-16,6 2 0 15,0 9 3-15,11 7 2 16,1 11 2-16,0 5 3 16,0 10 3-16,0 6 2 15,-3 8 14-15,-7 6 9 16,-5 2-9-16,-6-1-3 15,-3 1-14-15,-8 0-6 0,-7-3-25 16,-3 1-13 0,-3-4-76-16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79B4-C8FA-4E46-8AB9-9F35F2C4578E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4143B-668B-49E0-B9C2-D95B0B98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  <a:r>
              <a:rPr lang="en-US" baseline="0" dirty="0"/>
              <a:t>  run ./</a:t>
            </a:r>
            <a:r>
              <a:rPr lang="en-US" baseline="0" dirty="0" err="1"/>
              <a:t>listexample</a:t>
            </a:r>
            <a:endParaRPr lang="en-US" baseline="0" dirty="0"/>
          </a:p>
          <a:p>
            <a:r>
              <a:rPr lang="en-US" baseline="0" dirty="0"/>
              <a:t>Only 6 Tracers created total – no moving needed during </a:t>
            </a:r>
            <a:r>
              <a:rPr lang="en-US" baseline="0" dirty="0" err="1"/>
              <a:t>push_back</a:t>
            </a:r>
            <a:endParaRPr lang="en-US" baseline="0" dirty="0"/>
          </a:p>
          <a:p>
            <a:r>
              <a:rPr lang="en-US" baseline="0" dirty="0"/>
              <a:t>No copying/moving during sort()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8891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run ./</a:t>
            </a:r>
            <a:r>
              <a:rPr lang="en-US" dirty="0" err="1"/>
              <a:t>mapexample</a:t>
            </a:r>
            <a:endParaRPr lang="en-US" dirty="0"/>
          </a:p>
          <a:p>
            <a:r>
              <a:rPr lang="en-US" baseline="0" dirty="0"/>
              <a:t>Tracer output – lots of copying!!!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88240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</a:t>
            </a:r>
            <a:r>
              <a:rPr lang="en-US" dirty="0" err="1"/>
              <a:t>cp</a:t>
            </a:r>
            <a:r>
              <a:rPr lang="en-US" dirty="0"/>
              <a:t> mapexample.cc</a:t>
            </a:r>
            <a:r>
              <a:rPr lang="en-US" baseline="0" dirty="0"/>
              <a:t>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Say “maps are great for dictionaries and for lookup, so let’s store the noises that animals make”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Delete #include &lt;</a:t>
            </a:r>
            <a:r>
              <a:rPr lang="en-US" baseline="0" dirty="0" err="1"/>
              <a:t>Tracer.h</a:t>
            </a:r>
            <a:r>
              <a:rPr lang="en-US" baseline="0" dirty="0"/>
              <a:t>&gt; and Tracer </a:t>
            </a:r>
            <a:r>
              <a:rPr lang="en-US" baseline="0" dirty="0" err="1"/>
              <a:t>a,b,c,d,e,f</a:t>
            </a:r>
            <a:r>
              <a:rPr lang="en-US" baseline="0" dirty="0"/>
              <a:t>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Change map name from ‘table’ to ‘animals’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Delete all lines from ‘animals’ to ‘iterating’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Add animals:  dog/woof, cat/meow, fish/blub, seal/ow </a:t>
            </a:r>
            <a:r>
              <a:rPr lang="en-US" baseline="0" dirty="0" err="1"/>
              <a:t>ow</a:t>
            </a:r>
            <a:r>
              <a:rPr lang="en-US" baseline="0" dirty="0"/>
              <a:t> </a:t>
            </a:r>
            <a:r>
              <a:rPr lang="en-US" baseline="0" dirty="0" err="1"/>
              <a:t>ow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Try to find fox:  auto it = </a:t>
            </a:r>
            <a:r>
              <a:rPr lang="en-US" baseline="0" dirty="0" err="1"/>
              <a:t>animals.find</a:t>
            </a:r>
            <a:r>
              <a:rPr lang="en-US" baseline="0" dirty="0"/>
              <a:t>(“fox”);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( it == </a:t>
            </a:r>
            <a:r>
              <a:rPr lang="en-US" baseline="0" dirty="0" err="1"/>
              <a:t>animals.end</a:t>
            </a:r>
            <a:r>
              <a:rPr lang="en-US" baseline="0" dirty="0"/>
              <a:t>() ) { </a:t>
            </a:r>
            <a:r>
              <a:rPr lang="en-US" baseline="0" dirty="0" err="1"/>
              <a:t>cout</a:t>
            </a:r>
            <a:r>
              <a:rPr lang="en-US" baseline="0" dirty="0"/>
              <a:t> &lt;&lt; “not found” &lt;&lt; </a:t>
            </a:r>
            <a:r>
              <a:rPr lang="en-US" baseline="0" dirty="0" err="1"/>
              <a:t>endl</a:t>
            </a:r>
            <a:r>
              <a:rPr lang="en-US" baseline="0" dirty="0"/>
              <a:t>; } else { </a:t>
            </a:r>
            <a:r>
              <a:rPr lang="en-US" baseline="0" dirty="0" err="1"/>
              <a:t>cout</a:t>
            </a:r>
            <a:r>
              <a:rPr lang="en-US" baseline="0" dirty="0"/>
              <a:t> &lt;&lt; “found” &lt;&lt; </a:t>
            </a:r>
            <a:r>
              <a:rPr lang="en-US" baseline="0" dirty="0" err="1"/>
              <a:t>endl</a:t>
            </a:r>
            <a:r>
              <a:rPr lang="en-US" baseline="0" dirty="0"/>
              <a:t>; 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Update </a:t>
            </a:r>
            <a:r>
              <a:rPr lang="en-US" baseline="0" dirty="0" err="1"/>
              <a:t>PrintOut</a:t>
            </a:r>
            <a:r>
              <a:rPr lang="en-US" baseline="0" dirty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Compile and run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Go back and add animals[“fox”];  // map creates entry if you try to access a key that doesn’t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Recompile and run animals.cc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</a:t>
            </a:r>
            <a:r>
              <a:rPr lang="en-US" dirty="0" err="1"/>
              <a:t>cp</a:t>
            </a:r>
            <a:r>
              <a:rPr lang="en-US" dirty="0"/>
              <a:t> mapexample.cc</a:t>
            </a:r>
            <a:r>
              <a:rPr lang="en-US" baseline="0" dirty="0"/>
              <a:t>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Say “maps are great for dictionaries and for lookup, so let’s store the noises that animals make”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Delete #include &lt;</a:t>
            </a:r>
            <a:r>
              <a:rPr lang="en-US" baseline="0" dirty="0" err="1"/>
              <a:t>Tracer.h</a:t>
            </a:r>
            <a:r>
              <a:rPr lang="en-US" baseline="0" dirty="0"/>
              <a:t>&gt; and Tracer </a:t>
            </a:r>
            <a:r>
              <a:rPr lang="en-US" baseline="0" dirty="0" err="1"/>
              <a:t>a,b,c,d,e,f</a:t>
            </a:r>
            <a:r>
              <a:rPr lang="en-US" baseline="0" dirty="0"/>
              <a:t>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Change map name from ‘table’ to ‘animals’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Delete all lines from ‘animals’ to ‘iterating’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Add animals:  dog/woof, cat/meow, fish/blub, seal/ow </a:t>
            </a:r>
            <a:r>
              <a:rPr lang="en-US" baseline="0" dirty="0" err="1"/>
              <a:t>ow</a:t>
            </a:r>
            <a:r>
              <a:rPr lang="en-US" baseline="0" dirty="0"/>
              <a:t> </a:t>
            </a:r>
            <a:r>
              <a:rPr lang="en-US" baseline="0" dirty="0" err="1"/>
              <a:t>ow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Try to find fox:  auto it = </a:t>
            </a:r>
            <a:r>
              <a:rPr lang="en-US" baseline="0" dirty="0" err="1"/>
              <a:t>animals.find</a:t>
            </a:r>
            <a:r>
              <a:rPr lang="en-US" baseline="0" dirty="0"/>
              <a:t>(“fox”);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( it == </a:t>
            </a:r>
            <a:r>
              <a:rPr lang="en-US" baseline="0" dirty="0" err="1"/>
              <a:t>animals.end</a:t>
            </a:r>
            <a:r>
              <a:rPr lang="en-US" baseline="0" dirty="0"/>
              <a:t>() ) { </a:t>
            </a:r>
            <a:r>
              <a:rPr lang="en-US" baseline="0" dirty="0" err="1"/>
              <a:t>cout</a:t>
            </a:r>
            <a:r>
              <a:rPr lang="en-US" baseline="0" dirty="0"/>
              <a:t> &lt;&lt; “not found” &lt;&lt; </a:t>
            </a:r>
            <a:r>
              <a:rPr lang="en-US" baseline="0" dirty="0" err="1"/>
              <a:t>endl</a:t>
            </a:r>
            <a:r>
              <a:rPr lang="en-US" baseline="0" dirty="0"/>
              <a:t>; } else { </a:t>
            </a:r>
            <a:r>
              <a:rPr lang="en-US" baseline="0" dirty="0" err="1"/>
              <a:t>cout</a:t>
            </a:r>
            <a:r>
              <a:rPr lang="en-US" baseline="0" dirty="0"/>
              <a:t> &lt;&lt; “found” &lt;&lt; </a:t>
            </a:r>
            <a:r>
              <a:rPr lang="en-US" baseline="0" dirty="0" err="1"/>
              <a:t>endl</a:t>
            </a:r>
            <a:r>
              <a:rPr lang="en-US" baseline="0" dirty="0"/>
              <a:t>; 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Update </a:t>
            </a:r>
            <a:r>
              <a:rPr lang="en-US" baseline="0" dirty="0" err="1"/>
              <a:t>PrintOut</a:t>
            </a:r>
            <a:r>
              <a:rPr lang="en-US" baseline="0" dirty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Compile and run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Go back and add animals[“fox”];  // map creates entry if you try to access a key that doesn’t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Recompile and run animals.cc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  <a:r>
              <a:rPr lang="en-US" baseline="0" dirty="0"/>
              <a:t>  after finishing, go to cplusplus.com and search for “pair” to compare against actual template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0EB7D-012D-4A51-B74D-1E58F731D3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-&gt; operator automatically dereferences its return value before calling its argument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built-in pointer dereference, not operator*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you could have the following class: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219298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./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valgrind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--leak-check=full ./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6134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4636" y="27429"/>
            <a:ext cx="215475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L15:  C++ STL, Smart Pointers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Intro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fNR_Wko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cplusplus.com/reference/stl/l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plusplus.com/reference/stl/ma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 anchor="t" anchorCtr="0"/>
          <a:lstStyle/>
          <a:p>
            <a:r>
              <a:rPr lang="en-US"/>
              <a:t>Which concept has given you the most difficulty so far in the context of Homework 2?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The data structures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C-string manipulations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POSIX I/O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Dynamic memory allocation</a:t>
            </a: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chemeClr val="bg2"/>
                </a:solidFill>
              </a:rPr>
              <a:t>GDB</a:t>
            </a: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4B2A85"/>
                </a:solidFill>
              </a:rPr>
              <a:t>Style considerations</a:t>
            </a:r>
            <a:endParaRPr lang="en-US" sz="2800" b="1" dirty="0">
              <a:solidFill>
                <a:srgbClr val="4B2A85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996633"/>
                </a:solidFill>
              </a:rPr>
              <a:t>Prefer </a:t>
            </a:r>
            <a:r>
              <a:rPr lang="en-US" sz="2800" b="1" dirty="0">
                <a:solidFill>
                  <a:srgbClr val="996633"/>
                </a:solidFill>
              </a:rPr>
              <a:t>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424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animals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hlinkClick r:id="rId3"/>
              </a:rPr>
              <a:t>https://www.youtube.com/watch?v=jofNR_WkoCE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EB5A2-52ED-4E02-BECC-A374A966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20240"/>
            <a:ext cx="7315200" cy="38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Homegrown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pair&lt;&gt;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5600" y="1236240"/>
              <a:ext cx="8756280" cy="403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0" y="1228320"/>
                <a:ext cx="8763120" cy="40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19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Unordered Containers (C++11)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unordered_map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unordered_set</a:t>
                </a:r>
                <a:endParaRPr lang="en-US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And related classes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unordered_multimap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unordered_multiset</a:t>
                </a:r>
                <a:endParaRPr lang="en-US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Average case for key access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But range iterators can be less efficient than ordered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map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</a:t>
                </a:r>
              </a:p>
              <a:p>
                <a:pPr lvl="1"/>
                <a:r>
                  <a:rPr lang="en-US" dirty="0"/>
                  <a:t>See </a:t>
                </a:r>
                <a:r>
                  <a:rPr lang="en-US" i="1" dirty="0"/>
                  <a:t>C++ Primer</a:t>
                </a:r>
                <a:r>
                  <a:rPr lang="en-US" dirty="0"/>
                  <a:t>, online references for details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STL (finish)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/>
              <a:t>Map</a:t>
            </a:r>
          </a:p>
          <a:p>
            <a:r>
              <a:rPr lang="en-US" b="1" dirty="0">
                <a:solidFill>
                  <a:srgbClr val="4B2A85"/>
                </a:solidFill>
              </a:rPr>
              <a:t>Smart Pointers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noticed that STL was doing an enormous amount of copying</a:t>
            </a:r>
          </a:p>
          <a:p>
            <a:pPr lvl="3"/>
            <a:endParaRPr lang="en-US" dirty="0"/>
          </a:p>
          <a:p>
            <a:r>
              <a:rPr lang="en-US" dirty="0"/>
              <a:t>A solution: store pointers in containers instead of objects</a:t>
            </a:r>
          </a:p>
          <a:p>
            <a:pPr lvl="1"/>
            <a:r>
              <a:rPr lang="en-US" dirty="0"/>
              <a:t>But who’s responsible for deleting and when???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62540" y="3397130"/>
              <a:ext cx="2533320" cy="8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9300" y="3388130"/>
                <a:ext cx="2545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51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Smart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smart pointer</a:t>
            </a:r>
            <a:r>
              <a:rPr lang="en-US" dirty="0"/>
              <a:t> is an </a:t>
            </a:r>
            <a:r>
              <a:rPr lang="en-US" i="1" dirty="0"/>
              <a:t>object</a:t>
            </a:r>
            <a:r>
              <a:rPr lang="en-US" dirty="0"/>
              <a:t> that stores a pointer to a heap-allocated object</a:t>
            </a:r>
          </a:p>
          <a:p>
            <a:pPr lvl="1"/>
            <a:r>
              <a:rPr lang="en-US" dirty="0"/>
              <a:t>A smart pointer looks and behaves like a regular C++ pointer</a:t>
            </a:r>
          </a:p>
          <a:p>
            <a:pPr lvl="2"/>
            <a:r>
              <a:rPr lang="en-US" dirty="0"/>
              <a:t>By overloading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These can help you manage memory</a:t>
            </a:r>
          </a:p>
          <a:p>
            <a:pPr lvl="2"/>
            <a:r>
              <a:rPr lang="en-US" dirty="0"/>
              <a:t>The smart pointer will delete the pointed-to object </a:t>
            </a:r>
            <a:r>
              <a:rPr lang="en-US" i="1" dirty="0"/>
              <a:t>at the right time</a:t>
            </a:r>
            <a:r>
              <a:rPr lang="en-US" dirty="0"/>
              <a:t> including invoking the object’s destructor</a:t>
            </a:r>
          </a:p>
          <a:p>
            <a:pPr lvl="3"/>
            <a:r>
              <a:rPr lang="en-US" dirty="0"/>
              <a:t>When that is depends on what kind of smart pointer you use</a:t>
            </a:r>
          </a:p>
          <a:p>
            <a:pPr lvl="2"/>
            <a:r>
              <a:rPr lang="en-US" dirty="0"/>
              <a:t>With correct use of smart pointers, you no longer have to remember when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err="1"/>
              <a:t>’d</a:t>
            </a:r>
            <a:r>
              <a:rPr lang="en-US" dirty="0"/>
              <a:t> memory!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62720" y="2980140"/>
              <a:ext cx="1422000" cy="77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880" y="2977620"/>
                <a:ext cx="143640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17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Smart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a simple one with:</a:t>
            </a:r>
          </a:p>
          <a:p>
            <a:pPr lvl="1"/>
            <a:r>
              <a:rPr lang="en-US" dirty="0"/>
              <a:t>A constructor that accepts a pointer</a:t>
            </a:r>
          </a:p>
          <a:p>
            <a:pPr lvl="1"/>
            <a:r>
              <a:rPr lang="en-US" dirty="0"/>
              <a:t>A destructor </a:t>
            </a:r>
            <a:r>
              <a:rPr lang="en-US"/>
              <a:t>that deletes </a:t>
            </a:r>
            <a:r>
              <a:rPr lang="en-US" dirty="0"/>
              <a:t>the pointer</a:t>
            </a:r>
          </a:p>
          <a:p>
            <a:pPr lvl="1"/>
            <a:r>
              <a:rPr lang="en-US" dirty="0"/>
              <a:t>Overloaded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operators that access the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94630" y="2991130"/>
              <a:ext cx="1159920" cy="43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8510" y="2987890"/>
                <a:ext cx="117108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12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ToyPtr</a:t>
            </a:r>
            <a:r>
              <a:rPr lang="en-US" dirty="0"/>
              <a:t> Class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ToyPtr.cc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39319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TOYPTR_H_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TOYPTR_H_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}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* operator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-&gt; operator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pointer itself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#endif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TOYPTR_H_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D7F308-A01D-4234-9FB3-2147B99D1005}"/>
                  </a:ext>
                </a:extLst>
              </p14:cNvPr>
              <p14:cNvContentPartPr/>
              <p14:nvPr/>
            </p14:nvContentPartPr>
            <p14:xfrm>
              <a:off x="2188140" y="2762420"/>
              <a:ext cx="5595480" cy="230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D7F308-A01D-4234-9FB3-2147B99D1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780" y="2753060"/>
                <a:ext cx="5614200" cy="23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1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ToyPtr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usetoy.cc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53035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simply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use</a:t>
            </a:r>
            <a:endParaRPr lang="en-US" sz="12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ostream&amp;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ostream&amp;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raw ("dumb")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pointer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leak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"smart" pointer (OK, it's still pretty dumb)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*leak: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*leak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leak-&gt;x: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leak-&gt;x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*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B24090-AE94-4B81-BA08-310D1A001620}"/>
                  </a:ext>
                </a:extLst>
              </p14:cNvPr>
              <p14:cNvContentPartPr/>
              <p14:nvPr/>
            </p14:nvContentPartPr>
            <p14:xfrm>
              <a:off x="3307680" y="3101400"/>
              <a:ext cx="5325840" cy="282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B24090-AE94-4B81-BA08-310D1A0016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8320" y="3092040"/>
                <a:ext cx="5344560" cy="28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78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This a Toy?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handle: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 dirty="0"/>
              <a:t>Copying</a:t>
            </a:r>
          </a:p>
          <a:p>
            <a:pPr lvl="1"/>
            <a:r>
              <a:rPr lang="en-US" dirty="0"/>
              <a:t>Reassignment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… plus many other subtleties…</a:t>
            </a:r>
          </a:p>
          <a:p>
            <a:pPr lvl="3"/>
            <a:endParaRPr lang="en-US" dirty="0"/>
          </a:p>
          <a:p>
            <a:r>
              <a:rPr lang="en-US" dirty="0"/>
              <a:t>Luckily, others have built non-toy smart pointers for us!</a:t>
            </a:r>
          </a:p>
          <a:p>
            <a:pPr lvl="1"/>
            <a:r>
              <a:rPr lang="en-US" dirty="0"/>
              <a:t>More next lecture!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4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STL, Smart Pointers Intro</a:t>
            </a:r>
            <a:br>
              <a:rPr lang="en-US" sz="4000" dirty="0"/>
            </a:br>
            <a:r>
              <a:rPr lang="en-US" sz="2800" b="0" dirty="0"/>
              <a:t>CSE </a:t>
            </a:r>
            <a:r>
              <a:rPr lang="en-US" sz="2800" b="0"/>
              <a:t>333 Spring 2021</a:t>
            </a:r>
            <a:endParaRPr lang="en-US" sz="2800" b="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</a:t>
            </a:r>
            <a:r>
              <a:rPr lang="en-US" sz="2400"/>
              <a:t>Justin Hsia, Travis McGaha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Atharva Deodhar	Callum Walker	Cosmo Wang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Dylan Hartono	Elizabeth Haker	Kyrie Dowling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Leo Liao	Markus Schiffer	Neha Nagvekar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Nonthakit Chaiwong	Ramya Challa</a:t>
            </a:r>
          </a:p>
        </p:txBody>
      </p:sp>
    </p:spTree>
    <p:extLst>
      <p:ext uri="{BB962C8B-B14F-4D97-AF65-F5344CB8AC3E}">
        <p14:creationId xmlns:p14="http://schemas.microsoft.com/office/powerpoint/2010/main" val="193369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one of the books from HW2’s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test_tree</a:t>
            </a:r>
            <a:r>
              <a:rPr lang="en-US" dirty="0"/>
              <a:t> and:</a:t>
            </a:r>
          </a:p>
          <a:p>
            <a:pPr lvl="1"/>
            <a:r>
              <a:rPr lang="en-US" dirty="0"/>
              <a:t>Read in the book, split it into words (you can use your hw2)</a:t>
            </a:r>
          </a:p>
          <a:p>
            <a:pPr lvl="1"/>
            <a:r>
              <a:rPr lang="en-US" dirty="0"/>
              <a:t>For each word, insert the word into an 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2"/>
            <a:r>
              <a:rPr lang="en-US" dirty="0"/>
              <a:t>The key is the word, the value is an integer</a:t>
            </a:r>
          </a:p>
          <a:p>
            <a:pPr lvl="2"/>
            <a:r>
              <a:rPr lang="en-US" dirty="0"/>
              <a:t>The value should keep track of how many times you’ve seen the word, so each time you encounter the word, increment its map element</a:t>
            </a:r>
          </a:p>
          <a:p>
            <a:pPr lvl="2"/>
            <a:r>
              <a:rPr lang="en-US" dirty="0"/>
              <a:t>Thus, build a histogram of word count</a:t>
            </a:r>
          </a:p>
          <a:p>
            <a:pPr lvl="1"/>
            <a:r>
              <a:rPr lang="en-US" dirty="0"/>
              <a:t>Print out the histogram in order, sorted by word count</a:t>
            </a:r>
          </a:p>
          <a:p>
            <a:pPr lvl="1"/>
            <a:r>
              <a:rPr lang="en-US" u="sng" dirty="0"/>
              <a:t>Bonus</a:t>
            </a:r>
            <a:r>
              <a:rPr lang="en-US" dirty="0"/>
              <a:t>:  Plot the histogram on a log-log scale (use Excel, </a:t>
            </a:r>
            <a:r>
              <a:rPr lang="en-US" dirty="0" err="1"/>
              <a:t>gnuplot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x-axis: log(word number), y-axis: log(word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, a class template that contains three “things,” </a:t>
            </a:r>
            <a:r>
              <a:rPr lang="en-US" i="1" dirty="0"/>
              <a:t>i.</a:t>
            </a:r>
            <a:r>
              <a:rPr lang="en-US" i="1"/>
              <a:t>e.</a:t>
            </a:r>
            <a:r>
              <a:rPr lang="en-US"/>
              <a:t>, </a:t>
            </a:r>
            <a:r>
              <a:rPr lang="en-US" dirty="0"/>
              <a:t>it should behave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dirty="0"/>
              <a:t> but hold 3 objects instead of 2</a:t>
            </a:r>
          </a:p>
          <a:p>
            <a:pPr lvl="1"/>
            <a:r>
              <a:rPr lang="en-US" dirty="0"/>
              <a:t>The “things” can be of different types</a:t>
            </a:r>
          </a:p>
          <a:p>
            <a:pPr lvl="3"/>
            <a:endParaRPr lang="en-US" dirty="0"/>
          </a:p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Instantiates several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s that contain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Insert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s into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en-US" dirty="0"/>
          </a:p>
          <a:p>
            <a:pPr lvl="1"/>
            <a:r>
              <a:rPr lang="en-US" dirty="0"/>
              <a:t>Reverse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</a:p>
          <a:p>
            <a:pPr lvl="1"/>
            <a:r>
              <a:rPr lang="en-US" dirty="0"/>
              <a:t>Doesn’t have any memory errors (use </a:t>
            </a:r>
            <a:r>
              <a:rPr lang="en-US" dirty="0" err="1"/>
              <a:t>Valgrind</a:t>
            </a:r>
            <a:r>
              <a:rPr lang="en-US" dirty="0"/>
              <a:t>!)</a:t>
            </a:r>
          </a:p>
          <a:p>
            <a:pPr lvl="1"/>
            <a:r>
              <a:rPr lang="en-US" u="sng" dirty="0"/>
              <a:t>Note</a:t>
            </a:r>
            <a:r>
              <a:rPr lang="en-US" dirty="0"/>
              <a:t>: You will need to update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dirty="0"/>
              <a:t> –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Exercise 7 is due Monday (5/3)</a:t>
            </a:r>
          </a:p>
          <a:p>
            <a:pPr lvl="3"/>
            <a:endParaRPr lang="en-US"/>
          </a:p>
          <a:p>
            <a:r>
              <a:rPr lang="en-US"/>
              <a:t>Last day to commit &amp; tag hw2 is Sunday (5/2)</a:t>
            </a:r>
            <a:endParaRPr lang="en-US" dirty="0"/>
          </a:p>
          <a:p>
            <a:pPr lvl="1"/>
            <a:r>
              <a:rPr lang="en-US"/>
              <a:t>Make sure these are in the repo you specified on the partner Google form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/>
              <a:t>Midterm starts Tuesday (5/4) and runs until end of Friday</a:t>
            </a:r>
            <a:endParaRPr lang="en-US" dirty="0"/>
          </a:p>
          <a:p>
            <a:pPr lvl="1"/>
            <a:r>
              <a:rPr lang="en-US" b="1"/>
              <a:t>Topics:  </a:t>
            </a:r>
            <a:r>
              <a:rPr lang="en-US"/>
              <a:t>everything from lecture, exercises, project, etc. up through hw2 and ex7</a:t>
            </a:r>
          </a:p>
          <a:p>
            <a:pPr lvl="1"/>
            <a:r>
              <a:rPr lang="en-US"/>
              <a:t>Written answers – short-answer questions and text file uploads</a:t>
            </a:r>
          </a:p>
          <a:p>
            <a:pPr lvl="1"/>
            <a:r>
              <a:rPr lang="en-US"/>
              <a:t>Gradescope quiz – can open, close, &amp; submit as much as you want</a:t>
            </a:r>
            <a:endParaRPr lang="en-US" dirty="0"/>
          </a:p>
          <a:p>
            <a:pPr lvl="1"/>
            <a:r>
              <a:rPr lang="en-US"/>
              <a:t>Some discussion allowed if following the </a:t>
            </a:r>
            <a:r>
              <a:rPr lang="en-US" i="1"/>
              <a:t>Gilligan’s Island Rule</a:t>
            </a:r>
          </a:p>
          <a:p>
            <a:pPr lvl="1"/>
            <a:r>
              <a:rPr lang="en-US"/>
              <a:t>Optional exercise resubmission to earn lost points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STL (finish)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List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Map</a:t>
            </a:r>
          </a:p>
          <a:p>
            <a:r>
              <a:rPr lang="en-US" dirty="0"/>
              <a:t>Smart Pointers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generic doubly-linked list</a:t>
            </a:r>
          </a:p>
          <a:p>
            <a:pPr lvl="1"/>
            <a:r>
              <a:rPr lang="en-US" dirty="0">
                <a:hlinkClick r:id="rId2"/>
              </a:rPr>
              <a:t>http://www.cplusplus.com/reference/stl/list/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Elements are </a:t>
            </a:r>
            <a:r>
              <a:rPr lang="en-US" b="1" i="1" dirty="0"/>
              <a:t>not</a:t>
            </a:r>
            <a:r>
              <a:rPr lang="en-US" dirty="0"/>
              <a:t> stored in contiguous memory locations</a:t>
            </a:r>
          </a:p>
          <a:p>
            <a:pPr lvl="2"/>
            <a:r>
              <a:rPr lang="en-US" dirty="0"/>
              <a:t>Does not support random access (</a:t>
            </a:r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dirty="0"/>
              <a:t>cannot do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list[5]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operations are much more efficient than vectors</a:t>
            </a:r>
          </a:p>
          <a:p>
            <a:pPr lvl="2"/>
            <a:r>
              <a:rPr lang="en-US" dirty="0"/>
              <a:t>Constant time insertion, deletion anywhere in list</a:t>
            </a:r>
          </a:p>
          <a:p>
            <a:pPr lvl="2"/>
            <a:r>
              <a:rPr lang="en-US" dirty="0"/>
              <a:t>Can iterate forward or backwards</a:t>
            </a:r>
          </a:p>
          <a:p>
            <a:pPr lvl="1"/>
            <a:r>
              <a:rPr lang="en-US" dirty="0"/>
              <a:t>Has a built-in sort member function</a:t>
            </a:r>
          </a:p>
          <a:p>
            <a:pPr lvl="2"/>
            <a:r>
              <a:rPr lang="en-US" dirty="0"/>
              <a:t>Doesn’t copy!  Manipulates list structure instead of element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848859-6FEC-4A0A-8B45-1AF8B366E0BB}"/>
                  </a:ext>
                </a:extLst>
              </p14:cNvPr>
              <p14:cNvContentPartPr/>
              <p14:nvPr/>
            </p14:nvContentPartPr>
            <p14:xfrm>
              <a:off x="2766960" y="434520"/>
              <a:ext cx="5748300" cy="474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848859-6FEC-4A0A-8B45-1AF8B366E0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600" y="425160"/>
                <a:ext cx="5767019" cy="4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16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&lt;list&gt;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&lt;algorithm&gt;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Tracer&amp;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printout: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p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sort!"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listexample.cc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501080" y="3638520"/>
              <a:ext cx="4235400" cy="2930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3880" y="3631320"/>
                <a:ext cx="4251600" cy="29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79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of C++’s </a:t>
                </a:r>
                <a:r>
                  <a:rPr lang="en-US" i="1" dirty="0"/>
                  <a:t>associative</a:t>
                </a:r>
                <a:r>
                  <a:rPr lang="en-US" dirty="0"/>
                  <a:t> containers: a key/value table, implemented as a search tree</a:t>
                </a:r>
              </a:p>
              <a:p>
                <a:pPr lvl="1"/>
                <a:r>
                  <a:rPr lang="en-US" dirty="0">
                    <a:hlinkClick r:id="rId2"/>
                  </a:rPr>
                  <a:t>http://www.cplusplus.com/reference/stl/map/</a:t>
                </a:r>
                <a:r>
                  <a:rPr lang="en-US" dirty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General form:</a:t>
                </a:r>
              </a:p>
              <a:p>
                <a:pPr lvl="1"/>
                <a:r>
                  <a:rPr lang="en-US" dirty="0"/>
                  <a:t>Keys must be </a:t>
                </a:r>
                <a:r>
                  <a:rPr lang="en-US" i="1" dirty="0"/>
                  <a:t>unique</a:t>
                </a:r>
              </a:p>
              <a:p>
                <a:pPr lvl="2"/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multimap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allows duplicate keys</a:t>
                </a:r>
              </a:p>
              <a:p>
                <a:pPr lvl="1"/>
                <a:r>
                  <a:rPr lang="en-US" dirty="0"/>
                  <a:t>Efficient lookup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) and insertion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Access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</a:t>
                </a:r>
                <a:r>
                  <a:rPr lang="en-US" dirty="0"/>
                  <a:t> via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name[key]</a:t>
                </a:r>
              </a:p>
              <a:p>
                <a:pPr lvl="1"/>
                <a:r>
                  <a:rPr lang="en-US" dirty="0"/>
                  <a:t>Elements are type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pair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key_type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value_type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  <a:r>
                  <a:rPr lang="en-US" dirty="0"/>
                  <a:t> and are stored in </a:t>
                </a:r>
                <a:r>
                  <a:rPr lang="en-US" i="1" dirty="0"/>
                  <a:t>sorted</a:t>
                </a:r>
                <a:r>
                  <a:rPr lang="en-US" dirty="0"/>
                  <a:t> order (key is field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:r>
                  <a:rPr lang="en-US" dirty="0"/>
                  <a:t>, value is field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second)</a:t>
                </a:r>
                <a:endParaRPr lang="en-US" dirty="0"/>
              </a:p>
              <a:p>
                <a:pPr lvl="2"/>
                <a:r>
                  <a:rPr lang="en-US" dirty="0"/>
                  <a:t>Key type must support less-than operator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/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980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56808" y="2743200"/>
            <a:ext cx="5486400" cy="36576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i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key_type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i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value_type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8C6CE9-1B6C-4428-8823-6E6758FBE8B4}"/>
                  </a:ext>
                </a:extLst>
              </p14:cNvPr>
              <p14:cNvContentPartPr/>
              <p14:nvPr/>
            </p14:nvContentPartPr>
            <p14:xfrm>
              <a:off x="2257130" y="316080"/>
              <a:ext cx="6129790" cy="549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8C6CE9-1B6C-4428-8823-6E6758FBE8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7770" y="306720"/>
                <a:ext cx="6148510" cy="55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1371599"/>
            <a:ext cx="8778240" cy="530352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"printout: ["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c, d, e, 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table;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&gt;(a, b));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table[c]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table[e] = 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"table[e]:"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table[e]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(*it), where it =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table.find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(*it);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mapexample.cc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016B6B-A61A-4003-A9FA-4EB688432CB8}"/>
                  </a:ext>
                </a:extLst>
              </p14:cNvPr>
              <p14:cNvContentPartPr/>
              <p14:nvPr/>
            </p14:nvContentPartPr>
            <p14:xfrm>
              <a:off x="285840" y="682920"/>
              <a:ext cx="7121050" cy="419675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016B6B-A61A-4003-A9FA-4EB688432C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0" y="673560"/>
                <a:ext cx="7139770" cy="4215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38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animals.cc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5448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5754</TotalTime>
  <Words>2052</Words>
  <Application>Microsoft Office PowerPoint</Application>
  <PresentationFormat>On-screen Show (4:3)</PresentationFormat>
  <Paragraphs>290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Which concept has given you the most difficulty so far in the context of Homework 2?</vt:lpstr>
      <vt:lpstr>C++ STL, Smart Pointers Intro CSE 333 Spring 2021</vt:lpstr>
      <vt:lpstr>Administrivia</vt:lpstr>
      <vt:lpstr>Lecture Outline</vt:lpstr>
      <vt:lpstr>STL list</vt:lpstr>
      <vt:lpstr>list Example</vt:lpstr>
      <vt:lpstr>STL map</vt:lpstr>
      <vt:lpstr>map Example</vt:lpstr>
      <vt:lpstr>Basic map Usage</vt:lpstr>
      <vt:lpstr>Basic map Usage</vt:lpstr>
      <vt:lpstr>Homegrown pair&lt;&gt;</vt:lpstr>
      <vt:lpstr>Unordered Containers (C++11)</vt:lpstr>
      <vt:lpstr>Lecture Outline</vt:lpstr>
      <vt:lpstr>Motivation</vt:lpstr>
      <vt:lpstr>C++ Smart Pointers</vt:lpstr>
      <vt:lpstr>A Toy Smart Pointer</vt:lpstr>
      <vt:lpstr>ToyPtr Class Template</vt:lpstr>
      <vt:lpstr>ToyPtr Example</vt:lpstr>
      <vt:lpstr>What Makes This a Toy?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Lec15 - C++ STL, Smart Pointer Intro</dc:title>
  <dc:creator>Justin Hsia</dc:creator>
  <cp:lastModifiedBy>jhsia</cp:lastModifiedBy>
  <cp:revision>128</cp:revision>
  <cp:lastPrinted>2019-05-03T06:52:36Z</cp:lastPrinted>
  <dcterms:created xsi:type="dcterms:W3CDTF">2018-04-27T20:23:54Z</dcterms:created>
  <dcterms:modified xsi:type="dcterms:W3CDTF">2021-05-24T23:42:30Z</dcterms:modified>
</cp:coreProperties>
</file>