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7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53"/>
  </p:notesMasterIdLst>
  <p:handoutMasterIdLst>
    <p:handoutMasterId r:id="rId54"/>
  </p:handoutMasterIdLst>
  <p:sldIdLst>
    <p:sldId id="257" r:id="rId2"/>
    <p:sldId id="351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360" r:id="rId24"/>
    <p:sldId id="361" r:id="rId25"/>
    <p:sldId id="362" r:id="rId26"/>
    <p:sldId id="363" r:id="rId27"/>
    <p:sldId id="364" r:id="rId28"/>
    <p:sldId id="365" r:id="rId29"/>
    <p:sldId id="366" r:id="rId30"/>
    <p:sldId id="260" r:id="rId31"/>
    <p:sldId id="281" r:id="rId32"/>
    <p:sldId id="282" r:id="rId33"/>
    <p:sldId id="283" r:id="rId34"/>
    <p:sldId id="297" r:id="rId35"/>
    <p:sldId id="286" r:id="rId36"/>
    <p:sldId id="296" r:id="rId37"/>
    <p:sldId id="359" r:id="rId38"/>
    <p:sldId id="285" r:id="rId39"/>
    <p:sldId id="261" r:id="rId40"/>
    <p:sldId id="287" r:id="rId41"/>
    <p:sldId id="291" r:id="rId42"/>
    <p:sldId id="354" r:id="rId43"/>
    <p:sldId id="292" r:id="rId44"/>
    <p:sldId id="293" r:id="rId45"/>
    <p:sldId id="294" r:id="rId46"/>
    <p:sldId id="353" r:id="rId47"/>
    <p:sldId id="355" r:id="rId48"/>
    <p:sldId id="356" r:id="rId49"/>
    <p:sldId id="290" r:id="rId50"/>
    <p:sldId id="288" r:id="rId51"/>
    <p:sldId id="289" r:id="rId5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661A"/>
    <a:srgbClr val="669900"/>
    <a:srgbClr val="D94B7B"/>
    <a:srgbClr val="0066FF"/>
    <a:srgbClr val="5A5A5A"/>
    <a:srgbClr val="FFC000"/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6" autoAdjust="0"/>
    <p:restoredTop sz="77228" autoAdjust="0"/>
  </p:normalViewPr>
  <p:slideViewPr>
    <p:cSldViewPr snapToGrid="0">
      <p:cViewPr varScale="1">
        <p:scale>
          <a:sx n="126" d="100"/>
          <a:sy n="126" d="100"/>
        </p:scale>
        <p:origin x="271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147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58286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4-22T23:51:01.5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23850 10528 76 0,'-21'-29'30'0,"12"13"-16"0,-9 0-8 0,4 11 9 0,-13-3 7 15,3 0 4 1,-6-5-3-16,-3-1-2 0,-2 1-3 15,-7 0-1-15,-3 0-9 16,-5-1-1-16,-7 4 0 0,-2 5 1 16,-4 7 0-16,-5 9-4 15,2 10-3-15,1 21-3 16,-7 16 1-16,7 22-1 16,2 26-2-16,10 10 3 15,11 8 0-15,18 11-4 16,18-5 1-16,36-3-5 15,18-8 1-15,14-5 4 16,25-22 2-16,8-17 6 16,9-25 2-16,27-26 4 15,-3-27 4-15,6-23 3 16,0-27 2-16,-9-27-6 0,-21-7-3 16,-21-11 3-16,-26-16 4 15,-27 0-5-15,-30-7-2 16,-15 15-1-16,-15 13-1 15,-15 9-2-15,-5 10-1 16,2 15-39-16,-11 12-16 16,5 12-61-1</inkml:trace>
  <inkml:trace contextRef="#ctx0" brushRef="#br0" timeOffset="1">23945 11523 24 0,'-3'-3'11'0,"6"3"-6"0,0 0-6 16,3 5 8 0,3 3-4-16,6-3 1 15,0 9 0-15,3 4 11 0,3 3 5 16,2 6-8 0,4 7-4-16,6 9-5 15,0 10 0-15,-4 2-2 16,7 9-1-16,-6-1-2 15,3 3 1-15,-1 14 3 0,-2-1 1 16,0 6-1-16,-9 5-2 16,9 2-2-16,-10 6 1 15,7-3 1-15,-6-2 0 16,0 0-3-16,-3 4 2 16,-3-7 3-16,-3 0 3 15,-4-5 7-15,-2 0 4 16,-3-9-4-16,-3 12 1 15,0-9-6-15,0 3 1 16,0-8-1-16,0 0 3 0,0-5-3 16,0 8-2-16,0-6 2 15,0-2 2-15,0 0-4 16,0 0-3-16,-3-3 1 0,-3 3 0 16,1 5 1-16,-4-6-5 15,0 7 1-15,0-12 6 16,-9 16 4-16,6-10-1 15,0 3 0-15,0-1-8 16,-3-7 0-16,0-4-1 16,-11 7 2-16,2-4-1 15,-3-7 2-15,6-6 2 16,0-8 4-16,3-2-2 0,-2-11-2 16,5 0-7-1,0-8-1-15,9-5-10 0,-3-3-2 16,3-2-5-1,-3-6-10-15,9-5-1 16,-3-2-7 0,3-6-31-16,0-3 14 15</inkml:trace>
  <inkml:trace contextRef="#ctx0" brushRef="#br0" timeOffset="2">24288 15094 104 0,'9'-21'41'0,"-6"13"-22"0,2 6-3 0,-5 2 18 0,0 0-3 16,0 5-1-16,-5 6-12 16,2 4-6-16,-6 12-7 15,-3 7-6-15,-6 9 0 0,-3 12 5 16,0-2 2-16,3-3 6 16,3-5 5-16,4-8-5 15,2-2 1-15,3-9-8 16,3-2-1-16,6-16-2 15,6 0 1-15,11-11 0 16,1-7 1-16,6-9-2 16,-3-2-2-16,12-5-15 15,-4-1-5-15,-2 1-30 16,0-1-12-16,3 3-23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4-22T23:51:07.01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23415 13002 36 0,'-29'-16'16'0,"11"10"-8"0,-15-9 17 0,12 9 17 16,-8 4-5-16,-1-1-1 16,-6 0-14-16,-12 3-6 15,1 6-7-15,-1 4-4 16,-5 3-2-16,-1 11-5 0,0 16 1 15,1 18 1-15,2 16 2 16,7 14-6-16,11 15-1 16,6 3 2-16,15-1 3 15,15 4-1-15,15 2 0 16,21-10-1-16,5-9 0 16,28-12 6-16,5-17 2 15,15-13 2-15,19-15 2 0,2-22 1 16,9-18 3-16,-3-17-1 15,3-20 2-15,-12-13-2 16,-15-6 2-16,-3-11-4 16,-20-12-1-16,-16-6-4 15,-17-3 1-15,-24-5-2 16,-21-5 2-16,-18 5-9 16,-20 11 0-16,-10 10-18 15,-14 14-6-15,-4 10-29 16,10 13-12-16,-13 19-12 15</inkml:trace>
  <inkml:trace contextRef="#ctx0" brushRef="#br0" timeOffset="1">23913 13205 104 0,'0'-5'41'0,"14"-6"-22"0,10 4-22 0,-15 1 8 16,0 1-4-16,3 0 2 15,0-1 9-15,0 1 7 16,9-3-10-16,3-2-5 16,2-4-2-16,10-4-2 0,3-3-7 15,-4-3 0-15,13-8 1 16,-3 0 1-16,-7-2 3 15,1 0 1 1,-6-17 5-16,-6 1 5 0,-7 0 8 16,-2-3 4-16,-3-5-2 15,-6 2-1-15,-6-2-10 16,-3-11 1-16,0 0 2 0,-6 0-2 16,-3-5 0-16,-6 8 1 15,-8 0 1-15,-4-8 3 16,-6 3 2-16,3-1-5 15,0 9 1-15,-11-4-1 16,8 15 1-16,-6 1-6 16,1 6-2-16,2 6 0 15,0 4 2-15,6 1-5 16,4 5-1-16,-1 0-7 16,6 5 0-16,3 5-4 0,6 3 0 15,0 3-1 1,3 5 2-16,3 0-3 0,4 19-8 15,-1 7 2 1,-3 12 1-16,3 7 2 16,-3 2 2-16,6 4 1 15,0-1 5-15,0-2 3 16,0-6 3-16,0-8 1 16,0-4 3-16,0-6 3 15,0-6 7-15,0-10 4 16,0-8-2-16,0-8 0 15,0-5-2-15,0-11 0 0,0-2-6 16,0-6-2-16,-3-10 7 16,0 2 2-16,3 3 0 15,0 6 2-15,3 7-2 16,0 3 2-16,6 8-10 16,0 7-6-16,2 9 1 15,4 10-1-15,9 6 5 16,6 5 2-16,3 5-2 15,-4 3-1-15,10-6-6 16,0 1-2-16,-4-6-49 16,16-2-19-16,0-9-34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4-22T23:51:12.0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23674 15319 92 0,'6'-18'35'0,"-6"10"-18"0,0-5 2 0,0 7 16 15,-3-2-4-15,-5-2 2 16,-4-6-6-16,-6 3 1 16,-12-3-16-16,-3 3 4 0,-8 2 2 15,-10 6-10-15,-6 5-4 16,-5 8-3-16,-1 5 1 16,-8 11-3-16,2 13-2 15,7 16-1-15,-6 13 3 16,11 11-2-16,6 7-1 0,16 6 0 15,11-5 3-15,21 0 0 16,15-9 1-16,12-7-3 16,20-11 0-16,13-7-1 15,20-17 3-15,1-13 4 16,20-16 3-16,3-7 0 16,12-25 1-16,-6-7 0 15,-11-8 1-15,-16-9 4 16,-18 6 3-16,-14-2 0 15,-18 2 1-15,-15-8-4 16,-18 3 0-16,-15-1-5 16,-12 6 1-16,-12-2-16 15,-8-1-5-15,5 11-20 16,-2 8-6-16,-1 8-77 16</inkml:trace>
  <inkml:trace contextRef="#ctx0" brushRef="#br0" timeOffset="1">24005 15515 100 0,'0'0'38'0,"6"-5"-20"0,-3 5-17 16,3 0 8-16,0 0 3 15,3-3 3-15,6 1 3 16,-1-4 1-16,4 1-4 15,6-3-1-15,6-8-8 16,0-2-2-16,-1-3 0 0,1-3 0 16,3-8 0-16,9-2-5 15,-4-14 1-15,1 0 2 0,-6-2 1 16,-7-13 1 0,-5-1 2-16,-3-2-3 15,-6-6-2-15,-9 6 0 0,-6 3 1 16,-6-9-1-16,-9 4 2 15,-6-1 0-15,-2 5 3 16,-7-2 1-16,-6 5 3 16,-2 6 4-16,-1 4 1 15,3 4-6-15,0-1-1 16,4 9-2-16,-1 1-1 16,12 9-3-16,-6 6 1 15,7 4-4-15,-1 3-2 16,3 6 4-16,9 2 1 15,3 2-9-15,9 6 1 16,0 3 1-16,6 18 0 16,0 6 1-16,0 2-2 15,3 10 1-15,0 4-2 16,-3-9 2-16,3-2 1 16,3-6-1-16,-6-7 4 15,-3-3 0-15,3-3 3 16,-6-5 3-16,0-8-2 15,-6-5-2-15,3-11-3 16,-3-5-1-16,-6-1-1 16,0-7 3-16,-9-10 0 15,3 4 3-15,0 1 3 16,3 5 2-16,4 2 1 0,2 6 0 16,3 3-9-16,3 4-1 15,0 4-5 1,6 4 2-16,6 4 5 0,5 2 2 15,7 5 2-15,3 0 0 16,6 1-2-16,0-1-2 16,2 0 3-16,4-2 0 15,0-3-67 1,-6-5-65-16,-7-6 31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4-22T23:51:23.6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2428 7549 176 0,'-9'10'68'0,"6"-7"-36"0,-6 10-37 0,9-8 10 0,-3-2-3 16,3-3 1-16,-3-3 12 16,0 1 5-16,0-4-10 15,3-2-1-15,-6-5 1 0,0-5-2 16,0-14 1-16,0-10-5 15,3-14-3-15,3-10 0 16,6-8-1-16,0-11 0 16,0-7 2-16,3-1-1 15,-6 3-1-15,3 3 1 16,0 2-1-16,0 14 0 16,0 7 2-16,0 11-1 15,0 11-1-15,-3 10 3 16,6 8 0-16,-3 11-4 0,8 10 1 15,1 14 0 1,6 23 2-16,6 17-1 0,12 15-1 16,-1 18 1-16,10 9 1 15,6 2-3-15,-4-5 0 16,-5-8 1-16,-7-8 2 16,-2-10-3-16,-6-9 0 15,-9-7 3-15,-3-16 3 16,-12-14 11-1,-9-12-13-15,-9-9-5 16,-15-13-5-16,-12-8-1 16,-17-13 5-16,-1 0 1 15,-11-2 2-15,-10 1 0 16,-5-1 0-16,3 7 0 0,8 8 6 16,1 6 4-16,8 4-3 15,7 4 1 1,11 2-3-16,15 5 2 0,3 3-9 15,24 0-7 1,12-5 0-16,15-6 2 16,24-4 4-16,14-9 2 15,19-8 1-15,-1-5 0 16,9-5 0-16,10-3 0 16,-4 2 2-16,-15 9-3 15,-8 7 0-15,-13 6-1 16,-11 5 0-16,-12 8 2 15,-10 8 0-15,-11 8 11 16,-9 16 7-16,-15 13-3 0,-12 19 0 16,-17 21-7-16,-22 10-3 15,-8 11 0-15,2 2-1 16,7-12 4-16,2-9 3 16,10-10-15-16,8-11-4 15,9-13-39-15,3-8-14 16,12-13-59-1</inkml:trace>
  <inkml:trace contextRef="#ctx0" brushRef="#br0" timeOffset="1">3169 7453 140 0,'-6'-2'55'0,"9"4"-30"0,-3-2-14 0,0 0 15 0,0 0 8 16,0 0 3-16,0 0-6 15,0 0-2-15,3 3-16 16,3-3-1-16,0 0-1 0,3 0-4 16,0 0 1-16,6 0-1 15,2 0 3-15,1-3-3 16,0 3-2-16,3 0 0 15,0 0 1-15,3 0-3 16,-4 3-2-16,7 0-3 16,0-3 1-16,0 0 3 15,0 0 3-15,2 0 2 16,4 0 1-16,0 2-4 0,3-2-3 16,-1-2 0-1,4 2-1-15,3-3 0 0,2 3 0 16,1 0 0-16,-3 0 0 15,5 0 0-15,-2 0 0 16,-3 0 0-16,2 3 2 16,1-3-3-16,0 0 0 15,-1 2 1-15,4 1 0 16,-1 0-3-16,1-3 2 16,3 2 1-16,-4 1 2 15,1-3-3-15,0 2 0 16,-4 1 1-16,1 0 2 15,-1-1-3-15,10 1 0 16,-6 0 1-16,-1-1 2 0,4-2-1 16,0 0-1-16,2 0 1 15,-5 0-1-15,-4 0 0 16,1 3 2-16,-3 0-3 16,2-1 0-16,1 1 1 15,-3 0 0-15,2-1 0 16,1 1 2-16,3-3-3 15,2 0 0-15,-2 0 1 16,-1 3 0-16,1-3 0 16,0 0 2-16,-1 0-1 15,1 0-1-15,0 0 1 16,-1 0 1-16,7 0-1 0,-4 0-1 16,-2 0-2-1,3 0-1-15,-1 0 4 0,1 0 1 16,-1 0-5-16,-2 0 0 15,3 0 1-15,-1 0 3 16,-2 0 0-16,-1 0 2 16,1-3-2-16,0 0-1 15,-1 1 1-15,-2 2 1 16,0 0-1-16,-1 0-1 16,1 0-2-16,0-3 1 15,-1 0 1-15,1 3 0 16,0-2 0-16,-1 2 2 0,4-3-3 15,-1 0 0-15,1 3 1 16,0-2 0-16,-4-1 0 16,16-2 2-16,-7-1-3 15,-2 4 0-15,0-1 1 16,-1 3 2-16,-2 0-1 16,2-2-1-16,1 2-2 15,-3 0-1-15,5-3 2 16,-2 0 2-16,-1 1 0 15,-2-1 2-15,0 0-2 16,-1 3 2-16,-2 0-4 16,3 0 0-16,-1-2-1 15,-2 2 0-15,5 0 2 16,-2-3 2-16,0 3-3 16,5 0-2-16,-2 0 4 0,-3 0 1 15,-1-8 0-15,-2 8-2 16,-1 3 1-16,1-6-1 15,0 0 0-15,-1 1 0 16,-2 2 0-16,6 0 0 16,-1 2 0-16,-2-9 2 15,0-1-3-15,-1 2 0 16,1 4 1-16,-6-1 0 16,-4 0 0-16,4 1 0 15,-3-1 0-15,-1 0 0 16,1 1 2-16,3-6 1 15,0 3-4-15,-1-1 1 16,1 4 0-16,0-1 0 16,-1 0 2-16,-2 1 1 0,-3-1 1 15,6 3 0-15,-4-3-5 16,4 1 1-16,-3-1 2 16,2 0 1-16,1 1-1 15,0 2-2-15,-1 0 1 16,4 0-1-16,0 0 0 15,-4 0 0-15,7 0-3 16,-6 0 2-16,0 0 1 16,2 0 0-16,1 0 2 15,0 0 3-15,-4 0-4 16,1 0-1-16,3 0-2 16,-1 0 0-16,-2 0 2 0,0 0 0 15,-4 0 0-15,1 0 2 16,0 0-1-16,0 0-1 15,2 0 1-15,1 0 1 16,0 0-3-16,-4 0-2 16,4 0 2-16,0 0 0 15,-1 0 1-15,-2 0 0 16,0 0-3-16,3 0 2 16,-4 0 1-16,-2 0 2 15,0 0 1-15,8 0 1 16,-5 0-2-16,0 0-2 15,3 0-2-15,2 0-1 16,1 0 4-16,0 0 1 16,-1 0 0-16,-2 0 1 0,0 0-4 15,-1 0 0-15,1 0 1 16,3 0 0-16,-4 0 0 16,1 0 0-16,3 0 2 15,2 0 1-15,-5 0-4 16,3 2 1-16,-1-2 2 15,-2 0 1-15,-3 0-4 16,-3 0 1-16,-7 3 0 16,10-3 2-16,-6 0-1 15,-3 0 2-15,-4 0-9 16,1 0-3-16,-3 0-31 16,0-3-11-16,-3 1-47 15,-3-1-59-15,-3-5 41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4-22T23:51:33.36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  <inkml:brush xml:id="br2">
      <inkml:brushProperty name="width" value="0.05292" units="cm"/>
      <inkml:brushProperty name="height" value="0.05292" units="cm"/>
      <inkml:brushProperty name="color" value="#FFC000"/>
    </inkml:brush>
  </inkml:definitions>
  <inkml:trace contextRef="#ctx0" brushRef="#br0">18403 5398 108 0,'-3'-11'41'0,"9"19"-22"0,-3-13 0 16,-3 5 16-16,0 0 3 15,3 2 2-15,-3-2-11 16,3 6-5-16,0-1-14 16,-3 5 0-16,3 4 3 0,-3 1-1 15,0 1 3-15,0 0-10 0,0 0-3 16,0-3-2-16,0 1 0 15,0-4-7-15,0-2-3 16,0 0-23-16,0-3-9 16,-3 1-29-1,3-6-43-15,0 0 32 16</inkml:trace>
  <inkml:trace contextRef="#ctx0" brushRef="#br0" timeOffset="1">18454 5191 188 0,'-15'13'71'0,"15"-13"-38"0,0 0-41 0,0 6 10 0,0-1-6 15,0 0 3-15,0 1-13 16,0-1-4-16,3 0-52 16,6 0-21-16,0 1 41 15,5-1 24-15</inkml:trace>
  <inkml:trace contextRef="#ctx0" brushRef="#br0" timeOffset="2">18531 5398 108 0,'-3'18'44'0,"3"-10"-24"0,0 3-6 0,0-6 15 16,0 3-3-16,0 0 2 16,0 2-14-16,0-2-3 15,0 0-7-15,0 0-3 0,0-3 0 16,0 1 1-16,0-6 1 15,0 0 3-15,0 0 1 16,0-3-3-16,3-2-1 16,0-3-3-16,0-3-1 15,3-2-1-15,0-3 0 0,3-5 0 16,0 2-2-16,3 6 3 16,-1 3 0-16,4-1-2 15,0 6 2-15,-3 2 1 16,0 6 0-16,0 5 2 15,0 2 3-15,0 4 2 16,0 1 3-16,-3 9-3 16,0-3 1-16,-3 1-3 15,-1-4 2-15,4-2-6 16,-3 0-3-16,0-3-2 16,0-5 3-16,0-3-27 15,0-2-8-15,0-6-26 16,0-5-38-1,0-2 28-15</inkml:trace>
  <inkml:trace contextRef="#ctx0" brushRef="#br0" timeOffset="3">18882 5120 124 0,'0'-3'49'0,"0"6"-26"0,0-3-25 0,0 0 11 15</inkml:trace>
  <inkml:trace contextRef="#ctx0" brushRef="#br0" timeOffset="4">18888 5149 252 0,'3'29'40'16,"0"3"-19"-16,0 2-8 0,-3 0-2 0,3 1-5 15,0 2-1-15,-3-3-2 16,0-2 0-16,0 0-11 16,0-8-2-16,0-6-52 15</inkml:trace>
  <inkml:trace contextRef="#ctx0" brushRef="#br0" timeOffset="5">18754 5329 204 0,'-21'-3'77'0,"21"3"-42"0,12-3-39 0,-6 3 15 16,0 0 5-16,6 0 5 16,0-2-7-16,9-1-3 15,0 0-6-15,2 1-6 0,4-1 0 16,0 1-30-16,3-1-14 16,3 0-52-1</inkml:trace>
  <inkml:trace contextRef="#ctx0" brushRef="#br0" timeOffset="6">19421 5268 116 0,'-3'3'44'0,"6"-3"-24"0,-6 5 1 0,3 0 17 15,-6 3 2 1,-6 5 0-16,0 6-8 0,-3 2-5 15,-3 3-15-15,1 0-3 0,-1-1-2 16,3 4-3 0,3-3-3-16,0-3-7 0,3-5-4 15,0-6-32-15,3-2-12 16,0-2-35 0,3-6-20-16,0-6 49 15</inkml:trace>
  <inkml:trace contextRef="#ctx0" brushRef="#br0" timeOffset="7">19224 5292 156 0,'0'-6'60'0,"3"9"-32"0,0 0-31 0,0-1 13 0,3 4 13 16,3 2 7-16,3 5-2 15,0 3 0-15,3 0-15 16,3 2-3-16,3 1 0 0,0-1-4 15,-4 3-1-15,1-5-11 16,-3 0-4-16,0-5-39 16,0-1-16-16,0-2-28 15</inkml:trace>
  <inkml:trace contextRef="#ctx0" brushRef="#br0" timeOffset="8">19588 5300 72 0,'6'-3'27'0,"-3"3"-14"0,3 3 0 0,-1-3 11 16,-5 0 3-16,0 0 16 16,6 2-5-1,-6-2-12-15,-3 3-5 16,0 0-13-16,-2-1-1 0,-1-2 3 16,0 0-2-16,-3 0 3 15,6 0-6-15,0-2-1 0,0 2-2 16,0-3-2-16,3 3-6 15,0 0-1-15,0 0-21 16,3 0-7-16,-3 0-44 16,3 3-27-1,9-1 48-15</inkml:trace>
  <inkml:trace contextRef="#ctx0" brushRef="#br0" timeOffset="9">19591 5501 148 0,'3'2'55'0,"0"4"-30"0,0 2-7 0,0 0 20 0,-1 2 1 16,1 9 4-16,0 4-2 16,-3 1-1-1,-6 3-21-15,-2-3 6 0,-7-1 3 16,0-2-13-16,-3-2-3 0,3-6-26 15,0 0-8-15,3-5-57 16,0-2-26-16</inkml:trace>
  <inkml:trace contextRef="#ctx0" brushRef="#br0" timeOffset="10">18287 6202 120 0,'-12'-3'46'0,"12"3"-24"0,12-2-4 0,-9 4 18 16,-3-2 2-16,3 3 4 16,0 2-17-16,0 0-4 15,0 6-13-15,0 0 4 0,-3-1 1 0,0 3-6 16,3 1-4-16,-3-1-2 15,0 0 1-15,0 0-14 16,0-2-5-16,3-3-40 16,-3-3-15-16,0-5-18 15</inkml:trace>
  <inkml:trace contextRef="#ctx0" brushRef="#br0" timeOffset="11">18278 6025 196 0,'-3'-3'74'0,"6"3"-40"0,-3 0-35 15,0 0 15-15,6 3-12 0,0-1-3 16,0 1-11-16,0-3-5 16,3 5-38-16,0 0-16 15,0-2 8-15</inkml:trace>
  <inkml:trace contextRef="#ctx0" brushRef="#br0" timeOffset="12">18406 6167 124 0,'0'24'49'0,"0"-13"-26"0,0 15-16 0,0-12 15 16,0-1 2-16,0-3 5 0,0 4-4 15,0-4-3-15,0-2-12 16,0 0-2-16,3-3-1 0,-3-5-3 15,0 0-1 1,0 0 1-16,3-2 0 0,0-4-5 16,0-2-1-16,3-5-2 15,0-3 0-15,3 0-2 16,0 3-1-16,5 0 1 16,-2 2 4-16,0 3-1 15,-3 3 1-15,0 5 2 16,3 5 0-16,-3 6 2 15,0 2 3-15,0 1 0 16,0-1 2-16,-3 0-4 0,0 3 0 16,0-3-1-1,-3-2 1-15,0-1-18 0,3-2-4 16,-3-5-24-16,2-3-10 16,1-3-23-1</inkml:trace>
  <inkml:trace contextRef="#ctx0" brushRef="#br0" timeOffset="13">18718 5950 124 0,'3'-5'49'0,"0"8"-26"0,-3-1-20 0,0-2 12 15,3 8 8-15,0 3 8 16,3 8-7-16,-6 10-5 0,6 2-10 15,0 4-2-15,-3 2 3 0,3-3-6 16,-3-5 0 0,0-2 0-16,0-1 0 0,-3-2-16 15,0-5-6-15,0-4-51 16,0-4-46 0,3 0 35-16</inkml:trace>
  <inkml:trace contextRef="#ctx0" brushRef="#br0" timeOffset="14">18611 6154 200 0,'-3'-2'74'0,"9"2"-40"0,0 0-31 0,0 0 17 15,3 0-6-15,3 2 2 16,0-2-9-16,6 0-4 15,6 0-2-15,-1 3-21 0,4-3-7 16,-3 0-63 0,6-3-35-16,3 1 60 15</inkml:trace>
  <inkml:trace contextRef="#ctx0" brushRef="#br0" timeOffset="15">19236 5940 112 0,'0'0'44'0,"3"3"-24"0,-3-1-15 15,0-2 11-15,0 5-3 16,0 1 0-16,3 4-1 16,0 1 2-16,-3 5-7 15,3 2 5-15,0 4 1 0,-3-1-4 16,3 2-3-16,0-1-1 15,-3-4-1-15,3 1-2 16,-3-3 1-16,0-3-2 16,0-3 2-16,0-2-9 15,0-2-3-15,0-6-31 16,0 0-13-16,0-3-17 16</inkml:trace>
  <inkml:trace contextRef="#ctx0" brushRef="#br0" timeOffset="16">19326 5980 120 0,'-9'0'46'0,"9"2"-24"0,-3 6-13 0,0-3 14 0,0 3-2 15,-3 6 2-15,-3 4-7 16,0-2 1-16,0 0-10 15,0 2-4-15,-3-4-2 0,-3-1-10 16,3-3-4-16,-2-2-31 16,2-2-51-1,0-4 13-15</inkml:trace>
  <inkml:trace contextRef="#ctx0" brushRef="#br0" timeOffset="17">19111 6009 104 0,'0'-6'41'0,"0"6"-22"0,3 3-9 0,-3-3 14 16,0 0-2 0,6 0-1-16,0 3 0 0,6 2 1 15,3 0-12-15,3 3 1 16,0 5 0-16,0 1-6 0,-1-1-3 16,1 0-1-16,0 0 1 15,-3 1-1-15,0-4-1 16,6-2-32-16,-3-3-14 15</inkml:trace>
  <inkml:trace contextRef="#ctx0" brushRef="#br0" timeOffset="18">19564 6183 60 0,'-3'-2'24'0,"3"2"-12"0,0 5-1 0,0-2 12 0,0 2 3 15,0 3 2-15,0 5-9 16,0 6-1-16,0 4-2 15,3 7-1-15,0 1-7 16,0 4 4-16,0 7 1 0,0-5-2 16,0 0-1-16,0-5-2 15,-3-6 0-15,0-2-4 16,6-5-1-16,-6-4 1 0,0-4 0 16,3-3 0-16,-3-3 0 15,0-5 0-15,0 0 0 16,0-5-2-16,0-3-2 15,0-8-2-15,-3-8 1 16,-3 1-1-16,3-1-2 16,3 0 5-16,0-3 3 15,-3 1-3-15,0 2-3 16,3 0-2-16,0 1 3 16,0-9 4-16,3 5 6 15,0 4-5-15,6-4 0 16,3 3-4-16,2 0-1 15,1 6 1-15,0 2 2 16,0 6-1-16,3 4-1 0,0 12 5 16,0 1 1-16,0 7-2 15,-4 4-1-15,7 6 3 16,-6-3 1-16,-3 3 5 16,-3-3 3-16,-9-2-2 15,0-1 0-15,-6 1-5 16,-3-6 0-16,-3-5-10 15,-3-3-3-15,0-5-17 16,-5 0-6-16,-4-2-6 16,3-1-1-16,3 0-10 15,3 1-2-15,3-1-20 16</inkml:trace>
  <inkml:trace contextRef="#ctx0" brushRef="#br0" timeOffset="19">19989 6128 160 0,'-5'0'60'0,"5"2"-32"0,0-2-9 0,0 0 21 15,0 0-9-15,0 0-3 16,2 3-14-16,4-3-6 16,0 0-5-16,3 0 0 0,0 0 2 15,0 0 2-15,3 0 1 16,3-3-4-16,0 1-3 0,0-1 2 15,0 3 0 1,0-3-4-16,-1 3-1 0,-2 0-8 16,0 0-4-1,-3-2-14-15,0-1-8 0,0 3-18 16,0-2-8-16,0-1-14 31</inkml:trace>
  <inkml:trace contextRef="#ctx0" brushRef="#br0" timeOffset="20">19995 6212 124 0,'-3'0'49'0,"6"3"-26"0,0-3-12 0,-3 0 15 15,6 0-3-15,0 0-2 16,3 0 0-16,3 0 1 16,9 0-12-16,0-3 1 0,0 3 0 15,-1-2-6-15,1 2-1 16,-3-3-2-16,0 0 1 16,-3 1-11-16,-3 2-2 15,-3 0-50 1,0 0-60-16,0-3 25 15</inkml:trace>
  <inkml:trace contextRef="#ctx0" brushRef="#br0" timeOffset="21">20820 6366 104 0,'-3'0'38'0,"0"3"-20"0,0-3-6 16,3 0 13-16,-3 0-7 16,0 0 0-16,0 0-2 15,0 0 2-15,-6-3-10 16,3 0 2-16,0 1 1 0,-9-4 5 16,3-2-7-1,1-2-2-15,-1 2-2 16,0-3 1-16,0-5-3 0,-3 3-2 15,3 0 2 1,-3 0 0-16,0-3-4 16,0 0-1-16,1 0 1 0,-1 3 0 15,0 0-2-15,0-1 0 16,3 4-3-16,3-9-1 16,0 1-7-16,3-3-2 15,3 2 0-15,3 1 0 16,3 2 4-16,6 0 3 15,0 0 2-15,0 3 5 16,0 2-1-16,0 3-1 16,0 0 0-16,-3 3 3 15,0 2-5-15,0 1 2 16,-6 2 2-16,3 2 1 0,-3 4 1 16,0-1 0-16,0 3-5 15,-3 5 1-15,0 6 0 16,-3-1 2-16,3 3 1 15,-3 3 1-15,-3 0-3 16,3 2 2-16,0 1 1 16,0 2 0-16,3-3 0 15,0 1 2-15,3-3 1 16,3-1 3-16,3-1-5 16,0-4-1-16,0 1 0 15,3-6 2-15,0-3 1 0,3-2 3 16,0-2-3-16,-1-4-2 15,-2-2-3-15,3 0-1 16,-3-5-3-16,0 0 1 16,0-3-4-16,6 0-1 15,-3 0-2 1,0-3-18-16,-3-5-1 16,0 3-6-16,2 3-2 15,-2-6 22-15,0 5 9 16,-3 1 56 15</inkml:trace>
  <inkml:trace contextRef="#ctx0" brushRef="#br0" timeOffset="22">20757 6271 119 0,'-9'2'46'0,"-2"4"-17"15,2-1-10 1,0 0-8-16,0 0 1 16,0 1-9-16,3-1-2 0,0 0-25 15,0-2-10-15,0 0-24 16</inkml:trace>
  <inkml:trace contextRef="#ctx0" brushRef="#br0" timeOffset="23">21103 6122 152 0,'-3'6'57'0,"0"-4"-30"0,-6 9-14 15,6-3 17-15,-6 5-2 16,-6 3 3-16,-3 3-13 0,0 2-5 15,0 0-8 1,1-3-4-16,-1-2 2 0,3 0-4 0,0-3-2 16,0-2-27-1,3-3-12-15,0 0-41 16,3-3-28-16,0-2 48 16</inkml:trace>
  <inkml:trace contextRef="#ctx0" brushRef="#br0" timeOffset="24">20876 6130 156 0,'0'-2'57'0,"3"-1"-30"0,6 3-23 0,-3 0 13 16,3 3 9-16,3 5 9 15,0 2-6-15,6 6 0 0,3 5-16 16,3 0-3-16,-4 1-3 0,1-1-3 15,0-3-3-15,0 1 0 16,-3-3 1-16,-3-3-23 16,0-5-11-16,-4-3-76 15</inkml:trace>
  <inkml:trace contextRef="#ctx0" brushRef="#br0" timeOffset="25">21302 6125 80 0,'0'0'30'0,"3"0"-16"0,3 0-6 0,-6 0 11 16,3 3 6-16,3-1 5 16,-6-2 3-16,3 6 3 15,-3-6-9-15,0 2-2 16,-3 4-14-16,-3-1-4 0,0-2-1 15,0-1-1-15,0 1 2 16,0-3-4-16,0 0-2 16,0-3-3-16,3 1 1 15,0-4-6-15,3 4 0 16,3-4-2-16,0 4 3 16,3-1 2-16,0 3-1 15,0 3 4-15,0-1 2 0,-6-2 9 16,3 6 3-1,-3-4 0-15,0 1 0 0,0 0-7 16,0-3-2-16,0 0-33 16,0 0-13-16,0 0-56 15</inkml:trace>
  <inkml:trace contextRef="#ctx0" brushRef="#br0" timeOffset="26">21320 6390 192 0,'-3'26'74'0,"3"-10"-40"0,-6 3-13 0,3-6 22 15,-3 8-8-15,-3-3-1 16,-9 1-21-16,-2-3-10 15,-1-3-3-15,0-5-65 0,0 0-28 16,0-3-13 0</inkml:trace>
  <inkml:trace contextRef="#ctx0" brushRef="#br0" timeOffset="27">22930 5265 120 0,'-9'3'46'0,"6"0"-24"0,-14 7-8 0,14-2 15 16,-15 8 3-16,0 8 6 15,-9 2-12-15,-3 6-4 16,-2 8-12-16,-1-6-4 0,3 0 0 15,6 6-5-15,6-8-1 16,1-8-5-16,2-3 1 16,3-5-31-16,3-6-14 15,3-4-37 1,0-12-20-16,9-10 54 0</inkml:trace>
  <inkml:trace contextRef="#ctx0" brushRef="#br0" timeOffset="28">22615 5315 156 0,'-3'-7'57'0,"3"9"-30"0,3 1-21 16,-3-3 30-1,12 8-8-15,6 8-3 16,8 7-3-16,4 9-12 16,6 11-4-16,-3-1 0 0,-4 3-3 15,7 0 0-15,-6-8-14 16,-3-3-8-16,2-7-67 15,1-6-47-15,6-11 54 16</inkml:trace>
  <inkml:trace contextRef="#ctx0" brushRef="#br0" timeOffset="29">23201 5199 148 0,'3'19'55'0,"-3"-4"-30"0,6 15-10 15,-6-15 20-15,0 15-6 16,0 4 0-16,-6 8-16 0,6 3-6 15,-3 6-4-15,3-6-3 0,0-6 1 16,0-2-1-16,0-8 2 16,0-5-52-16,0-8-23 15,3-5-12 1</inkml:trace>
  <inkml:trace contextRef="#ctx0" brushRef="#br0" timeOffset="30">23189 5099 160 0,'3'-6'60'0,"9"6"-32"0,6-2-24 16,-6 2 13-16,15-3-2 15,2 0 4-15,16-2-9 16,6 0-1-16,14-3-5 16,19 0-3-16,-1 3 2 0,0-1 0 15,7 1 1 1,-4 0-5-16,-3-1 1 0,-8 4-5 16,-7-1 1-16,-5 0 2 15,-13 6 3-15,-8 0 2 16,-3 2 1-16,-10 3 4 15,-8 8 5-15,-9 10 2 16,3 11 3-16,-9 8-1 0,-6 6-1 16,0 2-6-16,-3 2-4 15,0 3-6-15,-3 8 0 16,6-10 0-16,0-3 2 16,0-8-1-16,0-8-1 15,0-5-30-15,-3-9-15 16,-3-4-39-1,3-3-43-15,-3 5 39 16</inkml:trace>
  <inkml:trace contextRef="#ctx0" brushRef="#br0" timeOffset="31">23118 5887 64 0,'-6'-8'27'0,"6"8"-14"0,3-3-2 16,-3 3 10-16,3 0 4 15,3 0 2-15,0-2-6 0,6-1 0 16,0 0 1-16,11 1 3 16,10-3-13-16,6 2 4 0,8 0 2 15,10 1 1-15,14-1 3 16,13 0-8-16,17 3-3 16,0 0-6-16,9 3-4 15,-6 2 2-15,1 1 0 16,-10-4-4-16,-6 1 1 15,-8-1 2-15,-10-2 3 16,-11 0-15-16,-10 0-6 16,-8 0-49-1,-6 3-67-15,-10 0 28 16</inkml:trace>
  <inkml:trace contextRef="#ctx0" brushRef="#br0" timeOffset="32">22460 7141 88 0,'0'8'33'0,"0"-5"-18"0,3 2 4 0,-3 3 16 16,3 3-4-16,3 7 2 15,-3 11-13-15,3 16-2 16,0 3-10-16,-3-1-3 0,0-2 1 15,3 0 6-15,-3-8 4 16,0-5-4-16,0-5 1 16,0-6-4-16,-3-5 2 15,0-6 3-15,0-2 3 16,0-3-7-16,0-7-1 16,0-9-5-16,-3-7-1 15,-3-6-1-15,0-11-2 16,0-4-2-16,3-6-1 15,3 0 2-15,0 2 0 0,6-1-2 16,3 4 2-16,6 3-1 16,2 2-2-16,4 9 0 15,0 5 3-15,9 8 0 16,0 7 1-16,-1 12-3 16,-2 4 2-16,-3 3 1 15,0 3 2-15,-9 5 10 16,-9 1 7-16,-6 1 1 15,-12 1 3-15,0-5-11 16,-12-3-2-16,3-3-6 16,-3-5-3-16,-5-3-14 15,2-2-4-15,0-6-11 0,3 0-5 16,6-2-13 0,1-3-4-16,11-2-37 15,3-1-32-15,9 0 46 16</inkml:trace>
  <inkml:trace contextRef="#ctx0" brushRef="#br0" timeOffset="33">23052 6882 160 0,'-3'0'60'0,"3"2"-32"0,0 4-22 16,0-1 15-16,0 19 2 15,0 8 3-15,0 13-2 16,0 5-3-16,0 5-11 15,-3 4-2-15,0 4-1 0,3-2-3 16,3-8-3-16,-3-11 4 16,3-7 1-16,0-9-24 15,-6-5-11-15,6-8-40 16,-6-5-56 0,12-10 29-16</inkml:trace>
  <inkml:trace contextRef="#ctx0" brushRef="#br0" timeOffset="34">22951 6906 172 0,'6'-6'66'0,"0"4"-36"0,21-4-35 0,-15 4 10 15,6-1 1-15,2 0 6 16,10 1 5-16,9-1 2 15,12-2-10-15,8 0-1 0,12-3 2 0,13-3-6 16,11 0 0-16,9 1 0 16,0-1 0-16,10 3-2 15,-1 3-2-15,6-3 1 16,-6 3-1-16,-3 0 0 16,0-1 0-16,-15 4 0 15,-5-1 0-15,-10 3 4 16,-12 0 2-16,-8 0 6 15,-6 3 5-15,-13-1-3 16,1 1 2-16,-12 0 2 16,-1-3 1-16,-8 0-6 15,0 0-3-15,-6 0-1 16,-9 0 1-16,3 2-7 16,0-2-2-16,-9 0 1 0,0 0 3 15,0 0-2-15,0 0-2 16,0 0-5-16,0 0 0 15,6 0 2-15,-6 0 3 16,0 0-2-16,3 0-2 16,-3 0-3-16,3 8 1 15,3 5 1-15,-3 6-1 16,6 10 4-16,-6 13 0 16,5 14-2-16,-8 7 0 15,6 9-1-15,-6 10 0 16,0-5 3-16,0-9 0 15,0-4 1-15,0-9 2 16,0-10-12-16,-6-8-3 0,6-7-29 16,0-7-13-16</inkml:trace>
  <inkml:trace contextRef="#ctx0" brushRef="#br0" timeOffset="35">22912 7649 124 0,'-3'-3'49'0,"9"3"-26"0,-3 0-18 0,-3 0 22 16,9 0-2-16,3 0-2 15,6-2 1-15,6 2-14 16,12-3 3-16,5 1 3 0,16-4 1 15,8-2 1-15,16 3-7 16,14 0-2-16,24 2-5 16,9 6-3-16,0 2 0 15,12 0-1-15,-6 1 0 16,3-1 0-16,-12 0 2 16,-3 0 1-16,-15 1-1 15,-12-1-2-15,-14-2 1 0,-13-1 1 16,-14 1-1-16,-13-3 2 15,-5 0-4-15,-12 0 0 16,-6 0-26-16,-6-3-9 16,-6 3-70-1</inkml:trace>
  <inkml:trace contextRef="#ctx0" brushRef="#br0" timeOffset="36">24005 7207 168 0,'0'3'66'0,"6"2"-36"0,-6 0-15 0,0-5 20 15,0 6-2-15,-6-1 1 0,6 0-8 16,-3-2-2-16,-3 0-13 16,-6-3 0-16,6 0 0 0,-9-6-2 15,3 1 0-15,0-3-3 16,3 0-1-16,3-2-8 15,4-1-2-15,-1 0-5 16,8 1 1-16,1 2 0 16,3 5 1-16,0 3 2 15,-3 0 4-15,3 6 1 16,3-1 3-16,-6 0 10 16,-3 0 7-16,3 1 3 15,-6-1 2-15,-6 0-9 16,6 1-4-16,-3-1-4 0,0-2-2 15,-3-3 1-15,-3 0 1 16,6-3-6-16,-3 0-2 16,12 1-9-1,-3-1-4-15,3-2 3 0,0 2 4 16,3 0 2-16,0 3 0 16,0 0 4-16,0 3 0 15,-6 0 7-15,3 2 4 16,-3 0 6-16,-3 1 4 15,-3-4-4-15,-3 1-1 16,-3-3-9-16,6 0-4 0,-3 0-12 16,0-3-6-1,-3 1-32-15,3-4-14 0,3-2-71 32,9-8-43-32,-6 3 79 0</inkml:trace>
  <inkml:trace contextRef="#ctx0" brushRef="#br0" timeOffset="37">23927 7191 96 0,'-17'-5'35'0,"17"5"-18"0,14 5-2 0,-11-5 13 15,-3 0 4-15,3 0 6 16,0 0-8-16,-3-2-1 16,12-4-7-1,-6 1-4-15,-3-5-6 0,6-1 0 16,-3 3-5-16,0-3-2 16,0 1-2-16,-3-1 0 15,6-5 2-15,-3 1 2 16,0-1-1-16,3-8-1 15,6-5-3-15,-3 2 1 16,-1-2-2-16,1 0 2 16,6 0-2-16,-6 0 2 15,0 2-4-15,-3-2 0 16,9-5 3-16,0 0 1 16,-3-1-4-16,-4 1-1 15,7-3 3-15,-6-3 1 16,-3 6 0-16,3-1-2 0,-3 1 5 15,0 2 1-15,0 0 2 16,-6 3 0-16,6 5-2 16,-3-5 1-16,0-2-4 15,0 1 0-15,-3 4-1 16,3-3-2-16,-6 2 1 16,0-4-1-16,0-1 0 15,-6 3 2-15,6 2-3 16,-3 1 0-16,-3 2 1 15,6 0 2-15,-6 0-1 16,0 1-1-16,3 1 3 16,-3 4 0-16,6 2-4 0,-3 0 1 15,0 0 0-15,0 3 2 16,-3 3-1-16,0-1 2 16,6 3-2-16,-9-3 2 15,9 3 0 1,-3 1-4-16,0 1-1 15,-3 1 1-15,3 2 2 16,-3 1-2-16,6-1 0 16,0 0-1-16,-3 9 0 15,0-4 2-15,0 6-3 16,0 3 2 0,-6-1 1-16,6 4 2 15,-3-1-1-15,1 3 2 0,-1 2-4 16,-3 1 0-16,6-1 1 15,-3 1 0-15,0-1 0 16,0-2 2-16,3 3-3 16,0-3 0-16,0-6 1 15,3-2 0-15,0 0 2 16,0-8 1 0,0-3 3-16,0-2-3 15,3-3 0-15,0-2-1 16,-3-6-2-16,3 0 3 15,-3-5 0-15,0 0-4 16,0 2 1-16,0-2-2 16,0-6-2-16,0 4 3 15,6 1 0-15,-3 7-2 0,0-1 2 16,0 5-4-16,0 1 1 16,0 2 2-16,-3 2 1 15,9 4-2-15,0 4 0 16,-1 4 2-16,7 2 0 15,3 2 3-15,3 3 3 16,0 1 0-16,6 1 2 16,-4 1-4-16,-2 0-2 15,0-3 0-15,-3 1-1 16,-6-6-16-16,6-3-6 0,-6-2-69 16,9-3-29-16,-7 0 12 31</inkml:trace>
  <inkml:trace contextRef="#ctx0" brushRef="#br1" timeOffset="38">10634 6239 140 0,'0'0'52'0,"0"3"-28"0,3-6-24 0,-3 8 10 16,3-2-2-16,0-1 7 16,6 1 0-1,3-3-8-15,6 0 1 0,3 3 2 16,-1-1-6-16,4-2 0 16,3 3 4-16,0-3 3 15,3 0-4-15,-1 5-2 16,4-2 0-16,0 0-1 15,3-3-2-15,-4 2-2 0,1 1 3 16,3 0 0-16,2-1 1 16,1 1 0-16,3 0-2 15,-1-1 1-15,1 1 0 16,0-1 1-16,2-2 4 16,1 0 5-16,0 0-7 15,-1 0-1-15,1 3-3 16,0-3 1-16,2 0-4 15,1 0 0-15,0 3 1 16,-1-3 0-16,-2 0 0 16,0 0 0-16,-4 0 4 15,4 2 2-15,-1 1 0 16,4-3 1-16,3 0-4 16,2 3 0-16,-2-3-1 15,0 0-2-15,-1 2 1 16,1-2 1-16,2 3-1 15,-2-3-1-15,2 0 1 0,7 0-1 16,-6 0 2-16,-1 0 1 16,1 3-4-16,-4-3 1 15,4 2 0-15,-1 1 2 16,1-3-1-16,6 0 2 16,-1 0-2-16,-2 0 2 15,-1 0-4-15,4 0 0 16,-1 0 1-16,7 0 0 0,-1 0 0 15,1 0 2-15,-4 0-1 16,1 3-1-16,-1-3-2 16,4 0 1-16,-1 0 3 15,4 0 1-15,-1 2-1 16,-2-2-2-16,-1 3 1 16,4-3-1-16,-4 0 0 15,4 0 0-15,2 2 0 16,-3 1 2-16,-2 0-3 15,-1 2 0-15,1-2 1 16,-4-3 2-16,7 0-1 16,-1 0-1-16,1 0 1 15,-4 0 1-15,1-3-3 16,2 3 0-16,-2-5 5 16,5 2 5-16,1 0-5 15,-7 1-2-15,4-1 1 0,-4 1 0 16,3-1 1-16,22 0 0 15,-1 1 0-15,-12-1 2 16,-2-2-1-16,-1-1 0 16,-2 4 1-16,-7-1 3 15,1-2 0-15,2 2 0 16,-5 1 6-16,-10-4 4 16,4 4-9-16,2-1-3 15,-5 0-5-15,-6 3-2 16,-4 0 1-16,1 0 1 15,-6 0-1-15,-7 0 2 16,-5 0-7-16,-3 0 1 0,-6 0-21 16,-3 0-7-16,-3-2-22 15,2 2-8-15,1 8-43 16,3 2-49 0,6 3 52-16</inkml:trace>
  <inkml:trace contextRef="#ctx0" brushRef="#br1" timeOffset="39">24553 7019 72 0,'0'-2'27'0,"0"2"-14"0,-6-8-9 0,6 8 10 16,-6-8-8-16,-3 0-1 0,-3-5 3 15,0 2 3-15,-18-2-6 16,3 2-3 0,-17-2-1-16,-34-3 1 0,-14 3-1 15,3 2 2-15,-12 3 4 16,-4 6 4-16,-11 2 5 15,6 2 2-15,0 4 2 16,3 10 0-16,12 7-11 16,2 4-5-16,13 2-3 15,14 3-1-15,13 7 0 0,14-2-11 16,18 3-5-16,21 0 3 16,27 0 3-16,18 12 6 15,20-4 2-15,31-6 4 16,32-7 1-16,17-6 3 0,13-8 1 15,6-5-1-15,-60-8 1 16,-15-3 7-16,24-5 3 16,-11 0-8-16,8-16-3 15,-21 3 9-15,-6-8 5 16,-11 5 1-16,-22-10-1 16,1 2-13-16,-33-11-4 15,-6 6-7-15,-24-8 0 16,0 8-3-16,-27 0 0 15,7 5-18-15,-16 3-7 16,6 3-60 0,1 7-28-16,5 3 63 15</inkml:trace>
  <inkml:trace contextRef="#ctx0" brushRef="#br2" timeOffset="40">10700 7332 84 0,'-6'0'33'0,"12"0"-18"0,-3 2-7 0,-3-2 13 16</inkml:trace>
  <inkml:trace contextRef="#ctx0" brushRef="#br2" timeOffset="41">10712 7337 185 0,'5'0'18'16,"1"3"-5"-16,6-3-3 16,0 0 5-16,3 0 2 15,0 0-8-15,6 0-3 0,3-3 0 16,2 0-1-16,1 1 0 15,6 2-3-15,3 0 1 16,-1 0-2-16,1 0 2 0,3 0 0 16,3 0 3-16,-1 0-3 15,4 0-2-15,-1 0 0 16,7 0 1-16,3 0 1 16,-4 0 1-16,-2 2 0 15,5-2 0-15,-2 0-2 16,0 0-2-16,-1 0-2 15,1 0 1-15,5 0 1 16,-5 0 0-16,-3 3 0 16,-4 0 2-16,-5-1 3 15,6-2 2-15,-4 3-3 16,1-1-1-16,0-2-1 0,-1 0 1 16,-2 3-2-16,3 0-1 15,-1-1-2-15,-5 6 1 16,0-2 1-16,0-1 2 15,-4 0-3-15,10 8 0 16,-3-2 1-16,-1-3 2 16,-2 0-1-16,3-3-1 15,-4 1 3-15,1-1 0 16,6-5-1-16,-3 2 1 16,-4 1 0-16,1 0 3 15,0-1-5-15,-1 4-1 16,4-1 0-16,-3-2 0 0,0-3 0 15,-1 0 2-15,1 0-1 16,0 2-1-16,-1 1 1 16,1-3 1-16,0 3-3 15,0-1 0-15,-1-2 1 16,1 3 2-16,3-1 1 16,-4 1 1-16,1 0-5 15,3-1 1-15,0-2 2 16,-1 0 1-16,-2 0-1 15,3 0-2-15,-4 0 1 16,1 0 1-16,0 0-1 16,-3 0-1-16,-1 0 1 0,4 3-1 15,-3 0 0 1,-1-1 2-16,1-2-3 16,0 0 0-16,0 0 1 0,-1 0 0 15,-2 0 0-15,3 0 2 16,-3 0-1-16,0 0-1 15,-4 0-2-15,1 0 1 16,6 0 1-16,-6 0 0 16,-4 0 0-16,-2 0 0 15,0 0 0-15,3 0 0 16,-3 0 2-16,-3 3 1 16,-1-3-1-16,-2 0-2 15,0 0-2-15,0 3 1 16,-3-3 1-16,0 0 2 15,-3 2-1-15,0-2-1 0,0 0-2 16,0 3-1-16,-3-3 2 16,0 0 0-16,0 0 3 15,-1 0 3-15,1 0-2 16,0 0 0-16,0 0-3 16,-6 0-1-16,6 0 1 15,0 0 2-15,-3 0-1 16,3 0 2-16,-3-3-2 15,3 3-1-15,-6 0-2 16,6 0 1-16,-6 0 1 16,0 0 0-16,6 0 4 15,-3 0 2-15,0-2-2 16,-3 2-1-16,0 0-1 0,6 0-2 16,-6 0 1-16,0 0-1 15,3 0 0-15,-3 0 0 16,0 0 0-16,0 0 0 15,0 0 0-15,0 0 2 16,0 0-3-16,6 0 0 16,-6 0 1-16,0 0 2 15,0 0-1-15,0 0-1 16,0 0-2-16,0 0 1 16,0 0 1-16,0 0 0 15,0 0 0-15,0 0 0 0,0 0-3 16,0 0 2-16,0 0 1 15,0 0 2-15,0 0-1 16,0 0 2-16,0 0-2 16,0 0 2-16,6 0-2 15,-6 0-1-15,0 0-2 16,6 2 1-16,-6-2-1 16,6 0 0-16,-6 0 2 15,0 0 2-15,0 0-1 16,3 0-1-16,-3 0 1 15,0 0 1-15,6 0-3 16,-6 0-2-16,0 0 2 16,9 0 0-1,-1-2 3-15,1 2-3 16,0 0 0-16,0 0 3 16,3 0 3-16,-3 0-4 15,0 0-1-15,0 0 0 0,3-3 2 16,-3 0-1-16,3 3-1 15,0 0 3-15,0 0 0 16,2-2-1-16,4 2-2 16,-3 0 1-16,0 0 1 15,-3 0-3-15,6-3 0 16,-3 0 1-16,0 3 0 16,-1 0 0-16,4 0 2 15,0-2-6-15,0 2 1 16,0-3 3-16,-3 0 2 0,0 3 0 15,0 0-2 1,-1 0 1-16,1-2-1 16,3-1 0-16,-3 3 2 0,0-2-3 15,0 2 0-15,3 0 1 16,-3-3 2-16,2 3-3 16,-2 0 0-16,3 0 1 15,3 0 2-15,-3 0-1 16,3 0-1-16,-3 0 1 15,-1 3 1-15,1-3-3 16,3 0-2-16,0 0 4 16,3 0 1-16,0 0-3 15,2 0 1-15,-2 0-2 16,0 0-2-16,3 0 3 16,0 0 2-16,-1 0 0 0,1-3-1 15,3 3-2-15,0 0 1 16,2 0 3-16,-2 0 1 15,0 0-4 1,3 0 1-16,2 0 0 0,1 0 2 16,-3 0-3-16,3 0 0 15,2-3 1-15,-2 3 2 16,0 0-6-16,-1-2 1 16,4 2 3-16,-3 0 4 15,0 0-3-15,-1-3-1 16,4 3 0-16,0 0 0 0,-1 0 0 15,-2-3 2-15,3 1-1 16,-1-1-1-16,4 0 1 16,-3 1-1-16,2 4-3 15,-2-2 2-15,0 0 1 16,0 0 0-16,-1 0 0 16,1 0 0-16,0 0 0 15,-1-5 2-15,1 5-1 16,0-3 2-16,-1 3-4 15,4 0-2-15,0 0 2 16,-1 0 2-16,-2-7 0 16,3 1-1-16,0 12 1 15,-1-1-1-15,-2-3 0 16,0-4 0-16,-1-1 0 16,1 3 2-16,-3 0-1 15,-4 0-1-15,7-5-2 16,-6 0 1-16,0-1 1 15,-1 4 2-15,4-1 3 0,0 0 4 16,-1 1-6-16,4-1-2 16,-3-5 1-16,3 5 1 15,-1 3-4-15,1 0 1 16,-3-7 0-16,-1 1 2 16,1 1-3-16,6 0-2 15,-1 2 2-15,1 0 2 16,0 1 0-16,0-1 2 15,-1 0-2-15,-2 1 2 16,0 2-4-16,5-3 0 16,-2 0 1-16,0 1 2 0,-1-1-1 15,1 1 2-15,0-1-2 16,-7 0 2-16,7 1-4 16,-3-1 0-16,2 0 1 15,-2 3 2-15,6-2-1 16,-7-1 2-16,1 3-4 15,0-3-2-15,-1 1-1 16,1 2 3-16,-3 0 2 16,-6-3 4-16,-1 3-4 15,-5 0-1-15,-3-3 0 16,0 3 0-16,0 0-7 16,-3-2-3-16,-4-1-27 0,1 1-14 15,0-1-66 1,0 0-34-16,-3-2 75 15</inkml:trace>
  <inkml:trace contextRef="#ctx0" brushRef="#br2" timeOffset="42">23942 5329 68 0,'0'-6'27'0,"3"4"-14"0,0-4 7 16,-3 4 16-16,0-1 1 0,0-2 0 15,-6 0-5-15,-3-3 0 16,-2 0-16-16,-7 2-4 16,-3-1-8-16,-9-1-1 0,-6 2 1 15,-2 4 2-15,-10 2 1 16,-3 2-3-16,1 4-3 16,-4 4 0-16,4 1-1 15,-4 7-3-15,9 9 0 16,4-1-1-16,11 6 0 15,9 5 0-15,21 3 3 16,6 2-2-16,15 0-1 16,18-5 3-16,14-8 2 0,22-10 2 15,14-8 1 1,3-17 0-16,6-10 2 0,-5-2-5 16,-13-6-1-16,-11-2 2 15,-13-3 1-15,-14-1 7 16,-13-1 6-16,-20 2 7 15,-9-3 6-15,-9 8-14 16,-11 3-6-16,-10 2-19 16,0 9-8-16,3 2-27 15,4 2-8-15,11 1-52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4-22T23:51:33.4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19016 15904 124 0,'-3'-8'46'0,"3"8"-24"0,-3-18-6 16,3 15 16-16,-3-2 5 16,0 2 2-16,-6 0-10 15,-6 1-3-15,1 2-15 16,-1 5-4-16,-6 6-1 0,0-1-3 15,0 9-2-15,0 2 0 16,0 0-1-16,7 3-3 16,2 8 2-16,6-6-1 15,6 1 0-15,6-1 0 16,6-5-2-16,2 3-4 16,13-8-2-16,3-3-17 15,0-2-8-15,0-6-25 16,-1-5-43-1,1-3 22-15</inkml:trace>
  <inkml:trace contextRef="#ctx0" brushRef="#br0" timeOffset="1">19230 15923 112 0,'-6'-6'44'0,"4"6"-24"0,-13 3-8 0,12 0 16 15,-3 2 1-15,-3 3 5 0,0 0-7 16,0 5-2-16,0 11-14 16,0 2 4-16,3 1 3 0,3-1-4 15,3 1 0-15,9-1-4 16,6-2-1-16,3-6-3 16,3-4-1-16,2-9-1 15,1-5 2-15,3-8-1 16,-3-3 2-16,-6-2-4 15,-3-11 0-15,-3 1 3 16,-12-1 1-16,-6 0-1 16,0 3-1-16,-3 0-6 15,-3 2-1-15,-3 3-13 16,0 6-2-16,0-1-19 16,-3 8-6-16,3 3-18 0,3 0-7 15</inkml:trace>
  <inkml:trace contextRef="#ctx0" brushRef="#br0" timeOffset="2">19388 15954 144 0,'0'3'55'0,"3"2"-30"0,-3 14-23 0,9-11 14 15,-3 8 7-15,0 5 8 16,-3-3-1-16,0 1 0 0,0-3-17 16,0-3-6-16,-3-2 0 0,3-4 0 15,-3 1 1-15,3-8-7 16,-3 0 0-16,3 0-1 16,-3-5 2-16,3-13-1 15,0-4-1-15,3 4 1 16,0-3-1-16,3 5 0 15,3 3 0-15,2-1 2 16,1 6 3-16,3 6 0 16,0 4 2-16,3 6 2 15,-3 6 5-15,6 2-4 16,-10 5 2-16,-2-3-7 16,0 1-1-16,0-1-9 15,-6-2-4-15,0 0-17 0,0-3-9 16,-3-2-17-16,0-6-7 15,0 6-37 1</inkml:trace>
  <inkml:trace contextRef="#ctx0" brushRef="#br0" timeOffset="3">19966 15949 204 0,'-3'-13'77'0,"0"13"-42"0,-3 0-21 15,3 0 20 1,-3 0-6-16,-3 0 0 0,-6 8-11 16,0-3-3-16,-6 3-8 15,0 0-6-15,10 0-1 0,2 2-4 16,3-2-1-16,9 0-2 15,9 6 0-15,2-6 2 16,4 10 4-16,3 1 1 16,0-1 3-16,-6 1 1 15,-3-1 3-15,-6 1 3 16,-6-1 5-16,-6-2-2 16,-3-3 3-16,-3-2-4 15,-12-1-1-15,-3-7-9 16,4-3 0-16,-1 0-19 15,0-5-5-15,3-3-18 0,6-3-6 16,3-2-30 0,6-8-51-16,6-6 31 15</inkml:trace>
  <inkml:trace contextRef="#ctx0" brushRef="#br0" timeOffset="4">20183 15682 216 0,'0'-5'82'0,"3"7"-44"0,0 4-55 0,0-1 9 15,-3 5 12-15,3 6 8 0,0 13 11 16,-3 11 6-16,0 0-16 16,-3 7-3-16,0 4-2 0,3-1-4 15,-3-2-3-15,0-3-16 16,3-8-7-16,0-8-31 15,0 5-14-15,-3-7-22 16</inkml:trace>
  <inkml:trace contextRef="#ctx0" brushRef="#br0" timeOffset="5">20016 15981 264 0,'0'-3'101'0,"6"-2"-54"0,9 2-57 16,0 3 16-16,3 0-4 0,9 0 1 15,-1-2-4-15,4-4 1 16,12 1 0-16,3-3-29 0,-1-5-13 16,-2 8-62-1</inkml:trace>
  <inkml:trace contextRef="#ctx0" brushRef="#br0" timeOffset="6">20924 15989 144 0,'0'-6'55'0,"3"6"-30"0,0-2-5 16,-3 2 19-16,0 0 3 0,0 0 2 15,3 2-18-15,-3 4-5 16,3 7-13 0,-3 6 4-16,0 2 3 0,0 0-9 15,0 0-4-15,0 0-1 0,0 0 1 16,0-2-1-16,3-6 2 16,-3-2-29-16,0-3-11 15,0-3-29-15,0-5-10 16,0 0-15-1</inkml:trace>
  <inkml:trace contextRef="#ctx0" brushRef="#br0" timeOffset="7">20927 15904 264 0,'-3'-5'101'0,"3"-14"-54"0,3 9-57 0,0 7 14 0,0 3-8 15,0-3 0-15,-3 3-11 16,6 0-2-16,0 8-47 16,3 0-18-16,0 0 0 15,6 3 2-15</inkml:trace>
  <inkml:trace contextRef="#ctx0" brushRef="#br0" timeOffset="8">21052 16089 192 0,'0'21'74'0,"3"-13"-40"0,0 6-35 0,-3-4 12 16,3-2 4-16,-3 0 4 15,0 0 4-15,0-3 3 16,0 1-14-16,0-6-7 0,0 0-1 16,0 0 1-16,0-3 2 15,0-2-6-15,0-6 0 16,3 3-3-16,0-10-2 15,3 2 3-15,0-5 0 16,3 2 1-16,0 3 0 16,3 3 2-16,0 8 1 15,-1-3 1-15,7 8 0 0,0 10 4 16,3 4 3-16,-3 1-4 16,-3 1 1-16,-3 0-5 15,-3 5 0-15,0-2-1 16,-4-6 1-16,1 3-18 15,-3-5-6-15,0-3-19 16,0-3-5-16,-3-5-14 16,3-3-5-16,3-5-16 15</inkml:trace>
  <inkml:trace contextRef="#ctx0" brushRef="#br0" timeOffset="9">21397 15700 232 0,'0'-8'88'0,"0"8"-48"0,3 3-47 0,0 2 14 16,0 6 6-16,0 5 8 15,0 16-1-15,0 7-2 16,0 1-10-16,6 16-3 0,-6-6 1 16,3 0-3-16,0-5-2 15,0-5-11-15,-3-3-6 16,0-8-21-16,-3-5-6 15,0-6-126 1,-3-7 68 0</inkml:trace>
  <inkml:trace contextRef="#ctx0" brushRef="#br0" timeOffset="10">21284 15965 300 0,'-6'-3'112'0,"12"1"-60"0,6-9-63 16,0 11 16-16,6 0-6 16,3-5 0-16,12-3-13 15,-1 8-5-15,4-3-63 16,3 1-26-16,2-1 15 16,10-2 10-16</inkml:trace>
  <inkml:trace contextRef="#ctx0" brushRef="#br0" timeOffset="11">22121 15661 200 0,'0'2'77'0,"0"4"-42"0,3 10-34 16,-3-3 14-16,0 5-2 15,3 6 5-15,-3 10-4 16,0-2 2-16,3 0-9 16,3-6-4-16,0-2 0 0,-6-5-15 0,5-3-5 15,1-3-55 1,0-3-58-16,3-7 32 16</inkml:trace>
  <inkml:trace contextRef="#ctx0" brushRef="#br0" timeOffset="12">22270 15716 272 0,'-15'3'101'0,"9"5"-54"0,-6 5-57 0,6 0 14 16,-3 1-3-16,-9 7 1 0,0 3 0 15,-3-3 1-15,1-3-2 16,2 3-29-16,0-7-14 15,3-4-66-15</inkml:trace>
  <inkml:trace contextRef="#ctx0" brushRef="#br0" timeOffset="13">21969 15732 268 0,'6'0'101'0,"6"3"-54"0,12 7-50 15,-13-2 16-15,13 3-3 16,6 2 1-16,3 6-3 16,3 7-3-16,2-5-2 15,1-2-44-15,6-3-18 0,-1 0-56 16</inkml:trace>
  <inkml:trace contextRef="#ctx0" brushRef="#br0" timeOffset="14">22978 16005 132 0,'-3'2'52'0,"3"-2"-28"0,0 14-19 0,0 4 11 15,0 3 6-15,0 8 6 16,0 8-2-16,0 11 2 15,0 0-16-15,0-3 2 0,0 0 0 16,0-3-7-16,0 3-4 0,0-8 0 16,3-8 0-16,0-5-1 15,-3-8 1-15,0-3 0 16,0-8 3-16,0 1-3 16,0-12 0-16,-3-2-1 15,0-10-2-15,0-1-2 16,-3-7 1-16,3-17 3 15,0 1 1-15,0-3-1 16,-3 0-2-16,6-5 1 16,6 2-1-16,0 6 2 15,9 2 1-15,6 3 1 0,0 5 0 16,-1 9 2 0,4 4 1-16,3 6-1 0,0 10-1 15,0 14 1-15,-4 5 3 16,1 8 7-16,-12-1 4 15,0 1-6-15,-9 0-3 16,-3-3-4-16,-6-2-2 16,-6-6-6-16,-6 0-1 15,3-2-8-15,-5-6-4 16,-4-5-17-16,-6-3-5 16,3 1-16-16,6-4-6 15,4 1-32 1,5-3-30-16,6-5 46 0</inkml:trace>
  <inkml:trace contextRef="#ctx0" brushRef="#br0" timeOffset="15">23543 15946 132 0,'3'-2'52'0,"-3"2"-28"0,3 2 11 0,-3-2 27 16,0 0-3-16,0 3 1 16,-3-3-26-16,0 0-10 15,-5 0-14-15,-1 0-5 0,-9 0 1 16,9 0-3-16,-3 0-2 16,3 0-22-16,6 0-11 15,-3 0-31-15,3 0-10 16,0 11-34-1</inkml:trace>
  <inkml:trace contextRef="#ctx0" brushRef="#br0" timeOffset="16">23529 16187 264 0,'0'24'99'0,"0"-8"-54"0,0 18-35 0,0-18 25 16,-6 3-1-16,-12-1 1 16,0 1-21-16,-3-1-7 15,-9-2-103-15,1 0-45 16,-13 0 18-16,0-8 13 15</inkml:trace>
  <inkml:trace contextRef="#ctx0" brushRef="#br0" timeOffset="17">23088 15737 84 0,'0'-5'33'0,"0"0"-18"0,0 5-16 15,0 0 9-15,0-3 1 16,0-2 2-16,0 0-5 15,0-3-2-15,0 0 0 0,-6-8 0 16,6 0 2-16,-3-8 1 16,-6 3-1-16,-9-3-1 15,9 0-1-15,-5 1 2 16,-1-1 3-16,0-11 2 16,-3 6-5-16,0 0-2 15,0 5 2-15,-3 1 6 0,-5-1 2 16,-1 3-10-16,0-1-1 15,0 4-1-15,-3 2 3 16,1 3-2-16,-1 2 0 16,-3 3 1-16,-3 0 0 15,4 3 0-15,2 5 0 16,3 3-5-16,3 2 1 16,4 3-5-16,2 0 1 15,3 2 2-15,3 1 3 0,0 0-5 16,6-1-1-16,0-2-25 15,0 0-10-15,0 0-21 16,0-3-18 0,3 1 33-16</inkml:trace>
  <inkml:trace contextRef="#ctx0" brushRef="#br0" timeOffset="18">22368 15227 56 0,'-3'-3'22'0,"6"6"-12"0,-3-3-5 0,0 0 6 16,0 5 5-16,0 3 4 0,0 5-4 15,0 6 1-15,0 2-6 16,0 11 1-16,-6 2-5 16,0-2 1-16,0-3-3 15,3-5 0-15,0 0-3 16,0-6 1-16,0-2 0 0,3-3 5 15,0 0 3-15,6-5-4 16,6-5-2-16,3-3 2 16,3-3 0-16,-1-5-12 15,1 0-6-15,6-2-24 32,-6 2-49-32,0-3 7 0</inkml:trace>
  <inkml:trace contextRef="#ctx0" brushRef="#br0" timeOffset="19">20138 15460 16 0,'-15'-6'8'0,"-2"9"-4"0,-10-3-5 15,21 3 2-15,0-3-4 16,-3 0 2-16,-3-3 18 16,0 0 11-16,-3-5-12 15,-3 0-4-15,1 8-7 16,-1-5-4-16,-6 5 0 15,-6 0-1-15,0 0-3 16,-2 0 2-16,2 0 3 16,0-2 1-16,-3-4-4 15,-2 1-1-15,-1 2 1 16,0 1 2-16,-3-1-2 0,1 0 0 16,-7 3 5-16,3 0 5 15,1 0-7-15,2 0-1 16,0 0-1-16,-2 0 2 15,-1 8-1-15,0-2-1 16,4-1 1-16,2 0 1 16,3 0-3-16,3 3 0 15,-2 0-1-15,-4 0-2 16,0 3 3-16,4-1 2 16,2-2 2-16,0 3 1 15,0 0 0-15,-3 2 0 16,1-3-2-16,-1 14 1 0,3-3-7 15,3 0 1 1,4 1 1-16,-1 1 3 0,3 1-2 16,3 0 0-16,3 0-1 15,3 5 0-15,6 3 2 16,0-3 0-16,3 0-3 16,3-3 2-16,3 1-1 15,3-3 0-15,0 5 4 16,3 5 3-16,0-7-4 15,0-1-3-15,3-2 1 16,6-3 0-16,3 0-2 16,3 0 2-16,-1-2-1 15,1-1 0-15,0-2 4 0,3 0 1 16,0-3-1 0,2-2 1-16,1 0-2 0,0 7-1 15,0 6-2-15,2-3 1 16,1 0 3-16,12 0 1 15,-1-2 1-15,1-3 2 16,-3 0-3-16,8-8-2 16,-5 5 2-16,0-5 0 15,-1-3 1-15,-2 0 0 16,3 1 0-16,2-4 0 16,1 4-2-16,2-6-2 0,1 0 1 15,3-6-1 1,-1 6 0-16,1 0 0 0,5 0 0 15,7 0 2-15,-1 0-3 16,1 0 0-16,-4 0 3 16,13 0 1-16,-7-2-4 15,-2-1 1-15,2 0 2 16,-5-2 1-16,-4 5 1 16,7-5 0-16,-7-3-2 15,1 3-2-15,-1-3 1 16,7 5 1-16,-4 0-1 15,-2 1 2-15,-7-4-2 16,7 1 2-16,-7 2-2 16,-2 1-1-16,-3-1 1 15,-4-2-1-15,-5-8 4 16,6 5 2-16,-4-11 2 0,-2 6 2 16,-3-3-3-16,-4 0-2 15,-2-2-2-15,3-3-3 16,0 2 3-16,-7-2 0 0,-5 0 1 15,-3 2-2-15,-6-13 1 16,-3 1-2-16,-6-1-1 16,-3-2 3-16,-6-6 0 15,-3-10-1-15,-9 5 1 16,0 2-4-16,-2 1 0 16,-4 2-1-16,-3 1 0 15,-15-4-3-15,-2 4 1 16,-7-1 6-16,-8 3 6 0,-13-6-11 15,-11 1-4 1,-13 2 3-16,-5 9 1 0,-9-1 0 16,-3 3 2-16,3 5 1 15,6 8 2-15,3 3-3 16,11 2 0-16,4 6-19 16,9 5-9-16,11 5-29 15</inkml:trace>
  <inkml:trace contextRef="#ctx0" brushRef="#br0" timeOffset="20">22159 16230 56 0,'0'0'22'0,"0"5"-12"0,0 0-12 16,-3 16 15-16,0 0-6 15,0 3-3-15,-2 3-3 16,-1 2 0-16,-6 8 1 16,3 0-1-16,-3-3-1 15,0 1 1-15,0-4-1 16,0 1 0-16,-3-5 2 16,0 7 1-16,-3-7 1 15,-5 2-2-15,-4-3 1 16,0-5 4-16,-3 0 4 15,1-2-2-15,-4-3 0 16,0-3 6-16,-9 0 4 16,4-2 0-16,-4-6-2 0,0 6-1 15,-8-9 0-15,2 4-8 16,0-6 8-16,1-6 4 16,5 6-8-16,1-5-2 0,-1-3-4 15,6-5 1-15,3-6-4 16,4-2 0-16,5 0-6 15,3-3 0-15,6-2-4 16,0 5 0-16,0-3-3 16,9 3 1-16,0 2-2 15,3 3 2-15,0 0 3 16,3 6 1-16,0-6-4 16,0 11-1-16,0-3-2 15,0 8 4-15,0 10 5 16,-3 6 0-16,1 11-1 15,-1 2 0-15,0 8 3 16,0 0 2-16,3-5 2 16,0-11-4-16,0-3 1 15,0-5 0-15,3-2 0 16,-3-11 0-16,3-3 2 16,0-10 1-16,2-8 1 15,-2-5-2-15,0-6 1 16,-3 3-2-16,0-3 2 15,0 0-2-15,3 0-1 16,0 1-2-16,3 12-1 16,3 3-1-16,6 3 3 15,-3 2 2-15,6 4 4 0,0 4 2 16,3 6 3-16,-1 10-7 16,4 0-2-16,0-2-1 15,0-1 0-15,6-5-73 16</inkml:trace>
  <inkml:trace contextRef="#ctx0" brushRef="#br0" timeOffset="21">10697 13745 172 0,'-3'-3'66'0,"3"3"-36"0,3 6-20 0,-3-6 17 16,3 5 4-16,-3 3 6 0,0 3 2 15,3 4 1-15,0 4-22 16,-3-1-4-16,0 1 0 16,0 0-10-16,0-1-2 0,0-2-2 15,0-3 0-15,0-2-18 16,0-1-5-16,0-2-29 15,0-2-11-15,0-6-49 16</inkml:trace>
  <inkml:trace contextRef="#ctx0" brushRef="#br0" timeOffset="22">10685 13533 148 0,'6'-5'57'0,"-3"5"-30"0,-3 0-3 0,0 0 24 16,0 0-2-16,0 0 0 15,0 3-10-15,0-3-3 16,0 0-18-16,0 0-7 0,0 0-3 16,-3 0-12-16,3 0-3 15,0 0-26-15,0 0-11 16,0 5-47 0,0 3-46-16,0 0 48 15</inkml:trace>
  <inkml:trace contextRef="#ctx0" brushRef="#br0" timeOffset="23">10801 13727 124 0,'0'2'49'0,"3"6"-26"0,3 3-16 16,-3-3 13-16,0 8 7 15,0 2 8-15,0 1-1 16,0-4 0-16,0 1-19 0,0 0-5 15,-3-3 1-15,0 1-7 16,0-4-2-16,0-2-1 0,0 0 1 16,0-3-1-1,0-2-1-15,0 0 5 0,0-3 4 16,0 0-5-16,0 0-2 16,0 0-1-16,0 0-1 15,0 0 2-15,0 0 3 16,0-3 0-16,3-2 2 15,0 0-4-15,0-3-2 16,2-6 0-16,1-4-1 16,3-1 0-16,0 1 0 15,0 2 0-15,3 3 0 16,0 2-5-16,0 3 1 0,0 3 2 16,6 2 1-1,-6 3 1-15,2 6 2 0,1-1 1 16,0 5 1-16,-3 6-2 15,0 0 1-15,-3 3 0 16,0-1 3-16,-3 1-3 16,0-1 0-16,-3 1-3 15,3-3-1-15,-3-3-10 16,0-3-5-16,0-4-28 16,-3-6-9-16,0 0-34 15,3-6-32 1,0-4 43-16</inkml:trace>
  <inkml:trace contextRef="#ctx0" brushRef="#br0" timeOffset="24">11140 13470 184 0,'-3'-8'68'0,"6"8"-36"0,-3 3-42 0,3 2 11 16,0 3 3-16,-3 8 7 15,3 5 1-15,-3 16 1 16,3 5-7-16,-3 1 0 0,0-1 1 16,3 3-3-16,-3-5-3 15,3-3-5-15,0-6 0 16,6-4-38-16,-9-3-14 16,0-6-23-1</inkml:trace>
  <inkml:trace contextRef="#ctx0" brushRef="#br0" timeOffset="25">11048 13690 212 0,'-6'-11'79'0,"9"6"-42"0,0 2-39 15,3 3 14-15,0 0 3 16,3 0 4-16,6 0-5 0,2-3-3 15,10-5-6-15,3 3-2 16,0 0 1-16,3 0-73 16,-4-1-74-16</inkml:trace>
  <inkml:trace contextRef="#ctx0" brushRef="#br0" timeOffset="26">11872 13478 156 0,'0'-8'60'0,"3"8"-32"0,9-3-20 0,-9 6 16 16,0 0-6-16,3 5 0 15,-3 5-6-15,0 5 0 16,0 9-7-16,-3 7-1 0,0-2 2 15,0 0-3-15,0-3-2 16,0-3 0-16,0-5 1 16,0-2-8-16,6-6-3 15,0-2-35-15,0-6-14 16,0-5-23 0</inkml:trace>
  <inkml:trace contextRef="#ctx0" brushRef="#br0" timeOffset="27">12003 13520 184 0,'-9'-2'71'0,"9"2"-38"0,0 2-41 15,0 4 12-15,-6 1-6 16,1 4 0-16,-10 8 6 16,-6 7 2-16,0-2-2 15,0-3-3-15,3-2 2 0,3-4-20 16,3 1-6-16,1-5-54 15</inkml:trace>
  <inkml:trace contextRef="#ctx0" brushRef="#br0" timeOffset="28">11804 13557 212 0,'-9'0'79'0,"12"3"-42"0,0 0-45 0,0-1 10 16,3 3-3-16,6 9 2 15,6 4 6-15,5 1 6 16,4-1-7-16,3 1-3 0,0-3 0 16,-3 2-44-16,2-7-19 15,-2-3-25-15</inkml:trace>
  <inkml:trace contextRef="#ctx0" brushRef="#br0" timeOffset="29">12462 13761 124 0,'-3'-5'49'0,"3"-1"-26"0,0 4-5 0,-3 2 18 16,-3 0-9-16,-3 5-1 16,-6 0-15-16,-6 3-4 15,0 8-5-15,3 5-2 0,4 0 3 16,5 3-2-16,3 0-1 15,9 3 1-15,9-4-1 16,2-1 0-16,4-4 2 16,3-5-8-16,0-2-1 15,0-6-23-15,12-7-8 16,-1-6-40 0</inkml:trace>
  <inkml:trace contextRef="#ctx0" brushRef="#br0" timeOffset="30">12661 13785 124 0,'-18'-5'49'0,"9"7"-26"0,0 3-16 16,6-5 13-16,-2 11-6 15,-4 5 0-15,0-3 3 16,3 3 3-16,0 3-10 16,9-1-1-16,0 1 1 0,6-1 0 15,3-2 4-15,5-3-1 16,7-5 0-16,0-5-3 15,0-6 1-15,0-5 0 16,-4-2 1-16,-5-4-2 16,-3-4-1-16,-9-3-3 15,-3 0 1-15,-6-1-6 0,-6 4-3 16,-2 2-15-16,-4 3-6 16,0 5-19-16,0 3-9 15,3 2-47 1</inkml:trace>
  <inkml:trace contextRef="#ctx0" brushRef="#br0" timeOffset="31">12774 13846 124 0,'3'18'46'0,"3"-13"-24"0,9 3-21 0,-9-2 11 0,0 2 1 16,3 0 2-16,-3 0 5 15,0-1 2-15,0 1-11 16,0-2-4-16,-6-6 1 16,0 0 0-16,3-3-1 15,0-2 0-15,0-3-4 16,-3-3-2-16,3-7-5 16,0-1 0-16,3 1 2 15,0 2 1-15,2 3 3 16,1 2 1-16,3 6 1 15,0 2 2-15,0 11 6 16,0 3 2-16,0 2-1 16,3 3 2-16,-3 0-8 15,-3 2-2-15,0-2-3 16,-3 0 1-16,-1-3 0 0,-2-2 3 16,0-1-25-16,0-2-12 15,0-3-33-15,-3-5-12 16,3 0-4-1</inkml:trace>
  <inkml:trace contextRef="#ctx0" brushRef="#br0" timeOffset="32">13218 13780 220 0,'3'-8'85'0,"0"5"-46"0,-3-2-26 0,0 5 22 0,0 0-5 15,-6 0 2-15,-3 0-16 16,0 2-4-16,-3 1-8 16,0 2-5-16,0 1-2 0,3 4-5 15,6 6-2-15,3-3 2 16,6 0 3-16,6 3-2 16,3 0 2-16,0 0 5 15,0 0 4-15,-3 0-1 16,-9-3-2-16,-3 0 2 15,-6-2 2-15,-6-3 0 16,-3-3 2-16,-6-2-2 16,0-3 0-16,0-3-17 15,-2-2-4-15,-1-1-23 16,3-1-8-16,3-1-28 16,6 0-50-16,12 2 32 15</inkml:trace>
  <inkml:trace contextRef="#ctx0" brushRef="#br0" timeOffset="33">13468 13451 184 0,'0'-2'71'0,"0"4"-38"0,3 6-30 0,-3 0 17 0,0 8-1 16,0 8 3-16,0 18-8 16,0 6-3-16,0 2-6 15,0 3-6-15,0-5 0 0,0-3 3 16,0-3 1-16,0-5 1 16,6-8 0-16,-6-5-29 15,0-8-10-15,0-8-137 31,-9-6 82-31</inkml:trace>
  <inkml:trace contextRef="#ctx0" brushRef="#br0" timeOffset="34">13277 13719 256 0,'-15'-6'96'0,"18"9"-52"0,12-6-51 0,-6 3 16 16,12 0-4-16,0 0 4 15,15 0 2-15,2-2 1 16,4-1-6-16,3 0-11 0,-1 1-4 16,10-6-110-1</inkml:trace>
  <inkml:trace contextRef="#ctx0" brushRef="#br0" timeOffset="35">14152 13769 96 0,'0'-3'38'0,"3"6"-20"0,0-3-15 0,-3 0 10 15,6 5 5-15,-6 6 6 16,0 7 0-16,0 6 3 16,0 8-11-16,0 13-4 15,0 8-7-15,6 0-4 0,-3 0 0 16,0-3 5-16,0-5 4 15,0-11-1-15,0-7 2 16,0-6-6-16,0-5-1 16,0-6 18-1,3-7-6-15,-3-8-1 16,-3-9-8-16,-3-4-5 16,0-9-1-16,-3-15-1 0,0-3 2 15,6 0 3 1,0 3-4-16,0 0-3 15,3-3-2-15,6 5 3 0,0 3 0 16,3 5 1-16,6 6 0 16,3 2 0-16,5 8-3 15,1 5 0-15,0 9-1 16,3 7 3-16,-3 14 6 16,-4-1 7-16,-2 3 5 15,-6 3 2-15,-9 0 1 0,-6 0 2 16,-6-3-3-16,-9 0-2 15,-6-5-9-15,-5-6-3 16,-4-4-21-16,3-6-7 16,-6-3-15-16,1 0-6 15,5-2-20-15,3 0-10 16</inkml:trace>
  <inkml:trace contextRef="#ctx0" brushRef="#br0" timeOffset="36">14727 13748 100 0,'0'2'38'0,"3"-2"-20"0,0 0-10 0,-3 0 11 16,0 0 8-16,0 0 6 15,0 0-2-15,3 6-1 16,-3-6-6-16,0 2-1 15,-3 1-12-15,-3-3-4 0,0 0-3 16,-3 0 0-16,0-3 0 16,3 1 0-16,0-1 2 15,0-2 1-15,3 2 1 0,3 0-7 16,3 1 0-16,0-1-8 16,3 3 0-16,0 0 5 15,0 3 6-15,0-1-7 16,0 1-2-16,-3 0-17 15,-3-3-6-15,3 2-48 16,3 1-44 0,0 0 38-16</inkml:trace>
  <inkml:trace contextRef="#ctx0" brushRef="#br0" timeOffset="37">14727 13970 204 0,'-3'8'77'0,"6"0"-42"0,0 8-21 0,-3-8 22 16,0 5 2-16,-3 5 4 15,0 1-14-15,-3-3-5 16,-3 0-13-16,-3 0-11 0,-6-3-4 16,-3 0-91-16,-5 6-38 15,-1-9 24-15</inkml:trace>
  <inkml:trace contextRef="#ctx0" brushRef="#br0" timeOffset="38">14227 13557 64 0,'0'-2'24'0,"0"2"-12"0,0-3-3 0,3 3 11 16,0-3-2-16,-3 1 1 15,0-4-6-15,0 1 0 16,0-3-4-16,0-2 0 16,-3-1-1-16,0-2 0 15,-6 0 0-15,-3-6 0 16,-3-5-4-16,0 0-1 0,0 1 3 15,0-1-1-15,-2-3 0 16,-4 1 5-16,0-1 6 0,-6-4-6 16,-9 4-3-16,1 1-4 15,-1 5 0-15,-3-1-4 16,-11 1 0-16,-1 0 1 16,-5 3 2-16,-4 2-3 15,3 5 0-15,1 6 3 16,5 2 1-16,4 8-4 15,2 3 1-15,3 6 0 16,4 7 2-16,5 5-6 16,3 1-1-16,3-1-1 15,10-2 2-15,2 2-40 16,6-7-57 0,0-3 15-16</inkml:trace>
  <inkml:trace contextRef="#ctx0" brushRef="#br0" timeOffset="39">13167 13137 96 0,'-3'2'35'0,"3"17"-18"0,-3 12-13 0,3-17 8 16,-3 2 8-16,0 2 7 0,0-2-5 15,0 0-1-15,3-3-8 16,0 0-3-16,0-2-5 16,0-3-2-16,0-3 1 0,3 0 2 15,3-5 1-15,3-2-3 16,3-4-3-16,6 1-18 15,3-3-6-15,0 3-57 16</inkml:trace>
  <inkml:trace contextRef="#ctx0" brushRef="#br0" timeOffset="40">11313 13229 76 0,'-9'-13'30'0,"3"-6"-16"0,-3 6-10 0,6 5 10 16,-3 0-4-16,0 0 0 16,-9 3-4-16,-6 0-1 15,4 0-3-15,-1-1-2 16,-3 1 1-16,0 0-1 16,-3 2-5-16,-6 3-1 15,-2 0 0-15,-4 3 2 16,0-1 4-16,1 4 4 15,-4 12-1-15,-9-5-2 16,7 1 0-16,2-4-1 16,3 3-3-16,3 1 2 15,4 1 1-15,-4-1 0 16,0-1 0-16,3 0 2 0,4 0-3 16,-1 3-2-16,0 3-3 15,0 2 1-15,0-3 1 16,4 1 2-16,-1 0-1 15,-3-1-1-15,6 3 3 16,-3 0 0-16,4 1 1 16,2-4 0-16,0 6 0 15,3 5 2-15,3 3-1 16,3-3 2-16,0 3-4 16,3-1 0-16,6 6 1 15,0 0 2-15,6-5 1 16,3 0 1-16,6 0-2 0,3-3 1 15,3 0 2-15,2-3 2 16,4 3-3-16,3 6-1 16,9-6 1-16,-1 0 2 15,1-5-3-15,0 0-2 16,5-1-3-16,4 1 1 16,0-5 3-16,-1-3 3 15,1-3-2-15,8 0 0 16,1-8-3-16,3-2-1 15,5-6 1-15,1-2 2 16,-1-3-1-16,6 0 2 16,1 0-2-16,-4-2-1 15,7-1-2-15,-7 1 1 0,-2-12 1 16,-4 1 2-16,-2 3 1 16,-1-1 3-16,-5 1 1 15,-6-3 3-15,-4-3-5 16,-8 0-1-16,3-5-2 15,-1-8-2-15,-5 0 3 0,-6 0-2 16,-6-16-1-16,-9 0 5 16,-9 0 1-16,-12 0 2 15,-3 3 0-15,-3-3 0 16,-6 0 2-16,-3 0 1 16,-12 0 1-16,-2-3-4 15,-7 4 0-15,-3-1-7 16,-23-3-3-16,9 14-8 0,-1 7-2 15,-2 12-13-15,2 4-4 16,3 8-36 0,4 9-24-16,2 7 38 15</inkml:trace>
  <inkml:trace contextRef="#ctx0" brushRef="#br0" timeOffset="41">12786 14171 64 0,'-12'-3'27'0,"24"3"-14"0,-15 0-15 0,3 0 1 31,6 0-2-31,-3 0 4 0,0 0 1 16,-3 0 6-16,0 0 5 16,0 0-5-16,0 0 3 15,-3 6-5 1,-3 2-3-16,0 2 1 16,0 1 1-16,0 5 2 15,-3 5-3-15,0 0-1 16,-2 3 3-16,-7 0 1 15,0-1 1-15,0 1 0 16,-6-3-2-16,-6 1 1 16,4 1-4-16,-1 4 0 15,0-3-1-15,0-6 1 0,-8 1 2 16,-4-3-4-16,3 0-3 16,0-6 1-16,1 1 2 0,-1-3-2 15,-3 0-2-15,-2-3 2 16,2 0 0-16,3-2-2 15,0-3 2-15,4 0 1 16,-7-3 2-16,0 0 3 16,4 1 2-16,2-11 5 15,3 2 3-15,0-7-6 16,4-1-1-16,2 0-4 16,0 1-1-16,3-1 1 15,-3 1 2-15,-3-1-1 16,4 1 2-16,2-1-4 15,6-2 0-15,0 3-1 16,3-4-2-16,3 1 1 0,0 3-1 16,3 2-3-1,0 3 2-15,0 5 1 0,3 0 0 16,0 3-5-16,1 5-1 16,-1 5 0-16,0 5 2 15,0 9-1-15,-3-1 1 16,3 4 0-16,0-1 0 15,0-3 0-15,0-2 0 16,3 0 3-16,0-5 2 16,0-3 0-16,0-3-1 15,0-5-4-15,3-3-2 0,0-2 0 16,0-6 4-16,0-2 1 16,0-5 3-16,0-4-1 15,0-1-1-15,0-1 1 16,2 5-1-16,1 3-3 15,3 1 0-15,0 4 2 16,6 3 0-16,0 5 1 16,0 6 0-16,3 2 0 15,0 9 2-15,3 1-1 16,-1-1 2-16,1-1-48 16,3 0-44-1,6-10 24-15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4-22T23:57:47.2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3240 9004 92 0,'-15'-3'35'0,"15"3"-18"0,-3-3-11 0,3 3 11 15,0 0-3-15,-2-2 2 16,-1-1-3-16,-3 3 0 16,-3 0-3-16,0 0-1 15,-3 0-5-15,-3 3 2 0,0 2 3 16,-3 0-5-16,3 3-2 15,-6 3-1-15,4 2-1 16,-7 0-3-16,6 3 0 16,3 16 2-16,-3-3 0 15,3 3-2-15,0 2 2 0,4 1-1 16,-1 4 0-16,6-2 2 16,3 0 0-16,3 0-3 15,0 1 2-15,3-4 3 16,3 3 1-16,0 3-4 15,8-1-1-15,4-7-4 16,-3-3 1-16,3-8-2 16,-3-5 0-16,3 0-3 15,6-5-1-15,-4-3 3 16,4-3 3-16,-3 0 3 16,9-5 3-16,-6-5-2 15,2-3 0-15,1 0 5 16,0-8 5-16,-3-5-3 0,0 0-1 15,-3-6 0-15,-1-2 1 16,1-2-1-16,-3-4 2 16,-3-5-2-16,-3 3 2 15,-3 0 2-15,-3 0 2 16,-9-2 3-16,-3-1 4 16,0 6-6-16,-6 2-2 15,-3 3 1-15,-3 5 0 16,0 3-5-16,-3 5-4 15,4 3-10-15,-4 2-5 16,3 0-35-16,3 4-14 16</inkml:trace>
  <inkml:trace contextRef="#ctx0" brushRef="#br0" timeOffset="1">3389 9671 36 0,'0'-6'16'16,"0"17"-8"-16,0-11-5 0,0 0 7 0,0 0 3 16,3 2 2-16,-3 6 0 15,3 3 1-15,-3 0-2 16,3 2-1-16,-3 0-1 16,0-2 0-16,0 2-2 15,0-3 1-15,0-2-2 16,0-2 2-16,0-1-4 15,0-2-2-15,0-3-2 16,0 0 6-16,3-3 6 0,0-5-5 16,0 0-1-16,0-3-5 15,-3-2-3-15,0-3 0 16,0-5 1-16,0 3-1 0,0 2 2 16,0 0 4-1,3 3 4-15,-3 2-4 0,3 3-2 16,0 6-7-16,3 2-1 15,3 7 1-15,0-1 3 16,3-6 0-16,0 8 2 16,-1 0-2-16,1 0 2 15,0-3-2-15,0 0 2 16,0 0-13-16,0 1-3 16,0-6-29-16,0 2-11 15,-3-2-18 1</inkml:trace>
  <inkml:trace contextRef="#ctx0" brushRef="#br0" timeOffset="2">3440 9705 72 0,'-3'-3'27'0,"3"3"-14"0,0 3-15 15,0-3 21-15,6 3-6 16,0-1 2-16,0 4 1 16,0-1-7-16,3 5-1 15,-1 1-2-15,-2 5 1 16,3 0 2-16,-3 5 2 16,3 0-1-16,0 3 1 15,0 0-6-15,3 2 1 0,3-2 1 16,0 0-3-16,3 2-1 15,-1 3-1-15,7-5-2 0,6-8 3 16,3-5 0-16,3-6-1 16,5 0 1-16,1-2-4 15,3-6 0-15,2 6 1 16,-5-8 2-16,-3 2-78 16</inkml:trace>
  <inkml:trace contextRef="#ctx0" brushRef="#br0" timeOffset="3">4282 9988 88 0,'-6'-3'33'0,"3"1"-18"0,-3-1-9 0,3 3 11 16,-3 0-3-16,0 0 0 15,0 0-6-15,-2 5-3 16,-7 1-5-16,-6-1 0 16,3 8 0-16,0 11 0 15,3-3-3-15,0 0 2 16,3 3-1-16,3 0 0 16,6-3 0-16,3-2-2 15,3 4 5-15,15-7 1 16,0 0-3-16,3-10-1 15,-3-4 3-15,3-2 3 16,0-8 1-16,-1-2 2 0,-2-6-2 16,-3-3 0-16,6-5-1 15,-6-5 0-15,-3 0-2 16,-3 0 3-16,-9 0 1 0,-3-3 2 16,0-2 0-16,-3 5-4 15,0-3-1-15,0 6 5 16,0 4 5-16,3 4-5 15,0 2 0-15,0 3-6 16,3 5-2-16,0 0-2 16,0 5-2-16,0 1 3 15,0 2 0-15,3 8 3 16,0 7 3-16,0 4-2 0,0 5 0 16,0 2-1-16,0 3-2 15,0 3 3 1,3 2 0-16,3-2-6 0,0 3 0 15,3-9-4-15,-1-5 2 16,-2-2-21-16,0-3-8 16,0-6-36-1,0 1-17-15,0-6 43 16</inkml:trace>
  <inkml:trace contextRef="#ctx0" brushRef="#br0" timeOffset="4">4491 10001 116 0,'-6'0'44'0,"3"3"-24"0,0 7-19 16,3 1 8-16,0 5-1 15,0 0 2-15,3 0-3 16,0 2-2-16,3-2 2 16,2-3 0-16,1 1-3 15,3-4 8-15,0-5 7 0,6-2-1 16,-3-6-1-16,3-2-3 0,-3 0 1 16,-3-3 3-16,-3-5 1 15,-7-3-8-15,-2 0-2 16,-8-3-3-16,-1 4 1 15,-3-1-2 1,-3 2 2-16,0 1-11 0,0 5-4 16,0 3-25-16,3 2-9 15,3 1-13-15,3 2-4 16,6 0-14 0</inkml:trace>
  <inkml:trace contextRef="#ctx0" brushRef="#br0" timeOffset="5">4684 10030 76 0,'3'16'30'0,"3"-10"-16"16,-3 12-3-16,-3-10 10 0,3 3 4 16,0-3 4-16,-3-1-6 15,0 1-2-15,0-2-10 16,0-1-4-16,0-5-4 15,0 5-3-15,0-5 1 0,0 0 7 16,0 0 5-16,0 0-2 16,3-2-1-16,0-4-4 15,-3-2-1-15,3-10-6 16,0-1 1 0,0 1 2-16,3 2-3 15,0 0-2-15,0-2-1 16,3 7 0-16,-4 3 0 0,7 3 3 15,3 5 2 1,3 2 2-16,-3 4 1 16,-3 7 0-16,-3 11 2 15,0-6-1-15,0-2 0 16,-3 0-3-16,0-3-2 16,0 0-15-16,-3-2-5 15,0-3-32 1,-1-3-51-16,1-2 19 15</inkml:trace>
  <inkml:trace contextRef="#ctx0" brushRef="#br0" timeOffset="6">4916 9808 100 0,'-3'-16'38'0,"3"16"-20"0,3 13 1 0,-3-10 16 16,3 0-6-16,-3-1 0 16,3 1-10-16,-3 0-4 15,3 2-8-15,0 0 6 0,0 3 6 16,3 3-1-16,-3-1-1 15,0-2-1-15,-3 6 0 16,0-1-2-16,0 3-1 16,0-3-5-16,-3 0 0 15,0-2-7-15,0-3-3 16,0 0-17-16,0-3-5 16,0 0-30-16,3-5-10 15,0 0-33 1</inkml:trace>
  <inkml:trace contextRef="#ctx0" brushRef="#br0" timeOffset="7">5142 9758 148 0,'-3'0'55'0,"3"0"-30"0,3 8-16 0,-3-6 16 15,3 6-3-15,-3 0 1 16,3 6 1-16,0 9 2 16,0-1-14-16,0-4 0 0,-3 11-1 15,0-5-6-15,3 2-1 16,0-2 0-16,0 3 0 0,0-4-5 16,0 1-1-1,-3-3-26-15,0-5-11 0,0-2-31 16,0-4-46-1,0-2 29-15</inkml:trace>
  <inkml:trace contextRef="#ctx0" brushRef="#br0" timeOffset="8">5065 9999 200 0,'-12'-3'77'0,"12"3"-42"0,15 3-23 15,-9-1 28-15,0 1-15 16,6 0-12 0,-3-3-6-16,6 0-5 0,8 0-2 15,-5 0 3-15,-3 0-51 0,3-3-19 16,-3 0-33 0</inkml:trace>
  <inkml:trace contextRef="#ctx0" brushRef="#br0" timeOffset="9">5857 9808 96 0,'0'-18'38'0,"0"12"-20"0,-3 4-1 15,3-1 14-15,-3-2-1 16,-3 2 0-16,0-2-4 16,-3 2 1-16,0 0-15 15,0 3 0-15,-3 0 1 0,0 8-7 0,-3 6-3 16,4 2-2-16,-1 5-1 16,3 3-3-16,6-3 0 15,0-3 2-15,0 6 0 16,0-3 1-16,3 3 0 15,-3 5 0-15,3-8-14 16,-3 6-7 0,3-6-20-16,-3-3-10 15,0 1-23 1</inkml:trace>
  <inkml:trace contextRef="#ctx0" brushRef="#br0" timeOffset="10">5616 10020 132 0,'0'0'49'0,"6"0"-26"0,0-3-16 16,-3 3 15-16,2 0 0 16,4-3 2-16,0-2-13 15,0 0-4-15,6 2-5 16,3 1-2-16,0-1 3 0,0 0-31 15,-3 3-11-15,0 0-15 16,-1 0-27 0,1 0 24-16</inkml:trace>
  <inkml:trace contextRef="#ctx0" brushRef="#br0" timeOffset="11">5836 10025 104 0,'-6'8'38'0,"3"-3"-20"0,3 11-12 0,0-5 11 16,0-1 0-16,0 1-1 15,3 2 3-15,0-2 0 16,3-1-2-16,3-2 2 16,0 3-10-16,0-6 3 0,3 0 2 15,-1-2 1-15,-2-3 1 16,-3 0-2-16,3-5-1 16,0-8-5-16,0 2-3 15,-3-5 4 1,-3 3-3-16,-3 0-1 15,-3-1-2-15,-3 4 0 0,0-1-9 16,-3 3-1 0,0 0-20-16,0 3-8 0,0 2-11 15,7 1-4-15,-1-1-25 16,0 3-17 0,6-3 43-16</inkml:trace>
  <inkml:trace contextRef="#ctx0" brushRef="#br0" timeOffset="12">6029 10065 68 0,'-3'16'27'0,"3"0"-14"0,3 2 4 0,-3-7 14 16,3-1 1-16,-3 1 1 15,0 2-10-15,3-2-1 16,-3-1-9-16,0-5-3 16,0 1-5-16,0-4 3 0,0 1 2 15,0-3-1-15,0-3 2 16,0-7-8-16,0-3-2 16,0-6-1-16,3 1 2 15,0 2-3-15,0 0 0 16,3 0 1-16,0 3 2 15,3 2-6-15,3 3 1 16,0 0 3-16,-3 3 4 0,3 2-12 16,0 1-5-16,3 2-17 15,-1 0-7-15,1 0-29 16,0 5-23 0,3 0 36-16</inkml:trace>
  <inkml:trace contextRef="#ctx0" brushRef="#br0" timeOffset="13">6315 10009 104 0,'-9'-2'38'0,"6"2"-20"0,-6 0-6 0,6 2 13 16,-3 6 0-1,0-3 0-15,-3 6-14 16,1 5-7-16,-4 2-2 0,3-2 0 15,6 3 3-15,0-3 2 0,3 0 3 16,0-3-5-16,3 0-3 16,0-5 5-16,3-3 3 15,0-2-3-15,3-6-2 16,-1-2 0-16,1-3-1 16,0 0-2-16,-3-3-2 15,0-2 1-15,-3-3-1 16,-3 3 0-16,0 0 0 15,0 2-9-15,0 3-2 16,3 3-1-16,0 5 0 16,3 11 2-16,3 5 1 0,0 5 8 15,0 3 2-15,0 7 20 16,-6-10 11-16,0-2 8 16,-3 2 3-1,-6 6-12-15,-3-4-7 0,-3-1-11 16,-3-7-6-16,0-1-7 15,0-4 0-15,-2-4-24 16,2-4-12-16,-3-4-25 16,-3-1-10-16</inkml:trace>
  <inkml:trace contextRef="#ctx0" brushRef="#br0" timeOffset="14">6422 10126 132 0,'18'-3'49'0,"-12"3"-26"0,15 5-14 0,-12-5 16 15,3 0-1-15,0 0 3 16,0 0-6-16,0-2-3 16,-1-4-10-16,1-4-3 0,0-1 1 15,0 1-3-15,-6-1-2 16,0 0 2-16,-3 1 0 15,-3 2-12-15,-6 0-4 16,-3 3-7-16,-3 2-3 16,-3 3 4-16,-5 8 3 15,-4 5 5-15,3 3 5 0,3 3 5 16,6-1 5-16,6 1 12 16,3-1 5-16,12 6 0 15,0-3 2-15,6-5-11 16,0 3-2-16,3-6-6 15,2-3-3-15,-2-4-11 16,6-12-4-16,3-2-26 16,0-5-9-16,-3-3-30 15</inkml:trace>
  <inkml:trace contextRef="#ctx0" brushRef="#br0" timeOffset="15">6717 9808 160 0,'-6'-16'60'0,"6"29"-32"0,0-2-33 16,0 2 23-16,0 6 1 15,0 7 2-15,0 6-1 16,3 10-10-16,0 3 2 0,0 3 4 16,0 0-10-16,0-17-4 15,0-4 1-15,0-1 0 16,0 6-32-16,-3-8-13 15</inkml:trace>
  <inkml:trace contextRef="#ctx0" brushRef="#br0" timeOffset="16">6613 10009 176 0,'-3'0'68'0,"9"5"-36"0,0-5-29 16,3 0 15-16,3 0 2 16,-1 0 4-16,4 3-8 15,3-3-4-15,3 3-7 16,3-3-8-16,3 0-1 0,-4 0-42 16,4 0-19-16,6 0-22 15</inkml:trace>
  <inkml:trace contextRef="#ctx0" brushRef="#br0" timeOffset="17">6973 10157 184 0,'-3'8'71'0,"3"-2"-38"0,0-9-36 15,0 3 11-15,0 3-4 16,0-3 0-16,0 0-9 0,0 2-2 15,-3 1-36-15,3-6-16 16,-3 3-8-16,0 0-2 16</inkml:trace>
  <inkml:trace contextRef="#ctx0" brushRef="#br0" timeOffset="18">6988 9758 152 0,'0'0'57'0,"3"2"-30"0,-6 4-14 0,3 2 17 0,0 2-4 16,-3 6 2-16,3 5-7 15,-3 8-1-15,0 3-11 16,0 0-1-16,0 2-1 0,0-2-6 15,0-5 0-15,0-4-14 16,0-4-7-16,3-6-82 16,3-5-41-1,0-13 70-15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01669-2429-4D31-BEF6-DA424924DF11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875CB-CBD1-4C78-BE3B-09591A166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316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60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public declaration - why include private things?  compiler needs to know how much space to allocate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41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89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public declaration - why include private things?  compiler needs to know how much space to allocate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42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69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const</a:t>
            </a:r>
            <a:r>
              <a:rPr lang="en-US" dirty="0"/>
              <a:t> after member function names: guaranteed not to change _this_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43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180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35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solution_binaries</a:t>
            </a:r>
            <a:r>
              <a:rPr lang="en-US" dirty="0"/>
              <a:t>:</a:t>
            </a:r>
          </a:p>
          <a:p>
            <a:r>
              <a:rPr lang="en-US" dirty="0"/>
              <a:t>bash$ make</a:t>
            </a:r>
          </a:p>
          <a:p>
            <a:r>
              <a:rPr lang="en-US" dirty="0"/>
              <a:t>bash$ ./</a:t>
            </a:r>
            <a:r>
              <a:rPr lang="en-US" dirty="0" err="1"/>
              <a:t>test_suite</a:t>
            </a:r>
            <a:r>
              <a:rPr lang="en-US" dirty="0"/>
              <a:t> [infinite loop]</a:t>
            </a:r>
          </a:p>
          <a:p>
            <a:r>
              <a:rPr lang="en-US" dirty="0"/>
              <a:t>bash$ </a:t>
            </a:r>
            <a:r>
              <a:rPr lang="en-US" dirty="0" err="1"/>
              <a:t>solution_binaries</a:t>
            </a:r>
            <a:r>
              <a:rPr lang="en-US" dirty="0"/>
              <a:t>/</a:t>
            </a:r>
            <a:r>
              <a:rPr lang="en-US" dirty="0" err="1"/>
              <a:t>test_suite</a:t>
            </a:r>
            <a:endParaRPr lang="en-US" dirty="0"/>
          </a:p>
          <a:p>
            <a:r>
              <a:rPr lang="en-US" dirty="0"/>
              <a:t>bash$ </a:t>
            </a:r>
            <a:r>
              <a:rPr lang="en-US" dirty="0" err="1"/>
              <a:t>solution_binaries</a:t>
            </a:r>
            <a:r>
              <a:rPr lang="en-US" dirty="0"/>
              <a:t>/</a:t>
            </a:r>
            <a:r>
              <a:rPr lang="en-US" dirty="0" err="1"/>
              <a:t>searchshell</a:t>
            </a:r>
            <a:r>
              <a:rPr lang="en-US" dirty="0"/>
              <a:t> </a:t>
            </a:r>
            <a:r>
              <a:rPr lang="en-US" dirty="0" err="1"/>
              <a:t>test_tree</a:t>
            </a:r>
            <a:r>
              <a:rPr lang="en-US" dirty="0"/>
              <a:t>/</a:t>
            </a:r>
          </a:p>
          <a:p>
            <a:r>
              <a:rPr lang="en-US" dirty="0"/>
              <a:t>bash$ </a:t>
            </a:r>
            <a:r>
              <a:rPr lang="en-US" dirty="0" err="1"/>
              <a:t>valgrind</a:t>
            </a:r>
            <a:r>
              <a:rPr lang="en-US" baseline="0" dirty="0"/>
              <a:t> --leak-check=full </a:t>
            </a:r>
            <a:r>
              <a:rPr lang="en-US" dirty="0" err="1"/>
              <a:t>solution_binaries</a:t>
            </a:r>
            <a:r>
              <a:rPr lang="en-US" baseline="0" dirty="0"/>
              <a:t>/</a:t>
            </a:r>
            <a:r>
              <a:rPr lang="en-US" baseline="0" dirty="0" err="1"/>
              <a:t>searchshell</a:t>
            </a:r>
            <a:r>
              <a:rPr lang="en-US" baseline="0" dirty="0"/>
              <a:t> </a:t>
            </a:r>
            <a:r>
              <a:rPr lang="en-US" baseline="0" dirty="0" err="1"/>
              <a:t>test_tree</a:t>
            </a:r>
            <a:r>
              <a:rPr lang="en-US" baseline="0" dirty="0"/>
              <a:t>/tiny/</a:t>
            </a:r>
          </a:p>
          <a:p>
            <a:endParaRPr lang="en-US" baseline="0" dirty="0"/>
          </a:p>
          <a:p>
            <a:r>
              <a:rPr lang="en-US" baseline="0" dirty="0"/>
              <a:t>Ctrl-D sends EOF to </a:t>
            </a:r>
            <a:r>
              <a:rPr lang="en-US" baseline="0" dirty="0" err="1"/>
              <a:t>stdin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16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analogy: superhero identities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52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const</a:t>
            </a:r>
            <a:r>
              <a:rPr lang="en-US" dirty="0"/>
              <a:t> introduced to get rid of #define with constants (</a:t>
            </a:r>
            <a:r>
              <a:rPr lang="en-US" dirty="0" err="1"/>
              <a:t>const</a:t>
            </a:r>
            <a:r>
              <a:rPr lang="en-US" dirty="0"/>
              <a:t> correctness) plus other uses later (</a:t>
            </a:r>
            <a:r>
              <a:rPr lang="en-US" dirty="0" err="1"/>
              <a:t>const</a:t>
            </a:r>
            <a:r>
              <a:rPr lang="en-US" dirty="0"/>
              <a:t> member functions)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31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32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055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50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04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const</a:t>
            </a:r>
            <a:r>
              <a:rPr lang="en-US" dirty="0"/>
              <a:t> ref for reading, pointers for writing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38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835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instead of individually tagging members, public group (on top!), private group later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875CB-CBD1-4C78-BE3B-09591A166969}" type="slidenum">
              <a:rPr lang="en-US" smtClean="0"/>
              <a:t>40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21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80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D985AF5-5C93-44FF-8273-AD54B35C6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2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D985AF5-5C93-44FF-8273-AD54B35C620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77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9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9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6D985AF5-5C93-44FF-8273-AD54B35C620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Spring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3183" y="27429"/>
            <a:ext cx="19976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L10:  References, </a:t>
            </a:r>
            <a:r>
              <a:rPr lang="en-US" sz="1100" b="0" i="0" dirty="0" err="1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Const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Classes</a:t>
            </a:r>
          </a:p>
        </p:txBody>
      </p:sp>
    </p:spTree>
    <p:extLst>
      <p:ext uri="{BB962C8B-B14F-4D97-AF65-F5344CB8AC3E}">
        <p14:creationId xmlns:p14="http://schemas.microsoft.com/office/powerpoint/2010/main" val="418326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customXml" Target="../ink/ink6.xml"/><Relationship Id="rId4" Type="http://schemas.openxmlformats.org/officeDocument/2006/relationships/image" Target="../media/image9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C++ References, Const, Classes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300A5F8-BC80-4B84-B7B0-98E33404A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Justin Hsia, Travis McGaha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Leo Liao	Markus Schiffer	Neha </a:t>
            </a:r>
            <a:r>
              <a:rPr lang="en-US" sz="2000" dirty="0" err="1"/>
              <a:t>Nagvekar</a:t>
            </a:r>
            <a:endParaRPr lang="en-US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72952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pointer</a:t>
            </a:r>
            <a:r>
              <a:rPr lang="en-US" dirty="0"/>
              <a:t> is a variable containing an address</a:t>
            </a:r>
          </a:p>
          <a:p>
            <a:pPr lvl="1"/>
            <a:r>
              <a:rPr lang="en-US" dirty="0"/>
              <a:t>Modifying the pointer </a:t>
            </a:r>
            <a:r>
              <a:rPr lang="en-US" i="1" dirty="0"/>
              <a:t>doesn’t</a:t>
            </a:r>
            <a:r>
              <a:rPr lang="en-US" dirty="0"/>
              <a:t> modify what it points to, but you can access/modify what it points to by </a:t>
            </a:r>
            <a:r>
              <a:rPr lang="en-US" i="1" dirty="0"/>
              <a:t>dereferencing</a:t>
            </a:r>
          </a:p>
          <a:p>
            <a:pPr lvl="1"/>
            <a:r>
              <a:rPr lang="en-US" dirty="0"/>
              <a:t>These work the same in C and C++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4864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&amp;x;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to 6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(and *z) to 7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z = &amp;y;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z to the address of 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y (and *z) to 11</a:t>
            </a: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062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pointer.cc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583680" y="36576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327776"/>
              </p:ext>
            </p:extLst>
          </p:nvPr>
        </p:nvGraphicFramePr>
        <p:xfrm>
          <a:off x="6583680" y="45720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806073"/>
              </p:ext>
            </p:extLst>
          </p:nvPr>
        </p:nvGraphicFramePr>
        <p:xfrm>
          <a:off x="658368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0x7fff…a</a:t>
                      </a:r>
                      <a:r>
                        <a:rPr lang="en-US" sz="1600" b="0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L="0" marR="0"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 flipV="1">
            <a:off x="274320" y="5751576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sp>
        <p:nvSpPr>
          <p:cNvPr id="13" name="Freeform 12"/>
          <p:cNvSpPr/>
          <p:nvPr/>
        </p:nvSpPr>
        <p:spPr bwMode="auto">
          <a:xfrm>
            <a:off x="6201295" y="4738255"/>
            <a:ext cx="1740130" cy="914400"/>
          </a:xfrm>
          <a:custGeom>
            <a:avLst/>
            <a:gdLst>
              <a:gd name="connsiteX0" fmla="*/ 1740130 w 1740130"/>
              <a:gd name="connsiteY0" fmla="*/ 914400 h 914400"/>
              <a:gd name="connsiteX1" fmla="*/ 1729047 w 1740130"/>
              <a:gd name="connsiteY1" fmla="*/ 753687 h 914400"/>
              <a:gd name="connsiteX2" fmla="*/ 1706880 w 1740130"/>
              <a:gd name="connsiteY2" fmla="*/ 720436 h 914400"/>
              <a:gd name="connsiteX3" fmla="*/ 1695796 w 1740130"/>
              <a:gd name="connsiteY3" fmla="*/ 703810 h 914400"/>
              <a:gd name="connsiteX4" fmla="*/ 1684712 w 1740130"/>
              <a:gd name="connsiteY4" fmla="*/ 665018 h 914400"/>
              <a:gd name="connsiteX5" fmla="*/ 1673629 w 1740130"/>
              <a:gd name="connsiteY5" fmla="*/ 648392 h 914400"/>
              <a:gd name="connsiteX6" fmla="*/ 1668087 w 1740130"/>
              <a:gd name="connsiteY6" fmla="*/ 631767 h 914400"/>
              <a:gd name="connsiteX7" fmla="*/ 1645920 w 1740130"/>
              <a:gd name="connsiteY7" fmla="*/ 598516 h 914400"/>
              <a:gd name="connsiteX8" fmla="*/ 1634836 w 1740130"/>
              <a:gd name="connsiteY8" fmla="*/ 581890 h 914400"/>
              <a:gd name="connsiteX9" fmla="*/ 1618210 w 1740130"/>
              <a:gd name="connsiteY9" fmla="*/ 570807 h 914400"/>
              <a:gd name="connsiteX10" fmla="*/ 1590501 w 1740130"/>
              <a:gd name="connsiteY10" fmla="*/ 548640 h 914400"/>
              <a:gd name="connsiteX11" fmla="*/ 1524000 w 1740130"/>
              <a:gd name="connsiteY11" fmla="*/ 515389 h 914400"/>
              <a:gd name="connsiteX12" fmla="*/ 1507374 w 1740130"/>
              <a:gd name="connsiteY12" fmla="*/ 509847 h 914400"/>
              <a:gd name="connsiteX13" fmla="*/ 1463040 w 1740130"/>
              <a:gd name="connsiteY13" fmla="*/ 498763 h 914400"/>
              <a:gd name="connsiteX14" fmla="*/ 1285701 w 1740130"/>
              <a:gd name="connsiteY14" fmla="*/ 504305 h 914400"/>
              <a:gd name="connsiteX15" fmla="*/ 1185949 w 1740130"/>
              <a:gd name="connsiteY15" fmla="*/ 520930 h 914400"/>
              <a:gd name="connsiteX16" fmla="*/ 1152698 w 1740130"/>
              <a:gd name="connsiteY16" fmla="*/ 526472 h 914400"/>
              <a:gd name="connsiteX17" fmla="*/ 1091738 w 1740130"/>
              <a:gd name="connsiteY17" fmla="*/ 537556 h 914400"/>
              <a:gd name="connsiteX18" fmla="*/ 1041861 w 1740130"/>
              <a:gd name="connsiteY18" fmla="*/ 543098 h 914400"/>
              <a:gd name="connsiteX19" fmla="*/ 919941 w 1740130"/>
              <a:gd name="connsiteY19" fmla="*/ 537556 h 914400"/>
              <a:gd name="connsiteX20" fmla="*/ 892232 w 1740130"/>
              <a:gd name="connsiteY20" fmla="*/ 532014 h 914400"/>
              <a:gd name="connsiteX21" fmla="*/ 820189 w 1740130"/>
              <a:gd name="connsiteY21" fmla="*/ 526472 h 914400"/>
              <a:gd name="connsiteX22" fmla="*/ 714894 w 1740130"/>
              <a:gd name="connsiteY22" fmla="*/ 520930 h 914400"/>
              <a:gd name="connsiteX23" fmla="*/ 648392 w 1740130"/>
              <a:gd name="connsiteY23" fmla="*/ 515389 h 914400"/>
              <a:gd name="connsiteX24" fmla="*/ 598516 w 1740130"/>
              <a:gd name="connsiteY24" fmla="*/ 509847 h 914400"/>
              <a:gd name="connsiteX25" fmla="*/ 432261 w 1740130"/>
              <a:gd name="connsiteY25" fmla="*/ 504305 h 914400"/>
              <a:gd name="connsiteX26" fmla="*/ 371301 w 1740130"/>
              <a:gd name="connsiteY26" fmla="*/ 498763 h 914400"/>
              <a:gd name="connsiteX27" fmla="*/ 227214 w 1740130"/>
              <a:gd name="connsiteY27" fmla="*/ 493221 h 914400"/>
              <a:gd name="connsiteX28" fmla="*/ 193963 w 1740130"/>
              <a:gd name="connsiteY28" fmla="*/ 482138 h 914400"/>
              <a:gd name="connsiteX29" fmla="*/ 155170 w 1740130"/>
              <a:gd name="connsiteY29" fmla="*/ 471054 h 914400"/>
              <a:gd name="connsiteX30" fmla="*/ 138545 w 1740130"/>
              <a:gd name="connsiteY30" fmla="*/ 459970 h 914400"/>
              <a:gd name="connsiteX31" fmla="*/ 121920 w 1740130"/>
              <a:gd name="connsiteY31" fmla="*/ 443345 h 914400"/>
              <a:gd name="connsiteX32" fmla="*/ 99752 w 1740130"/>
              <a:gd name="connsiteY32" fmla="*/ 432261 h 914400"/>
              <a:gd name="connsiteX33" fmla="*/ 66501 w 1740130"/>
              <a:gd name="connsiteY33" fmla="*/ 410094 h 914400"/>
              <a:gd name="connsiteX34" fmla="*/ 60960 w 1740130"/>
              <a:gd name="connsiteY34" fmla="*/ 393469 h 914400"/>
              <a:gd name="connsiteX35" fmla="*/ 38792 w 1740130"/>
              <a:gd name="connsiteY35" fmla="*/ 360218 h 914400"/>
              <a:gd name="connsiteX36" fmla="*/ 33250 w 1740130"/>
              <a:gd name="connsiteY36" fmla="*/ 343592 h 914400"/>
              <a:gd name="connsiteX37" fmla="*/ 22167 w 1740130"/>
              <a:gd name="connsiteY37" fmla="*/ 326967 h 914400"/>
              <a:gd name="connsiteX38" fmla="*/ 16625 w 1740130"/>
              <a:gd name="connsiteY38" fmla="*/ 299258 h 914400"/>
              <a:gd name="connsiteX39" fmla="*/ 5541 w 1740130"/>
              <a:gd name="connsiteY39" fmla="*/ 266007 h 914400"/>
              <a:gd name="connsiteX40" fmla="*/ 0 w 1740130"/>
              <a:gd name="connsiteY40" fmla="*/ 249381 h 914400"/>
              <a:gd name="connsiteX41" fmla="*/ 11083 w 1740130"/>
              <a:gd name="connsiteY41" fmla="*/ 188421 h 914400"/>
              <a:gd name="connsiteX42" fmla="*/ 22167 w 1740130"/>
              <a:gd name="connsiteY42" fmla="*/ 171796 h 914400"/>
              <a:gd name="connsiteX43" fmla="*/ 27709 w 1740130"/>
              <a:gd name="connsiteY43" fmla="*/ 149629 h 914400"/>
              <a:gd name="connsiteX44" fmla="*/ 49876 w 1740130"/>
              <a:gd name="connsiteY44" fmla="*/ 116378 h 914400"/>
              <a:gd name="connsiteX45" fmla="*/ 99752 w 1740130"/>
              <a:gd name="connsiteY45" fmla="*/ 72043 h 914400"/>
              <a:gd name="connsiteX46" fmla="*/ 116378 w 1740130"/>
              <a:gd name="connsiteY46" fmla="*/ 66501 h 914400"/>
              <a:gd name="connsiteX47" fmla="*/ 133003 w 1740130"/>
              <a:gd name="connsiteY47" fmla="*/ 49876 h 914400"/>
              <a:gd name="connsiteX48" fmla="*/ 155170 w 1740130"/>
              <a:gd name="connsiteY48" fmla="*/ 38792 h 914400"/>
              <a:gd name="connsiteX49" fmla="*/ 188421 w 1740130"/>
              <a:gd name="connsiteY49" fmla="*/ 27709 h 914400"/>
              <a:gd name="connsiteX50" fmla="*/ 299258 w 1740130"/>
              <a:gd name="connsiteY50" fmla="*/ 16625 h 914400"/>
              <a:gd name="connsiteX51" fmla="*/ 365760 w 1740130"/>
              <a:gd name="connsiteY51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740130" h="914400">
                <a:moveTo>
                  <a:pt x="1740130" y="914400"/>
                </a:moveTo>
                <a:cubicBezTo>
                  <a:pt x="1736436" y="860829"/>
                  <a:pt x="1738120" y="806613"/>
                  <a:pt x="1729047" y="753687"/>
                </a:cubicBezTo>
                <a:cubicBezTo>
                  <a:pt x="1726796" y="740558"/>
                  <a:pt x="1714269" y="731520"/>
                  <a:pt x="1706880" y="720436"/>
                </a:cubicBezTo>
                <a:lnTo>
                  <a:pt x="1695796" y="703810"/>
                </a:lnTo>
                <a:cubicBezTo>
                  <a:pt x="1694020" y="696706"/>
                  <a:pt x="1688688" y="672970"/>
                  <a:pt x="1684712" y="665018"/>
                </a:cubicBezTo>
                <a:cubicBezTo>
                  <a:pt x="1681733" y="659061"/>
                  <a:pt x="1676608" y="654349"/>
                  <a:pt x="1673629" y="648392"/>
                </a:cubicBezTo>
                <a:cubicBezTo>
                  <a:pt x="1671017" y="643167"/>
                  <a:pt x="1670924" y="636873"/>
                  <a:pt x="1668087" y="631767"/>
                </a:cubicBezTo>
                <a:cubicBezTo>
                  <a:pt x="1661618" y="620122"/>
                  <a:pt x="1653309" y="609600"/>
                  <a:pt x="1645920" y="598516"/>
                </a:cubicBezTo>
                <a:cubicBezTo>
                  <a:pt x="1642225" y="592974"/>
                  <a:pt x="1640378" y="585584"/>
                  <a:pt x="1634836" y="581890"/>
                </a:cubicBezTo>
                <a:lnTo>
                  <a:pt x="1618210" y="570807"/>
                </a:lnTo>
                <a:cubicBezTo>
                  <a:pt x="1597731" y="540086"/>
                  <a:pt x="1618845" y="564386"/>
                  <a:pt x="1590501" y="548640"/>
                </a:cubicBezTo>
                <a:cubicBezTo>
                  <a:pt x="1526037" y="512827"/>
                  <a:pt x="1588737" y="536967"/>
                  <a:pt x="1524000" y="515389"/>
                </a:cubicBezTo>
                <a:cubicBezTo>
                  <a:pt x="1518458" y="513542"/>
                  <a:pt x="1513041" y="511264"/>
                  <a:pt x="1507374" y="509847"/>
                </a:cubicBezTo>
                <a:lnTo>
                  <a:pt x="1463040" y="498763"/>
                </a:lnTo>
                <a:lnTo>
                  <a:pt x="1285701" y="504305"/>
                </a:lnTo>
                <a:cubicBezTo>
                  <a:pt x="1247384" y="506221"/>
                  <a:pt x="1224715" y="514469"/>
                  <a:pt x="1185949" y="520930"/>
                </a:cubicBezTo>
                <a:lnTo>
                  <a:pt x="1152698" y="526472"/>
                </a:lnTo>
                <a:cubicBezTo>
                  <a:pt x="1123965" y="531696"/>
                  <a:pt x="1122357" y="533473"/>
                  <a:pt x="1091738" y="537556"/>
                </a:cubicBezTo>
                <a:cubicBezTo>
                  <a:pt x="1075157" y="539767"/>
                  <a:pt x="1058487" y="541251"/>
                  <a:pt x="1041861" y="543098"/>
                </a:cubicBezTo>
                <a:cubicBezTo>
                  <a:pt x="1001221" y="541251"/>
                  <a:pt x="960512" y="540561"/>
                  <a:pt x="919941" y="537556"/>
                </a:cubicBezTo>
                <a:cubicBezTo>
                  <a:pt x="910547" y="536860"/>
                  <a:pt x="901594" y="533054"/>
                  <a:pt x="892232" y="532014"/>
                </a:cubicBezTo>
                <a:cubicBezTo>
                  <a:pt x="868294" y="529354"/>
                  <a:pt x="844227" y="527974"/>
                  <a:pt x="820189" y="526472"/>
                </a:cubicBezTo>
                <a:lnTo>
                  <a:pt x="714894" y="520930"/>
                </a:lnTo>
                <a:cubicBezTo>
                  <a:pt x="692696" y="519498"/>
                  <a:pt x="670536" y="517498"/>
                  <a:pt x="648392" y="515389"/>
                </a:cubicBezTo>
                <a:cubicBezTo>
                  <a:pt x="631740" y="513803"/>
                  <a:pt x="615222" y="510704"/>
                  <a:pt x="598516" y="509847"/>
                </a:cubicBezTo>
                <a:cubicBezTo>
                  <a:pt x="543140" y="507007"/>
                  <a:pt x="487679" y="506152"/>
                  <a:pt x="432261" y="504305"/>
                </a:cubicBezTo>
                <a:cubicBezTo>
                  <a:pt x="411941" y="502458"/>
                  <a:pt x="391675" y="499864"/>
                  <a:pt x="371301" y="498763"/>
                </a:cubicBezTo>
                <a:cubicBezTo>
                  <a:pt x="323307" y="496169"/>
                  <a:pt x="275069" y="497707"/>
                  <a:pt x="227214" y="493221"/>
                </a:cubicBezTo>
                <a:cubicBezTo>
                  <a:pt x="215582" y="492131"/>
                  <a:pt x="205297" y="484972"/>
                  <a:pt x="193963" y="482138"/>
                </a:cubicBezTo>
                <a:cubicBezTo>
                  <a:pt x="166129" y="475179"/>
                  <a:pt x="179022" y="479005"/>
                  <a:pt x="155170" y="471054"/>
                </a:cubicBezTo>
                <a:cubicBezTo>
                  <a:pt x="149628" y="467359"/>
                  <a:pt x="143662" y="464234"/>
                  <a:pt x="138545" y="459970"/>
                </a:cubicBezTo>
                <a:cubicBezTo>
                  <a:pt x="132524" y="454953"/>
                  <a:pt x="128297" y="447900"/>
                  <a:pt x="121920" y="443345"/>
                </a:cubicBezTo>
                <a:cubicBezTo>
                  <a:pt x="115197" y="438543"/>
                  <a:pt x="106836" y="436511"/>
                  <a:pt x="99752" y="432261"/>
                </a:cubicBezTo>
                <a:cubicBezTo>
                  <a:pt x="88329" y="425408"/>
                  <a:pt x="66501" y="410094"/>
                  <a:pt x="66501" y="410094"/>
                </a:cubicBezTo>
                <a:cubicBezTo>
                  <a:pt x="64654" y="404552"/>
                  <a:pt x="63797" y="398575"/>
                  <a:pt x="60960" y="393469"/>
                </a:cubicBezTo>
                <a:cubicBezTo>
                  <a:pt x="54491" y="381824"/>
                  <a:pt x="38792" y="360218"/>
                  <a:pt x="38792" y="360218"/>
                </a:cubicBezTo>
                <a:cubicBezTo>
                  <a:pt x="36945" y="354676"/>
                  <a:pt x="35862" y="348817"/>
                  <a:pt x="33250" y="343592"/>
                </a:cubicBezTo>
                <a:cubicBezTo>
                  <a:pt x="30272" y="337635"/>
                  <a:pt x="24506" y="333203"/>
                  <a:pt x="22167" y="326967"/>
                </a:cubicBezTo>
                <a:cubicBezTo>
                  <a:pt x="18860" y="318147"/>
                  <a:pt x="19103" y="308345"/>
                  <a:pt x="16625" y="299258"/>
                </a:cubicBezTo>
                <a:cubicBezTo>
                  <a:pt x="13551" y="287986"/>
                  <a:pt x="9235" y="277091"/>
                  <a:pt x="5541" y="266007"/>
                </a:cubicBezTo>
                <a:lnTo>
                  <a:pt x="0" y="249381"/>
                </a:lnTo>
                <a:cubicBezTo>
                  <a:pt x="1910" y="234097"/>
                  <a:pt x="2540" y="205507"/>
                  <a:pt x="11083" y="188421"/>
                </a:cubicBezTo>
                <a:cubicBezTo>
                  <a:pt x="14062" y="182464"/>
                  <a:pt x="18472" y="177338"/>
                  <a:pt x="22167" y="171796"/>
                </a:cubicBezTo>
                <a:cubicBezTo>
                  <a:pt x="24014" y="164407"/>
                  <a:pt x="24303" y="156441"/>
                  <a:pt x="27709" y="149629"/>
                </a:cubicBezTo>
                <a:cubicBezTo>
                  <a:pt x="33666" y="137714"/>
                  <a:pt x="40457" y="125797"/>
                  <a:pt x="49876" y="116378"/>
                </a:cubicBezTo>
                <a:cubicBezTo>
                  <a:pt x="64560" y="101694"/>
                  <a:pt x="79976" y="81931"/>
                  <a:pt x="99752" y="72043"/>
                </a:cubicBezTo>
                <a:cubicBezTo>
                  <a:pt x="104977" y="69430"/>
                  <a:pt x="110836" y="68348"/>
                  <a:pt x="116378" y="66501"/>
                </a:cubicBezTo>
                <a:cubicBezTo>
                  <a:pt x="121920" y="60959"/>
                  <a:pt x="126626" y="54431"/>
                  <a:pt x="133003" y="49876"/>
                </a:cubicBezTo>
                <a:cubicBezTo>
                  <a:pt x="139725" y="45074"/>
                  <a:pt x="147500" y="41860"/>
                  <a:pt x="155170" y="38792"/>
                </a:cubicBezTo>
                <a:cubicBezTo>
                  <a:pt x="166018" y="34453"/>
                  <a:pt x="177337" y="31403"/>
                  <a:pt x="188421" y="27709"/>
                </a:cubicBezTo>
                <a:cubicBezTo>
                  <a:pt x="235606" y="11981"/>
                  <a:pt x="195364" y="23790"/>
                  <a:pt x="299258" y="16625"/>
                </a:cubicBezTo>
                <a:cubicBezTo>
                  <a:pt x="369442" y="11785"/>
                  <a:pt x="365760" y="33160"/>
                  <a:pt x="365760" y="0"/>
                </a:cubicBezTo>
              </a:path>
            </a:pathLst>
          </a:custGeom>
          <a:noFill/>
          <a:ln w="3175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475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0066FF"/>
                </a:solidFill>
              </a:rPr>
              <a:t>reference</a:t>
            </a:r>
            <a:r>
              <a:rPr lang="en-US" dirty="0"/>
              <a:t> is an alias for another variable</a:t>
            </a:r>
          </a:p>
          <a:p>
            <a:pPr lvl="1"/>
            <a:r>
              <a:rPr lang="en-US" i="1" dirty="0"/>
              <a:t>Alias</a:t>
            </a:r>
            <a:r>
              <a:rPr lang="en-US" dirty="0"/>
              <a:t>: another name that is bound to the aliased variable</a:t>
            </a:r>
            <a:endParaRPr lang="en-US" i="1" dirty="0"/>
          </a:p>
          <a:p>
            <a:pPr lvl="2"/>
            <a:r>
              <a:rPr lang="en-US" dirty="0"/>
              <a:t>Mutating a reference </a:t>
            </a:r>
            <a:r>
              <a:rPr lang="en-US" b="1" i="1" dirty="0"/>
              <a:t>is</a:t>
            </a:r>
            <a:r>
              <a:rPr lang="en-US" dirty="0"/>
              <a:t> mutating the aliased variable</a:t>
            </a:r>
          </a:p>
          <a:p>
            <a:pPr lvl="1"/>
            <a:r>
              <a:rPr lang="en-US" dirty="0"/>
              <a:t>Introduced in C++ as part of the language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9436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x;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 = y;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655701"/>
              </p:ext>
            </p:extLst>
          </p:nvPr>
        </p:nvGraphicFramePr>
        <p:xfrm>
          <a:off x="6949440" y="36576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357814"/>
              </p:ext>
            </p:extLst>
          </p:nvPr>
        </p:nvGraphicFramePr>
        <p:xfrm>
          <a:off x="6949440" y="45720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274320" y="4023360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579B87F-E834-49D2-BAD0-3F4A97A8C738}"/>
              </a:ext>
            </a:extLst>
          </p:cNvPr>
          <p:cNvSpPr txBox="1"/>
          <p:nvPr/>
        </p:nvSpPr>
        <p:spPr>
          <a:xfrm>
            <a:off x="2623983" y="4215765"/>
            <a:ext cx="3570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When we use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'&amp;'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 in a type declaration, it is a reference.</a:t>
            </a:r>
          </a:p>
          <a:p>
            <a:endParaRPr lang="en-US" dirty="0">
              <a:solidFill>
                <a:srgbClr val="FF0000"/>
              </a:solidFill>
              <a:latin typeface="Ink Free" panose="03080402000500000000" pitchFamily="66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&amp;var 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still is “address of var”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7622592-95D4-44EF-ACA7-B1FE7A3C0A9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035276" y="4211450"/>
            <a:ext cx="698092" cy="223864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03419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0066FF"/>
                </a:solidFill>
              </a:rPr>
              <a:t>reference</a:t>
            </a:r>
            <a:r>
              <a:rPr lang="en-US" b="1" dirty="0"/>
              <a:t> </a:t>
            </a:r>
            <a:r>
              <a:rPr lang="en-US" dirty="0"/>
              <a:t>is an alias for another variable</a:t>
            </a:r>
          </a:p>
          <a:p>
            <a:pPr lvl="1"/>
            <a:r>
              <a:rPr lang="en-US" i="1" dirty="0"/>
              <a:t>Alias</a:t>
            </a:r>
            <a:r>
              <a:rPr lang="en-US" dirty="0"/>
              <a:t>: another name that is bound to the aliased variable</a:t>
            </a:r>
            <a:endParaRPr lang="en-US" i="1" dirty="0"/>
          </a:p>
          <a:p>
            <a:pPr lvl="2"/>
            <a:r>
              <a:rPr lang="en-US" dirty="0"/>
              <a:t>Mutating a reference </a:t>
            </a:r>
            <a:r>
              <a:rPr lang="en-US" b="1" i="1" dirty="0"/>
              <a:t>is</a:t>
            </a:r>
            <a:r>
              <a:rPr lang="en-US" dirty="0"/>
              <a:t> mutating the aliased variable</a:t>
            </a:r>
          </a:p>
          <a:p>
            <a:pPr lvl="1"/>
            <a:r>
              <a:rPr lang="en-US" dirty="0"/>
              <a:t>Introduced in C++ as part of the language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9436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x;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binds the name "z" to x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 = y;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400922"/>
              </p:ext>
            </p:extLst>
          </p:nvPr>
        </p:nvGraphicFramePr>
        <p:xfrm>
          <a:off x="6949440" y="36576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/>
                        <a:t>, </a:t>
                      </a:r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949440" y="45720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274320" y="4434840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598143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0066FF"/>
                </a:solidFill>
              </a:rPr>
              <a:t>reference</a:t>
            </a:r>
            <a:r>
              <a:rPr lang="en-US" b="1" dirty="0"/>
              <a:t> </a:t>
            </a:r>
            <a:r>
              <a:rPr lang="en-US" dirty="0"/>
              <a:t>is an alias for another variable</a:t>
            </a:r>
          </a:p>
          <a:p>
            <a:pPr lvl="1"/>
            <a:r>
              <a:rPr lang="en-US" i="1" dirty="0"/>
              <a:t>Alias</a:t>
            </a:r>
            <a:r>
              <a:rPr lang="en-US" dirty="0"/>
              <a:t>: another name that is bound to the aliased variable</a:t>
            </a:r>
            <a:endParaRPr lang="en-US" i="1" dirty="0"/>
          </a:p>
          <a:p>
            <a:pPr lvl="2"/>
            <a:r>
              <a:rPr lang="en-US" dirty="0"/>
              <a:t>Mutating a reference </a:t>
            </a:r>
            <a:r>
              <a:rPr lang="en-US" b="1" i="1" dirty="0"/>
              <a:t>is</a:t>
            </a:r>
            <a:r>
              <a:rPr lang="en-US" dirty="0"/>
              <a:t> mutating the aliased variable</a:t>
            </a:r>
          </a:p>
          <a:p>
            <a:pPr lvl="1"/>
            <a:r>
              <a:rPr lang="en-US" dirty="0"/>
              <a:t>Introduced in C++ as part of the language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9436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x;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binds the name "z" to x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z (and x) to 6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 = y;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643885"/>
              </p:ext>
            </p:extLst>
          </p:nvPr>
        </p:nvGraphicFramePr>
        <p:xfrm>
          <a:off x="6949440" y="36576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/>
                        <a:t>,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949440" y="45720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274320" y="4681728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33953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0066FF"/>
                </a:solidFill>
              </a:rPr>
              <a:t>reference</a:t>
            </a:r>
            <a:r>
              <a:rPr lang="en-US" b="1" dirty="0"/>
              <a:t> </a:t>
            </a:r>
            <a:r>
              <a:rPr lang="en-US" dirty="0"/>
              <a:t>is an alias for another variable</a:t>
            </a:r>
          </a:p>
          <a:p>
            <a:pPr lvl="1"/>
            <a:r>
              <a:rPr lang="en-US" i="1" dirty="0"/>
              <a:t>Alias</a:t>
            </a:r>
            <a:r>
              <a:rPr lang="en-US" dirty="0"/>
              <a:t>: another name that is bound to the aliased variable</a:t>
            </a:r>
            <a:endParaRPr lang="en-US" i="1" dirty="0"/>
          </a:p>
          <a:p>
            <a:pPr lvl="2"/>
            <a:r>
              <a:rPr lang="en-US" dirty="0"/>
              <a:t>Mutating a reference </a:t>
            </a:r>
            <a:r>
              <a:rPr lang="en-US" b="1" i="1" dirty="0"/>
              <a:t>is</a:t>
            </a:r>
            <a:r>
              <a:rPr lang="en-US" dirty="0"/>
              <a:t> mutating the aliased variable</a:t>
            </a:r>
          </a:p>
          <a:p>
            <a:pPr lvl="1"/>
            <a:r>
              <a:rPr lang="en-US" dirty="0"/>
              <a:t>Introduced in C++ as part of the language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9436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x;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binds the name "z" to x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z (and x) to 6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(and z) to 7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 = y;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701020"/>
              </p:ext>
            </p:extLst>
          </p:nvPr>
        </p:nvGraphicFramePr>
        <p:xfrm>
          <a:off x="6949440" y="36576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/>
                        <a:t>,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949440" y="45720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274320" y="5093208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D243E39-6566-44A1-BD31-29CC72D50235}"/>
              </a:ext>
            </a:extLst>
          </p:cNvPr>
          <p:cNvSpPr txBox="1"/>
          <p:nvPr/>
        </p:nvSpPr>
        <p:spPr>
          <a:xfrm>
            <a:off x="1907458" y="4937760"/>
            <a:ext cx="2286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// Normal assignment</a:t>
            </a:r>
          </a:p>
        </p:txBody>
      </p:sp>
    </p:spTree>
    <p:extLst>
      <p:ext uri="{BB962C8B-B14F-4D97-AF65-F5344CB8AC3E}">
        <p14:creationId xmlns:p14="http://schemas.microsoft.com/office/powerpoint/2010/main" val="214307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0066FF"/>
                </a:solidFill>
              </a:rPr>
              <a:t>reference</a:t>
            </a:r>
            <a:r>
              <a:rPr lang="en-US" b="1" dirty="0"/>
              <a:t> </a:t>
            </a:r>
            <a:r>
              <a:rPr lang="en-US" dirty="0"/>
              <a:t>is an alias for another variable</a:t>
            </a:r>
          </a:p>
          <a:p>
            <a:pPr lvl="1"/>
            <a:r>
              <a:rPr lang="en-US" i="1" dirty="0"/>
              <a:t>Alias</a:t>
            </a:r>
            <a:r>
              <a:rPr lang="en-US" dirty="0"/>
              <a:t>: another name that is bound to the aliased variable</a:t>
            </a:r>
            <a:endParaRPr lang="en-US" i="1" dirty="0"/>
          </a:p>
          <a:p>
            <a:pPr lvl="2"/>
            <a:r>
              <a:rPr lang="en-US" dirty="0"/>
              <a:t>Mutating a reference </a:t>
            </a:r>
            <a:r>
              <a:rPr lang="en-US" b="1" i="1" dirty="0"/>
              <a:t>is</a:t>
            </a:r>
            <a:r>
              <a:rPr lang="en-US" dirty="0"/>
              <a:t> mutating the aliased variable</a:t>
            </a:r>
          </a:p>
          <a:p>
            <a:pPr lvl="1"/>
            <a:r>
              <a:rPr lang="en-US" dirty="0"/>
              <a:t>Introduced in C++ as part of the language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9436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x;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binds the name "z" to x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z (and x) to 6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(and z) to 7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 = y;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z (and x) to the value of 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003517"/>
              </p:ext>
            </p:extLst>
          </p:nvPr>
        </p:nvGraphicFramePr>
        <p:xfrm>
          <a:off x="6949440" y="36576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/>
                        <a:t>,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949440" y="45720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274320" y="5330952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777827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0066FF"/>
                </a:solidFill>
              </a:rPr>
              <a:t>reference</a:t>
            </a:r>
            <a:r>
              <a:rPr lang="en-US" b="1" dirty="0"/>
              <a:t> </a:t>
            </a:r>
            <a:r>
              <a:rPr lang="en-US" dirty="0"/>
              <a:t>is an alias for another variable</a:t>
            </a:r>
          </a:p>
          <a:p>
            <a:pPr lvl="1"/>
            <a:r>
              <a:rPr lang="en-US" i="1" dirty="0"/>
              <a:t>Alias</a:t>
            </a:r>
            <a:r>
              <a:rPr lang="en-US" dirty="0"/>
              <a:t>: another name that is bound to the aliased variable</a:t>
            </a:r>
            <a:endParaRPr lang="en-US" i="1" dirty="0"/>
          </a:p>
          <a:p>
            <a:pPr lvl="2"/>
            <a:r>
              <a:rPr lang="en-US" dirty="0"/>
              <a:t>Mutating a reference </a:t>
            </a:r>
            <a:r>
              <a:rPr lang="en-US" b="1" i="1" dirty="0"/>
              <a:t>is</a:t>
            </a:r>
            <a:r>
              <a:rPr lang="en-US" dirty="0"/>
              <a:t> mutating the aliased variable</a:t>
            </a:r>
          </a:p>
          <a:p>
            <a:pPr lvl="1"/>
            <a:r>
              <a:rPr lang="en-US" dirty="0"/>
              <a:t>Introduced in C++ as part of the language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9436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x;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binds the name "z" to x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z (and x) to 6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(and z) to 7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 = y;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z (and x) to the value of 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z (and x) to 11</a:t>
            </a: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795039"/>
              </p:ext>
            </p:extLst>
          </p:nvPr>
        </p:nvGraphicFramePr>
        <p:xfrm>
          <a:off x="6949440" y="36576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/>
                        <a:t>,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949440" y="4572000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274320" y="5751576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86623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Pass-By-Reference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C++ allows you to use real </a:t>
            </a:r>
            <a:r>
              <a:rPr lang="en-US" dirty="0">
                <a:solidFill>
                  <a:srgbClr val="0066FF"/>
                </a:solidFill>
              </a:rPr>
              <a:t>pass-by-</a:t>
            </a:r>
            <a:r>
              <a:rPr lang="en-US" i="1" dirty="0">
                <a:solidFill>
                  <a:srgbClr val="0066FF"/>
                </a:solidFill>
              </a:rPr>
              <a:t>reference</a:t>
            </a:r>
          </a:p>
          <a:p>
            <a:pPr lvl="1"/>
            <a:r>
              <a:rPr lang="en-US" dirty="0"/>
              <a:t>Client passes in an argument with normal syntax</a:t>
            </a:r>
          </a:p>
          <a:p>
            <a:pPr lvl="2"/>
            <a:r>
              <a:rPr lang="en-US" dirty="0"/>
              <a:t>Function uses reference parameters with normal syntax</a:t>
            </a:r>
          </a:p>
          <a:p>
            <a:pPr lvl="2"/>
            <a:r>
              <a:rPr lang="en-US" dirty="0"/>
              <a:t>Modifying a reference parameter modifies the caller’s argument!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291840"/>
            <a:ext cx="5852160" cy="310896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y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"; b: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97680" y="64008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passbyreference.cc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189887"/>
              </p:ext>
            </p:extLst>
          </p:nvPr>
        </p:nvGraphicFramePr>
        <p:xfrm>
          <a:off x="6766560" y="36576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096215"/>
              </p:ext>
            </p:extLst>
          </p:nvPr>
        </p:nvGraphicFramePr>
        <p:xfrm>
          <a:off x="6766560" y="45720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1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274320" y="5513832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9456C89-4549-4EC2-AD68-C223C0F85322}"/>
              </a:ext>
            </a:extLst>
          </p:cNvPr>
          <p:cNvCxnSpPr/>
          <p:nvPr/>
        </p:nvCxnSpPr>
        <p:spPr bwMode="auto">
          <a:xfrm flipH="1">
            <a:off x="2900516" y="3539613"/>
            <a:ext cx="403123" cy="1398147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940EF95-DDF6-43D4-818D-516DCC0451AA}"/>
              </a:ext>
            </a:extLst>
          </p:cNvPr>
          <p:cNvCxnSpPr>
            <a:cxnSpLocks/>
          </p:cNvCxnSpPr>
          <p:nvPr/>
        </p:nvCxnSpPr>
        <p:spPr bwMode="auto">
          <a:xfrm flipH="1">
            <a:off x="2133600" y="3539612"/>
            <a:ext cx="425568" cy="1505354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5CEE6D2-0E02-4BA5-8AAE-F847A1B60A44}"/>
              </a:ext>
            </a:extLst>
          </p:cNvPr>
          <p:cNvSpPr txBox="1"/>
          <p:nvPr/>
        </p:nvSpPr>
        <p:spPr>
          <a:xfrm>
            <a:off x="3255306" y="3700194"/>
            <a:ext cx="3129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Parameters are attached</a:t>
            </a:r>
          </a:p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To variables provided by caller</a:t>
            </a:r>
          </a:p>
        </p:txBody>
      </p:sp>
    </p:spTree>
    <p:extLst>
      <p:ext uri="{BB962C8B-B14F-4D97-AF65-F5344CB8AC3E}">
        <p14:creationId xmlns:p14="http://schemas.microsoft.com/office/powerpoint/2010/main" val="34367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Pass-By-Reference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C++ allows you to use real </a:t>
            </a:r>
            <a:r>
              <a:rPr lang="en-US" dirty="0">
                <a:solidFill>
                  <a:srgbClr val="0066FF"/>
                </a:solidFill>
              </a:rPr>
              <a:t>pass-by-</a:t>
            </a:r>
            <a:r>
              <a:rPr lang="en-US" i="1" dirty="0">
                <a:solidFill>
                  <a:srgbClr val="0066FF"/>
                </a:solidFill>
              </a:rPr>
              <a:t>reference</a:t>
            </a:r>
            <a:endParaRPr lang="en-US" i="1" dirty="0"/>
          </a:p>
          <a:p>
            <a:pPr lvl="1"/>
            <a:r>
              <a:rPr lang="en-US" dirty="0"/>
              <a:t>Client passes in an argument with normal syntax</a:t>
            </a:r>
          </a:p>
          <a:p>
            <a:pPr lvl="2"/>
            <a:r>
              <a:rPr lang="en-US" dirty="0"/>
              <a:t>Function uses reference parameters with normal syntax</a:t>
            </a:r>
          </a:p>
          <a:p>
            <a:pPr lvl="2"/>
            <a:r>
              <a:rPr lang="en-US" dirty="0"/>
              <a:t>Modifying a reference parameter modifies the caller’s argument!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291840"/>
            <a:ext cx="5852160" cy="310896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y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"; b: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97680" y="64008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passbyreference.cc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425762"/>
              </p:ext>
            </p:extLst>
          </p:nvPr>
        </p:nvGraphicFramePr>
        <p:xfrm>
          <a:off x="6766560" y="3657600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b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224137"/>
              </p:ext>
            </p:extLst>
          </p:nvPr>
        </p:nvGraphicFramePr>
        <p:xfrm>
          <a:off x="6766560" y="4572000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1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b</a:t>
                      </a:r>
                      <a:b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274320" y="3703320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505325"/>
              </p:ext>
            </p:extLst>
          </p:nvPr>
        </p:nvGraphicFramePr>
        <p:xfrm>
          <a:off x="676656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tmp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/>
              <p14:cNvContentPartPr/>
              <p14:nvPr/>
            </p14:nvContentPartPr>
            <p14:xfrm>
              <a:off x="8207640" y="3726360"/>
              <a:ext cx="637920" cy="186804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201160" y="3719880"/>
                <a:ext cx="650160" cy="188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9672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Pass-By-Reference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C++ allows you to use real </a:t>
            </a:r>
            <a:r>
              <a:rPr lang="en-US" dirty="0">
                <a:solidFill>
                  <a:srgbClr val="0066FF"/>
                </a:solidFill>
              </a:rPr>
              <a:t>pass-by-</a:t>
            </a:r>
            <a:r>
              <a:rPr lang="en-US" i="1" dirty="0">
                <a:solidFill>
                  <a:srgbClr val="0066FF"/>
                </a:solidFill>
              </a:rPr>
              <a:t>reference</a:t>
            </a:r>
            <a:endParaRPr lang="en-US" i="1" dirty="0"/>
          </a:p>
          <a:p>
            <a:pPr lvl="1"/>
            <a:r>
              <a:rPr lang="en-US" dirty="0"/>
              <a:t>Client passes in an argument with normal syntax</a:t>
            </a:r>
          </a:p>
          <a:p>
            <a:pPr lvl="2"/>
            <a:r>
              <a:rPr lang="en-US" dirty="0"/>
              <a:t>Function uses reference parameters with normal syntax</a:t>
            </a:r>
          </a:p>
          <a:p>
            <a:pPr lvl="2"/>
            <a:r>
              <a:rPr lang="en-US" dirty="0"/>
              <a:t>Modifying a reference parameter modifies the caller’s argument!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19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291840"/>
            <a:ext cx="5852160" cy="310896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y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"; b: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97680" y="64008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passbyreference.cc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63282"/>
              </p:ext>
            </p:extLst>
          </p:nvPr>
        </p:nvGraphicFramePr>
        <p:xfrm>
          <a:off x="6766560" y="3657600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b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766560" y="4572000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1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b</a:t>
                      </a:r>
                      <a:b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274320" y="3950208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216334"/>
              </p:ext>
            </p:extLst>
          </p:nvPr>
        </p:nvGraphicFramePr>
        <p:xfrm>
          <a:off x="676656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tmp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/>
              <p14:cNvContentPartPr/>
              <p14:nvPr/>
            </p14:nvContentPartPr>
            <p14:xfrm>
              <a:off x="8170200" y="4076640"/>
              <a:ext cx="643320" cy="104724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64440" y="4068360"/>
                <a:ext cx="655560" cy="1061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0903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dirty="0"/>
              <a:t>How would you describe your quarter so far?</a:t>
            </a:r>
          </a:p>
        </p:txBody>
      </p:sp>
    </p:spTree>
    <p:extLst>
      <p:ext uri="{BB962C8B-B14F-4D97-AF65-F5344CB8AC3E}">
        <p14:creationId xmlns:p14="http://schemas.microsoft.com/office/powerpoint/2010/main" val="3684755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Pass-By-Reference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C++ allows you to use real </a:t>
            </a:r>
            <a:r>
              <a:rPr lang="en-US" dirty="0">
                <a:solidFill>
                  <a:srgbClr val="0066FF"/>
                </a:solidFill>
              </a:rPr>
              <a:t>pass-by-</a:t>
            </a:r>
            <a:r>
              <a:rPr lang="en-US" i="1" dirty="0">
                <a:solidFill>
                  <a:srgbClr val="0066FF"/>
                </a:solidFill>
              </a:rPr>
              <a:t>reference</a:t>
            </a:r>
            <a:endParaRPr lang="en-US" i="1" dirty="0"/>
          </a:p>
          <a:p>
            <a:pPr lvl="1"/>
            <a:r>
              <a:rPr lang="en-US" dirty="0"/>
              <a:t>Client passes in an argument with normal syntax</a:t>
            </a:r>
          </a:p>
          <a:p>
            <a:pPr lvl="2"/>
            <a:r>
              <a:rPr lang="en-US" dirty="0"/>
              <a:t>Function uses reference parameters with normal syntax</a:t>
            </a:r>
          </a:p>
          <a:p>
            <a:pPr lvl="2"/>
            <a:r>
              <a:rPr lang="en-US" dirty="0"/>
              <a:t>Modifying a reference parameter modifies the caller’s argument!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20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291840"/>
            <a:ext cx="5852160" cy="310896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y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"; b: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97680" y="64008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passbyreference.cc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143721"/>
              </p:ext>
            </p:extLst>
          </p:nvPr>
        </p:nvGraphicFramePr>
        <p:xfrm>
          <a:off x="6766560" y="3657600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b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766560" y="4572000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1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b</a:t>
                      </a:r>
                      <a:b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274320" y="4187952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022543"/>
              </p:ext>
            </p:extLst>
          </p:nvPr>
        </p:nvGraphicFramePr>
        <p:xfrm>
          <a:off x="676656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tmp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/>
              <p14:cNvContentPartPr/>
              <p14:nvPr/>
            </p14:nvContentPartPr>
            <p14:xfrm>
              <a:off x="8230320" y="5037840"/>
              <a:ext cx="586440" cy="76500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223120" y="5030640"/>
                <a:ext cx="600120" cy="779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0272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Pass-By-Reference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C++ allows you to use real </a:t>
            </a:r>
            <a:r>
              <a:rPr lang="en-US" dirty="0">
                <a:solidFill>
                  <a:srgbClr val="0066FF"/>
                </a:solidFill>
              </a:rPr>
              <a:t>pass-by-</a:t>
            </a:r>
            <a:r>
              <a:rPr lang="en-US" i="1" dirty="0">
                <a:solidFill>
                  <a:srgbClr val="0066FF"/>
                </a:solidFill>
              </a:rPr>
              <a:t>reference</a:t>
            </a:r>
            <a:endParaRPr lang="en-US" i="1" dirty="0"/>
          </a:p>
          <a:p>
            <a:pPr lvl="1"/>
            <a:r>
              <a:rPr lang="en-US" dirty="0"/>
              <a:t>Client passes in an argument with normal syntax</a:t>
            </a:r>
          </a:p>
          <a:p>
            <a:pPr lvl="2"/>
            <a:r>
              <a:rPr lang="en-US" dirty="0"/>
              <a:t>Function uses reference parameters with normal syntax</a:t>
            </a:r>
          </a:p>
          <a:p>
            <a:pPr lvl="2"/>
            <a:r>
              <a:rPr lang="en-US" dirty="0"/>
              <a:t>Modifying a reference parameter modifies the caller’s argument!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21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291840"/>
            <a:ext cx="5852160" cy="310896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y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"; b: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97680" y="64008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passbyreference.cc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346885"/>
              </p:ext>
            </p:extLst>
          </p:nvPr>
        </p:nvGraphicFramePr>
        <p:xfrm>
          <a:off x="6766560" y="3657600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b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025213"/>
              </p:ext>
            </p:extLst>
          </p:nvPr>
        </p:nvGraphicFramePr>
        <p:xfrm>
          <a:off x="6766560" y="4572000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1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b</a:t>
                      </a:r>
                      <a:b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274320" y="4425696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374592"/>
              </p:ext>
            </p:extLst>
          </p:nvPr>
        </p:nvGraphicFramePr>
        <p:xfrm>
          <a:off x="676656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(swap)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tmp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230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Pass-By-Reference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C++ allows you to use real </a:t>
            </a:r>
            <a:r>
              <a:rPr lang="en-US" dirty="0">
                <a:solidFill>
                  <a:srgbClr val="0066FF"/>
                </a:solidFill>
              </a:rPr>
              <a:t>pass-by-</a:t>
            </a:r>
            <a:r>
              <a:rPr lang="en-US" i="1" dirty="0">
                <a:solidFill>
                  <a:srgbClr val="0066FF"/>
                </a:solidFill>
              </a:rPr>
              <a:t>reference</a:t>
            </a:r>
            <a:endParaRPr lang="en-US" i="1" dirty="0"/>
          </a:p>
          <a:p>
            <a:pPr lvl="1"/>
            <a:r>
              <a:rPr lang="en-US" dirty="0"/>
              <a:t>Client passes in an argument with normal syntax</a:t>
            </a:r>
          </a:p>
          <a:p>
            <a:pPr lvl="2"/>
            <a:r>
              <a:rPr lang="en-US" dirty="0"/>
              <a:t>Function uses reference parameters with normal syntax</a:t>
            </a:r>
          </a:p>
          <a:p>
            <a:pPr lvl="2"/>
            <a:r>
              <a:rPr lang="en-US" dirty="0"/>
              <a:t>Modifying a reference parameter modifies the caller’s argument!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22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291840"/>
            <a:ext cx="5852160" cy="310896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 =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y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b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(a, b);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"; b: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97680" y="64008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passbyreference.cc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541906"/>
              </p:ext>
            </p:extLst>
          </p:nvPr>
        </p:nvGraphicFramePr>
        <p:xfrm>
          <a:off x="6766560" y="36576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328874"/>
              </p:ext>
            </p:extLst>
          </p:nvPr>
        </p:nvGraphicFramePr>
        <p:xfrm>
          <a:off x="6766560" y="45720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1" dirty="0"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274320" y="5751576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41734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run this?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"(1,2,3)"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"(3,2,3)"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arguments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to foo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body of foo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23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poll1.cc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CF9BA5DC-0156-49CD-A168-1B6E21CE1DB1}"/>
              </a:ext>
            </a:extLst>
          </p:cNvPr>
          <p:cNvSpPr/>
          <p:nvPr/>
        </p:nvSpPr>
        <p:spPr bwMode="auto">
          <a:xfrm>
            <a:off x="3411794" y="2238641"/>
            <a:ext cx="5588976" cy="4330291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z)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z = *y; 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x +=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y = &amp;x;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a = 1;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b 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c = a;</a:t>
            </a:r>
          </a:p>
          <a:p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(a, &amp;b, c);</a:t>
            </a:r>
            <a:endParaRPr lang="en-US" sz="17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&lt;&lt;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632927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8">
            <a:extLst>
              <a:ext uri="{FF2B5EF4-FFF2-40B4-BE49-F238E27FC236}">
                <a16:creationId xmlns:a16="http://schemas.microsoft.com/office/drawing/2014/main" id="{1D14280A-3261-4EA0-A208-1926FBDA3272}"/>
              </a:ext>
            </a:extLst>
          </p:cNvPr>
          <p:cNvSpPr/>
          <p:nvPr/>
        </p:nvSpPr>
        <p:spPr bwMode="auto">
          <a:xfrm>
            <a:off x="3411794" y="2238641"/>
            <a:ext cx="5588976" cy="4330291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z)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z = *y; 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x +=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y = &amp;x;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a = 1;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b 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c = a;</a:t>
            </a:r>
          </a:p>
          <a:p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(a, &amp;b, c);</a:t>
            </a:r>
            <a:endParaRPr lang="en-US" sz="17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&lt;&lt;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run this?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"(1,2,3)"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"(3,2,3)"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arguments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to foo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body of foo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24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poll1.cc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768D822-3EE2-4EEF-B94D-913E19D5C7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858872"/>
              </p:ext>
            </p:extLst>
          </p:nvPr>
        </p:nvGraphicFramePr>
        <p:xfrm>
          <a:off x="7105517" y="4197146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dirty="0"/>
                        <a:t>,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99BA0BB-1A0A-4D3A-B192-5B489B731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055403"/>
              </p:ext>
            </p:extLst>
          </p:nvPr>
        </p:nvGraphicFramePr>
        <p:xfrm>
          <a:off x="7101205" y="4691056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708E3FB-F67E-4E33-B8F5-AAF0393C2AA1}"/>
              </a:ext>
            </a:extLst>
          </p:cNvPr>
          <p:cNvCxnSpPr/>
          <p:nvPr/>
        </p:nvCxnSpPr>
        <p:spPr bwMode="auto">
          <a:xfrm>
            <a:off x="3529780" y="5194468"/>
            <a:ext cx="275303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8BD1E75-D5D8-4711-B2A9-6A0967EBC17C}"/>
              </a:ext>
            </a:extLst>
          </p:cNvPr>
          <p:cNvSpPr txBox="1"/>
          <p:nvPr/>
        </p:nvSpPr>
        <p:spPr>
          <a:xfrm>
            <a:off x="7101205" y="1308196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2820634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run this?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"(1,2,3)"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"(3,2,3)"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arguments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to foo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body of foo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25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411794" y="2238641"/>
            <a:ext cx="5588976" cy="4330291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z)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z = *y; 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x +=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y = &amp;x;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a = 1;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b 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c = a;</a:t>
            </a:r>
          </a:p>
          <a:p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(a, &amp;b, c);</a:t>
            </a:r>
            <a:endParaRPr lang="en-US" sz="17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&lt;&lt;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poll1.cc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99BA0BB-1A0A-4D3A-B192-5B489B731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602175"/>
              </p:ext>
            </p:extLst>
          </p:nvPr>
        </p:nvGraphicFramePr>
        <p:xfrm>
          <a:off x="7117080" y="4950142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411C2F3-5ADC-4D67-BD6E-24BB62554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117037"/>
              </p:ext>
            </p:extLst>
          </p:nvPr>
        </p:nvGraphicFramePr>
        <p:xfrm>
          <a:off x="7101205" y="2736078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213F5B7-277D-4279-84B2-C161D0052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006704"/>
              </p:ext>
            </p:extLst>
          </p:nvPr>
        </p:nvGraphicFramePr>
        <p:xfrm>
          <a:off x="6735445" y="4180024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a,c</a:t>
                      </a:r>
                      <a:b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(foo)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C31BE86-3322-4393-844C-DD0AF3D74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056106"/>
              </p:ext>
            </p:extLst>
          </p:nvPr>
        </p:nvGraphicFramePr>
        <p:xfrm>
          <a:off x="7101205" y="3182296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63DD567-C1CF-4F06-884E-77AADCF0C17A}"/>
              </a:ext>
            </a:extLst>
          </p:cNvPr>
          <p:cNvSpPr/>
          <p:nvPr/>
        </p:nvSpPr>
        <p:spPr bwMode="auto">
          <a:xfrm>
            <a:off x="8288594" y="2807964"/>
            <a:ext cx="617056" cy="2235984"/>
          </a:xfrm>
          <a:custGeom>
            <a:avLst/>
            <a:gdLst>
              <a:gd name="connsiteX0" fmla="*/ 0 w 617056"/>
              <a:gd name="connsiteY0" fmla="*/ 63055 h 2235984"/>
              <a:gd name="connsiteX1" fmla="*/ 550606 w 617056"/>
              <a:gd name="connsiteY1" fmla="*/ 141713 h 2235984"/>
              <a:gd name="connsiteX2" fmla="*/ 599767 w 617056"/>
              <a:gd name="connsiteY2" fmla="*/ 1311752 h 2235984"/>
              <a:gd name="connsiteX3" fmla="*/ 481780 w 617056"/>
              <a:gd name="connsiteY3" fmla="*/ 2235984 h 2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7056" h="2235984">
                <a:moveTo>
                  <a:pt x="0" y="63055"/>
                </a:moveTo>
                <a:cubicBezTo>
                  <a:pt x="225322" y="-1674"/>
                  <a:pt x="450645" y="-66403"/>
                  <a:pt x="550606" y="141713"/>
                </a:cubicBezTo>
                <a:cubicBezTo>
                  <a:pt x="650567" y="349829"/>
                  <a:pt x="611238" y="962707"/>
                  <a:pt x="599767" y="1311752"/>
                </a:cubicBezTo>
                <a:cubicBezTo>
                  <a:pt x="588296" y="1660797"/>
                  <a:pt x="535038" y="1948390"/>
                  <a:pt x="481780" y="2235984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8D6380-AB66-4641-9902-94295FF3B51C}"/>
              </a:ext>
            </a:extLst>
          </p:cNvPr>
          <p:cNvSpPr txBox="1"/>
          <p:nvPr/>
        </p:nvSpPr>
        <p:spPr>
          <a:xfrm>
            <a:off x="7101205" y="1308196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9F2072A-AF92-45E9-BFEA-2A9D51651890}"/>
              </a:ext>
            </a:extLst>
          </p:cNvPr>
          <p:cNvCxnSpPr/>
          <p:nvPr/>
        </p:nvCxnSpPr>
        <p:spPr bwMode="auto">
          <a:xfrm>
            <a:off x="3510116" y="2633692"/>
            <a:ext cx="275303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79460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run this?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"(1,2,3)"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"(3,2,3)"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arguments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to foo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body of foo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26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411794" y="2238641"/>
            <a:ext cx="5588976" cy="4330291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z)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z = *y; 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x +=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y = &amp;x;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a = 1;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b 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c = a;</a:t>
            </a:r>
          </a:p>
          <a:p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(a, &amp;b, c);</a:t>
            </a:r>
            <a:endParaRPr lang="en-US" sz="17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&lt;&lt;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poll1.cc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99BA0BB-1A0A-4D3A-B192-5B489B73139B}"/>
              </a:ext>
            </a:extLst>
          </p:cNvPr>
          <p:cNvGraphicFramePr>
            <a:graphicFrameLocks noGrp="1"/>
          </p:cNvGraphicFramePr>
          <p:nvPr/>
        </p:nvGraphicFramePr>
        <p:xfrm>
          <a:off x="7117080" y="4950142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411C2F3-5ADC-4D67-BD6E-24BB62554F26}"/>
              </a:ext>
            </a:extLst>
          </p:cNvPr>
          <p:cNvGraphicFramePr>
            <a:graphicFrameLocks noGrp="1"/>
          </p:cNvGraphicFramePr>
          <p:nvPr/>
        </p:nvGraphicFramePr>
        <p:xfrm>
          <a:off x="7101205" y="2736078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213F5B7-277D-4279-84B2-C161D00527E7}"/>
              </a:ext>
            </a:extLst>
          </p:cNvPr>
          <p:cNvGraphicFramePr>
            <a:graphicFrameLocks noGrp="1"/>
          </p:cNvGraphicFramePr>
          <p:nvPr/>
        </p:nvGraphicFramePr>
        <p:xfrm>
          <a:off x="6735445" y="4180024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a,c</a:t>
                      </a:r>
                      <a:b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(foo)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C31BE86-3322-4393-844C-DD0AF3D74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411646"/>
              </p:ext>
            </p:extLst>
          </p:nvPr>
        </p:nvGraphicFramePr>
        <p:xfrm>
          <a:off x="7101205" y="3182296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63DD567-C1CF-4F06-884E-77AADCF0C17A}"/>
              </a:ext>
            </a:extLst>
          </p:cNvPr>
          <p:cNvSpPr/>
          <p:nvPr/>
        </p:nvSpPr>
        <p:spPr bwMode="auto">
          <a:xfrm>
            <a:off x="8288594" y="2807964"/>
            <a:ext cx="617056" cy="2235984"/>
          </a:xfrm>
          <a:custGeom>
            <a:avLst/>
            <a:gdLst>
              <a:gd name="connsiteX0" fmla="*/ 0 w 617056"/>
              <a:gd name="connsiteY0" fmla="*/ 63055 h 2235984"/>
              <a:gd name="connsiteX1" fmla="*/ 550606 w 617056"/>
              <a:gd name="connsiteY1" fmla="*/ 141713 h 2235984"/>
              <a:gd name="connsiteX2" fmla="*/ 599767 w 617056"/>
              <a:gd name="connsiteY2" fmla="*/ 1311752 h 2235984"/>
              <a:gd name="connsiteX3" fmla="*/ 481780 w 617056"/>
              <a:gd name="connsiteY3" fmla="*/ 2235984 h 2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7056" h="2235984">
                <a:moveTo>
                  <a:pt x="0" y="63055"/>
                </a:moveTo>
                <a:cubicBezTo>
                  <a:pt x="225322" y="-1674"/>
                  <a:pt x="450645" y="-66403"/>
                  <a:pt x="550606" y="141713"/>
                </a:cubicBezTo>
                <a:cubicBezTo>
                  <a:pt x="650567" y="349829"/>
                  <a:pt x="611238" y="962707"/>
                  <a:pt x="599767" y="1311752"/>
                </a:cubicBezTo>
                <a:cubicBezTo>
                  <a:pt x="588296" y="1660797"/>
                  <a:pt x="535038" y="1948390"/>
                  <a:pt x="481780" y="2235984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8D6380-AB66-4641-9902-94295FF3B51C}"/>
              </a:ext>
            </a:extLst>
          </p:cNvPr>
          <p:cNvSpPr txBox="1"/>
          <p:nvPr/>
        </p:nvSpPr>
        <p:spPr>
          <a:xfrm>
            <a:off x="7101205" y="1308196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9F2072A-AF92-45E9-BFEA-2A9D51651890}"/>
              </a:ext>
            </a:extLst>
          </p:cNvPr>
          <p:cNvCxnSpPr/>
          <p:nvPr/>
        </p:nvCxnSpPr>
        <p:spPr bwMode="auto">
          <a:xfrm>
            <a:off x="3500285" y="2928660"/>
            <a:ext cx="275303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275391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run this?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"(1,2,3)"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"(3,2,3)"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arguments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to foo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body of foo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27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411794" y="2238641"/>
            <a:ext cx="5588976" cy="4330291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z)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z = *y; 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x +=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y = &amp;x;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a = 1;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b 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c = a;</a:t>
            </a:r>
          </a:p>
          <a:p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(a, &amp;b, c);</a:t>
            </a:r>
            <a:endParaRPr lang="en-US" sz="17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&lt;&lt;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poll1.cc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99BA0BB-1A0A-4D3A-B192-5B489B73139B}"/>
              </a:ext>
            </a:extLst>
          </p:cNvPr>
          <p:cNvGraphicFramePr>
            <a:graphicFrameLocks noGrp="1"/>
          </p:cNvGraphicFramePr>
          <p:nvPr/>
        </p:nvGraphicFramePr>
        <p:xfrm>
          <a:off x="7117080" y="4950142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411C2F3-5ADC-4D67-BD6E-24BB62554F26}"/>
              </a:ext>
            </a:extLst>
          </p:cNvPr>
          <p:cNvGraphicFramePr>
            <a:graphicFrameLocks noGrp="1"/>
          </p:cNvGraphicFramePr>
          <p:nvPr/>
        </p:nvGraphicFramePr>
        <p:xfrm>
          <a:off x="7101205" y="2736078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213F5B7-277D-4279-84B2-C161D0052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550950"/>
              </p:ext>
            </p:extLst>
          </p:nvPr>
        </p:nvGraphicFramePr>
        <p:xfrm>
          <a:off x="6735445" y="4180024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a,c</a:t>
                      </a:r>
                      <a:b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(foo)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C31BE86-3322-4393-844C-DD0AF3D745A0}"/>
              </a:ext>
            </a:extLst>
          </p:cNvPr>
          <p:cNvGraphicFramePr>
            <a:graphicFrameLocks noGrp="1"/>
          </p:cNvGraphicFramePr>
          <p:nvPr/>
        </p:nvGraphicFramePr>
        <p:xfrm>
          <a:off x="7101205" y="3182296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63DD567-C1CF-4F06-884E-77AADCF0C17A}"/>
              </a:ext>
            </a:extLst>
          </p:cNvPr>
          <p:cNvSpPr/>
          <p:nvPr/>
        </p:nvSpPr>
        <p:spPr bwMode="auto">
          <a:xfrm>
            <a:off x="8288594" y="2807964"/>
            <a:ext cx="617056" cy="2235984"/>
          </a:xfrm>
          <a:custGeom>
            <a:avLst/>
            <a:gdLst>
              <a:gd name="connsiteX0" fmla="*/ 0 w 617056"/>
              <a:gd name="connsiteY0" fmla="*/ 63055 h 2235984"/>
              <a:gd name="connsiteX1" fmla="*/ 550606 w 617056"/>
              <a:gd name="connsiteY1" fmla="*/ 141713 h 2235984"/>
              <a:gd name="connsiteX2" fmla="*/ 599767 w 617056"/>
              <a:gd name="connsiteY2" fmla="*/ 1311752 h 2235984"/>
              <a:gd name="connsiteX3" fmla="*/ 481780 w 617056"/>
              <a:gd name="connsiteY3" fmla="*/ 2235984 h 2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7056" h="2235984">
                <a:moveTo>
                  <a:pt x="0" y="63055"/>
                </a:moveTo>
                <a:cubicBezTo>
                  <a:pt x="225322" y="-1674"/>
                  <a:pt x="450645" y="-66403"/>
                  <a:pt x="550606" y="141713"/>
                </a:cubicBezTo>
                <a:cubicBezTo>
                  <a:pt x="650567" y="349829"/>
                  <a:pt x="611238" y="962707"/>
                  <a:pt x="599767" y="1311752"/>
                </a:cubicBezTo>
                <a:cubicBezTo>
                  <a:pt x="588296" y="1660797"/>
                  <a:pt x="535038" y="1948390"/>
                  <a:pt x="481780" y="2235984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8D6380-AB66-4641-9902-94295FF3B51C}"/>
              </a:ext>
            </a:extLst>
          </p:cNvPr>
          <p:cNvSpPr txBox="1"/>
          <p:nvPr/>
        </p:nvSpPr>
        <p:spPr>
          <a:xfrm>
            <a:off x="7101205" y="1308196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9F2072A-AF92-45E9-BFEA-2A9D51651890}"/>
              </a:ext>
            </a:extLst>
          </p:cNvPr>
          <p:cNvCxnSpPr/>
          <p:nvPr/>
        </p:nvCxnSpPr>
        <p:spPr bwMode="auto">
          <a:xfrm>
            <a:off x="3490452" y="3190776"/>
            <a:ext cx="275303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098590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run this?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"(1,2,3)"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"(3,2,3)"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arguments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to foo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body of foo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28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411794" y="2238641"/>
            <a:ext cx="5588976" cy="4330291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z)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z = *y; 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x +=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y = &amp;x;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a = 1;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b 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c = a;</a:t>
            </a:r>
          </a:p>
          <a:p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(a, &amp;b, c);</a:t>
            </a:r>
            <a:endParaRPr lang="en-US" sz="17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&lt;&lt;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poll1.cc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99BA0BB-1A0A-4D3A-B192-5B489B73139B}"/>
              </a:ext>
            </a:extLst>
          </p:cNvPr>
          <p:cNvGraphicFramePr>
            <a:graphicFrameLocks noGrp="1"/>
          </p:cNvGraphicFramePr>
          <p:nvPr/>
        </p:nvGraphicFramePr>
        <p:xfrm>
          <a:off x="7117080" y="4950142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411C2F3-5ADC-4D67-BD6E-24BB62554F26}"/>
              </a:ext>
            </a:extLst>
          </p:cNvPr>
          <p:cNvGraphicFramePr>
            <a:graphicFrameLocks noGrp="1"/>
          </p:cNvGraphicFramePr>
          <p:nvPr/>
        </p:nvGraphicFramePr>
        <p:xfrm>
          <a:off x="7101205" y="2736078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213F5B7-277D-4279-84B2-C161D00527E7}"/>
              </a:ext>
            </a:extLst>
          </p:cNvPr>
          <p:cNvGraphicFramePr>
            <a:graphicFrameLocks noGrp="1"/>
          </p:cNvGraphicFramePr>
          <p:nvPr/>
        </p:nvGraphicFramePr>
        <p:xfrm>
          <a:off x="6735445" y="4180024"/>
          <a:ext cx="201168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(main)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a,c</a:t>
                      </a:r>
                      <a:b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>
                          <a:latin typeface="Calibri" panose="020F0502020204030204" pitchFamily="34" charset="0"/>
                          <a:ea typeface="CMU Bright" panose="02000603000000000000" pitchFamily="2" charset="0"/>
                          <a:cs typeface="Calibri" panose="020F0502020204030204" pitchFamily="34" charset="0"/>
                        </a:rPr>
                        <a:t>(foo)</a:t>
                      </a:r>
                      <a:r>
                        <a:rPr lang="en-US" dirty="0"/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C31BE86-3322-4393-844C-DD0AF3D745A0}"/>
              </a:ext>
            </a:extLst>
          </p:cNvPr>
          <p:cNvGraphicFramePr>
            <a:graphicFrameLocks noGrp="1"/>
          </p:cNvGraphicFramePr>
          <p:nvPr/>
        </p:nvGraphicFramePr>
        <p:xfrm>
          <a:off x="7101205" y="3182296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2D8D6380-AB66-4641-9902-94295FF3B51C}"/>
              </a:ext>
            </a:extLst>
          </p:cNvPr>
          <p:cNvSpPr txBox="1"/>
          <p:nvPr/>
        </p:nvSpPr>
        <p:spPr>
          <a:xfrm>
            <a:off x="7101205" y="1308196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9F2072A-AF92-45E9-BFEA-2A9D51651890}"/>
              </a:ext>
            </a:extLst>
          </p:cNvPr>
          <p:cNvCxnSpPr/>
          <p:nvPr/>
        </p:nvCxnSpPr>
        <p:spPr bwMode="auto">
          <a:xfrm>
            <a:off x="3480620" y="3447312"/>
            <a:ext cx="275303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13C5EAF-7A1D-4C17-BA14-249719CCE053}"/>
              </a:ext>
            </a:extLst>
          </p:cNvPr>
          <p:cNvSpPr/>
          <p:nvPr/>
        </p:nvSpPr>
        <p:spPr bwMode="auto">
          <a:xfrm>
            <a:off x="8318090" y="2949677"/>
            <a:ext cx="599222" cy="1248697"/>
          </a:xfrm>
          <a:custGeom>
            <a:avLst/>
            <a:gdLst>
              <a:gd name="connsiteX0" fmla="*/ 0 w 599222"/>
              <a:gd name="connsiteY0" fmla="*/ 0 h 1248697"/>
              <a:gd name="connsiteX1" fmla="*/ 580104 w 599222"/>
              <a:gd name="connsiteY1" fmla="*/ 334297 h 1248697"/>
              <a:gd name="connsiteX2" fmla="*/ 403123 w 599222"/>
              <a:gd name="connsiteY2" fmla="*/ 1248697 h 1248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9222" h="1248697">
                <a:moveTo>
                  <a:pt x="0" y="0"/>
                </a:moveTo>
                <a:cubicBezTo>
                  <a:pt x="256458" y="63090"/>
                  <a:pt x="512917" y="126181"/>
                  <a:pt x="580104" y="334297"/>
                </a:cubicBezTo>
                <a:cubicBezTo>
                  <a:pt x="647291" y="542413"/>
                  <a:pt x="525207" y="895555"/>
                  <a:pt x="403123" y="1248697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3693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run this?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"(1,2,3)"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"(3,2,3)"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arguments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to foo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body of foo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29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411794" y="2238641"/>
            <a:ext cx="5588976" cy="4330291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z)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z = *y; 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x +=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y = &amp;x;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a = 1;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b 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int&amp;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c = a;</a:t>
            </a:r>
          </a:p>
          <a:p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(a, &amp;b, c);</a:t>
            </a:r>
            <a:endParaRPr lang="en-US" sz="17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&lt;&lt;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poll1.cc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99BA0BB-1A0A-4D3A-B192-5B489B73139B}"/>
              </a:ext>
            </a:extLst>
          </p:cNvPr>
          <p:cNvGraphicFramePr>
            <a:graphicFrameLocks noGrp="1"/>
          </p:cNvGraphicFramePr>
          <p:nvPr/>
        </p:nvGraphicFramePr>
        <p:xfrm>
          <a:off x="7117080" y="4950142"/>
          <a:ext cx="164592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213F5B7-277D-4279-84B2-C161D0052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014948"/>
              </p:ext>
            </p:extLst>
          </p:nvPr>
        </p:nvGraphicFramePr>
        <p:xfrm>
          <a:off x="6735445" y="4343401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a,c</a:t>
                      </a:r>
                      <a:endParaRPr lang="en-US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2D8D6380-AB66-4641-9902-94295FF3B51C}"/>
              </a:ext>
            </a:extLst>
          </p:cNvPr>
          <p:cNvSpPr txBox="1"/>
          <p:nvPr/>
        </p:nvSpPr>
        <p:spPr>
          <a:xfrm>
            <a:off x="7101205" y="1308196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9F2072A-AF92-45E9-BFEA-2A9D51651890}"/>
              </a:ext>
            </a:extLst>
          </p:cNvPr>
          <p:cNvCxnSpPr/>
          <p:nvPr/>
        </p:nvCxnSpPr>
        <p:spPr bwMode="auto">
          <a:xfrm>
            <a:off x="3490452" y="5423596"/>
            <a:ext cx="275303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5EE414-F729-4DA2-ABD1-92560344BBB1}"/>
              </a:ext>
            </a:extLst>
          </p:cNvPr>
          <p:cNvCxnSpPr/>
          <p:nvPr/>
        </p:nvCxnSpPr>
        <p:spPr bwMode="auto">
          <a:xfrm>
            <a:off x="396875" y="3254477"/>
            <a:ext cx="2798609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946325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Exercise 4 due Tuesday	@ 11 am</a:t>
            </a:r>
          </a:p>
          <a:p>
            <a:r>
              <a:rPr lang="en-US" dirty="0"/>
              <a:t>Exercise 5 due Wednesday @ 11 am</a:t>
            </a:r>
          </a:p>
          <a:p>
            <a:pPr lvl="1"/>
            <a:r>
              <a:rPr lang="en-US" dirty="0"/>
              <a:t>Should be a relatively “lighter” exercise</a:t>
            </a:r>
          </a:p>
          <a:p>
            <a:pPr marL="363474" lvl="1" indent="0">
              <a:buNone/>
            </a:pPr>
            <a:endParaRPr lang="en-US" dirty="0"/>
          </a:p>
          <a:p>
            <a:r>
              <a:rPr lang="en-US" dirty="0"/>
              <a:t>Homework 2 due a week from Thursday (4/29)</a:t>
            </a:r>
          </a:p>
          <a:p>
            <a:pPr lvl="1"/>
            <a:r>
              <a:rPr lang="en-US" dirty="0"/>
              <a:t>Partner sign up due Wednesday night (see ed)</a:t>
            </a:r>
          </a:p>
          <a:p>
            <a:pPr lvl="1"/>
            <a:r>
              <a:rPr lang="en-US" dirty="0"/>
              <a:t>File system crawler, indexer, and search engine</a:t>
            </a:r>
          </a:p>
          <a:p>
            <a:pPr lvl="1"/>
            <a:r>
              <a:rPr lang="en-US" u="sng" dirty="0"/>
              <a:t>Note</a:t>
            </a:r>
            <a:r>
              <a:rPr lang="en-US" dirty="0"/>
              <a:t>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libhw1.a</a:t>
            </a:r>
            <a:r>
              <a:rPr lang="en-US" dirty="0"/>
              <a:t> (yours or ours) and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/>
              <a:t> files from hw1 need to be in right directory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~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yourgit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/hw1/</a:t>
            </a:r>
            <a:r>
              <a:rPr lang="en-US" dirty="0"/>
              <a:t>)</a:t>
            </a:r>
          </a:p>
          <a:p>
            <a:pPr lvl="1"/>
            <a:r>
              <a:rPr lang="en-US" u="sng" dirty="0"/>
              <a:t>Note</a:t>
            </a:r>
            <a:r>
              <a:rPr lang="en-US" dirty="0"/>
              <a:t>: use Ctrl-D to exit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searchshell</a:t>
            </a:r>
            <a:r>
              <a:rPr lang="en-US" dirty="0"/>
              <a:t>, test on directory of small self-made files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913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References</a:t>
            </a:r>
          </a:p>
          <a:p>
            <a:r>
              <a:rPr lang="en-US" b="1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4B2A85"/>
                </a:solidFill>
              </a:rPr>
              <a:t> in C++</a:t>
            </a:r>
          </a:p>
          <a:p>
            <a:r>
              <a:rPr lang="en-US" dirty="0"/>
              <a:t>C++ Classes Intro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178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: this cannot be changed/mutated</a:t>
            </a:r>
          </a:p>
          <a:p>
            <a:pPr lvl="1"/>
            <a:r>
              <a:rPr lang="en-US" dirty="0"/>
              <a:t>Used </a:t>
            </a:r>
            <a:r>
              <a:rPr lang="en-US" i="1" dirty="0"/>
              <a:t>much</a:t>
            </a:r>
            <a:r>
              <a:rPr lang="en-US" dirty="0"/>
              <a:t> more in C++ than in C</a:t>
            </a:r>
          </a:p>
          <a:p>
            <a:pPr lvl="1"/>
            <a:r>
              <a:rPr lang="en-US" dirty="0"/>
              <a:t>Signal of intent to compiler; meaningless at hardware level</a:t>
            </a:r>
          </a:p>
          <a:p>
            <a:pPr lvl="2"/>
            <a:r>
              <a:rPr lang="en-US" dirty="0"/>
              <a:t>Results in compile-time errors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31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2011680" y="3657600"/>
            <a:ext cx="5120640" cy="246888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BrokenPrintSquare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 here!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j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BrokenPrintSquare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(j);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06240" y="612648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brokenpassbyrefconst.cc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/>
              <p14:cNvContentPartPr/>
              <p14:nvPr/>
            </p14:nvContentPartPr>
            <p14:xfrm>
              <a:off x="726802" y="2249680"/>
              <a:ext cx="3651480" cy="41580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8522" y="2242120"/>
                <a:ext cx="3663360" cy="429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198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and Pointers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Pointers can change data in two different contexts: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You can change the value of the pointer</a:t>
            </a:r>
          </a:p>
          <a:p>
            <a:pPr marL="820674" lvl="1" indent="-457200">
              <a:buFont typeface="+mj-lt"/>
              <a:buAutoNum type="arabicParenR"/>
            </a:pPr>
            <a:r>
              <a:rPr lang="en-US" dirty="0"/>
              <a:t>You can change the thing the pointer points to </a:t>
            </a:r>
            <a:br>
              <a:rPr lang="en-US" dirty="0"/>
            </a:br>
            <a:r>
              <a:rPr lang="en-US" dirty="0"/>
              <a:t>(via dereference)</a:t>
            </a:r>
          </a:p>
          <a:p>
            <a:pPr lvl="3"/>
            <a:endParaRPr lang="en-US" dirty="0"/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can be used to prevent either/both of these behaviors!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next to pointer name means you can’t change the value of the pointer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next to data type pointed to means you can’t use this pointer to change the thing being pointed to</a:t>
            </a:r>
          </a:p>
          <a:p>
            <a:pPr lvl="1"/>
            <a:r>
              <a:rPr lang="en-US" u="sng" dirty="0"/>
              <a:t>Tip</a:t>
            </a:r>
            <a:r>
              <a:rPr lang="en-US" dirty="0"/>
              <a:t>: read variable declaration from </a:t>
            </a:r>
            <a:r>
              <a:rPr lang="en-US" i="1" dirty="0"/>
              <a:t>right-to-left</a:t>
            </a:r>
            <a:endParaRPr lang="en-US" dirty="0"/>
          </a:p>
          <a:p>
            <a:pPr lvl="1"/>
            <a:endParaRPr lang="en-US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32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/>
              <p14:cNvContentPartPr/>
              <p14:nvPr/>
            </p14:nvContentPartPr>
            <p14:xfrm>
              <a:off x="3564600" y="1774563"/>
              <a:ext cx="5198400" cy="95112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59200" y="1767723"/>
                <a:ext cx="5212800" cy="96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Ink 8"/>
              <p14:cNvContentPartPr/>
              <p14:nvPr/>
            </p14:nvContentPartPr>
            <p14:xfrm>
              <a:off x="3297034" y="4478139"/>
              <a:ext cx="4789080" cy="137772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292714" y="4474179"/>
                <a:ext cx="4801680" cy="138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180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and Pointers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The syntax with pointers is confusing: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33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457200" y="2011680"/>
            <a:ext cx="8229600" cy="4389120"/>
          </a:xfrm>
          <a:prstGeom prst="roundRect">
            <a:avLst>
              <a:gd name="adj" fmla="val 264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5;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 = 6;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(const int)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y++;                   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int 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&amp;y;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pointer to a (const int)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1;               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z++;                   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*const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w = &amp;x;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(const pointer) to a (variable int)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*w += 1;               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w++;                   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int *const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 = &amp;x;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(const pointer) to a (const int)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*v += 1;               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v++;                   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60720" y="640080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constmadness.cc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4FE76-D816-43C6-8270-AEB4876214FB}"/>
              </a:ext>
            </a:extLst>
          </p:cNvPr>
          <p:cNvSpPr txBox="1"/>
          <p:nvPr/>
        </p:nvSpPr>
        <p:spPr>
          <a:xfrm>
            <a:off x="6439146" y="551347"/>
            <a:ext cx="18817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Zoom Voting:</a:t>
            </a:r>
          </a:p>
          <a:p>
            <a:r>
              <a:rPr lang="en-US" dirty="0">
                <a:latin typeface="Calibri" pitchFamily="34" charset="0"/>
              </a:rPr>
              <a:t>      Compiles</a:t>
            </a: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      Compiler error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67B309A-1520-4C36-B65F-C96751C5D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9146" y="874512"/>
            <a:ext cx="409575" cy="4476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3DD54DB-50A7-4A9A-97BE-887A63B627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7295" y="1341366"/>
            <a:ext cx="419100" cy="4857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F14829C-A118-4CC5-B5AB-6FF8EAE933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655" t="16343" r="20731" b="39128"/>
          <a:stretch/>
        </p:blipFill>
        <p:spPr>
          <a:xfrm>
            <a:off x="540775" y="3429000"/>
            <a:ext cx="216311" cy="2163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8CCF552-9DD9-4BCA-BEDB-70CEB62A7F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655" t="16343" r="20731" b="39128"/>
          <a:stretch/>
        </p:blipFill>
        <p:spPr>
          <a:xfrm>
            <a:off x="540775" y="2817924"/>
            <a:ext cx="216311" cy="2163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BCF735B-6C9B-46AD-B14A-3AA1C58E39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87" t="5312" r="22901" b="49952"/>
          <a:stretch/>
        </p:blipFill>
        <p:spPr>
          <a:xfrm>
            <a:off x="540775" y="3677479"/>
            <a:ext cx="216310" cy="20027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8E55985-F5FF-446A-B67F-4A1A86AF5E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87" t="5312" r="22901" b="49952"/>
          <a:stretch/>
        </p:blipFill>
        <p:spPr>
          <a:xfrm>
            <a:off x="540775" y="4356151"/>
            <a:ext cx="216310" cy="20027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F5CF71F-D0D0-4080-B13F-3B4B4012FF3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655" t="16343" r="20731" b="39128"/>
          <a:stretch/>
        </p:blipFill>
        <p:spPr>
          <a:xfrm>
            <a:off x="540775" y="4600115"/>
            <a:ext cx="216311" cy="2163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AD1AC16-251C-41DC-B020-DBEF59E6AF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655" t="16343" r="20731" b="39128"/>
          <a:stretch/>
        </p:blipFill>
        <p:spPr>
          <a:xfrm>
            <a:off x="540775" y="5235536"/>
            <a:ext cx="216311" cy="21631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562FA9E-17A4-4099-8D20-2753DA16A8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655" t="16343" r="20731" b="39128"/>
          <a:stretch/>
        </p:blipFill>
        <p:spPr>
          <a:xfrm>
            <a:off x="540774" y="5479093"/>
            <a:ext cx="216311" cy="21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4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and Pointers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The syntax with pointers is confusing: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34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457200" y="2011680"/>
            <a:ext cx="8229600" cy="4389120"/>
          </a:xfrm>
          <a:prstGeom prst="roundRect">
            <a:avLst>
              <a:gd name="adj" fmla="val 264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5;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 = 6;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(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y++;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&amp;y;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pointer to a (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1;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z++;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w = &amp;x;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(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pointer) to a (variable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*w += 1;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w++;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 = &amp;x;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(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pointer) to a (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*v += 1;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v++;          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compiler error</a:t>
            </a: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60720" y="640080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constmadness.cc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195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Parameters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023360" cy="49720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parameter </a:t>
            </a:r>
            <a:r>
              <a:rPr lang="en-US" i="1" dirty="0"/>
              <a:t>cannot</a:t>
            </a:r>
            <a:r>
              <a:rPr lang="en-US" dirty="0"/>
              <a:t> be mutated inside the function</a:t>
            </a:r>
          </a:p>
          <a:p>
            <a:pPr lvl="1"/>
            <a:r>
              <a:rPr lang="en-US" dirty="0"/>
              <a:t>Therefore it does not matter if the argument can be mutated or not</a:t>
            </a:r>
          </a:p>
          <a:p>
            <a:pPr lvl="3"/>
            <a:endParaRPr lang="en-US" dirty="0"/>
          </a:p>
          <a:p>
            <a:r>
              <a:rPr lang="en-US" dirty="0"/>
              <a:t>A non-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parameter </a:t>
            </a:r>
            <a:r>
              <a:rPr lang="en-US" i="1" dirty="0"/>
              <a:t>may</a:t>
            </a:r>
            <a:r>
              <a:rPr lang="en-US" dirty="0"/>
              <a:t> be mutated inside the function</a:t>
            </a:r>
          </a:p>
          <a:p>
            <a:pPr lvl="1"/>
            <a:r>
              <a:rPr lang="en-US" dirty="0"/>
              <a:t>Compiler won’t let you pass in const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35</a:t>
            </a:fld>
            <a:endParaRPr lang="en-US"/>
          </a:p>
        </p:txBody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142D8E3C-C0F0-47A3-B0E1-FDD43A78F912}"/>
              </a:ext>
            </a:extLst>
          </p:cNvPr>
          <p:cNvSpPr/>
          <p:nvPr/>
        </p:nvSpPr>
        <p:spPr bwMode="auto">
          <a:xfrm>
            <a:off x="4572000" y="1821180"/>
            <a:ext cx="4389120" cy="4389120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*y &lt;&lt; std::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*y &lt;&lt; std::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(&amp;a);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(&amp;b);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(&amp;a);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not OK – error</a:t>
            </a:r>
          </a:p>
          <a:p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(&amp;b);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2E5A1A0-DA15-4ACD-9A82-C6E6317513D0}"/>
              </a:ext>
            </a:extLst>
          </p:cNvPr>
          <p:cNvCxnSpPr/>
          <p:nvPr/>
        </p:nvCxnSpPr>
        <p:spPr bwMode="auto">
          <a:xfrm>
            <a:off x="5791200" y="2065757"/>
            <a:ext cx="1170039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1F2297F-71B7-49D8-8685-04FED314BEF8}"/>
              </a:ext>
            </a:extLst>
          </p:cNvPr>
          <p:cNvCxnSpPr>
            <a:cxnSpLocks/>
          </p:cNvCxnSpPr>
          <p:nvPr/>
        </p:nvCxnSpPr>
        <p:spPr bwMode="auto">
          <a:xfrm>
            <a:off x="5707626" y="2987285"/>
            <a:ext cx="929148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9A411AF-94EB-4033-B56B-519ED2AC1E1C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DB1E182-FE42-4255-A8F7-63EB3C7876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11FC25A-AE44-4F1A-8473-7D098C369B9E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E8742BA-429B-4ACE-9BD4-176772007BBE}"/>
              </a:ext>
            </a:extLst>
          </p:cNvPr>
          <p:cNvSpPr txBox="1"/>
          <p:nvPr/>
        </p:nvSpPr>
        <p:spPr>
          <a:xfrm>
            <a:off x="4545015" y="1188711"/>
            <a:ext cx="3839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Make parameters const when you can</a:t>
            </a:r>
          </a:p>
        </p:txBody>
      </p:sp>
    </p:spTree>
    <p:extLst>
      <p:ext uri="{BB962C8B-B14F-4D97-AF65-F5344CB8AC3E}">
        <p14:creationId xmlns:p14="http://schemas.microsoft.com/office/powerpoint/2010/main" val="28283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try to compile and run?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“(2, 4, 0)"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“(2, 4, 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arguments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to foo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body of foo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36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931920" y="2331720"/>
            <a:ext cx="4937760" cy="4251960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x,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y,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z)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*x += 1;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y *=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z -= 3;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b =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c =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(&amp;a, b, c);</a:t>
            </a:r>
            <a:endParaRPr lang="en-US" sz="17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&lt;&lt;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poll2.cc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2CC660-13DD-4EAE-B6B3-40755F254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F4E920-2198-439B-A5DA-3FE413744682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8480DB7F-2806-4DE1-9730-A3AB5AB373F6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</p:spTree>
    <p:extLst>
      <p:ext uri="{BB962C8B-B14F-4D97-AF65-F5344CB8AC3E}">
        <p14:creationId xmlns:p14="http://schemas.microsoft.com/office/powerpoint/2010/main" val="39107412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try to compile and run?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“(2, 4, 0)"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“(2, 4, 3)"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arguments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to foo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body of foo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37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931920" y="2331720"/>
            <a:ext cx="4937760" cy="4251960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int* 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x,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y,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z)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*x += 1;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y *= 2;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z -= 3;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a =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b =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c =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(&amp;a, b, c);</a:t>
            </a:r>
            <a:endParaRPr lang="en-US" sz="17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b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&lt;&lt;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", 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c &lt;&lt; </a:t>
            </a:r>
            <a:r>
              <a:rPr lang="en-US" sz="17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poll2.cc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2CC660-13DD-4EAE-B6B3-40755F254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F4E920-2198-439B-A5DA-3FE413744682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8480DB7F-2806-4DE1-9730-A3AB5AB373F6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74CECE-9634-4BFE-ACC2-7C029494559D}"/>
              </a:ext>
            </a:extLst>
          </p:cNvPr>
          <p:cNvSpPr txBox="1"/>
          <p:nvPr/>
        </p:nvSpPr>
        <p:spPr>
          <a:xfrm>
            <a:off x="4663922" y="1692908"/>
            <a:ext cx="3424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Can’t modify the x, but can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	modify *x (dereference)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D2FA17B-8E26-4F84-8CDD-C183FF66E320}"/>
              </a:ext>
            </a:extLst>
          </p:cNvPr>
          <p:cNvCxnSpPr>
            <a:cxnSpLocks/>
          </p:cNvCxnSpPr>
          <p:nvPr/>
        </p:nvCxnSpPr>
        <p:spPr bwMode="auto">
          <a:xfrm>
            <a:off x="5493780" y="2236855"/>
            <a:ext cx="343140" cy="222904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27BFFA1-B837-4884-93ED-A74C349B747B}"/>
              </a:ext>
            </a:extLst>
          </p:cNvPr>
          <p:cNvSpPr txBox="1"/>
          <p:nvPr/>
        </p:nvSpPr>
        <p:spPr>
          <a:xfrm>
            <a:off x="7189007" y="2890105"/>
            <a:ext cx="1863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Copy of int value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C1BCEC3-1434-4E3C-AA88-7CF856FD7815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406640" y="2781310"/>
            <a:ext cx="282187" cy="10879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143B690-6FEF-480A-9099-847AFCAA9D2F}"/>
              </a:ext>
            </a:extLst>
          </p:cNvPr>
          <p:cNvSpPr txBox="1"/>
          <p:nvPr/>
        </p:nvSpPr>
        <p:spPr>
          <a:xfrm>
            <a:off x="3944703" y="2569328"/>
            <a:ext cx="101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Int ref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DA70717-52E2-416F-80E6-899DB6617D5E}"/>
              </a:ext>
            </a:extLst>
          </p:cNvPr>
          <p:cNvCxnSpPr>
            <a:cxnSpLocks/>
          </p:cNvCxnSpPr>
          <p:nvPr/>
        </p:nvCxnSpPr>
        <p:spPr bwMode="auto">
          <a:xfrm flipV="1">
            <a:off x="4854188" y="2753994"/>
            <a:ext cx="337244" cy="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3E8B733-5E9F-45E7-99A1-C4FDEE472E08}"/>
              </a:ext>
            </a:extLst>
          </p:cNvPr>
          <p:cNvSpPr txBox="1"/>
          <p:nvPr/>
        </p:nvSpPr>
        <p:spPr>
          <a:xfrm>
            <a:off x="4355690" y="3733878"/>
            <a:ext cx="4178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Allowed, but change doesn’t persist out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1E8B53C-2899-4F2E-9FE6-426EF445D8C6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445597" y="3474729"/>
            <a:ext cx="307503" cy="25914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C41C9F8-9CAF-405A-ADC8-93ED4A1C24D9}"/>
              </a:ext>
            </a:extLst>
          </p:cNvPr>
          <p:cNvSpPr txBox="1"/>
          <p:nvPr/>
        </p:nvSpPr>
        <p:spPr>
          <a:xfrm>
            <a:off x="5900091" y="2901854"/>
            <a:ext cx="1089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Allowed 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24B6FA4-667E-44D7-A451-3C085668E67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445598" y="3071471"/>
            <a:ext cx="391322" cy="3392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8E3A22D-D5B9-4DE7-ABDA-CA1600AFFE2E}"/>
              </a:ext>
            </a:extLst>
          </p:cNvPr>
          <p:cNvCxnSpPr>
            <a:cxnSpLocks/>
          </p:cNvCxnSpPr>
          <p:nvPr/>
        </p:nvCxnSpPr>
        <p:spPr bwMode="auto">
          <a:xfrm flipH="1">
            <a:off x="5473620" y="3124122"/>
            <a:ext cx="363300" cy="170144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1BA707B-4FBB-4BF3-8EBA-ACAA93017B80}"/>
              </a:ext>
            </a:extLst>
          </p:cNvPr>
          <p:cNvSpPr txBox="1"/>
          <p:nvPr/>
        </p:nvSpPr>
        <p:spPr>
          <a:xfrm>
            <a:off x="5335475" y="4802877"/>
            <a:ext cx="2007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Const mismatch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E079B83-4879-49BA-A871-52470883C887}"/>
              </a:ext>
            </a:extLst>
          </p:cNvPr>
          <p:cNvCxnSpPr>
            <a:cxnSpLocks/>
          </p:cNvCxnSpPr>
          <p:nvPr/>
        </p:nvCxnSpPr>
        <p:spPr bwMode="auto">
          <a:xfrm flipH="1">
            <a:off x="4963004" y="4937826"/>
            <a:ext cx="372471" cy="13502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C7C35F9-61DA-4CB0-95A5-966A505C10A1}"/>
              </a:ext>
            </a:extLst>
          </p:cNvPr>
          <p:cNvCxnSpPr>
            <a:cxnSpLocks/>
          </p:cNvCxnSpPr>
          <p:nvPr/>
        </p:nvCxnSpPr>
        <p:spPr bwMode="auto">
          <a:xfrm>
            <a:off x="406179" y="4098294"/>
            <a:ext cx="409898" cy="4916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7286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0" grpId="0"/>
      <p:bldP spid="23" grpId="0"/>
      <p:bldP spid="26" grpId="0"/>
      <p:bldP spid="3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References?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stylistic choice, not mandated by the C++ language</a:t>
            </a:r>
          </a:p>
          <a:p>
            <a:r>
              <a:rPr lang="en-US" dirty="0"/>
              <a:t>Google C++ style guide suggests:</a:t>
            </a:r>
          </a:p>
          <a:p>
            <a:pPr lvl="1"/>
            <a:r>
              <a:rPr lang="en-US" dirty="0"/>
              <a:t>Input parameters:</a:t>
            </a:r>
          </a:p>
          <a:p>
            <a:pPr lvl="2">
              <a:spcBef>
                <a:spcPts val="0"/>
              </a:spcBef>
            </a:pPr>
            <a:r>
              <a:rPr lang="en-US" dirty="0"/>
              <a:t>Either use values (for primitive types like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or small </a:t>
            </a:r>
            <a:r>
              <a:rPr lang="en-US" dirty="0" err="1"/>
              <a:t>structs</a:t>
            </a:r>
            <a:r>
              <a:rPr lang="en-US" dirty="0"/>
              <a:t>/objects)</a:t>
            </a:r>
          </a:p>
          <a:p>
            <a:pPr lvl="2">
              <a:spcBef>
                <a:spcPts val="0"/>
              </a:spcBef>
            </a:pPr>
            <a:r>
              <a:rPr lang="en-US" dirty="0"/>
              <a:t>Or 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references (for complex </a:t>
            </a:r>
            <a:r>
              <a:rPr lang="en-US" dirty="0" err="1"/>
              <a:t>struct</a:t>
            </a:r>
            <a:r>
              <a:rPr lang="en-US" dirty="0"/>
              <a:t>/object instances)</a:t>
            </a:r>
          </a:p>
          <a:p>
            <a:pPr lvl="1"/>
            <a:r>
              <a:rPr lang="en-US" dirty="0"/>
              <a:t>Output parameters:</a:t>
            </a:r>
          </a:p>
          <a:p>
            <a:pPr lvl="2">
              <a:spcBef>
                <a:spcPts val="0"/>
              </a:spcBef>
            </a:pPr>
            <a:r>
              <a:rPr lang="en-US" dirty="0"/>
              <a:t>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pointers</a:t>
            </a:r>
          </a:p>
          <a:p>
            <a:pPr lvl="3">
              <a:spcBef>
                <a:spcPts val="0"/>
              </a:spcBef>
            </a:pPr>
            <a:r>
              <a:rPr lang="en-US" dirty="0"/>
              <a:t>Unchangeable pointers referencing changeable data</a:t>
            </a:r>
          </a:p>
          <a:p>
            <a:pPr lvl="1"/>
            <a:r>
              <a:rPr lang="en-US" dirty="0"/>
              <a:t>Ordering:</a:t>
            </a:r>
          </a:p>
          <a:p>
            <a:pPr lvl="2">
              <a:spcBef>
                <a:spcPts val="0"/>
              </a:spcBef>
            </a:pPr>
            <a:r>
              <a:rPr lang="en-US" dirty="0"/>
              <a:t>List input parameters first, then output parameters last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38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005840" y="5486400"/>
            <a:ext cx="7132320" cy="118872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CalcArea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width,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height,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area)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*area = width * height;</a:t>
            </a:r>
          </a:p>
          <a:p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2080" y="630936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styleguide.cc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B06C863-4A68-4885-AAE0-F7D392F7F95F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DFB4ADE-8488-41D4-AD8D-93E0EB6B32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81F31AA-E64C-48A6-85B3-5F3A5CF15236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535A0FBD-BF43-4D42-9825-344F1A9A0D12}"/>
              </a:ext>
            </a:extLst>
          </p:cNvPr>
          <p:cNvSpPr txBox="1"/>
          <p:nvPr/>
        </p:nvSpPr>
        <p:spPr>
          <a:xfrm>
            <a:off x="3313471" y="2941892"/>
            <a:ext cx="4178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Avoid making unnecessary copies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0849E1-2815-4D5F-A1C1-E2DFC1EFE905}"/>
              </a:ext>
            </a:extLst>
          </p:cNvPr>
          <p:cNvSpPr txBox="1"/>
          <p:nvPr/>
        </p:nvSpPr>
        <p:spPr>
          <a:xfrm>
            <a:off x="3508887" y="3557519"/>
            <a:ext cx="4665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To make sure we don’t change in function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 also allows const &amp; non-const </a:t>
            </a:r>
            <a:r>
              <a:rPr lang="en-US" dirty="0" err="1">
                <a:solidFill>
                  <a:srgbClr val="FF0000"/>
                </a:solidFill>
                <a:latin typeface="Ink Free" panose="03080402000500000000" pitchFamily="66" charset="0"/>
              </a:rPr>
              <a:t>arguements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 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D6F8619-FEC7-4669-BBBB-8C5B61210B27}"/>
              </a:ext>
            </a:extLst>
          </p:cNvPr>
          <p:cNvCxnSpPr>
            <a:cxnSpLocks/>
          </p:cNvCxnSpPr>
          <p:nvPr/>
        </p:nvCxnSpPr>
        <p:spPr bwMode="auto">
          <a:xfrm flipH="1">
            <a:off x="3313471" y="3166692"/>
            <a:ext cx="1" cy="13810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3FB0204-6D58-4753-8987-C637A2344FDD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920180" y="3553204"/>
            <a:ext cx="698092" cy="223864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02261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5" grpId="0"/>
      <p:bldP spid="1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References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in C++</a:t>
            </a:r>
          </a:p>
          <a:p>
            <a:r>
              <a:rPr lang="en-US" b="1" dirty="0">
                <a:solidFill>
                  <a:srgbClr val="4B2A85"/>
                </a:solidFill>
              </a:rPr>
              <a:t>C++ Classes Intro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23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C++ References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in C++</a:t>
            </a:r>
          </a:p>
          <a:p>
            <a:r>
              <a:rPr lang="en-US" dirty="0"/>
              <a:t>C++ Classes Intro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F9A8FE-552D-4421-AC26-C255E50C96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602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definition syntax (in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/>
              <a:t> file):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Members can be functions (methods) or data (variables)</a:t>
            </a:r>
          </a:p>
          <a:p>
            <a:pPr lvl="3"/>
            <a:endParaRPr lang="en-US" dirty="0"/>
          </a:p>
          <a:p>
            <a:r>
              <a:rPr lang="en-US" dirty="0"/>
              <a:t>Class member function definition syntax (in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.cc</a:t>
            </a:r>
            <a:r>
              <a:rPr lang="en-US" dirty="0"/>
              <a:t> file):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(1) </a:t>
            </a:r>
            <a:r>
              <a:rPr lang="en-US" i="1" dirty="0"/>
              <a:t>define</a:t>
            </a:r>
            <a:r>
              <a:rPr lang="en-US" dirty="0"/>
              <a:t> within the class definition or (2) </a:t>
            </a:r>
            <a:r>
              <a:rPr lang="en-US" i="1" dirty="0"/>
              <a:t>declare</a:t>
            </a:r>
            <a:r>
              <a:rPr lang="en-US" dirty="0"/>
              <a:t> within the class definition and then </a:t>
            </a:r>
            <a:r>
              <a:rPr lang="en-US" i="1" dirty="0"/>
              <a:t>define</a:t>
            </a:r>
            <a:r>
              <a:rPr lang="en-US" dirty="0"/>
              <a:t> elsewhere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40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22960" y="1828800"/>
            <a:ext cx="7315200" cy="1737360"/>
          </a:xfrm>
          <a:prstGeom prst="roundRect">
            <a:avLst>
              <a:gd name="adj" fmla="val 583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Name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public member definitions &amp; declarations go here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private member definitions &amp; declarations go here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class Name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822960" y="4846320"/>
            <a:ext cx="7315200" cy="822960"/>
          </a:xfrm>
          <a:prstGeom prst="roundRect">
            <a:avLst>
              <a:gd name="adj" fmla="val 11224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retType</a:t>
            </a:r>
            <a:r>
              <a:rPr lang="en-US" sz="1600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Name::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MethodName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param1, …,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body statements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/>
              <p14:cNvContentPartPr/>
              <p14:nvPr/>
            </p14:nvContentPartPr>
            <p14:xfrm>
              <a:off x="1059480" y="3237480"/>
              <a:ext cx="1457640" cy="48708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3720" y="3231720"/>
                <a:ext cx="1469160" cy="501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285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a little more complex than in C when modularizing with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/>
              <a:t> definition:</a:t>
            </a:r>
          </a:p>
          <a:p>
            <a:pPr lvl="1"/>
            <a:r>
              <a:rPr lang="en-US" dirty="0"/>
              <a:t>Class definition is part of interface and should go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/>
              <a:t> file</a:t>
            </a:r>
          </a:p>
          <a:p>
            <a:pPr lvl="2"/>
            <a:r>
              <a:rPr lang="en-US" dirty="0"/>
              <a:t>Private members still must be included in definition (</a:t>
            </a:r>
            <a:r>
              <a:rPr lang="en-US" b="1" dirty="0">
                <a:solidFill>
                  <a:srgbClr val="FF0000"/>
                </a:solidFill>
              </a:rPr>
              <a:t>!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Usually put member function definitions into companion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.cc</a:t>
            </a:r>
            <a:r>
              <a:rPr lang="en-US" dirty="0"/>
              <a:t> file with implementation details</a:t>
            </a:r>
          </a:p>
          <a:p>
            <a:pPr lvl="2"/>
            <a:r>
              <a:rPr lang="en-US" dirty="0"/>
              <a:t>Common exception:  setter and getter methods</a:t>
            </a:r>
          </a:p>
          <a:p>
            <a:pPr lvl="1"/>
            <a:r>
              <a:rPr lang="en-US" dirty="0"/>
              <a:t>These files can also include </a:t>
            </a:r>
            <a:r>
              <a:rPr lang="en-US" dirty="0">
                <a:solidFill>
                  <a:srgbClr val="0066FF"/>
                </a:solidFill>
              </a:rPr>
              <a:t>non-member functions </a:t>
            </a:r>
            <a:r>
              <a:rPr lang="en-US" dirty="0"/>
              <a:t>that use the class</a:t>
            </a:r>
            <a:endParaRPr lang="en-US" dirty="0">
              <a:solidFill>
                <a:srgbClr val="FF0000"/>
              </a:solidFill>
            </a:endParaRPr>
          </a:p>
          <a:p>
            <a:pPr lvl="3"/>
            <a:endParaRPr lang="en-US" dirty="0"/>
          </a:p>
          <a:p>
            <a:r>
              <a:rPr lang="en-US" dirty="0"/>
              <a:t>Unlike Java, you can name files anything you want</a:t>
            </a:r>
          </a:p>
          <a:p>
            <a:pPr lvl="1"/>
            <a:r>
              <a:rPr lang="en-US" dirty="0"/>
              <a:t>Typically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Name.cc</a:t>
            </a:r>
            <a:r>
              <a:rPr lang="en-US" dirty="0"/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Name.h</a:t>
            </a:r>
            <a:r>
              <a:rPr lang="en-US" dirty="0"/>
              <a:t> for </a:t>
            </a:r>
            <a:r>
              <a:rPr lang="en-US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91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 &amp;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other data types, objects can be declared as const:</a:t>
            </a:r>
          </a:p>
          <a:p>
            <a:pPr lvl="1"/>
            <a:r>
              <a:rPr lang="en-US" dirty="0"/>
              <a:t>Once a const object has been constructed, it’s member variables can’t be changed.</a:t>
            </a:r>
          </a:p>
          <a:p>
            <a:pPr lvl="1"/>
            <a:r>
              <a:rPr lang="en-US" dirty="0"/>
              <a:t>Can only invoke member functions that are labeled const</a:t>
            </a:r>
          </a:p>
          <a:p>
            <a:endParaRPr lang="en-US" dirty="0"/>
          </a:p>
          <a:p>
            <a:r>
              <a:rPr lang="en-US" dirty="0"/>
              <a:t>You can declare a member function of a class as const</a:t>
            </a:r>
          </a:p>
          <a:p>
            <a:pPr lvl="1"/>
            <a:r>
              <a:rPr lang="en-US" dirty="0"/>
              <a:t>If a member function doesn’t modify the object, mark it const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dirty="0"/>
              <a:t>Compiler will treat member variables as const inside the function, and check you don’t manipulate the member variables at compile time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6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Definition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/>
              <a:t> file)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43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02920" y="1371600"/>
            <a:ext cx="8138160" cy="4114800"/>
          </a:xfrm>
          <a:prstGeom prst="roundRect">
            <a:avLst>
              <a:gd name="adj" fmla="val 264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POINT_H_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POINT_H_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Point(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y);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constructor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x_; }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inline member function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y_; }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inline member function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Distance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member function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SetLocation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y);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member function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x_;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data member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y_;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data member</a:t>
            </a:r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class Point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POINT_H_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0" y="9714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7F33E1C-139A-4BB6-9A48-0CACC09D5EA9}"/>
              </a:ext>
            </a:extLst>
          </p:cNvPr>
          <p:cNvGrpSpPr/>
          <p:nvPr/>
        </p:nvGrpSpPr>
        <p:grpSpPr>
          <a:xfrm>
            <a:off x="8229600" y="365760"/>
            <a:ext cx="914400" cy="914400"/>
            <a:chOff x="8229600" y="365760"/>
            <a:chExt cx="914400" cy="9144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B7FD584-1952-4216-B59E-B41E1C3D2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9600" y="365760"/>
              <a:ext cx="914400" cy="914400"/>
            </a:xfrm>
            <a:prstGeom prst="rect">
              <a:avLst/>
            </a:prstGeom>
            <a:effectLst/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15C928F-F994-4F40-8DE8-EBB03A29B9A1}"/>
                </a:ext>
              </a:extLst>
            </p:cNvPr>
            <p:cNvSpPr txBox="1"/>
            <p:nvPr/>
          </p:nvSpPr>
          <p:spPr>
            <a:xfrm>
              <a:off x="8229600" y="548640"/>
              <a:ext cx="914400" cy="548640"/>
            </a:xfrm>
            <a:prstGeom prst="rect">
              <a:avLst/>
            </a:prstGeom>
            <a:noFill/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STYLE</a:t>
              </a:r>
            </a:p>
            <a:p>
              <a:pPr algn="ctr"/>
              <a:r>
                <a:rPr lang="en-US" sz="2000" b="1" dirty="0">
                  <a:solidFill>
                    <a:srgbClr val="FF0000"/>
                  </a:solidFill>
                  <a:effectLst>
                    <a:glow rad="101600">
                      <a:schemeClr val="bg1"/>
                    </a:glow>
                  </a:effectLst>
                  <a:latin typeface="Calibri" pitchFamily="34" charset="0"/>
                </a:rPr>
                <a:t>TIP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AFD67B9-4545-4FF0-8142-A14790ECE7BB}"/>
              </a:ext>
            </a:extLst>
          </p:cNvPr>
          <p:cNvSpPr txBox="1"/>
          <p:nvPr/>
        </p:nvSpPr>
        <p:spPr>
          <a:xfrm>
            <a:off x="2939845" y="4596754"/>
            <a:ext cx="3798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Google C++ naming conventions for data members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69B02ED-A34B-41BE-BC27-2F5697E038E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691148" y="4613874"/>
            <a:ext cx="1248697" cy="8594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B09A95C-14E7-4D28-AC7D-B0FDED6DEE3D}"/>
              </a:ext>
            </a:extLst>
          </p:cNvPr>
          <p:cNvSpPr txBox="1"/>
          <p:nvPr/>
        </p:nvSpPr>
        <p:spPr>
          <a:xfrm>
            <a:off x="5991778" y="2041392"/>
            <a:ext cx="30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Ink Free" panose="03080402000500000000" pitchFamily="66" charset="0"/>
              </a:rPr>
              <a:t>Inline definition ok for simple 	getters/setters</a:t>
            </a:r>
            <a:endParaRPr lang="en-US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B162F7A-5F41-4A8A-BF5F-82613973086A}"/>
              </a:ext>
            </a:extLst>
          </p:cNvPr>
          <p:cNvCxnSpPr>
            <a:cxnSpLocks/>
          </p:cNvCxnSpPr>
          <p:nvPr/>
        </p:nvCxnSpPr>
        <p:spPr bwMode="auto">
          <a:xfrm flipH="1">
            <a:off x="6471119" y="2626167"/>
            <a:ext cx="1316029" cy="224372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B281ACD-E970-4AC1-8EC5-CBD9C6EBFD9D}"/>
              </a:ext>
            </a:extLst>
          </p:cNvPr>
          <p:cNvSpPr txBox="1"/>
          <p:nvPr/>
        </p:nvSpPr>
        <p:spPr>
          <a:xfrm rot="16200000">
            <a:off x="-375879" y="3390784"/>
            <a:ext cx="1419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Ink Free" panose="03080402000500000000" pitchFamily="66" charset="0"/>
              </a:rPr>
              <a:t>Declarations</a:t>
            </a:r>
            <a:endParaRPr lang="en-US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E8FFB1E-23CD-4706-BECD-20F88626C5EA}"/>
              </a:ext>
            </a:extLst>
          </p:cNvPr>
          <p:cNvCxnSpPr>
            <a:cxnSpLocks/>
          </p:cNvCxnSpPr>
          <p:nvPr/>
        </p:nvCxnSpPr>
        <p:spPr bwMode="auto">
          <a:xfrm>
            <a:off x="502919" y="3560061"/>
            <a:ext cx="303326" cy="9753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47EEAF4-1FF4-4DAD-963F-526602DFA2DD}"/>
              </a:ext>
            </a:extLst>
          </p:cNvPr>
          <p:cNvCxnSpPr>
            <a:cxnSpLocks/>
          </p:cNvCxnSpPr>
          <p:nvPr/>
        </p:nvCxnSpPr>
        <p:spPr bwMode="auto">
          <a:xfrm>
            <a:off x="487803" y="3429000"/>
            <a:ext cx="348678" cy="590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4699A49-8F16-401C-8D52-0B01A02E7992}"/>
              </a:ext>
            </a:extLst>
          </p:cNvPr>
          <p:cNvCxnSpPr>
            <a:cxnSpLocks/>
          </p:cNvCxnSpPr>
          <p:nvPr/>
        </p:nvCxnSpPr>
        <p:spPr bwMode="auto">
          <a:xfrm flipV="1">
            <a:off x="487803" y="2663252"/>
            <a:ext cx="363794" cy="473563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622A3ABC-AD94-40E0-982A-B37D3DA2E9A8}"/>
              </a:ext>
            </a:extLst>
          </p:cNvPr>
          <p:cNvSpPr txBox="1"/>
          <p:nvPr/>
        </p:nvSpPr>
        <p:spPr>
          <a:xfrm>
            <a:off x="2743200" y="1795636"/>
            <a:ext cx="3353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Ink Free" panose="03080402000500000000" pitchFamily="66" charset="0"/>
              </a:rPr>
              <a:t>const means the object</a:t>
            </a:r>
            <a:br>
              <a:rPr lang="en-US" sz="1600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sz="1600" dirty="0">
                <a:solidFill>
                  <a:srgbClr val="FF0000"/>
                </a:solidFill>
                <a:latin typeface="Ink Free" panose="03080402000500000000" pitchFamily="66" charset="0"/>
              </a:rPr>
              <a:t>we are calling on, can’t be changed</a:t>
            </a:r>
            <a:endParaRPr lang="en-US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D6FD615-3549-450A-B5DC-C551F90E0053}"/>
              </a:ext>
            </a:extLst>
          </p:cNvPr>
          <p:cNvCxnSpPr>
            <a:cxnSpLocks/>
          </p:cNvCxnSpPr>
          <p:nvPr/>
        </p:nvCxnSpPr>
        <p:spPr bwMode="auto">
          <a:xfrm flipH="1">
            <a:off x="2979114" y="2333779"/>
            <a:ext cx="255700" cy="566254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56DAD86-4F17-4F45-BD4F-AA0819B16897}"/>
              </a:ext>
            </a:extLst>
          </p:cNvPr>
          <p:cNvCxnSpPr>
            <a:cxnSpLocks/>
          </p:cNvCxnSpPr>
          <p:nvPr/>
        </p:nvCxnSpPr>
        <p:spPr bwMode="auto">
          <a:xfrm flipH="1">
            <a:off x="2970635" y="2663252"/>
            <a:ext cx="136329" cy="52916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B0576BE-5479-4909-B9F3-67B28A0E20A8}"/>
              </a:ext>
            </a:extLst>
          </p:cNvPr>
          <p:cNvCxnSpPr>
            <a:cxnSpLocks/>
          </p:cNvCxnSpPr>
          <p:nvPr/>
        </p:nvCxnSpPr>
        <p:spPr bwMode="auto">
          <a:xfrm>
            <a:off x="4838965" y="2333779"/>
            <a:ext cx="142368" cy="102627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09391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25" grpId="0"/>
      <p:bldP spid="3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Member Definitions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.cc</a:t>
            </a:r>
            <a:r>
              <a:rPr lang="en-US" dirty="0"/>
              <a:t> file)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44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02920" y="1371600"/>
            <a:ext cx="8138160" cy="5212080"/>
          </a:xfrm>
          <a:prstGeom prst="roundRect">
            <a:avLst>
              <a:gd name="adj" fmla="val 264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cmath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Point::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x_ =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-&gt;y_ = y;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"this-&gt;" is optional unless name conflicts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b="1" dirty="0">
              <a:solidFill>
                <a:srgbClr val="66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Point::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Distance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We can access p’s x_ and y_ variables either through the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get_x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get_y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accessor functions or the x_, y_ private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member variables directly, since we’re in a member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function of the same class.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distance = (x_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 * (x_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distance += (y_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 * (y_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(distance);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Point::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SetLocation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y) {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x_ = x;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y_ = y;</a:t>
            </a:r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0720" y="9714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0FC150-CD24-4E5A-85F5-5C049C38B9A4}"/>
              </a:ext>
            </a:extLst>
          </p:cNvPr>
          <p:cNvSpPr txBox="1"/>
          <p:nvPr/>
        </p:nvSpPr>
        <p:spPr>
          <a:xfrm>
            <a:off x="5465261" y="1379547"/>
            <a:ext cx="3175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rgbClr val="FF0000"/>
                </a:solidFill>
                <a:latin typeface="Ink Free" panose="03080402000500000000" pitchFamily="66" charset="0"/>
              </a:rPr>
              <a:t>This code uses bad style for demonstration purposes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200C4B-79D2-4CEF-8C4E-1BE83D65ABA7}"/>
              </a:ext>
            </a:extLst>
          </p:cNvPr>
          <p:cNvSpPr txBox="1"/>
          <p:nvPr/>
        </p:nvSpPr>
        <p:spPr>
          <a:xfrm>
            <a:off x="2408903" y="2231923"/>
            <a:ext cx="224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Equivalent to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y_=y;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A8AF5BB-D611-4B02-B376-0FAA190A8980}"/>
              </a:ext>
            </a:extLst>
          </p:cNvPr>
          <p:cNvCxnSpPr>
            <a:cxnSpLocks/>
            <a:stCxn id="8" idx="1"/>
          </p:cNvCxnSpPr>
          <p:nvPr/>
        </p:nvCxnSpPr>
        <p:spPr bwMode="auto">
          <a:xfrm flipH="1">
            <a:off x="2104103" y="2416589"/>
            <a:ext cx="304800" cy="18466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CA7CDC5-D2BC-4254-86C5-1F268024895B}"/>
              </a:ext>
            </a:extLst>
          </p:cNvPr>
          <p:cNvSpPr txBox="1"/>
          <p:nvPr/>
        </p:nvSpPr>
        <p:spPr>
          <a:xfrm>
            <a:off x="1285037" y="2822192"/>
            <a:ext cx="3129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“this” is a 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Point* const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9A9AF78-B4A7-4261-8925-2CDF7DB4F251}"/>
              </a:ext>
            </a:extLst>
          </p:cNvPr>
          <p:cNvCxnSpPr>
            <a:cxnSpLocks/>
            <a:stCxn id="17" idx="1"/>
          </p:cNvCxnSpPr>
          <p:nvPr/>
        </p:nvCxnSpPr>
        <p:spPr bwMode="auto">
          <a:xfrm flipH="1" flipV="1">
            <a:off x="1081549" y="2785922"/>
            <a:ext cx="203488" cy="22093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62533A2-D3C2-4F89-8624-17402B1D4C66}"/>
              </a:ext>
            </a:extLst>
          </p:cNvPr>
          <p:cNvSpPr txBox="1"/>
          <p:nvPr/>
        </p:nvSpPr>
        <p:spPr>
          <a:xfrm>
            <a:off x="5633353" y="2782669"/>
            <a:ext cx="3129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Can’t modify the “this” object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	inside the function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EA34AEB-4382-4E07-A61E-A41CC082053B}"/>
              </a:ext>
            </a:extLst>
          </p:cNvPr>
          <p:cNvCxnSpPr>
            <a:cxnSpLocks/>
          </p:cNvCxnSpPr>
          <p:nvPr/>
        </p:nvCxnSpPr>
        <p:spPr bwMode="auto">
          <a:xfrm flipH="1">
            <a:off x="5879691" y="3138403"/>
            <a:ext cx="530942" cy="9245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7637E78-89B8-4BD1-8783-5043D74A48DD}"/>
              </a:ext>
            </a:extLst>
          </p:cNvPr>
          <p:cNvSpPr txBox="1"/>
          <p:nvPr/>
        </p:nvSpPr>
        <p:spPr>
          <a:xfrm>
            <a:off x="5633353" y="4748714"/>
            <a:ext cx="3129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We have access to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x_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, could have used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x_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 instead.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7F8FF22-A818-4D33-B282-213F2B90550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511846" y="4615528"/>
            <a:ext cx="255638" cy="22454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7118728-5901-4BBB-B3F2-F65BADE66A16}"/>
              </a:ext>
            </a:extLst>
          </p:cNvPr>
          <p:cNvSpPr txBox="1"/>
          <p:nvPr/>
        </p:nvSpPr>
        <p:spPr>
          <a:xfrm>
            <a:off x="6043890" y="5902821"/>
            <a:ext cx="2552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Can’t be const. We have to mutate the Point 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431FEDF-E23B-45CA-B34B-3E78F4D6E761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882581" y="5722374"/>
            <a:ext cx="437536" cy="217627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54C3944-B3A7-400E-B91F-F965BFC86DCC}"/>
              </a:ext>
            </a:extLst>
          </p:cNvPr>
          <p:cNvSpPr txBox="1"/>
          <p:nvPr/>
        </p:nvSpPr>
        <p:spPr>
          <a:xfrm>
            <a:off x="535403" y="5238408"/>
            <a:ext cx="4798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const won’t affect caller, but good style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F122B29-6918-4422-819D-327C7AA6CC1A}"/>
              </a:ext>
            </a:extLst>
          </p:cNvPr>
          <p:cNvCxnSpPr>
            <a:cxnSpLocks/>
          </p:cNvCxnSpPr>
          <p:nvPr/>
        </p:nvCxnSpPr>
        <p:spPr bwMode="auto">
          <a:xfrm>
            <a:off x="4532006" y="5395045"/>
            <a:ext cx="720195" cy="212695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2651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22" grpId="0"/>
      <p:bldP spid="29" grpId="0"/>
      <p:bldP spid="32" grpId="0"/>
      <p:bldP spid="3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Usage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.cc</a:t>
            </a:r>
            <a:r>
              <a:rPr lang="en-US" dirty="0"/>
              <a:t> file)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45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02920" y="1371600"/>
            <a:ext cx="8138160" cy="4114800"/>
          </a:xfrm>
          <a:prstGeom prst="roundRect">
            <a:avLst>
              <a:gd name="adj" fmla="val 264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using namespace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b="1" dirty="0">
              <a:solidFill>
                <a:srgbClr val="66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Point p1(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allocate a new Point on the Stack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Point p2(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allocate a new Point on the Stack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"p1 is: ("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p1.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p1.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"p2 is: ("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p2.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p2.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dist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 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p1.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Distance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(p2) &lt;&lt;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0720" y="97149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usepoint.cc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2165E7-DB71-4955-9C2A-2BE30D8E2477}"/>
              </a:ext>
            </a:extLst>
          </p:cNvPr>
          <p:cNvSpPr txBox="1"/>
          <p:nvPr/>
        </p:nvSpPr>
        <p:spPr>
          <a:xfrm>
            <a:off x="5486400" y="1746417"/>
            <a:ext cx="30203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Calls constructor to define an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object on the stack.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(no “new” keyword)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146CFE7-A360-4F8D-A5F0-DE747D2E93F7}"/>
              </a:ext>
            </a:extLst>
          </p:cNvPr>
          <p:cNvCxnSpPr>
            <a:cxnSpLocks/>
          </p:cNvCxnSpPr>
          <p:nvPr/>
        </p:nvCxnSpPr>
        <p:spPr bwMode="auto">
          <a:xfrm flipH="1">
            <a:off x="5181600" y="2485081"/>
            <a:ext cx="304800" cy="184666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1605885-107A-4647-8F1E-C9DC14D528E4}"/>
              </a:ext>
            </a:extLst>
          </p:cNvPr>
          <p:cNvSpPr txBox="1"/>
          <p:nvPr/>
        </p:nvSpPr>
        <p:spPr>
          <a:xfrm>
            <a:off x="3495368" y="5486400"/>
            <a:ext cx="2915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Dot notation to call function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(like java)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2097658-9D6A-49E5-991C-957D92489665}"/>
              </a:ext>
            </a:extLst>
          </p:cNvPr>
          <p:cNvCxnSpPr>
            <a:cxnSpLocks/>
            <a:stCxn id="10" idx="0"/>
          </p:cNvCxnSpPr>
          <p:nvPr/>
        </p:nvCxnSpPr>
        <p:spPr bwMode="auto">
          <a:xfrm flipH="1" flipV="1">
            <a:off x="4483512" y="4955460"/>
            <a:ext cx="469488" cy="53094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75710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try to compile and run?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"1"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"351"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violating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const-ness of i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one of the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member functions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46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411794" y="2316972"/>
            <a:ext cx="5588976" cy="4251960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Integer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Integer(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x) { x_ = x; }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7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x_; }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 </a:t>
            </a:r>
            <a:r>
              <a:rPr lang="en-US" sz="17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x)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{ x_ = x; }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x_;</a:t>
            </a:r>
            <a:b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Integer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i.SetValue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i.GetValue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 +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350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i.GetValue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poll3.cc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</p:spTree>
    <p:extLst>
      <p:ext uri="{BB962C8B-B14F-4D97-AF65-F5344CB8AC3E}">
        <p14:creationId xmlns:p14="http://schemas.microsoft.com/office/powerpoint/2010/main" val="30190707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try to compile and run?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"1"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"351"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violating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const-ness of i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one of the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member functions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47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411794" y="2316972"/>
            <a:ext cx="5588976" cy="4251960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Integer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Integer(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x) { x_ = x; }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7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x_; }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 </a:t>
            </a:r>
            <a:r>
              <a:rPr lang="en-US" sz="17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x)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{ x_ = x; }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x_;</a:t>
            </a:r>
            <a:b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Integer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i.SetValue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i.GetValue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 +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350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i.GetValue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poll3.cc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34CBAAE-0147-497B-B811-D04A5FDE747A}"/>
              </a:ext>
            </a:extLst>
          </p:cNvPr>
          <p:cNvCxnSpPr/>
          <p:nvPr/>
        </p:nvCxnSpPr>
        <p:spPr bwMode="auto">
          <a:xfrm>
            <a:off x="6528619" y="3618271"/>
            <a:ext cx="658762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036C0D-9052-48AA-A81F-1F435ECFDDD4}"/>
              </a:ext>
            </a:extLst>
          </p:cNvPr>
          <p:cNvCxnSpPr>
            <a:cxnSpLocks/>
          </p:cNvCxnSpPr>
          <p:nvPr/>
        </p:nvCxnSpPr>
        <p:spPr bwMode="auto">
          <a:xfrm>
            <a:off x="7556090" y="3692013"/>
            <a:ext cx="879987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C49811-CD4C-4656-8053-F04AED0AE4C2}"/>
              </a:ext>
            </a:extLst>
          </p:cNvPr>
          <p:cNvCxnSpPr>
            <a:cxnSpLocks/>
          </p:cNvCxnSpPr>
          <p:nvPr/>
        </p:nvCxnSpPr>
        <p:spPr bwMode="auto">
          <a:xfrm>
            <a:off x="396875" y="5358581"/>
            <a:ext cx="537717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5410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Polling </a:t>
            </a:r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will happen when we try to compile and run?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Output "1"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Output "351"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Compiler error 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about violating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const-ness of i</a:t>
            </a:r>
            <a:br>
              <a:rPr lang="en-US" b="1" dirty="0">
                <a:solidFill>
                  <a:srgbClr val="FF3399"/>
                </a:solidFill>
              </a:rPr>
            </a:br>
            <a:r>
              <a:rPr lang="en-US" b="1" dirty="0">
                <a:solidFill>
                  <a:srgbClr val="FF3399"/>
                </a:solidFill>
              </a:rPr>
              <a:t>    (in main)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Compiler error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about one of the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b="1" dirty="0">
                <a:solidFill>
                  <a:srgbClr val="00B0F0"/>
                </a:solidFill>
              </a:rPr>
              <a:t>    member functions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D81DC-FF16-432D-82DD-95AD7BB24843}" type="slidenum">
              <a:rPr lang="en-US" smtClean="0"/>
              <a:t>48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3411794" y="2316972"/>
            <a:ext cx="5588976" cy="4251960"/>
          </a:xfrm>
          <a:prstGeom prst="roundRect">
            <a:avLst>
              <a:gd name="adj" fmla="val 233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Integer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Integer(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x) { x_ = x; }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7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x_; }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 </a:t>
            </a:r>
            <a:r>
              <a:rPr lang="en-US" sz="17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x)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{ x_ = x; }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x_;</a:t>
            </a:r>
            <a:b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2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Integer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i.SetValue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i.GetValue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 +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350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i.GetValue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std::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7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931610"/>
            <a:ext cx="292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poll3.cc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F8141-308A-422E-AA82-1EEF135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62AB73-D474-414A-8A5F-389BB77DED6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0BFA63AE-1313-4726-A89E-E751CA0D6388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C49811-CD4C-4656-8053-F04AED0AE4C2}"/>
              </a:ext>
            </a:extLst>
          </p:cNvPr>
          <p:cNvCxnSpPr>
            <a:cxnSpLocks/>
          </p:cNvCxnSpPr>
          <p:nvPr/>
        </p:nvCxnSpPr>
        <p:spPr bwMode="auto">
          <a:xfrm>
            <a:off x="396875" y="5358581"/>
            <a:ext cx="537717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824BCB3-7BE8-4714-A1B4-E3B6E913E5C5}"/>
              </a:ext>
            </a:extLst>
          </p:cNvPr>
          <p:cNvSpPr txBox="1"/>
          <p:nvPr/>
        </p:nvSpPr>
        <p:spPr>
          <a:xfrm rot="20960495">
            <a:off x="7205930" y="2475610"/>
            <a:ext cx="180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How to fix this?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CC854E3-4144-4EC3-8767-365CD1AC41D3}"/>
              </a:ext>
            </a:extLst>
          </p:cNvPr>
          <p:cNvCxnSpPr>
            <a:cxnSpLocks/>
          </p:cNvCxnSpPr>
          <p:nvPr/>
        </p:nvCxnSpPr>
        <p:spPr bwMode="auto">
          <a:xfrm>
            <a:off x="6528619" y="3429000"/>
            <a:ext cx="668593" cy="189271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75CAE63-E881-449C-BDA8-108367B249A1}"/>
              </a:ext>
            </a:extLst>
          </p:cNvPr>
          <p:cNvCxnSpPr>
            <a:cxnSpLocks/>
          </p:cNvCxnSpPr>
          <p:nvPr/>
        </p:nvCxnSpPr>
        <p:spPr bwMode="auto">
          <a:xfrm>
            <a:off x="3741174" y="4938251"/>
            <a:ext cx="732503" cy="164691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0198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next time, </a:t>
            </a:r>
            <a:r>
              <a:rPr lang="en-US" b="1" i="1" dirty="0">
                <a:solidFill>
                  <a:srgbClr val="FF0000"/>
                </a:solidFill>
              </a:rPr>
              <a:t>read</a:t>
            </a:r>
            <a:r>
              <a:rPr lang="en-US" dirty="0"/>
              <a:t> the sections in </a:t>
            </a:r>
            <a:r>
              <a:rPr lang="en-US" i="1" dirty="0"/>
              <a:t>C++ Primer</a:t>
            </a:r>
            <a:r>
              <a:rPr lang="en-US" dirty="0"/>
              <a:t> covering class constructors, copy constructors, assignment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operator=</a:t>
            </a:r>
            <a:r>
              <a:rPr lang="en-US" dirty="0"/>
              <a:t>), and destructors</a:t>
            </a:r>
          </a:p>
          <a:p>
            <a:pPr lvl="1"/>
            <a:r>
              <a:rPr lang="en-US" dirty="0"/>
              <a:t>Ignore “move semantics” for now</a:t>
            </a:r>
          </a:p>
          <a:p>
            <a:pPr lvl="1"/>
            <a:r>
              <a:rPr lang="en-US" dirty="0"/>
              <a:t>The table of contents and index are your friends…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62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pointer</a:t>
            </a:r>
            <a:r>
              <a:rPr lang="en-US" dirty="0"/>
              <a:t> is a variable containing an address</a:t>
            </a:r>
          </a:p>
          <a:p>
            <a:pPr lvl="1"/>
            <a:r>
              <a:rPr lang="en-US" dirty="0"/>
              <a:t>Modifying the pointer </a:t>
            </a:r>
            <a:r>
              <a:rPr lang="en-US" i="1" dirty="0"/>
              <a:t>doesn’t</a:t>
            </a:r>
            <a:r>
              <a:rPr lang="en-US" dirty="0"/>
              <a:t> modify what it points to, but you can access/modify what it points to by </a:t>
            </a:r>
            <a:r>
              <a:rPr lang="en-US" i="1" dirty="0"/>
              <a:t>dereferencing</a:t>
            </a:r>
          </a:p>
          <a:p>
            <a:pPr lvl="1"/>
            <a:r>
              <a:rPr lang="en-US" dirty="0"/>
              <a:t>These work the same in C and C++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4864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&amp;x;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z = &amp;y;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062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pointer.cc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412612"/>
              </p:ext>
            </p:extLst>
          </p:nvPr>
        </p:nvGraphicFramePr>
        <p:xfrm>
          <a:off x="6583680" y="36576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474729"/>
              </p:ext>
            </p:extLst>
          </p:nvPr>
        </p:nvGraphicFramePr>
        <p:xfrm>
          <a:off x="6583680" y="45720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057828"/>
              </p:ext>
            </p:extLst>
          </p:nvPr>
        </p:nvGraphicFramePr>
        <p:xfrm>
          <a:off x="658368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 flipV="1">
            <a:off x="274320" y="4023360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23503477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C++ program that:</a:t>
            </a:r>
          </a:p>
          <a:p>
            <a:pPr lvl="1"/>
            <a:r>
              <a:rPr lang="en-US" dirty="0"/>
              <a:t>Has a class representing a 3-dimensional point</a:t>
            </a:r>
          </a:p>
          <a:p>
            <a:pPr lvl="1"/>
            <a:r>
              <a:rPr lang="en-US" dirty="0"/>
              <a:t>Has the following methods:</a:t>
            </a:r>
          </a:p>
          <a:p>
            <a:pPr lvl="2"/>
            <a:r>
              <a:rPr lang="en-US" dirty="0"/>
              <a:t>Return the inner product of two 3D points</a:t>
            </a:r>
          </a:p>
          <a:p>
            <a:pPr lvl="2"/>
            <a:r>
              <a:rPr lang="en-US" dirty="0"/>
              <a:t>Return the distance between two 3D points</a:t>
            </a:r>
          </a:p>
          <a:p>
            <a:pPr lvl="2"/>
            <a:r>
              <a:rPr lang="en-US" dirty="0"/>
              <a:t>Accessors and </a:t>
            </a:r>
            <a:r>
              <a:rPr lang="en-US" dirty="0" err="1"/>
              <a:t>mutators</a:t>
            </a:r>
            <a:r>
              <a:rPr lang="en-US" dirty="0"/>
              <a:t> for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/>
              <a:t>,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dirty="0"/>
              <a:t> coordinates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6389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C++ program that:</a:t>
            </a:r>
          </a:p>
          <a:p>
            <a:pPr lvl="1"/>
            <a:r>
              <a:rPr lang="en-US" dirty="0"/>
              <a:t>Has a class representing a 3-dimensional box</a:t>
            </a:r>
          </a:p>
          <a:p>
            <a:pPr lvl="2"/>
            <a:r>
              <a:rPr lang="en-US" dirty="0"/>
              <a:t>Use your Extra Exercise #1 class to store the coordinates of the vertices that define the box</a:t>
            </a:r>
          </a:p>
          <a:p>
            <a:pPr lvl="2"/>
            <a:r>
              <a:rPr lang="en-US" dirty="0"/>
              <a:t>Assume the box has right-angles only and its faces are parallel to the axes, so you only need 2 vertices to define it</a:t>
            </a:r>
          </a:p>
          <a:p>
            <a:pPr lvl="1"/>
            <a:r>
              <a:rPr lang="en-US" dirty="0"/>
              <a:t>Has the following methods:</a:t>
            </a:r>
          </a:p>
          <a:p>
            <a:pPr lvl="2"/>
            <a:r>
              <a:rPr lang="en-US" dirty="0"/>
              <a:t>Test if one box is inside another box</a:t>
            </a:r>
          </a:p>
          <a:p>
            <a:pPr lvl="2"/>
            <a:r>
              <a:rPr lang="en-US" dirty="0"/>
              <a:t>Return the volume of a box</a:t>
            </a:r>
          </a:p>
          <a:p>
            <a:pPr lvl="2"/>
            <a:r>
              <a:rPr lang="en-US" dirty="0"/>
              <a:t>Handles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/>
              <a:t>, and a copy constructor</a:t>
            </a:r>
          </a:p>
          <a:p>
            <a:pPr lvl="2"/>
            <a:r>
              <a:rPr lang="en-US" dirty="0"/>
              <a:t>Uses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/>
              <a:t> in all the right places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30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pointer</a:t>
            </a:r>
            <a:r>
              <a:rPr lang="en-US" dirty="0"/>
              <a:t> is a variable containing an address</a:t>
            </a:r>
          </a:p>
          <a:p>
            <a:pPr lvl="1"/>
            <a:r>
              <a:rPr lang="en-US" dirty="0"/>
              <a:t>Modifying the pointer </a:t>
            </a:r>
            <a:r>
              <a:rPr lang="en-US" i="1" dirty="0"/>
              <a:t>doesn’t</a:t>
            </a:r>
            <a:r>
              <a:rPr lang="en-US" dirty="0"/>
              <a:t> modify what it points to, but you can access/modify what it points to by </a:t>
            </a:r>
            <a:r>
              <a:rPr lang="en-US" i="1" dirty="0"/>
              <a:t>dereferencing</a:t>
            </a:r>
          </a:p>
          <a:p>
            <a:pPr lvl="1"/>
            <a:r>
              <a:rPr lang="en-US" dirty="0"/>
              <a:t>These work the same in C and C++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4864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&amp;x;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z = &amp;y;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062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pointer.cc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583680" y="36576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583680" y="45720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629055"/>
              </p:ext>
            </p:extLst>
          </p:nvPr>
        </p:nvGraphicFramePr>
        <p:xfrm>
          <a:off x="658368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0x7fff…a4</a:t>
                      </a:r>
                    </a:p>
                  </a:txBody>
                  <a:tcPr marL="0" marR="0"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 flipV="1">
            <a:off x="274320" y="4434840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sp>
        <p:nvSpPr>
          <p:cNvPr id="11" name="Freeform 10"/>
          <p:cNvSpPr/>
          <p:nvPr/>
        </p:nvSpPr>
        <p:spPr bwMode="auto">
          <a:xfrm>
            <a:off x="6217920" y="3851564"/>
            <a:ext cx="1736742" cy="1801091"/>
          </a:xfrm>
          <a:custGeom>
            <a:avLst/>
            <a:gdLst>
              <a:gd name="connsiteX0" fmla="*/ 1717964 w 1736742"/>
              <a:gd name="connsiteY0" fmla="*/ 1801091 h 1801091"/>
              <a:gd name="connsiteX1" fmla="*/ 1729048 w 1736742"/>
              <a:gd name="connsiteY1" fmla="*/ 1645920 h 1801091"/>
              <a:gd name="connsiteX2" fmla="*/ 1507375 w 1736742"/>
              <a:gd name="connsiteY2" fmla="*/ 1390996 h 1801091"/>
              <a:gd name="connsiteX3" fmla="*/ 1485208 w 1736742"/>
              <a:gd name="connsiteY3" fmla="*/ 1385454 h 1801091"/>
              <a:gd name="connsiteX4" fmla="*/ 1285702 w 1736742"/>
              <a:gd name="connsiteY4" fmla="*/ 1390996 h 1801091"/>
              <a:gd name="connsiteX5" fmla="*/ 1246909 w 1736742"/>
              <a:gd name="connsiteY5" fmla="*/ 1396538 h 1801091"/>
              <a:gd name="connsiteX6" fmla="*/ 1075113 w 1736742"/>
              <a:gd name="connsiteY6" fmla="*/ 1402080 h 1801091"/>
              <a:gd name="connsiteX7" fmla="*/ 1025237 w 1736742"/>
              <a:gd name="connsiteY7" fmla="*/ 1407621 h 1801091"/>
              <a:gd name="connsiteX8" fmla="*/ 908858 w 1736742"/>
              <a:gd name="connsiteY8" fmla="*/ 1413163 h 1801091"/>
              <a:gd name="connsiteX9" fmla="*/ 820189 w 1736742"/>
              <a:gd name="connsiteY9" fmla="*/ 1418705 h 1801091"/>
              <a:gd name="connsiteX10" fmla="*/ 332509 w 1736742"/>
              <a:gd name="connsiteY10" fmla="*/ 1407621 h 1801091"/>
              <a:gd name="connsiteX11" fmla="*/ 232757 w 1736742"/>
              <a:gd name="connsiteY11" fmla="*/ 1390996 h 1801091"/>
              <a:gd name="connsiteX12" fmla="*/ 216131 w 1736742"/>
              <a:gd name="connsiteY12" fmla="*/ 1385454 h 1801091"/>
              <a:gd name="connsiteX13" fmla="*/ 171797 w 1736742"/>
              <a:gd name="connsiteY13" fmla="*/ 1374371 h 1801091"/>
              <a:gd name="connsiteX14" fmla="*/ 144088 w 1736742"/>
              <a:gd name="connsiteY14" fmla="*/ 1346661 h 1801091"/>
              <a:gd name="connsiteX15" fmla="*/ 105295 w 1736742"/>
              <a:gd name="connsiteY15" fmla="*/ 1296785 h 1801091"/>
              <a:gd name="connsiteX16" fmla="*/ 88669 w 1736742"/>
              <a:gd name="connsiteY16" fmla="*/ 1257992 h 1801091"/>
              <a:gd name="connsiteX17" fmla="*/ 83128 w 1736742"/>
              <a:gd name="connsiteY17" fmla="*/ 1235825 h 1801091"/>
              <a:gd name="connsiteX18" fmla="*/ 66502 w 1736742"/>
              <a:gd name="connsiteY18" fmla="*/ 1219200 h 1801091"/>
              <a:gd name="connsiteX19" fmla="*/ 60960 w 1736742"/>
              <a:gd name="connsiteY19" fmla="*/ 1202574 h 1801091"/>
              <a:gd name="connsiteX20" fmla="*/ 49877 w 1736742"/>
              <a:gd name="connsiteY20" fmla="*/ 1185949 h 1801091"/>
              <a:gd name="connsiteX21" fmla="*/ 33251 w 1736742"/>
              <a:gd name="connsiteY21" fmla="*/ 1130531 h 1801091"/>
              <a:gd name="connsiteX22" fmla="*/ 22168 w 1736742"/>
              <a:gd name="connsiteY22" fmla="*/ 1097280 h 1801091"/>
              <a:gd name="connsiteX23" fmla="*/ 16626 w 1736742"/>
              <a:gd name="connsiteY23" fmla="*/ 1064029 h 1801091"/>
              <a:gd name="connsiteX24" fmla="*/ 11084 w 1736742"/>
              <a:gd name="connsiteY24" fmla="*/ 1036320 h 1801091"/>
              <a:gd name="connsiteX25" fmla="*/ 5542 w 1736742"/>
              <a:gd name="connsiteY25" fmla="*/ 986443 h 1801091"/>
              <a:gd name="connsiteX26" fmla="*/ 0 w 1736742"/>
              <a:gd name="connsiteY26" fmla="*/ 947651 h 1801091"/>
              <a:gd name="connsiteX27" fmla="*/ 5542 w 1736742"/>
              <a:gd name="connsiteY27" fmla="*/ 532014 h 1801091"/>
              <a:gd name="connsiteX28" fmla="*/ 11084 w 1736742"/>
              <a:gd name="connsiteY28" fmla="*/ 459971 h 1801091"/>
              <a:gd name="connsiteX29" fmla="*/ 5542 w 1736742"/>
              <a:gd name="connsiteY29" fmla="*/ 238298 h 1801091"/>
              <a:gd name="connsiteX30" fmla="*/ 16626 w 1736742"/>
              <a:gd name="connsiteY30" fmla="*/ 160712 h 1801091"/>
              <a:gd name="connsiteX31" fmla="*/ 27709 w 1736742"/>
              <a:gd name="connsiteY31" fmla="*/ 127461 h 1801091"/>
              <a:gd name="connsiteX32" fmla="*/ 33251 w 1736742"/>
              <a:gd name="connsiteY32" fmla="*/ 110836 h 1801091"/>
              <a:gd name="connsiteX33" fmla="*/ 83128 w 1736742"/>
              <a:gd name="connsiteY33" fmla="*/ 66501 h 1801091"/>
              <a:gd name="connsiteX34" fmla="*/ 94211 w 1736742"/>
              <a:gd name="connsiteY34" fmla="*/ 49876 h 1801091"/>
              <a:gd name="connsiteX35" fmla="*/ 110837 w 1736742"/>
              <a:gd name="connsiteY35" fmla="*/ 44334 h 1801091"/>
              <a:gd name="connsiteX36" fmla="*/ 160713 w 1736742"/>
              <a:gd name="connsiteY36" fmla="*/ 22167 h 1801091"/>
              <a:gd name="connsiteX37" fmla="*/ 216131 w 1736742"/>
              <a:gd name="connsiteY37" fmla="*/ 11083 h 1801091"/>
              <a:gd name="connsiteX38" fmla="*/ 315884 w 1736742"/>
              <a:gd name="connsiteY38" fmla="*/ 11083 h 1801091"/>
              <a:gd name="connsiteX39" fmla="*/ 338051 w 1736742"/>
              <a:gd name="connsiteY39" fmla="*/ 0 h 180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736742" h="1801091">
                <a:moveTo>
                  <a:pt x="1717964" y="1801091"/>
                </a:moveTo>
                <a:cubicBezTo>
                  <a:pt x="1721659" y="1749367"/>
                  <a:pt x="1750108" y="1693306"/>
                  <a:pt x="1729048" y="1645920"/>
                </a:cubicBezTo>
                <a:cubicBezTo>
                  <a:pt x="1674831" y="1523931"/>
                  <a:pt x="1621997" y="1419653"/>
                  <a:pt x="1507375" y="1390996"/>
                </a:cubicBezTo>
                <a:lnTo>
                  <a:pt x="1485208" y="1385454"/>
                </a:lnTo>
                <a:lnTo>
                  <a:pt x="1285702" y="1390996"/>
                </a:lnTo>
                <a:cubicBezTo>
                  <a:pt x="1272654" y="1391603"/>
                  <a:pt x="1259953" y="1395851"/>
                  <a:pt x="1246909" y="1396538"/>
                </a:cubicBezTo>
                <a:cubicBezTo>
                  <a:pt x="1189693" y="1399549"/>
                  <a:pt x="1132378" y="1400233"/>
                  <a:pt x="1075113" y="1402080"/>
                </a:cubicBezTo>
                <a:cubicBezTo>
                  <a:pt x="1058488" y="1403927"/>
                  <a:pt x="1041928" y="1406508"/>
                  <a:pt x="1025237" y="1407621"/>
                </a:cubicBezTo>
                <a:cubicBezTo>
                  <a:pt x="986486" y="1410204"/>
                  <a:pt x="947638" y="1411067"/>
                  <a:pt x="908858" y="1413163"/>
                </a:cubicBezTo>
                <a:lnTo>
                  <a:pt x="820189" y="1418705"/>
                </a:lnTo>
                <a:cubicBezTo>
                  <a:pt x="726515" y="1417144"/>
                  <a:pt x="462787" y="1414858"/>
                  <a:pt x="332509" y="1407621"/>
                </a:cubicBezTo>
                <a:cubicBezTo>
                  <a:pt x="311805" y="1406471"/>
                  <a:pt x="249244" y="1396492"/>
                  <a:pt x="232757" y="1390996"/>
                </a:cubicBezTo>
                <a:cubicBezTo>
                  <a:pt x="227215" y="1389149"/>
                  <a:pt x="221767" y="1386991"/>
                  <a:pt x="216131" y="1385454"/>
                </a:cubicBezTo>
                <a:cubicBezTo>
                  <a:pt x="201435" y="1381446"/>
                  <a:pt x="171797" y="1374371"/>
                  <a:pt x="171797" y="1374371"/>
                </a:cubicBezTo>
                <a:cubicBezTo>
                  <a:pt x="141313" y="1354048"/>
                  <a:pt x="167181" y="1374373"/>
                  <a:pt x="144088" y="1346661"/>
                </a:cubicBezTo>
                <a:cubicBezTo>
                  <a:pt x="128147" y="1327531"/>
                  <a:pt x="114636" y="1324805"/>
                  <a:pt x="105295" y="1296785"/>
                </a:cubicBezTo>
                <a:cubicBezTo>
                  <a:pt x="97140" y="1272322"/>
                  <a:pt x="102365" y="1285385"/>
                  <a:pt x="88669" y="1257992"/>
                </a:cubicBezTo>
                <a:cubicBezTo>
                  <a:pt x="86822" y="1250603"/>
                  <a:pt x="86907" y="1242438"/>
                  <a:pt x="83128" y="1235825"/>
                </a:cubicBezTo>
                <a:cubicBezTo>
                  <a:pt x="79240" y="1229020"/>
                  <a:pt x="70849" y="1225721"/>
                  <a:pt x="66502" y="1219200"/>
                </a:cubicBezTo>
                <a:cubicBezTo>
                  <a:pt x="63261" y="1214339"/>
                  <a:pt x="63572" y="1207799"/>
                  <a:pt x="60960" y="1202574"/>
                </a:cubicBezTo>
                <a:cubicBezTo>
                  <a:pt x="57982" y="1196617"/>
                  <a:pt x="52582" y="1192035"/>
                  <a:pt x="49877" y="1185949"/>
                </a:cubicBezTo>
                <a:cubicBezTo>
                  <a:pt x="37821" y="1158822"/>
                  <a:pt x="40690" y="1155330"/>
                  <a:pt x="33251" y="1130531"/>
                </a:cubicBezTo>
                <a:cubicBezTo>
                  <a:pt x="29894" y="1119341"/>
                  <a:pt x="24089" y="1108804"/>
                  <a:pt x="22168" y="1097280"/>
                </a:cubicBezTo>
                <a:cubicBezTo>
                  <a:pt x="20321" y="1086196"/>
                  <a:pt x="18636" y="1075084"/>
                  <a:pt x="16626" y="1064029"/>
                </a:cubicBezTo>
                <a:cubicBezTo>
                  <a:pt x="14941" y="1054762"/>
                  <a:pt x="12416" y="1045645"/>
                  <a:pt x="11084" y="1036320"/>
                </a:cubicBezTo>
                <a:cubicBezTo>
                  <a:pt x="8718" y="1019760"/>
                  <a:pt x="7617" y="1003042"/>
                  <a:pt x="5542" y="986443"/>
                </a:cubicBezTo>
                <a:cubicBezTo>
                  <a:pt x="3922" y="973482"/>
                  <a:pt x="1847" y="960582"/>
                  <a:pt x="0" y="947651"/>
                </a:cubicBezTo>
                <a:cubicBezTo>
                  <a:pt x="1847" y="809105"/>
                  <a:pt x="2394" y="670536"/>
                  <a:pt x="5542" y="532014"/>
                </a:cubicBezTo>
                <a:cubicBezTo>
                  <a:pt x="6089" y="507935"/>
                  <a:pt x="11084" y="484056"/>
                  <a:pt x="11084" y="459971"/>
                </a:cubicBezTo>
                <a:cubicBezTo>
                  <a:pt x="11084" y="386057"/>
                  <a:pt x="7389" y="312189"/>
                  <a:pt x="5542" y="238298"/>
                </a:cubicBezTo>
                <a:cubicBezTo>
                  <a:pt x="9237" y="212436"/>
                  <a:pt x="8365" y="185496"/>
                  <a:pt x="16626" y="160712"/>
                </a:cubicBezTo>
                <a:lnTo>
                  <a:pt x="27709" y="127461"/>
                </a:lnTo>
                <a:cubicBezTo>
                  <a:pt x="29556" y="121919"/>
                  <a:pt x="28391" y="114076"/>
                  <a:pt x="33251" y="110836"/>
                </a:cubicBezTo>
                <a:cubicBezTo>
                  <a:pt x="53240" y="97510"/>
                  <a:pt x="67945" y="89277"/>
                  <a:pt x="83128" y="66501"/>
                </a:cubicBezTo>
                <a:cubicBezTo>
                  <a:pt x="86822" y="60959"/>
                  <a:pt x="89010" y="54037"/>
                  <a:pt x="94211" y="49876"/>
                </a:cubicBezTo>
                <a:cubicBezTo>
                  <a:pt x="98773" y="46227"/>
                  <a:pt x="105612" y="46946"/>
                  <a:pt x="110837" y="44334"/>
                </a:cubicBezTo>
                <a:cubicBezTo>
                  <a:pt x="141794" y="28856"/>
                  <a:pt x="113055" y="31699"/>
                  <a:pt x="160713" y="22167"/>
                </a:cubicBezTo>
                <a:lnTo>
                  <a:pt x="216131" y="11083"/>
                </a:lnTo>
                <a:cubicBezTo>
                  <a:pt x="271999" y="16162"/>
                  <a:pt x="268480" y="20564"/>
                  <a:pt x="315884" y="11083"/>
                </a:cubicBezTo>
                <a:cubicBezTo>
                  <a:pt x="331802" y="7899"/>
                  <a:pt x="329802" y="8247"/>
                  <a:pt x="338051" y="0"/>
                </a:cubicBezTo>
              </a:path>
            </a:pathLst>
          </a:custGeom>
          <a:noFill/>
          <a:ln w="3175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03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pointer</a:t>
            </a:r>
            <a:r>
              <a:rPr lang="en-US" dirty="0"/>
              <a:t> is a variable containing an address</a:t>
            </a:r>
          </a:p>
          <a:p>
            <a:pPr lvl="1"/>
            <a:r>
              <a:rPr lang="en-US" dirty="0"/>
              <a:t>Modifying the pointer </a:t>
            </a:r>
            <a:r>
              <a:rPr lang="en-US" i="1" dirty="0"/>
              <a:t>doesn’t</a:t>
            </a:r>
            <a:r>
              <a:rPr lang="en-US" dirty="0"/>
              <a:t> modify what it points to, but you can access/modify what it points to by </a:t>
            </a:r>
            <a:r>
              <a:rPr lang="en-US" i="1" dirty="0"/>
              <a:t>dereferencing</a:t>
            </a:r>
          </a:p>
          <a:p>
            <a:pPr lvl="1"/>
            <a:r>
              <a:rPr lang="en-US" dirty="0"/>
              <a:t>These work the same in C and C++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4864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&amp;x;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to 6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z = &amp;y;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062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pointer.cc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27162"/>
              </p:ext>
            </p:extLst>
          </p:nvPr>
        </p:nvGraphicFramePr>
        <p:xfrm>
          <a:off x="6583680" y="36576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583680" y="45720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58368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0x7fff…a4</a:t>
                      </a:r>
                    </a:p>
                  </a:txBody>
                  <a:tcPr marL="0" marR="0"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 flipV="1">
            <a:off x="274320" y="4681728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sp>
        <p:nvSpPr>
          <p:cNvPr id="11" name="Freeform 10"/>
          <p:cNvSpPr/>
          <p:nvPr/>
        </p:nvSpPr>
        <p:spPr bwMode="auto">
          <a:xfrm>
            <a:off x="6217920" y="3851564"/>
            <a:ext cx="1736742" cy="1801091"/>
          </a:xfrm>
          <a:custGeom>
            <a:avLst/>
            <a:gdLst>
              <a:gd name="connsiteX0" fmla="*/ 1717964 w 1736742"/>
              <a:gd name="connsiteY0" fmla="*/ 1801091 h 1801091"/>
              <a:gd name="connsiteX1" fmla="*/ 1729048 w 1736742"/>
              <a:gd name="connsiteY1" fmla="*/ 1645920 h 1801091"/>
              <a:gd name="connsiteX2" fmla="*/ 1507375 w 1736742"/>
              <a:gd name="connsiteY2" fmla="*/ 1390996 h 1801091"/>
              <a:gd name="connsiteX3" fmla="*/ 1485208 w 1736742"/>
              <a:gd name="connsiteY3" fmla="*/ 1385454 h 1801091"/>
              <a:gd name="connsiteX4" fmla="*/ 1285702 w 1736742"/>
              <a:gd name="connsiteY4" fmla="*/ 1390996 h 1801091"/>
              <a:gd name="connsiteX5" fmla="*/ 1246909 w 1736742"/>
              <a:gd name="connsiteY5" fmla="*/ 1396538 h 1801091"/>
              <a:gd name="connsiteX6" fmla="*/ 1075113 w 1736742"/>
              <a:gd name="connsiteY6" fmla="*/ 1402080 h 1801091"/>
              <a:gd name="connsiteX7" fmla="*/ 1025237 w 1736742"/>
              <a:gd name="connsiteY7" fmla="*/ 1407621 h 1801091"/>
              <a:gd name="connsiteX8" fmla="*/ 908858 w 1736742"/>
              <a:gd name="connsiteY8" fmla="*/ 1413163 h 1801091"/>
              <a:gd name="connsiteX9" fmla="*/ 820189 w 1736742"/>
              <a:gd name="connsiteY9" fmla="*/ 1418705 h 1801091"/>
              <a:gd name="connsiteX10" fmla="*/ 332509 w 1736742"/>
              <a:gd name="connsiteY10" fmla="*/ 1407621 h 1801091"/>
              <a:gd name="connsiteX11" fmla="*/ 232757 w 1736742"/>
              <a:gd name="connsiteY11" fmla="*/ 1390996 h 1801091"/>
              <a:gd name="connsiteX12" fmla="*/ 216131 w 1736742"/>
              <a:gd name="connsiteY12" fmla="*/ 1385454 h 1801091"/>
              <a:gd name="connsiteX13" fmla="*/ 171797 w 1736742"/>
              <a:gd name="connsiteY13" fmla="*/ 1374371 h 1801091"/>
              <a:gd name="connsiteX14" fmla="*/ 144088 w 1736742"/>
              <a:gd name="connsiteY14" fmla="*/ 1346661 h 1801091"/>
              <a:gd name="connsiteX15" fmla="*/ 105295 w 1736742"/>
              <a:gd name="connsiteY15" fmla="*/ 1296785 h 1801091"/>
              <a:gd name="connsiteX16" fmla="*/ 88669 w 1736742"/>
              <a:gd name="connsiteY16" fmla="*/ 1257992 h 1801091"/>
              <a:gd name="connsiteX17" fmla="*/ 83128 w 1736742"/>
              <a:gd name="connsiteY17" fmla="*/ 1235825 h 1801091"/>
              <a:gd name="connsiteX18" fmla="*/ 66502 w 1736742"/>
              <a:gd name="connsiteY18" fmla="*/ 1219200 h 1801091"/>
              <a:gd name="connsiteX19" fmla="*/ 60960 w 1736742"/>
              <a:gd name="connsiteY19" fmla="*/ 1202574 h 1801091"/>
              <a:gd name="connsiteX20" fmla="*/ 49877 w 1736742"/>
              <a:gd name="connsiteY20" fmla="*/ 1185949 h 1801091"/>
              <a:gd name="connsiteX21" fmla="*/ 33251 w 1736742"/>
              <a:gd name="connsiteY21" fmla="*/ 1130531 h 1801091"/>
              <a:gd name="connsiteX22" fmla="*/ 22168 w 1736742"/>
              <a:gd name="connsiteY22" fmla="*/ 1097280 h 1801091"/>
              <a:gd name="connsiteX23" fmla="*/ 16626 w 1736742"/>
              <a:gd name="connsiteY23" fmla="*/ 1064029 h 1801091"/>
              <a:gd name="connsiteX24" fmla="*/ 11084 w 1736742"/>
              <a:gd name="connsiteY24" fmla="*/ 1036320 h 1801091"/>
              <a:gd name="connsiteX25" fmla="*/ 5542 w 1736742"/>
              <a:gd name="connsiteY25" fmla="*/ 986443 h 1801091"/>
              <a:gd name="connsiteX26" fmla="*/ 0 w 1736742"/>
              <a:gd name="connsiteY26" fmla="*/ 947651 h 1801091"/>
              <a:gd name="connsiteX27" fmla="*/ 5542 w 1736742"/>
              <a:gd name="connsiteY27" fmla="*/ 532014 h 1801091"/>
              <a:gd name="connsiteX28" fmla="*/ 11084 w 1736742"/>
              <a:gd name="connsiteY28" fmla="*/ 459971 h 1801091"/>
              <a:gd name="connsiteX29" fmla="*/ 5542 w 1736742"/>
              <a:gd name="connsiteY29" fmla="*/ 238298 h 1801091"/>
              <a:gd name="connsiteX30" fmla="*/ 16626 w 1736742"/>
              <a:gd name="connsiteY30" fmla="*/ 160712 h 1801091"/>
              <a:gd name="connsiteX31" fmla="*/ 27709 w 1736742"/>
              <a:gd name="connsiteY31" fmla="*/ 127461 h 1801091"/>
              <a:gd name="connsiteX32" fmla="*/ 33251 w 1736742"/>
              <a:gd name="connsiteY32" fmla="*/ 110836 h 1801091"/>
              <a:gd name="connsiteX33" fmla="*/ 83128 w 1736742"/>
              <a:gd name="connsiteY33" fmla="*/ 66501 h 1801091"/>
              <a:gd name="connsiteX34" fmla="*/ 94211 w 1736742"/>
              <a:gd name="connsiteY34" fmla="*/ 49876 h 1801091"/>
              <a:gd name="connsiteX35" fmla="*/ 110837 w 1736742"/>
              <a:gd name="connsiteY35" fmla="*/ 44334 h 1801091"/>
              <a:gd name="connsiteX36" fmla="*/ 160713 w 1736742"/>
              <a:gd name="connsiteY36" fmla="*/ 22167 h 1801091"/>
              <a:gd name="connsiteX37" fmla="*/ 216131 w 1736742"/>
              <a:gd name="connsiteY37" fmla="*/ 11083 h 1801091"/>
              <a:gd name="connsiteX38" fmla="*/ 315884 w 1736742"/>
              <a:gd name="connsiteY38" fmla="*/ 11083 h 1801091"/>
              <a:gd name="connsiteX39" fmla="*/ 338051 w 1736742"/>
              <a:gd name="connsiteY39" fmla="*/ 0 h 180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736742" h="1801091">
                <a:moveTo>
                  <a:pt x="1717964" y="1801091"/>
                </a:moveTo>
                <a:cubicBezTo>
                  <a:pt x="1721659" y="1749367"/>
                  <a:pt x="1750108" y="1693306"/>
                  <a:pt x="1729048" y="1645920"/>
                </a:cubicBezTo>
                <a:cubicBezTo>
                  <a:pt x="1674831" y="1523931"/>
                  <a:pt x="1621997" y="1419653"/>
                  <a:pt x="1507375" y="1390996"/>
                </a:cubicBezTo>
                <a:lnTo>
                  <a:pt x="1485208" y="1385454"/>
                </a:lnTo>
                <a:lnTo>
                  <a:pt x="1285702" y="1390996"/>
                </a:lnTo>
                <a:cubicBezTo>
                  <a:pt x="1272654" y="1391603"/>
                  <a:pt x="1259953" y="1395851"/>
                  <a:pt x="1246909" y="1396538"/>
                </a:cubicBezTo>
                <a:cubicBezTo>
                  <a:pt x="1189693" y="1399549"/>
                  <a:pt x="1132378" y="1400233"/>
                  <a:pt x="1075113" y="1402080"/>
                </a:cubicBezTo>
                <a:cubicBezTo>
                  <a:pt x="1058488" y="1403927"/>
                  <a:pt x="1041928" y="1406508"/>
                  <a:pt x="1025237" y="1407621"/>
                </a:cubicBezTo>
                <a:cubicBezTo>
                  <a:pt x="986486" y="1410204"/>
                  <a:pt x="947638" y="1411067"/>
                  <a:pt x="908858" y="1413163"/>
                </a:cubicBezTo>
                <a:lnTo>
                  <a:pt x="820189" y="1418705"/>
                </a:lnTo>
                <a:cubicBezTo>
                  <a:pt x="726515" y="1417144"/>
                  <a:pt x="462787" y="1414858"/>
                  <a:pt x="332509" y="1407621"/>
                </a:cubicBezTo>
                <a:cubicBezTo>
                  <a:pt x="311805" y="1406471"/>
                  <a:pt x="249244" y="1396492"/>
                  <a:pt x="232757" y="1390996"/>
                </a:cubicBezTo>
                <a:cubicBezTo>
                  <a:pt x="227215" y="1389149"/>
                  <a:pt x="221767" y="1386991"/>
                  <a:pt x="216131" y="1385454"/>
                </a:cubicBezTo>
                <a:cubicBezTo>
                  <a:pt x="201435" y="1381446"/>
                  <a:pt x="171797" y="1374371"/>
                  <a:pt x="171797" y="1374371"/>
                </a:cubicBezTo>
                <a:cubicBezTo>
                  <a:pt x="141313" y="1354048"/>
                  <a:pt x="167181" y="1374373"/>
                  <a:pt x="144088" y="1346661"/>
                </a:cubicBezTo>
                <a:cubicBezTo>
                  <a:pt x="128147" y="1327531"/>
                  <a:pt x="114636" y="1324805"/>
                  <a:pt x="105295" y="1296785"/>
                </a:cubicBezTo>
                <a:cubicBezTo>
                  <a:pt x="97140" y="1272322"/>
                  <a:pt x="102365" y="1285385"/>
                  <a:pt x="88669" y="1257992"/>
                </a:cubicBezTo>
                <a:cubicBezTo>
                  <a:pt x="86822" y="1250603"/>
                  <a:pt x="86907" y="1242438"/>
                  <a:pt x="83128" y="1235825"/>
                </a:cubicBezTo>
                <a:cubicBezTo>
                  <a:pt x="79240" y="1229020"/>
                  <a:pt x="70849" y="1225721"/>
                  <a:pt x="66502" y="1219200"/>
                </a:cubicBezTo>
                <a:cubicBezTo>
                  <a:pt x="63261" y="1214339"/>
                  <a:pt x="63572" y="1207799"/>
                  <a:pt x="60960" y="1202574"/>
                </a:cubicBezTo>
                <a:cubicBezTo>
                  <a:pt x="57982" y="1196617"/>
                  <a:pt x="52582" y="1192035"/>
                  <a:pt x="49877" y="1185949"/>
                </a:cubicBezTo>
                <a:cubicBezTo>
                  <a:pt x="37821" y="1158822"/>
                  <a:pt x="40690" y="1155330"/>
                  <a:pt x="33251" y="1130531"/>
                </a:cubicBezTo>
                <a:cubicBezTo>
                  <a:pt x="29894" y="1119341"/>
                  <a:pt x="24089" y="1108804"/>
                  <a:pt x="22168" y="1097280"/>
                </a:cubicBezTo>
                <a:cubicBezTo>
                  <a:pt x="20321" y="1086196"/>
                  <a:pt x="18636" y="1075084"/>
                  <a:pt x="16626" y="1064029"/>
                </a:cubicBezTo>
                <a:cubicBezTo>
                  <a:pt x="14941" y="1054762"/>
                  <a:pt x="12416" y="1045645"/>
                  <a:pt x="11084" y="1036320"/>
                </a:cubicBezTo>
                <a:cubicBezTo>
                  <a:pt x="8718" y="1019760"/>
                  <a:pt x="7617" y="1003042"/>
                  <a:pt x="5542" y="986443"/>
                </a:cubicBezTo>
                <a:cubicBezTo>
                  <a:pt x="3922" y="973482"/>
                  <a:pt x="1847" y="960582"/>
                  <a:pt x="0" y="947651"/>
                </a:cubicBezTo>
                <a:cubicBezTo>
                  <a:pt x="1847" y="809105"/>
                  <a:pt x="2394" y="670536"/>
                  <a:pt x="5542" y="532014"/>
                </a:cubicBezTo>
                <a:cubicBezTo>
                  <a:pt x="6089" y="507935"/>
                  <a:pt x="11084" y="484056"/>
                  <a:pt x="11084" y="459971"/>
                </a:cubicBezTo>
                <a:cubicBezTo>
                  <a:pt x="11084" y="386057"/>
                  <a:pt x="7389" y="312189"/>
                  <a:pt x="5542" y="238298"/>
                </a:cubicBezTo>
                <a:cubicBezTo>
                  <a:pt x="9237" y="212436"/>
                  <a:pt x="8365" y="185496"/>
                  <a:pt x="16626" y="160712"/>
                </a:cubicBezTo>
                <a:lnTo>
                  <a:pt x="27709" y="127461"/>
                </a:lnTo>
                <a:cubicBezTo>
                  <a:pt x="29556" y="121919"/>
                  <a:pt x="28391" y="114076"/>
                  <a:pt x="33251" y="110836"/>
                </a:cubicBezTo>
                <a:cubicBezTo>
                  <a:pt x="53240" y="97510"/>
                  <a:pt x="67945" y="89277"/>
                  <a:pt x="83128" y="66501"/>
                </a:cubicBezTo>
                <a:cubicBezTo>
                  <a:pt x="86822" y="60959"/>
                  <a:pt x="89010" y="54037"/>
                  <a:pt x="94211" y="49876"/>
                </a:cubicBezTo>
                <a:cubicBezTo>
                  <a:pt x="98773" y="46227"/>
                  <a:pt x="105612" y="46946"/>
                  <a:pt x="110837" y="44334"/>
                </a:cubicBezTo>
                <a:cubicBezTo>
                  <a:pt x="141794" y="28856"/>
                  <a:pt x="113055" y="31699"/>
                  <a:pt x="160713" y="22167"/>
                </a:cubicBezTo>
                <a:lnTo>
                  <a:pt x="216131" y="11083"/>
                </a:lnTo>
                <a:cubicBezTo>
                  <a:pt x="271999" y="16162"/>
                  <a:pt x="268480" y="20564"/>
                  <a:pt x="315884" y="11083"/>
                </a:cubicBezTo>
                <a:cubicBezTo>
                  <a:pt x="331802" y="7899"/>
                  <a:pt x="329802" y="8247"/>
                  <a:pt x="338051" y="0"/>
                </a:cubicBezTo>
              </a:path>
            </a:pathLst>
          </a:custGeom>
          <a:noFill/>
          <a:ln w="3175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486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pointer</a:t>
            </a:r>
            <a:r>
              <a:rPr lang="en-US" dirty="0"/>
              <a:t> is a variable containing an address</a:t>
            </a:r>
          </a:p>
          <a:p>
            <a:pPr lvl="1"/>
            <a:r>
              <a:rPr lang="en-US" dirty="0"/>
              <a:t>Modifying the pointer </a:t>
            </a:r>
            <a:r>
              <a:rPr lang="en-US" i="1" dirty="0"/>
              <a:t>doesn’t</a:t>
            </a:r>
            <a:r>
              <a:rPr lang="en-US" dirty="0"/>
              <a:t> modify what it points to, but you can access/modify what it points to by </a:t>
            </a:r>
            <a:r>
              <a:rPr lang="en-US" i="1" dirty="0"/>
              <a:t>dereferencing</a:t>
            </a:r>
          </a:p>
          <a:p>
            <a:pPr lvl="1"/>
            <a:r>
              <a:rPr lang="en-US" dirty="0"/>
              <a:t>These work the same in C and C++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4864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&amp;x;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to 6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(and *z) to 7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z = &amp;y;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062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pointer.cc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810001"/>
              </p:ext>
            </p:extLst>
          </p:nvPr>
        </p:nvGraphicFramePr>
        <p:xfrm>
          <a:off x="6583680" y="36576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583680" y="45720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58368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0x7fff…a4</a:t>
                      </a:r>
                    </a:p>
                  </a:txBody>
                  <a:tcPr marL="0" marR="0"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 flipV="1">
            <a:off x="274320" y="5093208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sp>
        <p:nvSpPr>
          <p:cNvPr id="11" name="Freeform 10"/>
          <p:cNvSpPr/>
          <p:nvPr/>
        </p:nvSpPr>
        <p:spPr bwMode="auto">
          <a:xfrm>
            <a:off x="6217920" y="3851564"/>
            <a:ext cx="1736742" cy="1801091"/>
          </a:xfrm>
          <a:custGeom>
            <a:avLst/>
            <a:gdLst>
              <a:gd name="connsiteX0" fmla="*/ 1717964 w 1736742"/>
              <a:gd name="connsiteY0" fmla="*/ 1801091 h 1801091"/>
              <a:gd name="connsiteX1" fmla="*/ 1729048 w 1736742"/>
              <a:gd name="connsiteY1" fmla="*/ 1645920 h 1801091"/>
              <a:gd name="connsiteX2" fmla="*/ 1507375 w 1736742"/>
              <a:gd name="connsiteY2" fmla="*/ 1390996 h 1801091"/>
              <a:gd name="connsiteX3" fmla="*/ 1485208 w 1736742"/>
              <a:gd name="connsiteY3" fmla="*/ 1385454 h 1801091"/>
              <a:gd name="connsiteX4" fmla="*/ 1285702 w 1736742"/>
              <a:gd name="connsiteY4" fmla="*/ 1390996 h 1801091"/>
              <a:gd name="connsiteX5" fmla="*/ 1246909 w 1736742"/>
              <a:gd name="connsiteY5" fmla="*/ 1396538 h 1801091"/>
              <a:gd name="connsiteX6" fmla="*/ 1075113 w 1736742"/>
              <a:gd name="connsiteY6" fmla="*/ 1402080 h 1801091"/>
              <a:gd name="connsiteX7" fmla="*/ 1025237 w 1736742"/>
              <a:gd name="connsiteY7" fmla="*/ 1407621 h 1801091"/>
              <a:gd name="connsiteX8" fmla="*/ 908858 w 1736742"/>
              <a:gd name="connsiteY8" fmla="*/ 1413163 h 1801091"/>
              <a:gd name="connsiteX9" fmla="*/ 820189 w 1736742"/>
              <a:gd name="connsiteY9" fmla="*/ 1418705 h 1801091"/>
              <a:gd name="connsiteX10" fmla="*/ 332509 w 1736742"/>
              <a:gd name="connsiteY10" fmla="*/ 1407621 h 1801091"/>
              <a:gd name="connsiteX11" fmla="*/ 232757 w 1736742"/>
              <a:gd name="connsiteY11" fmla="*/ 1390996 h 1801091"/>
              <a:gd name="connsiteX12" fmla="*/ 216131 w 1736742"/>
              <a:gd name="connsiteY12" fmla="*/ 1385454 h 1801091"/>
              <a:gd name="connsiteX13" fmla="*/ 171797 w 1736742"/>
              <a:gd name="connsiteY13" fmla="*/ 1374371 h 1801091"/>
              <a:gd name="connsiteX14" fmla="*/ 144088 w 1736742"/>
              <a:gd name="connsiteY14" fmla="*/ 1346661 h 1801091"/>
              <a:gd name="connsiteX15" fmla="*/ 105295 w 1736742"/>
              <a:gd name="connsiteY15" fmla="*/ 1296785 h 1801091"/>
              <a:gd name="connsiteX16" fmla="*/ 88669 w 1736742"/>
              <a:gd name="connsiteY16" fmla="*/ 1257992 h 1801091"/>
              <a:gd name="connsiteX17" fmla="*/ 83128 w 1736742"/>
              <a:gd name="connsiteY17" fmla="*/ 1235825 h 1801091"/>
              <a:gd name="connsiteX18" fmla="*/ 66502 w 1736742"/>
              <a:gd name="connsiteY18" fmla="*/ 1219200 h 1801091"/>
              <a:gd name="connsiteX19" fmla="*/ 60960 w 1736742"/>
              <a:gd name="connsiteY19" fmla="*/ 1202574 h 1801091"/>
              <a:gd name="connsiteX20" fmla="*/ 49877 w 1736742"/>
              <a:gd name="connsiteY20" fmla="*/ 1185949 h 1801091"/>
              <a:gd name="connsiteX21" fmla="*/ 33251 w 1736742"/>
              <a:gd name="connsiteY21" fmla="*/ 1130531 h 1801091"/>
              <a:gd name="connsiteX22" fmla="*/ 22168 w 1736742"/>
              <a:gd name="connsiteY22" fmla="*/ 1097280 h 1801091"/>
              <a:gd name="connsiteX23" fmla="*/ 16626 w 1736742"/>
              <a:gd name="connsiteY23" fmla="*/ 1064029 h 1801091"/>
              <a:gd name="connsiteX24" fmla="*/ 11084 w 1736742"/>
              <a:gd name="connsiteY24" fmla="*/ 1036320 h 1801091"/>
              <a:gd name="connsiteX25" fmla="*/ 5542 w 1736742"/>
              <a:gd name="connsiteY25" fmla="*/ 986443 h 1801091"/>
              <a:gd name="connsiteX26" fmla="*/ 0 w 1736742"/>
              <a:gd name="connsiteY26" fmla="*/ 947651 h 1801091"/>
              <a:gd name="connsiteX27" fmla="*/ 5542 w 1736742"/>
              <a:gd name="connsiteY27" fmla="*/ 532014 h 1801091"/>
              <a:gd name="connsiteX28" fmla="*/ 11084 w 1736742"/>
              <a:gd name="connsiteY28" fmla="*/ 459971 h 1801091"/>
              <a:gd name="connsiteX29" fmla="*/ 5542 w 1736742"/>
              <a:gd name="connsiteY29" fmla="*/ 238298 h 1801091"/>
              <a:gd name="connsiteX30" fmla="*/ 16626 w 1736742"/>
              <a:gd name="connsiteY30" fmla="*/ 160712 h 1801091"/>
              <a:gd name="connsiteX31" fmla="*/ 27709 w 1736742"/>
              <a:gd name="connsiteY31" fmla="*/ 127461 h 1801091"/>
              <a:gd name="connsiteX32" fmla="*/ 33251 w 1736742"/>
              <a:gd name="connsiteY32" fmla="*/ 110836 h 1801091"/>
              <a:gd name="connsiteX33" fmla="*/ 83128 w 1736742"/>
              <a:gd name="connsiteY33" fmla="*/ 66501 h 1801091"/>
              <a:gd name="connsiteX34" fmla="*/ 94211 w 1736742"/>
              <a:gd name="connsiteY34" fmla="*/ 49876 h 1801091"/>
              <a:gd name="connsiteX35" fmla="*/ 110837 w 1736742"/>
              <a:gd name="connsiteY35" fmla="*/ 44334 h 1801091"/>
              <a:gd name="connsiteX36" fmla="*/ 160713 w 1736742"/>
              <a:gd name="connsiteY36" fmla="*/ 22167 h 1801091"/>
              <a:gd name="connsiteX37" fmla="*/ 216131 w 1736742"/>
              <a:gd name="connsiteY37" fmla="*/ 11083 h 1801091"/>
              <a:gd name="connsiteX38" fmla="*/ 315884 w 1736742"/>
              <a:gd name="connsiteY38" fmla="*/ 11083 h 1801091"/>
              <a:gd name="connsiteX39" fmla="*/ 338051 w 1736742"/>
              <a:gd name="connsiteY39" fmla="*/ 0 h 180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736742" h="1801091">
                <a:moveTo>
                  <a:pt x="1717964" y="1801091"/>
                </a:moveTo>
                <a:cubicBezTo>
                  <a:pt x="1721659" y="1749367"/>
                  <a:pt x="1750108" y="1693306"/>
                  <a:pt x="1729048" y="1645920"/>
                </a:cubicBezTo>
                <a:cubicBezTo>
                  <a:pt x="1674831" y="1523931"/>
                  <a:pt x="1621997" y="1419653"/>
                  <a:pt x="1507375" y="1390996"/>
                </a:cubicBezTo>
                <a:lnTo>
                  <a:pt x="1485208" y="1385454"/>
                </a:lnTo>
                <a:lnTo>
                  <a:pt x="1285702" y="1390996"/>
                </a:lnTo>
                <a:cubicBezTo>
                  <a:pt x="1272654" y="1391603"/>
                  <a:pt x="1259953" y="1395851"/>
                  <a:pt x="1246909" y="1396538"/>
                </a:cubicBezTo>
                <a:cubicBezTo>
                  <a:pt x="1189693" y="1399549"/>
                  <a:pt x="1132378" y="1400233"/>
                  <a:pt x="1075113" y="1402080"/>
                </a:cubicBezTo>
                <a:cubicBezTo>
                  <a:pt x="1058488" y="1403927"/>
                  <a:pt x="1041928" y="1406508"/>
                  <a:pt x="1025237" y="1407621"/>
                </a:cubicBezTo>
                <a:cubicBezTo>
                  <a:pt x="986486" y="1410204"/>
                  <a:pt x="947638" y="1411067"/>
                  <a:pt x="908858" y="1413163"/>
                </a:cubicBezTo>
                <a:lnTo>
                  <a:pt x="820189" y="1418705"/>
                </a:lnTo>
                <a:cubicBezTo>
                  <a:pt x="726515" y="1417144"/>
                  <a:pt x="462787" y="1414858"/>
                  <a:pt x="332509" y="1407621"/>
                </a:cubicBezTo>
                <a:cubicBezTo>
                  <a:pt x="311805" y="1406471"/>
                  <a:pt x="249244" y="1396492"/>
                  <a:pt x="232757" y="1390996"/>
                </a:cubicBezTo>
                <a:cubicBezTo>
                  <a:pt x="227215" y="1389149"/>
                  <a:pt x="221767" y="1386991"/>
                  <a:pt x="216131" y="1385454"/>
                </a:cubicBezTo>
                <a:cubicBezTo>
                  <a:pt x="201435" y="1381446"/>
                  <a:pt x="171797" y="1374371"/>
                  <a:pt x="171797" y="1374371"/>
                </a:cubicBezTo>
                <a:cubicBezTo>
                  <a:pt x="141313" y="1354048"/>
                  <a:pt x="167181" y="1374373"/>
                  <a:pt x="144088" y="1346661"/>
                </a:cubicBezTo>
                <a:cubicBezTo>
                  <a:pt x="128147" y="1327531"/>
                  <a:pt x="114636" y="1324805"/>
                  <a:pt x="105295" y="1296785"/>
                </a:cubicBezTo>
                <a:cubicBezTo>
                  <a:pt x="97140" y="1272322"/>
                  <a:pt x="102365" y="1285385"/>
                  <a:pt x="88669" y="1257992"/>
                </a:cubicBezTo>
                <a:cubicBezTo>
                  <a:pt x="86822" y="1250603"/>
                  <a:pt x="86907" y="1242438"/>
                  <a:pt x="83128" y="1235825"/>
                </a:cubicBezTo>
                <a:cubicBezTo>
                  <a:pt x="79240" y="1229020"/>
                  <a:pt x="70849" y="1225721"/>
                  <a:pt x="66502" y="1219200"/>
                </a:cubicBezTo>
                <a:cubicBezTo>
                  <a:pt x="63261" y="1214339"/>
                  <a:pt x="63572" y="1207799"/>
                  <a:pt x="60960" y="1202574"/>
                </a:cubicBezTo>
                <a:cubicBezTo>
                  <a:pt x="57982" y="1196617"/>
                  <a:pt x="52582" y="1192035"/>
                  <a:pt x="49877" y="1185949"/>
                </a:cubicBezTo>
                <a:cubicBezTo>
                  <a:pt x="37821" y="1158822"/>
                  <a:pt x="40690" y="1155330"/>
                  <a:pt x="33251" y="1130531"/>
                </a:cubicBezTo>
                <a:cubicBezTo>
                  <a:pt x="29894" y="1119341"/>
                  <a:pt x="24089" y="1108804"/>
                  <a:pt x="22168" y="1097280"/>
                </a:cubicBezTo>
                <a:cubicBezTo>
                  <a:pt x="20321" y="1086196"/>
                  <a:pt x="18636" y="1075084"/>
                  <a:pt x="16626" y="1064029"/>
                </a:cubicBezTo>
                <a:cubicBezTo>
                  <a:pt x="14941" y="1054762"/>
                  <a:pt x="12416" y="1045645"/>
                  <a:pt x="11084" y="1036320"/>
                </a:cubicBezTo>
                <a:cubicBezTo>
                  <a:pt x="8718" y="1019760"/>
                  <a:pt x="7617" y="1003042"/>
                  <a:pt x="5542" y="986443"/>
                </a:cubicBezTo>
                <a:cubicBezTo>
                  <a:pt x="3922" y="973482"/>
                  <a:pt x="1847" y="960582"/>
                  <a:pt x="0" y="947651"/>
                </a:cubicBezTo>
                <a:cubicBezTo>
                  <a:pt x="1847" y="809105"/>
                  <a:pt x="2394" y="670536"/>
                  <a:pt x="5542" y="532014"/>
                </a:cubicBezTo>
                <a:cubicBezTo>
                  <a:pt x="6089" y="507935"/>
                  <a:pt x="11084" y="484056"/>
                  <a:pt x="11084" y="459971"/>
                </a:cubicBezTo>
                <a:cubicBezTo>
                  <a:pt x="11084" y="386057"/>
                  <a:pt x="7389" y="312189"/>
                  <a:pt x="5542" y="238298"/>
                </a:cubicBezTo>
                <a:cubicBezTo>
                  <a:pt x="9237" y="212436"/>
                  <a:pt x="8365" y="185496"/>
                  <a:pt x="16626" y="160712"/>
                </a:cubicBezTo>
                <a:lnTo>
                  <a:pt x="27709" y="127461"/>
                </a:lnTo>
                <a:cubicBezTo>
                  <a:pt x="29556" y="121919"/>
                  <a:pt x="28391" y="114076"/>
                  <a:pt x="33251" y="110836"/>
                </a:cubicBezTo>
                <a:cubicBezTo>
                  <a:pt x="53240" y="97510"/>
                  <a:pt x="67945" y="89277"/>
                  <a:pt x="83128" y="66501"/>
                </a:cubicBezTo>
                <a:cubicBezTo>
                  <a:pt x="86822" y="60959"/>
                  <a:pt x="89010" y="54037"/>
                  <a:pt x="94211" y="49876"/>
                </a:cubicBezTo>
                <a:cubicBezTo>
                  <a:pt x="98773" y="46227"/>
                  <a:pt x="105612" y="46946"/>
                  <a:pt x="110837" y="44334"/>
                </a:cubicBezTo>
                <a:cubicBezTo>
                  <a:pt x="141794" y="28856"/>
                  <a:pt x="113055" y="31699"/>
                  <a:pt x="160713" y="22167"/>
                </a:cubicBezTo>
                <a:lnTo>
                  <a:pt x="216131" y="11083"/>
                </a:lnTo>
                <a:cubicBezTo>
                  <a:pt x="271999" y="16162"/>
                  <a:pt x="268480" y="20564"/>
                  <a:pt x="315884" y="11083"/>
                </a:cubicBezTo>
                <a:cubicBezTo>
                  <a:pt x="331802" y="7899"/>
                  <a:pt x="329802" y="8247"/>
                  <a:pt x="338051" y="0"/>
                </a:cubicBezTo>
              </a:path>
            </a:pathLst>
          </a:custGeom>
          <a:noFill/>
          <a:ln w="3175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054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pointer</a:t>
            </a:r>
            <a:r>
              <a:rPr lang="en-US" dirty="0"/>
              <a:t> is a variable containing an address</a:t>
            </a:r>
          </a:p>
          <a:p>
            <a:pPr lvl="1"/>
            <a:r>
              <a:rPr lang="en-US" dirty="0"/>
              <a:t>Modifying the pointer </a:t>
            </a:r>
            <a:r>
              <a:rPr lang="en-US" i="1" dirty="0"/>
              <a:t>doesn’t</a:t>
            </a:r>
            <a:r>
              <a:rPr lang="en-US" dirty="0"/>
              <a:t> modify what it points to, but you can access/modify what it points to by </a:t>
            </a:r>
            <a:r>
              <a:rPr lang="en-US" i="1" dirty="0"/>
              <a:t>dereferencing</a:t>
            </a:r>
          </a:p>
          <a:p>
            <a:pPr lvl="1"/>
            <a:r>
              <a:rPr lang="en-US" dirty="0"/>
              <a:t>These work the same in C and C++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85AF5-5C93-44FF-8273-AD54B35C620D}" type="slidenum">
              <a:rPr lang="en-US" smtClean="0"/>
              <a:t>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548640" y="3383280"/>
            <a:ext cx="5486400" cy="2834640"/>
          </a:xfrm>
          <a:prstGeom prst="roundRect">
            <a:avLst>
              <a:gd name="adj" fmla="val 461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 = &amp;x;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to 6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x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x (and *z) to 7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z = &amp;y;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sets z to the address of 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*z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06240" y="621792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pointer.cc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637863"/>
              </p:ext>
            </p:extLst>
          </p:nvPr>
        </p:nvGraphicFramePr>
        <p:xfrm>
          <a:off x="6583680" y="36576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583680" y="45720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3472"/>
              </p:ext>
            </p:extLst>
          </p:nvPr>
        </p:nvGraphicFramePr>
        <p:xfrm>
          <a:off x="6583680" y="5486400"/>
          <a:ext cx="20116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0x7fff…a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 marL="0" marR="0" anchor="ctr"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 flipV="1">
            <a:off x="274320" y="5330952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p:sp>
        <p:nvSpPr>
          <p:cNvPr id="13" name="Freeform 12"/>
          <p:cNvSpPr/>
          <p:nvPr/>
        </p:nvSpPr>
        <p:spPr bwMode="auto">
          <a:xfrm>
            <a:off x="6201295" y="4738255"/>
            <a:ext cx="1740130" cy="914400"/>
          </a:xfrm>
          <a:custGeom>
            <a:avLst/>
            <a:gdLst>
              <a:gd name="connsiteX0" fmla="*/ 1740130 w 1740130"/>
              <a:gd name="connsiteY0" fmla="*/ 914400 h 914400"/>
              <a:gd name="connsiteX1" fmla="*/ 1729047 w 1740130"/>
              <a:gd name="connsiteY1" fmla="*/ 753687 h 914400"/>
              <a:gd name="connsiteX2" fmla="*/ 1706880 w 1740130"/>
              <a:gd name="connsiteY2" fmla="*/ 720436 h 914400"/>
              <a:gd name="connsiteX3" fmla="*/ 1695796 w 1740130"/>
              <a:gd name="connsiteY3" fmla="*/ 703810 h 914400"/>
              <a:gd name="connsiteX4" fmla="*/ 1684712 w 1740130"/>
              <a:gd name="connsiteY4" fmla="*/ 665018 h 914400"/>
              <a:gd name="connsiteX5" fmla="*/ 1673629 w 1740130"/>
              <a:gd name="connsiteY5" fmla="*/ 648392 h 914400"/>
              <a:gd name="connsiteX6" fmla="*/ 1668087 w 1740130"/>
              <a:gd name="connsiteY6" fmla="*/ 631767 h 914400"/>
              <a:gd name="connsiteX7" fmla="*/ 1645920 w 1740130"/>
              <a:gd name="connsiteY7" fmla="*/ 598516 h 914400"/>
              <a:gd name="connsiteX8" fmla="*/ 1634836 w 1740130"/>
              <a:gd name="connsiteY8" fmla="*/ 581890 h 914400"/>
              <a:gd name="connsiteX9" fmla="*/ 1618210 w 1740130"/>
              <a:gd name="connsiteY9" fmla="*/ 570807 h 914400"/>
              <a:gd name="connsiteX10" fmla="*/ 1590501 w 1740130"/>
              <a:gd name="connsiteY10" fmla="*/ 548640 h 914400"/>
              <a:gd name="connsiteX11" fmla="*/ 1524000 w 1740130"/>
              <a:gd name="connsiteY11" fmla="*/ 515389 h 914400"/>
              <a:gd name="connsiteX12" fmla="*/ 1507374 w 1740130"/>
              <a:gd name="connsiteY12" fmla="*/ 509847 h 914400"/>
              <a:gd name="connsiteX13" fmla="*/ 1463040 w 1740130"/>
              <a:gd name="connsiteY13" fmla="*/ 498763 h 914400"/>
              <a:gd name="connsiteX14" fmla="*/ 1285701 w 1740130"/>
              <a:gd name="connsiteY14" fmla="*/ 504305 h 914400"/>
              <a:gd name="connsiteX15" fmla="*/ 1185949 w 1740130"/>
              <a:gd name="connsiteY15" fmla="*/ 520930 h 914400"/>
              <a:gd name="connsiteX16" fmla="*/ 1152698 w 1740130"/>
              <a:gd name="connsiteY16" fmla="*/ 526472 h 914400"/>
              <a:gd name="connsiteX17" fmla="*/ 1091738 w 1740130"/>
              <a:gd name="connsiteY17" fmla="*/ 537556 h 914400"/>
              <a:gd name="connsiteX18" fmla="*/ 1041861 w 1740130"/>
              <a:gd name="connsiteY18" fmla="*/ 543098 h 914400"/>
              <a:gd name="connsiteX19" fmla="*/ 919941 w 1740130"/>
              <a:gd name="connsiteY19" fmla="*/ 537556 h 914400"/>
              <a:gd name="connsiteX20" fmla="*/ 892232 w 1740130"/>
              <a:gd name="connsiteY20" fmla="*/ 532014 h 914400"/>
              <a:gd name="connsiteX21" fmla="*/ 820189 w 1740130"/>
              <a:gd name="connsiteY21" fmla="*/ 526472 h 914400"/>
              <a:gd name="connsiteX22" fmla="*/ 714894 w 1740130"/>
              <a:gd name="connsiteY22" fmla="*/ 520930 h 914400"/>
              <a:gd name="connsiteX23" fmla="*/ 648392 w 1740130"/>
              <a:gd name="connsiteY23" fmla="*/ 515389 h 914400"/>
              <a:gd name="connsiteX24" fmla="*/ 598516 w 1740130"/>
              <a:gd name="connsiteY24" fmla="*/ 509847 h 914400"/>
              <a:gd name="connsiteX25" fmla="*/ 432261 w 1740130"/>
              <a:gd name="connsiteY25" fmla="*/ 504305 h 914400"/>
              <a:gd name="connsiteX26" fmla="*/ 371301 w 1740130"/>
              <a:gd name="connsiteY26" fmla="*/ 498763 h 914400"/>
              <a:gd name="connsiteX27" fmla="*/ 227214 w 1740130"/>
              <a:gd name="connsiteY27" fmla="*/ 493221 h 914400"/>
              <a:gd name="connsiteX28" fmla="*/ 193963 w 1740130"/>
              <a:gd name="connsiteY28" fmla="*/ 482138 h 914400"/>
              <a:gd name="connsiteX29" fmla="*/ 155170 w 1740130"/>
              <a:gd name="connsiteY29" fmla="*/ 471054 h 914400"/>
              <a:gd name="connsiteX30" fmla="*/ 138545 w 1740130"/>
              <a:gd name="connsiteY30" fmla="*/ 459970 h 914400"/>
              <a:gd name="connsiteX31" fmla="*/ 121920 w 1740130"/>
              <a:gd name="connsiteY31" fmla="*/ 443345 h 914400"/>
              <a:gd name="connsiteX32" fmla="*/ 99752 w 1740130"/>
              <a:gd name="connsiteY32" fmla="*/ 432261 h 914400"/>
              <a:gd name="connsiteX33" fmla="*/ 66501 w 1740130"/>
              <a:gd name="connsiteY33" fmla="*/ 410094 h 914400"/>
              <a:gd name="connsiteX34" fmla="*/ 60960 w 1740130"/>
              <a:gd name="connsiteY34" fmla="*/ 393469 h 914400"/>
              <a:gd name="connsiteX35" fmla="*/ 38792 w 1740130"/>
              <a:gd name="connsiteY35" fmla="*/ 360218 h 914400"/>
              <a:gd name="connsiteX36" fmla="*/ 33250 w 1740130"/>
              <a:gd name="connsiteY36" fmla="*/ 343592 h 914400"/>
              <a:gd name="connsiteX37" fmla="*/ 22167 w 1740130"/>
              <a:gd name="connsiteY37" fmla="*/ 326967 h 914400"/>
              <a:gd name="connsiteX38" fmla="*/ 16625 w 1740130"/>
              <a:gd name="connsiteY38" fmla="*/ 299258 h 914400"/>
              <a:gd name="connsiteX39" fmla="*/ 5541 w 1740130"/>
              <a:gd name="connsiteY39" fmla="*/ 266007 h 914400"/>
              <a:gd name="connsiteX40" fmla="*/ 0 w 1740130"/>
              <a:gd name="connsiteY40" fmla="*/ 249381 h 914400"/>
              <a:gd name="connsiteX41" fmla="*/ 11083 w 1740130"/>
              <a:gd name="connsiteY41" fmla="*/ 188421 h 914400"/>
              <a:gd name="connsiteX42" fmla="*/ 22167 w 1740130"/>
              <a:gd name="connsiteY42" fmla="*/ 171796 h 914400"/>
              <a:gd name="connsiteX43" fmla="*/ 27709 w 1740130"/>
              <a:gd name="connsiteY43" fmla="*/ 149629 h 914400"/>
              <a:gd name="connsiteX44" fmla="*/ 49876 w 1740130"/>
              <a:gd name="connsiteY44" fmla="*/ 116378 h 914400"/>
              <a:gd name="connsiteX45" fmla="*/ 99752 w 1740130"/>
              <a:gd name="connsiteY45" fmla="*/ 72043 h 914400"/>
              <a:gd name="connsiteX46" fmla="*/ 116378 w 1740130"/>
              <a:gd name="connsiteY46" fmla="*/ 66501 h 914400"/>
              <a:gd name="connsiteX47" fmla="*/ 133003 w 1740130"/>
              <a:gd name="connsiteY47" fmla="*/ 49876 h 914400"/>
              <a:gd name="connsiteX48" fmla="*/ 155170 w 1740130"/>
              <a:gd name="connsiteY48" fmla="*/ 38792 h 914400"/>
              <a:gd name="connsiteX49" fmla="*/ 188421 w 1740130"/>
              <a:gd name="connsiteY49" fmla="*/ 27709 h 914400"/>
              <a:gd name="connsiteX50" fmla="*/ 299258 w 1740130"/>
              <a:gd name="connsiteY50" fmla="*/ 16625 h 914400"/>
              <a:gd name="connsiteX51" fmla="*/ 365760 w 1740130"/>
              <a:gd name="connsiteY51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740130" h="914400">
                <a:moveTo>
                  <a:pt x="1740130" y="914400"/>
                </a:moveTo>
                <a:cubicBezTo>
                  <a:pt x="1736436" y="860829"/>
                  <a:pt x="1738120" y="806613"/>
                  <a:pt x="1729047" y="753687"/>
                </a:cubicBezTo>
                <a:cubicBezTo>
                  <a:pt x="1726796" y="740558"/>
                  <a:pt x="1714269" y="731520"/>
                  <a:pt x="1706880" y="720436"/>
                </a:cubicBezTo>
                <a:lnTo>
                  <a:pt x="1695796" y="703810"/>
                </a:lnTo>
                <a:cubicBezTo>
                  <a:pt x="1694020" y="696706"/>
                  <a:pt x="1688688" y="672970"/>
                  <a:pt x="1684712" y="665018"/>
                </a:cubicBezTo>
                <a:cubicBezTo>
                  <a:pt x="1681733" y="659061"/>
                  <a:pt x="1676608" y="654349"/>
                  <a:pt x="1673629" y="648392"/>
                </a:cubicBezTo>
                <a:cubicBezTo>
                  <a:pt x="1671017" y="643167"/>
                  <a:pt x="1670924" y="636873"/>
                  <a:pt x="1668087" y="631767"/>
                </a:cubicBezTo>
                <a:cubicBezTo>
                  <a:pt x="1661618" y="620122"/>
                  <a:pt x="1653309" y="609600"/>
                  <a:pt x="1645920" y="598516"/>
                </a:cubicBezTo>
                <a:cubicBezTo>
                  <a:pt x="1642225" y="592974"/>
                  <a:pt x="1640378" y="585584"/>
                  <a:pt x="1634836" y="581890"/>
                </a:cubicBezTo>
                <a:lnTo>
                  <a:pt x="1618210" y="570807"/>
                </a:lnTo>
                <a:cubicBezTo>
                  <a:pt x="1597731" y="540086"/>
                  <a:pt x="1618845" y="564386"/>
                  <a:pt x="1590501" y="548640"/>
                </a:cubicBezTo>
                <a:cubicBezTo>
                  <a:pt x="1526037" y="512827"/>
                  <a:pt x="1588737" y="536967"/>
                  <a:pt x="1524000" y="515389"/>
                </a:cubicBezTo>
                <a:cubicBezTo>
                  <a:pt x="1518458" y="513542"/>
                  <a:pt x="1513041" y="511264"/>
                  <a:pt x="1507374" y="509847"/>
                </a:cubicBezTo>
                <a:lnTo>
                  <a:pt x="1463040" y="498763"/>
                </a:lnTo>
                <a:lnTo>
                  <a:pt x="1285701" y="504305"/>
                </a:lnTo>
                <a:cubicBezTo>
                  <a:pt x="1247384" y="506221"/>
                  <a:pt x="1224715" y="514469"/>
                  <a:pt x="1185949" y="520930"/>
                </a:cubicBezTo>
                <a:lnTo>
                  <a:pt x="1152698" y="526472"/>
                </a:lnTo>
                <a:cubicBezTo>
                  <a:pt x="1123965" y="531696"/>
                  <a:pt x="1122357" y="533473"/>
                  <a:pt x="1091738" y="537556"/>
                </a:cubicBezTo>
                <a:cubicBezTo>
                  <a:pt x="1075157" y="539767"/>
                  <a:pt x="1058487" y="541251"/>
                  <a:pt x="1041861" y="543098"/>
                </a:cubicBezTo>
                <a:cubicBezTo>
                  <a:pt x="1001221" y="541251"/>
                  <a:pt x="960512" y="540561"/>
                  <a:pt x="919941" y="537556"/>
                </a:cubicBezTo>
                <a:cubicBezTo>
                  <a:pt x="910547" y="536860"/>
                  <a:pt x="901594" y="533054"/>
                  <a:pt x="892232" y="532014"/>
                </a:cubicBezTo>
                <a:cubicBezTo>
                  <a:pt x="868294" y="529354"/>
                  <a:pt x="844227" y="527974"/>
                  <a:pt x="820189" y="526472"/>
                </a:cubicBezTo>
                <a:lnTo>
                  <a:pt x="714894" y="520930"/>
                </a:lnTo>
                <a:cubicBezTo>
                  <a:pt x="692696" y="519498"/>
                  <a:pt x="670536" y="517498"/>
                  <a:pt x="648392" y="515389"/>
                </a:cubicBezTo>
                <a:cubicBezTo>
                  <a:pt x="631740" y="513803"/>
                  <a:pt x="615222" y="510704"/>
                  <a:pt x="598516" y="509847"/>
                </a:cubicBezTo>
                <a:cubicBezTo>
                  <a:pt x="543140" y="507007"/>
                  <a:pt x="487679" y="506152"/>
                  <a:pt x="432261" y="504305"/>
                </a:cubicBezTo>
                <a:cubicBezTo>
                  <a:pt x="411941" y="502458"/>
                  <a:pt x="391675" y="499864"/>
                  <a:pt x="371301" y="498763"/>
                </a:cubicBezTo>
                <a:cubicBezTo>
                  <a:pt x="323307" y="496169"/>
                  <a:pt x="275069" y="497707"/>
                  <a:pt x="227214" y="493221"/>
                </a:cubicBezTo>
                <a:cubicBezTo>
                  <a:pt x="215582" y="492131"/>
                  <a:pt x="205297" y="484972"/>
                  <a:pt x="193963" y="482138"/>
                </a:cubicBezTo>
                <a:cubicBezTo>
                  <a:pt x="166129" y="475179"/>
                  <a:pt x="179022" y="479005"/>
                  <a:pt x="155170" y="471054"/>
                </a:cubicBezTo>
                <a:cubicBezTo>
                  <a:pt x="149628" y="467359"/>
                  <a:pt x="143662" y="464234"/>
                  <a:pt x="138545" y="459970"/>
                </a:cubicBezTo>
                <a:cubicBezTo>
                  <a:pt x="132524" y="454953"/>
                  <a:pt x="128297" y="447900"/>
                  <a:pt x="121920" y="443345"/>
                </a:cubicBezTo>
                <a:cubicBezTo>
                  <a:pt x="115197" y="438543"/>
                  <a:pt x="106836" y="436511"/>
                  <a:pt x="99752" y="432261"/>
                </a:cubicBezTo>
                <a:cubicBezTo>
                  <a:pt x="88329" y="425408"/>
                  <a:pt x="66501" y="410094"/>
                  <a:pt x="66501" y="410094"/>
                </a:cubicBezTo>
                <a:cubicBezTo>
                  <a:pt x="64654" y="404552"/>
                  <a:pt x="63797" y="398575"/>
                  <a:pt x="60960" y="393469"/>
                </a:cubicBezTo>
                <a:cubicBezTo>
                  <a:pt x="54491" y="381824"/>
                  <a:pt x="38792" y="360218"/>
                  <a:pt x="38792" y="360218"/>
                </a:cubicBezTo>
                <a:cubicBezTo>
                  <a:pt x="36945" y="354676"/>
                  <a:pt x="35862" y="348817"/>
                  <a:pt x="33250" y="343592"/>
                </a:cubicBezTo>
                <a:cubicBezTo>
                  <a:pt x="30272" y="337635"/>
                  <a:pt x="24506" y="333203"/>
                  <a:pt x="22167" y="326967"/>
                </a:cubicBezTo>
                <a:cubicBezTo>
                  <a:pt x="18860" y="318147"/>
                  <a:pt x="19103" y="308345"/>
                  <a:pt x="16625" y="299258"/>
                </a:cubicBezTo>
                <a:cubicBezTo>
                  <a:pt x="13551" y="287986"/>
                  <a:pt x="9235" y="277091"/>
                  <a:pt x="5541" y="266007"/>
                </a:cubicBezTo>
                <a:lnTo>
                  <a:pt x="0" y="249381"/>
                </a:lnTo>
                <a:cubicBezTo>
                  <a:pt x="1910" y="234097"/>
                  <a:pt x="2540" y="205507"/>
                  <a:pt x="11083" y="188421"/>
                </a:cubicBezTo>
                <a:cubicBezTo>
                  <a:pt x="14062" y="182464"/>
                  <a:pt x="18472" y="177338"/>
                  <a:pt x="22167" y="171796"/>
                </a:cubicBezTo>
                <a:cubicBezTo>
                  <a:pt x="24014" y="164407"/>
                  <a:pt x="24303" y="156441"/>
                  <a:pt x="27709" y="149629"/>
                </a:cubicBezTo>
                <a:cubicBezTo>
                  <a:pt x="33666" y="137714"/>
                  <a:pt x="40457" y="125797"/>
                  <a:pt x="49876" y="116378"/>
                </a:cubicBezTo>
                <a:cubicBezTo>
                  <a:pt x="64560" y="101694"/>
                  <a:pt x="79976" y="81931"/>
                  <a:pt x="99752" y="72043"/>
                </a:cubicBezTo>
                <a:cubicBezTo>
                  <a:pt x="104977" y="69430"/>
                  <a:pt x="110836" y="68348"/>
                  <a:pt x="116378" y="66501"/>
                </a:cubicBezTo>
                <a:cubicBezTo>
                  <a:pt x="121920" y="60959"/>
                  <a:pt x="126626" y="54431"/>
                  <a:pt x="133003" y="49876"/>
                </a:cubicBezTo>
                <a:cubicBezTo>
                  <a:pt x="139725" y="45074"/>
                  <a:pt x="147500" y="41860"/>
                  <a:pt x="155170" y="38792"/>
                </a:cubicBezTo>
                <a:cubicBezTo>
                  <a:pt x="166018" y="34453"/>
                  <a:pt x="177337" y="31403"/>
                  <a:pt x="188421" y="27709"/>
                </a:cubicBezTo>
                <a:cubicBezTo>
                  <a:pt x="235606" y="11981"/>
                  <a:pt x="195364" y="23790"/>
                  <a:pt x="299258" y="16625"/>
                </a:cubicBezTo>
                <a:cubicBezTo>
                  <a:pt x="369442" y="11785"/>
                  <a:pt x="365760" y="33160"/>
                  <a:pt x="365760" y="0"/>
                </a:cubicBezTo>
              </a:path>
            </a:pathLst>
          </a:custGeom>
          <a:noFill/>
          <a:ln w="3175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51494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11275</TotalTime>
  <Words>7061</Words>
  <Application>Microsoft Office PowerPoint</Application>
  <PresentationFormat>On-screen Show (4:3)</PresentationFormat>
  <Paragraphs>1155</Paragraphs>
  <Slides>51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9" baseType="lpstr">
      <vt:lpstr>Arial</vt:lpstr>
      <vt:lpstr>Arial Narrow</vt:lpstr>
      <vt:lpstr>Calibri</vt:lpstr>
      <vt:lpstr>Courier New</vt:lpstr>
      <vt:lpstr>Ink Free</vt:lpstr>
      <vt:lpstr>Times New Roman</vt:lpstr>
      <vt:lpstr>Wingdings</vt:lpstr>
      <vt:lpstr>UWTheme-333-Sp18</vt:lpstr>
      <vt:lpstr>C++ References, Const, Classes CSE 333 Spring 2021</vt:lpstr>
      <vt:lpstr>How would you describe your quarter so far?</vt:lpstr>
      <vt:lpstr>Administrivia</vt:lpstr>
      <vt:lpstr>Lecture Outline</vt:lpstr>
      <vt:lpstr>Pointers Reminder</vt:lpstr>
      <vt:lpstr>Pointers Reminder</vt:lpstr>
      <vt:lpstr>Pointers Reminder</vt:lpstr>
      <vt:lpstr>Pointers Reminder</vt:lpstr>
      <vt:lpstr>Pointers Reminder</vt:lpstr>
      <vt:lpstr>Pointers Reminder</vt:lpstr>
      <vt:lpstr>References</vt:lpstr>
      <vt:lpstr>References</vt:lpstr>
      <vt:lpstr>References</vt:lpstr>
      <vt:lpstr>References</vt:lpstr>
      <vt:lpstr>References</vt:lpstr>
      <vt:lpstr>References</vt:lpstr>
      <vt:lpstr>Pass-By-Reference</vt:lpstr>
      <vt:lpstr>Pass-By-Reference</vt:lpstr>
      <vt:lpstr>Pass-By-Reference</vt:lpstr>
      <vt:lpstr>Pass-By-Reference</vt:lpstr>
      <vt:lpstr>Pass-By-Reference</vt:lpstr>
      <vt:lpstr>Pass-By-Reference</vt:lpstr>
      <vt:lpstr>Polling Question</vt:lpstr>
      <vt:lpstr>Polling Question</vt:lpstr>
      <vt:lpstr>Polling Question</vt:lpstr>
      <vt:lpstr>Polling Question</vt:lpstr>
      <vt:lpstr>Polling Question</vt:lpstr>
      <vt:lpstr>Polling Question</vt:lpstr>
      <vt:lpstr>Polling Question</vt:lpstr>
      <vt:lpstr>Lecture Outline</vt:lpstr>
      <vt:lpstr>const</vt:lpstr>
      <vt:lpstr>const and Pointers</vt:lpstr>
      <vt:lpstr>const and Pointers</vt:lpstr>
      <vt:lpstr>const and Pointers</vt:lpstr>
      <vt:lpstr>const Parameters</vt:lpstr>
      <vt:lpstr>Polling Question</vt:lpstr>
      <vt:lpstr>Polling Question</vt:lpstr>
      <vt:lpstr>When to Use References?</vt:lpstr>
      <vt:lpstr>Lecture Outline</vt:lpstr>
      <vt:lpstr>Classes</vt:lpstr>
      <vt:lpstr>Class Organization</vt:lpstr>
      <vt:lpstr>Const &amp; Classes</vt:lpstr>
      <vt:lpstr>Class Definition (.h file)</vt:lpstr>
      <vt:lpstr>Class Member Definitions (.cc file)</vt:lpstr>
      <vt:lpstr>Class Usage (.cc file)</vt:lpstr>
      <vt:lpstr>Polling Question</vt:lpstr>
      <vt:lpstr>Polling Question</vt:lpstr>
      <vt:lpstr>Polling Question</vt:lpstr>
      <vt:lpstr>Reading Assignment</vt:lpstr>
      <vt:lpstr>Extra Exercise #1</vt:lpstr>
      <vt:lpstr>Extra Exercise #2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Su20 Lec10 - C++ References, Const, Classes</dc:title>
  <dc:creator>Travis McGaha</dc:creator>
  <cp:lastModifiedBy>Travis McGaha</cp:lastModifiedBy>
  <cp:revision>139</cp:revision>
  <cp:lastPrinted>2020-07-15T08:04:12Z</cp:lastPrinted>
  <dcterms:created xsi:type="dcterms:W3CDTF">2018-04-12T23:56:30Z</dcterms:created>
  <dcterms:modified xsi:type="dcterms:W3CDTF">2021-04-19T09:56:38Z</dcterms:modified>
</cp:coreProperties>
</file>