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6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7.xml" ContentType="application/inkml+xml"/>
  <Override PartName="/ppt/ink/ink8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7"/>
  </p:notesMasterIdLst>
  <p:handoutMasterIdLst>
    <p:handoutMasterId r:id="rId48"/>
  </p:handoutMasterIdLst>
  <p:sldIdLst>
    <p:sldId id="352" r:id="rId2"/>
    <p:sldId id="257" r:id="rId3"/>
    <p:sldId id="258" r:id="rId4"/>
    <p:sldId id="354" r:id="rId5"/>
    <p:sldId id="355" r:id="rId6"/>
    <p:sldId id="357" r:id="rId7"/>
    <p:sldId id="323" r:id="rId8"/>
    <p:sldId id="356" r:id="rId9"/>
    <p:sldId id="318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09" r:id="rId19"/>
    <p:sldId id="310" r:id="rId20"/>
    <p:sldId id="311" r:id="rId21"/>
    <p:sldId id="337" r:id="rId22"/>
    <p:sldId id="314" r:id="rId23"/>
    <p:sldId id="312" r:id="rId24"/>
    <p:sldId id="339" r:id="rId25"/>
    <p:sldId id="315" r:id="rId26"/>
    <p:sldId id="351" r:id="rId27"/>
    <p:sldId id="316" r:id="rId28"/>
    <p:sldId id="317" r:id="rId29"/>
    <p:sldId id="334" r:id="rId30"/>
    <p:sldId id="335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32" r:id="rId43"/>
    <p:sldId id="302" r:id="rId44"/>
    <p:sldId id="303" r:id="rId45"/>
    <p:sldId id="336" r:id="rId46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00"/>
    <a:srgbClr val="4B2A85"/>
    <a:srgbClr val="9900CC"/>
    <a:srgbClr val="9933FF"/>
    <a:srgbClr val="669900"/>
    <a:srgbClr val="E2661A"/>
    <a:srgbClr val="0066FF"/>
    <a:srgbClr val="09CE9D"/>
    <a:srgbClr val="B7A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5" autoAdjust="0"/>
    <p:restoredTop sz="86538" autoAdjust="0"/>
  </p:normalViewPr>
  <p:slideViewPr>
    <p:cSldViewPr snapToGrid="0">
      <p:cViewPr varScale="1">
        <p:scale>
          <a:sx n="60" d="100"/>
          <a:sy n="60" d="100"/>
        </p:scale>
        <p:origin x="63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571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5707C-5826-E54D-B2C8-AF7C3B1CB9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82BF1-C3E9-E441-91E5-0B04F13E81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87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7:09:31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4312 6683 136 0,'-6'-2'52'0,"3"4"-28"0,3-4-24 0,0 2 10 0,0 0-6 15,-3 0-1-15,0 0 1 16,0 0 0 0,-6-3 6-16,0 0 4 0,-3 1-1 15,0-1 0-15,-2 1-1 16,-7-4 2-16,0 1-3 15,0 2-1-15,-3-2-2 16,-3 0 0-16,-2-1-2 16,-1 1-1-16,0-3 3 15,-6 0 3-15,1 0 0 16,-1 0 3-16,0 0-1 16,-2 3 2-16,2 2-10 15,0 1-3-15,0-1-2 0,1 1 2 16,-1-1-1-16,0 0-1 15,0 1 1-15,-2-4-1 16,-1 1 0-16,0 2 0 16,1-5 0-16,-7 3 0 15,3 3 0-15,-2 4 2 16,2 3-3-16,0 1 0 16,4-1-1-16,-1 0-2 15,-3 3 3-15,4 0 0 16,-4 0 1-16,6 0 0 15,-2 3 0-15,-1-1 2 0,3 3-3 16,3 6-2-16,1 0 2 16,-7-1 0-16,6 1-2 15,3 2 2-15,1 3-1 16,2-1-2-16,-3 6-4 16,6-5-2-16,1 0 11 15,5 5 6-15,3 0-5 16,0 3 0-16,6-3-2 15,3 3 2-15,0 0-6 16,6-1-1-16,0-2 2 16,0-2 3-16,9 2-1 15,3 0 0-15,0-2-1 16,6-1 0-16,-3 3 2 16,5-5 2-16,4 2 1 15,3 4 1-15,0-4-5 16,6-2-1-16,2-3 1 0,1-2 0 15,3-1-2-15,2 1 2 16,1-4 3-16,0 1 1 16,2-2-1-16,4-4 1 15,3 1-7-15,2-1 1 16,1-2 1-16,5 3 3 16,-2-3 0-16,2-3-1 15,1-8 1-15,-1 3 1 16,4 0-1-16,-4 0 2 15,1-2-4-15,2-1-2 16,-2 0-1-16,0 1 3 16,11-1 2-16,-6 1 4 15,-2-4-2-15,-4 6-2 0,-2-2 0 16,0 2-1-16,-4-3 0 16,1 0 0-16,-1 1 0 15,1-1 0-15,-1 0 0 16,1-2 2-16,-3 2-1 15,-1-2-1-15,-2 2-2 16,2 1 1-16,-2-3 1 16,0-1 2-16,-4 1-1 15,-2-3-1-15,6 0 3 16,-4-3 0-16,-5 1-4 16,0-9 1-16,-4 4 2 15,-2-4 1-15,3-2-1 16,-3 2 1-16,-7 1-2 0,1-1-1 15,-3 1 1-15,0-3 1 16,-3-1-1 0,0-1-1-16,-1-1 5 15,-2-3 1-15,-3 1-2 0,-3 2-3 16,-6 0 0-16,-3 0 1 16,-6 1 5-16,-3-14 4 15,-3 5-4-15,-9 0 1 16,0 3-5-16,-2 0-2 15,-10 0 2-15,0 0 0 16,-3 2-1-16,-2 3-2 0,-7-2 1 16,-6-3-1-16,-5 5 2 15,-7 3 1-15,1 2 1 16,-10 3 0-16,-2 3-2 16,-7 3-2-16,-5 4 1 15,-3 4-1-15,2-1-3 16,4 0 2-16,0 1-1 15,5 2 0-15,1 0-20 16,8 5-10-16,-5 0-57 16,2 14-22-16,7-14 11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4T23:30:01.89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4T23:30:19.48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7,'0'-3,"0"0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4T23:30:27.33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23:29:21.8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4592 5009 856 0,'0'0'38'0,"0"0"8"0,-8 2-37 0,-4 1-9 0,3-1 0 0,0 4 0 16,-6-1 102-16,3 6 18 0,3-1 4 0,-3 1 1 16,0-1-26-16,0 1-6 0,-3 5-1 0,7 0 0 15,-4 0-32-15,6-1-6 0,-3 7-2 0,3-1 0 16,3-5-14-16,3 2-3 0,-3-2-1 0,9 3 0 15,0-4-19-15,3 1-4 0,0-2-1 0,2-1 0 16,7-3-10-16,0 1-9 0,0-6 9 0,0 3-13 16,6 0-122-16,-6-3-24 15</inkml:trace>
  <inkml:trace contextRef="#ctx0" brushRef="#br0" timeOffset="1">4723 5125 518 0,'0'0'46'0,"0"0"-37"0,-3 0-9 0,3 0 0 16,0 0 185-16,-6 0 35 0,4-3 8 0,-4 1 0 15,6 2-99-15,-3 0-20 0,-3 0-4 0,-3 2-1 16,3-2-19-16,3 3-4 0,-6 0-1 0,3 2 0 16,0 0-37-16,3-2-8 0,3-3-2 0,-3 5 0 15,0 3-33-15,3-3 0 0,0-5 0 0,3 8 0 16,0-2 0-16,3 2 0 0,0-3 0 0,3 3 0 15,0 2 0-15,3 1 0 0,-3 0 0 0,-1-4 0 16,1 1 0-16,-3 3 0 0,0 0 0 0,-3-6 0 16,0 3 0-16,-3 0 0 0,-6 2 0 0,3-2 10 15,-6-2 10-15,3 1 1 0,-5-1 1 0,-1-1 0 16,0-2-12-16,0-1-2 0,-3-2-8 0,6 0 12 16,3 0-24-16,-3-5-4 0,3 2-2 0,0-2 0 15,0 0-46-15,3 2-10 0,0-2-2 16,0 0 0-16,3-3-87 15,3 2-17-15,-3 4-4 0,3-12-1 0</inkml:trace>
  <inkml:trace contextRef="#ctx0" brushRef="#br0" timeOffset="2">4854 5027 1036 0,'0'0'92'0,"0"0"-73"0,0 0-19 16,0 0 0-16,3 8 246 0,3 0 46 0,0 0 8 0,0 2 3 15,0 1-191-15,0 5-37 0,-3 0-8 16,0 2-2-16,3 1-17 0,-3-1-4 0,-3 4-1 0,0-1 0 15,0 0-6-15,0-3-1 0,0 4 0 0,-6-1 0 16,3-5-24-16,-6 2-12 0,3-2 10 0,0 0-10 31,-3-3-77-31,0 0-22 0,-3-5-4 0</inkml:trace>
  <inkml:trace contextRef="#ctx0" brushRef="#br0" timeOffset="3">154 5260 230 0,'-6'0'20'0,"6"0"-20"0,0 0 0 0,0 0 0 0,0 0 192 0,0 0 35 16,0 0 6-16,0 0 2 0,0 0-95 0,0 0-18 15,-3-5-4-15,3-1-1 0,0 6-27 0,-3-2-6 16,1-1 0-16,-4 0-1 0,0 3-41 0,0 0-8 16,-6 3-2-16,0 2 0 0,0 6 0 0,0-1 0 15,0 4 0-15,0 2 0 0,0 2-8 0,0 1-1 16,6-1-1-16,0 1 0 0,1-1-6 0,2 1-2 16,6 2 0-16,-3-5 0 0,3 2-14 0,2-2 0 15,4 0 0-15,0-3 0 16,6 0-22-16,-3-2-4 0,0 0-1 0,3-6 0 15,3 0-154-15,0-5-31 0</inkml:trace>
  <inkml:trace contextRef="#ctx0" brushRef="#br0" timeOffset="4">291 5374 345 0,'0'0'31'0,"0"0"-31"0,-3 0 0 0,0 0 0 15,3 0 248-15,-3 0 44 0,-3-3 9 0,3 6 2 0,0-3-163 16,-2 2-33-16,-1 4-7 0,0-6 0 0,0 2-30 0,0 4-6 16,0-4 0-16,0 3-1 0,0 1-36 0,3-1-7 15,3-5-2-15,0 5 0 0,-3 1-10 0,6-1-8 16,-3-5 12-16,3 8-12 0,3-3 0 0,3 3 0 15,0-3 0-15,0 3 0 0,0-2 0 0,-4 2 0 16,4 0 0-16,-3-1 0 0,0 1 0 0,-3-2 8 16,0 2-8-16,-3-3 10 0,0 3 25 0,-3-3 5 15,-3 3 0-15,0 0 1 0,0-3-11 0,-2 1-2 16,-4-1-1-16,0-2 0 16,3-1-27-16,0 1 0 0,0-3-9 0,0 0 9 15,0-3-172-15,0 1-27 0,0-4-5 16</inkml:trace>
  <inkml:trace contextRef="#ctx0" brushRef="#br0" timeOffset="5">398 5273 1796 0,'12'-5'80'0,"-12"5"16"0,0 0-77 0,9 2-19 0,6 4 0 0,-3 2 0 15,-3 2 79-15,0 1 12 0,3 2 2 0,-3 3 1 16,0 0-19-16,-6 0-4 0,0 2-1 0,-3 3 0 15,-3-5-13-15,-3 3-2 0,0-1-1 0,-3-2 0 16,3 0-14-16,-6 3-2 0,0-1-1 0,0-2 0 16,-3 3-132-16,3-6-26 15</inkml:trace>
  <inkml:trace contextRef="#ctx0" brushRef="#br0" timeOffset="6">8858 5014 1155 0,'0'0'51'0,"0"0"11"0,0 0-50 0,0 0-12 0,0 0 0 0,0 0 0 16,-3-3 58-16,0 1 9 0,0-4 1 0,3 6 1 15,-3 0 10-15,-3 0 1 0,-3 0 1 0,3 3 0 16,0 0-1-16,-3 2 0 0,-3 0 0 0,3 3 0 16,-3-3-19-16,4 9-4 0,-4-1-1 0,3 3 0 15,-3 0-15-15,3-1-3 0,0 4-1 0,3-1 0 16,0 1 6-16,3-3 1 0,3 2 0 0,0-2 0 15,3 0-34-15,3 0-10 0,3-3 0 0,0 0 0 16,0 1 0-16,6-4 0 0,0-2 0 16,2 0 0-16,1 0-120 0,0-3-28 15,0-2-6-15</inkml:trace>
  <inkml:trace contextRef="#ctx0" brushRef="#br0" timeOffset="7">9019 5106 1602 0,'0'0'71'0,"0"0"14"0,0 0-68 0,-3-2-17 0,-6-1 0 0,9 3 0 15,-6 0 74-15,0 3 11 0,0-3 3 0,-3 0 0 16,3 5-48-16,0-2-8 0,-3-1-3 0,0 4 0 15,0-4 12-15,6 1 3 0,-6 2 0 0,3 1 0 16,3-4-9-16,3-2-2 0,-3 5 0 0,3 1 0 0,3-1-33 0,0 0 0 16,3 1 0-16,0-1 0 0,0 3 0 0,3 0 0 15,3-6 0-15,-3 1 0 0,3 2 0 16,-3 1 0-16,3-4 0 0,-3 4 0 0,0 2 0 0,-3-3 0 16,-6-5 0-16,0 8 0 0,0-8 8 0,0 8 8 15,-6 0 2-15,0 0 0 0,-3-3 12 0,-3 0 2 16,0-2 1-16,0-1 0 0,0 4-19 0,3-6-4 15,-3 0-1-15,0 0 0 0,0 0-22 0,3-3-5 16,4-2-1-16,-1 0 0 16,0 2-47-16,3-2-10 0,3 5-1 0,0 0-597 15,0-6-119-15</inkml:trace>
  <inkml:trace contextRef="#ctx0" brushRef="#br0" timeOffset="8">9093 5051 1728 0,'0'0'38'0,"0"0"8"0,0 0 2 0,0 0 0 0,6 3-39 0,3-3-9 0,0 2 0 0,0 1 0 16,3-3 53-16,0 5 9 0,-1 3 2 0,1 0 0 16,-3 0 51-16,0 3 10 0,0 2 3 0,-3 0 0 15,3 0-52-15,-3 0-9 0,0 1-3 0,-3-1 0 16,0 0-28-16,-6 3-7 0,3-3-1 0,-6 0 0 15,3 1-28-15,-3-1 0 0,0 0 0 16,0-2 0-16,-3-1-99 0,0 1-25 16,-3-3-6-16,0 0-962 0</inkml:trace>
  <inkml:trace contextRef="#ctx0" brushRef="#br0" timeOffset="9">7230 7046 230 0,'0'0'20'0,"0"0"-20"0,0 0 0 0,0 0 0 0,-6 2 301 0,-3 1 56 15,0 2 11-15,0 3 3 0,-3 3-247 0,0 0-48 16,0-1-11-16,-3 3-1 0,3 3-32 0,-2 0-7 16,-1 0-1-16,3 0 0 0,3 0 21 0,0 2 4 15,3-2 1-15,3 3 0 0,3-3-31 0,0-1-7 16,6 1 0-16,0 0-1 0,6-5-11 0,0 2 0 16,3-2-12-16,-1 2 12 15,4-5-44-15,0 0 0 0,3 0-1 0,-3-3-834 16</inkml:trace>
  <inkml:trace contextRef="#ctx0" brushRef="#br0" timeOffset="10">7456 7086 921 0,'-9'7'40'0,"6"-1"10"0,-3-1-40 0,-3 3-10 0,3 0 0 0,-3 3 0 16,0-1 207-16,0 3 39 0,0 1 8 0,-2-1 2 16,-1 3-160-16,3 0-31 0,0-1-6 0,0 1-2 15,3-2 0-15,3 1 0 0,-3-1 0 0,3-1 0 0,3-3-35 0,6 1-7 16,-3 0-2-16,3-3 0 0,3-1-13 0,0-1 0 15,3-1 0-15,0 0-10 0,2-2 10 0,1-3 0 16,0-3 8-16,3 1-8 0,-6-1-15 0,3 0-7 16,0-2-2-16,-3-3 0 15,-3 3-150-15,-1 0-30 0</inkml:trace>
  <inkml:trace contextRef="#ctx0" brushRef="#br0" timeOffset="11">7259 7228 1152 0,'0'0'102'0,"0"0"-82"16,0 0-20-16,0 0 0 0,0 0 183 0,9 3 32 15,0-3 6-15,3-3 2 0,3 1-163 0,0-1-32 16,0 0-6-16,6 1-2 0,3-1-9 0,-4 1-3 16,4-1 0-16,-3 0 0 15,0 1-109-15,0 2-23 0,-3-6-4 0</inkml:trace>
  <inkml:trace contextRef="#ctx0" brushRef="#br0" timeOffset="12">7572 7128 1094 0,'0'0'97'0,"0"0"-77"0,0 0-20 0,0 0 0 16,0 0 201-16,6 3 37 0,0 2 7 0,0 0 2 16,0 6-168-16,0-1-34 0,3 3-6 0,-3 3-2 15,-3 0 31-15,0 5 5 0,3 1 2 0,-9-1 0 16,0 3-27-16,0-1-6 0,-3-1-1 0,0 1 0 0,-3-1-41 0,0 1-20 15,0-4 1-15,-6 2-1089 16</inkml:trace>
  <inkml:trace contextRef="#ctx0" brushRef="#br0" timeOffset="1474">14549 0 460 0,'0'0'41'0,"0"0"-33"0,0 0-8 0,-6 0 0 15,3 5 156-15,-6-5 30 0,0 6 6 0,-3-4 0 16,3 4-46-16,-2 7-10 0,-4-8-1 0,-3 8-1 16,3 0-28-16,-3 1-6 0,0 4 0 0,0 3-1 15,0-2-26-15,4 7-5 0,-4 1 0 0,3-1-1 16,3 1-28-16,3 5-6 0,3-6-1 0,6 6 0 16,3-6-15-16,6 1-3 0,0-1-1 0,6-7 0 15,3 2-13-15,-1-3 8 0,4-4-8 0,3-1 0 16,0 0 0-16,3-8 0 0,0 3-8 15,2-8 8-15,1 6-181 16,-3-6-30-16</inkml:trace>
  <inkml:trace contextRef="#ctx0" brushRef="#br0" timeOffset="1475">14808 180 748 0,'0'0'67'0,"0"0"-54"0,0 0-13 0,0 0 0 16,0 0 184-16,-6 0 35 0,0 0 6 0,0-5 2 0,0 5-88 0,-3 0-18 15,-3 5-3-15,3-5-1 0,-2 8-36 0,-1-8-7 16,0 8-2-16,0-3 0 0,0 3-31 0,0 3-6 16,3-3-2-16,0-3 0 0,3-3-12 0,6-2-2 15,0 0-1-15,0 0 0 0,6 11-18 0,3-6 8 16,3-5-8-16,3 8 0 0,0-8 10 0,6 0-10 16,-4 6 8-16,4-6-8 0,-3 8 12 15,-3-8-2-15,0 5-1 16,-6-5 0-16,0 8-9 0,-3-8-11 0,-6 0 3 0,0 0 0 15,-3 8 8-15,-3 2 14 0,0-2-3 0,-6-3-1 0,0 3 11 16,-3-2 3-16,-6 2 0 0,6-3 0 0,-2 0-16 0,2 3-8 16,-3-3 10-16,3-5-10 0,0 8 0 15,3-8 0-15,3 6 0 0,0-6 0 16,3 0-100-16,0 2-16 0,6-2-3 0,0 0-576 16,0 0-115-16</inkml:trace>
  <inkml:trace contextRef="#ctx0" brushRef="#br0" timeOffset="1476">14939 103 1000 0,'0'0'44'0,"0"0"10"0,0 0-43 0,9 0-11 0,-3 0 0 0,3-5 0 0,-3 5 72 0,3 0 12 16,0 0 2-16,3 5 1 0,-1-5 8 0,4 5 1 16,-6 3 1-16,3 0 0 15,3 3-10-15,0 2-3 0,-3 6 0 0,0-6 0 0,0 3-2 0,-6 2-1 16,-3 1 0-16,3-1 0 0,-9 4-21 0,0-1-4 16,-6 2 0-16,3-4-1 0,-9 7-23 0,0-4-5 15,6-4-1-15,-6-2 0 0,0 0-18 0,3-3-8 16,3 0 8-16,0-5-8 15,1 0-85-15,5-2-23 0,-3-1-4 0,6-5-914 0</inkml:trace>
  <inkml:trace contextRef="#ctx0" brushRef="#br0" timeOffset="1477">15516 180 2023 0,'0'0'89'0,"-3"0"19"0,-2-5-86 0,5 5-22 0,0 0 0 0,0 0 0 0,0 0 55 0,0 0 6 16,0 0 2-16,0 0 0 0,0 0-37 0,0 0-7 16,0 0-2-16,11 0 0 0,4 0-2 0,-3 0-1 15,3 0 0-15,0 0 0 0,3 0-14 0,-3 0 0 16,0-6 0-16,-4 4 0 15,4 2-31-15,-3-6-2 0,3 6-1 0,-6 0 0 16,0 0-31-16,0-5-7 0,-3 5 0 0,-6 0-1 16,0 0-187-16,0 0-36 0</inkml:trace>
  <inkml:trace contextRef="#ctx0" brushRef="#br0" timeOffset="1478">15525 320 1573 0,'0'0'69'0,"0"0"15"0,-9 5-67 0,3 1-17 0,1-6 0 0,5 0 0 16,0 0 136-16,0 0 23 0,0 0 5 0,0 0 0 15,0 0-61-15,5 0-13 0,1-6-2 0,3 1-1 16,0 2-64-16,6-2-13 0,0 0-2 0,6 2-8 16,-3-2 8-16,3 5-8 0,-4 0 0 0,4-5 0 31,0 2-154-31,-3 3-34 0</inkml:trace>
  <inkml:trace contextRef="#ctx0" brushRef="#br0" timeOffset="1479">16234 135 986 0,'0'0'44'0,"0"0"8"0,0 0-41 0,3-5-11 0,3-1 0 0,-6 6 0 15,3-2 107-15,-3 2 19 0,0 0 4 0,0 0 1 16,0-6-7-16,0 6-2 0,0 0 0 0,-6 0 0 15,0-5-21-15,-3 10-4 0,-3-5-1 0,3 6 0 16,-3-6-32-16,0 8-6 0,-3-3-2 0,6 3 0 16,-3-3-18-16,4 0-4 0,-1 3-1 0,3-2 0 15,6-4-17-15,0-2-4 0,0 11-1 0,6-3 0 16,0-3-11-16,3-5 0 0,2 8 0 0,-2-3 0 16,3-5 0-16,0 8 0 0,-3-8 0 0,3 6 0 15,-3 2 0-15,0-3 8 0,-6-3-8 0,-3-2 8 16,3 11 0-16,-6-3 0 0,-3 3 0 0,0-3 0 15,-3-1 1-15,-3 4 0 0,3-8 0 0,-3 2 0 16,-3 0-9-16,0 3 8 0,4-8-8 0,-1 0 8 16,0 0-8-16,3 5 0 0,0-5 0 0,0 0-11 15,6-5-43-15,3 5-9 16,0 0-1-16,0 0-1 0,0 0-152 0,6-8-31 16,3-2-5-16</inkml:trace>
  <inkml:trace contextRef="#ctx0" brushRef="#br0" timeOffset="1480">16365 161 633 0,'0'0'56'0,"-6"6"-44"0,0 2-12 0,0-3 0 0,0 3 295 0,0-3 57 15,0 3 11-15,3 0 2 0,0 3-249 0,-3 2-51 16,3-5-9-16,3-3-3 0,-3 8 4 0,6-7 1 16,0 2 0-16,3-1 0 0,0-1-20 0,3-1-4 15,3-5-1-15,3 0 0 0,-3 0-17 0,6 0-4 16,-4-5-1-16,1-1 0 0,-6 4-1 0,3-3 0 0,-3-3 0 15,0 2 0-15,-3-2 7 0,-3-2 2 0,-3 2 0 0,-3-3 0 16,0 3-1-16,0 0 0 0,-3-2 0 0,-3 2 0 16,0 0-9-16,-3 3-1 0,3-3-8 0,3 2 12 15,-6-2-12-15,7 3 9 16,-4 0-9-16,6 5 8 16,0-8-36-16,3 8-8 0,0 0-2 0,0 0 0 15,0 0-139-15,6 0-28 0,3-5-6 0,-1 5-426 0,4-8-86 16</inkml:trace>
  <inkml:trace contextRef="#ctx0" brushRef="#br0" timeOffset="1481">16552 85 1587 0,'0'0'70'0,"0"0"15"0,0 0-68 0,-6 5-17 0,0-5 0 0,3 5 0 15,-3-5 106-15,0 8 18 0,1-3 3 0,2 3 1 0,0 0-49 0,0 3-10 16,3 2-1-16,0 0-1 0,0-5-24 0,3 6-5 16,0-1-1-16,3 0 0 0,-1-2-21 0,4 2-5 15,3-5-1-15,0-3 0 0,0 0-10 0,0-2 0 16,0 2 9-16,3-5-9 0,-3 0 0 0,0 0 0 15,0-8 0-15,-1 3 8 0,1 0-8 0,0-3 0 16,-3-3 0-16,0 3 0 0,0-5-8 0,0 0 0 16,-3 0 0-16,0-1 0 0,-3 6 8 15,0-2 0-15,0 2 0 0,-3 3 0 0,0-3 0 0,0 8 0 16,0 0 0-16,0 0 0 0,0 0 0 0,0 0 0 16,0 0 10-16,-3 2-10 0,0 4 16 0,0 2-4 15,0 2 0-15,3-5 0 0,3 9-4 0,-3-6-8 16,6 5 11-16,-3-5-11 0,3 2 0 0,0-2 0 15,0-2 0-15,-3 2 0 16,6-1-36-16,-3-1-10 0,2-1-2 0,1 0-1 16,0-5-179-16,0 0-36 0</inkml:trace>
  <inkml:trace contextRef="#ctx0" brushRef="#br0" timeOffset="1482">16904 153 864 0,'0'0'76'0,"-3"8"-60"0,0-2-16 0,0 7 0 16,3-5 188-16,0 0 34 0,-3 2 7 0,3 4 2 15,0-6-109-15,3 5-22 0,-3-8-4 0,0 3 0 16,3 3-48-16,-3-11-10 0,0 0-2 0,0 0 0 16,0 0-18-16,0 0-4 0,0 0-1 0,0 0 0 15,6 0 3-15,-6 0 1 0,0 0 0 0,5-6 0 16,-2 1 2-16,3-3 0 0,-3-3 0 0,3-2 0 16,0 0-8-16,0 0-2 0,0 0 0 0,3-1 0 0,-3 6-9 15,0-5 0-15,3 8 9 0,-3-3-9 16,3 3 0-16,-3 5 0 0,6-6 0 0,-3 6 0 15,3 0-18-15,-1 0-5 0,1 6-1 0,0-6-668 16,0 5-133-16</inkml:trace>
  <inkml:trace contextRef="#ctx0" brushRef="#br0" timeOffset="1483">17296 50 460 0,'0'0'41'0,"0"0"-33"0,-6-5-8 0,1 5 0 16,-1 5 134-16,3-5 25 0,-3 6 5 0,0 1 0 15,-3-1-99-15,0 2-20 0,-3 5-4 0,3 0-1 16,-3 0 60-16,0 1 12 0,3 4 3 0,0-5 0 16,0 6-6-16,3-6-1 0,0 3 0 0,3-3 0 15,3 0-50-15,3 3-10 0,0-2-3 0,6-1 0 16,0-5-31-16,0 5-6 0,6-8-8 0,-3-5 11 15,6 3-11-15,0-3 0 0,0-3-10 0,2 3 10 32,4-5-144-32,-3 0-22 0,0-3-5 0</inkml:trace>
  <inkml:trace contextRef="#ctx0" brushRef="#br0" timeOffset="1484">17454 122 1670 0,'0'0'148'0,"0"0"-118"15,0 0-30-15,0 0 0 0,0 0 88 0,0 0 11 16,0 0 2-16,6 2 1 0,-6-2-36 0,6 6-7 16,6-1-2-16,0-5 0 0,-3 3-5 0,3-3-2 15,0 0 0-15,0 0 0 0,-1-3-33 0,1 3-6 16,0-5-2-16,0 5 0 0,-3-6-9 0,0 4 0 16,0-4 0-16,-6-2-11 0,3 3-5 0,-3 0-2 15,-3 2 0-15,0-2 0 0,-6-3 2 0,0 3 1 16,0 5 0-16,-3-8 0 0,-3 2 5 0,0 6 1 15,-3 0 0-15,0 0 0 0,-2 6 9 0,-4 2 0 16,6-3 0-16,-3 8 0 0,3-5 12 16,0 0 8-16,3 3 2 0,6 2 0 0,0 0 18 0,4-5 3 0,2 3 1 15,2 2 0-15,4-5-8 0,6-3 0 16,3 3-1-16,0 0 0 0,3-3-15 0,3 1-4 0,3-6 0 0,-1 0 0 31,4 0-120-31,6-6-24 0,32-2-4 0,-17-10-2 0</inkml:trace>
  <inkml:trace contextRef="#ctx0" brushRef="#br0" timeOffset="1485">14436 717 1479 0,'0'0'32'0,"-3"5"8"0,0 9 0 0,-3-7 2 0,0 4-34 0,-3 10-8 0,3-2 0 0,-3-3 0 15,3 7 59-15,-3-1 9 0,0 1 3 0,1 4 0 16,2-6-11-16,0 3-3 0,3-3 0 0,3 0 0 16,0-2-28-16,6-1-5 0,0-5-2 0,2 1 0 15,1-6-22-15,0 2 9 0,3-2-9 0,0-8 0 16,6 5 0-16,-3-5 0 0,6 0 0 0,0 0 0 31,-1-5-129-31,1-3-23 0</inkml:trace>
  <inkml:trace contextRef="#ctx0" brushRef="#br0" timeOffset="1486">14796 646 864 0,'0'0'38'0,"0"0"8"0,-3 5-37 0,-6 0-9 15,0 3 0-15,-3 5 0 0,3 6 163 0,-2-6 30 16,-1 8 7-16,-3 3 0 0,3 3-95 0,-3-1-19 15,0 6-4-15,0-6-1 0,3 1-21 0,3-6-4 16,3 3 0-16,-3-3-1 0,6-3-33 0,-2 3-6 16,8-10-2-16,-3 2 0 0,2 1-14 0,-2-7 0 15,6-1 8-15,0 2-8 0,6-8 0 0,-3 5 0 0,3-5 8 0,3-5-8 16,0-1 0-16,0 4 0 0,0-4 0 16,-3 1 0-1,2 3-100-15,-2-4-24 0,-3-2-4 0</inkml:trace>
  <inkml:trace contextRef="#ctx0" brushRef="#br0" timeOffset="1487">14573 878 1612 0,'0'0'144'0,"0"0"-116"0,0 0-28 0,0 0 0 15,0 0 136-15,6-5 20 0,6 0 5 0,0 2 1 0,0 3-119 0,2-5-24 16,4 5-5-16,0 0-1 0,3 0 0 0,3 0 0 15,0 0 0-15,-1 0 0 16,1 0-85-16,-3 0-18 0,3 0-3 0</inkml:trace>
  <inkml:trace contextRef="#ctx0" brushRef="#br0" timeOffset="1488">15034 664 1872 0,'-9'5'83'0,"9"-5"17"0,3 8-80 0,-3-2-20 0,6 7 0 0,0-5 0 16,-3 10 31-16,3 1 2 0,3-3 1 0,-3 8 0 15,-3-3 40-15,-3 0 8 0,3 3 2 0,-3-6 0 16,-3 3-19-16,0 1-3 0,0-4-1 0,-3 1 0 16,-3-1-34-16,0-5-7 0,0 1-2 0,-3-1 0 15,0 3-18-15,4-6 10 0,-4 3-10 0,3-7 8 16,0 2-8-16,0-3-14 0,3 3 3 0,0-3 1 31,6-5-115-31,0 0-23 0,0 0-5 0,0 0-1 16,0 0-54-16,3-5-12 0,6-3-1 0</inkml:trace>
  <inkml:trace contextRef="#ctx0" brushRef="#br0" timeOffset="1489">15308 825 691 0,'0'0'61'0,"0"0"-49"16,0 0-12-16,0 0 0 0,0 0 305 0,0 0 59 15,6-2 11-15,0-1 2 0,0 3-291 0,3-5-58 16,0 0-12-16,0 2-3 0,3 3-13 0,0 0 0 16,-1 0 0-16,1 0 0 15,3 0-92-15,0 0-22 0,-3 0-4 0,0 0-1 0</inkml:trace>
  <inkml:trace contextRef="#ctx0" brushRef="#br0" timeOffset="1490">15317 945 1152 0,'0'0'102'0,"0"0"-82"0,0 0-20 0,0 0 0 16,3-6 151-16,-3 4 25 0,6-4 6 0,0-2 1 15,3 3-145-15,3 0-29 0,0 0-9 0,3 2 0 16,-1-2 0-16,7-3 0 0,0 2 0 0,0 6-536 16,0-8-108-16</inkml:trace>
  <inkml:trace contextRef="#ctx0" brushRef="#br0" timeOffset="1491">15963 606 691 0,'0'0'30'0,"-6"0"7"0,0 5-29 0,0-2-8 15,3 7 0-15,-3-4 0 0,0 7 252 0,3 0 48 0,0 3 11 0,0 8 1 16,0-3-212-16,0 5-42 0,-3 6-9 0,3-5-1 16,0-1-23-16,0 1-4 0,3-4-1 0,3-1 0 31,0-4-64-31,3 1-12 0,0-4-4 0</inkml:trace>
  <inkml:trace contextRef="#ctx0" brushRef="#br0" timeOffset="1492">15790 855 1969 0,'0'0'43'0,"0"0"9"0,0 0 1 0,6-3 3 0,0 3-44 0,0-5-12 0,3-1 0 0,3 4 0 0,-3 2 19 0,3-6 1 16,0 6 1-16,6 0 0 0,-4 0-21 0,4 0 0 16,3 6-10-16,0-6 10 15,3 0-155-15,-3 2-24 0</inkml:trace>
  <inkml:trace contextRef="#ctx0" brushRef="#br0" timeOffset="1493">16142 852 921 0,'0'0'82'0,"-9"0"-66"16,0 3-16-16,0 2 0 0,3 0 188 0,0-5 35 16,-3 8 6-16,3-3 2 0,0 3-163 0,-3 0-32 0,0 3-6 0,3 2-2 15,0 0 17-15,0-5 3 16,3 3 1-16,0-3 0 0,0-3-5 0,3-5 0 16,0 0-1-16,6 8 0 0,-6-8-31 0,9 5-12 0,0-2 11 0,3-3-11 15,0-3 0-15,0-2 0 0,3 0 0 16,-3 2 0-16,0-8-20 0,-4 4-4 0,1-1-1 0,0 2 0 15,-3-4 5-15,0 7 0 0,-6 3 1 0,0 0 0 16,0 0 39-16,0 0 8 0,0 0 2 0,0 0 0 16,0 0 7-16,0 0 2 0,-6 5 0 0,3 3 0 15,0-2-21-15,3-6-4 0,0 0-1 0,3 8 0 16,3-3-13-16,0-3 0 0,3 4 0 0,0-6 0 16,0 5-92-16,0-2-22 15,0-3-4-15,0 0-800 0</inkml:trace>
  <inkml:trace contextRef="#ctx0" brushRef="#br0" timeOffset="1494">16317 881 979 0,'0'0'43'0,"0"0"9"0,0 0-41 0,0 0-11 0,0 0 0 0,0 0 0 0,0 11 161 0,0-3 31 16,-3-3 5-16,6 8 2 0,-3-8-99 0,3 3-19 16,-3 6-4-16,3-9-1 0,-3 3-11 0,3 0-2 15,-3 2-1-15,0-10 0 0,0 0-19 0,0 0-4 16,3 8-1-16,-3-8 0 0,0 0-14 0,0 0-4 15,0 0 0-15,0 0 0 0,0 0 19 0,0 0 3 16,0 0 1-16,3-8 0 0,0 3-15 0,0-3-4 16,-3-5 0-16,6 2 0 0,-3 3-12 0,3-5-2 15,0 0-1-15,0 0 0 0,3-1-9 0,0 4 0 16,-3 7 0-16,2-7 0 16,4 2-86-16,-3 2-16 0,-3 4-3 15,6 2-623-15,0 0-124 0</inkml:trace>
  <inkml:trace contextRef="#ctx0" brushRef="#br0" timeOffset="1495">16612 852 1710 0,'-15'3'76'0,"12"2"15"0,0-5-73 0,-3 5-18 0,0-2 0 0,0 2 0 16,0 0 26-16,0-2 2 0,0 8 0 0,0-9 0 15,-3 9 35-15,6-6 7 0,0 3 2 0,0-5 0 16,3 7-21-16,-3-4-4 0,3-6-1 0,0 0 0 15,6 2-34-15,-6-2-12 0,0 0 0 0,9 6 9 0,3-1-9 0,-6-5 0 16,-6 0 9-16,9 0-9 16,0-5 0-16,0 5 0 0,-3 0 0 0,-6 0 0 0,6-8 0 0,-6 8 0 15,0 0 0-15,0 0 0 0,0 0 0 16,0 0 0-16,9 2 0 0,-9-2-8 0,3 6 8 0,3-1 8 16,0 3-8-16,-3-3 11 0,0 8 29 0,0-5 5 15,-3 0 2-15,0 3 0 0,0 2 0 0,0-5 0 16,-3 3 0-16,0-4 0 0,-3 7-8 0,0-9-2 15,-3 8 0-15,0-5 0 0,-3-3-20 0,3 3-4 16,-6 3-1-16,3-3 0 0,3-8-12 0,-3 0 8 16,4 3-8-16,-1-1 0 0,0-2-10 0,3 0-8 15,0-5-2-15,3 5 0 16,3 0-172-16,3-13-34 0,6-1-7 0,-3 4-740 16</inkml:trace>
  <inkml:trace contextRef="#ctx0" brushRef="#br0" timeOffset="1496">16802 886 1612 0,'0'0'144'0,"0"0"-116"0,0 0-28 0,0 0 0 16,0 0 131-16,0 0 20 0,0 0 4 0,9 6 1 15,0-6-92-15,0 2-19 0,0-2-3 0,3-2-1 16,-3 2-12-16,3 0-2 0,0-6-1 0,0 6 0 16,-1-5-26-16,1 2 8 0,-3-2-8 0,0 0 0 15,0-3 0-15,-3 3-17 0,-6 5 2 0,0 0 1 16,3-3-10-16,-3-2-3 0,-3-3 0 15,-3 2 0-15,-3 1 18 0,0 2 9 0,-3 3-10 0,3 0 10 16,-5 0-27-16,2 3 1 0,0 2 0 0,-3 1 0 16,3 2 2-16,0 5 0 0,-3-8 0 0,6 8 0 0,3-5 24 0,0 6 0 15,0-9 0-15,6 3 11 0,-3 0 34 0,3 2 7 16,3-4 2-16,0 2 0 0,6-3-17 0,0 3-3 16,0-3-1-16,3-2 0 0,6 2-9 0,0-5-3 15,6 0 0-15,-1 0 0 16,1-5-103-16,3 2-21 0,-3 3-4 0,0-5-889 0</inkml:trace>
  <inkml:trace contextRef="#ctx0" brushRef="#br0" timeOffset="1497">17151 516 2023 0,'0'0'89'0,"0"0"19"0,-6 5-86 0,0 1-22 0,3-4 0 0,-3 9 0 16,3 7 44-16,0-5 5 0,-3 3 1 0,3 8 0 15,0-3 22-15,3 11 4 0,-3-5 0 0,0 4 1 16,6-4-33-16,0-1-6 0,0 6-2 0,0-11 0 16,3 3-24-16,0-8-12 0,0 2 10 0,3 1-10 31,-3-6-48-31,2 0-16 0,1-7-4 0,-3 2-1032 0</inkml:trace>
  <inkml:trace contextRef="#ctx0" brushRef="#br0" timeOffset="1498">16933 762 1324 0,'-12'-13'59'0,"12"13"12"0,0 0-57 0,0 0-14 0,0-6 0 0,9-1 0 0,3-1 251 0,6 2 47 16,6-7 10-16,3 8 1 0,-1-8-189 0,4 5-37 16,6-3-8-16,-3 3-2 0,5 0-42 0,1 8-9 15,0-5-2-15,-1 0 0 16,1 2-120-16,0-2-24 0</inkml:trace>
  <inkml:trace contextRef="#ctx0" brushRef="#br1" timeOffset="1499">7277 5027 633 0,'0'0'56'0,"-3"5"-44"0,-3 3-12 0,0 0 0 0,-3 0 131 0,1 3 24 16,-1 2 5-16,-3 0 0 0,0 3-51 0,3 0-10 16,-6 2-3-16,3 1 0 0,3 5 0 0,0-6 0 15,3 1 0-15,0-1 0 0,0 4-27 0,6-7-5 16,0 1-2-16,3 0 0 0,0 0-48 0,6-3-14 16,0-2 0-16,3-1 8 0,0-2-8 0,0-2-15 15,0 2 4-15,0-6 1 16,0 1-145-16,3 0-29 0,11-6-5 0,-11 0-2 0</inkml:trace>
  <inkml:trace contextRef="#ctx0" brushRef="#br1" timeOffset="1500">7462 5061 518 0,'0'0'23'0,"0"0"5"0,0 0-28 0,0 0 0 0,0 0 0 0,0 0 0 0,-6 6 231 0,0-1 41 15,3 0 8-15,-3 1 1 0,3 2-170 0,-6 2-35 16,3 1-6-16,-3 2-2 0,0 0-4 0,0 3 0 16,-3 0-1-16,1 5 0 0,2-2 5 0,0 2 2 15,0 0 0-15,0 0 0 0,6-2-54 0,-3-3-16 16,0 2 8-16,3-5-8 0,0 1 0 0,0-1 0 16,3-3 0-16,3-2 0 0,0 0 8 0,3-3-8 15,0 1 8-15,0-4-8 0,0 4 0 0,0-6 0 16,3 0 0-16,3 0 0 0,-1 0-13 0,1-3-7 15,0 0-2-15,-3-2 0 16,3 0-139-16,-6-3-28 0</inkml:trace>
  <inkml:trace contextRef="#ctx0" brushRef="#br1" timeOffset="1501">7245 5294 2113 0,'0'0'46'0,"0"0"10"0,0 0 1 0,0 0 3 0,0 0-48 0,0 0-12 0,0 0 0 0,8-5 0 16,4 0 17-16,0-3 1 0,6 0 0 0,0 0 0 16,0 3-18-16,0-1-12 0,0 1 1 0,-1 0 1 15,1-1 10-15,0 1-8 0,3 0 8 0,-3 2-636 16,-3-2-123-16</inkml:trace>
  <inkml:trace contextRef="#ctx0" brushRef="#br1" timeOffset="1502">7557 5093 1555 0,'0'0'68'16,"0"0"16"-16,0 0-68 0,0 0-16 0,0 0 0 0,9 3 0 0,-3 2 136 0,3 0 24 15,0 6 5-15,0 2 1 0,0 6-103 0,-3-1-21 16,3 3-4-16,-3 3-1 0,-3 0 43 0,-1-3 9 16,-2 6 2-16,-2-9 0 0,-1 3-31 0,-3-2-7 15,0-1-1-15,-3 4 0 0,0-12-52 0,-3 3 0 16,3 1 0-16,-6-6-8 15,3 2-183-15,0-5-36 0</inkml:trace>
  <inkml:trace contextRef="#ctx0" brushRef="#br1" timeOffset="1503">11674 4982 1486 0,'0'0'66'0,"0"0"14"0,0 0-64 0,0 0-16 16,0 0 0-16,0 0 0 0,-6 8 64 0,0-8 9 15,6 0 3-15,-9 3 0 0,6-1-52 0,-3 6-9 16,0-8-3-16,0 3 0 0,0 2-12 0,0 0 0 16,0 3 8-16,-3 0-8 0,3 6 26 0,-3-1 2 15,-3 5 1-15,1 1 0 0,-1 2 19 0,3 0 4 16,0 0 1-16,0 1 0 0,3 1 3 0,3-1 1 16,3-1 0-16,3 0 0 0,0 0-34 0,6-2-7 0,0-4-2 15,3 1 0-15,0-2-14 0,2-4-16 0,1-2 3 0,3-3 1 31,-3 1-122-31,0-6-24 0,0 0-5 16</inkml:trace>
  <inkml:trace contextRef="#ctx0" brushRef="#br1" timeOffset="1504">11790 5040 1267 0,'0'0'112'0,"0"0"-89"15,0 0-23-15,0 0 0 0,-3 8 127 0,0 0 21 16,-3 0 4-16,6 3 0 0,-6 2-104 0,0 0-22 16,0 3-4-16,0 3-1 0,-6 2 24 0,3 0 5 15,0 0 1-15,0 0 0 0,0-2 17 0,1-1 4 16,2 3 1-16,-3-5 0 0,6 0-45 0,0-3-10 15,3-2-2-15,0 0 0 0,3-3-16 0,0-3 0 16,0 0 0-16,6-2 0 0,-1-1 0 0,1-2 0 16,3-2 0-16,0-1 0 0,0 0-12 0,3 1 12 15,-3-3-13-15,0-1 5 16,0-2-52-16,-3 0-11 0,0 3-1 0,-3-3-905 0</inkml:trace>
  <inkml:trace contextRef="#ctx0" brushRef="#br1" timeOffset="1505">11605 5260 2156 0,'0'0'96'0,"0"0"19"0,0 0-92 0,0 0-23 0,0 0 0 0,0 0 0 15,0 0 36-15,9-3 2 0,3 3 1 0,3 0 0 16,0-2-28-16,3-1-11 0,0 0 8 0,2-2-8 16,1 0 0-16,0 2 0 0,0-2 0 0,0 0 0 15,0 2-103 1,-1-5-25-16,-2 3-6 0</inkml:trace>
  <inkml:trace contextRef="#ctx0" brushRef="#br1" timeOffset="1506">11897 5056 2026 0,'0'0'90'0,"0"0"18"0,0 0-86 0,0 0-22 16,0 0 0-16,0 0 0 0,6 5 54 0,0 1 6 16,3-1 2-16,0 3 0 0,0 5-12 0,0 3-2 15,-1 3-1-15,4 2 0 0,-3 3 23 0,-3-1 5 16,-3 4 1-16,0-1 0 0,-3 3-28 0,-3-5-6 15,0 0-1-15,-3-3 0 0,-3-2-31 0,3-1-10 16,-2-2 0-16,-4-3 0 16,0 1-119-16,-6-4-30 0</inkml:trace>
  <inkml:trace contextRef="#ctx0" brushRef="#br1" timeOffset="1507">8849 3006 403 0,'0'0'17'0,"0"0"5"0,0 0-22 0,0 0 0 15,0-6 0-15,-3 6 0 0,0-8 269 0,0 8 50 16,-3-2 9-16,0 2 3 0,0 2-210 0,-3 1-41 0,0 5-9 0,-3 0-2 15,-3 5-8-15,4 8-1 0,-1-5-1 0,0 3 0 16,0 2-30-16,0 0-5 0,6 0-2 0,-3 0 0 16,6 1-7-16,0-1-2 0,3 0 0 0,6-5 0 15,6 0-13-15,0 0 0 0,3-3 0 0,6-3 0 16,-1 4-20-16,4-9-1 0,-3 3 0 0,3-3 0 31,0-2-129-31,-3 2-26 0</inkml:trace>
  <inkml:trace contextRef="#ctx0" brushRef="#br1" timeOffset="1508">4592 3000 576 0,'0'0'25'0,"0"0"6"0,0 0-31 0,0 0 0 16,0 0 0-16,0 0 0 0,0 0 182 0,0 0 30 15,-3-5 7-15,3 5 1 0,-8-3-108 0,2 3-20 16,0 0-5-16,-3 3-1 0,0 2-12 0,0 1-2 15,0 2-1-15,-3 2 0 0,0 3-29 0,0 3-6 16,-3 3 0-16,3-3-1 0,1 5-7 0,2 0-2 0,0 5 0 0,0-7 0 16,3 5-7-16,3 0-2 0,0-1 0 0,6-1 0 15,3-1-5-15,-3-3 0 16,6 1-1-16,0-6 0 16,2 3-44-16,4-6-9 0,3 4-2 0,0-12 0 15,3 4-111-15,0-4-22 0,23-7-5 0,-11 0-1 16</inkml:trace>
  <inkml:trace contextRef="#ctx0" brushRef="#br1" timeOffset="1509">4756 3085 403 0,'0'0'36'0,"0"0"-36"0,0 0 0 0,0 0 0 16,0 0 187-16,0 0 30 0,-9 0 7 0,3-5 0 15,6 5-84-15,-6-3-18 0,-6 3-3 0,3 0-1 16,1 0-15-16,-4 0-3 0,3 3-1 0,0 2 0 16,-6-5-5-16,3 5-1 0,6 3 0 0,-3-8 0 15,3 6-42-15,0-1-9 0,0 3-2 0,0-6 0 16,3 1-18-16,3-3-4 0,0 8-1 0,3-3 0 16,0-2-17-16,3 2 0 0,3-2 0 0,0 0-9 15,6 4 9-15,0-7 0 0,0 6 0 0,3 2 0 16,-4-6-15-16,1 9 3 0,0-8 0 0,-6 5 0 15,3-3 12-15,-6 0 0 0,-3 6 0 0,3-6 0 16,-6 3 11-16,-3-3-11 0,0 3 10 0,-3-3-10 16,-3 3 18-16,0-2-2 0,-6 2-1 0,3-6 0 0,1 1-15 15,-4 5 8-15,-3-8-8 0,6 2 0 0,0-4 0 0,3 2-20 16,-3 0 4-16,3 0 0 16,0 0-38-16,0 0-7 0,3-5-2 0,3 2 0 15,-3 0-105-15,6 3-22 0,0-2-4 0,6-6-626 16</inkml:trace>
  <inkml:trace contextRef="#ctx0" brushRef="#br1" timeOffset="1510">4828 3061 2300 0,'0'0'102'0,"0"0"21"0,0 0-99 0,0 0-24 0,6 3 0 0,0 5 0 15,-1-6 45-15,4 4 4 0,0 4 1 0,0 1 0 16,-3-3 0-16,0 5 0 0,3 3 0 0,-6 2 0 15,3-4-5-15,-3-1-1 0,-3 3 0 0,0 0 0 16,-3-3-24-16,0 3-4 0,-3 0-2 0,0 0 0 31,-6-1-103-31,0 1-21 0,0 3-4 0</inkml:trace>
  <inkml:trace contextRef="#ctx0" brushRef="#br1" timeOffset="1511">140 3011 288 0,'0'0'25'0,"0"0"-25"0,5-5 0 0,1 2 0 16,0 0 147-16,0-2 24 0,3 0 5 0,-3 2 0 15,6-7-76-15,-6 2-16 0,3 2-4 0,-3 4 0 16,3-6-12-16,-3 2-4 0,0 1 0 0,-3 3 0 15,3-4-11-15,-3 6-2 0,-3 0-1 0,0 0 0 16,0 0 0-16,0 0 0 0,0 0 0 0,-6-5 0 16,-3 10-18-16,0-5-3 0,-3 3-1 0,0 7 0 15,-6-4 12-15,0 2 3 0,0 0 0 0,1 2 0 0,2 3 14 16,-3 6 3-16,0 2 1 0,3-2 0 0,-3 4-28 0,6 1-5 16,-3-5-2-16,10 7 0 0,-1-7 2 0,3 5 1 15,3-3 0-15,6 0 0 0,2 0-21 0,7-2-8 16,0-1 0-16,3-2 9 15,0-3-34-15,3 0-7 0,6-2-2 0,-1-8 0 16,1-1-96-16,-3 1-19 16,3-6-4-16</inkml:trace>
  <inkml:trace contextRef="#ctx0" brushRef="#br1" timeOffset="1512">425 3072 345 0,'0'0'31'0,"0"0"-31"0,0-5 0 0,0 5 0 0,0 0 122 0,6-3 18 0,-6-2 4 0,0 5 1 16,0 0-49-16,3-6-9 0,-3 6-3 0,0-2 0 15,0 2 17-15,0-6 3 0,0 6 1 0,-3-5 0 16,0 2-6-16,3 3-2 0,0 0 0 0,-6-2 0 16,0-1 1-16,0 3 0 0,3-5 0 0,-6 10 0 15,4-5-46-15,-4 0-8 0,-3 3-3 0,3 2 0 16,0 0-1-16,0 3 0 0,-3-2 0 0,3-1 0 16,3 3-21-16,0-6-5 0,0 4-1 0,6-6 0 15,0 8-13-15,0-8 0 0,0 0 0 0,0 0 0 16,6 10 0-16,3-7-13 0,0 5 4 0,3 0 1 15,0-3 8-15,0 3-13 0,6-5 5 0,-7 2 8 16,1 0-10-16,0 1 10 0,0 1 0 0,-3-4-9 0,-3 8 9 16,-3-9 0-16,0 9 0 0,-6-6 0 15,0 1 0-15,-3 1 14 0,-3 1-3 0,0 0-1 16,0-2 4-16,-3 2 1 0,-2-3 0 0,2 0 0 16,0-5-15-16,-3 5 9 0,3-2-9 0,3 2 8 15,-3-5-8-15,0 0 0 0,3 0 0 0,3 0-11 16,-3 0-19-16,3-5-4 0,3 5-1 0,-2-3 0 15,5 1-116-15,0 2-23 0,5-8-5 0,1 3-745 16</inkml:trace>
  <inkml:trace contextRef="#ctx0" brushRef="#br1" timeOffset="1513">559 2953 1854 0,'0'0'82'0,"0"0"17"0,6-3-79 0,0 0-20 0,-6 3 0 0,6 0 0 16,3 0 52-16,0 0 6 0,-3 6 2 0,0 2 0 16,6 5 9-16,-3 0 3 0,0 3 0 0,0 3 0 15,-4-1-2-15,1 6 0 0,3-3 0 0,-6 0 0 16,-3 3-19-16,0-3-4 0,0 0-1 0,-6 1 0 16,0-1-37-16,-5-3-9 0,2 3 0 0,-6-5 0 15,0 5-93 1,0 1-21-16,-3-7-4 0,-3 4-984 0</inkml:trace>
  <inkml:trace contextRef="#ctx0" brushRef="#br1" timeOffset="1514">9045 3093 345 0,'0'0'31'0,"0"0"-31"0,0 0 0 0,0 0 0 16,3-3 159-16,-3 3 25 0,3-5 6 0,-3 5 1 15,0 0-51-15,3 0-11 0,-3 0-1 0,0 0-1 0,0-8-29 0,0 8-6 16,0-5 0-16,0 5-1 0,0 0-17 0,0 0-3 15,-3 0-1-15,-3-5 0 16,0 5-10-16,-2 5-3 0,-1-3 0 0,-3 1 0 0,3 5-10 0,-3-3-3 16,0 3 0-16,3-2 0 0,0 1-10 0,0 1-2 15,0 3-1-15,3-8 0 0,0 2-17 0,3 0-3 16,-3 1-1-16,6-6 0 0,0 0-10 0,6 7 0 16,0 1 0-16,0 0 0 0,3-2 0 0,-3-1 0 15,6 0 0-15,-3 1 0 0,3-1 0 0,0 0 0 16,-3 0 0-16,0 1 0 0,-3-4 0 0,3 4 0 15,-4-1 0-15,-5-5 0 0,0 0 0 0,0 0 0 16,0 0 0-16,-5 5 8 0,-4 3 2 16,3-5 0-16,-3-1 0 0,-3 6 0 0,0-8-10 0,0 3 0 15,0 0 0-15,0-3 0 0,3 0-11 0,-3 0-7 16,3 0-2-16,0 0 0 16,1 0-102-16,5 0-21 0,-3 0-4 0,6 0-521 0,-3 0-105 15</inkml:trace>
  <inkml:trace contextRef="#ctx0" brushRef="#br1" timeOffset="1515">9164 2961 1382 0,'0'0'123'0,"0"0"-99"16,0 0-24-16,0 0 0 0,6 2 171 0,0 9 29 15,0-6 5-15,0 6 2 0,-6 2-142 0,3 3-28 16,0 2-5-16,-3 4-2 0,3-4 29 0,-6 3 5 16,3-2 2-16,-3 2 0 0,-3 0-1 0,0-2 0 15,-3-1 0-15,0 1 0 0,-2-3-65 0,-1-1 0 16,0 1 0-16,-3-2-12 15,3-1-159-15,0-3-31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23:28:20.5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6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4-14T23:28:32.281"/>
    </inkml:context>
  </inkml:definitions>
  <inkml:trace contextRef="#ctx0" brushRef="#br0">4404 141 72 0,'3'-6'30'0,"0"9"-16"0,0-3 3 0,-3 0 16 16,0 0-6-16,3 0-1 16,0 0-2-16,0-3 2 15,-3 1-5-15,0-1-1 16,-3 0-11-16,-3 1-1 0,0-1 2 15,0 3-4-15,-6 3-1 16,-3 2-2-16,-3 0 0 16,1 3-2-16,-1 6 2 15,3-1-2-15,0 3 2 0,3 0-4 16,6-1-2-16,3 1 2 16,3 0 0-1,6-5 3-15,9-3 3 0,6 0-2 16,0-6-2-16,2-2-5 15,4-2 0-15,0-4-44 16,-3-4-18-16,-3-6-20 16</inkml:trace>
  <inkml:trace contextRef="#ctx0" brushRef="#br0" timeOffset="1">4493 0 72 0,'-3'0'30'0,"3"0"-16"0,0 6 3 0,0 4 14 16,0 4 1-16,0 1 3 15,3 4-2-15,-3 2 2 16,0 6-6-16,0 2-1 16,0-5-15-16,0-3-8 0,0-3-3 15,0-2 0-15,0-5 1 0,0-1 3 16,0-4 1-16,0-4-3 16,0-2-3-16,0 0-3 15,3-8-1-15,0-8-3 16,0 3 1-16,3 0-4 15,0 0-1-15,3 2 0 16,3 1 4-16,0 4 3 16,3 4 4-16,-3 2-2 15,0 5-2-15,3 3 2 16,-7 2 2-16,1 4 2 16,0-4 3-16,-3 1-3 15,0-1 0-15,0-2-3 0,-3 3-1 16,3-6-45-16,0-2-20 15,0-1-19 1</inkml:trace>
  <inkml:trace contextRef="#ctx0" brushRef="#br0" timeOffset="2">4845 125 132 0,'-9'-5'52'0,"-6"2"-28"0,18 3-22 0,-9 0 12 15,-3 0 10-15,-3 3 8 16,0 2-15-16,-3 0-7 16,3 6-6-16,0 2-6 0,3 3-1 0,3 0 2 15,4 0 2-15,2-1 0 16,0-1 2-16,2-1 0 16,4-5 1-16,6-3 0 15,0-5 0-15,-3-3-2 16,6 1-2-16,-3-17-2 15,-3 6 1-15,0 2 3 16,-3 1 1-16,0-1-4 16,-3 3-1-16,0 3 3 15,0 2 1-15,-3 3-3 16,0 6 1-16,0 2 4 16,0 2 5-16,3 1-3 15,0-1-1-15,0 1-2 16,3-3-3-16,0 0-10 0,-1-3-6 15,4-2-43 1,0-3-54-16,0-5 24 16</inkml:trace>
  <inkml:trace contextRef="#ctx0" brushRef="#br0" timeOffset="3">4931 127 96 0,'-3'0'35'0,"3"3"-18"0,3 2-18 0,0 1 9 15,-3 2 17-15,0 5 8 16,3 3-10-16,-3-3-5 16,3-2-11-16,-3-1-3 15,0-2-2-15,0-3 1 0,0 1 2 16,0-6 2-16,0 0 1 0,3-11-4 16,0-2-3-1,0 0 2-15,3 2-4 16,0 0 0-16,3 1 3 15,0 2 1-15,-1 3 1 16,4 5 0-16,0 2 4 16,3 6 3-16,-3 3 0 15,-3 2 1-15,-9 0-4 16,6-2 0-16,-6 2-5 16,6-5 0-16,0 0-8 15,0 0-2-15,-3-3-36 16,9-5-73-1</inkml:trace>
  <inkml:trace contextRef="#ctx0" brushRef="#br0" timeOffset="4">5196 146 148 0,'-9'-5'55'0,"6"5"-30"0,-3 0-16 0,3 0 16 15,0 5-10-15,-3 0-1 16,0 3-8-16,-3 3-2 15,0 2-2-15,3 0 3 0,3 0 1 16,3 1 0-16,0-1 1 16,6 0-4-16,0-2 0 15,3-3-1-15,0-6 1 0,0 1-2 16,0-3 2 0,0-3-4-16,0-2 0 0,3 2 3 15,-3-5 1-15,-6 1 1 16,-3-4 2-16,0 0-5 15,0 3-3-15,6 8-4 16,-6 6 1 0,6 2 3-16,-1 5 3 15,-2 0 4-15,3 6 11 16,-6-1 7-16,0 1 3 16,-6-1 4-16,-2 6-7 15,-4-5-4-15,-6-4-9 16,0-1-2-16,-3-6-6 15,-3-8-2-15,3-3-27 16,-2-2-9-16,2-1-35 0,6-2-15 16,9-2-14-1</inkml:trace>
  <inkml:trace contextRef="#ctx0" brushRef="#br0" timeOffset="5">5309 159 128 0,'0'3'49'0,"0"-6"-26"0,0 3-1 0,0 0 20 16,0 0-11-16,3 6-4 0,3 4-11 16,0-2-3-16,3 0-7 15,0 3 3-15,0-9 1 0,3 1-3 16,-1-3 1-16,1-5-1 15,-3-1 1-15,0-2-9 16,-3 0-1-16,0-2 2 16,-3-1 2-16,-6 3-3 15,-3 0-1-15,-3 0-6 16,-3 3 0-16,-3 2 2 16,1 6 1-16,-1 2 0 15,-3 9 4-15,3 4 2 16,-3-2 4-16,9 0 7 15,3 0 4-15,6 0 1 0,6 2 1 16,3-5-5-16,9-2 0 16,6-3-6-16,3-3-2 15,-4-2-7-15,10-6-3 16,-3 1-86 0</inkml:trace>
  <inkml:trace contextRef="#ctx0" brushRef="#br0" timeOffset="6">3816 2233 124 0,'3'0'46'0,"9"2"-24"0,-15 4-8 16,9 4 17-16,0 1-2 15,-3 2 1-15,0 3-9 0,3 0-2 16,0 0-11-16,-3 0-3 0,0-6 1 16,-3 1-3-16,0-3 0 15,0 0-1-15,0-3 1 16,0-3 2-16,0-2 4 16,-3-2 0-16,3-3 0 15,-3-3-5-15,3-3-3 16,0 0-3-16,0-2-1 15,0-3 6-15,6 3 5 16,0 3-6-16,3 2-1 16,0 2-6-16,3 1-1 15,0 0-22-15,3 2-6 16,-1 8-27 0,1 1-53-16,0-1 21 15</inkml:trace>
  <inkml:trace contextRef="#ctx0" brushRef="#br0" timeOffset="7">4019 2304 132 0,'0'3'49'0,"0"-1"-26"0,3 9-14 15,-3-11 16-15,6 5-1 16,0 1 1-16,3-4-8 16,0 4-2-16,2-4-9 15,1-2-2-15,3-2 2 0,0-1-3 16,0-2-2-16,-3-1-5 15,-3-2 0-15,-3 3 0 16,-3-3-1-16,0-2-3 16,-6-1 0-16,-3-2-3 0,-3-1 0 15,-3 4 3-15,0 5 3 16,0 5 3-16,-3 5 1 16,0 8 5-16,1 3 5 15,2 3 4-15,3-1 2 16,3 1 3-16,3 2 1 15,6-3-4-15,6-2-1 16,3-5-6-16,2-1-3 16,7-2-13-16,3-8-5 15,0-2-45-15,0-4-17 16,3-2-10 0</inkml:trace>
  <inkml:trace contextRef="#ctx0" brushRef="#br0" timeOffset="8">4355 2238 100 0,'-9'-3'38'0,"0"6"-20"0,0-3-21 16,0 11 43-16,1 2-12 16,-1 3-8-16,3 0-5 15,0 2-10-15,6-2-3 0,3 0 1 16,6-3-7-16,3-2 1 15,2-3-15-15,1-3-3 16,0-3-24 0,0-2-31-16,0-2 20 15</inkml:trace>
  <inkml:trace contextRef="#ctx0" brushRef="#br0" timeOffset="9">4433 2286 124 0,'-12'0'46'0,"6"5"-24"0,0 0-17 0,3 0 11 0,0 3 2 16,0 0 1-16,0 3 1 16,3 0 0-16,3-1-11 15,3 1-1-15,3-3 2 0,6-3-4 16,-1-5 2-16,1 0-5 16,0-5-2-16,-3-3 2 15,-3-3 0-15,-3 1 3 16,-6-6 3-16,-3 2-2 15,-6 1 1-15,0 3-5 16,-3-4 0-16,0 9-8 16,0 2-2-16,4 9-18 15,-1-1-9-15,3 0-22 16</inkml:trace>
  <inkml:trace contextRef="#ctx0" brushRef="#br0" timeOffset="10">4519 2291 156 0,'6'5'57'0,"-3"-2"-30"0,0 5-16 0,0 0 15 16,0 0-3-16,0 2-2 15,-3 1-5-15,0-1 0 0,0-2-9 16,0-2-2-16,0-1 1 0,0-5-1 15,0 0 0-15,0-3-6 16,0 1 1-16,3-4-7 16,3-4-3-16,-3-3 1 15,3-3 0-15,3 0-1 16,-4 3-1-16,4 2 6 16,-3 6 2-16,0 5 5 15,0 5 3-15,0 3 7 16,0 0 2-16,-3 2-3 15,0 1-1-15,0-3-4 16,0 0 1-16,-3-3-2 16,3 0 2-16,-3-5-2 15,0 0 0-15,3-2-6 0,3-3-1 16,0-3-2-16,0 0 3 16,0 0-2-1,0 0 1-15,0 2 0 0,0 4 0 16,3 2 4-16,0 2 3 15,0 4 0-15,-4 2 2 16,1 0-2-16,0 0 0 16,-3-3-1-16,0 0 0 15,6 0-29-15,-6-2-12 16,6 0-29-16,-3-3-10 16,3-6-4-1</inkml:trace>
  <inkml:trace contextRef="#ctx0" brushRef="#br0" timeOffset="11">4811 2267 156 0,'-3'19'57'0,"3"-17"-30"0,0 4-21 0,0 1 17 0,0 4 3 15,0 5 5-15,0 0-13 16,0 8-3-16,0-1-9 16,0 1-2-16,0 0 0 0,0 0-2 15,0-3-2-15,0-5 3 16,0-3 2-16,0-5 0 15,-3-3 2-15,3-5-4 16,0-2-2-16,0-4-5 16,0-2 0-16,0-5 2 15,0-3 1-15,0-2-2 0,0-3 2 16,3 0 1-16,0-3 0 16,3-5 0-1,0-3 0-15,2 5 4 0,4 6 2 16,3 5 9-16,0 6 4 15,0 2-9-15,0 5-3 16,0 6-3-16,-3 7 2 16,-6 4 3-16,-3-1 5 15,-6 3-4-15,-3-3 2 16,-3-2-5-16,-3-3-2 16,0-3-9-16,0 0-5 15,0-5-22-15,3 0-10 0,0-3-14 16,3-2-5-16,3 0-32 15,6-3-23 1,3 0 53-16</inkml:trace>
  <inkml:trace contextRef="#ctx0" brushRef="#br0" timeOffset="12">4983 2196 212 0,'3'8'82'0,"0"-3"-44"0,0 16-31 15,0-8 20-15,0 0-3 16,0 1 1-16,-3 2-14 15,0-3-4-15,0 0-5 16,0-2-2-16,-3-1 3 0,0-2-35 16,3-5-13-16,-3-3-62 15,3 0-30 1,3-5 67-16</inkml:trace>
  <inkml:trace contextRef="#ctx0" brushRef="#br0" timeOffset="13">4998 2100 200 0,'-3'-5'77'0,"3"5"-42"0,0 0-56 0,0 0 6 15,0 0-11-15,0 0 1 16,6 3-43-16,0-1-18 16</inkml:trace>
  <inkml:trace contextRef="#ctx0" brushRef="#br0" timeOffset="14">5114 2077 184 0,'0'2'71'0,"0"4"-38"0,0 9-19 0,3-4 22 0,-3 5-3 16,0 2 3-16,0 6-11 16,0 3-6-16,0 4-10 15,0-2-6-15,3 1-2 0,0-4 1 16,0-5 3-16,0-5-7 15,3-3-3-15,0-2-28 16,0-8-11-16,0-3-31 16,3-6-10-16,6 1 1 15</inkml:trace>
  <inkml:trace contextRef="#ctx0" brushRef="#br0" timeOffset="15">5260 2238 212 0,'-6'0'79'0,"9"3"-42"0,-6-1-32 0,3-2 17 16</inkml:trace>
  <inkml:trace contextRef="#ctx0" brushRef="#br0" timeOffset="16">5257 2259 396 0,'6'13'27'15,"3"-2"-13"-15,3 0-6 0,3-6-2 16,0-3-1-16,3-2 2 16,-1-2-4-16,-2-1 0 15,0-5-1-15,-3-5-2 16,-3 0-4-16,-6 0 0 0,-3 2-7 15,-3 0-3-15,-6 3-1 16,-3 3 1-16,-3 3 6 16,-3 2 4-16,1 2 1 15,-1 14-1-15,3 0 9 16,0 2 4-16,6 1 4 16,0-1 3-16,6 1 4 15,6 0 4-15,6-4-6 16,9-1 0-16,9-4-9 15,-1-2-1-15,1-5-26 16,3-6-13-16,3-2-110 16</inkml:trace>
  <inkml:trace contextRef="#ctx0" brushRef="#br0" timeOffset="17">0 4228 140 0,'0'0'55'0,"3"8"-30"0,-3-3-21 16,-3 0 15-16,6 0-2 15,0 1 1-15,0 4-3 16,0 4-1-16,3 1-8 15,0 1 3-15,0 11 1 0,-3-6-5 16,3-3 1 0,-3 1 1-16,0-16 1 15,-3-3 0-15,0-3-4 16,0-2-1-16,-3-6-3 16,0-2-1-16,-6 0 1 15,6-1 2-15,0 1-1 0,3 0-1 16,0 2 1-16,3-2 1 15,3 3-1-15,3 2 2 16,0 2-2-16,0 1 2 16,3 2-4-16,-3 1 0 15,3-1-10-15,-3 0-5 16,0 6-144 0,-3 2 52-1</inkml:trace>
  <inkml:trace contextRef="#ctx0" brushRef="#br0" timeOffset="18">167 4281 128 0,'6'2'49'0,"-3"1"-26"0,12 2-20 0,-9-2 10 16</inkml:trace>
  <inkml:trace contextRef="#ctx0" brushRef="#br0" timeOffset="19">215 4299 234 0,'12'0'13'16,"0"0"-7"-16,-3-3 1 0,-1 1-1 16,1-1 0-16,0-2-1 15,-3 0-3-15,0-3-2 16,-3 0 3-16,-3 0 2 15,-3 2-4-15,0-4-1 16,-3 7-11-16,-6-5-3 16,-5 8 9-16,2 6 5 0,0 2 1 15,0-1-1 1,0 4 1-16,3 0-1 0,0 4 8 16,6 1 7-16,3 11-1 15,3-14 2-15,6 8-3 16,6-10 0-16,6 10-5 15,0 5-3-15,0-26-7 16,0-2-3-16,-1-4-34 16,1-1-11-16,0-4-35 15</inkml:trace>
  <inkml:trace contextRef="#ctx0" brushRef="#br0" timeOffset="20">438 4093 148 0,'3'-3'55'0,"0"11"-30"0,-3 0-10 16,3 0 18-16,0 2-3 16,3 4 2-16,0 4-9 15,-3 6-2-15,3 0-12 16,-3 2-1-16,0 1 2 0,3-3-8 16,0-1-1-16,0 4-3 15,0-14-2-15,0-5-19 0,-1-3-8 16,-2-5-41-1,3 0-50-15,0-2 32 16</inkml:trace>
  <inkml:trace contextRef="#ctx0" brushRef="#br0" timeOffset="21">581 4259 140 0,'3'0'52'0,"-3"6"-28"0,0-1-4 0,0 0 21 0,3 3-13 16,0 0-4-16,0 3-12 16,0-1-3-16,-3 1-5 15,3-3-7-15,-3-3-3 0,0 0-46 16,0-2-20-16,-3-3-7 15</inkml:trace>
  <inkml:trace contextRef="#ctx0" brushRef="#br0" timeOffset="22">560 4161 148 0,'3'-5'57'0,"-3"8"-30"0,0-3-36 0,0 0 7 16,6 2-61-16</inkml:trace>
  <inkml:trace contextRef="#ctx0" brushRef="#br0" timeOffset="23">658 4244 136 0,'15'15'52'0,"-12"-7"-28"0,12 6-6 0,-9-7 20 15,0 4-12-15,0 0-3 0,-3-1-2 16,0 1-1 0,0-3-11-16,0-3-5 0,-3-2-1 0,0-3 2 15,0-3 4-15,0-2-6 16,3-3-4-16,0-3 0 15,0 1 0-15,0-1 1 16,3 3 0-16,0 0-5 16,0-2 1-16,3 4 2 15,-1 4 1-15,1 2 1 16,3 2 0-16,0 4 2 16,0 2 3-16,-3-1 0 15,3 4 2-15,-6 2-4 16,0 1 0-16,-3-4-3 0,-3 1-3 15,0-3-25-15,0-3-9 16,0-5-49 0,0 0-36-16,3-3 49 15</inkml:trace>
  <inkml:trace contextRef="#ctx0" brushRef="#br0" timeOffset="24">929 4111 180 0,'0'6'68'0,"3"1"-36"0,-3 7-11 0,3-4 22 16,3 6-8-16,0 5-3 15,0 3-10-15,0 3-3 0,0-1-11 16,0 0-5-16,-3-2 0 0,0-5-4 15,0-3-2-15,0-6-20 16,0-2-10-16,0-2-25 16,-3-6-11-16,3-3-25 15</inkml:trace>
  <inkml:trace contextRef="#ctx0" brushRef="#br0" timeOffset="25">1075 4228 132 0,'3'-3'49'0,"-3"-8"-26"0,3 17-1 0,-3-6 23 16,0 0-5-16,0 0-1 15,-3 2-16-15,-3 4-6 16,-3-1-10-16,-3 0-7 0,0 1-1 16,-3-4 1-16,4 3 2 15,2-2-3-15,3 0 0 16,3 2-1-16,3 0 0 16,6 3 4-16,3 0 3 0,5 0 2 15,4 3 1-15,3-1-4 16,3 1-1-16,-6-3-1 15,0 0 1-15,-6-3-33 16,-1-2-12-16</inkml:trace>
  <inkml:trace contextRef="#ctx1" brushRef="#br0">3763 404 518 0,'0'0'46'0,"0"0"-37"0,-3-5-9 0,-3 2 0 16,6 3 168-16,-3-5 31 0,0 0 6 0,-3 2 2 15,3 1-48-15,3 2-10 0,0 0-1 0,0 0-1 16,-6-3-68-16,6 3-14 0,0 0-2 0,0 13-1 16,-3-5-38-16</inkml:trace>
  <inkml:trace contextRef="#ctx1" brushRef="#br0" timeOffset="1916.152">3721 447 403 0,'0'0'36'0,"0"0"-36"15,0 0 0-15,0 0 0 0,0 0 128 0,0 0 20 16,-3-6 3-16,0 1 1 0,3 5-60 0,0 0-12 15,0-5-3-15,0 5 0 0,-3 0-17 0,3 0-3 16,0 0-1-16,0 0 0 0,0 0-12 0,0 0-4 16,6 3 0-16,-6 7 0 0,0 3 16 0,3 6 4 15,3-1 0-15,0 6 0 0,-3 3-31 0,0 4-5 16,0 1-2-16,3 5 0 0,-3 3 18 0,3-3 3 16,-3 3 1-16,0-1 0 0,0 4-15 0,-3-4-2 0,-6-4-1 15,6 2 0-15,-3 0 10 0,0-8 1 16,3 0 1-16,-3 3 0 0,0-3-24 0,3-3-5 15,-3-2-1-15,3 3 0 0,-6-6-8 0,3-3 0 16,6 1-10-16,-3-1 10 0,-3-4 0 0,3-1 0 0,0-3 0 16,3-2 0-16,0 0 0 0,-3-2 0 0,0-6 0 15,0 0 0-15,3 5 0 0,-3-5 0 0,0 0 0 0,0 0 0 16,0 0 0-16,0 0 0 0,0 0 0 0,0 0 0 16,0 0 0-16,0 0 0 0,6-5 8 0,-6 5-8 15,0-8 0-15,0 2 0 0,3-4 0 16,0 2 0-16,-6 2-10 0,3-7 1 0,3 3 0 0,-3-1 0 15,0-2-3-15,0 0 0 0,3-3 0 0,0 3 0 16,-3-3-13-16,0 0-3 16,0 0-1-16,3 3 0 0,-3-3-28 15,3 3-6-15,-6 2-1 0,6-2 0 0,0 7-115 0,0-7-23 0,-9-5-5 16,3 7-1-16</inkml:trace>
  <inkml:trace contextRef="#ctx1" brushRef="#br0" timeOffset="2524.634">3555 952 1270 0,'11'-3'56'0,"-11"3"12"0,-3-5-54 0,3 5-14 0,6-2 0 0,-6 2 0 0,0 0 70 0,6 0 11 15,3 2 3-15,0 6 0 0,3 3-5 0,-3 5-1 16,-3 2 0-16,3 1 0 0,3 4 2 0,0 1 0 16,-6 3 0-16,3 2 0 0,0-3-22 0,-1-2-4 15,-2 0-1-15,0-3 0 0,0 0-8 0,0-5-1 16,3 0-1-16,-3 2 0 0,-3-4-27 0,0-1-4 15,6-2-2-15,-3-1 0 0,-6-5-1 0,3 3 0 16,3-2 0-16,0-4 0 0,-6-2-9 0,0 0 10 16,6 0-10-16,3-2 10 0,0-1-10 0,-3-5 12 15,-3 0-12-15,3-2 12 0,5-1-12 0,-2 0 8 16,-3-2-8-16,3 0 8 0,3-3-8 0,0 0 8 0,-6 0-8 16,0-2 8-16,3 2-8 0,-3-3 8 15,0 3-8-15,0 1 8 0,-3 1-8 0,0 1 0 16,3 3 9-16,0 4-9 0,-9-2 8 0,6 6-8 0,-3 2 8 0,0 0-8 15,-3-8 16-15,3 8 0 0,0 0-1 16,0 0 0-16,0 0-15 0,-6 8 0 0,0-3 0 0,3 0 0 31,3-5-186-31,0 8-40 0</inkml:trace>
  <inkml:trace contextRef="#ctx1" brushRef="#br0" timeOffset="4063.806">2173 2376 1267 0,'0'0'28'16,"0"0"5"-16,0 0 2 0,0 0 1 0,6-3-36 0,-6 3 0 0,0 0 0 0,0 0 0 0,6-5 109 0,-6 5 15 15,0 0 4-15,0 0 0 0,0 0-52 0,0 0-9 16,0 0-3-16,0 0 0 0,-6 2 0 0,-3 6 0 15,-5 0 0-15,-7 8 0 0,-3 8-51 0,-6 0-13 16,-3 7 0-16,-5 4 0 0,-7 4 54 0,-3 4 8 16,-5-1 2-16,-4 3 0 0,-2 3 0 0,-7 2 0 0,4-2 0 0,-1-1 0 15,1 4-24-15,-4-4-5 16,4 1-1-16,2-3 0 0,1-3-15 0,8 3-3 16,0-5-1-16,4-1 0 0,2-2-15 0,6 1 0 15,1-7 8-15,2 1-8 0,6-3 0 0,1-5 0 0,5 0 0 16,3-6 0-16,3-2 0 0,0 0 0 0,6-5 0 15,3-1 0-15,3-5 0 0,0 3 0 0,0-2 0 16,6-6 0-16,0 0 0 0,0 0-15 0,0 0 3 0,0 0 1 31,0 0-24-31,9-6-5 0,-3 1 0 0,3 0-1 16,-3-3-40-16,3 3-8 0,0-3-2 0,0 0 0 16,0 0-135-16,0 0-27 0</inkml:trace>
  <inkml:trace contextRef="#ctx1" brushRef="#br0" timeOffset="4449.151">1096 2997 864 0,'9'-8'76'0,"-6"6"-60"0,0-6-16 0,0 5 0 0,0 1 115 0,-3 2 20 16,0 0 4-16,0 0 1 0,0 0-12 0,0 0-3 16,-6 5 0-16,0 5 0 0,-6 6-34 0,0 3-7 15,-3 5-2-15,-3 2 0 0,-3 3 2 0,1 0 1 16,-4 0 0-16,-6 3 0 0,3 0-24 0,-3 0-5 0,-2-1 0 0,2 1-1 16,6 3-12-16,-3-1-3 0,1-5 0 0,2 0 0 15,6-2-18-15,0-4-4 0,3-1-1 16,3-7 0-16,6 4-9 0,-3-6-8 0,3 0 12 15,3-5-12-15,3 3 0 0,3-6 0 0,3-2 0 0,6 0 0 16,0-6 9-16,9 0-9 0,6-2 0 0,3-3 9 16,2-3-9-16,7 1 10 0,3-3-10 0,-1-3 10 15,1 2-10-15,3 1 10 0,-4 0-10 0,-2 0 10 16,-3 2 5-16,-4 3 1 0,-2 0 0 0,-3 3 0 31,-3 0-123-31,-3 5-24 0,-3 0-5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5:56:49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5959 5579 644 0,'-6'0'28'0,"3"0"7"0,-5 0-35 0,5 0 0 0,3 0 0 0,0 0 0 16,-6 0 64-16,6 0 7 0,0 0 1 0,0 0 0 15,0 0-40-15,0 0-7 0,0 0-1 0,0 0-1 16,0 0 14-16,0 0 3 0,0 0 1 0,0 0 0 16,6 0-31-16,-6 0-10 0,-3 0 0 0,3 0 0 15,0 0 15-15,0 0-4 0,-3-3-1 0,3-2 0 16,0-1-10-16,0 6 8 0,6-5-8 0,-6 0 8 16,-3-3-8-16,3 3 12 0,8-1-12 0,-2 1 12 15,-9-3-12-15,9 3 12 0,3-6-12 0,-3 3 12 16,-6 0-12-16,3 3 0 0,3 0 0 0,3 2 0 15,0-5 8-15,-6 3 0 0,-3 5 0 0,0 0 0 16,9-3 7-16,-9 3 1 0,0-5 0 0,0 5 0 16,0 0-5-16,0 0-1 0,0 0 0 0,0 0 0 15,0 0-10-15,0 0 8 0,0 0-8 0,0 0 8 0,-3 3-8 0,3-3 0 16,0 0 0-16,0 8 0 0,0-3 0 0,0 3 0 16,3-3 8-16,0 3-8 0,0 3 8 0,0-3 0 15,-6-1 0-15,6 4 0 0,3 0 0 0,0 2-8 16,-12-3 12-16,6 1-4 0,6 5-8 0,-3-3 0 15,-3-2 0-15,-3 2 0 0,3-2 12 0,0 2-4 16,3-5 0-16,-6 5 0 0,-3-8-8 0,3 3-11 16,3-8 3-16,3 5 0 0,-6 3-10 0,3-8-2 15,0 0 0-15,0 0 0 16,0 0-52-16,0 0-12 0,0 0-1 0,0 0-1 0</inkml:trace>
  <inkml:trace contextRef="#ctx0" brushRef="#br0" timeOffset="1">5885 5743 288 0,'0'0'25'0,"0"0"-25"0,0 0 0 0,0 0 0 15,-9 2 137-15,9-2 23 0,0 0 4 0,0 0 0 16,0 0-80-16,0 0-16 0,0 0-3 0,9 3-1 15,0 0-22-15,-3-3-5 0,-6 0-1 0,9 2 0 16,3 1-4-16,0-3 0 0,-9-3-1 0,8 3 0 16,10-2-2-16,-6 2 0 0,-6-3 0 0,3 0 0 15,3 1-16-15,3 2-3 0,-6-3-1 0,0 0 0 0,-1 3-9 16,1-2 0-16,3 2 0 0,-6-3 8 16,-3 1-8-16,3 2-12 0,3 0 2 0,-6-3 1 15,0 3-35-15,3 0-6 0,-3 0-2 16,0-5-547-16</inkml:trace>
  <inkml:trace contextRef="#ctx0" brushRef="#br0" timeOffset="2">6087 5468 288 0,'0'0'25'0,"0"0"-25"0,0 0 0 0,0 0 0 15,0 0 137-15,0 0 23 0,-6-6 4 0,6 6 0 0,0 0-117 0,0-5-24 16,-3 0-5-16,-6-1-1 16,1 1-5-16,2 0-2 0,9 2 0 0,-6-2 0 0,-6 0 9 0,3 2 1 15,6 3 1-15,-3-8 0 0,-3 5 11 0,3 1 1 16,3 2 1-16,0 0 0 0,-3-8-8 0,0 5-2 15,-3 0 0-15,6 3 0 0,0 0-3 0,0 0-1 16,-12 0 0-16,6-5 0 0,6 5-20 0,0 0-8 16,-12-2 0-16,3 2 0 0,0 0 8 0,0 0 0 15,3 2 0-15,-3 3 0 0,1-5 0 0,2 6-8 16,6-6 8-16,-9 2-8 0,-6 4 8 0,3-1 0 16,12-5 0-16,-6 8 0 0,-3-3 0 0,3 3 0 15,0-5 0-15,6 5-8 0,6 0 17 0,-9 0 4 0,-9 0 1 16,3 2 0-16,6-5-22 0,0 3-5 0,-9 6-1 15,6-6 0-15,6 5 22 0,-3-3 5 0,-3 4 1 0,4 1 0 16,-4 1-14-16,6 0-16 0,3 3 3 0,-3-3 1 16,-6 2 12-16,9-2 0 0,5 5 0 0,-2-8-9 15,-6 6 9-15,6-3 0 0,9 0 0 0,0-3 0 16,0 0 0-16,-3 0 8 0,0-2-8 0,6 0 11 16,6-4-11-16,-1-1 12 0,-8-1-12 0,6 0 12 15,9-2-12-15,-6 0 10 0,-4-3-10 0,1-3 10 16,3-2 0-16,-3-3 0 0,-3 0 0 0,-3-3 0 15,-3 3 2-15,2-5 0 0,10 0 0 0,-6-6 0 16,-3 3 4-16,0-2 0 0,6-1 1 0,-6 1 0 16,-6-1 9-16,0-2 2 0,-1 0 0 0,1 3 0 15,-3-6 4-15,-3 3 2 0,-9-3 0 0,3 0 0 16,-3 0-3-16,0 0-1 0,-11 0 0 0,-1 6 0 16,6-1-30-16,-3 6 0 0,-3 0 0 0,-3 2 0 15,-3 3 10-15,7 3-10 0,-4 3 10 0,0 2-10 16,-9 0 0-16,6 2 0 0,9 3 0 0,-5 1 0 15,-7 2-25-15,6 2-11 0,6-4-3 0,0 1-738 16</inkml:trace>
  <inkml:trace contextRef="#ctx0" brushRef="#br0" timeOffset="3">13388 5329 57 0,'0'0'0'0,"0"0"0"16,0 0 0-16,0 0 0 0,0 0 96 0,0 0 13 16,0 0 3-16,0 0 1 0,0 0-20 0,0 0-4 15,0 0-1-15,0 0 0 0,0 0-18 0,0 0-4 16,0 0-1-16,-6 0 0 0,6 0-9 0,0-8-3 16,0 8 0-16,0 0 0 0,0 0-23 0,0-5-5 15,3 0-1-15,3-1 0 0,-4 1 3 0,7 2 0 16,-3 1 0-16,3-4 0 0,3 4 17 0,-3-1 3 15,3-2 1-15,0 5 0 0,-3 0-48 0,0 0 0 16,0 0 0-16,3 5-10 0,-3-2 10 0,-3 2-8 16,-1-2 8-16,-2 5-8 0,3 0 8 0,-3 2-8 0,0 1 8 15,-6-1-8-15,3 4 17 0,-6-1 4 0,0 0 1 0,-2 3 0 16,-4-3-30-16,0 3-5 0,3-3-2 16,-3 0 0-16,0 1 23 0,0-1 0 0,0-5 0 15,3 0 0-15,3 0 0 0,-3 0 0 0,3-3 0 0,3 3 0 16,3-8 0-16,0 0 0 0,-6 2 10 0,6-2-10 15,0 0 23-15,0 0-3 0,0 0 0 0,0 0 0 16,0 0 8-16,0 0 0 0,6 11 1 0,0-8 0 16,0-1-5-16,3 1 0 0,0 2-1 0,0-5 0 15,0 3-10-15,3-3-1 0,-3 0-1 0,3 3 0 16,0-3-3-16,0 0-8 0,0 0 12 0,-1 0-4 16,4 0-8-16,-3 0-9 0,-3 0 9 0,0 0-13 15,0 0 1-15,-3 0 1 0,0 0 0 0,3 0 0 16,-3 0-8-16,0 0-1 0,-6 0-1 0,9 0 0 15,-6 0-123-15,-3 0-25 0</inkml:trace>
  <inkml:trace contextRef="#ctx0" brushRef="#br0" timeOffset="4">13498 5197 230 0,'0'0'20'0,"0"0"-20"0,0 0 0 0,0 0 0 16,-6-3 166-16,6 3 29 0,0 0 5 0,-3-3 2 16,-3 3-119-16,0-2-24 0,0-1-5 0,0 3-1 15,0 0-37-15,0 0-8 0,0 0-8 0,0 0 11 0,-3 0-11 0,0 0 0 16,0 5-12-16,0-2 12 15,0 2 0-15,1 1 0 0,-4-1 0 0,0 3 0 0,0-3-11 16,0 3 11-16,0-3-8 0,0 3 8 0,0 0 0 0,0 3 0 16,0-3 0-16,0 5 0 0,1-2 0 0,2 2 0 15,0 0 0-15,0 0 0 0,3 3 0 0,0 3 14 16,3-6-2-16,0 5 0 0,3 1 26 0,3 2 5 16,0 6 1-16,3-9 0 0,3 3-32 0,0 3-12 15,-3-3 11-15,6-2-11 0,2-1 8 0,1-2-8 16,3 3 0-16,-3-6 9 0,6 0-9 0,0-8 8 15,3 3-8-15,-1-5 8 0,1-3-8 0,3 0 10 16,3-3-10-16,-1-5 10 0,-5 3 18 0,3-8 4 16,0 0 1-16,-3-3 0 0,-1 0 1 0,1-3 0 15,0-2 0-15,-6 0 0 0,3-3 7 0,-6-2 2 0,-3-1 0 16,-3-7 0-16,-1 2-27 0,1 1-6 0,-6 4-1 16,-3-5 0-16,-3 6 5 0,0 2 1 0,0 3 0 15,-5 5 0-15,-1-3 20 0,-6 6 4 0,3 0 1 0,-3 2 0 16,-3 3-40-16,-3 3 0 0,0 0 0 0,-2 2-12 15,5 3-9-15,-6 0-3 0,-3 0 0 0,0 6-554 16,3-6-111-16</inkml:trace>
  <inkml:trace contextRef="#ctx0" brushRef="#br0" timeOffset="5">12509 6351 115 0,'0'0'0'0,"0"0"10"0,0 0-10 0,0 0 0 0,0 0 0 0,0 0 0 15,0 0 20-15,0 0 3 0,0 0 0 0,0 0 0 16</inkml:trace>
  <inkml:trace contextRef="#ctx0" brushRef="#br0" timeOffset="6">12500 6296 673 0,'0'0'29'0,"0"0"7"0,0 0-28 0,0 0-8 0,0 0 0 0,0 0 0 0,0 0 76 0,6-5 13 15,-6-1 3-15,0 6 1 0,0 0-35 0,0 0-7 16,3-5-2-16,-3 5 0 0,0-5-21 0,0 5-5 16,3-6-1-16,-3 6 0 0,0 0-13 0,6-5-9 15,-3 0 12-15,3 0-12 0,0-1 13 0,0 4-4 16,0-1-1-16,3 0 0 0,-1 3 12 0,1-8 1 15,0 3 1-15,3 2 0 0,0 3-8 0,-3-2-2 16,0-1 0-16,0 3 0 0,0 3-12 0,-3-1 0 16,-6-2 0-16,0 0 0 0,6 3 0 0,-3 2 0 15,-3-5 0-15,0 8-10 0,3-2 10 0,-3-6 0 0,0 8 0 16,-3-3 0-16,0 0 0 0,3-5-10 16,-3 8 10-16,-3 0 0 0,0 0 0 0,0-3 0 0,6-5 0 0,0 0 0 15,-3 6-11-15,0-1 11 0,-3 0-10 0,6-5 10 16,0 0-13-16,0 0 3 0,0 0 1 0,0 8 0 15,3-3 9-15,3 1 0 0,-6-6 0 0,6 5-8 16,0 3 8-16,-3-3 0 0,6 0 8 0,-3 3-8 16,6-2 0-16,-6-1 0 0,3 0 0 0,-1 1 0 15,-2-4 0-15,0 4 0 0,-6-6 0 0,0 0 0 16,0 0 24-16,0 0 0 0,3 5 0 0,-3-5 0 16,0 0 13-16,-6 8 3 0,-3-3 1 0,1-2 0 15,-1 2-19-15,3-2-4 0,-9-1-1 0,0 4 0 16,0-4-25-16,3 1-6 0,0 2-1 0,0-5 0 15,-3 0-31-15,3 3-6 0,1-1-2 16,-1 1 0-16,3 2-39 0,-3-2-8 16,3-3-2-16,3 3-421 0</inkml:trace>
  <inkml:trace contextRef="#ctx0" brushRef="#br0" timeOffset="7">12658 6172 716 0,'0'0'32'0,"3"-6"6"0,0 1-30 0,0 0-8 0,3-1 0 0,-3-2 0 16,0 3 12-16,0 0 2 0,-3 0 0 0,3-1 0 15,-1-2-14-15,1 3 0 0,-6 2-12 0,1-2 12 16,-1 2 0-16,0 1 0 0,0-3 0 0,0 2 0 16,-3 3 28-16,0 0 7 0,-3-3 1 0,3 3 0 15,0 0 36-15,0 0 8 0,-3 3 2 0,-3-3 0 16,3-3-24-16,0 6-5 0,0 0-1 0,-3-1 0 15,6 1-12-15,-3-1-2 0,-2 4-1 0,2-1 0 16,0-2-14-16,0-1-3 0,0 1-1 0,0 2 0 16,-3 1-5-16,3 2-1 0,0-1 0 0,3-1 0 0,-3 2-13 15,0 2 0-15,0 1 0 0,0-1 0 0,4 1 0 0,-1 2 0 16,0 0 0-16,0 3 0 0,0-2 0 16,3 4 9-16,0 6-1 0,-3-3 0 0,6 0-8 0,0 3 0 15,3 0 9-15,-3 0-9 0,3 2 0 0,3-10 0 16,3 5 0-16,0-5 0 0,2 3 0 0,1-6-15 15,3 0 3-15,0-5 0 0,3 0 12 0,3 0 0 16,0-6 0-16,5 1 0 0,-2-6 10 0,3 1 5 16,0-6 1-16,3 0 0 0,-1 0 2 0,1-8 1 15,-3 3 0-15,0-3 0 0,0-2 5 0,-4-1 2 16,-2 3 0-16,0-8 0 0,-3 1-6 0,0-1-2 16,-3 0 0-16,-6-3 0 0,-3 1 23 0,-1 0 5 0,-5-1 1 15,-3 1 0-15,-2-1-24 0,-4 6-5 0,-3 2-1 0,0-2 0 16,-3 5-30-16,0 3-7 0,0 3 0 0,0-1-1 31,-3 6-29-31,-2-1-6 0,2 4 0 0,-3 2-1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5:57:11.4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4-14T05:57:11.436"/>
    </inkml:context>
  </inkml:definitions>
  <inkml:trace contextRef="#ctx0" brushRef="#br0">12886 1992 56 0,'-3'0'22'0,"3"3"-12"0,3-6 3 0,-3 3 14 15,0 0 2-15,0 0 5 16,0 0-5-16,0 0-1 15,0 0-2-15,0 0-1 16,6 3-14-16,-3-3 0 0,-3 0 2 16,3 2-7-16,2-2-1 15,1 0-5-15,-3 3-1 16,3 0 3-16,3-1 1 16,0 4-4-16,3-1 1 15,6 0 2-15,3-2 1 16,0 0 1-16,2-3 0 15,1 2-5-15,3-2 1 16,3 0 0-16,3 3 0 16,5-1 0-16,1 1 0 0,0-3 0 15,-1 0 0-15,4 0 0 16,0 0 0-16,-4 0 0 16,1 0 0-16,3 0 2 15,-7 0 3-15,7 5-2 16,0-5-2-16,-3 0 0 15,-1 0-1-15,1 6-3 16,3-6 2-16,2 5 1 16,1-2 0-16,0-6 0 15,2 0 2-15,13 3-3 16,-1-2 0-16,-2-1 5 0,5 0 2 16,1 1-2-16,-4-1-1 15,-2 0-1-15,5 1-2 16,1 2 1-16,-4-3-1 15,4 1 2-15,-4-1 1 16,1 0-1-16,3 1 1 16,8 2 0-16,-3 0 3 15,1 2 1-15,5-2 1 16,-8 0 0-16,-4 0 2 16,-2 0 1-16,-7 0 1 15,4 0-6-15,-6-2-2 16,-10-1-2-16,-5-2 1 15,-6-1-24-15,-4 1-8 0,-5-3-61 16,0-2-61 0,-3-1 43-16</inkml:trace>
  <inkml:trace contextRef="#ctx0" brushRef="#br0" timeOffset="1">3837 2011 104 0,'-3'0'38'0,"3"2"-20"0,0-2-12 15,0 0 11-15,0 0 0 16,0 0 1-16,0 0-3 16,6 3 1-16,0 0-3 15,0-1 2-15,0 1-8 16,0 0 0-16,3-1 3 0,3-2-6 15,2 0-2-15,1 0-1 0,0 0-1 16,0 0 2-16,0 3 3 16,3-1 0-16,3 4 0 15,2-1-3-15,4 0 1 16,0-2 0-16,6 2 1 16,-1-2-2-16,4 0 1 15,-3-1-2-15,6 1 2 16,-1-1-2-16,-2 4-1 15,3-1-2-15,-1 0 1 16,1 1 3-16,3-6 1 16,-1 0-1-16,1 2-2 15,0 1 3-15,-3 2 0 16,2-2-1-16,1 0-2 16,0-3 3-16,2 0 0 0,4 0-1 15,2 0-2-15,4 0 1 16,0 0-1-16,-4 0 0 15,7 0 0-15,-7 0 0 16,-2 0 0-16,0 0 0 16,-1 0 0-16,1 0 0 15,2-3 0-15,-2 3 0 16,-3 0 0-16,-1 0 0 16,4 3 0-16,0-1 0 15,-4-2 0-15,1 0 0 16,0 0 2-16,2 0-1 15,4 0-1-15,-1 0 1 16,-2 0-1-16,3 0 0 0,-1 0 0 16,1 0-3-16,-1 0 2 15,1 0 1-15,6-2 0 16,-1 2 0-16,1 0 0 16,-1 0 0-16,1 0 0 15,-4 0 0-15,1-3 2 16,-3 3-3-16,8-3 0 15,-5 3 3-15,-4-5 1 16,-2 5-4-16,8 5 1 16,-5-5 0-16,-3 0 2 15,2 0-1-15,1 0-1 16,11-5 1-16,-5 5-1 16,-1 0-3-16,7 5 2 0,-6-5 1 15,-1 0 2-15,1 0-1 16,-1 0-1-16,4-5 1 15,-1 2 1-15,-2 1-3 16,5-1 0-16,1 0 1 16,2 1 2-16,1-4-1 15,2-2-1-15,13 1 1 16,-10-1-1-16,3 0 2 16,-5 2 1-16,-7 1-1 15,-2-3-2-15,5 3 1 16,-2 0-1-16,-6 2 0 0,14-2 2 15,-14-1-1-15,-1 1-1 16,1 0-2-16,-4 2 1 16,10-2 1-16,-4 2 2 15,-2 1-1-15,-1-1-1 16,4 0 1-16,-1 1 1 16,1 2-3-16,2-3 0 15,7 0 3-15,-7 1 1 16,4-1-1-16,-4 3 1 15,1 0 0-15,-1-3 3 16,1 3-1-16,-1-2 0 16,-5-1-1-16,0 0 2 15,2 3-3-15,-5 0-2 16,2-2 0-16,4-1 1 0,-4 0-1 16,1 1 2-16,-1-1-4 15,-2 1 0-15,0 2 1 16,-4 0 2-16,1-3-1 15,-1 3-1-15,1 0 1 16,6-3-1-16,-1 3 2 16,1-2 1-16,2 2-4 15,1 2 1-15,2 1 2 16,1-3 3-16,-1 0-2 16,4 0-2-16,-1 3 4 15,1-1 1-15,-4 1-2 16,-2-1-1-16,5-2-3 0,1 6-1 15,5-6 1-15,1 5 2 16,2 0-1 0,-9-5-1-16,-5 3-2 0,-3-3 1 15,-7-5-72-15,13-6-30 16,-13-2-9 0</inkml:trace>
  <inkml:trace contextRef="#ctx1" brushRef="#br0">1971 2731 172 0,'0'0'8'0,"0"0"1"0,0 0-9 0,0 0 0 16,0 0 0-16,0 0 0 0,0 0 111 0,0 0 20 0,0-8 4 0,0 8 1 15,0 0-46-15,0 0-9 0,0-3-1 0,0 3-1 16,0 0-9-16,-6-2-2 0,3-6 0 0,-3 5 0 16,6 3-16-16,0-3-4 0,-12 3-1 0,6 0 0 15,-3 0-21-15,1 0-4 0,-7 0-1 0,0 0 0 16,3 6-5-16,-6-4-2 0,-3 4 0 0,0-4 0 16,1 4 13-16,-1-1 2 0,0-3 1 0,0 4 0 15,3 2-2-15,-3-3-1 0,3 3 0 0,4-3 0 16,-4 1-12-16,3-1-3 0,6 3 0 0,-6-3 0 15,9 3-12-15,-6-8 0 0,6 5 8 0,3 1-8 16,3-6 0-16,0 0 0 0,0 7 0 0,6-4 0 16,3 0 0-16,0 5-12 0,3-8 12 0,3 5-10 15,6 3-2-15,-1 0 0 0,4-3 0 0,3 0 0 16,3 9 20-16,-9-6 3 0,3-3 1 0,2 3 0 0,-5 2-12 16,0 1 0-16,0 0 0 0,-3 2 0 0,-3-5 0 15,-4 2 0-15,-2-2 9 0,0 0-9 0,-3 3 24 0,-6-3 0 16,0 2 0-16,-9-2 0 0,-3 6-8 0,-2-9 0 15,-1 5-1-15,-12 1 0 0,3 2-7 0,-6-8 0 16,-2 3-8-16,2 0 12 0,-3 3-12 0,6-8 0 16,-3 2 0-16,1 0 0 0,2-5 0 0,0 0-10 15,3 0 0-15,4 0 0 16,5-5-33-16,-6 2-6 0,6 1-2 0,6-1 0 16,3-5-33-16,0 3-8 0,3-6 0 0</inkml:trace>
  <inkml:trace contextRef="#ctx1" brushRef="#br0" timeOffset="1">1778 2538 1008 0,'0'0'44'0,"0"0"10"0,0 0-43 0,0 0-11 16,3-3 0-16,0-5 0 0,-3 8 75 0,0 0 13 15,0-5 2-15,0 5 1 0,0 0-43 0,0 0-8 16,0 0-1-16,0 0-1 0,0 0-13 0,0 0-2 16,0 0-1-16,0 0 0 0,3 5-22 0,0 3 8 15,-3-3-8-15,3 3 0 0,0 0 0 0,0 5 0 16,-3 6 0-16,5-1-12 0,-5-2 25 0,3 8 5 15,0 3 1-15,-3-1 0 0,0-2 3 0,0 10 1 0,3-2 0 16,-3-3 0-16,0 8-6 0,0-5-1 0,0 2 0 0,0 1 0 16,0-4-8-16,3-1-8 15,-3-1 9-15,0-3-9 0,0-2 8 0,0 2-8 16,0-4 0-16,3-4 0 0,-3 1 0 16,6-4 8-16,-6-1-8 0,0-4 0 0,3 4 0 0,0-9-10 0,0 3 2 15,0-6-515-15,-3-2-102 0</inkml:trace>
  <inkml:trace contextRef="#ctx1" brushRef="#br0" timeOffset="2">2555 3030 518 0,'0'0'46'0,"0"0"-37"0,0 0-9 0,0 0 0 15,0 0 108-15,0 0 19 0,0 0 4 0,0 0 1 16,0 0-76-16,0 0-16 0,0 0-2 0,0 0-1 16,0 0-25-16,0 0-4 0,0 0-8 0,0 0 11 15,0 0-11-15,0 0 0 0,0 0 0 0,0 0 0 0,0 0 0 0,-6 8 12 16,6-3-2-16,0 3 0 0,-6 0 24 0,6 2 5 15,-3 4 1-15,3-6 0 0,0 5-2 0,-3-3 0 16,0 4 0-16,3-1 0 0,0-2-20 0,0-1-4 16,0 3-1-16,0-5 0 0,0 3-13 0,0-9 9 15,0 4-9-15,0 2 8 0,0-3-8 0,0-5 0 16,0 0 0-16,0 0 0 0,0 0 0 0,0 0 0 16,0 0 0-16,0 0 0 0,0 0 0 0,0 0 12 15,6-8-12-15,0 0 12 0,3 3-12 0,-9-3 0 16,6-3 0-16,-4 3 0 0,4-5 15 0,-3 3-3 15,0 2 0-15,3-6 0 0,-3 1-12 0,3 3 0 16,0-4 0-16,3 1 0 0,-9 0 0 0,9 0 0 0,-3-1 8 16,3 1-8-16,0 0 15 0,0 0-3 15,0 0-1-15,0 5 0 0,0-6-2 0,0 9 0 0,-1-3 0 0,-2 5 0 16,3 1 0-16,-6 2 0 0,3 2 0 0,0 1 0 16,0 5-9-16,0-3 0 0,-3 9 0 0,3-6 0 15,-6 5 0-15,0 5 0 0,3-4 0 0,-3-1 0 16,0 0 0-16,0 0 0 0,-3 0 0 0,3-2 0 15,-3 0 0-15,0-1 12 0,3-2-12 0,0 0 12 16,0-8-12-16,0 5 0 0,0-5 0 0,0 0 0 16,0 0 0-16,0 0 8 0,0 0-8 0,0 0 12 15,0 0 2-15,0 0 1 0,6-2 0 0,0-4 0 16,3-2-7-16,-6-2 0 0,6 2-8 0,3-5 12 16,0-1-12-16,3-1 0 0,-4-1 0 0,4 3 0 15,-3-1 0-15,0 1 0 0,0 8 0 0,0-3 0 0,0-3 0 0,-3 9 0 16,0-4 0-16,0 6 0 0,0 0 13 0,-3 0 3 15,2 0 1-15,1 6 0 0,-3 2-17 0,0-3 10 16,3 3-10-16,-3-3 8 0,0 8-8 0,3-5 0 16,-6 3 0-16,3 2 0 0,0-2 0 15,-3 4 0-15,0-7 0 0,-3 3 0 0,3 0 0 0,-3-1 0 16,0 3 0-16,0-7 0 0,0 2-12 0,0 0-8 16,0 0-2-16,0-3 0 15,0 0-46-15,0-5-8 0,0 8-3 0</inkml:trace>
  <inkml:trace contextRef="#ctx1" brushRef="#br0" timeOffset="3">3436 2966 864 0,'0'0'76'0,"0"0"-60"0,0 0-16 0,0 0 0 16,0 0 110-16,0 0 19 0,0 0 4 0,0 0 1 16,-6-5-100-16,0 0-20 0,3 2-4 0,-6 3-1 15,0-5-9-15,0 5-17 0,0 0 4 0,0 0 1 16,-3 5-20-16,-3-5-3 16,3 0-1-16,-2 0 0 0,-1 3 36 0,0 2 0 0,0 0 12 0,3 1-3 15,0 2-1-15,0 5 0 0,3-5 0 0,-3 2 0 16,0 4 0-16,3-1 0 0,1 0 0 0,-1 5 0 15,0-4 0-15,3 2 0 0,0-3 0 0,6 3 0 16,-3-3-8-16,6 0 8 0,0 0-8 0,0-5 8 0,3 3 0 16,3-3 0-16,-3-3 0 0,2 3 0 0,-5-8-8 15,6 3-17-15,3-3 4 0,0-3 1 0,0 3 12 0,3-8 0 16,0 3 0-16,0-6 0 0,0 3 0 0,0 0 0 16,-7-7 0-16,4 4 0 0,0 0 12 0,0-2 0 15,-3 0-1-15,-3 5 0 0,3-5 18 0,-3-1 4 16,0 1 1-16,0 3 0 0,-3 2 2 0,0-5 0 15,0 5 0-15,-3 2 0 0,0 6-20 0,0 0-4 16,0 0-1-16,0 0 0 0,0 0-11 0,0 0 0 16,0 0 0-16,0 14-11 0,-3-9 11 0,0 8 0 0,3 0 0 15,-3 3 0-15,0 0 0 0,3-3 0 0,-3 3 8 0,3 3-8 16,3-6 0-16,-3 0 0 0,0 0 0 0,3 1 0 16,0-1-12-16,3-3-6 0,-3-2-2 0,3 0-460 15,0 0-92-15</inkml:trace>
  <inkml:trace contextRef="#ctx1" brushRef="#br0" timeOffset="4">3650 2731 1684 0,'0'0'75'0,"0"0"15"16,0 0-72-16,0 0-18 0,0 0 0 0,0 0 0 0,0 0 31 0,-3 5 2 16,-3 3 1-16,0-3 0 0,0 9-34 0,0-1 0 15,0 0 0-15,3 6-12 0,0 2 12 0,0-3 0 16,0 9 0-16,3-6-9 0,-3 3 9 0,3-1 0 16,-3 7 0-16,0-9 0 0,3 3 0 0,0-1 0 15,0 1 0-15,0-5 0 0,0-1 0 0,0 3 0 16,3-7 0-16,0-1 0 0,0 0 0 0,0 0 0 15,0-2-9-15,0-3 9 16,0-3-40-16,3 3-4 0,-3-8-1 0,-3 0-452 16,9 3-91-16</inkml:trace>
  <inkml:trace contextRef="#ctx1" brushRef="#br0" timeOffset="5">3903 2908 1378 0,'0'0'30'0,"0"0"6"0,0 0 2 0,0 0 2 0,0 0-32 0,0 0-8 0,0 0 0 0,-6 0 0 15,-6 0 32-15,3 5 6 0,-6-2 1 0,0 2 0 16,-2 1-39-16,-4-1-23 0,-3 3 3 0,3 0 1 16,0 0 7-16,3 2 2 0,-2-4 0 0,2 2 0 15,3-1 10-15,0 4 0 0,0-6 0 0,6 3 0 16,-6-2 0-16,6 2 0 0,6-1 8 0,0 1-8 15,3-8 18-15,-6 11-1 0,3-6 0 0,3-5 0 0,6 8 5 16,0-3 1-16,3 3 0 0,0-2 0 0,3-1 12 0,6 3 2 16,0-3 1-16,6 3 0 0,-4-5-14 15,4 2-2-15,0 0-1 0,3-2 0 0,-3 2-21 0,-1 1 8 16,-2-4-8-16,0 1 0 16,3 5-39-16,-6-8-12 0,-3 3-2 0,0-1-690 0</inkml:trace>
  <inkml:trace contextRef="#ctx1" brushRef="#br0" timeOffset="6">4275 2980 518 0,'12'5'46'0,"-12"-5"-37"0,0 0-9 0,0 0 0 16,0 0 229-16,0 0 44 0,0 0 9 0,-3 0 2 15,0 8-201-15,3-8-40 0,0 0-8 0,0 0-2 16,0 5-22-16,0-5-11 0,6 3 10 0,3-1-10 16,-9-2 8-16,0 0-8 0,9 0 0 0,3 0 0 15,-3 0 8-15,0-2-8 0,-4-1 0 0,7-2 9 16,0-1 15-16,-3-1 4 0,-3 1 0 0,0-2 0 15,6 0-28-15,-3 3 0 0,-3-3 0 0,-3 3 0 0,3-3 12 16,-3 3-4-16,3-3 0 0,-6 2 0 0,-3-2-8 0,3 8 0 16,6-5 0-16,-6 5 0 0,-9-5 11 15,6-3-3-15,3 8-8 0,-6-5 12 0,-3 5 0 0,0-6-1 16,0 6 0-16,0 6 0 0,3-6-11 0,-3 5 0 16,-6-2 9-16,4 7-9 0,2-7 0 0,-3 7 0 15,-6 4 0-15,3-6 0 0,3 5 0 0,0 0 0 16,-6 6 0-16,0-6 0 0,7 0 0 0,-1 6-8 15,3-6 8-15,0 3-8 0,-3-1 8 0,6 1 11 16,6-2-3-16,0-1 0 0,0 3 5 0,3-3 1 16,6 0 0-16,6 0 0 0,0 1 0 0,-1-9 0 15,7 5 0-15,0 1 0 0,6-8-2 0,0 2-1 16,-6 0 0-16,5-2 0 0,10-3-19 0,-3 0-4 0,-9-3-1 0,5-2-587 16,4 0-118-16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5:57:59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7530 6130 734 0,'0'0'32'0,"0"0"8"0,0 0-32 0,0 0-8 0,6-2 0 0,-6 2 0 16,0 0 37-16,0 0 7 0,5-3 0 0,1 0 1 15,0 1-33-15,-6 2-12 0,0 0 9 0,6-3-9 16,3 3 0-16,-9 0 0 0,0 0 0 0,0 0 0 16,9 0 0-16,-3-2 8 0,-6 2-8 0,0 0 12 15,0 0 10-15,9 0 2 0,-9 0 1 0,0 0 0 0,0 0-3 0,0 0-1 16,9 2 0-16,0-2 0 0,-9 0-4 0,0 0-1 16,9 3 0-16,-3-1 0 0,-6-2-16 0,0 0 0 15,9 8 0-15,0-5 0 0,3 0 0 0,-3 2 0 16,-4-2 8-16,4-3-8 0,6 2 8 0,-3 1-8 15,-12-3 12-15,6 3-12 0,6-3 13 16,-3 2-4-16,3 1-1 0,-3-3 0 0,-3 0 7 0,3 0 1 16,6 0 0-16,-6 0 0 0,-9 0 0 0,11 0 0 15,7-3 0-15,-6 3 0 0,-3-2-8 0,3-1-8 16,0 0 11-16,6 1-11 0,-3 2 9 0,0-3-9 16,-7 0 0-16,7 3 9 0,3 0-1 0,0-2 0 0,-9 2 0 15,3 0 0-15,6-3-8 0,-3 3 8 0,-3 0-8 0,-1 0 8 16,-2 3 1-16,6-3 0 0,-3 2 0 15,-3-2 0-15,3 3-9 0,3 0 0 0,0-3 0 16,-3 2 0-16,0 1 0 0,0-3 0 0,5 0 0 0,-2 3 8 16,0-1 2-16,0 1 0 0,-3-3 0 0,3 0 0 15,0 3-2-15,0-3-8 0,-4 2 12 0,4-2-4 16,3 0-8-16,-3 0 8 0,-3 0-8 0,3 0 8 16,0 3-8-16,0-3 12 0,0 0-12 0,2 2 12 15,-2 1 0-15,3-3 1 0,-3 0 0 0,3 0 0 16,-3 0 3-16,0 0 0 0,3 0 0 0,-4 0 0 15,4-3-4-15,0 1-1 0,0 2 0 0,3 0 0 16,-3 0-11-16,0 0 10 0,-1-3-10 0,4 3 10 16,-3-2-10-16,0-1 0 0,0 3 0 0,0-3 8 15,0 1-8-15,-1 2 0 0,4-3 0 0,-3 0 8 16,3 1-8-16,0 2 0 0,-3-3 0 0,2 3 0 16,-2 0 0-16,3 0 0 0,-3 3 0 0,3-3 0 0,-3 0 0 15,0 0 0-15,-4 0 0 0,1 0 0 0,6 0 0 16,-3 0 0-16,-3 0 0 0,3 0 0 0,0 0 0 0,-1 0 0 15,1 0 0-15,-3 0 0 0,3 0 0 0,0-3 0 16,0 0 9-16,3 3-9 0,-6-2 11 0,5 2-3 16,1 0 0-16,3-3 0 0,0 0 6 0,-3 3 1 15,-1-5 0-15,4 2 0 0,-3 1-2 0,3-1 0 16,-3 1 0-16,0-1 0 0,-1 0-2 0,1 3-1 16,-3 0 0-16,0 0 0 0,0-2-10 0,0 2 10 15,3-3-10-15,-4 3 10 0,1 0-10 0,0 0 0 16,0-3 0-16,0 3 8 0,-3 0-8 0,3 0 0 0,2-2 0 15,-2-1 0-15,0 3 0 0,-3 0 0 0,6-3 0 0,-3 3 0 16,6 0 0-16,-4 0 0 0,1 0 0 0,0 0 0 16,3 0 0-16,-3 0 0 0,0 0 0 0,-1 0 0 15,4 0 0-15,-3 0 8 0,0-5-8 0,0 2 0 16,3 3 8-16,-1-2-8 0,1-1 0 0,0 3 8 16,-3 0-8-16,3 0 0 0,2 0 0 0,-2-5 8 15,3 5-8-15,-3 5 0 0,3-5 0 0,-4-5 8 16,1 5-8-16,0-3 0 0,-3 3 0 0,3 3 0 15,-3-3 13-15,-1 0-2 0,-2-3-1 0,3 3 0 16,0 0-1-16,-3 0 0 0,0 0 0 0,2-2 0 16,1-1 1-16,0 0 0 0,-3 3 0 0,3 0 0 15,0 0-2-15,-4-2 0 0,4 2 0 0,0-3 0 16,0 3 4-16,0 0 0 0,0 0 0 0,-3 0 0 16,2 3-12-16,-2-6 8 0,3 3-8 0,-3-3 8 15,0 3-8-15,0 0 0 0,2-2 0 0,-2 2 0 16,3-3 8-16,-3 3-8 0,0 0 0 0,3 0 8 15,0 0-8-15,2 0 12 0,-5 0-12 0,0 0 12 16,-3 3-12-16,0-1 0 0,3-2 0 0,0 0 8 0,2 0-8 0,1 3 0 16,-3-3 0-16,0 0 0 0,0 3 0 0,0-3 0 15,0-3 0-15,-1 3 0 0,-2 0-9 0,3-3-4 16,0 3-1-16,0-2 0 16,0-1-44-16,3 3-9 0,-4-5-1 0,1-1-812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7:27:46.2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5461 8154 72 0,'0'0'30'0,"0"0"-16"0,3 0-3 0,-3 0 12 15,0 0-6-15,3 6 1 16,0-1 2-16,0 3 4 0,0 5-1 16,0-2-2-16,0 2-5 15,0 6-2-15,0 4-8 16,0 1 5-16,-3 0 4 0,0 0-3 16,0-6 1-16,0-2-6 15,3-3-2-15,-3 1-2 16,0-4-3-16,3-2 3 15,-3 0 0-15,0-3-1 16,0-5 1-16,0 0 7 16,0 0 3-16,3-2-4 15,-3-4-1-15,3 1-4 16,0-3-3-16,2-2 0 16,1-6-1-16,0-5 0 15,0 2 2-15,3 1-1 16,0-1-1-16,0 3-2 0,0 0 1 15,0 3-1-15,0 2 0 16,0 1 0 0,0 2-2-16,0 3 0 0,0 5 0 15,-3 2-2-15,3 4 1 16,-4 7 5-16,1 0 2 16,0 8 0-16,0-2-2 15,-3-1 3-15,0 1 0 16,0-3-1-16,0-3-2 15,-3-3 1-15,0-2-1 16,0-2 4-16,0-1 2 16,0-5 0-16,0-3-1 15,0-2-1-15,0-3 0 0,3-8-5 16,0-2 1-16,3-1 0 16,0 3 0-1,0 0-5-15,6 1 1 0,3 1 2 16,-3 1 3-16,0 3-2 15,3 4 0-15,-1 4-1 16,1 4 0-16,0 4 0 16,0 1-2-16,0 7 3 15,-3 7 0-15,0 0 3 16,-3 0 1-16,0-2 1 16,-3-3 0-16,0-3-5 15,-4 0-1-15,1-2-4 16,0-3-1-16,0-3-27 15,0 0-13-15,3-2-24 16,0-3-43-16,3 0 28 16</inkml:trace>
  <inkml:trace contextRef="#ctx0" brushRef="#br0" timeOffset="1">6125 8221 144 0,'-3'-6'55'0,"3"4"-30"0,-6-1-12 0,3 3 19 16,-3 0-12-16,-3 0-3 16,-3 3-13-16,0 2-2 0,-6 3-2 15,-3 0 0-15,3 13 0 0,1 0 0 16,2 3 0 0,3 0-5-16,3 0 1 0,6-6 4 15,3 1 2-15,6-3-3 16,0-3 1-16,6-3 2 15,0-2 3-15,0-5 2 16,2-6 3-16,1-2-5 16,-3-3-3-16,0-5-1 15,-3 0 1-15,-3-1 1 16,0-4 3-16,-3-3-5 16,0 2-3-16,0 3 1 0,-3 6 0 15,0 7-2 1,0 0 2-16,3 11-1 15,0 3 0-15,0 2 4 16,3 3-1-16,0 0 2 16,0-3-2-16,0 0-1 15,0-2 3-15,0-3 0 16,5 0-23-16,-2-3-9 16,0-5-30-1,6-3-43-15,-3 1 23 16</inkml:trace>
  <inkml:trace contextRef="#ctx0" brushRef="#br0" timeOffset="2">6250 8223 168 0,'0'-5'66'0,"0"5"-36"16,0 3-24-16,0-3 17 0,0 5-5 16,0 0 1-16,0 8 3 15,3 6 3-15,0 2-13 16,0 3 2-16,0 0 0 0,0-3-5 15,0-3-3-15,-1-2-3 16,1 0-3-16,0-3 1 16,0-2 1-16,0-6-12 15,0 1-6-15,-3-6-33 16,3-3-16-16,0-2-35 16</inkml:trace>
  <inkml:trace contextRef="#ctx0" brushRef="#br0" timeOffset="3">6238 8154 172 0,'-9'-10'66'0,"9"7"-36"0,0-2-35 0,0 5 12 16,0 0-4-16,0 0 3 16,0 0-8-16,0 0-3 15,0 0-26-15,6 3-10 16,0-1-25-16,0 4-9 15</inkml:trace>
  <inkml:trace contextRef="#ctx0" brushRef="#br0" timeOffset="4">6378 8255 124 0,'6'34'49'0,"-3"-4"-26"0,-3-4-18 0,3-13 13 0,-3 0 7 15,0 1 5-15,3-4-12 16,-3 1-3-16,3-3-9 16,-3 0 0-16,0-8 4 15,0 0-2-15,0 0-1 16,2-6-2-16,-2-2-3 16,0-2-2-16,3-3 1 15,0-14-1-15,3 3 0 16,3 3 2-16,6 3-3 15,-3-1 0-15,3 3 1 16,0 3 2-16,0 5-1 0,0 3 2 16,0 5-2-16,-1 5-1 15,-2 11 5-15,0 3 1 16,0 2 2-16,-6 0 2 16,0 0-5-16,-3-2-1 15,0-1 0-15,0-2 2 16,-3-3-3-16,0-2 0 15,3-1-21-15,-3-4-10 16,3-4-52 0,0 1-50-16,3-3 40 15</inkml:trace>
  <inkml:trace contextRef="#ctx0" brushRef="#br0" timeOffset="5">6756 8440 168 0,'0'3'63'0,"0"-3"-34"0,0 0-25 16,0 0 13-16,0 3 3 16,-3-1 2-16,0-2-5 15,-3 0 0-15,0 3-10 16,0-3-4-16,3 0-2 0,0 0-1 16,0 0 2-16,3 0-1 15,0 0 2-15,3-3-2 16,0 3-1-16,0 0 1 15,0 3-1-15,-3-3 2 0,0 0 3 16,0 8 2 0,-3-8-1-1,0 0-1-15,0 0-1 0,0 0 0 16,0 0-20-16,0-3-7 16,3 0-30-16,0 1-14 15,6-1-19 1</inkml:trace>
  <inkml:trace contextRef="#ctx0" brushRef="#br0" timeOffset="6">7041 8229 140 0,'-6'-6'52'0,"6"6"-28"0,-5-2-6 15,2 2 18-15,-3 0-5 16,0 2-1-16,-3 1-12 16,-6 2-4-16,3 3-8 15,-3 3-2-15,-3 10 0 0,3 0 0 16,3 3 0-16,0 0 2 15,7-1 3-15,5 4-6 16,5-1-2-16,7-2 1 0,3-5 1 16,3-6 3-16,0-8 3 15,6-2 2 1,3-8 1-16,-4-6 0 16,-2-2 0-16,-6-3 7 0,-3-3 2 15,-6-4-2-15,-9-4 1 16,-3 3-2-16,-6 3-2 15,-3 3-13-15,-3 2-4 16,-2 5-5-16,-7 3-1 16,3 3-34-16,3 0-15 15,0 10-90 1</inkml:trace>
  <inkml:trace contextRef="#ctx0" brushRef="#br0" timeOffset="7">10253 8281 100 0,'-3'-2'38'0,"6"2"-20"0,-6 0-1 0,3 2 14 16,-3 1 1-16,-3 5 1 16,-3 0-7-16,-3 0-4 15,-2 3-12-15,-10 2-2 0,0 0-1 16,-3 0-1-16,6-2-1 16,6-1-3-16,3-2-2 15,7 0-2-15,7 0 1 16,7 0 1-16,9 3 2 15,3-3-3-15,6 5 0 0,-6 0 1 16,0-2 0 0,-7 2 0-16,-2-3 2 0,-3-2 10 15,-6 0 7-15,-6 0 1 16,-6 0 0-16,-6-2-10 16,-8-1-4-16,-7 0-4 15,0-2 1-15,3-1-11 16,4-2-4-16,2 0-30 15,6 0-10-15,6 0-44 16,6 0-27 0,6-8 56-16</inkml:trace>
  <inkml:trace contextRef="#ctx0" brushRef="#br0" timeOffset="8">10375 8366 132 0,'-3'3'52'0,"3"5"-28"0,0 0-28 0,0-3 8 15,0 6 9-15,3 10 8 16,0 3-4-16,0 5-2 16,0 5-8-16,0 0 2 0,3 6 1 15,0 2-3-15,0-2-2 16,0-11 0-16,0-2 1 15,0-6-1-15,-3-8 2 16,0-2 0-16,0-3 3 0,-3-8-5 16,0-8-1-16,0-8-2 15,0-3-2-15,-3-2 1 16,0-3 1-16,0-2-3 16,0-3-2-16,3 0 2 15,0-6 0-15,3 3 3 16,6 1 1-16,3 2-1 15,3 2 1-15,5 1 2 16,4-1 2-16,0 11-3 16,0 8-3-16,-3 8 0 15,-1 6-1-15,-5 4 6 16,-3 4 4-16,-6 4 1 16,-6 3 1-16,-6-2-4 0,-9-3-3 15,-5-1-2-15,-1-1 0 16,-3-4-4-16,-3-2 0 15,0-2-17-15,3-4-5 16,4 1-27-16,2-3-10 16</inkml:trace>
  <inkml:trace contextRef="#ctx0" brushRef="#br0" timeOffset="9">10640 8398 132 0,'-3'5'52'0,"12"0"-28"0,0 3-13 0,-3-5 18 0,0 2 3 15,0 1 5-15,3-4-7 16,3-2-1-16,0-2-16 16,5-1-8-16,-2-2-3 0,0-3-2 15,-3 0 0-15,0-3 2 16,-3 1 1-16,-3-1 1 15,-6 3 0-15,-6 0-7 16,-3 3 0-16,-6 2-1 16,-3 6-1-16,0 2 1 15,1 3 3-15,-1 3 0 16,3 5 3-16,3-1-3 16,3 4 0-16,6 2 3 15,3-2 3-15,3-3-2 0,6-3 0 16,9-3-1-16,6-2-2 15,2-2-32-15,4-4-14 16,0-15-48 0,3 0-28-16,-4 2 57 15</inkml:trace>
  <inkml:trace contextRef="#ctx0" brushRef="#br0" timeOffset="10">11060 8348 196 0,'-6'-16'74'0,"-3"16"-40"0,3-3-20 0,0 3 22 15,-6 3-11-15,-3 2-3 16,-3 0-17-16,-2 6-5 0,-1-1-1 16,-3 4 0-16,6 2 1 15,3 5-3-15,3 0 2 16,6 0 1-16,3-2 2 0,6-6 1 16,6 0 1-16,3-2 0 15,3-6 0-15,0 0-2 16,6-10-2-16,-3-3 1 15,-1-3 1-15,-2-2 1 16,-3 0 1-16,-3-3-2 16,-3 0-2-16,0 3 1 15,0 0 1-15,-3 2-1 16,0 9-5 0,0 7-2-16,0 3 3 15,0 2 3-15,3 6 1 0,0-3-1 16,0 3 1-16,3 0-1 15,0-3 0-15,0-2 2 16,-1-3-30-16,4-3-13 16,0-7-63-1,6-9-32-15,0-2 66 16</inkml:trace>
  <inkml:trace contextRef="#ctx0" brushRef="#br0" timeOffset="11">11587 8501 156 0,'-3'0'57'0,"6"11"-30"0,0-3-29 16,-3-8 9-16,0 5 19 0,0 0 10 15,0-2-3-15,-3-1 0 16,0 1-18-16,-3 0-9 16,0-3-4-16,0 0 0 0,-3 0 3 15,3-3 2-15,3 0 1 16,0 1-4-16,0 2-3 16,3 0 0-16,6 0-1 15,0 0-3-15,3 0 0 16,0 0 4-16,0 0 1 15,-3 0 2-15,0 2 0 16,-6-2 0-16,0 0 0 16,0 0-2-16,-3 0 1 15,0 0-22-15,0 0-9 0,0 0-77 16,-3 3-44 0,3-8 66-16</inkml:trace>
  <inkml:trace contextRef="#ctx0" brushRef="#br0" timeOffset="12">11959 8374 108 0,'3'-8'41'0,"0"3"-22"0,-6 0 6 0,3 5 22 16,-3 0-1-16,0-3 2 15,-6 0-9-15,-6 3-1 16,0 0-22-16,-3 3-9 0,-3 2-3 16,1 0-3-16,-1 6-1 15,3 0 3-15,3 5 0 16,3 7-1-16,3 1-2 15,6-3 1-15,6 0 1 16,9-2 1-16,3-3 1 16,9-6 2-16,5-7 1 15,4-6-1-15,0-4-1 16,-6-9-1-16,0-3 0 16,-7-2 4-16,-5-3 5 0,-9 0 10 15,-9 3 8-15,-6 3-14 16,-3-1-5-16,-5 6-12 15,-7 2-5-15,3 11-63 16,0 0-30-16,0 3-45 16</inkml:trace>
  <inkml:trace contextRef="#ctx0" brushRef="#br0" timeOffset="13">11218 8147 104 0,'-15'-3'38'0,"18"3"-20"0,-3 0-21 16,0 0 36-16,0 0-5 15,0 5-7-15,0 0-3 16,0 6 0-16,0 5 1 16,0-3-10-16,0 8 1 0,0 8 3 15,0 3 2-15,0 0 3 16,6-3-4-16,0-3 0 15,-3 9-4-15,-1-6-1 0,1-3-8 16,0-2-2 0,0-5 0-16,0-3 0 0,0-3 3 15,0-5 1-15,0 0-10 16,0-6-3-16,-3-2-37 16,3-2-16-16,0-6-32 15</inkml:trace>
  <inkml:trace contextRef="#ctx0" brushRef="#br0" timeOffset="14">11357 8334 124 0,'3'0'46'0,"-3"6"-24"0,0-6 1 0,0 0 21 16,0 2-13-16,-3-2-5 16,-5 3-13-16,-4 2-6 15,-3 1-4-15,0 1 0 0,-6-1 0 16,3-1-1-16,-3 0 1 16,6 3-2-16,4 0 2 15,2 3-2-15,9-3 2 16,6 0 0-16,2 0 1 15,4 5 0-15,6 3 0 0,6-3 0 16,0 0 0 0,0 0-2-16,-3-2-2 0,2 0 1 15,1-3-1-15,-6-3-42 16,0 0-19-16</inkml:trace>
  <inkml:trace contextRef="#ctx0" brushRef="#br0" timeOffset="15">15793 8432 84 0,'2'-2'33'0,"-2"2"-18"0,0-3 6 0,0 3 17 15,0 0-3-15,0 0 2 16,-5 3-6-16,-1-1-1 16,-9-2-17-16,0 0-3 0,0 3-3 15,0 0 1-15,0-1 0 16,0 1-4-16,3 0-3 15,0 2 0-15,4-3-1 0,8 6-3 16,6 0 0 0,5 3-1-16,10 2 0 15,3-2 3-15,0 2-2 16,0 0-1-16,-3 0 5 16,-4 1 1-16,-5-1 8 15,-3 0 6-15,-6 0 3 16,-6-2 3-16,-3-1-10 15,-3-4-4-15,-12-1-3 16,1-2-1-16,2 2-2 16,0-5-2-16,3-5-15 15,3 2-5-15,0-2-21 16,6-1-7-16,0 1-25 16,6-3-40-1,6 0 30-15</inkml:trace>
  <inkml:trace contextRef="#ctx0" brushRef="#br0" timeOffset="16">15897 8281 108 0,'0'0'44'0,"0"0"-24"16,0 3-17-16,0-3 30 15,3 19-2-15,0 2-2 16,0 3-3-16,3 5-8 16,-3 2-1-16,0-1-10 15,0-1-4-15,-1-3 0 0,1-2 0 16,0-3 1-16,-3-2 0 15,0-3 2-15,0-3-1 16,0-5 0-16,0 0-3 16,0-3 1-16,0-5 0 15,0 0 1-15,3-5 6 16,0-1 4-16,0-2-16 16,0-2-6-16,3-1 4 15,6-2 1-15,-3 2 0 16,6 1 0-16,0-3 6 0,0 2 5 15,0 8-6-15,0 1-1 16,-1 7-3-16,-2 0-2 16,3 3 5-16,-3 3 1 15,0-1 4-15,-3 4 3 16,-3-1-4-16,0 0-1 16,0 0 0-16,-3-2 0 15,0-3-18-15,0-3-7 16,3-2-37-16,0-3-12 0,6-3-21 15</inkml:trace>
  <inkml:trace contextRef="#ctx0" brushRef="#br0" timeOffset="17">16296 8509 164 0,'-6'-13'63'0,"3"10"-34"0,0 3-25 15,3 3 13-15,-3 5 3 16,-3 0 2-16,0 0-7 15,0 0-4-15,3 2-6 16,0 3-4-16,0 1 2 0,3-1 0 16,3 3 3-16,3-3 1 15,6 0 3-15,3-5-3 0,2 0 1 16,1-5 8 0,0-6 5-16,0-5-7 15,-3 0-3-15,0-2-4 0,-9-1 0 16,-3-2-2-16,-3 0 0 15,-3-1-3-15,-3 1 1 16,-3-5-15-16,0 4-7 16,0 4-19-16,-3 7-8 15,3 0-29 1,3 1-50-16,3 2 28 16</inkml:trace>
  <inkml:trace contextRef="#ctx0" brushRef="#br0" timeOffset="18">16447 8467 124 0,'0'16'46'16,"-12"-14"-24"-16,18 14-13 0,-12-8 16 0,12 0-1 15,0 3 3-15,-3 2-11 16,6 0-2-16,3 3-8 16,0-3-2-16,-3 0 2 0,3-2-1 15,0-6 2-15,0-2-2 16,0-3 2-16,0-5-4 15,-1-3 0-15,-2-3-1 16,0 0-2-16,0-4 1 16,0 1 1-16,-3-2-1 15,-3 3-1-15,0 3-2 16,0 2-1-16,-3 5 2 16,0 3 0-16,0 5 5 15,3 3 2-15,0 3 0 0,0-1 1 16,6 4-2-16,3-1 0 15,0 0-3-15,-3 0-2 16,0-2 3-16,2-3 2 16,1-3-15-16,0-5-8 15,0-2-35-15,3-6-16 16</inkml:trace>
  <inkml:trace contextRef="#ctx0" brushRef="#br0" timeOffset="19">16772 8255 200 0,'-9'-24'77'0,"9"22"-42"0,-3 2-34 16,3 0 14-16,0 0-13 15,0 5 9 1,-3 19 6-16,3 2-9 16,0 1 5-16,0 2 1 0,0 2-1 15,3 1 0-15,0-3-5 16,0-2 0-16,0-3-5 15,0-3 0-15,3-5-3 16,-3-1-1-16,0-4-39 16,0 0-15-16,0-3-37 15,-3-3-32 1,0 0 48-16</inkml:trace>
  <inkml:trace contextRef="#ctx0" brushRef="#br0" timeOffset="20">16620 8416 184 0,'-6'-5'68'0,"9"5"-36"0,-3 0-13 0,0 0 21 16,3 0-9-16,6 0-1 15,0-3-8-15,6 1-2 16,3-1-11-16,2-2-5 0,4 0-1 15,0-3-2-15,0 2-1 16,0 4-19-16,0-1-10 0,-4 0-43 16,4 1-18-16,-6 4-4 31</inkml:trace>
  <inkml:trace contextRef="#ctx0" brushRef="#br0" timeOffset="21">16968 8565 132 0,'0'0'49'0,"0"2"-26"0,3-2-3 0,-3 0 19 16,-3 0-2-16,3 0 3 15,-3 0-16-15,0 0-4 16,0-2-12-16,0 2-5 0,0 0 0 16,3 0 0-16,0-3 3 15,0 3-8-15,0 0 0 16,0 0 0-16,0 0 3 16,0 0 2-16,0 0 1 15,0 0-2-15,0 0 1 16,0 0-2-16,-9 0-1 15,1-3 1 1,2 1-21-16,0-1-46 16,3 0-5-16,9 1-20 15</inkml:trace>
  <inkml:trace contextRef="#ctx0" brushRef="#br0" timeOffset="22">17239 8427 68 0,'3'-5'27'0,"0"2"-14"0,-3 0 20 0,0 3 20 15,0 0-3-15,-3 0-2 16,-3 3-23-16,-3 2-10 15,-3 1-9-15,0 7-3 0,-2 0 3 16,-1 3 6-16,3 2 4 16,3 1-6-16,9 0-1 15,3 2-5-15,3-3-1 16,3-2-3-16,6-3-1 16,5-5 10-16,7-5 3 15,3-6-3-15,3-5-3 16,-4-2-1-16,-5-3-1 15,-6-3 11-15,-9-3 7 16,-9-2 6-16,-9 2 6 16,-3 1-15-16,-3 2-3 0,0 3-12 15,-2 5-5-15,-1 0-38 16,0 5-16-16</inkml:trace>
  <inkml:trace contextRef="#ctx0" brushRef="#br1" timeOffset="23">5913 7861 68 0,'3'-16'27'0,"-3"34"-14"0,3-26 4 0,-3 8 14 16,0 0-5-16,0 0-1 15,0 0-8-15,0 0 4 16,-3 0-7 0,-3 0-8-16,0 0-2 0,-3 0 2 15,1 6-3-15,-4-1 0 16,0 0 1-16,-3-2 2 16,0 0-3-16,-3-1-2 15,-3 1 0-15,0 0-1 16,4-3 4-16,-4 0 5 15,3 0-5-15,0 0-2 16,0 0-1-16,0 0-1 16,0 0 0-16,-2 2 0 0,2-2 0 15,-3 0 2-15,3 3-3 16,0-3 0-16,0 0 3 16,0 0 1-16,4 0-4 15,-4 0 1-15,3 3-2 16,0-1 0-16,0-2 2 15,-3 3 0-15,3 2 0 16,0 0 2-16,1 1-3 16,2-1 0-16,-3 0 1 15,-3 3 2-15,3-2-3 16,0 1-2-16,3 1 2 16,0 3 0-16,0-3 1 15,1 2 0-15,2-2 0 16,0 6 0-16,3-1 0 15,0 3 0-15,3 0-3 16,0 2 0-16,0 3-1 0,3 3 3 16,0 0 0-16,3 0 3 15,0 5 1-15,0 3 1 16,3-1-5-16,-3 1-1 16,0-3 3-16,3 0 1 15,0-2 0-15,-3-1 1 16,2 1-2-16,-5-6-1 15,3-3 1-15,-3-2 1 16,0 0-1-16,0-3 2 16,6 1-2-16,-6-4-1 15,3-2 1-15,0 0-1 16,0 0 0-16,0 0 0 0,0-3 0 16,-3 1 0-16,3-1 2 15,3-3 3-15,0 1-2 16,0 0-2-16,3-3 0 15,0 2 1-15,3-2-1 16,3 0 2-16,3 3-4 16,2 0 0-16,4-1 1 15,3 1 2-15,-3 0-1 16,3 2-1-16,-4 0-2 16,4 0 1-16,0 1 1 15,-3-1 2-15,0-2-1 16,2 2-1-16,4-2-2 15,-3-1 1-15,0-2 1 16,0 3 0-16,2-3 0 0,1 0 2 16,0 0-1-16,-3 0-1 15,2 0 1-15,1 0 1 16,-3 0-1-16,0 0 2 16,0 3-2-16,-1-3-1 15,1 0 1-15,0 0-1 16,3 0 0-16,-3 0 0 15,-1 0 0-15,4-3 2 16,3 3-1-16,-3 0 2 16,-1 0-2-16,1 0-1 15,0 0 3-15,0 3 0 16,-1-1-1-16,1 1-2 0,0 0-2 16,0-1 1-1,2 1-1-15,1-3 0 0,-3 0 4 16,0 0 1-16,2 0-1 15,-2 0-2-15,0 2-2 16,-3-2-1-16,0 0 4 16,-4 0 1-16,1 3 0 15,0 0-2-15,0-3 1 16,0 0-1-16,-4 2 0 16,1-2 2-16,3 0-3 15,-3 0 0-15,0 0 7 16,6 0 4-16,-4 0-5 15,1 0-1-15,-3-2-4 16,0 2-1-16,0 0-1 16,0 0 0-16,-1 0 8 0,1 0 4 15,0 0-10-15,-3-3-2 16,0 3 5-16,-3 0 3 16,0-3-3-16,-4 3 0 15,-2-2 3-15,0-1 3 16,-3 1-2-16,0-1 1 15,-3 0-3-15,3-2 2 16,-3 0-2-16,3-6 0 16,0 0-3-16,-3 1-2 15,0-3 1-15,0-1 1 16,0 1-1-16,0-3 2 0,-3-5-2 16,0 0-1-1,-3-3 5-15,0-2 1 16,0-1 0-16,-3-10-1 0,3 0-1 15,-3 3 2-15,0-1-1 16,0 1 0-16,0 2-3 16,0 3 1-16,0 3-2 15,-3-1 2-15,0 1 0 16,1 7 1-16,-1-2-5 16,0 3-1-16,0 2-2 15,3 5 3-15,-3 1-2 16,0 2-1-16,0 0-2 15,-3 2-1-15,0 1 1 0,-3 0 4 16,-3 2-1-16,-5 0-1 16,-4 1 3-16,0-1 0 15,-6 1 1-15,-5-4 0 16,-7 1-5-16,-6 0 1 16,-8-1 0-16,-10 1 2 15,-2 0-4-15,-3 0 2 16,-4-1 0-16,-5 4 2 15,2-1 1-15,1 0 1 16,9 3-3-16,-1 3 2 16,10 0-1-16,-1 2 0 15,1 0 0-15,5 3-2 0,12-3-13 16,4 1-6-16,5-4-17 16,9 1-7-16,6-3-52 15</inkml:trace>
  <inkml:trace contextRef="#ctx0" brushRef="#br1" timeOffset="24">9789 8054 64 0,'0'-3'24'0,"-3"14"-12"0,3-3-16 0,3-3 4 16,-3 3 2-16,0 5 1 16,3 6 7-16,0 10 6 15,3 21 3-15,3 6 1 16,-9 5-9-16,6-1-2 15,-6-1-5-15,6-6-1 16,-1-8-1-16,1-3 1 16,-3-8-2-16,6-7 2 15,-3-3-31-15,0-9-39 16,-6-15 8 0</inkml:trace>
  <inkml:trace contextRef="#ctx0" brushRef="#br1" timeOffset="25">9795 8086 96 0,'6'-6'38'0,"-3"4"-20"0,15-1-17 16,-7-2 8-16,4 0 1 0,6-1 4 16,6-4-2-1,6 2 1-15,17 0-7 0,7-3-2 16,8 1-2 0,16 2 1-16,11 0-2 15,6 0-3-15,15 2 1 0,15 1 1 16,0 0 2-16,9 0 1 0,12-1 1 15,-12 1-2-15,0 2-2 16,-6-2 3-16,-3 0 2 16,-15 0 7-16,-3-1 2 15,-18 1-1-15,-14 2 0 16,-13 1-1-16,-11-1 0 16,-10 3 0-16,-8-3 0 15,-9 3-2-15,-6 0-1 16,-3 0-3-16,-6 0-1 0,-1 3-8 15,-2 0-2-15,0-1 2 16,0 4 1-16,0-1 2 16,0 3 0-16,0 2-3 15,0 9 2-15,-3 5 1 16,0 2 0-16,-3 11-3 16,-3 13 2-16,0 11 1 15,0 5 0-15,0 3 0 16,3-3 0-16,0-2-3 15,0 2 2-15,3-2 3 16,0-9 1-16,-6-5-1 16,0-7-2-16,-3-9 3 0,0-7 2 15,0-4 0-15,0-4 0 16,-3-3-3-16,0-3-2 16,-3-2 1-16,-3-1-1 15,-6-2-3-15,-3-3 0 16,-5 1-1-16,-10-1 0 15,-6 0-2-15,-8 1-1 16,-13-4 1-16,-5-2 4 16,-19 3 1-16,-8-6 1 15,-18 1 0-15,-15 2 2 16,-9-3-3-16,-6 0 0 16,-6 3 1-16,-2-2 0 15,-1 2 2-15,12 2 1 0,3 1-4 16,15-3 1-1,15 3 2-15,14-1 3 0,16-2-4 16,17 0-1-16,16 0-16 16,5 0-6-16,15 0-42 15,9 0-47 1,10-2 32-16</inkml:trace>
  <inkml:trace contextRef="#ctx0" brushRef="#br1" timeOffset="26">15441 8115 112 0,'0'-3'44'0,"0"6"-24"0,3 7-24 0,0 1 8 15,0 7-2-15,0 27 1 0,0 3 7 16,0 13 6-16,0-3-6 16,0 6-1-16,-3 2-1 15,0 3 0-15,3-6-4 16,0-7-5-16,0-14 0 0,0-8-19 16,0-7-7-16,0-9-35 15</inkml:trace>
  <inkml:trace contextRef="#ctx0" brushRef="#br1" timeOffset="27">15480 8022 88 0,'9'-21'35'0,"12"18"-18"0,20-2-22 0,-17 2 6 16,15 1 3-16,15-4 5 15,8 1 1-15,21 0 4 16,16 0-5-16,8-1-3 16,18 1-3-16,12 2-3 15,9 3 1-15,5 0-1 16,7 3 0-16,6 0 2 15,-18 2-1-15,-9 0-1 16,-18-2 1-16,-18 0 1 0,-18-1 19 16,-11 1 8-16,-13-1-8 15,-8 1-2-15,-13 0-7 16,-8-1-2-16,-12 1-6 16,-6 2 4-16,-9 14 2 15,-3-1-8-15,-3 9 0 16,-6 10-2-16,-3 26 0 15,0 14 0-15,0 5 0 16,0 21 2-16,6-2-3 16,1-9 0-16,2-4 1 15,3-17 0-15,-3-10 2 16,0-8 1-16,0-11 1 16,-3-7 2-16,0-9-8 0,0-5 0 15,0-5-38-15,-3-8-13 16,-12-3-30-1</inkml:trace>
  <inkml:trace contextRef="#ctx0" brushRef="#br1" timeOffset="28">15403 8882 108 0,'-18'0'44'0,"18"0"-24"0,0 0-28 0,0 0 7 0,0 0 1 16,6 0 4-16,3 0 14 15,5 0 8-15,7-3-7 16,12 1-1-16,12-1-1 16,17-2 1-16,19-3-10 15,23 3 2-15,12 2 3 0,18 0-3 16,15 3 2-16,11 0-5 16,10 3-2-16,-3 2 4 0,-10-2 2 15,-2 2 5 1,-21 3 2-16,-9-5 2 0,-24-1 0 15,-17 4-11-15,-19-6-5 16,-11 0-3-16,-12 0 1 16,-13 0-30-16,-8 0-11 15,-6 0-79 1</inkml:trace>
  <inkml:trace contextRef="#ctx0" brushRef="#br0" timeOffset="29">5038 6757 76 0,'0'-5'30'0,"0"5"-16"0,3 0-1 0,-3 0 11 16,3 3-8-16,0-1-4 15,3 6-1-15,0-2 0 16,9 12-1-16,-3 1 1 0,6 15-2 15,-3-5 0-15,5 24-5 16,-2-8 6-16,6 16 3 0,-3-8 0 16,3 8 0-16,-6-8-3 15,2 10 1-15,-2-13-6 16,0 1-3-16,-3-9 1 16,0-2 0-16,-3-6-1 15,0-2 1-15,-3-6-7 16,0-4 1-16,0-4-17 15,-4-2-6-15,1-3-7 16,0-5-2-16,-3 0-34 16</inkml:trace>
  <inkml:trace contextRef="#ctx0" brushRef="#br0" timeOffset="30">5238 7554 36 0,'0'5'13'0,"0"-5"-6"15,20 27 14-15,-17-22 14 16,9 5-1-16,6 6 1 0,-3 0-7 16,-3-3 0-16,6 6-10 15,0-3-3-15,3-3-8 16,-4 0 2-16,1-5 1 0,-3 3 1 16,3-11 1-16,-3 0-2 15,-3-13-1-15,-3 2-3 16,-3-10-1-16,3-16-3 15,-6-3-2-15,0 0-15 16,-3 1-5-16,0 7-21 16,6 6-7-16,-1 2-27 15</inkml:trace>
  <inkml:trace contextRef="#ctx0" brushRef="#br0" timeOffset="31">6598 6808 116 0,'0'2'46'0,"3"1"-24"0,-3 2-17 15,0 1 13-15,0 4-6 16,-3 6-2-16,0 11-3 15,-6 7 0-15,-3 8-4 16,0 9 3-16,-9 7 3 0,-5 5 4 16,-1 11 2-16,0-2-2 15,3-9 0-15,0 3-7 16,4-10-2-16,2-6-4 16,0-7-1-16,3-6 1 15,3-8 2-15,3-5-6 16,3-3 1-16,0-5-17 0,3-3-6 15,0-5-9-15,0 0-4 16,0-3-25 0</inkml:trace>
  <inkml:trace contextRef="#ctx0" brushRef="#br0" timeOffset="32">6235 7480 104 0,'-3'2'38'0,"3"1"-20"0,0 8-21 0,0-3 8 0,0 5 9 16,0 16 6-16,0 0 1 15,-6 3 2-15,0 0-4 16,0-6-2-16,3-2-9 15,3-6-3-15,3 1-1 0,3-6-2 16,0-2-2-16,0-6 1 16,3-5 1-16,3-5-1 15,5-6-1-15,4-5 1 16,3-2 1-16,3-3-6 16,6-6-1-16,-1 3-47 15,-2 0-51-15,-3 1 25 16</inkml:trace>
  <inkml:trace contextRef="#ctx0" brushRef="#br0" timeOffset="33">9423 6890 100 0,'-9'-6'38'0,"9"6"-20"0,-3 0-4 0,3 0 15 15,0 0-1-15,0 0 1 16,0 0-5-16,0 0-3 16,-3 0-11-16,3 0-4 0,0 3 0 15,0-3-3-15,0 3-2 0,0-1 2 16,0 1 0-16,0 0-4 16,0-1-1-16,0 1 3 15,0-3 3-15,0 0-3 16,0 0-1-16,0 0 0 15,0 0 2-15,0 0-1 16,-3-3 2-16,0 1-4 16,-3-4-2-16,3 1 2 15,0 2 2-15,0 1 0 16,0-1-1-16,0 1 3 16,0 2 2-16,3 0-2 0,0 0-2 15,3 5 0-15,0 3-1 16,3 8 4-1,0 0 2-15,3 7 0 0,3 6 1 16,6 3-2 0,5 3 0-16,4-1 1 0,3 11 1 15,0 8 1-15,2 2 2 16,4 4 1-16,3-4 1 16,0 1-2-16,-4-6-1 15,-2-2-3-15,0-3-1 16,0 0-1-16,-1-3 2 15,-2-5-1-15,-3-5 2 16,-3-3-2-16,-4-8 0 16,-5-2-3-16,-3-6 1 0,-3-3 0 15,-3-2 1-15,0-2-2 16,-3-1-2-16,0-2-4 16,-3-3-2-16,0 0-6 15,0 0 0-15,0 0-16 16,-3 0-5-16,0-3-22 15,3 0-10-15,0 1-34 16</inkml:trace>
  <inkml:trace contextRef="#ctx0" brushRef="#br0" timeOffset="34">10042 7646 156 0,'-6'-2'57'0,"6"2"-30"0,3 2-23 0,-3-2 15 15,0 0 2-15,6 6 4 16,0 4-2-16,0 6-2 16,3 3-11-16,-3 7-2 0,0-2-1 15,2 2-1-15,1 1 1 16,-3-3 2-16,0-3 5 15,0-3-6-15,0-4 0 16,-3-4-2-16,-3 1-1 16,0-3 3-16,-9-3 5 0,-3-2-3 15,-3-3 0 1,-2-3-2-16,-4-2 0 0,-3-6-2 16,0-5-1-16,3 3-3 15,0 2 1-15,7 4-4 16,2 1-2-16,3 1-29 15,6 8-86 1,9 7-46 0,3 1 49-16</inkml:trace>
  <inkml:trace contextRef="#ctx0" brushRef="#br0" timeOffset="35">10119 6712 52 0,'-3'0'22'0,"-6"11"-12"16,12-16-10-16,0 7 7 0,0 1 0 16,-6 2 3-16,0 1 1 15,3-6 1-15,3 5 0 16,3 0 2-16,0 3-3 15,3 3 1-15,3-1-5 16,6 4-2-16,0 1 2 16,6 1 2-16,2 3-6 15,1-1-4-15,6-2 4 16,6 11 3-16,2-1-3 16,1 1 5-16,5-4 4 0,7 1-11 0,6-3-2 15,5-2 2-15,4-1 1 16,-4-2 0-16,3 3 1 15,4-3-2-15,8 0-1 16,4-3 5-16,-4 0 1 16,-3-2 2-16,1-1 0 15,2 1-2-15,-2-3 1 16,2 0-4-16,-3 2 0 16,-2 1-1-16,5-1 1 15,0-2 0-15,-2 0 1 16,5 0-2-16,-5 3-2 15,-1-3 3-15,6-3 0 0,4 0 1 16,5 1 2 0,0 2-3-16,-3 0-2 0,7-1 0 15,-1 1-1-15,3 0 0 16,-3 3 2-16,1 2-1 16,8-5-1-16,30 5 1 15,-18 3-1-15,0 0-3 16,0-3 2-16,6 1 3 15,-15-1 1-15,6-3-1 16,-2 4-2-16,-4-1-2 16,-6 0 1-16,-12 6 3 15,-2 2 1-15,-4 3 1 0,-3-3 2 16,1 2-5-16,-4 4-1 16,-9 2 0-16,-5 3 2 15,-4 2 1-15,-2-2 1 16,0 5 2-16,-7-3 3 15,-2-5 2-15,-7-2 1 16,-5-6-2-16,-6-2-1 16,-9-6-5-16,-6-3-1 15,-3-4-12-15,-1-1-7 16,-2-5-22-16,3 0-11 16,0-3-25-1,3 3-35-15,0 0 34 16</inkml:trace>
  <inkml:trace contextRef="#ctx0" brushRef="#br0" timeOffset="36">15364 7787 120 0,'-3'-6'46'0,"3"6"-24"0,3 0-24 0,-3 0 11 15,0 3-6-15,0-3-2 16,0 3 6-16,0-1 5 16,3 1 0-16,0 0 1 15,0-1-3-15,0 1-1 16,3 5-5-16,0 0-3 0,3 5 2 16,-3-2-2-16,3 4 2 15,-4-1-2-15,4 2 2 16,-3-3 0-16,0 3 3 15,0 0-5-15,0-1-1 16,-3-1 2-16,-3-1 1 16,0-3 3-16,-3-2 1 0,0 0 1 15,-6-2 2-15,0-1-1 16,-11-2 0-16,2-3-1 16,-6 0 2-16,3 0-7 15,-3 0-4-15,3 0 2 16,1 0 1-16,2 0-14 15,3 2-4-15,3 1-38 16,3 2-60 0,0-2 19-16</inkml:trace>
  <inkml:trace contextRef="#ctx0" brushRef="#br0" timeOffset="37">16578 6837 80 0,'0'-3'33'0,"3"3"-18"0,-3 0-7 0,0 0 13 16,0 8-8-16,0 5-2 16,-3 6 5-16,-3 13 3 15,-3 10 0-15,-5 8-2 16,-10 11-1-16,-3 8 0 15,-3 10-8-15,-3 1 4 0,4-4 3 16,2-7-5-16,3-5-1 16,3-9-3-16,3-7-1 15,4-8-3-15,2-9 1 16,3-4-2-16,3-3-1 16,0-9-6-16,0-1-1 15,3-6-13-15,0 0-4 0,0-3-9 16,3-3-3-16,0-2-11 15,0 0-29 1,0 0 16-16</inkml:trace>
  <inkml:trace contextRef="#ctx0" brushRef="#br0" timeOffset="38">16269 7527 80 0,'-9'6'30'0,"6"-1"-16"0,0 6-8 0,3 7 11 15,-3 1 4 1,0 4 2-16,0 7 1 0,-3 4 0 16,0 3-9-16,0 8-2 15,3-5-7-15,0-9-2 0,0 1 0 16,3-8 0-16,0-3 0 15,0-5 2-15,3-5 3 16,0-6 2-16,3-5 3 16,3-5-5-16,6-3-3 15,3-11-6-15,6-2 0 16,2 0-2-16,4 0-2 16,3-1-19-16,0 1-10 0,2 0-36 15,-2 0-31 1,-6 5 35-16</inkml:trace>
  <inkml:trace contextRef="#ctx0" brushRef="#br0" timeOffset="39">19412 6795 84 0,'-24'13'33'0,"18"-5"-18"0,-21 2 0 0,22-2 13 15,-4 0-9-15,-3 0-1 16,-3 3-1-16,0-1 1 0,-6 1-4 15,-3 5 2-15,-3 5-9 16,-2-3 0-16,-4 1 0 0,-3-1-1 16,4 1 1-16,-7-3 0 15,0 0 3-15,-3-3-5 16,4 0-1-16,-4-2-2 16,-3-1 1-16,1 1-2 15,-7-3-1-15,4 5 1 16,-1-2-1-16,-3-1 0 15,4 1 0-15,-1-3 2 16,0 2 1-16,1-2-1 16,-1 0-2-16,1 0 1 15,-1 0 1-15,0 3-3 16,4-1 0-16,-1 3 1 16,0 1 0-16,4 2 0 0,-1 5 0 15,-3 0-3-15,4 5 0 16,-1 9 6-16,-3-1 5 15,4 3 0-15,-1 6 3 16,3-6 0-16,4 0 1 16,2 2-2-16,3 1-1 15,3-6-3-15,4-2 1 16,2-3-4-16,0-2-2 16,6-6 2-16,0-3 0 15,3-4-6-15,0-4 0 16,3-2-21-16,0-3-9 15,3-5-25-15,1-2-9 0,-1-1-19 16</inkml:trace>
  <inkml:trace contextRef="#ctx0" brushRef="#br0" timeOffset="40">17427 7631 140 0,'-9'-6'55'0,"12"6"-30"0,-3 3-32 16,0-3 10-16,0 3 14 15,0 2 9-15,0 8 2 16,0 8 3-16,0 6-17 0,-3 7 3 16,3 1 1-16,0-1-6 0,0-2-2 15,3-3-1-15,0-5-1 16,3-3 2-16,0-5 1 15,0-3-1-15,-1-5 1 16,7-6-4-16,3-4-2 16,6-6-5-16,3-11 0 15,3-4-18-15,5-4-5 16,4 1-38-16,-3-1-15 16,3 6-22-1</inkml:trace>
  <inkml:trace contextRef="#ctx0" brushRef="#br0" timeOffset="41">19329 6818 76 0,'0'0'30'0,"3"0"-16"0,-3 0-1 16,0 0 11-16,0 0-1 16,0 0-2-16,0 0-5 15,6 0-2-15,3-2-4 16,-4-1-1-16,7 0-5 16,-3-2 2-16,0-3 0 0,3 3 4 15,0-3 1-15,0 0-3 16,3 0-3-16,0 0 0 15,0 3-1-15,0-3-5 0,-1 0-1 16,-2 0-2-16,0-3 0 16,0 1-26-16,-3 2-12 15,3 0-32 1</inkml:trace>
  <inkml:trace contextRef="#ctx0" brushRef="#br0" timeOffset="42">15361 6742 116 0,'0'-3'46'0,"0"3"-24"0,-3 0-17 0,3 0 13 16,0 3-6-16,0-3-2 15,0 2 6-15,0-2 1 16,0 3-8-16,0 0 1 0,-3-1 1 15,0 1 0-15,0 2 3 16,0 0-3-16,-3 3-1 0,0 0 0 16,-6 3 1-1,3-1-3-15,-3 4-3 16,0-4-2-16,1 6 0 0,-1-3 2 16,-6 1 4-16,3-1-2 15,-6 5 1 1,3-2-3-16,-3 0 0 0,4-3-3 15,-7 3-2-15,3-3 1 16,-6 1 1-16,3-1-1 16,-3 0-1-16,4 0 1 15,-7 1 1-15,6-4-1 16,-6 3 2-16,4-2-4 16,-10 0 0-16,-12 4 1 15,4-1 2-15,-1-1-1 0,-6-3-1 16,-2-2 1-16,-1 0-1 15,1-2 0-15,-1-1 0 16,0 0 2-16,7 1 3 16,-4-1-4-16,-2-3-3 15,-4 1 1-15,1 0 0 16,-4-1 3-16,0 4 3 16,1-1-4-16,8-2-1 15,4-1-2-15,-4-2 0 16,-2 0 4-16,-1 3 1 15,3 0-6-15,-2-1 0 16,2 1 1-16,1 2 3 16,2 0 0-16,3-2-1 15,1 0 1-15,-4-1 1 0,-6 1-1 16,7 2 2-16,-4-2-2 16,1 0-1-16,2-1 1 15,0 1-1-15,4 2-3 16,-1-2 2-16,-3-1-1 15,1 1 0-15,-1 0 2 16,1 2 0-16,-7 0 2 16,6 1 1-16,4-1-4 15,-1 0-1-15,3 1 1 16,-2-4 2-16,-1 1-2 16,0-1 0-16,1 1 1 15,-1 0 2-15,-5-1-1 0,2 1 2 16,3 0-4-16,-2-1-2 15,2 1 2-15,0 0 2 16,-2-1-2-16,-4 1 0 16,3 0 1-16,-5-1 2 15,2 1-3-15,-2-1 0 16,2-2 3-16,-8 0 3 16,2 0-4-16,-2-2-1 15,2-1 0-15,3 1 2 16,-2 2-1-16,5 0 2 15,1 0-2-15,-1 0 2 16,6-3-2-16,4 0 2 16,-7 1-4-16,-3 2 0 0,-2-3 1 15,5 3 0 1,-2 0 0-16,2-3 2 0,0 3-1 16,4 0-1-16,2-2 3 15,0-1 0-15,-2 0-4 16,-1 1 1-16,-3 2 0 15,4 0 0-15,2 0-3 16,1 0 2-16,-1 0 1 16,-3 0 0-16,4-3 0 15,-1 0 0-15,-3 1 0 16,-2-1 2-16,-1 3-3 16,3-2 0-16,1 2 1 15,-4-3 0-15,0 0 0 16,4 1 2-16,-1 2-1 0,0-3-1 15,-2 0-2-15,-1 1 1 16,-2 2 1-16,2 0 0 16,0 0 2-16,4-3 1 15,-4 3-1-15,0 0-2 16,10 0-2-16,-1-3 1 16,-3 3-1-16,-5 0 0 15,-1 0 2-15,3 3 0 16,1 0 0-16,-1-1 2 15,1 1-1-15,-1 0-1 16,3-1 1-16,4 1-1 16,-4 2 0-16,-3 0 0 0,1 1-3 15,-1-1 2-15,3 0 1 16,-2 1 2 0,2-1-3-16,0 0 0 0,4 3 1 15,2-3 0-15,3 1 0 16,0-1 2-1,-2 0-1-15,-4-2 2 0,0 0-2 16,1-1-1-16,2 1-2 16,3 5 1-16,0-3 1 15,1 6 2-15,-1-3-3 16,0 0 0-16,0 2 1 16,4 1 0-16,-1-1 0 15,-3 1 0-15,-3-1-3 16,-5 1 2-16,2 0 1 0,3-1 2 15,1 3-3-15,-1 1 0 16,0 2 1-16,0-3 0 16,1 0 0-16,-1 0 0 15,6 3 2-15,3 0 1 16,-2 3-1-16,-1 4-2 16,-3 1 1-16,0 3 1 15,1 2 1-15,2-8 3 16,3-3-3-16,6 4-2 15,3-1 0-15,4-3 1 16,-1-2-1-16,6-3 2 16,0-2 0-16,3-3 1 15,0-3-7-15,3-2 0 0,3-3-10 16,-6 0-2-16,3-3-12 16,0-2-3-16,6 0-4 15,-9-9-1-15,3-2-1 16,0-2 2-16,0-3 12 15,3 0 8-15,0-3 9 16,6 3 5-16,-3-1 3 16,0-1 3-16,0 4 6 15,0 3 2-15,0 3-1 16,3 5 2-16,0 0-2 16,-3 3 0-16,0 0-3 15,0 2-1-15,-3 0-5 16,0 3-3-16,0 0 0 15,0 0-1-15,0 8 2 16,-3 5 1-16,0 9 7 0,-3 4 4 16,0 3-5-16,0 0-3 15,0-5-1-15,0 3-1 16,3-6 0-16,0-3 0 16,3-5 0-16,0-2 2 15,6 0-1-15,3-3 0 16,3-6-1-16,6-2 0 15,9-8 2-15,11-2 1 16,1-1-1-16,-3 1-1 16,-1-1-3-16,-2 0 1 15,-3 3-13-15,-6 1-3 16,-3-1-36-16,-4 2-13 0,-2 4-45 31</inkml:trace>
  <inkml:trace contextRef="#ctx0" brushRef="#br0" timeOffset="43">10804 10345 96 0,'-6'-8'38'0,"6"6"-20"0,0-1-8 15,0 3 12-15,0-3 7 16,0 3 7-16,0-2-2 16,0 2 0-16,0 0-13 15,3 5-3-15,-3 14-10 16,0 10 8-16,0 18 4 0,0 9 1 15,-3 2 2-15,0 0-9 16,0 0-1-16,0-2-5 16,3-8 0-16,0-3-5 15,0-11 0-15,0-2-8 16,3-14-2-16,-3-5-20 0,0-15-57 16,0-6-1-1,-3-5-17 1</inkml:trace>
  <inkml:trace contextRef="#ctx0" brushRef="#br0" timeOffset="44">10649 10610 208 0,'-15'-8'77'0,"15"8"-42"0,0-3-23 0,0 3 21 16,6 0-10-16,3 0-1 15,0 0-2-15,9 0 2 16,3-2-12-16,2-1-8 0,4 0-2 15,6 1 2-15,3-4 1 16,2 1-28-16,4 2-12 0,0 3-33 16,-7 0-13-16,-2 0-9 15</inkml:trace>
  <inkml:trace contextRef="#ctx0" brushRef="#br0" timeOffset="45">11194 10605 180 0,'-3'-3'68'0,"-9"0"-36"0,6 1-26 15,3-1 15-15,0 3 2 16,-3 0 6-16,-3 0-10 16,-3 5-3-16,-3 1-9 15,-3 4-3-15,-2 3 0 0,-4 8-7 16,3 1 0-16,6 1 1 0,3 1 1 16,3 0 1-16,3 0 0 15,6-3 2-15,9-5 1 16,0-3-1-1,6-8 1-15,0-5 0 0,3-5 1 16,0-5-2-16,-4-1 1 16,1-5-4-16,3 3 0 15,-3-8 1-15,-3 0 2 16,-3 2-3-16,-3 3 0 16,-6 6 3-16,6 2 1 15,-6 2 1-15,0 6 0 16,3 8-5-16,-6 6 1 0,6 1 0 15,0 4 0-15,3 2-3 16,3 0 0-16,0 0 2 16,0-2 2-16,2-3-9 15,1-3-2-15,0-5-26 16,3-5-9-16,0-6-26 16,0-5-40-1,3-3 28-15</inkml:trace>
  <inkml:trace contextRef="#ctx0" brushRef="#br0" timeOffset="46">11390 10369 168 0,'0'3'66'0,"0"2"-36"0,3 11-22 0,0-3 18 15,0 11 0-15,0 10 4 16,3 6-1-16,-3 2 0 15,0 3-16-15,0-2-6 0,0-4-2 16,0-2-6-16,0-2 1 16,6-9-2-16,-3-5 0 15,6-7-51 1,0-6-15-16,-3-8-11 16,2-6-6-1</inkml:trace>
  <inkml:trace contextRef="#ctx0" brushRef="#br0" timeOffset="47">11604 10364 200 0,'3'-8'74'0,"-3"10"-40"0,3 4-29 16,-3-1 19-16,3 11 5 15,-3 5 6-15,0 13-5 16,0 9-3-16,0-1-15 15,-3 0-3-15,3-2-2 0,0-3-3 16,0 0-3-16,0-5 0 16,0-3 1-16,0-5-19 15,-3-3-6-15,3-5-19 16,-3-3-6-16,1-2-21 16,2-3-7-16,0-3-3 15</inkml:trace>
  <inkml:trace contextRef="#ctx0" brushRef="#br0" timeOffset="48">11735 10639 108 0,'0'-5'44'0,"3"2"-24"0,-3 3-15 0,0 0 11 0,0 0 13 16,0 0 6-16,-3 0-12 15,0 3-3 1,-2-3-12-16,-10 2-5 0,-6 1-2 0,0 2-1 16,0 0 2-16,3 1-1 15,3-1 2-15,1-2 2 16,5 2 2-16,3 0 1 16,6 3 2-16,6 3 4 15,5-1 1-15,7 1-2 16,3 0 2-16,3-1-4 15,3 1-1-15,3 2-6 16,-4 0-1-16,-2-2-1 16,-6-1 1-16,-3 1-31 15,-3-3-13-15,-3-3-72 16</inkml:trace>
  <inkml:trace contextRef="#ctx0" brushRef="#br1" timeOffset="49">11340 10136 124 0,'0'-2'46'0,"0"4"-24"0,0-4-13 15,0 2 14-15,0 0-2 16,-3 0-1-16,0 0 1 16,0-3-1-16,-3 3-11 0,0 0-1 15,-3-3 2-15,0 3-2 0,-3 0 3 16,0 0-2-16,0 0 0 16,-3 0-1-16,0-2 0 15,1-1 0-15,-1 0 2 16,0 1-3-16,0-1-2 15,0 0 0-15,0 1-1 16,0-1-2-16,0 0 1 16,0 1-2-16,-2 2-1 15,2 0 1-15,0 0-1 16,0 0 2-16,-3-5 1 16,0 5-1-16,-3-3-2 15,1 0 1-15,-1 1 1 16,-6-1-6-16,3 0 1 0,3 1 3 15,0 2 2-15,1 0 0 16,-1 0 1-16,0 0-2 16,0 0-1-16,0 0 1 15,3 2-1-15,-2 1-3 16,-1-3 2-16,3 3 1 16,0-1 2-16,0 1-1 15,0 2-1-15,3 3-2 16,1-3 1-16,-4 1-1 15,-3-1 0-15,0 3 4 16,0 0 1-16,-3 0-4 16,1 0-1-16,-1 0 1 15,3 0 0-15,0 0-2 0,3-1 2 16,3 1 1-16,0 0 2 16,4-2-1-16,-4 4-1 15,3-2-2-15,-3 0 1 16,3 0 1-16,0 3 2 15,0-1-1-15,3 1-1 16,0 2 1-16,0 6-1 16,3 2-3-16,3 5 2 15,0 1 1-15,0 2 2 16,3 2-1-16,0 7 2 16,0-1-2-16,0 0 2 15,3-3-2-15,-3-2-1 16,3-1 3-16,-3 4 0 15,0-1 1-15,0 1 0 0,0-1-2 16,0-2 1 0,3-3-2-16,-3 0-1 0,0-3 3 15,0 1 2-15,0-3 0 16,0-6 2-16,0-2-4 16,3 0-2-16,-3-3 0 15,0 0 1-15,3-2-1 16,-3-3 2-16,0-3-2 15,0 1-1-15,3-1 3 16,-3 0 0-16,0-5-4 16,0 5 1-16,0-5-2 15,0 0 0-15,3 6 2 16,-3-6 2-16,0 0-3 0,0 0 0 16,3 0 1-16,-3 0 2 15,3 0-1-15,0 2 2 16,-3-2-4-16,0 0 0 15,0 0 1-15,3 3 0 16,0-3-3-16,3 3 2 16,0-1 1-16,-3 1 0 15,3-3 0-15,0 3 0 16,-3-6 0-16,0 3 0 16,0 0 0-16,0 0 0 15,0-3 2-15,0 3 1 16,0-2-1-16,0-1 1 15,-3 0-4-15,0 3 0 0,0-2 1 16,0-1 2 0,0 3-3-16,0-3 0 0,0 1 1 15,0 2 0-15,0-3 0 16,0 3 0-16,0 0-3 16,0 0 2-16,3 0 1 15,-3 0 2-15,3 0-3 16,3 0 0-16,0 0-1 15,6 3 0-15,2-1 2 16,4 4 0-16,6-1 0 16,3 0 0-16,0 3 0 15,-1 0 0-15,4 0 2 0,0 0 3 16,0-3 0-16,5 1 2 16,4-6 0-16,0-3 1 15,6 0-4-15,2 3-1 16,1-2-3-16,-4-1-1 15,1 3 1-15,3 3 0 16,-4-3 0-16,4 0 2 16,-3 0-1-16,2 0-1 15,4 0 3-15,-1 0 0 16,-2 0-1-16,-3 2-2 16,-4-2 1-16,1 0-1 15,0 0 0-15,-1 3 0 16,1-3 2-16,0 0 1 15,-1 0-4-15,4 0 1 0,0 3 0 16,-1-3 0-16,-5 2 2 16,0 1 1-16,-1-3-1 15,-2 0-2-15,0 3-2 16,0-3 1-16,-4-3 1 16,1 6 2-16,-3-6 1 15,0 3 1-15,-4-3-5 16,-2 3 1-16,-3 0 0 15,-3-2 2-15,-3 2 1 16,0 0 1-16,-3-3-2 16,0 0 1-16,-1-2-2 15,1 2-1-15,-3-2 3 16,0-3 0-16,-3 0 1 16,0-2 0-16,-3-6-2 0,-3-5 1 15,0-6-2-15,0-2-1 16,0-5-2-16,-3-9-1 15,0 6 2-15,0 0 2 16,3-2 0-16,-3-1-1 16,0-2-2-16,0-6 1 15,0 3 1-15,-3 0 2 16,0 0-3-16,0 3-2 16,-3-1 2-16,3 9 0 15,-2 5-2-15,2 5 2 16,0 3 1-16,0 2 0 15,0-2-3-15,0 3 2 0,0 2-1 16,0 0 0 0,0 0 2-16,0 3 0 0,-3 2-3 15,0-2 2-15,0 2-1 16,-3-2-2-16,0 3 3 16,-5-1 2-16,-4 3-5 15,-9 0-1-15,-3 3-1 16,-9 2 4-16,-20 3 1 15,-6 3 3-15,-10-1-1 16,1 4-1-16,-4-4 3 16,1 4 0-16,3-1-4 15,5 0 1-15,7 1 0 16,5-1 2-16,10-2-3 0,8-1 0 16,9-2-30-1,6 3-14-15,4-1-63 16,5 4-63-16,15-9 54 15</inkml:trace>
  <inkml:trace contextRef="#ctx0" brushRef="#br0" timeOffset="50">11143 8948 40 0,'0'-2'16'0,"0"-1"-8"0,0 3-10 15</inkml:trace>
  <inkml:trace contextRef="#ctx0" brushRef="#br0" timeOffset="51">11149 8935 125 0,'0'0'39'0,"0"-3"-8"0,0 3-10 16</inkml:trace>
  <inkml:trace contextRef="#ctx0" brushRef="#br0" timeOffset="52">11149 8943 237 0,'0'16'13'15,"0"5"-6"-15,0 8 2 0,0 19 3 16,3 7-4-16,-3 6 0 16,0 3 0-16,0-1 0 15,0-2 0-15,0 2 0 16,0-2-4-16,0-10-1 15,3-4 1-15,-3-7 2 16,0-8-5-16,0-6-1 16,0-5 0-16,0-2 0 15,0-3 0-15,0-3 2 16,0-3-3-16,0 1 0 0,0 2-17 16,0-7-5-16,0 2-18 15,0-1-6-15,0-1-55 31,-3-6 38-31</inkml:trace>
  <inkml:trace contextRef="#ctx0" brushRef="#br0" timeOffset="53">11042 9636 88 0,'3'16'33'0,"0"0"-18"0,6 2-2 0,-3-4 14 16,3 4-2-16,0 11 3 16,0 0-10-16,-1 0-3 15,1 1-6-15,0-4-4 16,0-2-2-16,0-3 0 0,6-5 4 15,3-6-1 1,-3-7 4-16,0-6 3 16,0-4-5-16,-4-7 0 15,1-10-4-15,3-2-3 16,-3 0-7-16,0-1-4 16,0 1-30-16,-3 4-11 0,0 4-27 15</inkml:trace>
  <inkml:trace contextRef="#ctx0" brushRef="#br0" timeOffset="54">15263 8832 72 0,'0'0'27'0,"12"0"-14"0,-18 0 0 0,6 0 14 0,0 2-9 15,-3 1-2-15,0 0-5 16,-3-1-2-16,-3 4-1 16,-3-4 0-16,-3 4-2 15,-6 2-1-15,-6-1-3 16,1 1-2-16,-4 6 3 0,-6 2 2 16,0-1 2-16,1-1 3 15,-10-1 1-15,3 0 1 16,-2 0 0-16,-7 1-4 15,1 1-3-15,-1 1-5 16,-3 3 0-16,4-1 4 16,-1 1 2-16,-2 10-7 15,-4-3-1-15,0 1 2 16,1-1 2-16,-4 1 0 16,1-3-2-16,2 5 3 15,-2-3 0-15,-7 1 1 0,7-4 0 16,-4 1-2-16,1 0-2 15,2 3 3 1,4-1 2-16,2 0-2 0,-3 1-2 16,4 2-3-16,5 5 1 15,1-4 3-15,-4-1 3 16,0-3-2-16,1 1 0 16,-4-4-1-16,7-1-2 15,-7 1 1-15,6 1-1 16,4-3 0-16,-1-2 2 15,-2-1-1-15,-1 1 2 0,3-1-4 16,4 1 0-16,-1 2 1 16,3-2 0-16,3-1 0 15,7-2 0-15,-4 0 0 16,3-3 2-16,0 0-3 16,7 1 0-16,-1 1 1 15,3-1 2-15,0 2-6 16,3-6-1-16,0-2-14 15,4 0-5-15,-1-3-20 16,0 1-8-16,6-6-21 16</inkml:trace>
  <inkml:trace contextRef="#ctx0" brushRef="#br0" timeOffset="55">12605 9880 88 0,'-6'0'35'0,"6"5"-18"0,-15 0-18 0,9 3 7 16,-6 3 11-16,-3 5 8 16,-3 2 3-16,0 1 1 15,-5 2-12-15,2 3-5 16,-3 2-7-16,0-5-4 0,6 0 2 0,3-5-2 15,3-3-1 1,3-2 1-16,6-3-1 16,9-3 2-16,3 1 3 0,3-4 2 15,3-2 3 1,6-5-5-16,6 2-1 0,3-7-2 16,-1 7-2-16,1-5-19 15,-3 0-8-15,0 8-46 16,-1 3-28-1,-5-3 43-15</inkml:trace>
  <inkml:trace contextRef="#ctx0" brushRef="#br0" timeOffset="56">7536 8763 52 0,'5'3'22'0,"-5"-3"-12"0,-5 2 1 0,5-2 10 16,3 3-5-16,-1 2 1 16,4 1-6-16,0 1-1 15,3 1-2-15,3 0 0 16,6 3-2-16,9 0 1 16,6 2-2-16,-1 0 0 15,1 3-1-15,6 0 2 16,5-3-3-16,1 3 0 0,-3 0 1 15,2 0 4-15,10 2 3 16,3 3-6-16,-4 6-1 16,4 2 0-16,2 3 2 15,1 7-3-15,2-2 0 16,7 0-3-16,-1 3-1 0,-5-6 1 16,-1 1 0-16,-2-1 0 15,-1 1 2 1,1 2-1-16,2 2 2 0,4-2 9 15,-4 6 7 1,-2-1-8-16,-1-2-3 0,1-1-8 16,-4-4 0-16,1-1 2 15,-3-7 1-15,2-4-1 16,-5-1-2-16,-7-1 1 16,-5 0-1-16,0 0-3 15,-4 0 2-15,1 0 5 16,-3-2 2-16,-3 0-2 15,-1-4-1-15,-2-1-1 0,-3-1 1 16,0-3-4-16,-3 1 0 16,0 0 1-16,-1-1 0 15,1 6 2-15,3-5 1 16,-3 2-4-16,0 0 1 16,-3-2 0-16,-4-3 0 15,-2 0-5-15,-3-3 1 16,-3 0-40-16,-3-2-18 15,-3 2-21 1</inkml:trace>
  <inkml:trace contextRef="#ctx0" brushRef="#br0" timeOffset="57">9872 9898 120 0,'-3'-11'46'0,"6"14"-24"0,3 5-26 16,0-3 8-16,6 3-4 15,3 6 0-15,9 4 4 16,2 3 2-16,1 8 0 16,-3 3-1-16,0-3-3 15,0 0 1-15,-4-2-2 16,-5-6 2-16,-6-3 2 0,-3-2 4 15,-9-5 5-15,-6-3-2 16,-9-3 1-16,-11 0-7 0,-7-2-2 16,-6 2-31-1,-2 1-12-15,2-4-31 16</inkml:trace>
  <inkml:trace contextRef="#ctx0" brushRef="#br0" timeOffset="58">4291 9472 84 0,'0'0'33'0,"0"-3"-18"0,-3 1-2 0,3 2 11 15,0 0-4-15,-3 0-1 16,-3-3 2-16,-3 1 1 0,-3-1-5 16,-8 0 0-16,-4 1-10 15,-6 2 0-15,-3 0 3 0,-3 0-4 16,-5 0 2-16,-7 0-5 16,-2-3-2-16,-7 0 0 15,-5 1-1-15,-4 2 0 16,4 0 2-16,-1 0 1 15,0 0 1-15,10 0-2 16,-10 2-2-16,7 1 1 16,2 2-1-16,4 1 0 15,5-1 0-15,3 3 0 16,7 0 2-16,5 0-1 16,6 0-1-16,3-1-4 15,6 1 0-15,3 0 0 16,1 0 2-16,2 3 1 0,3 10 3 15,-3 6-3-15,6 4 0 16,3 6-1-16,0 11-2 16,0 5 3-1,3 13 0-15,3 8-2 0,0-2 2 16,3 4 7-16,-1-10 6 16,4-5-2-16,-3-5 0 15,0-9-4-15,-3-4-1 16,0-9 1-16,0-5 3 15,-3-5-6-15,0 0-2 16,0-6-1-16,0-4 4 16,0-1 0-16,3-5-2 15,3-8-1-15,-3 0-3 16,6-3 1-16,6 1-1 16,8-1-2-16,7-5 3 15,9 3 0-15,5-3-2 16,13-3 0-16,20 3 2 15,7 3 0-15,8 0 1 16,6 2 0-16,9 3-3 16,-6 5 2-16,-2 1 1 15,-1 1 0-15,-9-1-3 16,-3 2 2-16,-8-3 1 16,-13 0 2-16,-5-5-1 15,-4 0-1-15,-14-2 5 16,-9 2 1-16,-10-3 0 15,-5 0 1-15,-6 1 2 0,-3-1 2 16,-3 0-5-16,-3 1-4 16,0-4-1-16,-3-4 1 15,-3-3-6-15,0-9-1 16,0-4-1-16,3-16 2 16,3-14-3-16,0-10 2 15,0-3 1-15,0-8-1 16,0 1 1-16,0-1 3 15,-3 0 0-15,-1 8 3 16,-2 6 3-16,-2 10 2 16,-4 8 3-16,-3 8 4 0,-6 3-4 15,-3 7 2-15,-3 6-7 16,-6 3-3-16,-11 4 1 16,-7 4 0-16,-12 2-1 15,1 0 1-15,-4 3-2 16,4-3 2-16,2 2-11 15,4 1-4-15,5 2-45 16,6 1-18-16,3 4-29 16</inkml:trace>
  <inkml:trace contextRef="#ctx0" brushRef="#br0" timeOffset="59">5119 9975 56 0,'3'0'22'0,"0"0"-12"0,-3 2-10 0,0-2 7 0,5 3-4 16,7 0 0-16,3 2 3 15,6 0 1-15,9-2 3 16,9 2 1-16,11 1-1 16,10 7-1-16,5 5-3 15,16 1 1-15,5-1-4 16,6-2 0-16,6 0 3 16,10 0 1-16,11 0-3 15,6 0-1-15,9 2-1 16,2 3-2-16,4-2 3 15,6 2 0-15,0-2-1 16,0-1-2-16,6 1-2 16,0-1 1-16,-1 3 3 0,-5-2 3 15,-6 2 0-15,0 0 2 16,-12-2-2 0,-3-3 2-16,-3 5-4 15,-3 5 0-15,-6-5 3 0,-3 1-3 0,-5-4-2 16,-7 1 0-16,-6-4-1 15,-3 1 0-15,-8-5 2 16,-4 0-1-16,-3-4-1 16,-5 1 1-16,-7 0-1 15,-2-2 0-15,-12-4 2 16,-7 4 3-16,10-1 2 16,-9 0-3-16,-7-2-1 15,-2-1-3-15,-6 1-1 0,0 0 1 16,-7-3 0-16,-5 0 2 15,-3 0 1-15,-6-3-12 16,0 0-7-16,0 3-44 16,-6-5-32-1,0 2 34-15</inkml:trace>
  <inkml:trace contextRef="#ctx0" brushRef="#br0" timeOffset="60">9646 10435 104 0,'12'3'38'0,"0"2"-20"0,3 3-23 0,-6-3 6 16,5 6 5-16,7 7 4 16,9 1 1-16,0-3 1 15,0 0-2-15,-1 0 1 16,-2-1-2-16,-3-1 0 16,-6-4-5-16,-9 1 8 0,-9-1 5 15,-9 1-1-15,-6-3 3 16,-6 3-12-16,-3 4-5 15,-3-1-1-15,1 2 1 0,2-3-23 16,0 0-11-16,6 0-47 16</inkml:trace>
  <inkml:trace contextRef="#ctx0" brushRef="#br0" timeOffset="61">3404 9615 104 0,'0'-3'38'0,"-3"-10"-20"0,3 18 3 16,0-5 19-16,0 0-4 15,-3-2-1-15,-3 4-8 16,-3 1-3-16,0 2-13 16,-3 6-7-16,0-1-2 0,4 1-2 15,2-3 0-15,3 0-3 0,3 0 2 16,6 0-1-16,5 0-2 16,4 0 3-16,0 0 0 15,3 0 1-15,0 0 2 16,0-1 3-16,-3 1 2 15,-6 0 5-15,-6-2 5 16,-6-1-3-16,-6 0 2 16,-3 3-9-16,-3-3-2 15,-3 1-19-15,0-4-7 16,0 1-17-16,3-3-6 16,4 3-27-16,2-3-39 15,0 0 33 1</inkml:trace>
  <inkml:trace contextRef="#ctx0" brushRef="#br0" timeOffset="62">3553 9509 132 0,'0'3'49'0,"3"-1"-26"0,-3 9-14 0,0-3 14 15,3 3 9-15,-3 18 4 16,0-6-12-16,0 4-4 16,0-1-12-16,0 1-3 0,3-3 1 15,0 2-3-15,0-5-2 16,3-2-14-16,0-3-4 15,-3 0-46 1,0-9-54-16,0-1 25 16</inkml:trace>
  <inkml:trace contextRef="#ctx0" brushRef="#br0" timeOffset="63">3523 9668 192 0,'-9'-5'74'0,"9"-14"-40"0,3 8-38 15,0 9 13-15,3-1-1 16,0-5 3-16,6 0-6 16,3 0-3-16,3 3-1 15,0 0-21-15,5 2-7 0,10 3-59 16</inkml:trace>
  <inkml:trace contextRef="#ctx0" brushRef="#br0" timeOffset="64">3809 9612 136 0,'-9'0'52'0,"6"0"-28"0,-6 0-17 0,6 3 13 16,-3 0-4-16,-6 7 3 15,-6 1-8-15,0 2-2 16,1 3-5-16,2 0-7 16,0 0-1-16,6 2 2 0,3-2 1 15,3 3 1-15,3-4 0 16,9-1 0-16,6-9 0 15,0-2 2-15,0-3 3 16,-1-6-2-16,1-2 0 16,0-5 1-16,0-3 2 15,-3-2-3-15,-3-6 0 16,-3-3-1-16,-3-2-2 16,0 3-2-16,-3-1 1 0,-3 1 3 15,0 0 3 1,0 4 0-16,-3 6 0 0,3 6-1 15,0 2 0-15,0 5-5 16,0 6-1-16,3 5 3 16,3 5 1-16,0 8 13 15,3 11 7-15,3-3-5 16,0 0 1-16,0-2-9 16,0-1-1-16,3-2-6 15,5-5-2-15,-2-1-2 16,0-5 0-16,0-5-38 15,0-3-18-15,0-5-47 16</inkml:trace>
  <inkml:trace contextRef="#ctx0" brushRef="#br0" timeOffset="65">4047 9652 212 0,'-3'19'79'0,"6"-9"-42"0,-3-5-43 15,0 6 31-15,0 0-5 16,0-1-9-16,3 1-4 16,-3-1-5-16,3 1-15 0,-3-3-6 15,3-3-72 1,-3-5-43-16,0 0 58 16</inkml:trace>
  <inkml:trace contextRef="#ctx0" brushRef="#br0" timeOffset="66">4008 9570 208 0,'-12'-3'77'0,"12"3"-42"0,3-2-45 0,0 2 11 0,3 0-5 16,0 0-1-16,3 2-18 16,3 1-8-16,0 0-46 15,3-1-18-15</inkml:trace>
  <inkml:trace contextRef="#ctx0" brushRef="#br0" timeOffset="67">4181 9700 140 0,'-18'16'52'0,"21"-1"-28"0,-3-1-19 0,6-9 11 16,3 3 4-16,0 0 2 15,3-3 0 1,3 0-2-16,3-5-10 0,2-2 9 0,-2-4 7 15,-3-2-3-15,-3-5-1 16,3 0-1-16,-9 0 1 16,-6-8-1-16,-3 5 2 15,-6 3-15-15,-3-6-5 16,-3 6-26-16,0 2-11 16,-6 9-79-1,4 9-58-15,2 1 67 16</inkml:trace>
  <inkml:trace contextRef="#ctx0" brushRef="#br0" timeOffset="68">3353 9914 104 0,'-3'-5'38'0,"1"5"-20"0,2 2-8 0,0 4 12 16,0 2 7-16,2 2 5 0,-2 6-3 15,3 5 1 1,0 6-18-16,0 4 5 0,0-2 4 16,0-2-3-16,0-1 0 0,0-2-11 15,0 3-3-15,0-6-6 16,-3-3-1-16,3-2-15 16,0-3-4-16,-3-2-34 15,0-3-13-15</inkml:trace>
  <inkml:trace contextRef="#ctx0" brushRef="#br0" timeOffset="69">3487 10118 156 0,'9'8'57'0,"-9"-6"-30"0,3 4-25 0,-3-6 12 16,0 5-5-16,0 3 2 15,3 0-4-15,0 2-2 16,-3-2-2-16,3-2-5 0,-3-1-1 16,3 0-71-1,0 0-37-15,-3-5 52 16</inkml:trace>
  <inkml:trace contextRef="#ctx0" brushRef="#br0" timeOffset="70">3470 9983 220 0,'-6'-6'85'0,"6"6"-46"0,3 0-48 0,-3 0 12 0,0 0-7 16,0 0 0-16,0 0-33 16,0 0-70-1,9-2 4-15</inkml:trace>
  <inkml:trace contextRef="#ctx0" brushRef="#br0" timeOffset="71">3571 9917 124 0,'-3'2'49'0,"3"4"-26"0,3 1-18 16,0 1 13-16,0 6 7 16,3 2 5-16,0 10-5 0,0 3-1 15,0-2-13 1,-1-4 0-16,1 1 2 0,-3-3-5 15,0-2-2-15,0-3-1 0,0-3-1 16,-3-2 0-16,0-4 0 16,0-1 0-16,0-6 0 15,0 0-9-15,0-3-4 16,3-2-4-16,0-3 0 16,3-3-9-16,0 1 0 15,3-1 9-15,0-5 7 16,12 6 2-16,-3 7 2 15,0 0 2-15,-4 6 0 16,1 2 8-16,-3 3 5 16,-3 3 7-16,-3-1 4 0,-3 1 3 15,-6 0 1-15,0 2-9 16,-9-3-4-16,-6 6-8 16,1-2-3-16,-4-4-15 15,3-2-6-15,0-3-18 16,3 1-5-16,-3-12-32 15,6 1-47 1,6-3 28-16</inkml:trace>
  <inkml:trace contextRef="#ctx0" brushRef="#br0" timeOffset="72">3797 10120 140 0,'6'11'52'0,"0"-3"-28"0,0 5-19 0,-3-5 13 16,0 0 10-16,0 0 6 16,0 0-15-1,-3 0-10-15,0 0-4 0,0-3-2 16,0 0 1-16,0-2 0 16,0-3 2-16,0 0 1 15,0-5 10 1,0-3-10-16,3-3 0 15,3 1-5-15,0-4 1 16,0 4-2-16,0-1-1 16,11 1-4-16,4-4-13 15,-3 9-5-15,0-6-30 16,0 4-14-16,0-1-16 16</inkml:trace>
  <inkml:trace contextRef="#ctx0" brushRef="#br0" timeOffset="73">4050 10081 140 0,'-9'-16'52'0,"6"32"-28"0,-6-6-15 15,6-4 16-15,-3 1-8 16,0 1-2-16,-3 0-6 0,3 3-4 16,0 2-2-1,3-2-5-15,0 2 1 0,3-2 1 0,3-1 2 16,3-2 5-1,3-3 6-15,3 1-5 16,0-9 0-16,3 0-2 0,-3-2-1 16,0-3-3-16,-3 0 1 15,0-2-2-15,-3-1 2 16,-3 0-2-16,-3 1 2 16,0-3-2-16,0 2-1 15,0 3 1-15,0 8-4 16,0 3 2-1,0 2-1-15,0 3 0 16,3 3 2-16,0-1 0 16,3 1 0-16,-1-1 2 15,1 1-19-15,3-1-6 16,0-4-45 0,3 2-46-16,0-6 38 0</inkml:trace>
  <inkml:trace contextRef="#ctx0" brushRef="#br0" timeOffset="74">4238 10118 96 0,'2'8'38'0,"1"2"-20"0,3 1 7 16,-3-6 20-16,0 3-5 15,0 0 0-15,0 3-23 0,-3-1-8 16,0-2-6-1,0-3 4-15,0-5 3 0,0 0-1 16,0 0 0-16,0 0 1 0,0 0 1 16,0-2 1-16,0-1 0 15,0-5-2-15,3 0-1 16,0-2-3-16,0-1 1 16,3 0-9-16,0 1 0 15,3-6-2-15,0 5-1 16,0 1 6-16,3 2 1 15,0 11-22-15,0-3-9 16,3 2-24-16,-4 3-6 16,-2-2-31-1</inkml:trace>
  <inkml:trace contextRef="#ctx0" brushRef="#br0" timeOffset="75">4428 10126 140 0,'-3'0'55'0,"3"2"-30"0,3 1-7 15,0 2 20-15,0 3-8 16,3 0-2-16,3 3-12 16,0-1-3-16,0 1-7 15,0-3-4-15,0 8 1 0,-1-3-2 16,1-3 2-16,0-2-40 16,0-8-16-16,0-5-40 15</inkml:trace>
  <inkml:trace contextRef="#ctx0" brushRef="#br0" timeOffset="76">4630 10097 184 0,'-17'13'71'0,"2"0"-38"0,0 11-17 0,6-8 24 16,-3 7-1-16,-6 9 1 15,-3 0-19-15,0 0-8 16,4-1-8-16,-4-1-4 0,3-4 2 15,-3 3-26-15,3 0-12 16,3-5-81 0,3 0-42-16,0-8 78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7:28:19.61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18617 1863 148 0,'-3'-5'57'0,"6"5"-30"0,-3-3-5 0,0 3 20 16,0 0-7-16,0 0-3 15,3 5-12-15,0 3-2 16,0 3-11-16,6 15 5 0,-3-5 3 15,-6 14 4-15,6-1 1 16,-3 1-3-16,0 2 2 16,-6 5-10-16,6-8-3 15,0-2-4-15,0-5 1 0,0-4-4 16,-3-1 0 0,3-7-10-16,-3-1-5 0,0-6-30 15,0-3-10-15,0 0-127 31,-12-7 61-31</inkml:trace>
  <inkml:trace contextRef="#ctx0" brushRef="#br0" timeOffset="1">18501 2085 192 0,'-15'-2'74'0,"9"2"-40"0,3 0-20 0,3 0 20 15,0 0 7-15,0 0 5 16,0 0-19-16,9-3-5 16,3 0-14-16,6 1 1 0,6-4 2 15,6 1-6-15,5 0-3 16,-2-1-1-16,0 1 1 16,0 0-10-16,-7 5-4 15,4-5-38-15,-6 2-15 16,-3 3-60-1</inkml:trace>
  <inkml:trace contextRef="#ctx0" brushRef="#br0" timeOffset="2">19001 2130 140 0,'-6'0'52'0,"6"-2"-28"0,0 2-17 16,0 0 15-16,-3 0 11 16,-3 0 9-16,1-6-18 15,-4 6-8-15,0 0-10 16,0 6-7-16,-6-6 0 0,-6 5 1 16,0 8 2-16,3 8-1 15,0 3 2-15,4 0-2 16,2-3 2-16,0 0-2 15,6 0-1-15,6-2 1 0,3-3-1 16,9 2 2-16,6-2 3 16,-1-11-2-16,1-5-2 15,0-2 6-15,0-4 3 16,0-1-10-16,-3-4-2 16,0-2 1-16,-3-8 0 15,-4-6 3-15,-2 3 1 16,-3 3-4-16,-3 3-1 15,0 2 7-15,0 3 6 16,0 5 4-16,0 2 3 0,0 6-12 16,0 0-4-16,0 19-1 15,3-1 1-15,0-2-3 16,3 0-2-16,0 0-1 16,3-3 0-16,0 0-28 15,0-2-12-15,6-3-19 16,-3-3-8-16,0-2-13 15</inkml:trace>
  <inkml:trace contextRef="#ctx0" brushRef="#br0" timeOffset="3">19156 2135 156 0,'-6'6'60'0,"9"2"-32"0,0 16-15 0,0-11 17 15,0 3 0-15,0-1 2 16,0 4-11-16,3-3-5 16,-3 0-9-16,3-3-1 0,-3-2 4 15,-3-3-4-15,0 2 2 16,0-7-3-16,0-1 0 16,0-2-1-16,0-5 0 15,-3-3-2 1,0-2-2-16,3-4 3 15,0-2-2-15,0-5-1 16,0 5 3-16,3-2 0 16,6 2 1-16,0 3 0 15,0 2-2-15,0 1 1 0,0 2-4 16,2 2-2-16,1 4-12 16,0 2-2-16,3 0-43 15,0 0-15 1,3 0-26-16</inkml:trace>
  <inkml:trace contextRef="#ctx0" brushRef="#br0" timeOffset="4">19466 2117 200 0,'-6'-3'74'0,"3"3"-40"0,-3 0-22 16,3 0 19-16,-3 3-10 0,-3 2-1 15,0 1-10 1,0 9-4-16,-6 7-3 0,3-1-5 0,-6-3 1 16,7 3 1-16,5-2 0 15,3-1 0-15,9-2 2 16,0-2-3-16,2-4-2 16,4-2 2-16,3-5 0 15,0-3-2-15,0-3 0 16,0-7 2-16,-3-1 0 15,-3-5 1-15,0-5 2 16,-3 2-1-16,0 1 2 16,-3 2 2-16,-3 0 2 15,0 3-1-15,0 2 1 0,3 3-4 16,-3 3-2-16,0 5 0 16,5 13 1-16,1 11-1 15,3 5-1-15,0-2 9 16,-3 7 6-16,3 3 4 15,-9-8 3-15,0 3-3 16,-6 0 0-16,-3-6-1 16,-3-2-2-16,-5-3-6 15,-4-5-2-15,0-5-6 16,-3-3-4-16,-6-6-19 16,3-4-9-16,4-4-31 15,2-4-11-15,6-6-37 16,3-8-38-1,6 0 59-15</inkml:trace>
  <inkml:trace contextRef="#ctx0" brushRef="#br0" timeOffset="5">19591 2141 192 0,'15'0'74'0,"-6"8"-40"0,-4-3-9 0,1-2 25 16,3 5-16-16,3 5-5 16,0-8-15-16,3 0-6 15,0-2-5-15,6-3 0 0,-6 0 2 16,5-8 7-16,-5 0-7 16,0 0 0-1,-3 0-1-15,-3-2 0 16,-3 2 0-16,-9-5 2 0,-9-1-10 15,0 4-2-15,-3 2 1 16,-2 2 0-16,-1 4-2 16,-3 4 0-16,-6 9 4 15,-3-6 1-15,6 6 2 16,4 7 0-16,2 6 4 16,6 0 2-16,3 0 4 15,9-3 4-15,9 3-8 16,6-3-1-16,3-2-1 15,2-1 2-15,4-5-5 16,9-7-1-16,0-1-20 0,-4-5-9 16,1-3-32-16,-3-2-11 15,-3-3-41 1</inkml:trace>
  <inkml:trace contextRef="#ctx0" brushRef="#br0" timeOffset="6">19912 1821 224 0,'-6'-8'85'0,"9"8"-46"0,0 0-30 0,-3 0 19 0,3 8-1 15,0-3 3-15,0 11-10 16,0 8-2-16,0 10-10 16,0 11 4-16,0-5 1 0,0 7-2 15,-3 4 1-15,3-6-9 16,0-6-2-16,0-7-8 16,-3-3 0-16,0-8-41 15,0-5-18-15,-3-3-63 16,-3-5-30-1,0-5 83-15</inkml:trace>
  <inkml:trace contextRef="#ctx0" brushRef="#br0" timeOffset="7">19722 2011 280 0,'9'-3'104'0,"14"6"-56"0,10-3-30 0,-18 0 31 16,3 0-20-16,6 0-4 16,3 0-17-16,5-3-8 15,4 1 0-15,-3 2-41 0,-4-3-17 16,-5 3-85-16</inkml:trace>
  <inkml:trace contextRef="#ctx0" brushRef="#br1" timeOffset="8">20103 2120 108 0,'-3'-3'44'0,"3"3"-24"0,3 0-10 0,-3 0 12 15,0 0-4 1,3 3 0-16,0-1-4 0,0 4 1 16,0-6-8-16,-3 0 0 0,0 0 3 15,3 2 0-15,-3 1 4 16,-3-1-3-16,0 4 1 16,-3-6-7-16,3 0-1 15,0-6-2-15,0 4-2 16,0-1 1-16,3 1-1 15,0 2 0-15,3-6 0 16,0 4-3-16,0-1 0 16,3 3 6-16,-6 0 3 15,0 0 5-15,0 0 6 0,0 0 2 16,0 0 1 0,0 3-3-16,-3-1 2 15,0-2-10-15,0 0-3 0,0 0-4 16,3-2-2-16,-3-1 1 15,3 0-1-15,0 3-5 16,3 0-1-16,-3 0 3 16,0 0 1-16,0 0 2 15,0 0 2-15,0 0 5 16,0 0 4-16,0 3 0 16,-3 0 3-16,0-1-7 15,0-2-4-15,0 0-11 16,0 0-5-16,3-2-42 15,3-1-16-15,3 0-50 16</inkml:trace>
  <inkml:trace contextRef="#ctx0" brushRef="#br1" timeOffset="9">20076 2310 112 0,'-3'0'44'0,"9"0"-24"0,-3 0-6 0,-3 0 17 0,0 0-2 16,3 5 3-16,-3-5-7 16,0 0-3-16,3 8-12 15,-3-8 5-15,0 3 2 0,0 0-1 16,0-1 3-16,-3 1-10 16,0-3-5-16,0 3-3 15,3-3-1-15,0 0-3 16,0-3 2-16,0 3-1 15,0 0-2-15,0 0-2 0,0 0 1 16,3 0 3 0,0 0 1-16,0 3 1 0,-3-3 2 15,0 0 3 1,0 0 2-16,0 5 5 0,0-5 5 16,0 0-7-16,-3 0-1 15,3 2-7-15,-3-2-2 16,3 0-2-16,0-2 0 15,0 2 0-15,0-3-2 16,0 3-2-16,3 0-1 16,-3 0 4-16,0 0 1 15,0 0 2-15,0 3 0 16,-3-3-16-16,0 0-4 16,0 0-43-16,3-3-19 15,0-2-8-15</inkml:trace>
  <inkml:trace contextRef="#ctx0" brushRef="#br1" timeOffset="10">20097 2323 104 0,'3'0'38'0,"-3"3"-20"0,0-3-8 0,0 0 12 16,0 0-1-16,3 3-1 16,0-1 3-16,-3-2 2 15,3 6-13-15,-3-6-2 0,0 0 0 16,0 0 0-16,0 0 4 16,0 0-3-16,0 0 1 15,0 0-7-15,0 0-3 16,0 0-1-16,0 0 1 15,0 0-1-15,0 0 2 16,0-3-4-16,0 3 0 0,3-3-1 16,-3 3 0-16,6 0 2 15,0 0 0-15,-1 0 0 16,-5 0 0-16,3 3 0 16,-3-3 0-16,0 0 4 15,0 0 2-15,0 0 0 16,-3 3 1-16,0-1-2 15,1 1 0-15,-1-3-3 16,-3-3-2-16,3 1 1 16,0-1-1-16,3 0-3 15,0 1 0-15,0-1-1 16,6 3-2 0,0 0 1-16,-1 0 3 0,1 0 3 15,0 3 2-15,-6-3 1 16,0 0 11-16,0 0 5 15,0 0-4-15,-3 0-1 16,0 2-7-16,-3-2 0 16,4 0-5-16,-1 0-2 15,0 0-5-15,0-2 0 16,0 2-31-16,3 0-14 16,0-3-61-1,6 0-34-15,0-2 67 16</inkml:trace>
  <inkml:trace contextRef="#ctx0" brushRef="#br1" timeOffset="11">20100 2329 24 0,'0'0'11'0,"3"2"-6"0,0-4 9 0,0-1 9 16,0 3 2-16,-3 0 2 15,3 0-6-15,3 0-3 16,-6 0 3-16,3 3 3 16,-3-3 3-16,0 5 1 15,0 0-7-15,-3 0-2 16,0 1-11-16,0-4 4 0,-3 1 1 15,0-3-2-15,3 0-1 16,0 3-4-16,-3-3-1 16,3 0-1-16,0-3 0 0,0 0-2 15,3-2-2-15,0 0-2 16,0 0 1-16,3-1-1 16,0 4 0-16,0-1 0 15,0 0-2-15,3 3 3 16,-6 0 0-16,0 0 3 15,3 3 1-15,0-3 1 16,-3 0 2-16,0 0 1 16,0 0 1-16,0 0 2 15,0 0 1-15,0 0-5 16,0 0-2-16,0 0-2 0,-3 0 1 16,3 0-7-1,0 0-1-15,-3 0-20 16,3 0-9-16,0 0-51 15,6 0-46-15,0-3 44 16</inkml:trace>
  <inkml:trace contextRef="#ctx0" brushRef="#br1" timeOffset="12">20106 2096 92 0,'3'0'35'0,"-3"0"-18"0,0 0-7 16,0 0 14-16,0 0-2 15,0 0-1-15,0 0 0 16,0 0-1-16,0 0-5 16,0 5-1-16,0-5-8 15,0 3-2-15,0-3 0 0,0 0 0 16,-3 0 0-16,0 0 0 15,3 0 0-15,0 0-2 16,0-3-2-16,0 3-2 0,0 0-1 16,0 0 2-16,0 0 2 15,0 0-2-15,0 0-2 16,3 3 2-16,-3-3 2 16,3 2 4-16,-3-2 2 15,0 0-1-15,0 0 1 16,-3 3-2-16,0 2 2 15,0-5 0-15,0 0 3 16,0 0-5-16,3 0-3 16,0 0-1-16,0-5-1 15,0 2-3-15,3 1 0 16,0-1-1-16,0 3 0 16,3 0 3-16,0 0 0 0,0 0 1 15,-3 0 0-15,-3 0 0 16,0 0 0-16,2 3 8 15,-2-3 5-15,0 5-2 16,-2 0 1-16,-1-5-7 16,0 3-1-16,0-3-2 15,0 0 1-15,0 0-2 16,0 0-1-16,0 0 1 16,3-3-1-16,0 3-3 15,3 0 0-15,0 0-1 16,-3 0 0-16,3 0 5 0,-3 0 1 15,0 0-5 1,0 0 0-16,0 0 1 0,3 0 3 16,-3 3 2-16,0 0 1 15,0-1-2-15,0 4 1 16,0-6-4-16,0 0 0 16,0 0-6-16,0 0-3 15,0 0-41-15,3-6-18 16,3 1-25-1</inkml:trace>
  <inkml:trace contextRef="#ctx0" brushRef="#br1" timeOffset="13">20930 2093 124 0,'0'-5'49'0,"3"2"-26"0,-3 3 4 16,0 0 39-1,-6 3-18-15,0-1-13 16,-3 1-10-16,0 5-15 15,-3-5-2-15,1 7 2 0,-1-4-6 16,3 2-2-16,3-6-4 16,3 3 1-16,3 3-4 15,6-2 1-15,3 7 2 0,6 3 1 16,2-3-2-16,4 3 2 16,-3 2 1-16,0-7 2 15,-6 2 5 1,-3-2 4-16,-3-1 9 0,-6 1 7 15,-9-3-10-15,-3 0-2 16,-3 0-9-16,-3-3-2 16,0-2-7-16,0-1-2 15,1-2-14-15,2 0-3 16,0-2-21-16,3 2-10 16,3 0-38-1,6-3-42-15,3-2 45 16</inkml:trace>
  <inkml:trace contextRef="#ctx0" brushRef="#br1" timeOffset="14">21064 2122 144 0,'-9'0'55'0,"9"6"-30"0,-3-4-10 15,0 3 20-15,0 6-10 16,0 8-3-16,0-1-10 0,0 1-3 16,3 4-5-1,3-4-3-15,3-1 0 0,3 1 1 16,0-3 1-16,9-3 3 0,3 0 1 16,-3-10 10-16,0 0 4 15,-1-6-5-15,1-5 1 16,-3 0-4-16,-3-5 0 15,-6-6-1-15,-3-4 0 16,-6-1-4-16,-3 5-3 16,-6-2 2-16,-6 5 0 15,0 0-10-15,4 6-5 16,2 2-21-16,0 0-8 16,3 3-28-16,3-1-11 15,0 4-25-15</inkml:trace>
  <inkml:trace contextRef="#ctx0" brushRef="#br1" timeOffset="15">21225 2114 156 0,'0'6'60'15,"3"4"-32"-15,0 6-13 0,-3 5 18 0,3 3-10 16,3 0-3-16,0 0-9 15,3-3-5-15,3 0-3 16,-1-5 2-16,4-3 1 0,-3-5 4 16,6 0 1-16,-3-5 1 15,6-6 0-15,-3-5-6 0,-3 0-2 16,-1-8-2-16,-2-5 1 16,-3-3-2-16,0 0 2 15,-3 3-2-15,-3 3-1 16,0 2-2-16,0 3 1 15,-3 5 7-15,0 5 4 16,0 3-3-16,3 5-2 16,0 11 0-16,3 3 1 15,0-1-3-15,0 3-2 16,3-7 0-16,0 2-1 16,0-3-11-16,0-3-5 15,0-2-32-15,-1-2-14 16,1-4-40-16,12-4-25 15,0-1 64 1</inkml:trace>
  <inkml:trace contextRef="#ctx0" brushRef="#br1" timeOffset="16">21650 2120 148 0,'-5'0'57'0,"5"2"-30"0,0 4-27 15,0-4 13-15,0 3 11 16,3 11 9-16,-1 6-4 15,1-4-2-15,0 3-15 16,0-5-1-16,0-3 2 0,-3-2-9 16,3-1-2-16,-3-2 2 15,0-2 5-15,0-4-3 16,0 1 2-16,0-3-5 16,0 0 0-16,0 0 3 0,-3-13 3 15,0 0-2 1,0-6-4-1,3 0-2-15,0 4 2 0,0-1 2 16,0 3-4-16,3-1-1 16,3 4-2-16,3 2 0 15,3-3 0-15,0 9-2 16,0-4 0-16,0 4 0 16,0-1-22-16,0 3-10 15,3 0-32-15,2 0-12 0,4 0-7 16</inkml:trace>
  <inkml:trace contextRef="#ctx0" brushRef="#br1" timeOffset="17">21966 2088 184 0,'-6'-3'68'0,"6"3"-36"0,-3-2-15 16,3 2 22-16,-3 0-7 15,-3 2 1-15,-3 1-14 16,0 2-4-16,-9 3-9 16,-2 5-2-16,-1-5 0 0,3 11 2 15,6 5 1-15,3-1-1 16,3 1-1-16,6-3-6 0,6-2-1 16,9-1 1-16,3-4 0 15,3-4-10-15,2-2-3 16,-2-5-20-16,0-3-5 15,3-3-22-15,3 1-9 16,-3-4-15 0</inkml:trace>
  <inkml:trace contextRef="#ctx0" brushRef="#br1" timeOffset="18">22061 2135 140 0,'-6'0'55'0,"6"6"-30"0,0-6-14 0,0 0 18 0</inkml:trace>
  <inkml:trace contextRef="#ctx0" brushRef="#br1" timeOffset="19">22067 2157 320 0,'9'10'37'0,"0"-2"-18"16,3 0-6-16,3-3 0 0,0 1-3 15,0-9 0-15,0-2-4 16,-1-1 1-16,-2 1 0 16,0 0 1-16,-3 0-4 15,-3-3-3-15,-3 0 2 16,-3 0 0-16,-3-5-1 15,-6 2-2-15,-3 3-4 16,-3 0-2-16,0 3-2 16,-5 2 0-16,-4 3 0 15,0 8 2-15,6-5 6 0,0 7 2 16,3-2 0-16,4 11-2 16,5 2 12-16,0 0 4 15,3 3-4-15,6 0 1 16,6-3-8-16,5 0-3 15,4-5-1-15,3-3 1 16,6-2-14-16,0-1-5 16,2-10-33-16,10 0-13 15,-3-8-49 1</inkml:trace>
  <inkml:trace contextRef="#ctx0" brushRef="#br1" timeOffset="20">22546 2056 252 0,'0'-3'93'0,"-11"3"-50"0,2 0-11 16,6 0 64-1,-15 3-21-15,-3 0-32 16,0 2-22-16,0 0-14 16,3 3-8-16,4 0 0 0,2 0-6 15,6 3 0-15,6-1-13 16,6 4-4-16,6 4 2 16,11 3 2-16,4-2 10 0,0 2 3 15,-3-3 5-15,-3-2 1 16,-7-2 12-1,-2-1 5-15,-6-5 14 0,-6 2 8 16,-12-2-11-16,-8 0-4 16,-7 0-18-16,-3-5-5 15,3 2-36-15,-3 0-14 16,7-2-41-16,2-3-15 16</inkml:trace>
  <inkml:trace contextRef="#ctx0" brushRef="#br1" timeOffset="21">19826 2776 176 0,'-3'-3'68'0,"0"3"-36"0,0-3-20 0,-3 3 21 16,-6 0-4-16,0 0 1 16,-3 0-2-16,0 3 0 15,1 2-15-15,-1 1-6 0,-3 7 0 16,3 0-4-16,3 3-2 15,3 0-3-15,3 5 1 16,3-2-1-16,9 2 0 16,3-3 2-16,3-2 0 0,6-3-5 15,6-2 1-15,-1-6-18 16,-2-2-8 0,3-6-24-16,0-2-9 0,-3-3-30 15</inkml:trace>
  <inkml:trace contextRef="#ctx0" brushRef="#br1" timeOffset="22">19939 2794 164 0,'-12'8'63'0,"9"-2"-34"0,-3 9-16 16,3-4 19-16,0 0-1 15,0 2 2-15,0-3-10 0,3 4-1 16,6 1-13-1,3 1-3-15,3 0-2 0,3-3 2 16,9-2 1-16,2-3 3 0,-2-3 1 16,-3-5-1-16,0-2-1 15,-3-6-3-15,-3 0-1 16,-3-3 3-16,-6 1 5 16,-6-4-5-16,0-2 0 15,-6 1-4-15,-3-1-1 16,-6 0-12-16,-3 5-4 15,3 3-16-15,0 3-7 16,0 2-16-16,3 1-5 16,3-4-22-1,4 1-39-15,2 0 35 0</inkml:trace>
  <inkml:trace contextRef="#ctx0" brushRef="#br1" timeOffset="23">20147 2776 168 0,'0'8'63'0,"6"0"-34"0,-3 2-16 15,0-2 19-15,0 3 2 16,0 2 1-16,0 0-10 16,0 3-2-16,0-3-14 15,-3 1-3-15,0-4-2 0,0-2-2 16,0 0-2-16,0-3 3 0,0-2 0 15,0-3-1 1,0 0 1-16,0-3-9 0,0-2-3 16,3 0-2-16,0-6 1 15,3-2-1-15,0 0 2 16,6-1 3-16,3-1 3 16,-3 4 2-16,0 3 1 15,-3 3 4-15,-1 2 2 16,1 8 6-16,0 1 3 15,-3 4 0-15,0 1 4 16,0 5-2-16,0-3-1 16,-3 0-4-16,0-2-2 15,-3-1-4-15,3-2-1 16,-3-2-3-16,0-1-2 0,0-5-2 16,0 0-1-16,3-3-5 15,0-2-2-15,3-3-4 16,0 0 1-16,0-5 0 15,3-6 1-15,0 3 0 16,3 1 2-16,0 4 8 16,-1 3 3-16,1 0 9 15,0 5 4-15,0 3 6 16,3 6 4-16,-3 4-3 16,3 1-3-16,-3 2-4 15,-3-2 1-15,0 2-8 0,-3 0-2 16,-1 0-3-16,-2-2 1 15,3-3-31-15,-6 0-13 16,3-3-17-16,0 0-7 16,-3-5-26-1,6-2-45-15,3-1 42 16</inkml:trace>
  <inkml:trace contextRef="#ctx0" brushRef="#br1" timeOffset="24">20606 2818 176 0,'0'0'68'0,"3"0"-36"0,0 0-31 0,-3 0 36 15,3 13 0 1,0-2-1-16,0 5 0 0,-3 0-20 16,3 0 2-16,-3-3 0 0,0 3-8 15,0-3-1-15,0-3-3 16,0-2-1-16,0-2-3 15,0-4-2-15,0-2-8 16,0 0-3-16,3-2-1 16,0-4 0-16,0-2-2 15,-1-2 1-15,1-3 0 16,3-1 3-16,6-4 4 16,-3 5 1-16,0 2 3 15,3-2 1-15,0 5 3 16,0 16 8-16,-3 2 3 15,0-2 7-15,0 0 2 16,-3 0-3-16,-3 3-1 16,0-3-4-1,0 0-1-15,-3 0-7 0,3-3-4 16,0-2-1-16,-3-3 1 16,0 0-10-16,8-3-2 15,-2-2-4-15,3-3 1 16,3-6-2-16,3-1 0 15,0 1 3-15,0 1 5 16,0 0 4-16,3 5 2 16,-3 3 16-16,2 5 10 15,-2 2 0-15,0 6 3 16,-3 0-7-16,-3 3-1 16,-3-3-7-16,0 0 0 0,-3 2-8 15,0-2-3-15,-3 0-15 16,0-3-6-16,0 1-17 15,3-1-7-15,0 0-4 16,0 1-1-16,3-1-15 16,0 0-5-16,0-2-26 15</inkml:trace>
  <inkml:trace contextRef="#ctx0" brushRef="#br1" timeOffset="25">21234 2781 200 0,'-6'-5'77'0,"3"5"-42"0,-3 0-23 0,3 0 19 16,-3 0-3-16,-6 2 3 16,-3 1-15-16,-3 2-4 15,0 3-8-15,1 8-3 0,2 0 2 16,0 0 4-16,3 5 4 15,3-2-2-15,6-1 0 16,0 3-10-16,6-2-1 16,3-3 0-16,6-3 1 15,6-5 1-15,0-6 2 16,-4-4-3-16,4-3 0 0,-3-3 3 16,0-3 1-1,-3-2 1-15,0-3 0 0,-3 0-2 16,-3-5 1-16,-3 2-2 15,0 1 2-15,-3 7-2 16,0 3-1-16,0 3 1 16,0 2-1-16,0 9 0 15,0 4 2-15,0 1 5 16,3 2 4-16,0 0-2 16,3 1 0-16,0-1-8 15,3 0-2-15,-1 0-3 16,1-2 3-16,0-3-20 15,0 0-8-15,0-6-23 0,0-2-9 16,6-2-37 0,6-6-36-16,-3 0 51 15</inkml:trace>
  <inkml:trace contextRef="#ctx0" brushRef="#br1" timeOffset="26">21421 2784 176 0,'0'0'66'0,"0"0"-36"0,0 8-22 0,3 0 18 16,-3 2 13-16,3 3 11 16,0 1-12-16,-3 4-4 15,3-2-20-15,-3 0-4 0,3-3-3 0,-3-2 1 16,0-1 2 0,0-2-5-16,3-2-3 15,-3-1-4-15,0-5-1 0,0 0-3 16,3-5 1-1,0-1-2-15,0-4 2 0,0-4-2 16,0-1 2-16,3-1 1 16,3 0-1-16,0 0 1 15,3 5 0-15,0 1 0 16,0 4 3-16,-1 4 9 16,4 2 6-16,3 8 9 15,-3 5 3-15,0 0-2 16,-3 3-1-16,-3 0-8 15,0-3-4-15,-3 3-6 0,0-3-2 16,-3-2-12 0,0-1-4-16,0-2-25 0,3-2-8 15,-1-1-22-15,4-5-8 16,3-3-43 0</inkml:trace>
  <inkml:trace contextRef="#ctx0" brushRef="#br1" timeOffset="27">21927 2813 232 0,'-3'-5'88'0,"3"-3"-48"0,-6 0-29 0,3 8 21 16,-3 0-4-16,-5 0 1 15,-7 0-14-15,0 0-4 0,-3 0-7 16,0 2-1-16,0 4 3 0,0 4-5 15,4 6-3 1,2 0 1-16,3 2 0 0,3-2 3 16,3 3 1-16,6-1 1 15,3-2 0-15,6-3 4 16,3-2 3-16,3-3 2 16,0-5 3-16,2-6-7 15,4-2-1-15,-3-6-2 16,0-2 1-16,-3 0-4 15,-3-9 0-15,0-1-1 0,-3-9 1 16,-3 0-11 0,-4-10-4-16,1-1-3 15,-3 4-1-15,-3 2 6 0,3 5 6 16,-2 8 9-16,-1 3 7 16,0 5-4-16,0 6 0 15,-3 7-6-15,0 8-2 16,3 8 9-16,6 14 3 15,3 2 8-15,0 8 2 16,3 0-7-16,2 0-4 16,1 0-4-16,0-2-2 15,0-4-19-15,0-2-7 16,0-7-41-16,-3-7-15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7:09:15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2386 6932 96 0,'9'-13'38'0,"-9"13"-20"0,0 3-12 0,3 2 11 15</inkml:trace>
  <inkml:trace contextRef="#ctx0" brushRef="#br0" timeOffset="1">2404 6956 214 0,'3'29'26'15,"0"11"-6"-15,-3 2-5 16,0 6-9-16,-3-1 5 0,3-2 2 0,0 3-4 16,0-6-1-16,0-10-2 15,0-3 1-15,-3-8-2 16,3-2 2 0,0-6-4-16,0-2 0 15,0-9 3-15,0-2 1 0,0-13-1 16,3-8-6-1,0-3-2-15,3-5 1 16,3 0 2-16,0-3-2 16,3-5 0-16,0 8-1 15,-1 2 0-15,1 6 0 16,3 3 0-16,-3 2 0 16,0 5-2-16,3 3 3 15,0 6 2-15,-3 7-5 16,0 11 1-16,-3 2 3 0,-4 4 2 15,4 1 2-15,-9 1 0 16,3-3-2-16,-3-2 1 16,0-1-2-16,3-4 2 15,-3-4 0-15,3-4 3 16,-3-6-5-16,6-6-1 16,0-4 0-16,3-6 2 15,0-11-3-15,3-2 0 16,3 0-1-16,0 3 0 15,0 2 2-15,0 5 0 16,5 6-3-16,7 2 2 0,-3 9-1 16,0 4-2-1,-3 6 5-15,-4 11 1 0,-2 2 0 16,0 3 1-16,-3 2-2 16,-3 3 2-16,0-2-2 15,-3-1-1-15,0-2-6 16,3-5-4-16,-6-3-21 15,6-11-51 1,0-8-25 0,6-5 26-16</inkml:trace>
  <inkml:trace contextRef="#ctx0" brushRef="#br0" timeOffset="2">3350 7051 124 0,'0'-8'49'0,"0"6"-26"0,0-6-20 0,0 5 12 16,-2-2 6-16,-4-1 5 15,-3 1-1-15,-6 2 0 16,-9 6-14-16,0 2 2 0,0 6 3 16,-2 2-10-16,-1 11-4 15,3 8-3-15,3 2-1 16,6 1 0-16,6-4-2 15,0-2 0-15,9-2 3 16,9-3 0-16,3-8 1 16,3-6 0-16,9-7 0 15,6-8 0-15,-4-6 0 16,1-5-3-16,-3-8 0 0,-3-2 2 16,-3-3 2-1,-6 0 0-15,-3 5-1 0,-3 3 1 16,-1 5-1-16,-2 5 4 15,-3 6 2-15,0 5-5 16,0 13 0-16,0 8-3 16,0 6-2-16,3-1 3 15,3 3 2-15,0-2-2 16,3-1 0-16,0-5-8 16,0-5-4-16,6-5-29 15,0-3-12-15,3-8-23 16</inkml:trace>
  <inkml:trace contextRef="#ctx0" brushRef="#br0" timeOffset="3">3601 7075 132 0,'0'16'52'0,"0"0"-28"0,2 13-26 0,1-13 9 16,-3 2 6-16,0 1 3 15,0-1 1-15,0 1 0 16,0-3-9-16,0-3-3 0,0-3 1 16,0-2-5-16,0-2-1 0,0-6 0 15,3-6 0-15,0-4-5 16,3-14-1-16,0-5-6 16,3 0-3-16,9-3 6 15,0-2 3 1,3-3 4-16,3 2 1 0,-1 6 5 15,1 5 2-15,0 6 13 16,-3 7 7-16,3 11-7 16,0 13-1-16,-1 6-6 15,-5 5-2-15,-3 15-4 16,-3 4 1-16,-6-1-4 16,0 0-2-16,-6-2 0 15,6 10 1-15,-3-13-28 16,3-5-11-16,0-8-48 15</inkml:trace>
  <inkml:trace contextRef="#ctx0" brushRef="#br0" timeOffset="4">4217 7255 164 0,'0'16'63'0,"3"-3"-34"0,-3 6-30 0,0-9 12 15,-3 3-5-15,-9 3 1 16,-6 8-17-16,0 0-8 16,-3-3-55-16,-3 0-25 15</inkml:trace>
  <inkml:trace contextRef="#ctx0" brushRef="#br0" timeOffset="5">4788 6982 88 0,'0'-2'33'0,"0"-14"-18"0,0 8 2 16,0 5 16-16,0 3 5 0,-6-2 2 16,0 2-3-16,-3 0 2 15,-3 0-21-15,-2 8-2 0,-4-1 1 16,-3 4-11-16,0 0-4 16,3-1 1-1,3 1 0-15,0-1-6 0,12 1 0 16,9 2-4-16,6 0 2 15,0 3 1-15,6 3-1 16,3 2 1-16,0 0 3 16,-3-2 0-16,-1-1 1 15,-2-2 4-15,-9-3 5 16,-3 1 6-16,-3-4 5 16,-6 1-4-16,-3-3-1 15,-3-3-7-15,-5-5-3 0,-7 0-2 16,0 0-3-16,0-3-10 15,0 1-4-15,9-1-17 16,4 0-8-16,2-2-26 16,12 0-11-16,9-6-8 15</inkml:trace>
  <inkml:trace contextRef="#ctx0" brushRef="#br0" timeOffset="6">4973 7041 168 0,'0'0'66'0,"0"0"-36"0,3 0-33 0,-3 0 11 16,3 2-6-16,3 1 1 15,0 0 2-15,3-3 4 16,-1 2-4-16,7 1 1 0,6-3 1 16,0 0-1-16,-3-3-1 15,3 1-3-15,-3-4 1 16,-1 1-2-16,-2-3 2 15,-3 0-2-15,-3 0 2 16,-6-5 4 0,-3-3-3-16,-6 5-2 15,-3 1 1-15,-9 7 0 16,-5 1-1-16,-1 4 1 16,0 9 2-16,0 2 4 15,0 3-4-15,3 2-3 16,4 1 1-16,2 7 0 0,3 1 1 15,6-3 2-15,6-3-5 16,6 0-3-16,6-2 1 16,6-4 0-16,11-4-13 15,4-3-3-15,3-3-35 16,0-5-14-16,8 0-17 16</inkml:trace>
  <inkml:trace contextRef="#ctx0" brushRef="#br0" timeOffset="7">5577 7006 132 0,'-9'-16'52'0,"-9"19"-28"0,9-22-26 0,6 14 9 16,-6 2 6-16,0 1 6 16,-3-6 3-16,-2 8 2 15,-7 8-13-15,0 2 0 0,-3 4 0 16,3 2-9-16,6 2 0 15,4 3-4-15,2 11-2 16,3-3 0-16,9-2 0 16,6-4 0-16,5-1 0 15,7-4-2-15,18-7-1 16,0-3-16-16,-1-6-8 16,-2-4-36-1,3-14-22-15,-1-5 41 16</inkml:trace>
  <inkml:trace contextRef="#ctx0" brushRef="#br0" timeOffset="8">5788 6657 156 0,'-6'0'57'0,"6"8"-30"0,0 18-25 15,0-7 14-15,0 5 3 16,0 7 5-16,0 22-8 15,0-2-2-15,0-1-8 16,-3 3-4-16,3 0-1 0,0-6 1 16,0-4 1-16,3-9-23 0,0-5-9 15,0-5-61 1</inkml:trace>
  <inkml:trace contextRef="#ctx0" brushRef="#br0" timeOffset="9">5648 6898 152 0,'-12'-6'57'0,"15"6"-30"0,3 0-32 0,-6 0 10 15,9 0 12-15,3-2 9 0,3-1-9 16,6 0-4-16,3 3-8 15,6-2-4-15,2-1 0 16,4 3-4-16,9 0 0 0,-7 0-38 16,-2 0-17-16,-3 0-15 15</inkml:trace>
  <inkml:trace contextRef="#ctx0" brushRef="#br0" timeOffset="10">6095 6985 152 0,'-6'34'57'0,"3"-15"-30"0,0 7-32 15,3-12 12-15,0 4-8 16,0 3 0-16,0-2-17 16,0-1-8-16,3 1-33 15,-3-3-14-15</inkml:trace>
  <inkml:trace contextRef="#ctx0" brushRef="#br0" timeOffset="11">6044 6884 272 0,'-24'-5'101'0,"27"3"-54"0,0-1-61 0,0 0 14 16,3 1-6-16,0-1 3 15,3 0-16-15,3 1-4 16,3-1-29-16,0 3-11 15,6-3-20-15,6 3-6 0</inkml:trace>
  <inkml:trace contextRef="#ctx0" brushRef="#br0" timeOffset="12">6244 7030 116 0,'-12'34'44'0,"9"-15"-24"0,-12 21-21 16,12-22 7-16,6 1-2 15,6-1 0-15,-3 1 4 16,3-3 5-16,3-6 2 15,3-2 0-15,2-3 4 16,4-5 0-16,0-5-10 16,6-3 3-16,3-5 2 0,-7-6-5 15,-5-2-3-15,-12 0 1 0,-9-3 0 16,-3 0-1 0,-3 3 1-16,-5-5-11 0,-4 5-4 15,0 5-38-15,3 5-15 16,3 11-22-1</inkml:trace>
  <inkml:trace contextRef="#ctx0" brushRef="#br0" timeOffset="13">6550 7033 104 0,'9'23'41'0,"-6"-4"-22"0,3 7-16 0,-3-7 10 16,0-1-8-16,-3 1-3 0,3-3 7 15,-3-3 6-15,0-2 6 16,0-3 4-16,0-3-9 16,0-5-4-16,3-8-7 15,0-8-4-15,3-5 0 0,3-8-4 16,12 0 2-16,0-11-1 16,2 6-2-16,1 10 3 15,3 8 0 1,0 19 3-16,-3 7 1 0,2 11 7 15,-5 8 4-15,0 3-5 16,0-3-1-16,0 0-6 16,0-2-2-16,-1-3-42 15,4-6-19-15,0-10-18 16</inkml:trace>
  <inkml:trace contextRef="#ctx0" brushRef="#br0" timeOffset="14">7842 6797 140 0,'-6'0'52'0,"-6"5"-28"0,21-12-19 0,-6 7 11 15,0-3 4-15,0-2 2 16,0-3 2-16,0 0 0 16,3-8-13-16,-3 0-4 0,0-3-3 15,3-2-2-15,0-3 1 16,-3 3-2-16,3 0 2 15,0-3-4-15,-3 3 0 16,0 5 1-16,-3 6 0 0,0 2-3 16,3 18-2-1,0 9 2-15,0 10 2 16,0 8 3-16,0 8-1 16,0 0 2-16,0 8-2 15,0 0-1-15,2-6 3 16,1-7 0-16,0-3-4 15,-3-8-1-15,3-5-28 16,-3-5-12-16,0-6-48 16</inkml:trace>
  <inkml:trace contextRef="#ctx0" brushRef="#br0" timeOffset="15">7783 7072 220 0,'-21'0'82'0,"24"0"-44"0,12 0-49 0,-1 0 11 16,-2 0-1-16,6 0 5 16,0-2 4-16,6-1 3 15,3 0-5-15,2 1-2 0,-2-1 0 16,0 3-2-16,0 0-2 16,0 0 1-16,-4 0 1 15,1-3-36-15,-3 3-15 16,0-2-43-1</inkml:trace>
  <inkml:trace contextRef="#ctx0" brushRef="#br0" timeOffset="16">8217 6861 236 0,'-9'-6'90'0,"12"6"-48"0,3-2-69 15,3 2 5-15,0 0-36 16,-3 0-49 0,6 5 20-16</inkml:trace>
  <inkml:trace contextRef="#ctx0" brushRef="#br0" timeOffset="17">8309 7067 216 0,'-6'5'82'0,"6"-2"-44"0,3 0-62 0,-3-3 4 15,6 0-67-15,3-3-26 16</inkml:trace>
  <inkml:trace contextRef="#ctx0" brushRef="#br0" timeOffset="18">9060 6818 152 0,'-12'-10'57'0,"12"10"-30"0,0 0-27 0,0 0 13 15,0 5-7-15,-3 3 2 16,0 5-5-16,0 6 0 16,3 15-1-16,0 3-4 0,0 0 1 15,6-2 1-15,3 4 0 16,2-4 0-16,1-6 0 15,6-8 0-15,6-8 0 16,0-5 2-16,0-11 3 16,-3-4 2-16,2-7 3 15,-2-4-3-15,-3-3-2 0,-3-6-2 16,-3-5 0-16,-3 3-2 16,0 3 2-1,-3 2 0-15,-3 6 3 0,0 4 1 16,0 4 1-16,-3 7-4 15,0 3-3-15,3 13 0 16,0 6-1-16,2 5 0 16,1-1 0-16,6 1-3 15,3-3 2-15,3-2-4 16,-3-3 1-16,0-3-22 16,0-5-11-16,3-3-20 15,-1-5-36 1,4-5 26-16</inkml:trace>
  <inkml:trace contextRef="#ctx0" brushRef="#br0" timeOffset="19">9622 6898 148 0,'-3'-8'55'0,"0"2"-30"0,-15-1-10 0,15 7 20 16,0-3 1-16,-3 3 0 16,-3 0-15-16,1 3-5 15,-1 2-10-15,0 0-6 0,0 3-3 16,3 5-1-16,3 6 0 15,6-1-2-15,3 1-1 16,3 2 4-16,6 0 3 16,5 0 1-16,-2 1 2 15,-6-4-2-15,-3 1-1 16,-6-4 3-16,-3-1 2 16,-12 2 4-16,0-9-20 15,-3-1-9-15,0-9-19 16,1-2-6-16,2 0-14 15,3-3-33 1,3-3 23-16</inkml:trace>
  <inkml:trace contextRef="#ctx0" brushRef="#br0" timeOffset="20">9747 6948 104 0,'24'-3'41'0,"-15"6"-22"0,6-3-9 16,-3 0 14-16,0 0-4 15,2-5 0-15,-2-1-5 0,0 1-1 16,-3 0-8-16,0 0 9 0,0-1 7 16,-3 1-5-16,-3-3-2 15,-3 0-8-15,0 0-3 16,-3 0 0-16,-6 3 0 16,-6 2-2-16,0 3 1 15,-3 3-2-15,1 5 2 16,2 5-4-16,0 6 0 15,3 2-4-15,3 3 1 16,6-3 2-16,3 3 1 16,6-1-4-16,3-1 1 15,6-4 2-15,3-5 1 16,-1-2-4-16,4-3-1 16,3-6-24-16,0-2-10 15,0-2-15-15,0-6-34 16,-7-3 22-16</inkml:trace>
  <inkml:trace contextRef="#ctx0" brushRef="#br0" timeOffset="21">10030 6977 112 0,'-3'-21'44'0,"6"21"-24"0,-3 3-24 15,0 10 32 1,0 5-11-16,0 1-3 16,0 2-1-16,0 0-8 15,0 0 6-15,3-2 2 0,0-3-4 16,-3-3-1-1,0 0-2-15,0-8-4 0,3-2 2 16,0-8-1-16,6-3 3 16,6-5-5-16,-1-9-1 15,1-7 0-15,0-2 0 16,0 2 0 0,0-1 0-16,6 4-3 0,-6 5 2 15,0 5-1-15,5 3-2 16,4 5-4-16,0 5 0 15,0 3-64 1,0 3-36-16,3-3 46 16</inkml:trace>
  <inkml:trace contextRef="#ctx0" brushRef="#br0" timeOffset="22">10979 6842 156 0,'-20'-10'60'0,"14"4"-32"0,-6 1-13 16,3 5 18-16,-3 0-10 15,-3 3-3-15,-6 2-11 16,0 5-6-16,-2 6-2 0,-4 6-4 0,3 7 2 16,3 2-1-16,6 1 0 15,6-3 0-15,9-2 0 16,9-6 0-16,3 3 0 16,6-6-25-16,3-2-9 15,3-5-42 1,-1-11-21-16,7-6 45 15</inkml:trace>
  <inkml:trace contextRef="#ctx0" brushRef="#br0" timeOffset="23">11021 6932 172 0,'-27'13'66'0,"24"-10"-36"0,-12 23-40 0,12-12 11 0,-2-1 6 16,-1 3 4-16,3 2-2 15,3 1-3-15,3 2-3 16,11-3-3-16,1-2 3 0,3-2 7 16,3-6 5-16,0-3 4 15,0-8 3-15,0-2-8 16,-1-6-1-16,-2 1-1 16,-3-4 2-16,-3-1-3 15,-9-4 1-15,-6-7-7 16,-3-1-1-16,-3 6-9 15,-3 2-4-15,-3 6-20 0,0 3-8 16,-5 4-39 0,5 9-51-16</inkml:trace>
  <inkml:trace contextRef="#ctx0" brushRef="#br0" timeOffset="24">11250 6924 108 0,'0'19'44'0,"3"-17"-24"0,0 6-15 0,0 5 13 16,0 1 5-16,0-1 6 0,-3 3-10 16,0 0-1-16,0-3-10 15,0-2-5-15,0-1 0 16,0-2-2-16,0-3-1 15,0 1 5-15,0-6 1 0,0 0 0 16,0 0 1-16,0-6-6 16,0 1-1-16,3-8-16 15,0-6-2 1,0-5-2-16,3 3 8 16,0 3 5-16,3 2 9 15,0 5 6-15,0 3-13 16,3 3-3-16,0 10 3 15,0 1 2-15,-4 7 9 16,1 3 6-16,-3-3 3 0,0 3 0 16,-3-3 4-1,0-2 0-15,0-1-10 0,-3-2-5 16,0-2-6-16,0-6 1 16,0 0 3-16,3-3 1 15,3-2-6-15,3-6 0 16,9-10-8-16,-3 0-3 15,3 2 5-15,0 1 5 16,-1 2 1-16,-2 5-1 16,3 6 5-16,-3 2 1 15,0 9 4-15,-3 7 1 16,-3 3 3-16,0 2 1 16,-6-2-3-16,0 0-3 15,0 2-5-15,-3-4 0 16,0-1-33-16,0-3-15 0,0-2-36 15</inkml:trace>
  <inkml:trace contextRef="#ctx0" brushRef="#br0" timeOffset="25">11738 6874 176 0,'-3'0'66'0,"9"5"-36"0,-3 6-33 16,0-3 11-16,-3 5 9 16,0 11 8-16,0 0 3 0,-3-1 1 15,3 1-16-15,0 0-8 0,0-5-3 16,0-4 4 0,0-1-5-16,0-4-2 15,0-2 2-15,0-3 3 16,0-5-10-16,3-2-5 15,-3-4-6-15,3-4-3 16,0-3 1-16,0-8-1 16,3-6 8-16,0 3 7 15,0 6 2-15,3 4-1 16,0 4 5-16,0 2 1 16,0 3 2-16,0 10 0 15,0 8 6-15,0 0 4 16,-3 3-1-16,-3 0 2 0,-3-3-2 15,0 1 0 1,0-4-1-16,0-2 0 0,0-3-9 16,0 1-3-16,0-6 1 15,0 0 1-15,6-6-7 16,0-1-4-16,11-7-9 16,1-4-3-16,3-3 8 15,0 2 8-15,0 6 1 16,-3 5 2-16,-1 8 2 15,1 8 2-15,-3 2 1 16,3 6 3-16,-3 0-1 16,-3 0 0-16,-3 0-1 15,0-3 2-15,3-2-3 0,-3-3-2 16,-1 0-27 0,4-3-12-16,0-2-36 15,3-6-34-15,3-5 38 16</inkml:trace>
  <inkml:trace contextRef="#ctx0" brushRef="#br0" timeOffset="26">12337 6887 168 0,'-15'-10'66'0,"15"7"-36"0,-3-2-15 0,0 5 18 16,-3 0-5-16,-3 2-2 16,-3 1-14-16,-3 5-5 15,-3 8-5-15,1 5-2 0,2 0 3 16,3 3-4-16,3 0 0 15,3-3-1-15,3 0 0 0,6-2 2 16,3-4 0-16,6-1 0 16,3-4 0-16,2-5 2 15,1-5 3-15,3-2-7 16,3-9 0-16,0-2 0 16,-6-3 1-16,-4-10 1 15,-2 2 0-15,-3 0 0 16,-3 6 2-16,-3 4-3 15,0 4 0-15,0 4-1 16,-3 6 0-16,0 8 0 16,3 8 0-16,0 3 4 15,0-1 1-15,3 3-4 16,3 1-1-16,0-4-2 16,0-2 0-16,0-3-28 0,0-2-14 15,0-3-47 1</inkml:trace>
  <inkml:trace contextRef="#ctx0" brushRef="#br0" timeOffset="27">12524 6911 124 0,'0'0'49'0,"3"13"-26"0,12 0-16 0,-9 1 15 15,0-1 13-15,3 3 10 16,-6 0-10-16,0-1-6 0,-3-1-16 15,0-4-4-15,0 1 1 16,0-6-2-16,6 0 1 0,0-2 3 16,-3-3 3-16,0-3-4 15,0-2-1-15,0-5-13 16,0-9-5-16,0-5-5 16,3 0 0-16,0 3 2 15,3 5 5-15,-1 3 1 16,4 5 0-16,0 3 4 15,0 5 2-15,0 3 2 16,0 7 1-16,-3 11 2 16,-3-2 1-16,0-1-6 15,-3 1 0-15,0-1-12 16,3-4-3-16,0-4-20 0,3 1-5 16,2-3-20-1,13-6-49-15,0-4 18 16</inkml:trace>
  <inkml:trace contextRef="#ctx0" brushRef="#br0" timeOffset="28">13021 6892 184 0,'0'-10'68'0,"0"5"-36"0,-3-3-15 0,-3 8 22 16,-3-3-11-16,-2 3-4 16,-1 0-13-16,-3 5-5 15,-3 3-4-15,0 8-4 0,-3 8-1 16,3-3-1-16,3 3 0 15,13 0-2-15,2-1 1 16,2-1 3-16,4-4 1 0,6-5-2 16,0-2 2-16,3-6 1 15,6-7 2-15,-3-6-1 16,3-3 2-16,-3-10-2 16,-4-8 2-16,-2-6 0 15,-3-2 1-15,-3 0-5 16,-6-8 1-16,-3 3 2 15,-9 2 1-15,3 9-4 16,0 4 1-16,4 6-2 16,-1 5 0-16,3 6 0 15,0 4-2-15,3 9 3 16,6 13 0-16,0 2 5 0,2 6 2 16,1 5 2-16,0 3 0 15,3 8-7 1,0-3 0-16,0-3 1 0,3-5 3 15,0-2-13-15,3-4-7 16,-1-4-43-16,1-8-20 16,15-11-14-1</inkml:trace>
  <inkml:trace contextRef="#ctx0" brushRef="#br0" timeOffset="29">13382 6784 236 0,'-12'-13'90'0,"3"10"-48"0,-3 0-38 0,3 3 21 0,-6 3-12 16,-9 0 0-16,-3 2-5 16,4 0-3-16,2 3-2 15,6 5-7-15,3 1 0 0,6 2-9 16,6-1-2-16,3 9 6 16,3 5 2-16,3-2 2 15,3-3 4-15,-3-3 0 16,-3-3 3-16,-6 1 8 15,-6-3 3-15,-3-3-2 16,-6 0-1-16,-6-2-33 16,-3-1-11-16,-15-4-77 15</inkml:trace>
  <inkml:trace contextRef="#ctx0" brushRef="#br0" timeOffset="30">10687 8655 100 0,'-9'-11'38'0,"12"11"-20"0,3 0-19 0,0 0 7 16,6 0-7-16,14-3 1 15,13 1-2-15,27-6 0 16,26 5 6-16,27-5 5 16,42 3-5-16,35-3 0 15,36 0 0-15,27 3 2 16,15-1 8-16,15 4 3 16,3-1 5-16,-10-2 3 15,-11 0 4-15,-18-3 2 16,-18 2-16-16,-14-2-7 0,-28 3-3 15,-20 0-3-15,-27 2 1 16,-21 0 2-16,-24 3 2 16,-21 0-25-16,-20 0-13 0,-19 3-66 15</inkml:trace>
  <inkml:trace contextRef="#ctx0" brushRef="#br0" timeOffset="31">9101 7316 48 0,'0'0'19'0,"3"0"-10"0,3 2-13 16,0 1 2-16,3 0 1 15,12-1 2-15,6 4 0 16,8-1 2-16,22 0 2 16,14-2 4-16,31 7 2 15,17-7 3-15,26-3 4 16,22 0 1-16,24 0-10 16,20 0-5-16,9 0 1 15,6 0 4-15,1 0 10 16,-7 0 6-16,-12-3-2 15,-14 3 0-15,-7-2-8 16,-20 2-4-16,-9 0-6 0,-21 0-2 16,-12-3 1-16,-15 3 0 0,-15 0 0 15,-18 3-5-15,-14 5 1 16,-12-3-46 0,-10 8-61-16,-5 0 18 15</inkml:trace>
  <inkml:trace contextRef="#ctx0" brushRef="#br0" timeOffset="32">14286 13017 108 0,'15'-19'44'0,"9"8"-24"0,24 6-26 0,-16 8 8 16,25-1 0-16,32-4 3 16,30 2 2-16,42 2 1 15,39-4-2-15,32 2-1 16,33-3 1-16,29 3 1 16,16 5 5-16,8 1 3 15,4-1-8-15,-10-5 16 0,4 3 8 16,-7-1 5-16,-20 1 0 15,-6-6-11-15,-24 6-5 16,-15 0-11-16,-27-3-4 16,-26 2-3-16,-19 1 1 15,-32 0-4-15,-18 2 0 16,-23 0-1-16,-16 0-2 16,-15 1-26-16,-17-4-12 0,-18 4-138 31,-12-9 80-31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7:29:18.0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4330 11695 124 0,'3'0'46'15,"-3"2"-24"-15,3 9-6 0,-3-3 16 0,0 5 0 16,3 6 3-16,0 10-4 16,-3 5-1-16,0 6-17 15,6-3 3-15,0 0 4 0,-3 0-9 16,0-5-1-16,0-3-4 15,-1-6 1-15,1-4-9 16,0-3-3-16,-3-3-28 16,3-5-11-16,-3-3-29 15,-6-5-51 1,1-2 27-16</inkml:trace>
  <inkml:trace contextRef="#ctx0" brushRef="#br0" timeOffset="1">4258 11922 184 0,'-6'-3'68'0,"3"-2"-36"0,6 5-29 0,-3 0 15 15,6 0 4-15,0 0 6 16,0-2-4-16,6-1 0 16,0 3-13-16,12 0-7 0,0-3-2 15,-1 1-16-15,1 2-5 16,3-3-39-16,-3 3-15 15,3 3-17 1</inkml:trace>
  <inkml:trace contextRef="#ctx0" brushRef="#br0" timeOffset="2">4639 11901 128 0,'-20'0'49'0,"20"0"-26"0,-3-3-18 16,-3 3 13-16,0 3 3 16,-3 2 4-16,-3 3-11 15,0 0-3-15,0 5-7 16,-3 1-3-16,3 1 0 0,3 4-1 16,3 2 2-16,3-2-1 15,3-3-1-15,3-3-2 16,3-3 1-16,3-2-4 0,0-2-1 15,0-4-6-15,3-7 0 16,0-6 1-16,0 1 2 16,3-3 8-16,-3-1 2 15,-9 1 5-15,5 0 3 16,-8 0 5-16,0 2 1 16,0 3 9-16,0 3 5 15,0 2-7-15,0 3-2 16,0 5-12-16,0 6-3 15,3 5-3-15,3 2-2 16,3-2 3-16,0 3 0 16,0-3-4-16,0 0 1 15,0-3-20-15,0-3-7 16,0-2-30-16,0-2-12 0,3-6-12 16</inkml:trace>
  <inkml:trace contextRef="#ctx0" brushRef="#br0" timeOffset="3">4773 11763 180 0,'-6'0'68'0,"9"3"-36"0,0 5-29 15,-3-3 17-15,3 3 10 0,0 11 6 16,0 2-6-16,0 8-3 15,6-3-15-15,0 1-3 0,-3 2-2 16,0 0-3 0,3-2-1-16,0-4-8 0,-3-1-4 15,0-4-22-15,0-2-10 16,0-3-29-16,0-2-11 16,-3-1-1-1</inkml:trace>
  <inkml:trace contextRef="#ctx0" brushRef="#br0" timeOffset="4">4928 11750 168 0,'-3'-5'63'0,"6"5"-34"0,-3 3-21 16,0-3 31-1,3 10-4-15,0 3-7 16,0 14-3-16,0 2-14 16,0 5 7-16,0-2 2 0,0 0-8 15,0 0-2-15,3-3-6 16,0-3-1-16,0-2-6 16,-3-3-2-16,0-2-27 15,0-4-11-15,0-4-36 16,-3-3-54-16,3-3 31 15</inkml:trace>
  <inkml:trace contextRef="#ctx0" brushRef="#br0" timeOffset="5">5071 11904 72 0,'0'0'30'0,"0"-6"-16"0,3 6 1 0,6 0 13 16,-9 0-11-16,9-2-4 16,0-1-8-16,-3 3-4 15,0-3 4-15,0-2 4 16</inkml:trace>
  <inkml:trace contextRef="#ctx0" brushRef="#br0" timeOffset="6">5122 11880 250 0,'3'-5'37'15,"-3"10"-18"-15,-9 0 0 0,-3 0-1 0,-3 1-6 16,0 2-2-1,-3 0-5-15,0-1-4 0,3 1 2 16,0 0 0-16,4-2-4 16,-1-1-1-16,3 0 1 15,3-2 0-15,0 0-2 16,3-1 2-16,0 1-1 16,3-1 0-16,0-2 4 15,0 0 3-15,3 6 0 16,3-1 0-16,3-2-3 15,0 2-2-15,3 0 1 16,2 3 1-16,1 3-3 16,3-1 0-16,0 1 1 15,0 0 2-15,-6-1-34 16,0 1-16-16,0-3-48 16</inkml:trace>
  <inkml:trace contextRef="#ctx0" brushRef="#br1" timeOffset="7">5247 11898 96 0,'3'-5'35'0,"0"5"-18"0,-1-3 4 0,4 6 19 16,-6-3-10-16,0 0-3 16,0 0 0-16,0 0 2 15,0 5-15-15,0 1-1 0,-3-1 0 16,-2 0-5-16,-1 0 0 16,3-2-4-16,-3-3-1 15,3 0-3-15,0-3-3 16,3-2-5-16,3 0-2 15,3 0 2-15,0 2 5 16,2 0-3-16,-2 6 2 16,0-3 8-16,0 3 7 15,-6-3 6-15,3 5 4 16,-3-5-2-16,-3 3 0 16,0-3-8-16,-3 0-6 15,3-3-1-15,3-2-8 16,0-3 1-16,6 0-4 15,0 2 0-15,0 1 1 16,0 0 2-16,0 2 2 16,-3 3 3-16,-3 6 13 15,-3-1-3 1,-3-5 1-16,0 2-11 16,0-2-3-16,0 0-30 15,3-5-108 1</inkml:trace>
  <inkml:trace contextRef="#ctx0" brushRef="#br1" timeOffset="8">5330 12062 132 0,'-3'14'49'0,"3"-9"-26"0,0 0-9 0,0-5 15 15,0 3 1-15,-3 2 4 16,0-2-9-16,-3-1-3 15,0 1-13-15,0-3-5 0,3 0-1 16,-6-3 9 0,0 1-4-16,3-1-2 15,3 0-6-15,0-2 0 16,3 0-2-16,6 2 0 16,-3 3 0-16,6 0-2 15,-3 0 3-15,0 3 2 16,-3-3 2-1,-3 0 5-15,0 0 5 0,0 0-1 16,-3 0 1-16,0 0-5 16,0 0 0-16,0 0-3 15,0 0 2-15,3 0-6 16,0-3-1-16,0-2-2 16,0 2-2-16,0 1 3 15,0 2 0-15,0 0-2 16,0 0 2-16,0 0 1 15,0 2 2-15,0 1-1 16,-6 0-3 0,0-3 1-16,0 0-23 15,3 0-12-15,0 0-47 16,9-3-55-16,3 0 37 16</inkml:trace>
  <inkml:trace contextRef="#ctx0" brushRef="#br1" timeOffset="9">6017 11935 108 0,'-2'-10'41'0,"2"12"-22"0,0-2-9 16,0 0 12-16,0 0 1 0,0 0 1 15,0 6 0-15,2 2 0 16,1 2-13 0,0 6 9-16,0 3 3 0,0-1 0 15,0 1 0-15,-3-1-3 0,0 1-3 16,0-3-5-16,0-3-2 15,0-3-6-15,3-2-3 16,-3-2 2-16,0-4 0 16,0-2 1-16,0-2 0 15,0-4-9-15,3-2-2 16,-3-5-3-16,0 0 1 16,3-3 0-16,0 0 3 15,3 0 2-15,0 0-1 16,3 3 4-16,-3 3 0 15,0 2-2-15,3 5 2 0,0 3 1 16,0 5 0-16,0 3 6 16,-3 6 4-16,0-4-1 15,-3 1 0-15,-3-1-1 16,0-2 0-16,0 0-2 16,3-3-1-16,-3 1-3 15,0-6 1-15,3-6 0 16,3-2-6-1,-3-2-2-15,2-3-5 16,4-1-1-16,3 1 6 16,0 0 4-16,0 2 2 15,0 3-1-15,3 6 3 16,0 2 0-16,0 5 3 0,0 3 1 16,-4 0-1-1,-2 5 1-15,0 3-2 16,-3-3 2-16,-3 1-6 0,0-4-1 15,-3 1-13-15,0-3-5 16,3 0-28-16,0 0-12 16,0-3-12-1,3 0-49-15,0-2 24 16</inkml:trace>
  <inkml:trace contextRef="#ctx0" brushRef="#br1" timeOffset="10">6500 11975 168 0,'0'-11'66'0,"0"6"-36"16,-3 0-22-16,0 2 18 0,-6 1 0 15,3 2 2-15,-6 0-9 16,0 2-4-16,-3 4-8 16,3 1-5-16,-3 4-1 0,3 5-4 15,1 2 2-15,2 1 3 16,3-3 1-16,6 0-4 15,3-3-1-15,3 0 1 16,3-2 2-16,2-6 2 16,7-2 3-16,0-6-3 15,-3 0-2-15,-3-5-5 16,0 1 0-16,-3-7 2 16,0 1 1-16,0 0 1 0,-3 0 0 15,-3 2 2-15,0 0 1 16,0 4 5-16,-3 1 5 15,0 4-5-15,0 2-2 16,3 5-3-16,2 3 0 16,-2 2 0-16,3 1 3 15,0 2-3-15,3 0-2 16,0-2 2-16,0 0 0 16,0-1-15-16,0-2-6 15,-3-3-24-15,3 1-9 16,3-6-33-1</inkml:trace>
  <inkml:trace contextRef="#ctx0" brushRef="#br1" timeOffset="11">6693 11954 208 0,'-6'0'77'0,"-6"3"-42"0,18 2-32 15,-6 0 17-15,0 3 3 16,0 3 3-16,0 7-5 15,0-2-2-15,0 0-11 16,0-3-5-16,0 0-2 0,-3-2-8 16,0-3-3-16,0 0-30 15,6 0-13-15,-6-3-53 16</inkml:trace>
  <inkml:trace contextRef="#ctx0" brushRef="#br1" timeOffset="12">6640 11808 204 0,'-15'-2'77'0,"30"-1"-42"0,-9 0-45 0,-6 3-11 16,11 0-9-1,-2 0-49-15,3 3-18 16</inkml:trace>
  <inkml:trace contextRef="#ctx0" brushRef="#br1" timeOffset="13">6771 11994 184 0,'3'21'71'0,"-3"-3"-38"0,0 3-28 0,0-15 17 0,0-1-10 16,0 0 1-16,0 1-6 15,0-6-2-15,0 0-2 16,0 0 0-16,0 0 0 0,3-6-4 15,-1-4-3 1,1-4-1-16,3-1-8 16,0-4-4-16,3 3 6 15,0 0 4-15,0 6 7 16,0 2 4-16,0 3 5 16,0 2 2-16,0 3 3 0,3 5 4 15,0 3-4-15,0 3 2 16,-3-1 0-1,-1 4-1-15,1-4-1 0,-3 3-1 16,0-2-10-16,-3-1-3 16,0-2-19-16,0 0-7 15,0-2-42-15,0-1-19 16,6 0-5 0</inkml:trace>
  <inkml:trace contextRef="#ctx0" brushRef="#br1" timeOffset="14">7143 12105 220 0,'-6'2'85'0,"6"-2"-46"0,0 0-46 15,-3 0 40 1,0 0-8-16,0 0-3 16,0 0-3-1,-6-2-16-15,3-1-6 0,6 3-15 16,0 0 7-1,0 0 4-15,0 0 4 16,0 0 2-16,0 0 1 16,0 3 0-16,0-3-18 15,0 0-5-15,0 0-143 32,15 2 61-32</inkml:trace>
  <inkml:trace contextRef="#ctx0" brushRef="#br1" timeOffset="15">7303 11980 104 0,'0'-5'41'0,"3"2"-22"0,-3-2 2 0,0 2 19 16,0 3 10-16,-3-2 4 15,0 2-21-15,-3 2-9 16,-2 4-14-16,-1 2-7 0,-3 2 0 15,3 6-2-15,3 3-1 0,3-1 1 16,3 1-1 0,6-1 2-16,3 1 1 0,6-3 1 15,8-3 0-15,4-3 4 16,0-7 3-16,3-6 0 16,-3-4 1-1,-4-7 0-15,-5 1 0 0,-3-5 9 16,-6-1 6-16,-6-2 10 15,-12 2 7-15,-6 1-9 16,-6 2-3-16,0 0-23 16,-2 3-7-16,2 2-25 15,0 3-10-15,3 3-52 16,6 5-22-16</inkml:trace>
  <inkml:trace contextRef="#ctx0" brushRef="#br1" timeOffset="16">8312 11943 132 0,'0'-8'52'0,"-3"6"-28"0,6-1-4 0,-3 0 21 16,0 3 0-16,-3 0 2 15,-5 0-12-15,-4 3-4 16,0 0-16-16,-3 2-2 0,0 0 1 15,3-2-6-15,3 2-2 16,3-2-6-16,3 2-2 16,3 0-2-16,6 3 2 15,6 3-1-15,6 2 0 16,0 0 4-16,0 3 1 16,-4-2 6-16,-2-1 5 15,-6 0 1-15,-6-2 4 16,-3-1-3-16,-6-2 1 0,-5 0-7 15,-1-3-1-15,-3-5-7 16,0 0-2-16,0-2-14 16,0-1-5-16,3 0-25 15,6-5-11-15,3-5-41 16</inkml:trace>
  <inkml:trace contextRef="#ctx0" brushRef="#br1" timeOffset="17">8393 11951 176 0,'-3'8'66'0,"3"-3"-36"0,6 6-33 0,-3-3 11 16,0 8 7-16,0 2 5 16,0 4 9-16,-3 4 7 15,3 3-19-15,0 0-3 0,0 0-2 16,0 0-7-16,0-5-1 15,0 0-2-15,-3-5 1 16,0-9-4 0,0-10-15-1,-3-5 2-15,3-6 2 16,-3-5 5-16,0-2 2 16,3-3 0-16,0-6 4 15,0-2 0-15,3 0 1 16,8 3 2-16,-2 2 1 0,6 3 5 15,0 2 3-15,0 3 2 16,0 6 3-16,0 4-3 16,0 6 0-16,0 6-1 15,-4 2 0-15,-2 7 2 16,-6-1 4-16,-6-1-4 16,-3 0 0-16,-2 0-8 15,-1-2-2-15,-6 0-11 16,-3-6-5-16,3 0-21 15,0-2-8-15,3-3-17 16,0 0-6-16,3-3-42 16</inkml:trace>
  <inkml:trace contextRef="#ctx0" brushRef="#br1" timeOffset="18">8613 11994 248 0,'0'5'93'0,"3"0"-50"0,3 0-46 0,0 3 16 16,0 0 4-16,0-2 4 16,3 2 6-16,0-1 4 15,0-1-17-15,3-6-1 0,2 0-2 16,1 0-9-16,0-6 0 16,0 1-4-16,-3 0 0 0,-3-3 0 15,0 0-2-15,-3 0-4 16,-6 0 0-16,-3-2-7 15,-6 2-1-15,0 2 7 16,-3 1 2-16,0 5 0 16,0 0 2-16,0 3 1 15,0 2-1-15,3 0 4 16,4 3 2-16,-1 3 2 16,3 2 1-16,3 0-2 15,3-2 1-15,3-1-9 16,5 1-3-16,7-3-24 15,0-3-11-15,3 1-32 16,3-4-48-16,3-4 34 16</inkml:trace>
  <inkml:trace contextRef="#ctx0" brushRef="#br1" timeOffset="19">8961 11946 192 0,'-21'-8'71'0,"16"11"-38"0,-13-1-19 0,12 4 22 15,-6-1-11-15,0 3-3 16,-3 5-8-16,3 0-1 16,0 3-8-16,3 0 1 0,3 0 1 15,3-3-1-15,3 0-1 16,3-2-3-16,3-3-2 16,3-3-4-16,0-2-2 15,0-3-4-15,6-3 1 16,3-5-2-16,-3-2 2 0,-3-4 3 15,-3 4 1-15,-1-1 9 16,-2 1 5-16,0 2 2 16,-3 2 1-16,0 4-4 15,-3 2-3-15,0 0-2 16,3 10 0-16,0 4 0 16,3-4 1-16,0 1-2 15,3-1 1-15,0 1-7 16,3 0 1-16,0-4-23 15,0-1-11-15,0-4-35 16,0-2-61 0,-1-5 29-16</inkml:trace>
  <inkml:trace contextRef="#ctx0" brushRef="#br1" timeOffset="20">9110 11753 212 0,'-6'2'82'0,"9"1"-44"0,0 5-47 0,0 0 14 16,0 8 10-16,0 10 10 15,0 6 2-15,0 0 2 16,0 5-16-16,-3 0-3 0,0-5 0 16,3-1-6-16,-3-2 0 0,0-2-13 15,0-6-7-15,0-2-40 16,0-6-18-16</inkml:trace>
  <inkml:trace contextRef="#ctx0" brushRef="#br1" timeOffset="21">9289 11970 156 0,'-9'-6'57'0,"6"4"-30"0,-3 2-25 15,3 0 14-15,-6 2 5 16,-3 1 7-16,-9 0 2 16,0 2 2-16,1 0-17 0,-1 1 0 0,3 2 1 15,3-3 3-15,3 0 1 16,6 6 4 0,6 2-4-16,6-2-2 15,3-1-8-15,3-2-2 16,6 0-9-16,3 0-1 15,-1 0-9-15,1 0-3 16,-3-3-19-16,0 0-8 16,-3-2-26-16,0 0-9 15</inkml:trace>
  <inkml:trace contextRef="#ctx0" brushRef="#br1" timeOffset="22">9420 12102 240 0,'0'3'90'16,"3"-1"-48"-16,-3 1-27 0,0-3 24 0,0 0-6 16,0 0 1-16,0 0-13 15,0 3-5-15,0-3-9 16,0 0-3-16,0 0 0 0,0 0-7 16,0 0 0-16,3-3-10 15,0 0-4-15,3 3 6 16,-3 0 4-16,0 0 2 15,-3 0 4-15,0 0 2 16,0 0 2-16,0 0-1 16,-3 0-2-16,0 3-15 15,3-3-7-15,0 0-27 0,0 0-9 16,0 0-42 0,0 0-27-16,9 0 56 15</inkml:trace>
  <inkml:trace contextRef="#ctx0" brushRef="#br1" timeOffset="23">9595 11967 228 0,'-3'-8'88'0,"3"11"-48"0,-3-1-29 0,0 1 23 0,0 2-11 15,-3 1-4-15,-2-1-10 16,-1 8-4-16,0 6-3 15,3-3 1-15,3 2 2 0,3 1 0 16,6-1 0-16,3-2-3 16,3-3-2-16,8-2 5 15,4-6 1-15,0-5 4 16,0-5 1-16,0-3-1 16,-4-3-1-16,-5-2 8 15,-6-3 4-15,-6 3 8 16,-6-6 7-16,-6 4-17 15,-6-1-6-15,1 3-24 16,-7-1-10-16,0 4-62 16,0 7-26-16,3 0-41 15</inkml:trace>
  <inkml:trace contextRef="#ctx0" brushRef="#br1" timeOffset="24">10450 11927 140 0,'0'-2'55'0,"-3"4"-30"0,-3 1-3 0,3 0 20 16,-3-1-7-16,-6 4-1 15,0-1-10-15,0 3-3 16,0-3-12-16,3 0-10 0,3 1-2 16,3-1 1-16,6 0 1 15,6 1 1-15,6 2 0 0,3 5-3 16,3 5 0-16,3-4 4 15,-7-1 1-15,-2 0 2 16,-3-2 2-16,-9-1 12 16,-3 1 8-16,-6-3-7 15,-6-3-3-15,-6 0-9 16,-2-2-3-16,-4 0-11 16,0-3-5-16,-3-3-14 15,3 0-6-15,4 1-23 16,5-1-8-16,3-5-37 15</inkml:trace>
  <inkml:trace contextRef="#ctx0" brushRef="#br1" timeOffset="25">10491 11740 140 0,'0'-6'55'0,"0"6"-30"0,3 3-27 0,0 0 9 16,0 5 17-16,0 5 8 15,0 16 0-15,3 3 1 16,0 10-19-16,0 0 1 0,-3-2-1 16,-3-3-1-16,3-5 0 15,0-3-7-15,0-3-2 0,0-5 0 16,-3-5 0-16,0-2-2 15,0-6 1-15,0-8-7 16,0 0 1-16,9-6-6 16,-3-4 1-16,0-6-1 15,3-3 1-15,0 3 5 16,2 0 1-16,1 3 4 16,3 5 1-16,0 3 3 15,0 5 3-15,0 8 2 16,3 0 1-16,-3 5-4 15,-3 0 0-15,-3 1-5 16,-9-1 0-16,0 0-1 16,5-2 1-16,-5-3-33 15,0 0-14-15,6-3-102 32</inkml:trace>
  <inkml:trace contextRef="#ctx0" brushRef="#br1" timeOffset="26">10845 11999 192 0,'-11'5'74'0,"8"0"-40"0,-6 14-29 0,6-6 17 16,0 0 1-16,3 1 3 16,0 2-5-16,3-1-2 0,3 1-11 15,6 0-1-15,2-3 0 16,1-2 1-16,3-6 2 15,0-5-3-15,0-2 1 0,3-4-3 16,-6-2 2-16,-6-2-2 16,-6-3 2-16,-3-1-6 15,-6-7-3-15,-3 5-17 16,-3 0-5-16,-3 3-17 16,3 0-4-16,0 2-42 15,3 3-43 1,3 3 44-16</inkml:trace>
  <inkml:trace contextRef="#ctx0" brushRef="#br1" timeOffset="27">10991 12054 152 0,'0'30'57'0,"3"-23"-30"0,0 9-27 0,6-8 10 16,-3 0 9-16,0 0 5 15,0 0-4-15,3 0 1 16,0-3-12-16,0-2-3 0,0-6 0 15,3-2-5-15,0-3-1 16,-3 0-7-16,-1-5-3 16,1-6 3-16,0 4 4 15,-3 1 4-15,-3 4 4 16,3 2 0-16,-3 5 0 16,0 6-1-16,0 5 2 15,3 0 1-15,6 2 1 16,0 1-4-16,3-1-1 0,0 1-1 15,0 0-2-15,-4-3-17 16,4-3-6 0,0-5-55-16,0-3-44 15,0 1 44-15</inkml:trace>
  <inkml:trace contextRef="#ctx0" brushRef="#br1" timeOffset="28">11328 11710 208 0,'-6'-13'79'0,"6"13"-42"0,0 0-41 16,0 0 13-16,3 6-1 0,0 1 3 15,3 7 7-15,0 4 3 16,0 17-10-16,-1 4 4 0,1 1 3 16,-3 2-10-16,0 1-2 15,0-6-4-15,0-3 1 16,-3-5-24-16,0-2-8 15,0-6-52 1,-3-3-60-16,0-4 39 16</inkml:trace>
  <inkml:trace contextRef="#ctx0" brushRef="#br1" timeOffset="29">11206 11954 280 0,'3'-5'107'0,"14"-1"-58"0,4-4-48 16,-9 7 19-16,6 0-11 15,3 1-1-15,3-1-9 16,3 0-4-16,2 3 3 16,1 0-57-16,-3 6-25 0,-6 2-28 15</inkml:trace>
  <inkml:trace contextRef="#ctx0" brushRef="#br1" timeOffset="30">11542 12126 200 0,'0'3'77'0,"0"-3"-42"0,-3 2-10 0,3-2 25 15,-3 0-12-15,0 0-2 16,-3-2-19-16,0-1-8 15,3 0-5-15,0 1-4 0,3-1 1 16,0 0-8-16,3 1-3 16,3 2 1-16,0 0 3 15,0 0 3-15,-6 0 2 16,6 2-2-16,-3 1 0 16,-3-3-3-16,0 0-1 15,0 0-29-15,0 0-12 16,0 0-61-16</inkml:trace>
  <inkml:trace contextRef="#ctx0" brushRef="#br1" timeOffset="31">11819 11978 168 0,'-3'-6'66'0,"6"4"-36"0,-6-1-13 15,3 3 20-15,-3 0 7 16,-3 0 6-16,-3 3-21 16,-3 2-7-16,0 3-13 15,0 0-4-15,0 5 1 0,3 6 1 16,3-1 1-16,3 1-2 16,6-1-1-16,6 1-3 15,6-3 1-15,6-6 2 0,6-4 2 16,6-6-3-16,-1-3-1 15,-2-8-1-15,-6 1 1 16,-6-6 7-16,-9-3 5 16,-9 1 15-16,-9-3 6 15,-6 2-15-15,0 3-7 16,-3 0-22-16,0 6-9 16,0 2-80-16,1 5-34 15,5 1-17 1</inkml:trace>
  <inkml:trace contextRef="#ctx0" brushRef="#br1" timeOffset="32">5586 12549 72 0,'0'-5'27'0,"0"2"-14"0,-3 1 15 16,0 2 19-16,-6 0-9 16,-6 0-2-16,0 0-12 15,0 2-3-15,-5 4-12 16,-1 4-5-16,0 3-3 0,0 3-1 15,3 0 0-15,6 0-3 0,6 0 2 16,3 5 1-16,6-5 0 16,6-3 0-16,3-2 2 15,3-11-1-15,3-3-1 16,6 0-2-16,-3-2-1 16,-4-3 2-16,-2 0 0 15,-6-2 3-15,0-1 3 16,0 1-4-16,-3-1-1 15,0 0 2-15,-6 1 1 16,-6 2 1-16,6 0 2 16,0 3-8-16,3 2-3 15,-3 3-4-15,3 5 0 0,3 8 3 16,3 6 1-16,0 13 5 16,0-1 2-1,0 4 2-15,-3-3 0 0,-3-1 9 16,-3-4 3-16,-3-1 6 15,-3-2 1-15,-9-5-8 16,-6-6-4-16,-3-3-9 16,-3-10-1-16,3 0-17 15,1-2-4-15,2-3-25 16,3-3-12-16,6 0-33 16</inkml:trace>
  <inkml:trace contextRef="#ctx0" brushRef="#br1" timeOffset="33">5875 12565 108 0,'-6'-8'44'0,"6"8"-24"0,-3-3-10 0,3 3 12 15,-3 0 3-15,-3-2 4 16,0-1-2-16,-3 3 1 16,0 3-16-16,0 2-9 0,0 3-3 15,-3 3 0-15,0-1 0 0,9 3-3 16,0 1 0 0,3 2 2-16,3-1 0 0,6 7 1 15,3-7 2 1,3 7-21-16,3-14-9 0,3-11-39 15,5-2-33 1,7-3 38 0</inkml:trace>
  <inkml:trace contextRef="#ctx0" brushRef="#br1" timeOffset="34">6107 12568 164 0,'-3'-14'63'0,"-3"9"-34"0,-3 0-8 0,3 5 25 15,-3-3-9-15,-3 3-1 16,-9 3-16-16,3 2-7 15,1 0-8-15,2 3-6 0,3 6 0 16,6 2-1-16,3-1-2 16,12 4 0-16,9 2 0 15,8-2-2-15,13-6 1 16,6-11-48-16,8-4-21 16,7-6-23-1</inkml:trace>
  <inkml:trace contextRef="#ctx0" brushRef="#br1" timeOffset="35">7035 12388 80 0,'0'0'33'0,"-5"0"-18"0,2 0 6 0,0 0 19 16,0 0-4-16,-3 0-1 0,-3 2-6 16,-6-2-1-16,-3 3-16 15,0 2 2-15,0 1 2 0,0-1-6 16,1 3-3-16,2 0-4 15,6 0-3-15,3-3-2 16,6 6-1-16,9-1 2 16,9-2 0-16,5 5-4 15,7-2 1-15,3 0 0 16,0 2-1-16,-7 0 4 16,-5 0 2-16,-6 0 11 15,-3 1 4-15,-9-1 10 16,-9 0 4-16,-9-2-8 15,-6-1 0-15,-8-2-11 16,-4-2-4-16,0-1-2 16,-3 0 1-16,1-2-10 15,2-1-2-15,6 1-13 0,6-3-5 16,3 0-16 0,7 0-5-16,2 0-27 15,6-3-53-15,9-2 25 16</inkml:trace>
  <inkml:trace contextRef="#ctx0" brushRef="#br1" timeOffset="36">6887 12285 132 0,'-9'-3'49'16,"18"3"-26"-16,-3 3-20 0,-6-3 27 15,3 15-1-15,0 7 0 16,3 4 2-16,-1 6-17 16,1 0 3-16,0 2 1 0,-3 3-8 15,3 0-1-15,0 0-3 16,0-5 1-16,0 0-4 15,0-1 0-15,3-4-6 16,-3-6-2-16,0-5-47 16,0-3-18-16,0-2-26 15</inkml:trace>
  <inkml:trace contextRef="#ctx0" brushRef="#br1" timeOffset="37">7384 12300 104 0,'-3'-15'41'0,"3"15"-22"0,-9 0 4 16,6 0 18-16,-6 2-8 16,-3 9-4-16,-9 5-9 15,-3 2 0-15,-2 3-11 16,-1 9-3-16,3 4 0 0,3 0-3 0,6 1 0 16,6 2-1-1,9 0 1-15,12 0-2 0,9 5-1 16,3-5-17-16,12-8-9 15,2-5-41 1,1-3-46-16,-3-5 33 16</inkml:trace>
  <inkml:trace contextRef="#ctx0" brushRef="#br1" timeOffset="38">7595 12425 88 0,'3'-8'35'0,"-3"3"-18"0,0 2 2 0,0 0 18 16,-6 1-9-16,0-1-1 0,-6 0-1 15,0 3 1-15,-3 3-14 16,-2 2-3-16,-4 6-3 16,0 5-3-16,-3 2-1 0,3 1 1 15,3-1 2-15,6 4 1 16,7 1 1-16,5 4-2 16,8-3-1-16,7-3-1 15,3-3 0-15,6-4-7 16,6-7 0-16,3-4-23 15,-1-6-8-15,1-2-62 16</inkml:trace>
  <inkml:trace contextRef="#ctx0" brushRef="#br1" timeOffset="39">7738 12422 168 0,'-3'0'63'0,"6"0"-34"0,0 5-27 0,0 1 12 16,0 7 8-16,0 3 8 15,0 0-9-15,-3 2-2 16,0 3-11-16,0 1-5 0,3-1 0 15,-3 0 0-15,3-3 3 16,-3-2-12-16,3-2-3 16,-3-6-42-16,0-3-17 0,9-5-20 15</inkml:trace>
  <inkml:trace contextRef="#ctx0" brushRef="#br1" timeOffset="40">7741 12417 256 0,'0'-5'96'0,"6"5"-52"0,0-3-40 15,0 3 19-15,0 0-7 16,3-3 3-16,3 1-12 16,5-1-5-16,-2 0-1 0,3 3-21 15,0 0-7-15,0 3-28 0,-6 0-10 16,3-1-34-1</inkml:trace>
  <inkml:trace contextRef="#ctx0" brushRef="#br1" timeOffset="41">7762 12533 196 0,'-6'0'74'0,"9"0"-40"0,0 0-40 0,0 3 14 15,3 0-3-15,3-3 4 16,8 0-2-16,1 0 1 15,0 0-5-15,3 0-26 0,0 0-12 0,0 0-51 16</inkml:trace>
  <inkml:trace contextRef="#ctx0" brushRef="#br1" timeOffset="42">8027 12417 168 0,'6'5'66'0,"-3"0"-36"0,-3 22-18 16,0-14 21-16,0 3-6 15,0 3-1-15,-3 2-8 16,0 3-3-16,0-1-9 16,0 1-4-16,0-3 1 0,3-2-2 0,0-3 2 15,3-6 0-15,0 6 1 16,3-11 0-16,0 1 2 15,3-4-8-15,2-2-3 16,4-2-26-16,0-1-12 16,3 0-62-1,3-2-27-15</inkml:trace>
  <inkml:trace contextRef="#ctx0" brushRef="#br1" timeOffset="43">8199 12753 204 0,'-9'21'77'0,"9"-39"-42"0,0 10-26 0,0 5 33 16,0-5-12-16,3-3-8 15,3 1-4-15,0-3-11 16,0-6-6-16,3-2-4 0,0 0-1 16,0-3 0-16,3-2 0 15,0-1 0-15,0 1 0 16,-3 4 3-16,0 4 0 15,-3 5 1-15,-1 2 2 16,1 6 1-16,0 2-1 16,0 8-2-16,3 3 3 15,0 3 2-15,0 5-2 16,3 2 0-16,0 4-1 16,0-1 1-16,-3 0-2 0,0 0-1 15,-3-5-19-15,0-3-8 16,0-2-39-16,-6-3-17 15,0-3-8 1</inkml:trace>
  <inkml:trace contextRef="#ctx0" brushRef="#br1" timeOffset="44">8232 12589 260 0,'-3'-5'96'0,"6"5"-52"0,6 0-49 0,0 0 17 15,3 0-5-15,3-3 1 16,3 0-9-16,2 1-4 0,4-1 3 16,3 0-29-16,3 1-8 0,-3-4-27 31,-1 1-51-31,1 0 26 0</inkml:trace>
  <inkml:trace contextRef="#ctx0" brushRef="#br1" timeOffset="45">8637 12409 192 0,'-9'0'74'0,"6"3"-40"0,-6-1-27 16,3 1 20-16,-3 5-5 15,-3 5 1-15,-6 6-3 16,3-1-1-16,1 3-10 16,-1 3-3-16,6 0 0 0,3 0-1 15,6 0 2-15,3-3-4 16,6-3 0-16,3-2-6 0,3-5 0 15,5-3-19-15,4-6-8 16,-3-4-33-16,0-4-12 16,6-2-16-1</inkml:trace>
  <inkml:trace contextRef="#ctx0" brushRef="#br1" timeOffset="46">8625 12560 200 0,'-12'-6'77'0,"12"6"-42"0,0 0-30 0,0 0 19 0,3 0-11 16,3 0 0 0,3 0-7-16,3 0-2 15,0 0-2-15,3 0-4 0,-1 3 1 16,1 0 1-16,-3 2 0 0,-6 6 0 16,-6 2 2-16,-3 3 8 15,-3 0 5-15,0 2-1 16,0 3 2-16,0-2-11 15,3 2-3-15,3-2-2 16,0-4 2-16,3-1-3 16,3-6-2-16,6-3-25 15,3 3-11-15,0-8-42 16,6-11-49 0,-3-7 38-16</inkml:trace>
  <inkml:trace contextRef="#ctx0" brushRef="#br1" timeOffset="47">8988 12438 172 0,'-6'-5'66'0,"3"5"-36"0,-3 0-4 0,3 0 25 0,-6 2-5 15,-6 1 0-15,1 0-17 16,-4 2-6-16,0 0-13 15,0 3-9-15,3 0-3 0,3 0-2 16,6 0 0-16,3 0-2 16,9 3-1-16,3-1-1 15,9 3 0-15,0 1 5 16,0-1 3-16,-3 0-1 16,-4 0 0-16,-5 1 7 15,-6-4 4-15,-6 1 6 16,-8-1 2-16,-4-2-9 15,-3-2-5-15,-3-4-3 16,-3-2-1-16,4 0-9 0,2-2-4 16,6-1-26-16,6 0-10 15,3 1-156 1,18-1 90 0</inkml:trace>
  <inkml:trace contextRef="#ctx0" brushRef="#br1" timeOffset="48">9036 12343 228 0,'6'-3'88'0,"3"6"-48"0,5 2-40 16,-5 3 18-16,6 5 1 15,0 6 5-15,3 7-1 16,-3 3 0-16,-3 6-12 16,-3 2-2-16,-6 0-2 0,-6-3 3 15,-9 9 1-15,-6-4-23 0,-6-4-9 16,-3-1-50-1,-8 0-19-15,-1-10-21 16</inkml:trace>
  <inkml:trace contextRef="#ctx0" brushRef="#br1" timeOffset="49">9694 12560 204 0,'-3'-3'77'0,"6"3"-42"15,-9 0-10-15,6 0 27 0</inkml:trace>
  <inkml:trace contextRef="#ctx0" brushRef="#br1" timeOffset="50">9697 12554 454 0,'11'-2'31'0,"4"-1"-17"15,3 1-12-15,6-1-5 0,0 0-25 16,0 1-11-16,-1 2-42 15,1 0-18-15,0-6 3 16</inkml:trace>
  <inkml:trace contextRef="#ctx0" brushRef="#br1" timeOffset="51">10027 12544 108 0,'-3'-3'44'0,"3"3"-24"0,0 0-8 0,0 0 16 16,-3 0 1-16,0 0 3 16,-3 3-11-16,0 2-5 15,-3 3-9-15,0 5-7 0,3 3-1 16,0 3 1-16,6-3 2 15,3 0-3-15,6-3 0 16,3-3 5-16,6-2 5 16,9-5-3-16,0-6 2 15,-4-2-3-15,-5-3 2 16,-3-3 2-16,-6 1 5 16,-9-3 3-16,-9 2 4 15,-6 0-2-15,-3 1-2 0,1 2-9 16,-1 0-5-16,0 3-11 15,3 2-3-15,3 0-40 16,6 3-19-16,6 0-37 16</inkml:trace>
  <inkml:trace contextRef="#ctx0" brushRef="#br1" timeOffset="52">10610 12335 156 0,'-3'0'57'0,"6"3"-30"0,-3-3-25 0,0 5 12 16,0 5 4-16,0 6 6 15,0 3-7-15,3 7-2 16,0 1-8-16,0-3-5 15,-3-1-1-15,3 1 1 0,-3 0 1 16,0-3-1-16,0 0-2 16,0-2-26-16,0-3-12 15,0-3-50 1</inkml:trace>
  <inkml:trace contextRef="#ctx0" brushRef="#br1" timeOffset="53">10491 12531 192 0,'-6'-6'71'0,"9"4"-38"0,3 2-28 16,-6 0 25-1,18-6-11-15,3 1-12 16,3-3-4-16,0 0-3 15,2 3-11-15,4 0-5 0,6-3-56 16,-3 2-49 0,-1 1 40-16</inkml:trace>
  <inkml:trace contextRef="#ctx0" brushRef="#br1" timeOffset="54">10863 12488 148 0,'-18'-2'55'0,"10"4"-30"0,-4 1-14 0,6 5 18 15,0 0 0-15,-6 0 3 16,-6 0-13-16,0 0-6 16,3 2-8-16,6 3-6 0,0 3-2 15,6 0 2-15,6-3 0 16,6-2 1-16,3 0 0 16,0-6-9-16,3-2-2 15,0-3-5-15,0-6-1 16,-3 1 5-16,-3-3 5 0,0 0 6 15,-4-2 5 1,-2-1 3-16,0 0 3 0,-3 3-3 16,0-5 1-16,0 8-3 15,0 0 2-15,0 2-2 16,3 3 2-16,-3 0-4 16,6 3-2-16,0 2-3 15,3 3-1-15,0 2 2 16,0 1 2-16,3 2 0 15,0-2 2-15,-3-1-24 16,9-2-11-16,-6-2-58 16</inkml:trace>
  <inkml:trace contextRef="#ctx0" brushRef="#br1" timeOffset="55">11039 12338 140 0,'-3'-6'52'0,"3"9"-28"0,3 0-26 0,-3 2 11 15,0 3 11-15,3 5 10 16,0 6-5-16,3 7-2 16,-3 0-13-16,3 4-6 0,-3 1-1 15,3 1 2-15,0-3 2 16,3-2-6-16,-3-4-2 15,0-4-38-15,-1-6-14 0,1-5-33 16</inkml:trace>
  <inkml:trace contextRef="#ctx0" brushRef="#br1" timeOffset="56">11155 12345 168 0,'0'3'63'0,"0"5"-34"0,3 8-16 0,0-5 19 15,0 4-3 1,0 7 1-16,3 1-13 16,0 1-5-16,0 0-7 0,-3 2-4 0,0-2 2 15,0 0-2-15,0-3-1 16,6-5-30-16,0-3-15 15,-3-2-57 1</inkml:trace>
  <inkml:trace contextRef="#ctx0" brushRef="#br1" timeOffset="57">11393 12488 148 0,'0'-2'57'0,"0"-14"-30"0,0 11-32 15,-6 10 73 1,-3 0-23-16,-6 0-21 16,-2 1-12-16,-1 4-9 15,0-2-3-15,-3 0 3 0,3-3-4 16,3 1 0-16,3-1-1 0,3 0 0 16,3 1-3-16,9 2 1 15,3-1 2 1,6 4 1-16,3 0 1 0,6-1 0 15,0 1 0-15,0-1 2 16,0 1-6-16,2 0-1 16,1-3-84-1,-3-3-46-15,-3-5 57 16</inkml:trace>
  <inkml:trace contextRef="#ctx0" brushRef="#br1" timeOffset="58">11869 12433 108 0,'3'-3'44'0,"0"6"-24"0,0-1-10 0,0 4 12 0,0 4-4 15,-3 6 0-15,6 0-2 16,-6 0 0-16,0 0-8 16,0 2 1-16,0-2 2 0,0 0-6 15,0 0-1-15,0-3 0 16,0-2 0-16,0-1-2 15,0-2 1-15,0-2-2 16,0-1 2-16,-3-5 0 16,3 0 3-16,0-3-1 15,-3-2 2-15,0-3-4 16,3-3-2-16,0 1 0 16,0-1-1-16,0 1 0 0,0-1 0 15,0-2-3 1,6 2 0-16,0-5-1 0,3 6 3 15,0-1-2 1,3 3-1-16,-3 8 3 0,3 0 2 16,0 0-2-16,0 3-2 15,0 5 2-15,-1 0 0 16,-2 0 1-16,0 2 0 16,-3 1 2-16,0-1 1 15,-3 1-1-15,0-3-2 16,-3 0 3-16,3-3 0 15,-3 1-1-15,0-6 1 16,0 0-2-16,3 0 2 16,0-3 0-16,0-2 1 15,3-6-5-15,0 0 1 0,0-2-2 16,6 3 0-16,3 2 0 16,-3 0-2-16,0 2 0 15,-4 4 3-15,1 4-2 16,0 4 1-16,0-1 2 15,-3 3 2-15,0 0-1 16,0 0-1-16,-3 0-57 16,3 0-61-1</inkml:trace>
  <inkml:trace contextRef="#ctx0" brushRef="#br1" timeOffset="59">12361 12520 88 0,'3'0'33'0,"-6"0"-18"0,3 0-2 15,-3 3 14-15,0-3-13 16,-3 0-2-16,-3 2-8 15,-3 1-3-15,-3 2 2 16,0 1 2-16,-3 2-2 16,0 2-4-16,3 1 0 0,1 2 1 15,2 0 0-15,6 0 2 0,3 1 1 16,9-1-4-16,3-3 1 16,3-4 2-16,2-4 3 15,1-2-9-15,0-2-4 16,3-6-1-16,3 0 3 15,-3-3 3-15,-3 1 4 16,-4-1 0-16,-2-2-1 16,-3 0 1-16,0 2-1 15,-6-2 0-15,0 2 2 16,-3 3 14 0,0 6 9-1,0 2-17-15,3 2-8 16,3 4-1-16,0-1 1 0,3 5 1 15,-3 1-1 1,3 0 1-16,0-1-1 0,0 1 0 16,0-1 0-16,0-2-14 15,0 0-5-15,3-2-45 16,-3-4-21 0,6-2 44-16</inkml:trace>
  <inkml:trace contextRef="#ctx0" brushRef="#br1" timeOffset="60">12494 12533 112 0,'-2'0'44'0,"2"6"-24"0,0-1-19 0,2 0 8 16,1 0 1-16,0 3 1 15,0 0-5-15,3 0-2 16,-3 0 0-16,0 0 0 15,0 0-42-15,0-3-17 16,-3 1 4-16,0-6 4 16</inkml:trace>
  <inkml:trace contextRef="#ctx0" brushRef="#br1" timeOffset="61">12486 12449 140 0,'-3'-3'55'0,"6"0"-30"0,0 1-40 0,0 2 5 0,2 0-13 15,1 0 0-15,9 0-19 16,-6 0-8-16,0 2 22 16,0 1 11-16</inkml:trace>
  <inkml:trace contextRef="#ctx0" brushRef="#br1" timeOffset="62">12590 12562 60 0,'-3'14'24'0,"-6"-9"-12"0,12 6-14 0,-6-9 6 16,0 3-3-16,9-2 2 15,-6-3 7-15,3 0 3 16,0 0 2-16,3-3 1 16,0-2-11-16,0 0-5 15,0-3 0-15,3 0 1 16,-1-3 0-16,1-2 2 15,0 3 0-15,0 2 3 16,0 0 1-16,0 2 3 16,0 6 4-16,0 0 3 15,0 3-5-15,0 2-2 16,0 1-5-16,0-1-4 16,-3 3 0-16,0 0-1 0,0 0 0 15,-4 0-7-15,1-3 0 16,0 0-59-16,3 1-27 15,6-1 46-15</inkml:trace>
  <inkml:trace contextRef="#ctx0" brushRef="#br1" timeOffset="63">12867 12599 160 0,'-3'0'63'0,"6"0"-34"0,-3 0-36 16,0 0 10-16,0 0-3 15,0 0 2-15,0 0-12 16,0 0-6-16,6 3-49 0,-1 0-22 16</inkml:trace>
  <inkml:trace contextRef="#ctx0" brushRef="#br1" timeOffset="64">13006 12510 124 0,'-17'-14'46'0,"14"14"-24"0,0 11-30 0,0-6 7 15,0 0 5-15,-3 3 7 16,0 3 1-16,3 2 1 16,0 0-7-16,3 3-2 15,3-2-2-15,3-1 1 0,6-3 0 0,3-2 10 16,2-5 3-16,1-6-3 15,3-2 0-15,0-3-6 16,-3-3-2-16,-6 1 2 16,-3-1 2-16,-6 1 2 15,-6-1 1-15,-6-2-4 16,0 2 0-16,-3-2-7 16,0 3-3-16,-3 2-24 15,0 5-10-15</inkml:trace>
  <inkml:trace contextRef="#ctx0" brushRef="#br1" timeOffset="65">13518 12496 112 0,'0'-2'44'0,"0"15"-24"0,-3-5-8 15,3-11 16-15,-3 6-10 16,-5-1-2-16</inkml:trace>
  <inkml:trace contextRef="#ctx0" brushRef="#br1" timeOffset="66">13483 12525 259 0,'-9'3'1'0,"9"2"-3"16,6 1-2-16,0-1 0 15,3 3 3-15,0 0-2 0,2 2 1 16,1 1 4 0,-3 0 3-16,-3 2 2 0,-6 0 3 15,-3-2 6-15,-3-1 2 16,-3 1-7-16,0-3-4 15,-8 0-7-15,5-3 0 16,-3-2-27-16,3-3-9 16,0-3-44-1</inkml:trace>
  <inkml:trace contextRef="#ctx0" brushRef="#br1" timeOffset="67">13611 12544 88 0,'-3'5'33'0,"3"3"-18"0,0 8-9 16,0-5 11-16,0 4 15 16,0 4 7-16,-3 7-18 15,0 4-9-15,0-1-8 16,0 0-4-16,3-3 1 15,0-2 1-15,0-5 1 0,0-4 1 16,0-1 0-16,0-4 0 16,-3-2 0-16,0-5 0 15,0-6 2-15,0-2-3 16,-3-6 0-16,3-7-6 16,-3-9 0-16,3-4 1 15,0 1 1-15,3 1 1 0,3 0 2 16,3 3 1-16,0 2 1 15,3 5-2-15,3 1 1 16,0-1 2-16,3 4 4 16,-1 1-2-16,1 6-2 15,3 3-5-15,-3 5 0 16,0 3 0-16,-6 2 2 16,-3 3 3-16,-6 3 4 15,-3-1 2-15,-3 3 1 16,-3 1-9-16,0-4-1 0,0-2-18 15,0 0-4-15,0-3-25 16,3-2-9-16,0-3-27 31</inkml:trace>
  <inkml:trace contextRef="#ctx0" brushRef="#br1" timeOffset="68">13760 12549 124 0,'3'3'46'0,"2"2"-24"0,4 3-17 16,-3-3 13-16,0 1 1 16,0-1 1-16,3 0-3 15,0 1 2-15,3-4-10 0,0-2-3 0,-3 0 0 16,0-2-1 0,0-4 0-16,0 1-3 0,-3-3-2 15,0 0 3-15,-3 0 0 16,-3 0-4-16,-3 0-1 15,0 0-10-15,-3 3-3 16,-3 5 1-16,0 0 3 16,-3 3 7-16,3-1 4 15,0 6-1-15,0 0 0 16,0 5 5-16,3 1 5 16,3 2-7-16,0-1-1 15,6 1-1-15,3-2 2 16,3-4-36-16,6-2-61 15,15-5 8 1</inkml:trace>
  <inkml:trace contextRef="#ctx0" brushRef="#br1" timeOffset="69">14069 12523 160 0,'-24'-3'60'0,"15"6"-32"0,-6-1-37 15,10 4 7-15,-4-1 3 16,-6 3 6-16,3 0-1 16,3 2 2-16,0 4-5 15,3-1-2-15,6 0 2 0,0 0-4 16,3-2 0-16,3-3-4 16,3-3-1-16,3-2 0 15,3-3 2-15,0-3-5 0,-4-2-1 16,1-3 2-16,0 0 3 15,-3 0 7-15,0 0 4 16,-3 3 3-16,3 0 5 16,-6 2-8-16,0 3-3 15,-3 0-2-15,6 5 1 16,0 3-3-16,0 3-2 16,0-1 6-16,0-2 3 15,0 0-6-15,0 0-1 16,0-3-27-16,5-2-9 15,4-3-25-15</inkml:trace>
  <inkml:trace contextRef="#ctx0" brushRef="#br1" timeOffset="70">14251 12345 116 0,'-3'-2'44'0,"6"2"-24"0,-3 8-28 16,0 0 5-16,3 2 13 16,-3 6 10-16,3 3 5 15,-3 4 5-15,0 4-12 16,0-1-5-16,0 4-8 16,0-1-2-16,0-3 3 0,0-2-3 15,3-3 0-15,-3-2-8 0,3-6-4 16,0-5-121-1,5-3 42 1</inkml:trace>
  <inkml:trace contextRef="#ctx0" brushRef="#br1" timeOffset="71">14426 12536 104 0,'0'-3'41'0,"0"6"-22"0,-3-3-22 0,-9 0 14 16,-2 0 7-16,-1 3 1 16,-3-1 4-16,0 1-13 15,0 2-6-15,3 0-2 16,3 1-2-16,3-1 0 0,3 0 0 16,3 1 2-16,3-1 8 15,6 3 5-15,6 0-3 16,6 0-2-16,3 0-8 15,0 0-1-15,0 0-1 16,-1-3 0-16,1-2-29 16,0-3-13-16,0 0-31 15</inkml:trace>
  <inkml:trace contextRef="#ctx0" brushRef="#br1" timeOffset="72">14557 12615 184 0,'-3'0'68'0,"6"3"-36"0,-3 0-35 0,0-3 11 16,0 0-6-16,0 0-2 15,3 2-2-15,-3-2 1 16,3 3-56-16,0 0-25 16,3-1 20-16,6-2 10 15</inkml:trace>
  <inkml:trace contextRef="#ctx0" brushRef="#br1" timeOffset="73">14760 12547 144 0,'-12'-6'55'0,"9"9"-30"0,-3 2-29 16,3-2 8-16,-3 2 2 15,0 3 4-15,0 3 6 16,3 2 4-16,3 0-10 15,3 0-3-15,3 1-1 0,3-1 3 16,3-3 5-16,6-4-2 16,2-6 3-16,-2-3-2 15,0-2 0-15,-3-3-3 16,-3-3-1-16,-6-2 3 16,-3 0 3-16,-12-3-11 15,-3 3-4-15,-3-3-27 0,-3-3-12 16,0 3-62-1,4 3-33-15,-1 0 60 16</inkml:trace>
  <inkml:trace contextRef="#ctx0" brushRef="#br1" timeOffset="74">15435 12449 124 0,'-18'0'49'0,"7"2"-26"0,-7 17-25 0,12-14 9 0,-3 6-1 16,0-1 1 0,3-2-3-16,0 0-1 0,3 0-1 15,6 0 3-15,6 0 1 0,3 3 0 16,3-1 1-16,0 1 2 15,-4-1 5-15,-2 1-2 16,-6-1 3-16,-3 1 1 16,-6-3 2-16,-2 0-6 15,-4 0-2-15,0-3-8 16,0-2-3-16,0-3-20 16,0-3-7-16,0 1-38 15,3-4-42 1,9-2 33-16</inkml:trace>
  <inkml:trace contextRef="#ctx0" brushRef="#br1" timeOffset="75">15480 12285 84 0,'0'0'33'0,"0"2"-18"0,3 22-5 0,0-16 12 16,0 5 1-16,0 3 3 16,0 5-5-16,0 6-1 0,-3-1-7 15,0-2 0-15,0 0-8 16,0-3-1-16,0-2 2 16,0-4-3-16,0-1 0 0,0-4-1 15,0-2 1-15,-3-3 0 16,3 1 1-16,0-4 0 15,0-2 2-15,0-2-8 16,0-4 0-16,3 1-5 16,3 0 2-16,0 0 1 15,3-1 2-15,0 1 5 16,3 0 6-16,-1 2-1 16,1 3 1-16,0 3-3 15,0 2-1-15,0 3 1 16,-3 0 1-16,0 0-3 15,-3 0-3-15,0 0 2 0,0 0 0 16,-3 0-10-16,0-3-5 16,3 0-30-16,-3-2-12 15,6-1-30 1</inkml:trace>
  <inkml:trace contextRef="#ctx0" brushRef="#br1" timeOffset="76">15730 12552 132 0,'-15'-3'52'0,"27"6"-28"0,-6-1-17 0,-6-2 15 0,0 0-9 16,-3 6-2-1,6-1-2-15,0 3-1 16,0 0-4-16,0 3-3 0,3-1 2 16,0 1 2-16,3-3 2 15,0 0 5-15,0-3 5 16,3-5 2-16,-1 0 1 0,-2-3-7 15,0-2-3-15,-3-3-3 16,-3 0 0-16,-3-3-2 16,-3 1 0-16,-3-1-3 15,-3 3 1-15,0 0-7 16,-2 0-1-16,-4 1-14 16,0 1-3-16,3 4-21 15,0-1-8-15,6 0-15 16</inkml:trace>
  <inkml:trace contextRef="#ctx0" brushRef="#br1" timeOffset="77">15855 12533 108 0,'0'3'41'0,"0"2"-22"0,3 6-16 0,0-3 12 16,0 0-3-16,3 2 3 15,0 1 1-15,0-1-1 16,0-2-1-16,0-2 1 16,3-1-8-16,0-5 2 0,0-3 4 15,-1-2-5-15,1-3 0 16,0 0-4-16,0-2-1 16,-3-1-1-16,3 0-2 15,0-2 1-15,-3 3-1 16,0 2-5-16,0 5 1 15,-3 3-3-15,0 3 0 16,6 2 4-16,-3 0 3 16,0 3-1-16,3 3 0 0,0-1 1 15,-1 4 2-15,1-4-1 16,0 1-1-16,0-3-8 16,3-6-5-16,0-2-35 15,0-5-47 1,3-3 17-16</inkml:trace>
  <inkml:trace contextRef="#ctx0" brushRef="#br1" timeOffset="78">16176 12277 180 0,'-2'-3'68'0,"4"6"-36"0,-4-1-40 0,2 9 12 15,0 2 2-15,0 8 4 16,0 3 3-16,0 5 5 15,2 3-10-15,4 0 0 0,0-1-1 16,-3 1-3-16,0-3-1 16,0-2-1-16,0-3 1 15,3-6-33-15,-3-2-12 16,3-5-47 0</inkml:trace>
  <inkml:trace contextRef="#ctx0" brushRef="#br1" timeOffset="79">16049 12491 212 0,'2'0'79'0,"4"0"-42"0,3-3-30 16,-3 3 18-16,6 0-7 15,3-2 0-15,6-4-10 16,3 1-5-16,0 0-2 15,2 0-21-15,1 2-7 0,0 3-61 16,3 8-45 0,-6 0 51-16</inkml:trace>
  <inkml:trace contextRef="#ctx0" brushRef="#br1" timeOffset="80">16355 12586 232 0,'-15'6'88'0,"12"-1"-48"0,-3 0-49 0,6-2 14 15,-3-1-3-15,0 1 1 16,3-3-8-16,0 0-4 16,0 0-42-16,6 0-16 15,6 0-15-15,3 0-2 16</inkml:trace>
  <inkml:trace contextRef="#ctx0" brushRef="#br1" timeOffset="81">16560 12523 172 0,'-11'-3'66'0,"8"6"-36"0,0-1-37 16,0 4 8-16,0-1 6 15,0 3 8-15,-3 0-2 16,3 5 3-16,3 0-9 16,3 3-2-16,6 0 1 0,0-3 1 15,5-2 3-15,1-6 4 16,9-5 1-16,-3-5-6 15,-3-3-1-15,-3 0 5 16,-6-3 1-16,-9-2 10 16,-6 0 7-16,-6-3-12 15,-3 3-3-15,-3-3-23 16,0 3-8-16,0 0-68 0,6 2-30 16</inkml:trace>
  <inkml:trace contextRef="#ctx0" brushRef="#br0" timeOffset="82">4285 13668 80 0,'-3'-5'33'0,"6"5"-18"0,0 0 6 15,-3 0 17-15</inkml:trace>
  <inkml:trace contextRef="#ctx0" brushRef="#br0" timeOffset="83">4291 13671 244 0,'3'16'40'0,"0"0"-21"15,-3 5-3-15,0 0-2 0,3 0-3 16,-3-2 1-16,0-1-5 15,3-2 1-15,0 0-1 16,0-3 3-16,0-2-5 16,0-3-3-16,-3-3 1 15,0-5 0-15,3 0 1 16,0-3 0-16,0-4-5 0,0-4-1 16,0-2-2-16,6-3 0 15,-3-3 0-15,0 1 3 16,3 2-2-16,-1 0 1 15,1 5 2-15,-3 4 2 16,0 1-8-16,0 6-1 16,0 8 4-16,0 3 1 15,-3 5 2-15,0 0 2 16,0-1 3-16,-3 1 2 16,0-3-3-16,0 1-1 15,0-4-1-15,0-2-2 16,3-2 3-16,-3-6 0 15,3 0-1-15,3-3-2 0,0-2 1 16,3-9-1-16,0-2 0 16,0 1 0-16,3-1-5 15,0 3 1-15,-1 2 2 16,4 3 3-16,0 3 0 16,0 5-1-16,0 2 1 15,-3 4-1-15,0 4 0 16,-3 1 2-16,-3 2-1 15,0 0 2-15,-3-2-7 16,0-1-1-16,-3-2-23 16,0 0-8-16,6-2-73 31</inkml:trace>
  <inkml:trace contextRef="#ctx0" brushRef="#br0" timeOffset="84">4827 13721 116 0,'0'-8'44'0,"0"3"-24"0,-12 2-6 0,6 3 17 15,-3 0-2-15,0 6 1 16,-3-1-15-16,0 6-4 16,-3 2-7-16,4 3-3 0,-1 2 2 15,3-2 0-15,3 0 1 16,6 0 0-16,3-3 2 15,3-2-3-15,6-3 0 0,-1-3 1 16,7-2 0 0,-3-3-5-16,3-6 1 0,-3-7-2 15,0 0 0-15,-3 0 2 16,-3-3 0 0,0 2 2-16,-3 1 1 0,-3 0-1 15,0 2 1-15,-3 3-2 16,0 3 2-16,0 5-4 15,0 0 0-15,0 5 1 16,3 6 0-16,-1 0 2 16,4 5 3-16,0-1-2 15,3-1-2-15,0-1-7 16,0-3-1-16,3-2-26 16,-3 0-8-16,0-2-45 15,0-1-20-15,3 0 53 16</inkml:trace>
  <inkml:trace contextRef="#ctx0" brushRef="#br0" timeOffset="85">5011 13729 164 0,'-6'0'63'0,"6"3"-34"0,0 2-30 0,0 0 12 15,0 3 8-15,0 6 5 16,0-1-6-16,0 3-3 15,0-3-8-15,0 0-7 0,0-2-1 16,0-1-26-16,3-2-9 16,0 0-44-16,0 0-25 15</inkml:trace>
  <inkml:trace contextRef="#ctx0" brushRef="#br0" timeOffset="86">4997 13690 156 0,'-6'-11'57'0,"6"11"-30"0,0-3-40 16,0 3 4-16,0 0-30 15,6 0-13-15,-1 0 3 16,1 3 4-16</inkml:trace>
  <inkml:trace contextRef="#ctx0" brushRef="#br0" timeOffset="87">5136 13766 152 0,'0'16'57'0,"-3"-5"-30"0,3 7-25 0,0-12 12 16,0 1 2-16,0 1 2 15,0 0 2-15,0-2 0 16,0-1-11-16,0-2-5 0,0-1-3 16,0-2 1-16,0-2 1 15,0-4-4-15,0-4-1 16,3-4-4-16,3 1 1 15,0 0 3-15,0 0 1 16,0 0-2-16,3 5 2 16,0 0 1-16,3 2 2 0,0 4 3 15,0 2 2-15,0 5 5 16,0 3 3-16,0 0-4 16,-4 5 1-16,1 0-7 15,-3 1-1-15,0-1-4 16,-3 0-1-16,3-2-17 15,-3-1-8-15,3 1-57 16</inkml:trace>
  <inkml:trace contextRef="#ctx0" brushRef="#br0" timeOffset="88">5476 13869 156 0,'0'3'57'0,"-3"-3"-30"0,-3 3-25 0,3-1 14 16,0 1 1-16,-3 0 4 15,0-3-9-15,3 0-2 16,0 0-6-16,0 0-7 0,3 0-1 16,0 0-3-16,0 0 0 15,0 0 1-15,0 0 2 16,0 0-3-16,3 2 0 15,0 1-27 1,0 0-57-16,3-1 7 16</inkml:trace>
  <inkml:trace contextRef="#ctx0" brushRef="#br0" timeOffset="89">5669 13721 132 0,'-12'-2'52'0,"9"2"-28"0,-3 2-17 16,3 1 13-16,-3 2 1 15,-2 6 4-15,-1 2 0 16,0 3 0-16,3 0-14 16,3 2-4-16,3 1-1 0,6-1-1 15,3 1 2-15,6-6 0 16,8-2 1-16,4-6 2 15,0-8 4-15,3-2-4 0,-1-6 2 16,-2-7-3-16,-9-1 2 16,-6 1 0-16,-9-1 1 15,-6 1 0-15,-6 2 2 16,-6 0-9-16,-3 0-3 16,0 6-22-16,4 2-7 15,-1 2-50-15,6 9-22 16,3-3-4-1</inkml:trace>
  <inkml:trace contextRef="#ctx0" brushRef="#br1" timeOffset="90">5895 13687 104 0,'-3'0'41'0,"6"3"-22"0,0-3-11 0,-3 0 13 15,0 0 8-15,3 0 6 16,-3 0-3-16,0 0 1 16,0 0-19-16,0 0-1 0,0 0-2 15,0 0-6-15,-3 0-3 16,3 0-1-16,-3 0-1 15,3 0 0-15,0 0 0 16,0 0-3-16,6 0 0 0,0 0-1 16,0 0 3-16,0 2 4 15,0-2 3-15,0 3 0 16,-6-3 1-16,0 0 5 16,0 0 2-16,-3 0-3 15,-3 0-1-15,-3 0-4 16,0 0-1-16,0 0-3 15,1-3-2-15,2 1 3 16,3-12 0-16,3 6-6 16,0 3 0-16,0 0 1 15,3 2 1-15,0 6 1 16,0-1 0-16,-1 1 0 16,-2-3 2-16,0 0-1 0,0 0-1 15,6 3-41-15,0-9-18 16,0 12-49-1</inkml:trace>
  <inkml:trace contextRef="#ctx0" brushRef="#br1" timeOffset="91">5901 13835 104 0,'0'0'41'0,"0"0"-22"16,3 0-22-16,-3 8 47 15,0 0-14-15,0-3-4 16,0 1-5-16,0-1-12 16,0-3-3-16,-3 1 0 0,0 0 1 15,0-3 3-15,0 0-3 16,0 0-2-16,3-3 2 16,0-5-4-1,3 3-2-15,0 0-3 0,0 2 1 16,3 0 1-16,0 1 2 15,-3 2 1-15,0 5 1 16,0 0-2-16,-3-2-2 16,0 0 7-16,-3-1 5 15,-3 3-2-15,0-2 0 16,0 0-2-16,0-3 0 16,1 0-9-16,-1 0-4 15,3 0 11-15,0 0 6 16,3 0-6-16,0 0-3 15,0 0-5-15,3 0-1 16,0 0 2-16,-3 0 2 16,6 0 2-16,-6 0 1 0,0 0 4 15,0 0 3-15,0 0 0 16,0 2 3-16,-3 1-5 16,0-3-1-16,0 0-2 15,0 0-1-15,0 0-3 16,3 0-2-16,0-3-2 15,0 3 1-15,0 0-1 16,0 0-2-16,3 0 3 16,0 0 0-16,-3 0-2 15,0 0 2-15,0 0 3 16,0 0 1-16,0 0-1 16,0 0-2-16,-3 0 1 15,0 0 1-15,3 0-1 16,0 0 2-16,0 0-2 0,0 0-1 15,0 0-8-15,0 0-5 16,0 0-24-16,0 0-11 16,0 0-70-1</inkml:trace>
  <inkml:trace contextRef="#ctx0" brushRef="#br1" timeOffset="92">6562 13687 92 0,'0'0'35'0,"3"3"-18"0,-3 2-2 0,3 0 15 15,-3 6-3-15,3 2 1 16,0 3-2-16,-3 5-1 15,0 3-14-15,3-3-4 0,0-3-3 16,0-2 0-16,0 0 0 16,0-3-5-16,0-2 1 15,0-3 2-15,-3 0 1 16,0-3 1-16,0-2 2 16,0-3 6-16,0 0 4 15,0-3-8-15,0-2-2 16,0-3-4-16,0-8-2 0,0 0 1 15,3 0 1-15,0 0-3 16,0 1 0-16,0 1-1 16,0 1 0-1,0 3 0-15,3 2 0 0,3 5 0 16,0 3-2-16,0 5 0 16,-1 1 3-16,1 7 0 15,-3 3 3-15,0 0-1 16,-3-3 2-16,0-3 0 15,0 1 1-15,0-3 0 16,-3-3 0-16,0 0-2 16,0-5-2-16,0 0 3 15,3-7 0-15,3-7-1 0,0-2 1 16,3 3-2-16,0 0-1 16,3 0 1-16,0 2-1 15,0 3-3-15,0 3 2 16,-1 5 1-16,1 0 2 15,0 3-1-15,-3 2-1 16,-3 5 1-16,0 1 1 16,-3 2-1-16,0 0 2 15,0-2 0-15,-3-3 1 16,0 0-20-16,3 0-7 16,0-3-26-16,0 0-9 15,0-2-18 1,6-3-20-16,9-5 40 15</inkml:trace>
  <inkml:trace contextRef="#ctx0" brushRef="#br1" timeOffset="93">7021 13750 124 0,'0'-10'49'0,"-3"7"-26"0,0 1-7 16,0 2 16-16,0 0-9 15,-6 0 0-15,0 2-12 16,0 3-2-16,0 3-5 15,-6 0-5-15,0 8 0 0,0-3 1 16,6 6 0-16,6-3 0 16,3 0 0-16,9-3-3 15,0 0 2-15,3-2 3 16,0-3 1-16,3-3-1 0,0-5-2 16,3-3 3-1,-6 1 0-15,0-6 1 0,-4 0 2 16,1-5-3-16,-3-3-2 15,-3 2 0-15,3-1 1 16,-6 1-1-16,3 1-1 16,0 5 3-16,-3 0 2 15,0 3-4-15,3 2-1 16,-3 3-5-16,9 6 1 16,-3-1 2-16,3 0 1 15,0 8-2-15,0 3 2 16,0-2 1-16,0-1 2 15,0-3-6-15,0-2 1 16,0-2-37-16,-1-1-13 16,1-8-26-1</inkml:trace>
  <inkml:trace contextRef="#ctx0" brushRef="#br1" timeOffset="94">7247 13711 156 0,'-3'0'57'0,"3"2"-30"0,0 4-25 16,0-1 14-16,0 3-1 16,0 0 3-16,3 2-8 15,-3 6-1-15,3 0-5 16,0 3-5-16,-3-3 0 0,3-3-8 0,-3-3-4 16,0-2-70-1,3 0-30-15,-3-10 57 16</inkml:trace>
  <inkml:trace contextRef="#ctx0" brushRef="#br1" timeOffset="95">7235 13676 140 0,'0'-2'52'0,"3"2"-28"0,0-3-44 0,-3 3 4 16,6 0-36-16,0 3-14 0,0-1 32 15,3 1 16 1</inkml:trace>
  <inkml:trace contextRef="#ctx0" brushRef="#br1" timeOffset="96">7351 13806 116 0,'0'24'44'0,"0"-11"-24"0,0-2-17 15,0-6 10-15,0 0 0 16,0-5 5-16</inkml:trace>
  <inkml:trace contextRef="#ctx0" brushRef="#br1" timeOffset="97">7360 13867 255 0,'6'0'19'0,"0"-5"-1"0,0-6-6 16,0 0-2-16,0 1-9 15,0-3 0-15,0-3 1 0,3 0 1 16,2 0-4-16,-2 3 1 16,0 2-2-16,3 3 0 15,0 3 2 1,0 2 2-16,0 3-1 15,3 6 2-15,-3 1 0 0,0 1 3 16,-3 0-3-16,2 0 0 16,-2-2-1-16,-6 7-6 15,0 0 0 1,6 6-77 0</inkml:trace>
  <inkml:trace contextRef="#ctx0" brushRef="#br1" timeOffset="98">7693 13877 140 0,'-3'0'55'0,"3"0"-30"0,0 3-16 16,0 0 14-16,-3-1 0 15,0-2 1-15,0 3-7 16,0-3-2-16,-3 0-9 15,3 0-4-15,1 0-1 0,-1 0-1 16,3 0 2-16,0 0-10 16,0 0-2-16,0 0 3 15,0 0 1-15,0 0 4 16,3 0 3-16,-1 3-7 0,-2-3-1 16,0 0-18-16,6 2-9 15</inkml:trace>
  <inkml:trace contextRef="#ctx0" brushRef="#br1" timeOffset="99">7937 13713 120 0,'-3'-10'46'0,"-3"10"-24"0,-2-6 1 0,5 6 18 0,-3 0-13 16,-3 6-3-16,-3-1-15 16,-3 6-4-16,-3-1-4 15,3 3 1-15,3 6 2 0,9 2-2 16,6-2-2-16,6-1 2 16,3-2 2-16,9 0 0 15,0-5 2-15,11-4-9 16,-2-1 0-16,0-4-40 15,-3-10-14-15,0-7-29 16</inkml:trace>
  <inkml:trace contextRef="#ctx0" brushRef="#br1" timeOffset="100">7345 13711 88 0,'0'5'33'0,"3"0"-18"0,-3 9 4 0,-3-9 16 15,6 5-4 1,0 1 2-16,-3 5-15 0,0 2-3 15,3-2-9-15,0-3-2 0,-3 1 0 16,6-4 0-16,-6-2 0 16,6-2-2-16,-9-1-2 15,9 0 1-15,-9 0 1 16,3-5-1-16,-3 3 2 16,0-3 4-16,3 0 6 15,-3-3-5-15,3-5 0 16,6 3-6-16,0-8-2 15,-3 0 0-15,6 2 0 16,0 1-3-16,3-4 2 16,-1 4 1-16,1-1 0 15,0 3 0-15,3 0 0 16,0 3 0-16,0 2 0 16,0 3 0-16,0 3 0 0,0 2 4 15,-1 9 5-15,-2-1-3 16,-3 3 2-16,-3-1-3 15,0 1 2-15,-3 0-2 16,0-3 2-16,0 1-6 16,0-4-3-16,0-2-41 15,3-2-19-15,3-4-37 16</inkml:trace>
  <inkml:trace contextRef="#ctx0" brushRef="#br1" timeOffset="101">7208 13626 80 0,'0'0'33'0,"3"0"-18"0,0 0 4 0,-3 0 18 15,3 3-14-15,0-1-2 16,0 6-2-16,0 0 2 16,0-2-11-16,-3-1 3 0,0-5 3 15,-3-3 14-15,0 6-14 16,0-1-4-16,0-7-9 16,-3 3-3-16,3-1 0 15,0 0 2-15,0 1-1 16,3-1-1-16,0 0-4 15,3 1-2-15,0 2 0 16,3 0 4-16,-3 0 1 16,-3 0 1-16,0 0 0 15,3 8 2-15,-3-3 10 16,-3 0 4-16,0 0-3 16,-3-2 0-16,3 0-6 15,-3-3 1-15,3-6-5 16,0 1 0-16,3-8-3 15,3 2-3-15,0 3 2 16,3 0-2-16,0 3-1 16,-3 0 3-16,0 2 0 15,0 1 1-15,-3-1 0 16,0 0-3-16,0 1 2 16,0-1-184-1,6 6 61 1</inkml:trace>
  <inkml:trace contextRef="#ctx0" brushRef="#br1" timeOffset="102">8854 13674 108 0,'-3'-3'44'0,"0"3"-24"0,-3 3-4 0,3-3 18 16,-3 0-1-16,-6 2 3 15,1 1-7-15,-7 2-3 16,0 1-14-16,3-1-8 0,0 0 0 16,3 0-3-16,3 1-1 15,3-1-4-15,6 0 0 16,9 3 2-16,3 0 1 15,3 3-2-15,3-1 2 0,-3 1 3 16,0 2 1-16,-6-2 3 16,-4-1 3-16,-5 1 9 15,-5-1 6-15,-4-2-11 16,-9 0-2 0,0-2-5-16,0-1-1 0,-3-2-6 15,3-1 1-15,0-2-9 16,4 0-2-16,5 0-29 15,3 0-12-15,6-5-28 16,3-6-37 0,9 3 37-16</inkml:trace>
  <inkml:trace contextRef="#ctx0" brushRef="#br1" timeOffset="103">8893 13716 140 0,'3'-3'52'0,"-3"9"-28"0,3-1-30 0,3 0 8 16,-3 1 9-16,0 1 7 16,0 7 4-16,0 7 4 15,3 0-14-15,0 3 0 0,-3 2 1 16,0 3-3-16,-1-2 2 16,4-1-7-16,0-2-1 15,-3-5 0-15,0-3 0 16,0-6 0-16,0-2 0 15,-3-3 0-15,0-5 0 0,0 0-2 16,-3-5 1 0,-3-3 0-16,0-5 1 0,-3-3-5 15,1-5-1-15,2 0-2 16,3-3 3-16,3-3-5 16,3 1 2-16,6 2 2 15,-1 0 1-15,4 6 3 16,0 2 3-16,3 5-4 15,0 3-1-15,0 8 2 16,0 3 1-16,-3 2 1 16,-6 3 2-16,-6 3 6 15,-3 2 2-15,-6 0-5 16,0 1-1-16,0-4-15 0,0 1-8 16,0-3-21-1,0-3-7-15,0-5-117 16,9-3 61-1</inkml:trace>
  <inkml:trace contextRef="#ctx0" brushRef="#br1" timeOffset="104">9119 13764 176 0,'3'0'66'0,"0"2"-36"0,3 4-29 0,-3-4 16 16,3 1 2-16,0 0 5 0,3-1-3 15,0-2-3 1,3 0-10-16,0-2-5 0,-1-1-2 0,1-2-1 16,-3-1 2-16,0 1 1 15,-3-3 1-15,-3 0-5 16,-3 0 1-16,-3 0-9 16,-3 0-2-16,-3 3 4 15,-3 2 3-15,-3 3 1 16,1 6 1-16,-1-1 2 15,0 3 2-15,0 2-3 16,3 1 0-16,3 2 3 16,3 1 1-16,6 1-1 0,3-1 1 15,3-1-2 1,3-3 2-16,9-2-13 0,0-2-3 16,6-1-32-16,-1-8-10 15,1-5-27 1</inkml:trace>
  <inkml:trace contextRef="#ctx0" brushRef="#br1" timeOffset="105">9417 13700 184 0,'-6'-8'68'0,"-6"6"-36"0,0-1-22 0,9 3 26 16,-9 8-14-1,-6 0-13-15,3 2-8 16,3 4-2-16,1-1 0 0,2 3 3 0,3 2-1 15,3-2 2-15,3-3-2 16,6-2-1-16,0-3 3 16,2-3 0-16,4-2 1 15,3-3 0-15,-3-8-2 16,3 3 1-16,-6-3-4 16,0-3 0-16,-3 0 1 15,0 1 2-15,-3-1-1 16,0 3-1-16,0 0-2 15,-3 3 1-15,0 2-1 16,0 3-2-16,0 0 3 16,3 6 0-16,3 2-2 15,0 5 2-15,0 0 1 16,3 3 2-16,-1-3-3 0,4-2-2 16,0-3-23-1,0 0-10-15,0-8-23 16,0-3-46-16,0-5 23 15</inkml:trace>
  <inkml:trace contextRef="#ctx0" brushRef="#br1" timeOffset="106">9569 13488 164 0,'-3'-7'63'0,"3"7"-34"0,3 2-32 0,-3-2 11 16,3 8 2-16,-1 5 6 0,1 3 1 15,0 11 1 1,3 7-9-16,-3 0-1 0,0 1-1 16,0-6-3-16,0 5-3 0,0-5 0 15,-3-5 1-15,0-3-21 16,6-5-7-16,0-2-55 16,-3-9-36-1,9 0 52-15</inkml:trace>
  <inkml:trace contextRef="#ctx0" brushRef="#br1" timeOffset="107">9789 13660 104 0,'-6'0'41'0,"0"3"-22"0,-3 2-7 0,3 1 13 15,-3-1 0-15,-3 3 0 16,-3-3-8-16,-3 3 0 15,-2 0-10-15,2 0 0 16,3-3 0-16,3 1 1 0,3-1 0 16,3 3 2-16,3-3 4 15,6 3-8-15,6-3-1 16,6 3-1-16,3-2 0 16,0-1-13-16,-1-2-7 15,1-3-29-15,0 0-11 16,9-3-24-1</inkml:trace>
  <inkml:trace contextRef="#ctx0" brushRef="#br1" timeOffset="108">9926 13780 172 0,'0'5'66'0,"0"-5"-36"0,-3 2-22 15,3-2 18-15,0 3-6 16,-3 0 0-16,0-3-9 15,0 0-2-15,0 0-5 16,0 0-5-16,3 0 0 0,0 0-8 16,0 0-4-16,0 0-2 15,0 0-1-15,0 0 0 16,0 0 0-16,0 0-13 16,0 0-4-16,0 0-36 15</inkml:trace>
  <inkml:trace contextRef="#ctx0" brushRef="#br1" timeOffset="109">9988 13425 144 0,'0'-3'55'0,"3"6"-30"0,0 2-23 0,0 1 12 15,3 7 8-15,0 8 8 16,0 8 5-16,-3 13 0 16,0 1-18-16,-3-4-1 0,0 1 0 0,0-3-6 15,0-5-3-15,0-8-2 16,0-3 1-16,0-5-1 16,0-3 0-16,3-8-1 15,0 1 0-15,0-14-2 16,3-3-10-1,0-2-5-15,0 0 0 16,3-3 0-16,3 2 5 16,2 1 3-16,1 5 0 15,3 3 4-15,0 5 2 16,3 5 2-16,-3 6 3 16,-3 2 1-16,0 3 3 0,-4 0 1 15,-2 0-3-15,-3 0 0 16,0-1-10-16,-3 1-3 15,0-2-48 1,0-4-22-16,3-2-31 16</inkml:trace>
  <inkml:trace contextRef="#ctx0" brushRef="#br1" timeOffset="110">10932 13724 152 0,'6'-5'57'0,"-6"5"-30"0,0-3-10 0,0 3 22 16,0 0-9-16,-6 0 0 16,0 0-13-16,-3 3-5 15,-3-1-7-15,0 4-4 0,0-1 0 16,3 0-4-16,3 3 2 16,3 0 1-16,3 0 2 15,6 0-6-15,6 5-1 16,3 3 2-16,0-3 3 15,0 0-1-15,0-2 0 16,-9 0 1-16,-3-1 2 16,-3 1 5-16,-6-3 6 15,-6 0-9-15,0-3-2 16,-3-2 2-16,0-3 5 0,0 0-18 16,0-3-8-1,3 0-19-15,4 1-7 16,-1-9-30-1,6-5-36-15,6 0 37 0</inkml:trace>
  <inkml:trace contextRef="#ctx0" brushRef="#br1" timeOffset="111">11045 13504 124 0,'0'3'46'0,"6"0"-24"0,-9 5-13 0,3 0 14 16,3 2 2-16,-3 9 4 15,3 10-4-15,0 2-1 16,0 7-13-16,0 4-4 0,0-5-1 16,0-5-1-16,-3-3 2 15,3-3-4-15,-3-5-2 16,0-2 2-16,0-6 0 15,0-2 1-15,0-3 2 16,0-3-1-16,0-5 0 16,0-5-6-16,0-3-1 15,3-6-6-15,3-1 0 0,3-1-3 16,2 0 2 0,1 3 5-16,0 2 2 0,3 6-1 15,0 2 2-15,0 3 5 16,-3 8 2-16,0 5 2 15,-3 0 2-15,-3 1-3 16,0-1 1-16,-3 0-5 16,0 0-2-16,-1-2-11 15,1-3-6-15,0 0-32 16,3-3-14-16,0-5-25 16</inkml:trace>
  <inkml:trace contextRef="#ctx0" brushRef="#br1" timeOffset="112">11351 13803 152 0,'-8'19'57'0,"2"-14"-30"0,0 11-27 0,6-8 13 16,0 0 8-16,0 2 9 16,3 1-4-16,3 0-1 15,3-1-14-15,2-2 2 0,4-3 3 16,3-2-2-16,0-3 2 15,0-5-5-15,-3 0 1 16,0-3-5-16,-6 0-2 16,0-3 0-16,-7 0 1 15,-7-2-5-15,-4 0-1 16,-6 0-2-16,-3 0-2 16,-3 2-6-16,0 3-2 0,0 0-22 15,3 5-10 1,7 1-19-16,2-1-6 0,3 1-12 15</inkml:trace>
  <inkml:trace contextRef="#ctx0" brushRef="#br1" timeOffset="113">11468 13801 140 0,'11'23'52'0,"-8"-17"-28"0,0 7-24 16,3-5 13-16,-3 0 4 15,3 2 4-15,3-2 1 16,0 0-2-16,0-2-10 16,0-4 0-16,0-2 3 0,3-2-7 0,-3-4-3 15,0-2-9-15,-3 0-1 16,0-2 1-16,0-3 3 16,0-1 2-16,-6 4 1 15,3-1-3-15,-3 6 2 16,0 0-1-16,0 5-2 15,2 5 5-15,1 6 1 16,6-1 2-16,3 3 2 16,-6-2-5-16,6 2-1 15,-3-2 2-15,0-3 1 16,0-3-28-16,3-2-10 0,0-3-40 31,0-3-26-31,6-8 42 0</inkml:trace>
  <inkml:trace contextRef="#ctx0" brushRef="#br1" timeOffset="114">11744 13486 192 0,'-9'0'71'0,"9"5"-38"0,-3 8-43 16,3-2 11-16,0 5 8 15,3 16 6-15,0 2 4 16,0 0 3-16,0 1-12 15,0 7-6-15,0-8-2 0,0-2 0 16,0-5 1-16,0-4-28 16,-3-4-12-16,3-3-59 15</inkml:trace>
  <inkml:trace contextRef="#ctx0" brushRef="#br1" timeOffset="115">11587 13737 232 0,'3'-2'88'0,"3"2"-48"0,2-3-45 0,4 3 15 16,3-3-4-16,3 1 3 15,6-1-4-15,3 0-3 0,5 1-1 16,-2 2-39-16,0 0-14 0,6 2-45 15</inkml:trace>
  <inkml:trace contextRef="#ctx0" brushRef="#br1" timeOffset="116">12006 13867 76 0,'-3'5'30'0,"0"-2"-16"0,-3-1 12 0,6-2 35 16,-6 0-12-1,1 0-16 1,2 0-11-16,0-2-13 0,0-1-2 0,0 0 3 16,3-2-11-16,3 5-3 15,0-5-3-15,0 2 1 16,2 6 6-16,-5-3 2 15,6 3-3-15,-6-3-1 16,0 0 1-16,0 0 0 16,0 2-10-16,-3 1-3 15,0-3-48 1,3 0-44-16,3-3 36 0</inkml:trace>
  <inkml:trace contextRef="#ctx0" brushRef="#br1" timeOffset="117">12134 13515 152 0,'-3'0'57'0,"3"5"-30"0,0 3-36 0,0 0 9 15,0 11 9 1,0 10 8-16,0 2 5 0,3 1 2 16,0 8-13-16,0-3-4 0,0-5-1 15,0-6-1-15,0-2 2 16,0-3-4-16,-3-5-2 15,0-3 2-15,0-2 0 16,0-3 1-16,0-3 0 16,0-5-2-16,0 0 1 15,0-3-4-15,0-5 0 16,3 1-1-16,0-7-2 16,3 1 3-16,0 0 2 15,3-3 0-15,3 3-1 16,3 0 1-16,0 2 1 15,3 3 5-15,-1 0 4 16,1 5-2-16,0 6 2 0,3 5 0 16,-3 5 1-16,0 3 0 15,-3 0 0-15,-4 0-6 16,-2 2-4-16,0 1-4 16,-3-3 1-16,0-3-59 15,6 0-24-15,-3-5-22 16</inkml:trace>
  <inkml:trace contextRef="#ctx0" brushRef="#br1" timeOffset="118">5395 14224 52 0,'-9'-5'22'0,"6"2"-12"0,-2 6 3 16,2-3 14-16,-3 2 0 15,-3 1 4-15,-3 5-13 16,-6 5-3-16,0 3-7 16,0 3 0-16,6-1-5 15,3 1-2-15,0-1 2 0,6-2 0 16,3-3 1-16,6-2 2 15,6-3 1-15,0-3 1 16,3-5 0-16,0-3-2 16,0-2-1-16,-3-3-1 15,0 0 0-15,-3 0-2 16,0-2-2-16,-4-4 1 16,1 4 1-16,-3 2 1 0,0 0-1 15,0 3-4 1,-3 2-1-16,3 6 2 15,0 2 0 1,3 6 1-16,0 2-3 0,3 5 2 16,3 1 1-16,-3 2 0 15,-3 0 8-15,0 3 7 16,-6 5-3-16,-3-2 1 16,-3-6-4-16,-3-3 2 15,-9-2-6-15,3-3-1 16,0-5-2-16,-5-2-2 15,-4-6-19-15,6-3-10 16,3-8-27 0,3-4-52-16,12-4 18 0</inkml:trace>
  <inkml:trace contextRef="#ctx0" brushRef="#br1" timeOffset="119">5729 14240 88 0,'-21'0'33'0,"18"3"-18"0,-3-6-5 0,3 6 14 16,-3-1 7 0,-3 6 5-16,-3 0-10 0,0 0-4 15,-3 3-12-15,4-1-6 16,2 1-3-16,3 2-4 0,3 0 2 15,6 3 1-15,6 0 0 16,2-3 0-16,4-2 2 16,12-3-19-16,0-6-8 15,0-2-47 1,0-2-25-16,-1-4 46 16</inkml:trace>
  <inkml:trace contextRef="#ctx0" brushRef="#br1" timeOffset="120">5910 14224 144 0,'-15'0'55'0,"7"5"-30"0,-10 16-14 15,9-13 15-15,0 6-1 16,-3-1 0-16,3 0-10 16,3 0-4-16,0 3-6 15,6 0-6-15,9-3 0 0,6 1 1 16,6-4 2-16,14-5-6 15,1-2 1-15,3-3-43 16,0-3-19-16,-7-2-14 16</inkml:trace>
  <inkml:trace contextRef="#ctx0" brushRef="#br1" timeOffset="121">6830 14118 80 0,'6'-10'33'0,"-3"-9"-18"0,0 8 11 0,-3 9 18 16,0-1 1-16,-3 1 0 16,0-4-16-16,-3 1-5 15,-6 16-14-15,-3-4-2 0,-3 4-1 16,1 0-3-16,2-1-3 16,3 1 0-16,3-1-1 15,3 1-5-15,6 0 1 16,9-1 0-16,6 1 2 15,3-1 1-15,2 1 1 16,4 5 2-16,3 0 1 16,-6 0 3-16,-6-3 1 0,-9 0 10 15,-9 0 6-15,-3 0-10 16,-6-2-2-16,-9 0-5 16,-3-3 1-16,0-1-4 15,-2-1 0-15,-4-4-14 16,3 1-8-16,3-3-23 15,3-3-11-15,7 1-25 16,5-6-37 0,6-8 35-16</inkml:trace>
  <inkml:trace contextRef="#ctx0" brushRef="#br1" timeOffset="122">6741 13965 124 0,'-3'-3'46'0,"3"6"-24"0,0-1-10 0,0-2 13 16,3 8 2-16,0 3 3 16,0 15-7-16,0 3-2 15,0 6-12-15,3-1-3 0,-3 9-2 16,0-6-2-16,0-6-2 15,0 1 1-15,3-5 1 16,-1-1-1-16,-2-5-1 16,3-2-21-16,-3-3-9 15,0-3-58-15,0-5-29 16,-3-3 58 0</inkml:trace>
  <inkml:trace contextRef="#ctx0" brushRef="#br1" timeOffset="123">7163 14002 112 0,'0'-11'44'0,"-3"9"-24"0,1-1-4 0,-1 3 18 15,-3 0-7-15,-3 3-1 16,-6 2-11-16,-3 8-4 16,-3 0-6-16,0 11-4 0,0 0 0 0,1 5-1 15,5 0 2 1,0 6-1-16,9-4-1 0,6-2 1 16,6 0-1-16,9-2-3 15,0-6 2-15,8-2-4 16,4-4-1-16,0-4-28 15,0-6-13-15,0-2-26 16</inkml:trace>
  <inkml:trace contextRef="#ctx0" brushRef="#br1" timeOffset="124">7348 14113 92 0,'0'-8'35'0,"0"5"-18"0,-3-13 2 0,-3 14 18 16,0-1-3-16,0 0 1 16,-3 1-16-16,-3 10-6 0,-3 0-8 15,1 2-6-15,-1 4 0 0,0 1 1 16,3 4 0-16,0-1 0 16,6 6 2-16,3-5-1 15,6 2-1-15,6-3 1 16,6-2 1-16,0-2-1 15,12-4-1-15,-1-2-21 16,4-3-11-16,-3-2-33 16,-3-3-26-1,-1-3 32-15</inkml:trace>
  <inkml:trace contextRef="#ctx0" brushRef="#br1" timeOffset="125">7461 14108 116 0,'0'2'44'0,"3"11"-24"0,-3 1-6 0,0-4 15 15,3 4-8-15,0 4-1 16,0 3-10-16,0 3-2 15,0-3-4-15,-3 0-1 0,0 1 1 16,3-4-7-16,0-2-2 16,0-3-38-16,-3-5-51 15,3-3 11-15</inkml:trace>
  <inkml:trace contextRef="#ctx0" brushRef="#br1" timeOffset="126">7449 14129 168 0,'-3'-6'66'0,"9"9"-36"0,-3-3-15 15,0 0 18-15,3-3 1 16,3 1 5-16,0-3-13 16,3 2-4-16,3 0-12 15,3-5-6-15,-1 3-3 0,1 0-4 16,0-1 2-16,0 4-26 0,0-1-11 15,-3 8-39 1,-3 1-53-16,-6 2 32 16</inkml:trace>
  <inkml:trace contextRef="#ctx0" brushRef="#br1" timeOffset="127">7500 14232 156 0,'3'-3'57'0,"3"3"-30"0,3 0-32 0,3-2 12 16,2-1-4-16,1 0 3 16,3 1-1-16,0-1 2 15,0 0-28-15,0 1-13 16,-3-1-32-16,0 0-13 16</inkml:trace>
  <inkml:trace contextRef="#ctx0" brushRef="#br1" timeOffset="128">7708 14086 72 0,'0'16'30'0,"3"-13"-16"0,0 8 10 16,-3-4 19-16,0 4-8 15,0 5 0-15,0 2-16 16,-3 6-4-16,0 0-9 15,0-3-4-15,0-2-1 0,3-1 1 0,-3-4 3 16,3-1-2-16,0-3-2 16,3-2 2-16,0-2 0 15,3-1 1-15,3-3 0 16,0 1-2-16,6-3-2 16,6-3-15-16,-3 3-5 15,2 0-36 1,-2 0-43-16,-3 3 24 15</inkml:trace>
  <inkml:trace contextRef="#ctx0" brushRef="#br1" timeOffset="129">7905 14356 168 0,'-6'-2'66'16,"12"2"-36"-16,-6 0-33 0,0 0 13 0,0-3 2 15,3 0 4-15,0-2-4 16,3 0-2-16,-3-6-5 15,2-5-6-15,1 0 0 0,3-2-4 16,-3-3-1-16,0-3-4 16,0 0-1-16,0 0 6 15,0 1 4-15,3 4 0 16,0 0 0-16,0 14-1 16,-3 3-2-16,0 4 3 15,3 6 2-15,0 8 4 16,0 0 4-16,0 0 0 0,-4 8 0 15,1 2-5-15,0-5-3 16,0 0 2 0,-3-2 0-16,0-3-10 0,0 0-3 15,0-3-35 1</inkml:trace>
  <inkml:trace contextRef="#ctx0" brushRef="#br1" timeOffset="130">7925 14250 152 0,'-14'-5'57'0,"14"3"-30"0,-3 4-32 0,3-2 12 0,6 0-2 16,0 0 4 0,2 0-4-16,4-2-1 0,6-1-2 15,6-2-10-15,0 2-5 0,3 0-55 16,-1-2-27-1,1 0 48-15</inkml:trace>
  <inkml:trace contextRef="#ctx0" brushRef="#br1" timeOffset="131">8277 14110 156 0,'-21'0'57'0,"6"3"-30"0,0 0-29 15,9 2 9-15,-3 3 3 16,-3 5 4-16,0 3-1 15,0 2 2-15,1 6-8 0,2 0-2 16,6 0-1-16,3-3-2 0,6-2-2 16,3-1 1-16,2-2 1 15,7-3-17-15,6-5-6 16,-3-3-52 0,0-2-31-16,-3-3 43 15</inkml:trace>
  <inkml:trace contextRef="#ctx0" brushRef="#br1" timeOffset="132">8259 14248 168 0,'-3'-3'66'0,"3"3"-36"16,3 3-33-16,6-3 11 0,0 0 0 16,3-3 3-16,0 3-4 15,2 0 1-15,1 0-5 16,-3 0-2-16,0 5 0 0,-3 3-4 15,-3 3 2 1,-3 0 7-16,0-1 4 0,-6 1-3 16,3-1 1-16,0 1-5 15,0-3 0-15,0 0-3 16,0 0-3-16,0-3-5 16,6 0 0-16,0-2-38 15,3-3-17-15,0-3-11 16</inkml:trace>
  <inkml:trace contextRef="#ctx0" brushRef="#br1" timeOffset="133">8631 14044 176 0,'-3'-18'66'0,"3"33"-36"0,-3-20-13 0,0 10 20 15,-3 1-4-15,-3 7 1 16,-3 0-22-16,0 0-6 16,0 1-5-16,3-1-8 0,3 0 0 0,4 6 1 15,2-3 3-15,5-1 0 16,4 7-1-16,3 1 5 15,-3-1 1-15,0-4-3 16,-3-2 1-16,-6-3 2 16,-3 0 1-16,-6-2 3 15,0 0 3-15,-6-4-6 16,3-1-4-16,-2-4-18 16,-1-2-5-16,-6 0-23 15,6-2-8-15,3-6-31 16</inkml:trace>
  <inkml:trace contextRef="#ctx0" brushRef="#br1" timeOffset="134">8741 13967 136 0,'24'-5'52'0,"-12"8"-28"0,9 5-17 0,-9-3 15 16,-1 6 11-16,4 12 9 16,6 12-2-16,3 2 0 15,-3 5-22-15,-6 3-4 0,-6-8-2 16,-15 0-1-16,-6 3 1 16,-9 0-22-16,-6-1-10 0,-15 6-70 15,1-8-66 1,2-8 48-16</inkml:trace>
  <inkml:trace contextRef="#ctx0" brushRef="#br1" timeOffset="135">9289 14266 108 0,'-6'8'41'0,"3"-5"-22"0,3-3 8 16,0 0 23-16,0 0-6 16,0 0-4-16,6 3-11 15,0-3-4-15,3 0-14 0,3 0 2 16,5 0 1-16,1 0-10 15,3-3-1-15,0 0-14 16,3-2-5-16,0-3-45 0,-1 5-20 16,1 1-11-1</inkml:trace>
  <inkml:trace contextRef="#ctx0" brushRef="#br1" timeOffset="136">9842 14235 132 0,'0'-8'52'0,"0"5"-28"0,-3 0-4 0,-3 3 19 0,-2 0-6 15,-4 0-2-15,-3 3-11 16,-3 2-2-16,-3 3-11 16,0 3-2-16,-6 2-1 0,4 0-2 15,5 1 1-15,6 1 0 16,6 4 1-16,12 2 0 16,6 0 2-16,9 0 1 15,2-2 1-15,4-8-18 16,6-6-5-16,3-5-72 15,2-3-57 1,7-2 48-16</inkml:trace>
  <inkml:trace contextRef="#ctx0" brushRef="#br1" timeOffset="137">10384 14243 100 0,'-6'-3'38'0,"6"3"-20"0,0 3-8 0,0-3 19 16,3 7-8-16,0 4 5 16,3 0 3-16,0 2-16 15,-3 3 6-15,0 2 2 0,0 3-3 16,0 1 0-16,-3-4-4 15,3-2 1-15,-3-3-8 16,0-2-4-16,0-3 9 16,0-3 4-16,0-5-4 15,0 0 1-15,-3-3-8 16,3-2-3-16,0-3-1 16,0-2 1-16,0-4-6 15,0 1-1-15,3 0-3 16,3 2 2-16,0 1 2 15,0 2 2-15,3 2-1 16,0 4 1-16,0-1 0 16,-1 3-2-16,-2 5 5 15,0 1 1-15,-3 2 0 16,0 0-2-16,-3 0 3 0,3 0 0 16,-3-3-1-16,0-5 1 15,0 0-2-15,6-3-1 16,0-2 1-1,3-3-4-15,0 0 2 16,6 0-1-16,0 0-2 16,0 3 3-16,0 2 2 15,-1 3-5-15,1 3 1 16,-3 2 3-16,0 3 2 16,-3 3 2-16,-3-1 0 15,-3 3-2-15,0-2 1 16,-3 0-7-16,0-3 1 15,0-3-30-15,0 0-13 0,0-5-29 16,0 0-46 0,6 3 32-16</inkml:trace>
  <inkml:trace contextRef="#ctx0" brushRef="#br1" timeOffset="138">10819 14317 168 0,'-15'-6'63'0,"12"6"-34"0,-3 0-23 0,-3 0 17 16</inkml:trace>
  <inkml:trace contextRef="#ctx0" brushRef="#br1" timeOffset="139">10759 14314 326 0,'-15'5'27'0,"0"3"-14"0,3 3-8 0,4 2-2 16,2 3-4-16,3 0 0 15,3 0 3-15,3-3 1 16,6-3-1-16,2-4 1 15,4-4-4-15,-3-4 0 16,0-4-1-16,0-1 0 16,0-1 2-16,-3-3 2 15,0-2-1-15,-3 2-1 16,-3 1-2-16,0-1 1 16,-3 3 5-16,0 3 2 15,0-1 0-15,0 4-1 16,0 2-6-16,3 2 1 0,0 6 0 15,3 3 2-15,0 2-3 16,0 0 0-16,2 1 1 16,1-1 2-16,0-2-17 15,0-4-6-15,0-1-37 16,0-4-12-16,3 1-13 16</inkml:trace>
  <inkml:trace contextRef="#ctx0" brushRef="#br1" timeOffset="140">10976 14335 208 0,'-3'-3'79'0,"3"6"-42"0,3 2-43 0,0 1 12 16,-3 2 2-16,0 0 5 16,0 2-4-16,0 1-1 15,0-1-4-15,0 1-5 0,0-3-2 16,0 0-40-16,3-3-76 31</inkml:trace>
  <inkml:trace contextRef="#ctx0" brushRef="#br1" timeOffset="141">10953 14290 176 0,'-3'-13'68'0,"6"13"-36"0,0 0-53 0,-3 0 6 0,3 0-17 16,6 0-5-16,-1 0-20 16,7 0-6-16</inkml:trace>
  <inkml:trace contextRef="#ctx0" brushRef="#br1" timeOffset="142">11078 14359 168 0,'-3'13'66'0,"6"-5"-36"0,-6 3-24 16,3-6 17-16,0-5-5 15,0 0-1-15,0 0-1 16,0 0 3-16,0 0-11 16,3-3-2-16,0-2 0 0,0 0-5 15,3-3-1-15,0-3 0 0,-1 1 2 16,4-1-3-16,0 3 0 16,0-2-1-16,6 4 0 15,-3 1 2-15,6 5 2 16,0 3 1-1,-3 2 5-15,0 0 3 16,-4 3-4-16,-2 3-2 16,-3-1-2-16,0 1-3 15,-3-1-6-15,0 1-1 16,-3-3-35-16,3 0-14 16</inkml:trace>
  <inkml:trace contextRef="#ctx0" brushRef="#br1" timeOffset="143">11423 14425 180 0,'0'3'68'0,"3"-1"-36"0,-3-2-40 16,0 0 10-16,0 0 14 15,0 0 9-15,-3 3-6 16,0-3-1-16,0 0-10 15,0 0-3-15,0 0-1 0,3 0-9 16,0 0-4-16,0 0 2 16,0 0 2-16,3 3 3 15,-3-3 1-15,3 2 1 16,-3-2 2-16,0 0-1 16,0 0-1-16,0 0-26 15,0 0-12-15</inkml:trace>
  <inkml:trace contextRef="#ctx0" brushRef="#br1" timeOffset="144">11694 14319 160 0,'0'-8'63'0,"3"6"-34"0,-3-4-19 0,0 1 20 0,0 0 13 15,-3 2 21 1,-12 1-21-16,0 2-22 16,-3 2-14-16,0 3-5 0,0 3-7 15,1 3 1-15,2 2 2 16,3 3 1-16,6 3 1 16,6-1 0-16,9 1 8 15,9-3 5-15,5-3-2 16,10-5-1-16,9-8-15 15,3-3-6-15,-1-5-57 16,1-2-25-16,-6-1-21 16</inkml:trace>
  <inkml:trace contextRef="#ctx0" brushRef="#br0" timeOffset="145">4371 15044 96 0,'0'-2'35'0,"-14"2"-18"0,5-3 4 0,6 3 19 15,-3 3-1-15,-3-1 1 16,0 1-16-16,-3 2-6 16,0 3-11-16,3 0-7 0,-3-3-1 15,3 3 1-15,3 0 2 0,3-3-3 16,3 1-2-1,6-1-1-15,3 3 3 0,3-3 0 16,6 1 1-16,-3-1-3 16,-3 5 2-16,-3 1 5 15,-9 2 2-15,-3-2 4 16,-3-1 1-16,-3 1-5 16,-3-3-4-16,-3-3 1 15,-3 1 0-15,3-4-4 16,-3 1 1-16,4-1-22 15,2-2-10-15,3 3-123 32,15-6 66-32</inkml:trace>
  <inkml:trace contextRef="#ctx0" brushRef="#br0" timeOffset="146">4437 15092 108 0,'-3'8'44'0,"3"0"-24"0,0 8-10 0,0 2 14 15,0 1 2-15,3-1 4 0,0 3-10 16,0 0-4-16,3 1-9 15,-3-4-5-15,3 1 1 0,-3-3-2 16,0-3 2-16,0-3-2 16,0-2-1-16,0-2 3 15,-3-4 2-15,0 4-4 16,-3-12-1-16,0 6 2 16,0-8 3-16,0-2-7 15,0-3 0-15,0-3 0 16,3 0 3-16,0-11 0 15,0 1-1-15,3 2 1 16,3 0 1-16,3 3 1 16,0 0 3-16,2 5-3 15,1 3-2-15,0 2 0 0,3 6-1 16,-3 2 0-16,3 6 0 16,-3 2 4-16,-6 3 2 15,-3 0 2-15,-3 5 2 16,-6 1-3-16,0 1-2 15,-3-1-2-15,0-1-3 16,-3-3-21-16,0-2-9 16,0 0-31-1,3-2-51-15</inkml:trace>
  <inkml:trace contextRef="#ctx0" brushRef="#br0" timeOffset="147">4663 15118 148 0,'-3'3'55'0,"6"2"-30"0,0 1-29 16,0-4 10-16,3 3 12 16,0-2 9-16,0 0-8 15,3-3-1-15,3 0-10 16,0-3-5-16,0 0 0 0,0-2-2 15,-1-3 2-15,-2 0-2 16,0 0-1-16,-6-2-6 16,0-1-4-1,-6 3-1-15,-3 3-3 0,-3 0 1 16,-3 2 5-16,1 3 4 16,-4 3 3-16,0 2 3 15,-3 3-3-15,6 0 0 16,0 2 5-16,3 1 2 15,9 2-2-15,6 3-1 16,0 0-1-16,3-3-2 16,6 0-15-16,3-5-5 15,0-5-47 1,11-3-28-16,1-11 45 16</inkml:trace>
  <inkml:trace contextRef="#ctx0" brushRef="#br0" timeOffset="148">4952 15039 156 0,'-21'-3'60'0,"12"6"-32"0,-6 5-33 15,9-3 10-15,0 8-1 16,-6 1 5-16,-5-1 6 16,8-3 3-16,3 9-9 15,3-3-5-15,9 2-3 16,3-4-1-16,2-4 0 15,1-2 0-15,0-8-7 16,0-3-3-16,0-4-10 16,0-1-5-16,-3 0 9 15,-3-3 4-15,0 0 10 0,-3 4 6 16,-3-1 11 0,0 2 6-16,0 4-7 0,0 2-3 15,3 5-6 1,3 0 1-16,0 6 3 15,3 5-7-15,0-3-3 16,0 0 0-16,-1-2 0 16,7-3-24-16,3-3-10 15,0-2-40 1</inkml:trace>
  <inkml:trace contextRef="#ctx0" brushRef="#br0" timeOffset="149">5157 14862 128 0,'-3'2'49'0,"0"6"-26"0,3 8-27 16,0 0 10-16,0 8-1 16,0 5 4-16,3 0 5 15,0 0 3-15,0 0-9 16,0 6-7-16,0-4-1 0,0 1 0 15,0-5 0-15,0-6-36 16,0-3-50 0,0-5 11-16</inkml:trace>
  <inkml:trace contextRef="#ctx0" brushRef="#br0" timeOffset="150">5354 15052 116 0,'-9'0'46'0,"3"0"-24"0,-15 11-24 0,12-6 11 15,-3 0 14-15,-3 1 9 16,0 2-14-16,1-3-5 16,2 3-10-16,3-3-3 15,3 0 0-15,0 1 4 0,9-1 11 16,3 0-1-1,9-2-5-15,2 0-3 0,1-1-6 16,0 6 0-16,0-8-29 16,0 0-10-16,0 0-43 31</inkml:trace>
  <inkml:trace contextRef="#ctx0" brushRef="#br0" timeOffset="151">5506 15129 228 0,'-15'0'88'0,"15"0"-48"0,0 3-47 16,0 4 9-1,0 1-4-15,0-2-17 16,0-9-4-16,0 3-68 16,9 0-28-16</inkml:trace>
  <inkml:trace contextRef="#ctx0" brushRef="#br0" timeOffset="152">5628 15079 168 0,'-15'10'63'0,"12"-2"-34"0,-3 8-32 0,6-11 13 15,3 3 6-15,0 3 7 0,3 2-3 16,3 0-2-1,5-2-10-15,1-3-1 0,12-8 0 0,-3-8 1 16,-3 0 0 0,-3-5-2-16,-3 2 1 0,-4-2-2 15,-5 0 2-15,-3-1-4 16,-9 1-2-16,-5-3 0 16,-1 3-1-16,0 0-9 15,-3 5-2-15,3 3-34 16,3 2-15-16,0 6-35 15</inkml:trace>
  <inkml:trace contextRef="#ctx0" brushRef="#br1" timeOffset="153">5943 14915 144 0,'0'2'55'0,"3"1"-30"0,-3-3-18 16,0 0 15-16,0 0 4 16,0 0 7-16,0 0-9 15,-3 0-2-15,0 0-13 16,0 0-8-16,0 0-1 0,0 0 0 15,3 0 2-15,0 0-8 16,0 0-1-16,0 0 2 16,6 0 0-16,0 0 3 15,-3 0 1-15,6 8 3 16,-3 0 1-16,0-3 1 16,-6 0 24-1,-3 1-9-15,0-12 1 16,3 4-10-1,0-1-8-15,0 0-2 16,6 1-7 0,0-1 4-16,3 3 1 15,0 5-1-15,-3-5 2 16,0 6 3-16,-9-1 1 16,0 0 5-16,0 1 3 15,-6-4 2 1,0-2-6-16,3-5-4 0,0 5-2 15,0-5-1 1,3-1-3-16,0 1 2 0,3 0-4 16,0 2 1-16,0 0 4 15,0 3 2-15,0 0-3 16,0 8-1 0,-3 8 3-1,0-3 3-15,0-2-1 16,0-3-2-16,0-3 0 15,0 1 1-15,0-9 1 16,3 0 1-16,0-2-7 16,3 2 0-16,0 1 1 15,0-1 3-15,-3-5-2 16,0 0 0-16,0 8-17 31,0 0-5-31,0 0-46 0,0 0-20 16</inkml:trace>
  <inkml:trace contextRef="#ctx0" brushRef="#br1" timeOffset="154">5937 15171 104 0,'0'0'41'0,"0"3"-22"0,0 0-22 15,3 2 87 1,-3 0-23-16,3 0-17 15,-3 1-14-15,0-6-19 16,0 0-3-16,0 2 2 0,0-2-2 16,0 0 3-16,-3 0-4 15,3 0 1-15,0-5-10 16,0-6 0 0,3 4-2-1,0-1-1-15,0 2 4 0,3 4 0 16,0-1-4-1,0 6 1-15,0-3 4 0,-3 2 2 16,-3-2 2-16,-3 3 0 16,0 0 0-16,0-1 0 15,-3-2-2-15,0 0 1 16,0-5-2-16,0 2-1 16,3-2 1-16,0 0 1 15,0-1-3-15,3 1 0 16,3 0-1-16,6 2 0 15,0 3 0-15,3 0 0 16,0 3 0-16,0-1 0 0,-3-2 8 16,-3 6 6-16,-3-1 0 15,-6-5 3-15,0 5-4 16,-6-2-1-16,0 0-6 16,0-6-1-16,0 0-6 15,0 1 0-15,3-1-32 16,0 0-12-16,0 1-80 15</inkml:trace>
  <inkml:trace contextRef="#ctx0" brushRef="#br1" timeOffset="155">6753 14965 132 0,'3'-3'49'0,"-3"3"-26"0,-3 0-3 0,0 0 19 0,0 0-4 15,-3 3 2-15,-3-3-15 16,-3 8-3-16,-6 0-11 15,0 0-3-15,3 0-1 0,3 0-5 16,4-3-1-16,13 3-4 16,7 0 1-1,3 0 3-15,3 5-1 16,0 0 1-16,0 0 2 16,-3-2 0-16,-6 2 6 15,-6 3 2 1,-6 3 0-16,-3-9 0 15,-3-2 0-15,-6 0-4 16,-6-3-1-16,3 1-21 0,0-6-8 16,3-3-25-16,1 0-10 15,5-5-27 1</inkml:trace>
  <inkml:trace contextRef="#ctx0" brushRef="#br1" timeOffset="156">6833 15044 184 0,'0'16'68'16,"6"-5"-36"-16,0 12-40 0,-3-7 12 0,0 6 2 16,6-1 6-16,0 3 7 15,-3-1 3-15,0 1-11 16,6 0-9-16,-3-6-4 0,-1-2 5 15,-2-2 3-15,0-6-1 16,-3-3 0-16,-3-5-1 16,-3-5 0-16,-3-3-5 15,-3-6-1-15,-2 1 1 16,-1-8 0-16,3-6-4 16,0 1 1-16,3 0 0 15,3-4 2-15,6 7 1 0,6-9 1 16,6-2 0-1,3 10 2-15,-1 5-1 0,1 11-1 16,0 11 3-16,0 2 2 16,-3 3 4-16,-3 0 2 15,-3 3 3-15,-6 2 2 16,-3 3-5-16,-6-3 1 16,-3-2-14-16,3-1-3 15,-3-2-31-15,0-3-14 16,-6-2-34-1,3-3-38-15,9-3 40 16</inkml:trace>
  <inkml:trace contextRef="#ctx0" brushRef="#br1" timeOffset="157">7113 15026 180 0,'3'0'68'0,"9"5"-36"0,0 0-40 16,-6-2 12-16,0 2-4 15,2-2 2-15,1 0 14 16,0-1 7-16,0-2-11 16,0-2-2-16,3-4 0 0,-3 1-6 15,0-8 0-15,-3-1-7 16,-6-7-2 0,-3 3-1-16,-3 2-1 15,-3 5 0-15,-3 3 4 16,-3 6 1-16,-6 10 2 0,4 8 2 15,2-1 1 1,3 1 1-16,3 0 2 16,3 0 1-16,6 0-3 0,9-3-1 15,0 3-1-15,3-5 1 16,3-3-11-16,2-3-4 16,4-3-34-16,3-2-13 15,3-2-20 1</inkml:trace>
  <inkml:trace contextRef="#ctx0" brushRef="#br1" timeOffset="158">7399 14923 164 0,'-21'0'63'0,"6"-3"-34"16,-12 3-23-16,18 10 17 0,0 9-12 16,-3-3-1-16,0 2-2 15,4 1 2-15,2-3-5 16,3 0-5-16,3 0-3 0,0 2 4 15,6-7 3-15,5-3-3 16,1-3-3-16,3-3-4 16,0-2 1-16,0-5-6 15,-3 0-1-15,0-3 5 16,-6-3 3-16,3-2 5 16,-3 5 4-16,-3 3 4 15,-3 0 5-15,3 2-4 16,-3 3 0-16,0 8-2 15,3 3 0-15,0 4-4 0,2-1-3 16,4 1 0-16,0-1 1 16,0 2-3-1,3-3 0-15,-3-8-19 0,0 0-7 16,0-2-43 0,0-8-42-16,0-6 39 15</inkml:trace>
  <inkml:trace contextRef="#ctx0" brushRef="#br1" timeOffset="159">7527 14766 180 0,'-3'0'68'0,"3"6"-36"0,3 4-40 0,-3-2 10 0,6 8 10 15,0 3 8-15,-1 10 4 16,1 8 3-16,3-3-15 15,-6 1-7-15,0-4-3 0,3-4-2 16,0-3 0-16,0-3-16 16,0-5-6-16,0-6-40 15</inkml:trace>
  <inkml:trace contextRef="#ctx0" brushRef="#br1" timeOffset="160">7735 14893 136 0,'-15'0'52'0,"3"3"-28"0,-9 2-24 0,12-2 10 16,-2 8 18-16,-10-1 9 16,-3 9-17-16,3-3-6 15,6-1-9-15,3-4-4 0,3 2 0 16,9 0 5-16,6-2 6 15,6-3 0-15,3 0 1 16,6 0-7-16,3 0-2 16,2 0-4-16,1-3-3 15,6 0-27-15,-6 1-10 0,-3-4-42 16,-1 1-30 0,-2-3 45-16</inkml:trace>
  <inkml:trace contextRef="#ctx0" brushRef="#br1" timeOffset="161">7890 15084 208 0,'0'3'79'0,"0"-1"-42"0,-3 3-43 15,3-5 14-15,0 3-5 16,0-3 3-16,0 0-3 16,0 0 0-16,0 0-1 15,0 0-8-15,3 0-1 0,3 0-4 16,-3 0 0-16,3 0-1 15,-6 0 2-15,3 0-12 16,0 0-5-16,3-3-46 16</inkml:trace>
  <inkml:trace contextRef="#ctx0" brushRef="#br1" timeOffset="162">8164 14864 144 0,'-18'-5'55'0,"9"8"-30"0,-9 2-18 0,9 0 15 0,-3 3 9 15,-3 8 5-15,-3 0-5 16,1 5-4-16,2 3-15 16,6 0-3-16,9 0 1 0,6-3-4 15,3-3-1-15,8 1-2 16,7-6-3-16,6-5-10 15,12 0-4-15,-1-6-64 16,4-4-63 0,-6-6 38-16</inkml:trace>
  <inkml:trace contextRef="#ctx0" brushRef="#br1" timeOffset="163">9083 14848 152 0,'-15'0'57'0,"7"3"-30"0,-10 2-18 15,9 1 16-15,-3-1 3 16,-6 3 3-16,-3 0-5 0,0 0-2 16,6 0-18-1,12 5-3-15,3-2-3 0,9-1 0 16,3 6 0-16,3 0 2 16,0 0-1-16,0 0 2 15,-3-1-2-15,-6 1 2 16,-6 0 0-16,-6 0 3 15,-3-5-1-15,-6-1 0 16,-9-2-6-16,0-3 1 16,1-2-24-16,2-3-10 15,3-3-28-15,3 1-12 16,3-3-6 0</inkml:trace>
  <inkml:trace contextRef="#ctx0" brushRef="#br1" timeOffset="164">9086 14896 124 0,'-3'3'49'0,"3"5"-26"0,3 18-25 16,-3-10 9-16,0 5 10 15,3 3 8-15,0 0 10 16,0 8 3-16,0-3-20 15,3 0-6-15,0-3-1 0,-3-2-7 16,0-3 0-16,0-2-2 0,0-3-2 16,-3-6 3-16,0-2 0 15,0-5-1 1,-3-6 1-16,0-2-9 0,-3-11-1 16,0-3 4-16,0-2 1 15,0-3-1-15,0-2 0 16,6-14-1-16,3-2 0 15,3 8 0-15,6 2 3 16,9 5 4-16,0 6 3 16,0 8 0-16,0 8 1 15,-4 5 0-15,1 5 3 16,-6 13 6-16,-6 4 4 0,-6-1-1 16,-6 0-2-16,-3-3-9 15,-9 1-5-15,0-3-5 16,1 0 1-1,-1-6-19-15,0-2-9 0,3-2-27 16,3-4-12-16,6-4-28 16</inkml:trace>
  <inkml:trace contextRef="#ctx0" brushRef="#br1" timeOffset="165">9321 14983 216 0,'3'16'82'0,"3"-10"-44"0,15-1-44 16,-12 0 12-16,6-2 0 0,-6-1 6 16,0-2 7-16,0 0 5 15,0-10-12 1,0 2-5-16,0-8 0 0,-3 3-9 0,-3 0-3 16,-3-1-4-16,-3 4-2 15,-6-1-5-15,-6 6-1 16,-3 2 8-16,0 3 4 15,-6 11 2-15,6 5 1 16,1 0 4-16,2-1 3 16,6 1 4-16,3 0 5 15,6 0-6-15,6 0 0 0,3-3-4 16,8 0-1 0,7-5-10-16,3-2-5 0,-3-6-36 15,3 0-14 1,-1-3-28-16</inkml:trace>
  <inkml:trace contextRef="#ctx0" brushRef="#br1" timeOffset="166">9566 14904 184 0,'-18'-3'71'0,"9"6"-38"0,-6 2-36 16,9 6 13-16,-3 7 2 15,-3 4 4-15,0-4 7 16,3 1 3-16,3-4-13 15,3 1-6-15,3 0 0 0,3 0-2 16,6-5 0-16,0-3-6 16,3-6-1-16,3-2-8 15,-3-2-2-15,0-1-2 16,0-5-1-16,3 0 5 0,-9-2 4 16,-1 2 4-1,4-6 7-15,-6 12 3 16,-3 2-2-16,6 2-1 15,-6 4 3-15,6 2 5 16,0 0-7-16,6 5-3 16,0 0-2-16,0-2 1 15,0-4-1-15,0 1-1 16,-3-5-30-16,0-3-15 16,0-3-37-1,-1-5-33-15,1-2 43 0</inkml:trace>
  <inkml:trace contextRef="#ctx0" brushRef="#br1" timeOffset="167">9705 14758 160 0,'-6'0'63'0,"6"3"-34"0,6 10-34 16,-6-5 12-16,3 8 7 15,0 8 6-15,0 8 7 16,0 5 6-16,0 0-18 15,0-3-8-15,0-2-5 0,3-6-5 16,-3-4 2-16,0-4-28 16,3-5-10-16,0-5-54 15</inkml:trace>
  <inkml:trace contextRef="#ctx0" brushRef="#br1" timeOffset="168">9884 14893 148 0,'-12'0'57'0,"-3"6"-30"0,-9-1-32 0,16-2 10 15,-4 2 10-15,-3-2 7 16,0 7 14-16,0-2 7 16,0 0-23-16,6-3-6 0,3 1-3 15,3 4-7-15,0 1 0 16,6-3 0-16,6 0 2 0,0 0-1 15,3 0 2 1,6-1-11-16,3 1-2 0,0-2-19 16,-1-1-7-16,1 0-38 15,-3-2-53 1,0 0 30-16</inkml:trace>
  <inkml:trace contextRef="#ctx0" brushRef="#br1" timeOffset="169">10021 15063 236 0,'0'2'88'0,"0"4"-48"0,0-4-45 16,0-2 17-16,0 6 0 15,0-1 4-15,0-5-2 16,0 0 2-16,0 0-9 0,0 0-6 0,0 0-2 16,0 0-23-16,0 0-10 15,0 0-13-15,0 0-6 16,0 0-24-1,3-3-22-15,0-2 39 16</inkml:trace>
  <inkml:trace contextRef="#ctx0" brushRef="#br1" timeOffset="170">10167 14661 152 0,'0'8'57'0,"6"2"-30"0,0 17-12 16,-3-12 20-16,0 7 7 15,-3 7 7-15,0 2-16 16,0 12-5-16,0-1-16 16,0-5-8-16,0-2 0 0,3-6-3 15,-3-3-1-15,0-7 3 16,0-3 2-16,3-3-4 15,0-8-3-15,0-5-6 16,3-5-2-16,-1-8-6 16,1-11-3-16,3 0 2 15,6 3 0-15,0 2 7 16,0 6 4-16,0 5 6 16,0 3 4-16,0 10 10 15,0 11 3-15,-1 0-2 16,-2 2 1-16,-3-2-9 0,0 0-2 15,-3 0-8-15,-3-3-2 16,0 3-56-16,0-5-21 16</inkml:trace>
  <inkml:trace contextRef="#ctx0" brushRef="#br1" timeOffset="171">5309 15558 144 0,'-21'-3'55'0,"6"0"-30"0,3 3-14 0,6 0 15 16,-2 3 1-16,-7 0 1 15,0 7-11-15,-3 1-3 16,-3 2-8-16,6 0-6 0,6 3-1 0,3 3 1 16,6-1 2-16,6-2-3 15,3-3 0-15,3-5-4 16,3-3 1 0,3-5 0-16,0-2-1 0,-3-4-3 15,-1-1 0-15,-2-1 4 16,0-6 2-16,-3 4 2 15,-3-6 8 1,-3 3 7 0,0 5-5-16,3 16-12 15,0 2 1 1,3 6-1-16,3 8 8 16,3 5 6-16,0 0 0 15,-3 0 3-15,-6 3-6 16,-4 0-3-16,-7-6 3 15,-4-2 4-15,-3-3-5 0,-3-8 0 16,-3 1-11-16,-3-6-5 16,0-6-25-16,3-4-11 15,4-6-32 1,2-6-46-16,9-4 35 16</inkml:trace>
  <inkml:trace contextRef="#ctx0" brushRef="#br1" timeOffset="172">5625 15579 168 0,'-9'0'66'0,"9"-3"-36"16,-9 3-26-16,3 3 15 0,-6 2 2 16,-3 0 2-16,-3 6-1 15,0-1-2-15,0 1-10 16,4 2-9-16,2 0-1 0,6 3 0 15,6 0 0-15,6 0-3 16,6 0 0-16,5-3-5 16,7-2 0-16,3-6-25 15,3-5-8-15,2 0-39 16,1-5-25 0,0-3 45-16</inkml:trace>
  <inkml:trace contextRef="#ctx0" brushRef="#br1" timeOffset="173">5812 15624 184 0,'-21'-14'68'0,"12"14"-36"0,-11 14-18 0,8-9 20 16,0 0-8-16,-3 3-1 15,3 0-10-15,3 3-4 16,3 2-6-16,6 3-4 0,9 0 0 16,6-3-1-16,6 0 2 15,11-5-14-15,7 0-5 16,9-5-66-1,2-6-56-15,-2-5 43 16</inkml:trace>
  <inkml:trace contextRef="#ctx0" brushRef="#br1" timeOffset="174">6818 15462 152 0,'3'-2'57'0,"-6"4"-30"0,-6-4-14 0,3 4 17 15,-6 4-2-15,-5-1 3 16,-4 3-4 0,-6 5-2-16,0-2-13 0,0 4-8 0,4-4 0 15,8 0-5-15,3-1 0 16,9 3-1-16,9 1-2 16,6-1 3-16,5 0 2 15,7 0-2-15,0 3 0 16,-3 0 5-16,-6 3 2 15,-6-1 4-15,-9 1 4 16,-3-3-6-16,-6-3-2 16,0-3-1-16,-6-2-1 15,-3-2-2-15,-3-4-2 0,3-2-17 16,1-2-9-16,-1-4-35 16,3-2-13-16,6 0-24 31</inkml:trace>
  <inkml:trace contextRef="#ctx0" brushRef="#br1" timeOffset="175">6705 15333 184 0,'-6'-3'68'0,"6"6"-36"0,-3-1-29 0,3 6 15 16,0 8 4-16,0 11 6 16,3 4-2-16,0 6-1 15,-3 3-13-15,3 5-8 16,0-3-2-16,0 1 0 0,0-4 1 16,3-4 1-16,0-1 0 15,0 1-13-15,0-9-4 16,0-2-36-16,-3-6-15 15,3-4-36 1</inkml:trace>
  <inkml:trace contextRef="#ctx0" brushRef="#br1" timeOffset="176">7196 15457 96 0,'-9'-5'35'0,"3"7"-18"0,-6 4 0 0,6-4 16 15,-5 6-2-15,-7 3 2 16,-3 2-13-16,0 6-2 16,0 10-10-16,0-3-5 0,3 3 0 15,7 3 0-15,8 5 1 16,6-5-2-16,6-3-2 16,8 3-10-16,4-11-6 15,3-3-14-15,3-4-6 0,0-14-36 31</inkml:trace>
  <inkml:trace contextRef="#ctx0" brushRef="#br1" timeOffset="177">7416 15563 124 0,'-3'-11'49'0,"-2"3"-26"0,-4 8-5 15,3 0 18-15,0 0 2 16,-6 0 2-16,0 0-18 0,-3 0-8 16,-3 8-8-1,-3 8-7-15,3 0 0 0,1 2-1 0,5 4 0 16,3-4 4-16,6 9 1 16,6-4-4-16,6-1 1 15,3-4-5-15,5-2-1 16,10-3-17-16,-3-5-5 15,0-5-30 1,0-3-46-16,-1-3 23 16</inkml:trace>
  <inkml:trace contextRef="#ctx0" brushRef="#br1" timeOffset="178">7509 15573 156 0,'-3'0'60'0,"0"0"-32"0,6 3-35 0,-3-3 24 16,0 13 1-16,3 0-2 16,-3 6 1-16,3 2-10 15,-3 3-4-15,3 0-2 0,-3-3 3 16,3-5 2-16,-3 2-24 16,0-4-11-16</inkml:trace>
  <inkml:trace contextRef="#ctx0" brushRef="#br1" timeOffset="179">7497 15571 212 0,'-3'-3'82'0,"6"0"-44"0,6-2-40 0,-3 3 14 16,6-1-6-16,3-2-1 15,-1-1-6-15,1 6 1 16,3-2 0-16,0 2-38 0,0 0-16 16,-3 0-33-1</inkml:trace>
  <inkml:trace contextRef="#ctx0" brushRef="#br1" timeOffset="180">7524 15671 168 0,'0'0'66'0,"12"6"-36"0,-4-6-37 16,-5 0 8-16,6 2-7 16,0-2 1-16,3 0-2 15,3-2 2-15,0-1-35 16,0 0-13-16,0 1 0 16,3 2 2-16</inkml:trace>
  <inkml:trace contextRef="#ctx0" brushRef="#br1" timeOffset="181">7759 15555 132 0,'0'0'49'0,"0"0"-26"0,0 5-29 0,0 6 8 15,0 2 9-15,0 0 5 16,-3 0 5-16,-3 3 2 15,0 0-8-15,0 3-4 16,3-1-6-16,-3-2-6 0,3 0 0 16,0-3 3-16,3-2 1 15,0-6-4-15,3 6 1 16,3-9 6-16,3 6 4 16,0-5-5-16,3 0-1 0,0-3-9 15,6 2-2-15,-4-2-20 16,1 0-10-1,0 0-43-15</inkml:trace>
  <inkml:trace contextRef="#ctx0" brushRef="#br1" timeOffset="182">7905 15774 208 0,'-6'0'77'0,"9"-2"-42"0,-6-1-43 15,6 3 10-15,-3-2 3 16,0-6 6-16,3-3-3 16,3 0-2-16,0-2-3 15,-1 0-9-15,1-6-4 0,3-2-10 16,-3 0-2-16,0 0 11 16,0 0 6-16,0 2-1 0,0 1 0 15,6 2 5 1,-3 5 5-16,3 3 4 15,-3 8 3-15,0 6 3 0,0 7 4 16,-3 5-1-16,3 4-1 16,-3 1-6-16,2 1-4 15,1 5-6-15,0-5-2 16,0 0 1-16,0-6 2 16,0-2-24-16,0-5-12 0,0-3-57 15</inkml:trace>
  <inkml:trace contextRef="#ctx0" brushRef="#br1" timeOffset="183">7928 15700 180 0,'-8'-2'68'0,"8"2"-36"0,8-3-44 15,-2 3 7-15,3 0-2 16,0-3 2-16,9 1 0 15,3-3 1-15,0-1-15 16,3 4-5-16,2-1-37 16,1 0-15-16</inkml:trace>
  <inkml:trace contextRef="#ctx0" brushRef="#br1" timeOffset="184">8315 15563 172 0,'-9'0'66'0,"6"0"-36"0,-14 2-40 0,8 1 9 16,0 10 6-16,-3 1 9 16,0-1 6-16,0 0 3 15,3 3-12-15,3 0 0 0,3 2 0 16,6 1-4-16,3-3-2 16,6 0-5-16,3-3-2 15,0-3-4-15,3-2-1 16,0-2-38-16,-1-4-15 15,-2-2-23-15</inkml:trace>
  <inkml:trace contextRef="#ctx0" brushRef="#br1" timeOffset="185">8301 15695 180 0,'-6'-5'68'0,"9"5"-36"0,2-3-44 16,1 3 10-16,0-2-2 15,3-1 4-15,3 0 7 0,0 3 4 16,0 0-6 0,0 0-3-16,-3 3-1 0,0 2-1 15,-3 3 0-15,-3 5 11 16,0 1 5-16,-3-1 5 16,0 0 2-16,-3 0-12 0,3-2-7 15,0-1 0-15,-3-2-1 16,0-2-17-16,3-1-7 15,0-5-32-15,6-3-11 16,0 1-16 0</inkml:trace>
  <inkml:trace contextRef="#ctx0" brushRef="#br1" timeOffset="186">8631 15531 176 0,'-6'-3'66'0,"6"3"-36"0,-3-2-24 0,0 2 17 0,-3 0 1 16,-3 5 3-16,-3 0-6 15,0 1-2-15,-3-4-11 16,4 12-5-16,2-4 0 0,6 6-7 16,3-3 1-16,3 0-1 15,6 1-1-15,5-1 1 16,4 0 3-16,-6 0 0 15,-3 1 1-15,-3-1 2 16,-9 0 3-16,-6 0 7 16,-3-2 4-16,-6 2-6 15,3-5-1-15,-8-3-10 16,2 3-1-16,0-5-20 16,6-3-8-16,3-3-33 15,3 1-14-15,12-4-11 16</inkml:trace>
  <inkml:trace contextRef="#ctx0" brushRef="#br1" timeOffset="187">8795 15468 192 0,'29'7'74'0,"-17"12"-40"0,6 7-33 0,-12-7 16 0,3 2 11 15,-6 6 9-15,-3 2-10 16,-6 5-6 0,-9 1-12-16,-12 7-13 0,-5 3-5 0,-7-8-59 15,0 0-25-15,4-5-6 16</inkml:trace>
  <inkml:trace contextRef="#ctx0" brushRef="#br1" timeOffset="188">9316 15698 236 0,'-3'-3'88'0,"8"3"-48"0,1-3-42 0,0 3 17 16,9 0-7-16,6-2 3 15,0-1-8-15,3 1-4 16,6-1 0-16,2-2 4 0,4-1 3 0,3 1-51 16,-4 2-21-1,1 1-34 1</inkml:trace>
  <inkml:trace contextRef="#ctx0" brushRef="#br1" timeOffset="189">9804 15579 108 0,'0'-6'41'0,"0"6"-22"0,3 0-25 15,-3 0 8-15,0 0 29 16,0 0 15-16,-3 0-2 16,-3 3-2-16,-3 5-8 15,-3 3-4-15,0 2-16 16,0 0-4-16,0 3 0 0,6 0 0 15,3 2 4-15,3 1-5 16,9-1-1-16,3-2-4 0,12-5-3 16,3-6-22-16,5-5-9 15,7-5-58 1,3-3-60-16,5 5 42 16</inkml:trace>
  <inkml:trace contextRef="#ctx0" brushRef="#br1" timeOffset="190">10503 15563 80 0,'3'-5'33'0,"9"10"-18"16,-15-5-13-16,9 0 9 0,-6 0-5 15,0 0-1-15,0 0 2 16,0 2 0-16,-3 1 14 16,3-3 6-16</inkml:trace>
  <inkml:trace contextRef="#ctx0" brushRef="#br1" timeOffset="191">10509 15576 278 0,'-6'5'47'0,"-3"1"-23"15,0 4-4-15,-3-2-2 0,0 0-13 16,4 0-2-16,2-3 4 0,0-2 3 16,6 5-12-16,3-3-3 15,6 0 4-15,2 1 5 16,4-1-7-16,0 3 1 16,3 0 2-16,-3 0 2 15,-3 0 0-15,-3-3 1 16,-3 0 2-16,-6 1 2 15,-3-1-1-15,-6-2 1 16,-3-1-4-16,0 1-2 16,-3-3-14-16,0 0-4 15,0 0-9-15,1 0-1 16,2 0-21-16,3 0-9 16</inkml:trace>
  <inkml:trace contextRef="#ctx0" brushRef="#br1" timeOffset="192">10587 15618 124 0,'-3'0'49'0,"0"0"-26"0,3 11-16 16,3-3 13-16,0 2 7 15,-1 4 8-15,-2 4-3 16,3 6-2-16,-3 0-16 0,3 13-2 0,-3-5-1 16,3-3-4-1,-3-5-2-15,0-3-2 0,0-5-3 16,0-3 1-16,0-3 1 16,0-4-1-16,0-4-1 15,-3-2-2-15,0-8-1 16,-5-2-3-16,2-11-1 15,0-6-5-15,3 1 0 16,6-1-3-16,3-2 2 16,0 0 5-16,2 5 4 15,1 3 5-15,3-3 2 16,0 3 7-16,0 8 4 16,0 2-7-16,6 9-2 0,-9 4 1 15,6 6 3-15,-9 0 0 16,-3 8 0-1,-3 0 1-15,-3 0 4 0,-3 0-8 16,-3-3-1-16,0-5-14 16,-3 5-7-16,0-5-22 15,3-3-11-15,0-5-32 16,0 0-31 0,6 0 40-16</inkml:trace>
  <inkml:trace contextRef="#ctx0" brushRef="#br1" timeOffset="193">10795 15669 204 0,'3'2'77'0,"0"4"-42"0,3 2-37 0,0-6 14 16,0 1 3-16,3-1 2 15,0-2-2-15,-1 0-1 16,4-2-8-16,0-1-4 0,0-2 1 15,-3 0-11-15,0-1-2 16,-3 1 0-16,-3 0 1 16,-6-1-1-16,-3 1 1 15,-3 2-2-15,-3 3 2 16,-3 0 5-16,0 3 2 16,-2 2 6-16,5 3 2 0,3 3 2 15,3 2 2-15,3 0-1 16,3 1 0-16,3-1-10 15,3 0-1-15,3-2-33 16,3-3-12 0,2-3-42-16</inkml:trace>
  <inkml:trace contextRef="#ctx0" brushRef="#br1" timeOffset="194">11051 15629 208 0,'-18'-13'77'0,"3"23"-42"0,-9 1-43 0,18-6 10 16,-3 0-1-1,0 3 3-15,1 6 12 0,-1-1 7 16,3 0-12-16,3 3-4 0,3-3 0 16,3-2-9-16,3-6-3 15,0 3-4-15,5-5 0 16,4-3-6-16,-3-3-1 15,0-5 2-15,-3 3 1 16,0-3 8-16,-3 0 2 16,0 3 9-16,0-1 4 15,0 4 1-15,-6 2 3 16,6 5-5-16,0 3-3 16,0 0-6-16,0 2-2 15,0 1 1-15,0-6 2 0,0 6-13 16,-1-6-5-1,1-2-40-15,3-3-52 16,0-5 23-16</inkml:trace>
  <inkml:trace contextRef="#ctx0" brushRef="#br1" timeOffset="195">11149 15446 136 0,'0'0'52'0,"0"8"-28"0,3 6-28 16,-3-7 10-16,3 7 10 16,0 4 7-16,-3 11 2 15,0 0 2-15,3 3-15 0,6-3-5 0,-3 0 0 16,0-2-13 0,0-3-3-16,0-6-45 15</inkml:trace>
  <inkml:trace contextRef="#ctx0" brushRef="#br1" timeOffset="196">11343 15621 152 0,'-15'-13'57'0,"9"26"-30"0,-9-5-29 0,9-8 9 16,-6 8 12-16,-12-5 10 0,3-1-4 15,0 6-2-15,4-3-13 16,2 3-6-16,6-2-1 0,3 2 2 16,6-3 4-16,6 0 0 15,9 0 2-15,3 1-8 16,5-1-2-16,1-2-12 16,0-1-5-16,0 1-47 15,-6 0-63 1,5-1 26-16</inkml:trace>
  <inkml:trace contextRef="#ctx0" brushRef="#br1" timeOffset="197">11456 15727 252 0,'-3'0'96'0,"6"5"-52"0,-3-2-51 15,0-3 14-15,0 0-3 16</inkml:trace>
  <inkml:trace contextRef="#ctx0" brushRef="#br1" timeOffset="198">11456 15735 405 0,'6'0'-3'0,"0"0"-4"16,0 0-41-16,-3 0-19 16,-1 0-27-1</inkml:trace>
  <inkml:trace contextRef="#ctx0" brushRef="#br1" timeOffset="199">11730 15536 208 0,'-6'-10'77'0,"0"10"-42"0,0 0-30 15,3 0 19-15,-6 5-2 16,-9 3 2-16,3-3-5 16,-3 14 1-16,3-3-11 15,0 0 6-15,6 2 2 0,3-2-9 16,4 5-2-16,7-2-4 15,13-6 1-15,6-3-7 16,6-7-1-16,6-3-45 16,5-5-18-16,4 0-52 15</inkml:trace>
  <inkml:trace contextRef="#ctx0" brushRef="#br0" timeOffset="200">4294 16536 136 0,'0'0'52'0,"-3"0"-28"0,-3 6-11 0,3-6 19 15,-3 2-1-15,-3 1 2 16,0 0-12-16,-3 2-5 16,4 0-9-16,2-2-7 0,0 5-1 15,3-3-1-15,6 0 0 16,6 3 0-16,5-2-2 16,4 4 3-16,6 1 2 15,0-1 0-15,-3-2 2 16,-6 6-4-16,-3-4 0 0,-4 1 5 15,-14-1 2-15,-2 4-2 16,-4-1-1-16,-3-3 1 16,-6-2 0-16,0-2-7 15,3-4 0-15,-3 4-6 16,4-12-1-16,2 4-35 16,3-4-13-16,12-2-27 15</inkml:trace>
  <inkml:trace contextRef="#ctx0" brushRef="#br0" timeOffset="201">4416 16383 132 0,'-3'-3'49'0,"3"6"-26"0,3 8-20 0,0-6 12 15,0 8 6-15,3 19 5 16,0-3-1-16,0 3 0 16,-3-1-14-16,3 7-2 0,-3-7-2 15,0 9-6-15,0-11 0 16,-3-2 1-16,0-9 1 16,0 1 1-16,0-19 2 15,0-8-16 1,6-6-6-1,0-1-3-15,3-7-1 16,3 4 8-16,-1 2 5 0,4 3 5 16,0 2 3-1,0 3 2-15,3 3 1 0,3 10 4 16,-6 0 3-16,0 3 2 16,-4 0 3-16,-2 6-9 15,-3-1-4-15,3 0 0 16,-6-2 0-16,-3 2-30 15,3-5-14-15,0 0-111 32,6-16 79-32</inkml:trace>
  <inkml:trace contextRef="#ctx0" brushRef="#br0" timeOffset="202">4752 16595 156 0,'-11'10'57'0,"8"-2"-30"0,-3 5-32 0,6-5 10 16,0 6 10-16,0-1 7 16,3 3 3-16,3 0 2 15,2 2-15-15,4-10-2 0,3 5-3 16,6-7 1-16,-3-12 2 16,0-2-3-16,-3 0 1 15,-3-2-7-15,-3-3-1 0,-4-1-2 16,-5 1-2-16,-5 0-6 15,-7 2-2 1,-3 1-11-16,0-1-3 0,0 3-10 16,0 0-5-16,3 3-36 15</inkml:trace>
  <inkml:trace contextRef="#ctx0" brushRef="#br0" timeOffset="203">4922 16605 152 0,'0'24'57'0,"3"-8"-30"0,3 0-29 15,0-6 9-15,0-4-1 0,3-4 1 16,0 4 3-16,0-4 1 16,0-2-5-16,0-8-13 0,0 6-5 15,-1-6-3-15,1-3-1 16,-3 1 4-16,0-4 5 15,-3 1 4-15,0 8 2 16,0-3 1-16,0 8 2 16,0 5 3-16,6 3 2 15,0 5 1-15,6 6 2 16,-3-1-5-16,0-2-3 16,0 3-1-16,0-9-1 15,2-7-22-15,-2 2-8 0</inkml:trace>
  <inkml:trace contextRef="#ctx0" brushRef="#br0" timeOffset="204">5217 16372 172 0,'-3'0'66'0,"0"8"-36"0,3 11-40 16,0-9 9-16,3 6 2 15,0 11 4-15,0 2 4 16,0 0 5-16,0 3-8 0,0-3-5 0,3-5-2 16,-3 2-15-1,0-2-4-15,0-8-56 16</inkml:trace>
  <inkml:trace contextRef="#ctx0" brushRef="#br0" timeOffset="205">5142 16547 220 0,'-6'-5'85'0,"15"5"-46"0,3-6-46 0,-6 1 16 15,6-3-6-15,3 3 1 16,6-3-5-16,3 5-1 0,-1 3-43 15,-2 0-20 1,3 0-18-16,-3 3-7 0</inkml:trace>
  <inkml:trace contextRef="#ctx0" brushRef="#br0" timeOffset="206">5443 16701 180 0,'-3'0'68'0,"0"0"-36"0,-6 0-33 16,9 0 15-16,-3 0 7 15,3-3 9-15,0-2-17 16,0 5-7-16,3-3-5 16,3 0-6-16,-3 1-1 0,-3 2 0 0,0 0 2 15,0 0-14-15,0 0-3 16,0 0-35-1,0 0-50-15,6-6 26 16</inkml:trace>
  <inkml:trace contextRef="#ctx0" brushRef="#br0" timeOffset="207">5636 16563 148 0,'-11'0'55'0,"2"8"-30"0,-3 2-18 0,6-4 15 0,0 2 7 16,0 5 4-16,3 5-11 15,3-2-5-15,3 0-10 16,3 3-5-16,6-3-1 0,3-3 1 16,2-5 3-16,4-8 2 15,0-3 1-15,0-5-2 16,-3-2-1-16,-3-6-1 15,-6 0 0-15,-3 0 2 16,-6 0 1-16,-12-5-3 16,-3 8-1-16,-3-3-3 15,-3 0-1-15,3 8-19 16,0 0-7-16,4 3-59 16,5-1-52-1,3-1 47-15</inkml:trace>
  <inkml:trace contextRef="#ctx0" brushRef="#br1" timeOffset="208">5928 16536 168 0,'3'0'66'0,"0"0"-36"0,-3 6-22 0,0-6 16 0,0 0 3 16,0 2 6-16,-3 1-9 15,-3 0-5-15,0-3-10 16,0 0-13-16,0 0-2 0,0-3 6 16,0 0 7-16,3 1-8 15,6-6-1-15,3-5 1 16,3 7 0-16,0 1-2 16,0 5 2-16,3 0 1 15,0 0 2-15,-3 0 1 16,-3 0 3-16,0 5 6 15,-12 1 8 1,0-4-1-16,-3-2-6 0,-3 0-2 16,0 0-5-16,3 0 1 15,0-2-6-15,3-1-1 16,3 0-2-16,3-2 0 16,3 0-3-16,0 5 1 15,3 0 2-15,0 5 1 16,0-5-2-16,0 5 2 15,-3 1-17-15,0-4-78 32,6-2-61-32,-3-13 39 15</inkml:trace>
  <inkml:trace contextRef="#ctx0" brushRef="#br1" timeOffset="209">5949 16687 140 0,'0'6'55'0,"0"-1"-30"0,0-2-12 0,0-1 17 15,0 6 2-15,-3 0 6 16,0-8-4-16,0 0 2 15,-3 0-20-15,3 0-5 0,-3-3-3 16,3 1-4-16,0-1-1 16,3-2-1-16,3 2-2 15,0 1-4-15,3-1-2 16,0-2 3-16,0 5 1 16,3 5 2-16,0-2 0 15,-3-1 2-15,-6 1 1 0,-3-3 5 16,0 5 3-16,-3-2-4 15,0-3 1-15,0 0-1 16,0 0 1-16,0-3-4 16,0-2-3-16,3 5 0 15,3-5-1-15,3-3-5 16,3 8 1-16,0-3 2 16,0 3 3-16,-3 0 0 15,-3 0 2-15,0 0 4 16,-3 3 6-16,0-3-1 15,-3 5 1-15,-3-2-7 16,0-3-2-16,0 0-13 16,3-3-4-16,3-2-49 15,3-1-22-15,3-2-40 16</inkml:trace>
  <inkml:trace contextRef="#ctx0" brushRef="#br1" timeOffset="210">6696 16536 96 0,'0'0'35'0,"0"0"-18"0,-3-2 0 0,3 2 16 16,-6 0 7-16,-6 0 5 15,0 0-9-15,0 0-4 16,1 2-18-16,-1-2-2 0,0 6-1 0,3-4-9 15,3 1 0-15,0 0-4 16,6-3-2-16,6 0 3 16,6 5 0-16,6 0-4 15,0-2 1-15,-1 8 2 16,1-4 1-16,-6 7 3 16,-6 4 3-16,-3-2 4 15,-6 0 2-15,-6 0 1 16,-6-3 0-16,0 3-4 15,-2-3-3-15,-1-5-5 16,0-3-2-16,3-5-21 16,3-2-8-16,3-6-35 15,3 3-15-15,9-9-4 16</inkml:trace>
  <inkml:trace contextRef="#ctx0" brushRef="#br1" timeOffset="211">6797 16280 124 0,'-3'13'49'0,"6"-8"-26"0,0 22-18 0,0-14 11 15,3 3 6-15,0 10 4 0,0 6-3 16,0 5 0-1,0-2-12-15,-3-1-4 0,0-2-3 16,0-3 0-16,0-5 0 0,-3-6-2 16,0-5 1-16,0 1 0 15,0-4 3-15,0-10-10 16,0 0-2-16,0-10-15 16,3 2-4-16,3-6 2 15,6-4 1-15,3 5 13 16,0-1 7-16,2 7 6 15,-2 1 5-15,0 6 5 16,0 6 3-16,0 1 0 16,-3 4-1-16,-3 2-4 15,-3 0-2-15,3 1-6 16,-6-4-1-16,0-4-17 16,0 4-7-16,0-7-30 15,3-3-54-15,-1 0 16 16</inkml:trace>
  <inkml:trace contextRef="#ctx0" brushRef="#br1" timeOffset="212">7137 16558 124 0,'-6'2'46'0,"-6"1"-24"0,6 8-21 0,6-4 8 16,0 4 12-16,0 2 6 15,6 3 0-15,0-3 1 16,3 1-16-16,3-1 2 0,2-3 0 0,4-4 4 15,0-4 1 1,0-4-8-16,0-4-4 0,-3-4-4 16,-3-3 0-16,-3 5 0 15,-6-6 3 1,-6 4-5-16,-6-1-1 0,-3 1-9 16,-3 2-2-16,0 0-14 15,0 3-4-15,-3 2-20 16,6 0-9-16</inkml:trace>
  <inkml:trace contextRef="#ctx0" brushRef="#br1" timeOffset="213">7297 16574 140 0,'3'18'52'0,"3"-5"-28"0,0 8-30 0,-3-13 8 16,6 3 9-16,0 0 5 15,3-6 5-15,0 5 2 16,-3-7-12-16,3-3-2 0,-3-5-2 16,0-3-12-16,0-5-4 15,-1-1-7-15,-2 6-1 16,0-2 10-16,0 2 6 16,0 0-1-16,0 3 1 15,0 5 5-15,0 8 2 16,3-3 2-16,0 5 2 15,0 1-5-15,0 0-3 16,0-3-1-16,-3 0 1 0,6-3-17 16,-3-5-4-16,0-3-46 15,5-2-31 1,1-3 41-16</inkml:trace>
  <inkml:trace contextRef="#ctx0" brushRef="#br1" timeOffset="214">7607 16256 192 0,'-6'0'74'0,"6"19"-40"0,-3 12-42 15,3-15 10-15,3 3-3 16,0 10 2-16,0 5 11 16,0 1 7-16,0 4-10 15,0-2-2-15,0-2-1 0,0-4-5 0,0-4-3 16,0-1-98-1,3-2 10 1</inkml:trace>
  <inkml:trace contextRef="#ctx0" brushRef="#br1" timeOffset="215">7479 16523 268 0,'-9'0'101'0,"9"0"-54"0,3 0-57 0,3 0 14 0,0 0 1 16,3-2 4-1,6-1-7-15,3 0 0 0,-1-2-2 16,4 5-22-16,3-3-10 16,3 3-79-16</inkml:trace>
  <inkml:trace contextRef="#ctx0" brushRef="#br1" timeOffset="216">7860 16648 240 0,'-15'5'90'0,"15"-5"-48"0,0 0-67 16,0 0 11-1,0 0 5-15,-6-5 12 0,6 5 6 16,3-6-4-1,0-2-25-15,0 6-9 0,3-4-59 16,3 1-25-16,0 2 59 16</inkml:trace>
  <inkml:trace contextRef="#ctx0" brushRef="#br1" timeOffset="217">8119 16452 220 0,'-18'0'82'0,"6"8"-44"0,-6 13-29 0,9-11 19 0,0 4 1 15,-2-1 2-15,2 3-8 16,9 0-3-16,0 2-12 16,6 1-5-16,8-3-2 0,10-3-19 15,9-8-5-15,9 3-31 16,-1-8-13-16,4-8-41 15</inkml:trace>
  <inkml:trace contextRef="#ctx0" brushRef="#br1" timeOffset="218">9063 16449 172 0,'-3'-5'66'0,"0"8"-36"0,-3-1-20 16,3 1 17-16,-3-3 0 0,-3 5 3 16,-3-2-12-16,0 5-5 15,3 0-8-15,0 0-4 0,6 2 0 16,3-2-4 0,6 0 2-16,3-3 3 15,3 1-1-15,0-4-1 16,0 6 1-16,-6-3 1 15,-6 6 5-15,-3-3 6 16,-6 0-5-16,-3 0 0 16,-6 0-2-16,0-6 1 15,-3 4-11-15,3-6-4 16,4 0-16-16,2-6-7 16,3 6-28-16,12-5-13 0,9 0-16 15</inkml:trace>
  <inkml:trace contextRef="#ctx0" brushRef="#br1" timeOffset="219">9208 16473 208 0,'-3'11'77'0,"9"2"-42"0,0 5-43 15,-6-4 12-15,3 4 5 16,0 9 5-16,-3 2 7 0,0 2 4 15,-3 1-13 1,3-5-5-16,0-1 0 0,0-2-2 0,0-8 2 16,0-3-6-16,0-2-3 15,0-4-2-15,-3-7 0 16,-3-7-6-16,0-7-2 16,0-4 0-16,-2-9 2 15,2-4-1-15,3-1 2 16,9-3 3-16,-1 1 1 15,4 2 3-15,3 3 3 16,3 5 2-16,3 6 1 16,0 7 2-16,0 6 3 15,0 5 7-15,-1 5 2 16,-5 6-1-16,-6-3 0 16,-9 5-5-16,0 0-2 0,-6-2-9 15,1-1-2-15,-4-4-11 16,0 4-3-16,0-7-19 15,0 2-5-15,3-5-24 16,3 0-54 0,6-5 21-16</inkml:trace>
  <inkml:trace contextRef="#ctx0" brushRef="#br1" timeOffset="220">9393 16518 200 0,'12'11'74'0,"-6"-9"-40"0,0-2-38 15,0 3 15-15,0-3-4 16,3 0 1-16,-1 0 2 0,1 0 4 16,3 0-8-16,-3-3-1 15,0-5 1-15,0 6-3 0,0-9-2 16,-3 3-3-16,-3-3-1 16,-3 4-3-16,-3-1 1 15,-6 2-2-15,0 1 2 16,-3 2 3-16,0 3 1 15,0 8 3-15,3 6 1 16,1-1 1-16,2-3 0 16,3 1 2-16,3 0 3 15,3-4-2-15,6 7-2 16,2-6-9-16,7-3-3 16,0 0-23-16,3-5-8 0,12-5-40 15,-1 5-32 1,4-5 42-16</inkml:trace>
  <inkml:trace contextRef="#ctx0" brushRef="#br1" timeOffset="221">9694 16444 188 0,'-21'5'71'0,"15"-2"-38"0,-15 7-39 16,12-2 12-16,0 6 7 15,3-1 8-15,0 0-1 16,3 0-2-16,6 0-10 15,3-2-3-15,6 0 1 0,0-6-10 0,3 3-2 16,0-8-4-16,0-3 1 16,-4-2-8-16,1 2-2 15,-3-7-1-15,0-4 2 16,-3 1 5-16,0 5 4 16,-3 0 16-16,0-2 7 15,-3 10-2-15,0 0 1 16,0 5-10-16,3 3-2 15,0 0 1-15,0 3 1 16,0 2-1-16,3 0-2 16,0 0-2-16,0 0 1 15,0-2-21-15,6-8-63 32,-3-3-19-32,9 0 44 0</inkml:trace>
  <inkml:trace contextRef="#ctx0" brushRef="#br1" timeOffset="222">9875 16240 196 0,'-6'-3'74'0,"9"6"-40"0,-3 0-40 16,3 21 7 0,0-3 4-16,-3 3 3 15,0 5 3-15,0 5-5 16,-3 3-4-16,3-2 1 0,0-6-9 15,0-8-1-15,0 3-29 16,0-9-12-16,3-1-30 16</inkml:trace>
  <inkml:trace contextRef="#ctx0" brushRef="#br1" timeOffset="223">10000 16439 156 0,'-21'0'57'0,"12"0"-30"0,-8 5-29 0,8-2 11 15,-3 2 18-15,0 0 10 16,0 6-8-16,0-3-5 16,3 0-13-16,0-3-5 0,9 3 5 15,3 5 0-15,6-5-10 16,3-3-5-16,3 3-9 15,3-3-5-15,0 1-30 16,-1-1-11-16,16-2-30 16</inkml:trace>
  <inkml:trace contextRef="#ctx0" brushRef="#br1" timeOffset="224">10170 16579 252 0,'-3'2'93'0,"3"-2"-50"0,-3 0-50 16,3 0 14-16,0 0-5 15,0 0 1-15,0 0-1 0,0 0 1 16,0 0-2-16,0 0-9 0,0 0-5 16,3 0-2-1,-3 0-1-15,3 6-7 0,-3-6 0 16,3 0-32-1</inkml:trace>
  <inkml:trace contextRef="#ctx0" brushRef="#br1" timeOffset="225">10244 16261 176 0,'0'3'66'0,"6"15"-36"0,3 14-24 16,-6-19 15-16,0 14-2 16,-3 2 3-16,0 0-3 15,0 8-2-15,0-8-9 16,0-2-3-16,0-1 1 0,0-7-1 16,0-6 2-1,6 0-4-15,0-8-6 16,0-5-3-16,3-5-8 15,0-3-4-15,0-5 1 16,3-6 0-16,2 6 7 16,1 0 6-16,0 0 5 15,3 10 2-15,0 6 7 16,0 7 6-16,-3 1 1 16,0 2-1-16,-4 0-8 0,-2 3-5 15,0 0-22-15,-3 0-10 16,6 0-73-1</inkml:trace>
  <inkml:trace contextRef="#ctx0" brushRef="#br1" timeOffset="226">11203 16409 176 0,'-6'0'68'0,"-9"8"-36"0,-3 0-18 16,12-2 22-16,-3 2-11 16,0 0-5-16,0-3-11 0,0 5-4 15,3-2-3-15,3 0-2 0,6-2 3 16,3 4-2-16,3-2 2 15,6 0-2-15,3 5 2 16,-3-2 0-16,-3-3 1 16,-9 0 0-16,-3 0 2 15,-6-3-3-15,-3 3-2 16,-3-3 0-16,-3-2-1 16,0-3-14-16,0-3-3 15,0 1-22-15,1-4-8 16,-4 1-37-1,9-8-27-15,6-1 48 0</inkml:trace>
  <inkml:trace contextRef="#ctx0" brushRef="#br1" timeOffset="227">11283 16155 220 0,'3'3'82'0,"0"8"-44"0,6 13-44 16,-3-9 12-16,-3 17-2 16,0 3 2-16,0 2 13 15,-3-3 5-15,0 3-12 16,0-8-9-16,0 3-3 0,0-8 0 16,-3-8 2-16,3-3-1 15,0 0 2-15,0-5-11 0,0-3-2 16,3-5-4-16,6-8-1 15,3-2-6-15,0-4 1 16,2 1 11-16,4 3 7 16,6 2 13-16,-6 0 5 15,0 8 1-15,-3 8 2 16,0 2-8-16,-4 4-4 16,1-1-2-16,-6 5 1 15,0-2-10-15,0-3-2 16,0-2-26-16,-3-3-9 15,0 3-39-15,3-6-36 16,0-3 42-16</inkml:trace>
  <inkml:trace contextRef="#ctx0" brushRef="#br1" timeOffset="228">11604 16484 180 0,'-5'13'68'0,"2"-8"-36"0,0 8-40 16,3-7 12-16,0 2 11 15,3-1 10-15,0 4 0 16,2-3 3-16,7-3-16 16,3-2 0-16,0-3 1 0,0 0-7 15,0 0-3-15,0-5-2 16,-3-3 1-16,-3 0-1 16,-6-5-1-16,-3-6-2 15,-3 6 1-15,0 0-12 16,-6 2-5-16,-6 0 1 15,0 1 0-15,0 5-15 0,3-3-6 16,3 5-29 0,3-2-32-16,3-1 33 15</inkml:trace>
  <inkml:trace contextRef="#ctx0" brushRef="#br1" timeOffset="229">11750 16473 164 0,'12'24'63'0,"-3"-6"-34"0,3-4-23 0,-6-7 17 15,3 1-10-15,0-2 0 16,0-1-3-16,0 0-1 0,0-2-5 16,0-3-3-16,0-3 2 0,2-2-7 15,-2-3-1-15,6-3-1 16,-3 4 2-16,0 1-3 16,-3 4 2-16,0-1 1 15,0 3 2-15,0 3 1 16,3-1 3-16,0 9-1 15,-3-3-1-15,2 0-2 16,-2-3-1-16,0 0-27 16,0-2-10-16,0-6-33 15</inkml:trace>
  <inkml:trace contextRef="#ctx0" brushRef="#br1" timeOffset="230">12051 16193 180 0,'0'2'68'0,"3"6"-36"0,0 5-40 0,0 1 12 15,3 9-2-15,3 9 3 0,-3 3 0 16,0 4 2 0,0 1-4-16,0 0 0 0,-3-6 1 15,0-2-53 1,0-6-57-16</inkml:trace>
  <inkml:trace contextRef="#ctx0" brushRef="#br1" timeOffset="231">11980 16423 312 0,'-15'0'118'0,"18"0"-64"0,3-3-74 15,0 3 15-15,2 0-4 16,4-3 4-16,3 3 2 16,0-5 1-16,9 5 2 15,0 0-29-15,0 0-13 0</inkml:trace>
  <inkml:trace contextRef="#ctx0" brushRef="#br1" timeOffset="232">12295 16563 308 0,'-6'0'115'0,"6"0"-62"0,3 5-73 0,-3-5 13 15,0 0-12-15,0 0-1 16,0 0-3-16,0 0 2 16,3 0-43-16,3-5-18 15,6 5 0-15</inkml:trace>
  <inkml:trace contextRef="#ctx0" brushRef="#br1" timeOffset="233">12447 16185 124 0,'3'2'49'0,"0"6"-26"0,0 11-12 0,0-9 18 16,0 17-4-16,3 4 3 15,-3 7-5-15,0-4 0 16,0 3-12-16,0-5-2 0,-3-3-2 0,0-3-3 16,0-7-1-16,0-1-1 15,0-4 1-15,0-7 0 16,0 4 1-16,0-11 0 15,0 0 0-15,3-3-7 16,0-5-2-16,3-5-3 16,-1-3 0-16,7-2 0 15,3-3 0-15,3 2 5 16,0 1 3-16,0 4 3 16,0 6 3-16,0 6 10 15,-1 4 7-15,1 6-6 16,-3 11-2-16,0-3-4 15,-3 5 0-15,-3-3-4 16,0 1-2-16,-3 0-5 0,0-4 0 16,0-1-53-16,0-4-22 15,8 1-37 1</inkml:trace>
  <inkml:trace contextRef="#ctx0" brushRef="#br1" timeOffset="234">5413 17129 72 0,'-6'-5'30'16,"3"5"-16"-16,-3-3 5 0,3 3 16 0,-3 0-4 15,0-2 2-15,-2 2-4 16,-4 0 2-16,-9 5-13 15,3 0-3-15,0 8-9 16,0 6-2-16,0 2 0 0,6 3-2 16,4-3-2-16,5 0-2 15,0-2 1-15,6-6 1 16,5 0 0-16,7-8-3 16,0-2 2-16,0-6 1 15,0-2 0-15,-3-3 0 16,0-10 2-16,-3-1-1 0,-3 1 2 15,0 2-2-15,-3-3-1 16,0 11 1-16,0-2-1 16,-3 2-3-16,3 8 0 15,0 5 4-15,3 11 1 16,2 3 2-16,4 2 0 16,-3 2 9-16,0 4 3 15,-3-1-5-15,-3 1-4 16,-6-1 7-16,-3-2 5 15,-3-5-8-15,-3-3-1 16,-3-3-6-16,-2 0-1 16,-1-2-17-16,-3-3-5 15,3-3-24-15,3-5-10 0,3 0-43 16</inkml:trace>
  <inkml:trace contextRef="#ctx0" brushRef="#br1" timeOffset="235">5634 17182 132 0,'-9'0'52'0,"3"-13"-28"0,-3 21-22 15,3-6 14-15,-6 1 5 0,-6 10 5 16,0 1 1-16,3-1 1 15,0 0-15-15,3 0-8 0,6 6-1 16,4-6-5-16,7 0-2 16,10 0-9-16,6-2-5 15,3-8-13-15,3 2-4 16,6-10-44 0</inkml:trace>
  <inkml:trace contextRef="#ctx0" brushRef="#br1" timeOffset="236">5797 17235 192 0,'-24'5'71'0,"7"3"-38"0,-10 5-32 0,21-7 16 0,0 7 0 16,0-2 2-16,3-1-6 16,3 3 0-16,9 3-8 15,9-3-3-15,6 9-1 0,8-14-41 16,10-11-18-16,9-2-36 15</inkml:trace>
  <inkml:trace contextRef="#ctx0" brushRef="#br1" timeOffset="237">6759 16992 156 0,'-6'-6'57'0,"0"6"-30"0,-6 0-10 16,6 6 20-16,-6-4-6 15,-9 3-1-15,0 3-3 16,0-2-2-16,4 4-14 16,-1-2-7-16,6 0 0 0,6 0-5 15,6-3-2-15,6 6 4 16,12-3 1-16,3 5-3 16,2 0 1-16,4 1 0 15,-3 4 2-15,0 3 3 16,-9-2 2-16,-3 5 3 15,-6-3 1-15,-9-3-1 0,-3-2 1 16,-6 3-4 0,-6-6-2-16,-3 0-2 0,-3-2 0 15,0-3-9 1,4-3-3-16,-1-5-31 0,3-3-11 16,6-5-38-1,3 0-49-15,6-2 43 16</inkml:trace>
  <inkml:trace contextRef="#ctx0" brushRef="#br1" timeOffset="238">6690 16888 224 0,'-6'-8'85'15,"6"8"-46"-15,-9 3-46 0,12 0 16 0,0-1-2 16,0 17 4-16,0-1 9 15,0 6 7-15,3 8-14 16,0 5-3-16,0 11 1 0,3-6-7 16,0 0 0-16,0-2-4 15,0-8-1-15,0-6-21 16,-3 6-8-16,3-8-34 16,-3-8-13-16,-1 2-15 15</inkml:trace>
  <inkml:trace contextRef="#ctx0" brushRef="#br1" timeOffset="239">7000 17023 192 0,'-15'0'71'0,"6"3"-38"0,-12 10-30 0,12 0 15 15,-6 1-3-15,0 4 4 16,4 17-9-16,2-4-1 0,9 1-5 16,9 2-5-16,5-2-2 15,10 0-18-15,3-6-9 0,15-15-66 16</inkml:trace>
  <inkml:trace contextRef="#ctx0" brushRef="#br1" timeOffset="240">7277 17066 108 0,'-9'-3'44'0,"3"-2"-24"0,-6 5-2 0,6 0 20 0,-3 5-1 16,-3-2 0-16,-3 7-12 15,-3 3-2-15,3 1-14 16,-2 12-3-16,2-5-2 0,3 8 0 16,9-5 2-16,6 0 1 15,6-3 1-15,6-2-11 16,5-1-3-16,4-5-19 16,6 1-9-16,6-6-62 15,-4 0-29 1,-2-6 62-16</inkml:trace>
  <inkml:trace contextRef="#ctx0" brushRef="#br1" timeOffset="241">7413 17097 112 0,'-2'8'44'0,"4"3"-24"0,1 10-24 16,-3-2 10-16,0 7-5 15,3-2 2-15,-3-3 0 0,0-2 3 16,3-4-10-16,0 1-2 16,0-2-46-16,0-7-18 15</inkml:trace>
  <inkml:trace contextRef="#ctx0" brushRef="#br1" timeOffset="242">7413 17082 216 0,'0'-11'82'0,"3"11"-44"0,9-8-44 0,-6 3 14 0,3 5-7 15,3-6-1-15,0 6 1 16,0-2-1-16,6-1-47 16,-3 3-18-16,-3 3-16 15,0-1-3-15</inkml:trace>
  <inkml:trace contextRef="#ctx0" brushRef="#br1" timeOffset="243">7425 17232 220 0,'-6'0'82'0,"6"0"-44"0,9-2-49 16,-3 2 13-16,3 0-6 15,3-8 2-15,3 5-8 0,-3-2-1 16,6 0-36 0,6-9-16-16,-7 6-8 15,1 8 0-15</inkml:trace>
  <inkml:trace contextRef="#ctx0" brushRef="#br1" timeOffset="244">7613 17066 156 0,'-3'0'57'0,"3"5"-30"0,0 3-25 0,0-3 12 15,0 8 4-15,0-2 3 16,0 5-2-16,0 10-1 0,0 1-10 15,0-3-3-15,0-3-1 0,0-3-2 16,0-5-2-16,0 1 1 16,3-4-1-16,0-2 0 15,3-2 2-15,3-4 1 16,3-2 3-16,0 0-14 16,0 0-7-16,2-2-32 15,-2 2-15-15,0 0-18 16</inkml:trace>
  <inkml:trace contextRef="#ctx0" brushRef="#br1" timeOffset="245">7783 17328 200 0,'-12'-8'74'0,"12"8"-40"0,0 0-35 0,6 0 12 16,-6-3-3-16,0-2 0 15,6-1-2-15,-6-2 1 16,9-5-4-16,-4-5 3 0,4-9 0 15,0 6-7-15,0-5-1 16,0-3-5-16,-3-1 2 16,0 4 3-16,0 2 1 15,0 6-2-15,0 2 2 16,-3 5-1-16,3 6 0 16,0 5 8-16,0 5 4 15,3 14-1-15,0 2 0 16,0 11-1-16,0-1 0 15,-1-4-7-15,1 5-2 16,0-6 0-16,-3-5 0 0,0-2-32 16,0-1-13-16,-3-5-50 15</inkml:trace>
  <inkml:trace contextRef="#ctx0" brushRef="#br1" timeOffset="246">7780 17190 212 0,'-15'-3'79'0,"30"-10"-42"0,-3 18-50 15,-1-7 9-15,1-6-3 16,6 3 4-16,3-3 0 0,3 2-1 16,0-2-33-16,8 0-15 15,-2-2-17-15,0-3-8 16</inkml:trace>
  <inkml:trace contextRef="#ctx0" brushRef="#br1" timeOffset="247">8187 17007 192 0,'-6'-2'74'0,"0"4"-40"0,-5 1-22 0,5 0 21 16,-3 2-10-16,0 3-1 16,-3 5-2-16,0 6 2 15,3 5-12-15,0 2 1 0,3 3 2 16,3-2-7-16,6 2-1 15,3-6-3-15,3-4-2 16,3-1-8-16,3-4-5 0,0-4-37 16,6-2-15-16,-4-5-46 15</inkml:trace>
  <inkml:trace contextRef="#ctx0" brushRef="#br1" timeOffset="248">8161 17164 200 0,'-15'-16'77'0,"12"16"-42"0,0 0-43 16,3 0 12-16,0 0-6 15,0 0 0-15,9 0 6 16,0 0 5-16,3-3-5 16,5 3-4-16,1 3-1 0,3 5-1 15,-3 0-2-15,-3-3 3 0,-3 13 2 16,-6-2 6-16,-3 0 4 15,-6 0 13-15,0 2 8 16,-6-4-22-16,3-1-7 16,0-2-1-16,9-1-13 15,9-7-62 17,0-3-60-32,3-3 27 15</inkml:trace>
  <inkml:trace contextRef="#ctx0" brushRef="#br1" timeOffset="249">8518 17031 228 0,'-9'-10'88'0,"6"10"-48"0,0-3-47 0,-3 6 47 15,-6-1-10-15,0 1-1 16,3 5-2-16,0-3-16 15,6 3-7-15,0 3-2 0,12-3-5 16,0 8 2-16,0-1-1 16,0 7-2-16,-3 1 3 15,0-1 0-15,-9 4 1 16,0-7 0-16,-9 4 2 0,0-7 3 16,0 3-4-1,-3-6-1-15,4-2-9 0,-1-9-4 16,3 3-18-16,0-5-7 15,3-5-38 1,6-3-60-16,3-5 31 16</inkml:trace>
  <inkml:trace contextRef="#ctx0" brushRef="#br1" timeOffset="250">8646 16949 220 0,'21'3'85'0,"-9"18"-46"0,11 3-41 0,-11-8 17 0,0 8 11 16,-3 5 10-16,-3 16-7 16,0-6-2-16,-9 6-16 15,-9 8 0-15,-9 0 0 0,-11-3-55 16,-10 3-22-16,-6-2-62 16</inkml:trace>
  <inkml:trace contextRef="#ctx0" brushRef="#br1" timeOffset="251">9173 17132 196 0,'-3'-3'74'0,"3"3"-40"0,0 3-40 15,9-1 58-15,3-2-16 16,5 0-7-16,1 0-8 15,6 0-13-15,3-2-3 0,6-1-1 16,-4-2-16-16,1 5-4 16,-3-3-58-16,-3 1-24 0,-6-1 1 31</inkml:trace>
  <inkml:trace contextRef="#ctx0" brushRef="#br1" timeOffset="252">9711 17095 140 0,'-3'-6'52'0,"3"1"-28"0,-6 5-4 0,1 0 19 15,-7 0-4-15,-9 5 2 16,-3 3-6-16,0 3 1 16,0 5-18-16,4 10-8 0,2-2-4 15,6-3-2-15,9 6 0 16,9-3 0-16,12-3 2 0,11 5-1 16,10-7-1-16,9-11-30 15,2-8-13-15,4-3-68 31</inkml:trace>
  <inkml:trace contextRef="#ctx0" brushRef="#br1" timeOffset="253">10366 17097 148 0,'3'-5'57'15,"-3"2"-30"-15,0-2-10 0,0 5 22 0,0 0-7 16,-3 0 1-16,-3 5-12 16,0-2-5-16,-6 2-9 15,-2 1-1-15,2-1 1 0,0-2-3 16,3 5-3-16,3-3-5 16,9 0 0-16,6-2 0 15,3 2 2-15,3 0 1 16,-1 3 1-16,-2 11 0 15,0-6 2-15,-3 6 1 16,-6-6 1-16,-3 0 0 16,-3 0 2-16,-3-5-3 15,-3 3 0-15,-3-3 1 0,-2-3 0 16,-1-5-16-16,0 0-4 16,3-5-27-16,3-1-13 15,3-7-36 1,3-8-22-16,3-3 55 15</inkml:trace>
  <inkml:trace contextRef="#ctx0" brushRef="#br1" timeOffset="254">10470 16875 200 0,'-3'-3'77'0,"6"6"-42"0,0 10-43 0,0 6 12 0,0 2 0 15,0 6 5-15,-3 4 10 16,0 4 8-16,0 2-14 16,0 2-7-16,0-4-2 0,3-3 1 15,-3-9 4-15,0-4-9 16,0-3-2-16,0-3 1 16,3-8 2-16,0 3-7 15,-3-8-1-15,9-13-5 16,-3 5 0-16,3-10 1 15,3 4 5-15,0 1 3 16,0 0 2-16,3 0 7 0,0 7 6 16,-1 4-4-1,-2 2 0-15,0 2 0 0,0 9 2 16,-3 5-3-16,-3 0-2 16,0-3-2-16,-3 0 0 15,0 0-26-15,0-5-12 16,-3 0-33-1,3-3-52-15,3-5 25 16</inkml:trace>
  <inkml:trace contextRef="#ctx0" brushRef="#br1" timeOffset="255">10762 17116 160 0,'-21'8'63'0,"6"2"-34"0,6 12-30 0,9-9 15 0,6 8 7 15,0-5 9-15,6 0-4 16,0-3-1-16,3-2-14 16,0-4-2-16,3-7-2 0,0 0-1 15,0 0-1-15,-4-5-1 16,1-11 0-16,-6 0-2 16,-3 3 1-16,-6 0-2 15,-6 0 2-15,-3 0-9 16,-3-1-3-16,-2 1-9 15,-13 8-1-15,3-3-19 16,3 5-8-16,6 1-17 16,3-1-35-1</inkml:trace>
  <inkml:trace contextRef="#ctx0" brushRef="#br1" timeOffset="256">10875 17129 176 0,'9'16'66'0,"-3"3"-36"0,0-1-33 0,-3-5 13 16,3-2-3-16,0-3 3 16,0-3-3-16,0-2-2 15,0-16-2-15,3 5-3 16,-3-3-4-16,0 0-2 0,3 1 0 16,-3 5 4-1,-1-3-1-15,1 8-1 0,6 0 5 16,0 8 1-16,0 7 0 15,0-1-2-15,0-1 1 16,0 0-1-16,0-2 0 16,0-1 2-16,0-4-23 15,0-4-8-15,-4-2-46 16</inkml:trace>
  <inkml:trace contextRef="#ctx0" brushRef="#br1" timeOffset="257">11164 16857 212 0,'-3'-6'79'0,"3"12"-42"0,0 9-41 0,3-4 13 16,-3 16-1-16,0 2 3 16,0 5-4-16,0 6-2 15,9 10-2-15,-3-2-3 0,0-3 3 16,0-6-11-16,3-7-4 15,-6-6-49 1,0-2-60-16</inkml:trace>
  <inkml:trace contextRef="#ctx0" brushRef="#br1" timeOffset="258">10982 17052 232 0,'21'-5'88'0,"6"2"-48"0,6-2-47 15,-18 5 16-15,11 0-8 16,7-2 2-16,3-1-53 16,3 0-21-16,-1 3-15 15,16 0-5-15</inkml:trace>
  <inkml:trace contextRef="#ctx0" brushRef="#br1" timeOffset="259">11346 17275 168 0,'-3'0'66'0,"3"2"-36"0,0 1-24 0,0-3 17 16,0 0-1-16,-3 0 4 15,0 0-12-15,0 0-3 16,0-3-7-16,0 1-5 0,0-1 0 15,0-2-1-15,3 5-2 16,0 0 0-16,3 0 3 16,3 0-2-16,0 0 1 15,-3 0 2-15,-3 0 0 16,0 0 2-16,0 0 3 16,0 0 0-16,0 0 0 15,-3 0-12-15,0 0-5 16,0 0-65-1</inkml:trace>
  <inkml:trace contextRef="#ctx0" brushRef="#br1" timeOffset="260">11655 17116 88 0,'0'-5'33'0,"0"2"-18"0,0 0-18 16,-9 3 72-16,0 0-15 15,0 0-10-15,-6 3-7 16,1 0-22-16,-1 7-5 0,-3 1-2 0,3 7-7 16,3 6 0-16,3-3 1 15,3 3 1-15,9-3 1 16,6 0 0-16,9-2 0 16,15-8 0-16,-1-9-7 15,4-2-2-15,0-2-64 16</inkml:trace>
  <inkml:trace contextRef="#ctx0" brushRef="#br0" timeOffset="261">4440 17814 132 0,'-3'-18'49'0,"0"23"-26"0,-3-10-7 0,3 15 18 0,0-10-3 16,-6 8 2-16,-6 0-13 15,0-2-4-15,0 7-9 16,1-5-9-16,5 5-2 0,0 6 0 16,3-6 2-16,9 5 1 15,6-4 3-15,6-1-1 16,5 0 2-16,7-5-2 15,6-3 2-15,0 1-13 16,-1-6-3-16,4-6-27 16,-6 1-9-16,-3-3-32 15</inkml:trace>
  <inkml:trace contextRef="#ctx0" brushRef="#br0" timeOffset="262">4624 17600 164 0,'-5'0'63'0,"5"5"-34"0,2 27-25 0,1-19 13 16,0 3 7-16,-3 13 5 15,3 6-9-15,3-4-4 16,0 4-9-16,3 2-3 0,-3-3 0 0,0-7-2 16,0-1-2-16,0-2-32 15,3-8-14-15,0-5-50 16</inkml:trace>
  <inkml:trace contextRef="#ctx0" brushRef="#br0" timeOffset="263">4845 17881 184 0,'-9'0'68'0,"24"5"-36"0,-6 3-35 16,-3-8 13-16,0 5 6 15,2-2 7-15,1-3-6 0,3 0 1 16,3-3-11-16,0-2-4 0,0 2 0 15,-3-2-11-15,-3-6-4 16,0 3-1-16,-6 0 2 16,-3-2 5-16,-6 2 3 15,-6 0 0-15,0 8-1 16,-3 3 7-16,-6 2 3 16,3 3-1-16,0 5 0 15,1 0-1-15,5 0 0 16,6 1 0-16,3-4 2 15,6 4-1-15,3-1 0 16,6 0-12-16,5-5-3 0,7-3-35 16,3 3-15-16,0-8-22 15</inkml:trace>
  <inkml:trace contextRef="#ctx0" brushRef="#br0" timeOffset="264">5136 17881 220 0,'-20'-6'82'0,"5"6"-44"0,-6 6-42 16,15-1 15-16,-3 0-6 15,0-2 0-15,0 7 5 16,3-2 4-16,3 6-7 16,3-1-2-16,3 0 1 0,3 0-8 15,6-5-3-15,3-3-8 16,0-5-5-16,0-5 1 0,0 3 2 15,-1-9 2-15,-5 3 3 16,0 0 4-16,-6-3 3 16,-3 4 13-16,0 1 6 15,0-2 9-15,-3 3 5 16,3 5-14-16,0 0-7 16,0 5-8-16,0 3-1 15,3 5 0-15,3 1 0 16,0-1-3-16,3 0 2 15,0-2-23-15,0-3-10 16,0 2-31 0,0-7-51-16,6 2 25 15</inkml:trace>
  <inkml:trace contextRef="#ctx0" brushRef="#br0" timeOffset="265">5270 17904 192 0,'-15'-5'74'0,"18"8"-40"0,6 2-44 16,-6 0 11-16,0 1-3 16,0 2 3-16,0-1 13 15,0 7 6-15,-3-4-10 16,0-2-3-16,3 0-1 0,0-3-1 16,-3 1 0-16,6-6-1 15,-3 0 0-15,0-6 0 16,3-1 0-16,0-4-2 0,0-2-2 15,3-1 1 1,0 1-1-16,3 0 2 0,0 5 3 16,0 0 4-16,2 3 2 15,1 0-5-15,0 10-2 16,3 0 7-16,-3 3 4 16,-3 0-9-16,-3 5-4 15,-3 0-10-15,0 1-3 16,-3-1-36-16,0 0-16 15,0-2-41 1</inkml:trace>
  <inkml:trace contextRef="#ctx0" brushRef="#br1" timeOffset="266">5711 17730 152 0,'0'0'57'0,"0"5"-30"16,0-2-32-16</inkml:trace>
  <inkml:trace contextRef="#ctx0" brushRef="#br1" timeOffset="267">5723 17743 315 0,'6'5'51'0,"-3"-2"-22"16,0 2-16-16,0 0-6 0,-3-2-2 16,0-3 2-16,-6 5-6 15,3-5-1-15,0 0 0 16,0 0 0-16,0-5-3 15,9 5 0-15,0-8-1 16,3 8 3-16,0-5-2 16,0 5 1-16,-4 0 2 15,1 0 2-15,-3 5 3 16,-3-5 2-16,0 0 3 16,-6 8 6-1,-5-3-2-15,-1 3-1 0,3-2-1 16,-3-6-2-16,3 0-1 15,3-6-5-15,3 6-1 16,3 0-1-16,3-2-2 16,6-4-2-16,-3 1-1 15,3 5-1-15,0 0 3 16,-3 0-2-16,0 0-1 16,0-3-17-16,-3-2-9 15,-1 5-42-15,-2 0-16 16,6 0-16-1</inkml:trace>
  <inkml:trace contextRef="#ctx0" brushRef="#br1" timeOffset="268">5744 17957 92 0,'0'3'35'0,"0"-3"-18"0,0 0 4 0,0 0 17 16</inkml:trace>
  <inkml:trace contextRef="#ctx0" brushRef="#br1" timeOffset="269">5744 17960 282 0,'0'0'55'16,"0"0"-28"-16,0 5-10 0,0-5-6 16,0 0-2-16,-6 6 0 15,6-6-3-15,0 0 1 0,-3 0-4 16,3 0 0-16,0 0-1 15,3-6-2-15,0 6 1 16,3 0 1-16,0 0-3 16,0 0 0-16,-1 0 1 15,1 0 2-15,0 6-1 16,0-4-1-16,-3-2 5 16,-3 5 4-16,-3 3-3 15,-3-2 2-15,0-1-3 16,0 0 2-16,-5-2 0 15,2 2 3-15,0-5-5 16,3 0-1-16,0-5-4 16,3 5-3-16,0-3 2 15,9-2 0 1,0 0 3-16,-3 5-1 0,-3 0-1 16,0 0 5-16,0 0 1 15,0 0-5-15,-3 0-53 16,18 0-111 15</inkml:trace>
  <inkml:trace contextRef="#ctx0" brushRef="#br1" timeOffset="270">5369 18325 140 0,'-6'0'52'0,"9"0"-28"0,-3 5-17 0,0 1 13 15,3 2 3-15,0 0 3 16,0 10-2-16,0 1-1 15,0-1-12-15,2-2 9 0,-2 2 3 16,0 1-11-16,0-3-5 16,0-6 0-16,0 4 2 0,-3-6 5 15,0-11 7 1,0-2-6-16,0-6-8 16,0-2-3-16,3 0-4 15,0-9-1-15,3 4-1 16,3 5-2-16,3-3 0 15,-3 5 3-15,3 3-5 16,3 3 2-16,0 0-16 16,3 5-6-16,-1 5-9 15,1 0-2-15,-3 3-45 16,-3 3-44 0,0-3 45-16</inkml:trace>
  <inkml:trace contextRef="#ctx0" brushRef="#br1" timeOffset="271">5634 18415 188 0,'-3'-8'71'0,"3"3"-38"0,0 5-36 0,0 0 13 16,0 0 8-16,0 8 8 15,0 2 0-15,3-2 2 16,-1 5-16-16,-2 1-2 0,0-6 0 15,3 5-4-15,-3-3-1 16,3-2-2-16,-3-8-3 16,0 0 3-16,0 0 2 15,3-5-4-15,0 2-3 0,0-7-4 16,3 2-1-16,0-5-1 16,0-1 2-16,0 1 4 15,0 8 1-15,0-3-2 16,6 8 2-16,-3 5 1 15,0-2 0-15,-3 8 2 16,0-4 1-16,-3 1 3 16,0-2 1-16,0-6-6 15,6 0 0-15,0 0 1 16,-1-6 1-16,4-7-4 16,3 0 1-16,0 5-2 15,0-5 0-15,3 7 0 16,0 4-2-16,0 4 5 0,-1 4 3 15,-2 7 3 1,0 0 1-16,0 0-4 16,-3 1-3-16,-3-6-16 0,6 5-91 31,-3-3-53-31,0-2 56 16</inkml:trace>
  <inkml:trace contextRef="#ctx0" brushRef="#br1" timeOffset="272">6681 18135 160 0,'-12'-14'63'0,"21"14"-34"0,-3 6-14 0,-9-4 20 16,6 4-10-16,0 1-5 16,0 12-5-16,0 7 0 15,-3 6-8-15,0 8-2 0,3-3 1 0,0-3-5 16,0-7-1-16,0-1-5 16,-3-2-1-16,3-8-37 15,0-3-16-15,0 6-34 16</inkml:trace>
  <inkml:trace contextRef="#ctx0" brushRef="#br1" timeOffset="273">6583 18357 236 0,'-6'-5'88'0,"9"2"-48"0,3-2-45 0,0 5 15 15,-3 0 3-15,3-6 6 16,12 6-10-16,0 0-2 16,5 0-5-16,4 0-4 0,3 0 1 15,3 0-32-15,5 0-15 16,-2 0-40 0,-3 6-32-16,-6-6 46 15</inkml:trace>
  <inkml:trace contextRef="#ctx0" brushRef="#br1" timeOffset="274">6988 18365 168 0,'-6'0'66'0,"0"0"-36"0,0 0-11 0,3 0 21 16,-3 0-11-16,-6 5-2 15,-3-5-14-15,0 8-5 16,3-3-5-16,1 8-5 0,2-2-1 0,3 2 2 16,0 1 0-16,6-7-2 15,6 7 0-15,0-6-1 16,6-3 3-16,-1 3-2 15,1-8 1-15,0-3 0 16,-3-2 0-16,0-3 0 16,-3-3 0-16,0-2 4 15,-3 0 1-15,0 0 1 16,0-1 2-16,0 1 1 16,-3 8 3-16,3-3-10 15,0 8-2-15,-3 0 1 16,6 5 2-16,0 3-2 15,6 5-2-15,-3 1 2 16,0-1 2-16,2 0-20 16,-2 0-9-16,9-7-63 15,0-1-2 1</inkml:trace>
  <inkml:trace contextRef="#ctx0" brushRef="#br1" timeOffset="275">7146 18227 172 0,'-6'-13'66'0,"-3"13"-36"0,3 0-35 0,9 0 10 0,-3 0-1 15,3 5 2 1,0 1 9-16,0 7 4 0,3 3-9 16,-3 10-1-16,3-2 1 0,0 2-6 15,-1 1 0-15,1-6-2 16,3 3-2-16,0-6-10 15,0-2-6-15,0-3-41 16,0-7-52 0,0 2 19-16</inkml:trace>
  <inkml:trace contextRef="#ctx0" brushRef="#br1" timeOffset="276">7277 18174 200 0,'-3'-5'77'0,"3"10"-42"0,0 1-41 16,0 7 12-16,0 13 2 15,0 1 16-15,0 4 10 16,0 1-18-16,3-3-8 0,0 3-4 16,3-6-8-16,-1 1 1 15,1-1-23-15,0-7-8 16,6-6-56-1,3-8 1 1</inkml:trace>
  <inkml:trace contextRef="#ctx0" brushRef="#br1" timeOffset="277">7464 18357 148 0,'-9'0'57'0,"6"0"-30"16,-3 0-29-16,3 0 11 0,-6 0 9 15,0 5 6-15,-5-2-1 16,-7 2 0-16,3 3-12 16,0-3-4-16,3 1-1 0,6 1 1 15,3-1 3-15,3 2-1 16,9 2 2-16,9-2-6 16,6-2-1-16,3 1-4 15,0-1-1-15,2-4-19 16,4 4-7-16,6-1-39 15,-3-2-55-15,-1-3 29 16</inkml:trace>
  <inkml:trace contextRef="#ctx0" brushRef="#br1" timeOffset="278">8140 18140 192 0,'-3'-5'71'0,"6"5"-38"0,-3 5-32 16,0-3 16-16,0 9-2 15,3 2 3-15,0 3-6 0,0 3 1 16,0 7-8-16,0-2-1 0,0-3 0 16,0-2-16-16,0-1-4 15,3-5-36-15,-1-5-14 16,1 0-17-1</inkml:trace>
  <inkml:trace contextRef="#ctx0" brushRef="#br1" timeOffset="279">8286 18193 236 0,'-21'-6'90'0,"18"1"-48"0,-15 5-53 0,12 5 11 0,-3-5-10 16,-3 6-1-16,-3 2 3 15,0 5 5-15,1-8 2 16,-1 8-13-16,0 1-5 0,0-1-28 16,3-5-49-1</inkml:trace>
  <inkml:trace contextRef="#ctx0" brushRef="#br1" timeOffset="280">8065 18227 200 0,'0'0'77'0,"3"5"-42"0,3-5-26 15,0 0 22-15,3 0 3 16,6 6 6-16,3 2-19 0,3 0-9 16,6-3-8-1,2 8-6-15,-2-5 1 0,-3 3-52 0,-3-3-24 16,-3 5-34 0</inkml:trace>
  <inkml:trace contextRef="#ctx0" brushRef="#br1" timeOffset="281">8387 18463 176 0,'-6'0'68'0,"3"0"-36"0,-3 0-44 16,3 0 10-16,0 5 0 15,0-5 6-15,0 0 11 16,0 0 6-16,3 0-11 16,0-5 1-16,0 5 0 0,3-3-6 15,0 3-3-15,3-5-1 16,-6 5-1-16,6 0 0 15,-3 0 2-15,-3 0 3 16,0 0 2-16,0 0 5 16,0 0 5-16,0 5-7 15,-3-5-3-15,0 0-4 0,0-5 0 16,0 5-4-16,3-6 0 16,0 6-6-16,0-2 0 15,3-4-30-15,3 6-13 16,0 0-47-1</inkml:trace>
  <inkml:trace contextRef="#ctx0" brushRef="#br1" timeOffset="282">8699 18336 148 0,'-17'-11'57'0,"14"-5"-30"0,-3 6-25 0,3-4 14 16,-3 14 14-16,-3-5 10 15,0 5-9-15,-3 0-4 16,0 5-15-16,-3 9-5 15,3-4-3-15,0 3 0 0,0 3 0 16,6 3 2-16,3-1 1 16,6 3 1-16,9-2 0 15,6 0 0-15,3-6 2 16,9-5 6-16,3-8 4 16,2-6-6-16,-2-7-1 15,-6 0 2-15,-3-8 0 0,-4 2-2 16,-8-7 0-1,-6-1-5-15,-6 6 0 16,-9-3-7-16,-3 6-1 0,-5 2-31 16,-1 5-14-16,-3 3-90 15,0 3-57 1,12 5 80-16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5:47:06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7107 10798 232 0,'-6'0'88'0,"3"0"-69"0,3 0 15 16,-3 0 3-16,3 0-12 16,0 0-3-16,0 0-10 15,0 0-3-15,0 0-5 16,0 0 4-16,6 0 2 0,3 0 1 15,0 0 1-15,3 0 9 0,0-3 4 16,3 0-13-16,-1 1-7 16,4-1-6-16,0-2-2 15,3-1-7-15,6 4-2 16,0-1 18-16,5 3 9 16,4-2-4-16,0 2-3 31,2-3-5-31,1 0 0 0,-3 1 0 15,0-1 1-15,-1 0 0 16,1 1 0-16,0-1 2 16,-1 3 3-16,-2-3 0 15,0 3 0-15,3 0-3 16,2 0-1-16,-2 0-3 16,0 3-2-16,-4-3 3 0,1 0 0 15,0-3-1-15,0 3-2 16,2 0 1-16,1 0-1 15,0 0 0-15,0 0 0 16,-1 0 0-16,4 3 0 0,0-3 2 16,-1 3 1-16,-2-1-1 15,0 1 1-15,0-3-2 16,-1 0-1-16,1-3 1 16,0 3-1-16,-1 0 2 15,4 0 1-15,-3 0-4 16,3 3 1-16,2 0 0 15,-2-1 2-15,0 1-3 16,-4 0 0-16,1-3 1 16,0 0 0-1,-4 0 0-15,4 0 0 0,0 0 0 16,0 0 2-16,-1 2-3 16,-2 1 0-16,6-1 1 15,-3 4 0-15,2-4 0 16,-2 1 0-16,3-3 0 15,-4 0 0-15,7 0 0 0,0-3 0 16,-1 3 0-16,4 0 2 16,3 3-3-16,2 0 0 15,1-1 1-15,-1-2 2 16,-2 0-3-16,0 0 0 0,-1 0 1 16,4-2 2-1,0 2-3 1,2 0 0-16,4 2 1 0,-4 1 2 15,1-3-3 1,-7 0 0-16,1 0 1 0,0-3 2 16,-1 1-1-16,1 2-1 15,3 2 1-15,2 1-1 16,-2 0 0-16,-1-3 0 16,-2 0 0-16,0-3 2 15,14 0-1-15,-5 1-1 0,2 2 1 16,4 2-1-16,-1-2 0 15,-2 0 0-15,-4 0 0 16,1-2 0-16,-1-1 0 16,4 3 2-16,5 0-1 15,1 3-1-15,-1-1 1 0,1-2-1 16,-4-2 0-16,1-1 2 16,2 3-1-16,4 3-1 15,2-1 1-15,-5 1 1 16,-4-3-1-16,1-3-1 15,-1 3 1 1,4 0-1-16,-1 3 0 0,7 0 2 16,-7-3-1-1,1 0-1-15,2-3 1 16,-2 0-1-16,-1 3 0 16,1 0 2-16,2 3-3 0,-3-3 0 15,-2 0 1-15,0-3 2 16,-1 1-1-16,1 2-1 15,-1 2 1-15,4 1 1 16,-1 0-1-16,-5-6-1 16,-4 3 1-16,1-3-1 0,2 1 0 15,-2 2 0-15,5 2 0 16,1-2 2-16,-7 0-1 16,1-2-1-16,-1-1 1 15,-2 0-1-15,3 3 0 16,-1 3 0-1,7 2 0-15,-4-2 0 0,-2 0 0 16,-1-3 0 0,-2 0 0-16,-4-3 0 0,1 3 0 15,0 0 0-15,2 3 0 16,1-1 0-16,-1 1 0 16,1-3 0-16,-3 0-3 15,-1 0 2-15,4 0 3 16,-4 0 1-16,4 0-1 15,2 3-2-15,4-1 1 16,2-2 1-16,1 0-1 0,0-2-1 16,2 2 1-16,0 0-1 15,7 5 2-15,-1-2 1 16,-2-3-1-16,2-3 1 16,-2 3-2-16,2 0-1 0,4 5 1 15,2-5 1-15,0 0-1 16,1-2 2-16,-1 2 0 15,6 0 1 1,4 2-2-16,-4-2-2 16,-3 0 1-16,1-2-1 15,-1 2-3-15,4 2 2 16,-1 1 1-16,0-3 2 16,4 0-1-16,-1 0-1 15,6 2 1-15,0 1-1 16,4-3 0-16,-1 0 0 0,3 3 0 15,6-1 2-15,-2 1-3 16,-1-3 0-16,9 3 1 16,3 2 0-16,-3-2 0 15,0-3 2-15,0 5-1 16,6 0-1-16,-5-2 1 0,-1-3-1 16,-6 3 0-16,0-1 0 15,-3 3 0-15,-2-5 2 16,-4 0-1-16,-3 0-1 15,3 6-2 1,1-6 1-16,-7 0 1 0,-3-3 0 16,-2 3 0-1,-1 0 2-15,0 3 3 16,-5-3 2-16,-4 0-1 16,0-6-1-16,-2 6-3 15,2-2 1-15,1 2 0 0,-1-3 1 16,1 1-2-16,-1-1-2 15,3 0 1-15,4 3 1 16,2 3-1-16,0-6-1 16,4 3 1-16,2 0-1 0,-3 6 0 15,4-4 2-15,-7 3-1 16,-3-5-1-16,-5 6 1 16,-7-6-1-16,-5 5-3 15,-10-5 2-15,-5-3-10 16,-9-2-3-16,-4-3-110 15,7-2-47-15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5:47:16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 14467 288 0,'0'0'25'0,"-6"8"-25"16,6-8 0-16,-6 6 0 0,6-6 188 0,-6 10 33 16,3-2 7-16,3-8 0 0,0 0-142 0,0 0-29 15,0 0-5-15,0 0-2 0,0 0-19 0,0 0-4 0,0 0-1 0,0 0 0 16,0-8-6-16,0-2-2 15,3-4 0-15,3-1 0 0,-6-1 2 0,6-3 0 0,0-2 0 0,-3-5 0 16,3-1 0-16,-3 1 0 0,3-1 0 16,-6-2 0-16,3 0-20 0,0-3 0 0,2-2 0 15,-5-1-9-15,3-2 9 0,-3 0 0 0,6-2 8 0,-6-1-8 16,0 0 0-16,-6 1 0 0,6-4 0 0,-3 6 0 16,3 0 15-16,0 3 5 0,-5 2 0 0,2 0 1 15,3 6 16-15,0-1 3 0,0 1 1 0,0 5 0 16,-3 2 0-16,3 6 0 0,0 0 0 0,0 2 0 15,0 1-9-15,0 2-1 0,-6 0-1 0,6 8 0 16,0 0-14-16,0 0-2 0,0 0-1 0,0 0 0 16,6 10-13-16,0 6 0 0,-1 5 0 0,7 6-10 15,-3 2-1-15,3 5 0 0,6 6 0 0,-6 5 0 16,6 3 11-16,-6 4 0 0,6 4 0 0,2 2-8 16,-5-5 8-16,3 3-12 0,3-6 12 0,-3 0-12 0,-3-5-10 15,3 3-2-15,2-8-1 0,-2-3 0 0,0-3 5 0,3-2 0 16,-6-3 1-16,0-3 0 0,0-5 11 15,-3-5 8-15,-4 0-12 0,7-3 12 0,-9-5-8 16,0 0 8-16,-3-2 0 0,-3-6 0 0,0 0-8 0,0 0 8 16,0 0 0-16,-3-3 0 0,-3-2 0 0,0-3 9 15,-3-3 1-15,1 1 0 0,-10-1-10 0,3-2 12 16,-3-3-12-16,0 3 12 0,-3-6-12 0,3 1 0 16,3-1 9-16,-5 1-9 0,-1-1 0 0,3 3 0 15,0-2 0-15,-3 2 0 0,6 0 0 0,-8 3-13 16,2-3 5-16,0 3 8 0,-3-1-14 0,-3 4 5 15,3-1 1-15,-2 3 0 0,2 0 8 0,3 0-8 0,-9 0 8 16,9 3-8-16,-5-3 8 0,5 3 9 0,6 0-1 16,-9 2-8-16,9-2 18 0,-3 2-3 0,6 3-1 0,1 0 0 15,2 0-3-15,-3 0-1 0,6 0 0 0,6 0 0 16,0 0-10-16,0 0 0 0,0 0 0 0,0 0 0 16,0 0-8-16,9-3-4 0,0 1-1 0,6-4 0 15,2-1 13-15,10-1 0 0,-3-6 0 0,3 1-9 16,5-5 9-16,1-1 0 0,3 1 0 0,6-4 0 15,-7-4 0-15,4 2 0 0,-3 0 0 0,5 1-8 16,-8-1 8-16,6 3-10 0,0-1 10 0,-7 4-10 16,1-1 10-16,-3 3 0 0,3-2 0 0,-10 5-8 15,4-1 8-15,-6 1 0 0,-3 5 0 0,0 0 0 16,-3 3 0-16,-6 0 0 0,-1 2 10 0,-2 0-10 16,-6 3 15-16,0 0-3 0,0 0-1 0,0 14 0 15,-9-1 5-15,-2 5 2 0,-4 4 0 0,0 1 0 0,-12 7-3 16,3 1-1-16,-3 6 0 0,-2 3 0 0,-4 0-14 15,0 2-16-15,3 0 3 0,-5-2 1 0,5 0-7 0,-3-1-1 16,3-2 0-16,1-2 0 16,-1-1-14-16,6-2-3 0,-3-3-1 15,3 0-506-15,4-5-100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5:50:34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10304 378 128 0,'-3'0'49'0,"3"0"-26"0,0 0-9 0,0 0 15 16,0 0-3-16,6-3 2 16,3 1-10-16,3-1-3 15,3 0-8-15,3 1-5 0,0 2-1 16,3 0-1-16,-4 5 2 15,-2 3-1-15,-3 3-1 16,-6 7 5-16,-9 3 1 16,-3 0 2-16,-3-2 0 15,-3-1-2-15,-2-2-1 16,-1 0-1-16,0-3 0 16,3-2 0-16,3-3 0 15,3 0-5-15,3-3 1 16,6 0 4-16,3-2 2 15,6 0-5-15,3-1-2 0,12 1-3 16,-1 0 0-16,1-1 7 16,0 1 3-16,-3 0-3 15,-6-1 0-15,-1 4-10 16,-5-4-3-16,-3-2-44 16,0 0-16-16,-3-2-25 15</inkml:trace>
  <inkml:trace contextRef="#ctx0" brushRef="#br0" timeOffset="1">10507 227 164 0,'-33'-13'63'0,"12"8"-34"0,0-3-12 0,12 5 22 16,-2 3-13-16,-4 0-3 15,-3 3-11-15,-3 5-3 16,-3 15-5-16,-3 7-5 0,-2 7-2 16,2 10 4-16,6 3 1 0,3 3-3 15,12 3 1 1,21 2 0-16,0-2 0 0,12-14 2 15,11-10 1-15,16-11 7 16,8-13 6-16,7-21-2 16,-1-11 2-16,-2-8-3 15,-10-13 2-15,-8-2 9 16,-18-4 5-16,-15-7 9 16,-18 2 3-16,-15 4-4 15,-15 4-2-15,-9 8-14 16,-8 8-3-16,-1 9-28 15,4 4-10-15,5 9-48 16,9 4-19-16</inkml:trace>
  <inkml:trace contextRef="#ctx0" brushRef="#br0" timeOffset="2">205 1425 92 0,'-3'0'35'0,"0"0"-18"0,1 0 4 0,2 0 17 16,0 0-3-16,0 0 2 15,-3-2-6-15,3 2-1 16,0-3-17-16,0 0-3 0,0 1 0 16,3-1-6-16,-1-2-2 15,4-1-1-15,3 4-1 16,3-1-3-16,0 3 2 16,0 3 1-16,-3 2 0 15,0 3 2-15,-6 3 1 16,-3 2 3-16,0 3 1 15,-3-6-3-15,0 1-1 16,0-3 1-16,3 0 0 16,3-3-2-16,3 6 1 15,3-1-7-15,6 1-1 0,0 5-1 16,2-3 2-16,-2 3 2 16,3-3 1-16,-9 3 9 15,-3 0 5-15,-9 0 9 16,-3-3 6-16,-6 0-6 15,-3-2-1-15,1-3-12 16,-4-1-3-16,0-1-6 16,0-1-1-16,3 0-12 15,3-5-5-15,3 0-39 16,3 0-15-16,6-2-45 16</inkml:trace>
  <inkml:trace contextRef="#ctx0" brushRef="#br0" timeOffset="3">313 1282 108 0,'0'-21'41'0,"0"24"-22"0,-3-11-3 0,3 8 16 15,-3-3-2-15,-3 1 0 0,-3-1-4 16,-3 0-1-16,-3 1-14 16,0 2 0-16,-6 2 0 0,-3 6-4 15,-2 5-2 1,-4 6-2-16,0 2 0 16,0 11-7-16,1 13 1 15,-1 8 1-15,9 5 1 16,12-2-2-16,9-4 0 0,6-1-1 15,12-4 3-15,12-7 2 16,5-8 2-16,13-16 5 16,14-14 3-16,7-10 0 15,-1-13 3-15,4-13-1 16,-13-16 2-16,-8-3 5 16,-12 0 4-16,-16 2 23 15,-11-4 10-15,-21 2-6 16,-8 8-1-16,-13 5-24 0,-12 9-8 15,-2 4-13-15,-1 9-6 16,3 4-40 0,9 4-17-16,7 4-59 0,11 1-26 15,9 0 3 1</inkml:trace>
  <inkml:trace contextRef="#ctx0" brushRef="#br0" timeOffset="4">2910 339 148 0,'0'2'55'0,"3"-2"-30"0,-3 0-16 0,0 0 14 0</inkml:trace>
  <inkml:trace contextRef="#ctx0" brushRef="#br0" timeOffset="5">2916 336 298 0,'3'-8'25'0,"0"0"-13"16,3-2-6-16,-1-1-2 0,1-2 0 15,0-3 0-15,0 0-2 16,-3 0-2-16,0 3 1 16,0 0-1-16,0 2 0 15,-3 1 2-15,0 2-3 16,0 2 0-16,3 4 1 15,-3 2 0-15,3 5-3 16,0 6 2-16,3 7 3 16,-3 1 3-16,0 7 0 15,0 8 0-15,0 1-3 16,0-3 1-16,-3-3-4 0,3-3 0 16,0-5-1-1,-3 3-50-15</inkml:trace>
  <inkml:trace contextRef="#ctx0" brushRef="#br0" timeOffset="6">2877 577 192 0,'-6'0'71'0,"6"0"-38"0,3 0-30 0,-3 0 15 16,6 0 4-16,3 0 4 15,6 0-10-15,3 0-4 0,2 0-7 16,7-5-6-16,6-1 0 0,0 4 1 16,-7 4 2-1,-2 1-25-15,-3 0-12 0,0-6-53 16,-6 0-36 0,-3-7 49-16</inkml:trace>
  <inkml:trace contextRef="#ctx0" brushRef="#br0" timeOffset="7">2942 32 132 0,'-17'-13'52'0,"11"10"-28"0,-3-2-8 0,6 2 16 16,-3 0-13-16,0 3-5 15,0-2-7-15,0-1-2 16,0 3-3-16,-6 0 1 0,-3 3 0 15,0 2-1-15,0 6-2 16,0 2 1-16,-2 11 1 16,-4 5-1-16,0 10 2 0,6 9-4 15,0 13 0 1,6 0-1-16,6 8 0 0,9-1 2 16,6-4 0-16,9-9 6 15,9-4 4-15,8-12 1 16,16-10 1-16,9-13 2 15,2-16 2-15,3-13 2 16,-2-16 3-16,-10-11 4 16,-8-5 2-16,-12-10 5 15,-15-3 5-15,-15-3-7 16,-9-5-1-16,-12 5-14 16,-9 5-6-16,-6 6-6 0,-11 13-3 15,2 5-13-15,0 8-4 16,6 8-40-16,4 6-15 15,5 5-49 1,9 7-47-16,3-2 63 16</inkml:trace>
  <inkml:trace contextRef="#ctx0" brushRef="#br0" timeOffset="8">2975 405 92 0,'0'-3'35'0,"0"3"-18"0,0 0-9 16,0 0 13-16,0 0-3 16,0 0-1-16,0 0-5 15,0 0-2-15,0 0-6 16,0 6-3-16,0-1 0 16,3 3 5-16,-3 0 6 0,0 2-2 15,0 1 0-15,3 2-4 0,-3 3 1 16,0 3-6-16,0-1-3 15,0-5-2-15,0 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23:26:11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21186 1188 460 0,'0'0'41'0,"0"0"-33"0,0 0-8 0,-6 0 0 15,3 5 156-15,-6-5 30 0,0 6 6 0,-3-4 0 16,3 4-46-16,-2 7-10 0,-4-8-1 0,-3 8-1 16,3 0-28-16,-3 1-6 0,0 4 0 0,0 3-1 15,0-2-26-15,4 7-5 0,-4 1 0 0,3-1-1 16,3 1-28-16,3 5-6 0,3-6-1 0,6 6 0 16,3-6-15-16,6 1-3 0,0-1-1 0,6-7 0 15,3 2-13-15,-1-3 8 0,4-4-8 0,3-1 0 16,0 0 0-16,3-8 0 0,0 3-8 15,2-8 8-15,1 6-181 16,-3-6-30-16</inkml:trace>
  <inkml:trace contextRef="#ctx0" brushRef="#br0" timeOffset="583.305">21445 1368 748 0,'0'0'67'0,"0"0"-54"0,0 0-13 0,0 0 0 16,0 0 184-16,-6 0 35 0,0 0 6 0,0-5 2 0,0 5-88 0,-3 0-18 15,-3 5-3-15,3-5-1 0,-2 8-36 0,-1-8-7 16,0 8-2-16,0-3 0 0,0 3-31 0,0 3-6 16,3-3-2-16,0-3 0 0,3-3-12 0,6-2-2 15,0 0-1-15,0 0 0 0,6 11-18 0,3-6 8 16,3-5-8-16,3 8 0 0,0-8 10 0,6 0-10 16,-4 6 8-16,4-6-8 0,-3 8 12 15,-3-8-2-15,0 5-1 16,-6-5 0-16,0 8-9 0,-3-8-11 0,-6 0 3 0,0 0 0 15,-3 8 8-15,-3 2 14 0,0-2-3 0,-6-3-1 0,0 3 11 16,-3-2 3-16,-6 2 0 0,6-3 0 0,-2 0-16 0,2 3-8 16,-3-3 10-16,3-5-10 0,0 8 0 15,3-8 0-15,3 6 0 0,0-6 0 16,3 0-100-16,0 2-16 0,6-2-3 0,0 0-576 16,0 0-115-16</inkml:trace>
  <inkml:trace contextRef="#ctx0" brushRef="#br0" timeOffset="866.3">21576 1291 1000 0,'0'0'44'0,"0"0"10"0,0 0-43 0,9 0-11 0,-3 0 0 0,3-5 0 0,-3 5 72 0,3 0 12 16,0 0 2-16,3 5 1 0,-1-5 8 0,4 5 1 16,-6 3 1-16,3 0 0 15,3 3-10-15,0 2-3 0,-3 6 0 0,0-6 0 0,0 3-2 0,-6 2-1 16,-3 1 0-16,3-1 0 0,-9 4-21 0,0-1-4 16,-6 2 0-16,3-4-1 0,-9 7-23 0,0-4-5 15,6-4-1-15,-6-2 0 0,0 0-18 0,3-3-8 16,3 0 8-16,0-5-8 15,1 0-85-15,5-2-23 0,-3-1-4 0,6-5-914 0</inkml:trace>
  <inkml:trace contextRef="#ctx0" brushRef="#br0" timeOffset="1274.712">22153 1368 2023 0,'0'0'89'0,"-3"0"19"0,-2-5-86 0,5 5-22 0,0 0 0 0,0 0 0 0,0 0 55 0,0 0 6 16,0 0 2-16,0 0 0 0,0 0-37 0,0 0-7 16,0 0-2-16,11 0 0 0,4 0-2 0,-3 0-1 15,3 0 0-15,0 0 0 0,3 0-14 0,-3 0 0 16,0-6 0-16,-4 4 0 15,4 2-31-15,-3-6-2 0,3 6-1 0,-6 0 0 16,0 0-31-16,0-5-7 0,-3 5 0 0,-6 0-1 16,0 0-187-16,0 0-36 0</inkml:trace>
  <inkml:trace contextRef="#ctx0" brushRef="#br0" timeOffset="1421.028">22162 1508 1573 0,'0'0'69'0,"0"0"15"0,-9 5-67 0,3 1-17 0,1-6 0 0,5 0 0 16,0 0 136-16,0 0 23 0,0 0 5 0,0 0 0 15,0 0-61-15,5 0-13 0,1-6-2 0,3 1-1 16,0 2-64-16,6-2-13 0,0 0-2 0,6 2-8 16,-3-2 8-16,3 5-8 0,-4 0 0 0,4-5 0 31,0 2-154-31,-3 3-34 0</inkml:trace>
  <inkml:trace contextRef="#ctx0" brushRef="#br0" timeOffset="1941.464">22871 1323 986 0,'0'0'44'0,"0"0"8"0,0 0-41 0,3-5-11 0,3-1 0 0,-6 6 0 15,3-2 107-15,-3 2 19 0,0 0 4 0,0 0 1 16,0-6-7-16,0 6-2 0,0 0 0 0,-6 0 0 15,0-5-21-15,-3 10-4 0,-3-5-1 0,3 6 0 16,-3-6-32-16,0 8-6 0,-3-3-2 0,6 3 0 16,-3-3-18-16,4 0-4 0,-1 3-1 0,3-2 0 15,6-4-17-15,0-2-4 0,0 11-1 0,6-3 0 16,0-3-11-16,3-5 0 0,2 8 0 0,-2-3 0 16,3-5 0-16,0 8 0 0,-3-8 0 0,3 6 0 15,-3 2 0-15,0-3 8 0,-6-3-8 0,-3-2 8 16,3 11 0-16,-6-3 0 0,-3 3 0 0,0-3 0 15,-3-1 1-15,-3 4 0 0,3-8 0 0,-3 2 0 16,-3 0-9-16,0 3 8 0,4-8-8 0,-1 0 8 16,0 0-8-16,3 5 0 0,0-5 0 0,0 0-11 15,6-5-43-15,3 5-9 16,0 0-1-16,0 0-1 0,0 0-152 0,6-8-31 16,3-2-5-16</inkml:trace>
  <inkml:trace contextRef="#ctx0" brushRef="#br0" timeOffset="2225.354">23002 1349 633 0,'0'0'56'0,"-6"6"-44"0,0 2-12 0,0-3 0 0,0 3 295 0,0-3 57 15,0 3 11-15,3 0 2 0,0 3-249 0,-3 2-51 16,3-5-9-16,3-3-3 0,-3 8 4 0,6-7 1 16,0 2 0-16,3-1 0 0,0-1-20 0,3-1-4 15,3-5-1-15,3 0 0 0,-3 0-17 0,6 0-4 16,-4-5-1-16,1-1 0 0,-6 4-1 0,3-3 0 0,-3-3 0 15,0 2 0-15,-3-2 7 0,-3-2 2 0,-3 2 0 0,-3-3 0 16,0 3-1-16,0 0 0 0,-3-2 0 0,-3 2 0 16,0 0-9-16,-3 3-1 0,3-3-8 0,3 2 12 15,-6-2-12-15,7 3 9 16,-4 0-9-16,6 5 8 16,0-8-36-16,3 8-8 0,0 0-2 0,0 0 0 15,0 0-139-15,6 0-28 0,3-5-6 0,-1 5-426 0,4-8-86 16</inkml:trace>
  <inkml:trace contextRef="#ctx0" brushRef="#br0" timeOffset="2541.438">23189 1273 1587 0,'0'0'70'0,"0"0"15"0,0 0-68 0,-6 5-17 0,0-5 0 0,3 5 0 15,-3-5 106-15,0 8 18 0,1-3 3 0,2 3 1 0,0 0-49 0,0 3-10 16,3 2-1-16,0 0-1 0,0-5-24 0,3 6-5 16,0-1-1-16,3 0 0 0,-1-2-21 0,4 2-5 15,3-5-1-15,0-3 0 0,0 0-10 0,0-2 0 16,0 2 9-16,3-5-9 0,-3 0 0 0,0 0 0 15,0-8 0-15,-1 3 8 0,1 0-8 0,0-3 0 16,-3-3 0-16,0 3 0 0,0-5-8 0,0 0 0 16,-3 0 0-16,0-1 0 0,-3 6 8 15,0-2 0-15,0 2 0 0,-3 3 0 0,0-3 0 0,0 8 0 16,0 0 0-16,0 0 0 0,0 0 0 0,0 0 0 16,0 0 10-16,-3 2-10 0,0 4 16 0,0 2-4 15,0 2 0-15,3-5 0 0,3 9-4 0,-3-6-8 16,6 5 11-16,-3-5-11 0,3 2 0 0,0-2 0 15,0-2 0-15,-3 2 0 16,6-1-36-16,-3-1-10 0,2-1-2 0,1 0-1 16,0-5-179-16,0 0-36 0</inkml:trace>
  <inkml:trace contextRef="#ctx0" brushRef="#br0" timeOffset="2766.455">23541 1341 864 0,'0'0'76'0,"-3"8"-60"0,0-2-16 0,0 7 0 16,3-5 188-16,0 0 34 0,-3 2 7 0,3 4 2 15,0-6-109-15,3 5-22 0,-3-8-4 0,0 3 0 16,3 3-48-16,-3-11-10 0,0 0-2 0,0 0 0 16,0 0-18-16,0 0-4 0,0 0-1 0,0 0 0 15,6 0 3-15,-6 0 1 0,0 0 0 0,5-6 0 16,-2 1 2-16,3-3 0 0,-3-3 0 0,3-2 0 16,0 0-8-16,0 0-2 0,0 0 0 0,3-1 0 0,-3 6-9 15,0-5 0-15,3 8 9 0,-3-3-9 16,3 3 0-16,-3 5 0 0,6-6 0 0,-3 6 0 15,3 0-18-15,-1 0-5 0,1 6-1 0,0-6-668 16,0 5-133-16</inkml:trace>
  <inkml:trace contextRef="#ctx0" brushRef="#br0" timeOffset="3022.215">23933 1238 460 0,'0'0'41'0,"0"0"-33"0,-6-5-8 0,1 5 0 16,-1 5 134-16,3-5 25 0,-3 6 5 0,0 1 0 15,-3-1-99-15,0 2-20 0,-3 5-4 0,3 0-1 16,-3 0 60-16,0 1 12 0,3 4 3 0,0-5 0 16,0 6-6-16,3-6-1 0,0 3 0 0,3-3 0 15,3 0-50-15,3 3-10 0,0-2-3 0,6-1 0 16,0-5-31-16,0 5-6 0,6-8-8 0,-3-5 11 15,6 3-11-15,0-3 0 0,0-3-10 0,2 3 10 32,4-5-144-32,-3 0-22 0,0-3-5 0</inkml:trace>
  <inkml:trace contextRef="#ctx0" brushRef="#br0" timeOffset="3324.992">24091 1310 1670 0,'0'0'148'0,"0"0"-118"15,0 0-30-15,0 0 0 0,0 0 88 0,0 0 11 16,0 0 2-16,6 2 1 0,-6-2-36 0,6 6-7 16,6-1-2-16,0-5 0 0,-3 3-5 0,3-3-2 15,0 0 0-15,0 0 0 0,-1-3-33 0,1 3-6 16,0-5-2-16,0 5 0 0,-3-6-9 0,0 4 0 16,0-4 0-16,-6-2-11 0,3 3-5 0,-3 0-2 15,-3 2 0-15,0-2 0 0,-6-3 2 0,0 3 1 16,0 5 0-16,-3-8 0 0,-3 2 5 0,0 6 1 15,-3 0 0-15,0 0 0 0,-2 6 9 0,-4 2 0 16,6-3 0-16,-3 8 0 0,3-5 12 16,0 0 8-16,3 3 2 0,6 2 0 0,0 0 18 0,4-5 3 0,2 3 1 15,2 2 0-15,4-5-8 0,6-3 0 16,3 3-1-16,0 0 0 0,3-3-15 0,3 1-4 0,3-6 0 0,-1 0 0 31,4 0-120-31,6-6-24 0,32-2-4 0,-17-10-2 0</inkml:trace>
  <inkml:trace contextRef="#ctx0" brushRef="#br0" timeOffset="4129.872">21073 1905 1479 0,'0'0'32'0,"-3"5"8"0,0 9 0 0,-3-7 2 0,0 4-34 0,-3 10-8 0,3-2 0 0,-3-3 0 15,3 7 59-15,-3-1 9 0,0 1 3 0,1 4 0 16,2-6-11-16,0 3-3 0,3-3 0 0,3 0 0 16,0-2-28-16,6-1-5 0,0-5-2 0,2 1 0 15,1-6-22-15,0 2 9 0,3-2-9 0,0-8 0 16,6 5 0-16,-3-5 0 0,6 0 0 0,0 0 0 31,-1-5-129-31,1-3-23 0</inkml:trace>
  <inkml:trace contextRef="#ctx0" brushRef="#br0" timeOffset="4456.936">21433 1834 864 0,'0'0'38'0,"0"0"8"0,-3 5-37 0,-6 0-9 15,0 3 0-15,-3 5 0 0,3 6 163 0,-2-6 30 16,-1 8 7-16,-3 3 0 0,3 3-95 0,-3-1-19 15,0 6-4-15,0-6-1 0,3 1-21 0,3-6-4 16,3 3 0-16,-3-3-1 0,6-3-33 0,-2 3-6 16,8-10-2-16,-3 2 0 0,2 1-14 0,-2-7 0 15,6-1 8-15,0 2-8 0,6-8 0 0,-3 5 0 0,3-5 8 0,3-5-8 16,0-1 0-16,0 4 0 0,0-4 0 16,-3 1 0-1,2 3-100-15,-2-4-24 0,-3-2-4 0</inkml:trace>
  <inkml:trace contextRef="#ctx0" brushRef="#br0" timeOffset="4625.517">21210 2066 1612 0,'0'0'144'0,"0"0"-116"0,0 0-28 0,0 0 0 15,0 0 136-15,6-5 20 0,6 0 5 0,0 2 1 0,0 3-119 0,2-5-24 16,4 5-5-16,0 0-1 0,3 0 0 0,3 0 0 15,0 0 0-15,-1 0 0 16,1 0-85-16,-3 0-18 0,3 0-3 0</inkml:trace>
  <inkml:trace contextRef="#ctx0" brushRef="#br0" timeOffset="4890.048">21671 1852 1872 0,'-9'5'83'0,"9"-5"17"0,3 8-80 0,-3-2-20 0,6 7 0 0,0-5 0 16,-3 10 31-16,3 1 2 0,3-3 1 0,-3 8 0 15,-3-3 40-15,-3 0 8 0,3 3 2 0,-3-6 0 16,-3 3-19-16,0 1-3 0,0-4-1 0,-3 1 0 16,-3-1-34-16,0-5-7 0,0 1-2 0,-3-1 0 15,0 3-18-15,4-6 10 0,-4 3-10 0,3-7 8 16,0 2-8-16,0-3-14 0,3 3 3 0,0-3 1 31,6-5-115-31,0 0-23 0,0 0-5 0,0 0-1 16,0 0-54-16,3-5-12 0,6-3-1 0</inkml:trace>
  <inkml:trace contextRef="#ctx0" brushRef="#br0" timeOffset="5151.678">21945 2013 691 0,'0'0'61'0,"0"0"-49"16,0 0-12-16,0 0 0 0,0 0 305 0,0 0 59 15,6-2 11-15,0-1 2 0,0 3-291 0,3-5-58 16,0 0-12-16,0 2-3 0,3 3-13 0,0 0 0 16,-1 0 0-16,1 0 0 15,3 0-92-15,0 0-22 0,-3 0-4 0,0 0-1 0</inkml:trace>
  <inkml:trace contextRef="#ctx0" brushRef="#br0" timeOffset="5309.575">21954 2133 1152 0,'0'0'102'0,"0"0"-82"0,0 0-20 0,0 0 0 16,3-6 151-16,-3 4 25 0,6-4 6 0,0-2 1 15,3 3-145-15,3 0-29 0,0 0-9 0,3 2 0 16,-1-2 0-16,7-3 0 0,0 2 0 0,0 6-536 16,0-8-108-16</inkml:trace>
  <inkml:trace contextRef="#ctx0" brushRef="#br0" timeOffset="5610.871">22600 1794 691 0,'0'0'30'0,"-6"0"7"0,0 5-29 0,0-2-8 15,3 7 0-15,-3-4 0 0,0 7 252 0,3 0 48 0,0 3 11 0,0 8 1 16,0-3-212-16,0 5-42 0,-3 6-9 0,3-5-1 16,0-1-23-16,0 1-4 0,3-4-1 0,3-1 0 31,0-4-64-31,3 1-12 0,0-4-4 0</inkml:trace>
  <inkml:trace contextRef="#ctx0" brushRef="#br0" timeOffset="5780.143">22427 2043 1969 0,'0'0'43'0,"0"0"9"0,0 0 1 0,6-3 3 0,0 3-44 0,0-5-12 0,3-1 0 0,3 4 0 0,-3 2 19 0,3-6 1 16,0 6 1-16,6 0 0 0,-4 0-21 0,4 0 0 16,3 6-10-16,0-6 10 15,3 0-155-15,-3 2-24 0</inkml:trace>
  <inkml:trace contextRef="#ctx0" brushRef="#br0" timeOffset="6085.888">22779 2040 921 0,'0'0'82'0,"-9"0"-66"16,0 3-16-16,0 2 0 0,3 0 188 0,0-5 35 16,-3 8 6-16,3-3 2 0,0 3-163 0,-3 0-32 0,0 3-6 0,3 2-2 15,0 0 17-15,0-5 3 16,3 3 1-16,0-3 0 0,0-3-5 0,3-5 0 16,0 0-1-16,6 8 0 0,-6-8-31 0,9 5-12 0,0-2 11 0,3-3-11 15,0-3 0-15,0-2 0 0,3 0 0 16,-3 2 0-16,0-8-20 0,-4 4-4 0,1-1-1 0,0 2 0 15,-3-4 5-15,0 7 0 0,-6 3 1 0,0 0 0 16,0 0 39-16,0 0 8 0,0 0 2 0,0 0 0 16,0 0 7-16,0 0 2 0,-6 5 0 0,3 3 0 15,0-2-21-15,3-6-4 0,0 0-1 0,3 8 0 16,3-3-13-16,0-3 0 0,3 4 0 0,0-6 0 16,0 5-92-16,0-2-22 15,0-3-4-15,0 0-800 0</inkml:trace>
  <inkml:trace contextRef="#ctx0" brushRef="#br0" timeOffset="6344.549">22954 2069 979 0,'0'0'43'0,"0"0"9"0,0 0-41 0,0 0-11 0,0 0 0 0,0 0 0 0,0 11 161 0,0-3 31 16,-3-3 5-16,6 8 2 0,-3-8-99 0,3 3-19 16,-3 6-4-16,3-9-1 0,-3 3-11 0,3 0-2 15,-3 2-1-15,0-10 0 0,0 0-19 0,0 0-4 16,3 8-1-16,-3-8 0 0,0 0-14 0,0 0-4 15,0 0 0-15,0 0 0 0,0 0 19 0,0 0 3 16,0 0 1-16,3-8 0 0,0 3-15 0,0-3-4 16,-3-5 0-16,6 2 0 0,-3 3-12 0,3-5-2 15,0 0-1-15,0 0 0 0,3-1-9 0,0 4 0 16,-3 7 0-16,2-7 0 16,4 2-86-16,-3 2-16 0,-3 4-3 15,6 2-623-15,0 0-124 0</inkml:trace>
  <inkml:trace contextRef="#ctx0" brushRef="#br0" timeOffset="6684.677">23249 2040 1710 0,'-15'3'76'0,"12"2"15"0,0-5-73 0,-3 5-18 0,0-2 0 0,0 2 0 16,0 0 26-16,0-2 2 0,0 8 0 0,0-9 0 15,-3 9 35-15,6-6 7 0,0 3 2 0,0-5 0 16,3 7-21-16,-3-4-4 0,3-6-1 0,0 0 0 15,6 2-34-15,-6-2-12 0,0 0 0 0,9 6 9 0,3-1-9 0,-6-5 0 16,-6 0 9-16,9 0-9 16,0-5 0-16,0 5 0 0,-3 0 0 0,-6 0 0 0,6-8 0 0,-6 8 0 15,0 0 0-15,0 0 0 0,0 0 0 16,0 0 0-16,9 2 0 0,-9-2-8 0,3 6 8 0,3-1 8 16,0 3-8-16,-3-3 11 0,0 8 29 0,0-5 5 15,-3 0 2-15,0 3 0 0,0 2 0 0,0-5 0 16,-3 3 0-16,0-4 0 0,-3 7-8 0,0-9-2 15,-3 8 0-15,0-5 0 0,-3-3-20 0,3 3-4 16,-6 3-1-16,3-3 0 0,3-8-12 0,-3 0 8 16,4 3-8-16,-1-1 0 0,0-2-10 0,3 0-8 15,0-5-2-15,3 5 0 16,3 0-172-16,3-13-34 0,6-1-7 0,-3 4-740 16</inkml:trace>
  <inkml:trace contextRef="#ctx0" brushRef="#br0" timeOffset="6968.898">23439 2074 1612 0,'0'0'144'0,"0"0"-116"0,0 0-28 0,0 0 0 16,0 0 131-16,0 0 20 0,0 0 4 0,9 6 1 15,0-6-92-15,0 2-19 0,0-2-3 0,3-2-1 16,-3 2-12-16,3 0-2 0,0-6-1 0,0 6 0 16,-1-5-26-16,1 2 8 0,-3-2-8 0,0 0 0 15,0-3 0-15,-3 3-17 0,-6 5 2 0,0 0 1 16,3-3-10-16,-3-2-3 0,-3-3 0 15,-3 2 0-15,-3 1 18 0,0 2 9 0,-3 3-10 0,3 0 10 16,-5 0-27-16,2 3 1 0,0 2 0 0,-3 1 0 16,3 2 2-16,0 5 0 0,-3-8 0 0,6 8 0 0,3-5 24 0,0 6 0 15,0-9 0-15,6 3 11 0,-3 0 34 0,3 2 7 16,3-4 2-16,0 2 0 0,6-3-17 0,0 3-3 16,0-3-1-16,3-2 0 0,6 2-9 0,0-5-3 15,6 0 0-15,-1 0 0 16,1-5-103-16,3 2-21 0,-3 3-4 0,0-5-889 0</inkml:trace>
  <inkml:trace contextRef="#ctx0" brushRef="#br0" timeOffset="7168.592">23788 1704 2023 0,'0'0'89'0,"0"0"19"0,-6 5-86 0,0 1-22 0,3-4 0 0,-3 9 0 16,3 7 44-16,0-5 5 0,-3 3 1 0,3 8 0 15,0-3 22-15,3 11 4 0,-3-5 0 0,0 4 1 16,6-4-33-16,0-1-6 0,0 6-2 0,0-11 0 16,3 3-24-16,0-8-12 0,0 2 10 0,3 1-10 31,-3-6-48-31,2 0-16 0,1-7-4 0,-3 2-1032 0</inkml:trace>
  <inkml:trace contextRef="#ctx0" brushRef="#br0" timeOffset="7338.82">23570 1950 1324 0,'-12'-13'59'0,"12"13"12"0,0 0-57 0,0 0-14 0,0-6 0 0,9-1 0 0,3-1 251 0,6 2 47 16,6-7 10-16,3 8 1 0,-1-8-189 0,4 5-37 16,6-3-8-16,-3 3-2 0,5 0-42 0,1 8-9 15,0-5-2-15,-1 0 0 16,1 2-120-16,0-2-24 0</inkml:trace>
  <inkml:trace contextRef="#ctx0" brushRef="#br0" timeOffset="16239.516">13914 6215 633 0,'0'0'56'0,"-3"5"-44"0,-3 3-12 0,0 0 0 0,-3 0 131 0,1 3 24 16,-1 2 5-16,-3 0 0 0,0 3-51 0,3 0-10 16,-6 2-3-16,3 1 0 0,3 5 0 0,0-6 0 15,3 1 0-15,0-1 0 0,0 4-27 0,6-7-5 16,0 1-2-16,3 0 0 0,0 0-48 0,6-3-14 16,0-2 0-16,3-1 8 0,0-2-8 0,0-2-15 15,0 2 4-15,0-6 1 16,0 1-145-16,3 0-29 0,11-6-5 0,-11 0-2 0</inkml:trace>
  <inkml:trace contextRef="#ctx0" brushRef="#br0" timeOffset="16640.435">14099 6249 518 0,'0'0'23'0,"0"0"5"0,0 0-28 0,0 0 0 0,0 0 0 0,0 0 0 0,-6 6 231 0,0-1 41 15,3 0 8-15,-3 1 1 0,3 2-170 0,-6 2-35 16,3 1-6-16,-3 2-2 0,0 0-4 0,0 3 0 16,-3 0-1-16,1 5 0 0,2-2 5 0,0 2 2 15,0 0 0-15,0 0 0 0,6-2-54 0,-3-3-16 16,0 2 8-16,3-5-8 0,0 1 0 0,0-1 0 16,3-3 0-16,3-2 0 0,0 0 8 0,3-3-8 15,0 1 8-15,0-4-8 0,0 4 0 0,0-6 0 16,3 0 0-16,3 0 0 0,-1 0-13 0,1-3-7 15,0 0-2-15,-3-2 0 16,3 0-139-16,-6-3-28 0</inkml:trace>
  <inkml:trace contextRef="#ctx0" brushRef="#br0" timeOffset="16788.096">13882 6482 2113 0,'0'0'46'0,"0"0"10"0,0 0 1 0,0 0 3 0,0 0-48 0,0 0-12 0,0 0 0 0,8-5 0 16,4 0 17-16,0-3 1 0,6 0 0 0,0 0 0 16,0 3-18-16,0-1-12 0,0 1 1 0,-1 0 1 15,1-1 10-15,0 1-8 0,3 0 8 0,-3 2-636 16,-3-2-123-16</inkml:trace>
  <inkml:trace contextRef="#ctx0" brushRef="#br0" timeOffset="16978.369">14194 6281 1555 0,'0'0'68'16,"0"0"16"-16,0 0-68 0,0 0-16 0,0 0 0 0,9 3 0 0,-3 2 136 0,3 0 24 15,0 6 5-15,0 2 1 0,0 6-103 0,-3-1-21 16,3 3-4-16,-3 3-1 0,-3 0 43 0,-1-3 9 16,-2 6 2-16,-2-9 0 0,-1 3-31 0,-3-2-7 15,0-1-1-15,-3 4 0 0,0-12-52 0,-3 3 0 16,3 1 0-16,-6-6-8 15,3 2-183-15,0-5-36 0</inkml:trace>
  <inkml:trace contextRef="#ctx0" brushRef="#br0" timeOffset="17879.25">18311 6170 1486 0,'0'0'66'0,"0"0"14"0,0 0-64 0,0 0-16 16,0 0 0-16,0 0 0 0,-6 8 64 0,0-8 9 15,6 0 3-15,-9 3 0 0,6-1-52 0,-3 6-9 16,0-8-3-16,0 3 0 0,0 2-12 0,0 0 0 16,0 3 8-16,-3 0-8 0,3 6 26 0,-3-1 2 15,-3 5 1-15,1 1 0 0,-1 2 19 0,3 0 4 16,0 0 1-16,0 1 0 0,3 1 3 0,3-1 1 16,3-1 0-16,3 0 0 0,0 0-34 0,6-2-7 0,0-4-2 15,3 1 0-15,0-2-14 0,2-4-16 0,1-2 3 0,3-3 1 31,-3 1-122-31,0-6-24 0,0 0-5 16</inkml:trace>
  <inkml:trace contextRef="#ctx0" brushRef="#br0" timeOffset="18169.216">18427 6228 1267 0,'0'0'112'0,"0"0"-89"15,0 0-23-15,0 0 0 0,-3 8 127 0,0 0 21 16,-3 0 4-16,6 3 0 0,-6 2-104 0,0 0-22 16,0 3-4-16,0 3-1 0,-6 2 24 0,3 0 5 15,0 0 1-15,0 0 0 0,0-2 17 0,1-1 4 16,2 3 1-16,-3-5 0 0,6 0-45 0,0-3-10 15,3-2-2-15,0 0 0 0,3-3-16 0,0-3 0 16,0 0 0-16,6-2 0 0,-1-1 0 0,1-2 0 16,3-2 0-16,0-1 0 0,0 0-12 0,3 1 12 15,-3-3-13-15,0-1 5 16,0-2-52-16,-3 0-11 0,0 3-1 0,-3-3-905 0</inkml:trace>
  <inkml:trace contextRef="#ctx0" brushRef="#br0" timeOffset="18331.495">18242 6448 2156 0,'0'0'96'0,"0"0"19"0,0 0-92 0,0 0-23 0,0 0 0 0,0 0 0 15,0 0 36-15,9-3 2 0,3 3 1 0,3 0 0 16,0-2-28-16,3-1-11 0,0 0 8 0,2-2-8 16,1 0 0-16,0 2 0 0,0-2 0 0,0 0 0 15,0 2-103 1,-1-5-25-16,-2 3-6 0</inkml:trace>
  <inkml:trace contextRef="#ctx0" brushRef="#br0" timeOffset="18525.971">18534 6244 2026 0,'0'0'90'0,"0"0"18"0,0 0-86 0,0 0-22 16,0 0 0-16,0 0 0 0,6 5 54 0,0 1 6 16,3-1 2-16,0 3 0 0,0 5-12 0,0 3-2 15,-1 3-1-15,4 2 0 0,-3 3 23 0,-3-1 5 16,-3 4 1-16,0-1 0 0,-3 3-28 0,-3-5-6 15,0 0-1-15,-3-3 0 0,-3-2-31 0,3-1-10 16,-2-2 0-16,-4-3 0 16,0 1-119-16,-6-4-30 0</inkml:trace>
  <inkml:trace contextRef="#ctx0" brushRef="#br0" timeOffset="36312.808">15486 4194 403 0,'0'0'17'0,"0"0"5"0,0 0-22 0,0 0 0 15,0-6 0-15,-3 6 0 0,0-8 269 0,0 8 50 16,-3-2 9-16,0 2 3 0,0 2-210 0,-3 1-41 0,0 5-9 0,-3 0-2 15,-3 5-8-15,4 8-1 0,-1-5-1 0,0 3 0 16,0 2-30-16,0 0-5 0,6 0-2 0,-3 0 0 16,6 1-7-16,0-1-2 0,3 0 0 0,6-5 0 15,6 0-13-15,0 0 0 0,3-3 0 0,6-3 0 16,-1 4-20-16,4-9-1 0,-3 3 0 0,3-3 0 31,0-2-129-31,-3 2-26 0</inkml:trace>
  <inkml:trace contextRef="#ctx0" brushRef="#br0" timeOffset="38203.612">11229 4188 576 0,'0'0'25'0,"0"0"6"0,0 0-31 0,0 0 0 16,0 0 0-16,0 0 0 0,0 0 182 0,0 0 30 15,-3-5 7-15,3 5 1 0,-8-3-108 0,2 3-20 16,0 0-5-16,-3 3-1 0,0 2-12 0,0 1-2 15,0 2-1-15,-3 2 0 0,0 3-29 0,0 3-6 16,-3 3 0-16,3-3-1 0,1 5-7 0,2 0-2 0,0 5 0 0,0-7 0 16,3 5-7-16,3 0-2 0,0-1 0 0,6-1 0 15,3-1-5-15,-3-3 0 16,6 1-1-16,0-6 0 16,2 3-44-16,4-6-9 0,3 4-2 0,0-12 0 15,3 4-111-15,0-4-22 0,23-7-5 0,-11 0-1 16</inkml:trace>
  <inkml:trace contextRef="#ctx0" brushRef="#br0" timeOffset="38836.272">11393 4273 403 0,'0'0'36'0,"0"0"-36"0,0 0 0 0,0 0 0 16,0 0 187-16,0 0 30 0,-9 0 7 0,3-5 0 15,6 5-84-15,-6-3-18 0,-6 3-3 0,3 0-1 16,1 0-15-16,-4 0-3 0,3 3-1 0,0 2 0 16,-6-5-5-16,3 5-1 0,6 3 0 0,-3-8 0 15,3 6-42-15,0-1-9 0,0 3-2 0,0-6 0 16,3 1-18-16,3-3-4 0,0 8-1 0,3-3 0 16,0-2-17-16,3 2 0 0,3-2 0 0,0 0-9 15,6 4 9-15,0-7 0 0,0 6 0 0,3 2 0 16,-4-6-15-16,1 9 3 0,0-8 0 0,-6 5 0 15,3-3 12-15,-6 0 0 0,-3 6 0 0,3-6 0 16,-6 3 11-16,-3-3-11 0,0 3 10 0,-3-3-10 16,-3 3 18-16,0-2-2 0,-6 2-1 0,3-6 0 0,1 1-15 15,-4 5 8-15,-3-8-8 0,6 2 0 0,0-4 0 0,3 2-20 16,-3 0 4-16,3 0 0 16,0 0-38-16,0 0-7 0,3-5-2 0,3 2 0 15,-3 0-105-15,6 3-22 0,0-2-4 0,6-6-626 16</inkml:trace>
  <inkml:trace contextRef="#ctx0" brushRef="#br0" timeOffset="39017.383">11465 4249 2300 0,'0'0'102'0,"0"0"21"0,0 0-99 0,0 0-24 0,6 3 0 0,0 5 0 15,-1-6 45-15,4 4 4 0,0 4 1 0,0 1 0 16,-3-3 0-16,0 5 0 0,3 3 0 0,-6 2 0 15,3-4-5-15,-3-1-1 0,-3 3 0 0,0 0 0 16,-3-3-24-16,0 3-4 0,-3 0-2 0,0 0 0 31,-6-1-103-31,0 1-21 0,0 3-4 0</inkml:trace>
  <inkml:trace contextRef="#ctx0" brushRef="#br0" timeOffset="40009.568">6777 4199 288 0,'0'0'25'0,"0"0"-25"0,5-5 0 0,1 2 0 16,0 0 147-16,0-2 24 0,3 0 5 0,-3 2 0 15,6-7-76-15,-6 2-16 0,3 2-4 0,-3 4 0 16,3-6-12-16,-3 2-4 0,0 1 0 0,-3 3 0 15,3-4-11-15,-3 6-2 0,-3 0-1 0,0 0 0 16,0 0 0-16,0 0 0 0,0 0 0 0,-6-5 0 16,-3 10-18-16,0-5-3 0,-3 3-1 0,0 7 0 15,-6-4 12-15,0 2 3 0,0 0 0 0,1 2 0 0,2 3 14 16,-3 6 3-16,0 2 1 0,3-2 0 0,-3 4-28 0,6 1-5 16,-3-5-2-16,10 7 0 0,-1-7 2 0,3 5 1 15,3-3 0-15,6 0 0 0,2 0-21 0,7-2-8 16,0-1 0-16,3-2 9 15,0-3-34-15,3 0-7 0,6-2-2 0,-1-8 0 16,1-1-96-16,-3 1-19 16,3-6-4-16</inkml:trace>
  <inkml:trace contextRef="#ctx0" brushRef="#br0" timeOffset="40736.546">7062 4260 345 0,'0'0'31'0,"0"0"-31"0,0-5 0 0,0 5 0 0,0 0 122 0,6-3 18 0,-6-2 4 0,0 5 1 16,0 0-49-16,3-6-9 0,-3 6-3 0,0-2 0 15,0 2 17-15,0-6 3 0,0 6 1 0,-3-5 0 16,0 2-6-16,3 3-2 0,0 0 0 0,-6-2 0 16,0-1 1-16,0 3 0 0,3-5 0 0,-6 10 0 15,4-5-46-15,-4 0-8 0,-3 3-3 0,3 2 0 16,0 0-1-16,0 3 0 0,-3-2 0 0,3-1 0 16,3 3-21-16,0-6-5 0,0 4-1 0,6-6 0 15,0 8-13-15,0-8 0 0,0 0 0 0,0 0 0 16,6 10 0-16,3-7-13 0,0 5 4 0,3 0 1 15,0-3 8-15,0 3-13 0,6-5 5 0,-7 2 8 16,1 0-10-16,0 1 10 0,0 1 0 0,-3-4-9 0,-3 8 9 16,-3-9 0-16,0 9 0 0,-6-6 0 15,0 1 0-15,-3 1 14 0,-3 1-3 0,0 0-1 16,0-2 4-16,-3 2 1 0,-2-3 0 0,2 0 0 16,0-5-15-16,-3 5 9 0,3-2-9 0,3 2 8 15,-3-5-8-15,0 0 0 0,3 0 0 0,3 0-11 16,-3 0-19-16,3-5-4 0,3 5-1 0,-2-3 0 15,5 1-116-15,0 2-23 0,5-8-5 0,1 3-745 16</inkml:trace>
  <inkml:trace contextRef="#ctx0" brushRef="#br0" timeOffset="40968.351">7196 4141 1854 0,'0'0'82'0,"0"0"17"0,6-3-79 0,0 0-20 0,-6 3 0 0,6 0 0 16,3 0 52-16,0 0 6 0,-3 6 2 0,0 2 0 16,6 5 9-16,-3 0 3 0,0 3 0 0,0 3 0 15,-4-1-2-15,1 6 0 0,3-3 0 0,-6 0 0 16,-3 3-19-16,0-3-4 0,0 0-1 0,-6 1 0 16,0-1-37-16,-5-3-9 0,2 3 0 0,-6-5 0 15,0 5-93 1,0 1-21-16,-3-7-4 0,-3 4-984 0</inkml:trace>
  <inkml:trace contextRef="#ctx0" brushRef="#br0" timeOffset="43948.336">15682 4281 345 0,'0'0'31'0,"0"0"-31"0,0 0 0 0,0 0 0 16,3-3 159-16,-3 3 25 0,3-5 6 0,-3 5 1 15,0 0-51-15,3 0-11 0,-3 0-1 0,0 0-1 0,0-8-29 0,0 8-6 16,0-5 0-16,0 5-1 0,0 0-17 0,0 0-3 15,-3 0-1-15,-3-5 0 16,0 5-10-16,-2 5-3 0,-1-3 0 0,-3 1 0 0,3 5-10 0,-3-3-3 16,0 3 0-16,3-2 0 0,0 1-10 0,0 1-2 15,0 3-1-15,3-8 0 0,0 2-17 0,3 0-3 16,-3 1-1-16,6-6 0 0,0 0-10 0,6 7 0 16,0 1 0-16,0 0 0 0,3-2 0 0,-3-1 0 15,6 0 0-15,-3 1 0 0,3-1 0 0,0 0 0 16,-3 0 0-16,0 1 0 0,-3-4 0 0,3 4 0 15,-4-1 0-15,-5-5 0 0,0 0 0 0,0 0 0 16,0 0 0-16,-5 5 8 0,-4 3 2 16,3-5 0-16,-3-1 0 0,-3 6 0 0,0-8-10 0,0 3 0 15,0 0 0-15,0-3 0 0,3 0-11 0,-3 0-7 16,3 0-2-16,0 0 0 16,1 0-102-16,5 0-21 0,-3 0-4 0,6 0-521 0,-3 0-105 15</inkml:trace>
  <inkml:trace contextRef="#ctx0" brushRef="#br0" timeOffset="44243.254">15801 4149 1382 0,'0'0'123'0,"0"0"-99"16,0 0-24-16,0 0 0 0,6 2 171 0,0 9 29 15,0-6 5-15,0 6 2 0,-6 2-142 0,3 3-28 16,0 2-5-16,-3 4-2 0,3-4 29 0,-6 3 5 16,3-2 2-16,-3 2 0 0,-3 0-1 0,0-2 0 15,-3-1 0-15,0 1 0 0,-2-3-65 0,-1-1 0 16,0 1 0-16,-3-2-12 15,3-1-159-15,0-3-31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4T23:30:50.84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05:52:51.3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4-14T23:29:02.644"/>
    </inkml:context>
    <inkml:brush xml:id="br1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4546 160 0,'-3'0'63'0,"3"0"-34"0,0 2-21 15,0-2 16-15,0 0 3 16,0 0 4-16,3 3-13 16,0-1-3-16,0 4-9 15,0-4 9-15,0 4 7 0,-3-6-2 16,0 5 0-16,-3-5-7 0,0 3 0 16,0-6-6-16,0 0-2 15,0 1 0-15,0-4-1 16,0 1-2-16,3 0-2 15,0 0-4-15,0 2 0 16,3-2 0-16,0 5 2 16,3 2-1-16,0 1-1 15,-3 2 7-15,0-2 5 16,-3 2 2-16,0 0 4 16,-3 1-3-16,0-4 1 15,-3 1-7-15,0-3-1 16,0 0-2-16,0-3-2 0,3-5-2 15,0 0 1-15,3 1-4 16,3 1 1-16,0 1 0 16,3 2-1-16,0 3 4 15,0 3 2-15,-3 0 9 16,0-1 5-16,-3-2-3 16,0 6-2-16,-3-4-8 15,0 1-1-15,-3-1-1 16,0 1 2-16,0-3-21 15,3 0-7-15,0-3-22 16,3 3-10-16,3-2-24 16,3-1-11-16,3-2-3 15</inkml:trace>
  <inkml:trace contextRef="#ctx0" brushRef="#br0" timeOffset="1">328 4326 120 0,'0'-11'46'0,"3"6"-24"0,-6-3-2 0,0 5 21 15,0 1 6-15,-3-1 7 0,-3 1-10 16,0 2-5-16,-6 0-21 16,0 5-5-16,-6 5-1 0,1 6-7 15,-1 0-3-15,6 13-1 16,6 3 1-16,6 0-3 16,12-3-2-16,9 0 2 15,3-8 0-15,11-5 1 16,1-8 2-16,0-8 3 15,-3-5 2-15,-1-6 5 16,-5-7 3-16,-3-6 9 16,-6 0 5-16,-9-3-7 15,-6 1-2-15,-3 2-10 16,-3 3-2-16,-6 3-15 0,-3 4-8 16,0 4-30-16,0 2-13 15,3 2-61 1,4 1-63-16</inkml:trace>
  <inkml:trace contextRef="#ctx0" brushRef="#br0" timeOffset="2">575 3900 120 0,'0'3'46'0,"3"-1"-24"0,-3-2-8 0,0 0 15 0,0 0 10 16,0 0 8 0,0 0-21-16,0 3-7 15,-3 0-12-15,0-1-1 0,0 1 1 0,3-3-1 16,0 0-1-16,0 0-3 16,0 0-2-16,3-3 1 15,0 1-1-15,0 2 0 16,-3 0 0-16,3 0 6 15,-3 0 4-15,3 2-1 16,-3-2 2-16,0 5 3 16,-3 1 1-16,0-1-8 15,-3-2-4-15,0-1 0 16,3 1 2-16,0-3-4 16,0 0-3-16,3-3-2 15,0 1 0-15,3-1 0 0,3 0 0 16,0 3 3-16,0 0 2 15,3 3-2-15,0 0 0 16,-9-3 5-16,0 5 5 16,0 0-3-16,-3-2 2 15,0 0-5-15,0-3-2 16,0 0-25-16,3 0-9 16,0-3-40-16,0-2-17 15,9-3-7 1</inkml:trace>
  <inkml:trace contextRef="#ctx0" brushRef="#br0" timeOffset="3">896 3784 108 0,'-3'-24'41'0,"3"34"-22"0,0-18 4 15,0 6 18-15,0-1 1 16,-3-8-1-16,0 4-7 16,-6-1-4-16,1 2-16 0,-7 1 4 0,0 2 5 15,0 9-12-15,0-1-4 16,0 8-6-16,0 3-4 15,3 5-1-15,3 3 0 16,3 3 0-16,6-4 3 16,6 4-2-16,3 2-1 15,12-11 5-15,3-10 1 16,6-5 6-16,3-6 5 16,-1-7 6-16,1-6 5 15,-6-3 5-15,-6 1 2 16,-9-1 8-16,-7-2 5 15,-7 3-15-15,-7-4-5 0,-6 1-14 16,-3 5-6 0,0 6-17-16,3-1-6 0,3 6-34 15,3 0-14-15,3-1-31 16,6 1-11-16,6 0-15 16</inkml:trace>
  <inkml:trace contextRef="#ctx0" brushRef="#br0" timeOffset="4">1396 3421 140 0,'0'0'55'0,"0"0"-30"0,0 0-14 0,0 0 18 0,0 0-11 16,0 0-2-16,3 3 2 15,0-1 2-15,-3 4-10 16,0-1 8-16,0 0 2 0,-3 1-10 16,0-4-3-16,-3 1 4 15,1-1 2-15,-1 1-6 16,3-3-4-16,0 0-2 16,0 0 1-16,3-3-3 0,3 1-2 15,0 2-1-15,3 0 0 16,-1 0 5-16,1 0 1 15,-6 0 6-15,0 0 5 16,0 0-3-16,0 0 2 16,0 0-3-16,-3 0 2 15,0 0-8-15,1 0-2 16,2 0-1-16,0 0 0 16,0 0-5-16,0 0 1 15,0 0 2-15,2 0 1 16,-2 0-2-16,0 0 2 15,0 0 7-15,0 0 6 16,0 5-8-16,-2-2-2 16,-1-1-4-16,3-2 0 15,0 0-29-15,0 0-14 16,3-2-32-16,2-4-15 0,4-1-1 16</inkml:trace>
  <inkml:trace contextRef="#ctx0" brushRef="#br0" timeOffset="5">1673 3194 140 0,'3'-8'52'0,"-6"8"-28"0,3-6 3 0,0 6 21 16,-3 0-8-16,0 0-3 16,-3 0-4-16,-3 0-1 15,0 0-17-15,-2 3 2 0,-10 5 1 16,-3 0-13-16,3 5-2 15,3 11 0-15,3 0 0 16,3 2-1-16,6 9-2 16,3-4 1-16,9 1-1 15,12 0 0-15,6-6 0 16,3-5 0-16,9-13 2 0,-1-8 3 16,1-5 4-16,3-8 9 15,-4-6 3-15,-2-2 1 16,-6-3 1-16,-9-7 4 15,-9-1 6-15,-9-3-3 16,-9 6 0-16,-6-5-2 16,-3 7 0-16,-6 4-13 15,1 4-6-15,-4 6-20 16,3 2-7-16,3 3-31 16,6 8-13-16,3 3-45 15,6-3-18-15,6 0-26 16</inkml:trace>
  <inkml:trace contextRef="#ctx0" brushRef="#br0" timeOffset="6">1093 4106 44 0,'3'-2'19'0,"-3"2"-10"0,-3 0 0 16,3 0 11-16,0 2 9 16,0-2 4-16,0 3-4 15,0 0-1-15,0-1-9 16,0 1-1-16,3 2 4 15,0-2 4-15,9 5-14 16,-3 0 9-16,29 2 2 0,-5-2-3 16,21 13-1-16,-10-2-9 0,19 18-4 15,-10-8-1 1,37 19 1-16,-19-9-1 0,12 12 2 16,-11-9-2-16,2 16 2 15,-11-10 0-15,11 10 3 16,-11-8-1-16,5 6 0 15,-11-11 1-15,-7-5 1 16,-5-6-1-16,-3-2 1 16,-10-6-6-16,-5-5-1 15,-3-2-2-15,-6-3-2 16,0-3 1-16,-3-2-1 0,-4-1-3 16,-2-2 2-1,0-3 1-15,0 3 0 0,-3-2-11 16,0-4-3-16,0 1-26 15,0-1-9-15,-3-2-28 16,3 0-11-16,0 0-6 16</inkml:trace>
  <inkml:trace contextRef="#ctx0" brushRef="#br0" timeOffset="7">2477 4871 144 0,'-12'-5'55'0,"12"5"-30"0,-3-14-21 0,3 14 13 15,0 0 9-15,0 0 9 16,0 3-17-16,0-3-7 16,0 13-7-16,0-2-1 0,3 5 2 15,0-3-2-15,3 6 0 16,0-4-1-16,0 4 1 15,0-3-2-15,-3 0 2 16,0-3-2-16,-3-3-1 16,0 1 3-16,-9-3 0 15,3 0 1-15,-12-5 2 16,3-1-3-16,-9-2 0 16,3 0-1-16,1-2 1 15,2 2-4-15,3-3-2 16,3 0-51-16,6 1-22 0,0-1-14 15</inkml:trace>
  <inkml:trace contextRef="#ctx0" brushRef="#br0" timeOffset="8">1977 3572 56 0,'0'-24'22'0,"0"24"-12"0,3 0 8 0,-3 0 12 16,3 0 0-16,0 0 2 15,0 3-12-15,-3-3-4 16,3 8-9-16,0 0-3 16,3 5-2-16,-3-3 7 0,12 12 6 15,-4-4-1-15,10 14 2 16,-3-6 0-16,6 27 2 0,-3-5-8 15,20 15-3 1,-5-10-2-16,12 21-1 0,-13-10 0 16,13 15 2-16,24 40 3 15,-13-23 5-15,-11-17 1 16,-7-13 3-16,-8-13-4 16,-6-8 0-16,-3-8-6 15,-6-5 0-15,-4-6-5 16,-2-2 0-16,-3-5-1 15,-3-6-2-15,0 0 1 16,-3-2-1-16,0-4 0 16,0 1 2-16,0-2-6 0,0-1-1 15,3-2-12-15,3-1-3 16,0 1-17-16,0-3-4 16,3 0-16-16,-3 0-4 15,0 0-20 1</inkml:trace>
  <inkml:trace contextRef="#ctx0" brushRef="#br0" timeOffset="9">2831 4678 124 0,'0'-8'49'0,"0"8"-26"0,0-5-7 0,0 5 18 0,0 0-3 15,0-3-1 1,0 0-16-16,-3 3-9 0,-3 0-3 16,0 6 0-16,0 7 1 0,0 11 3 15,3 2 1-15,0 3 1 16,0 0 0-16,3 3 0 16,-3-3 0-16,0-5-7 15,0-6 0-15,-2-2 1 16,-7-5 3-16,-3-6 2 15,-3-10 3-15,0-6-3 16,-3 1 1-16,-6-3-5 16,10 2 0-16,2 3-3 0,-3-3-1 15,3 1-17-15,0 2-5 16,3 0-46 0,6 8-62-16,0 0 27 15</inkml:trace>
  <inkml:trace contextRef="#ctx0" brushRef="#br0" timeOffset="10">533 4540 112 0,'-3'-5'44'0,"3"5"-24"0,6 5-17 15,-3-2 12-15,0 0 4 16,0-3 3-16,6 5 2 16,0-3 0-16,3 4-13 15,-3-1 4-15,24 6 5 0,-7-3-2 0,46 7-1 16,-16-1-1 0,19 12 3-16,-13-2-16 15,34 18-3-15,-13-7 5 0,15 10 4 16,-15-8-2-16,25 5 1 15,-13-5-3-15,9 5 0 16,-15-5 1-16,-8 0 1 16,-13-5-3-16,-5-3-1 15,-13-5-1-15,-5-3 1 16,-6-5 0-16,-7 0 1 16,-5-5-5-16,-6-3 1 15,-3 0-5-15,-3-3 1 16,0-3-20-16,-4 1-9 15,1 0-25-15,-3-3-9 16,0 0-28 0</inkml:trace>
  <inkml:trace contextRef="#ctx0" brushRef="#br0" timeOffset="11">2185 5059 148 0,'-3'-21'57'0,"3"21"-30"0,-3 2-12 15,3 1 18-15,0 2-3 16,0-2 2-16,0 2-9 0,0-2-2 16,3 5-12-1,0-3 1-15,9 6 3 0,-3-1-5 0,15 9-2 16,-6-3-1-16,0 5-1 15,-4 0-5-15,-5-3 1 16,-3-2 4-16,-12-2 2 16,0-1 0-16,-8-3-1 15,2-2-3-15,0-2-2 16,3-1-13-16,-3 0-6 16,-3 0-26-16,3-2-11 15,3 0-47 1,3 5-22-16,0-3 63 15</inkml:trace>
  <inkml:trace contextRef="#ctx1" brushRef="#br0">17190 0 460 0,'0'0'41'0,"0"0"-33"0,0 0-8 0,-6 0 0 15,3 5 156-15,-6-5 30 0,0 6 6 0,-3-4 0 16,3 4-46-16,-2 7-10 0,-4-8-1 0,-3 8-1 16,3 0-28-16,-3 1-6 0,0 4 0 0,0 3-1 15,0-2-26-15,4 7-5 0,-4 1 0 0,3-1-1 16,3 1-28-16,3 5-6 0,3-6-1 0,6 6 0 16,3-6-15-16,6 1-3 0,0-1-1 0,6-7 0 15,3 2-13-15,-1-3 8 0,4-4-8 0,3-1 0 16,0 0 0-16,3-8 0 0,0 3-8 15,2-8 8-15,1 6-181 16,-3-6-30-16</inkml:trace>
  <inkml:trace contextRef="#ctx1" brushRef="#br0" timeOffset="1">17449 180 748 0,'0'0'67'0,"0"0"-54"0,0 0-13 0,0 0 0 16,0 0 184-16,-6 0 35 0,0 0 6 0,0-5 2 0,0 5-88 0,-3 0-18 15,-3 5-3-15,3-5-1 0,-2 8-36 0,-1-8-7 16,0 8-2-16,0-3 0 0,0 3-31 0,0 3-6 16,3-3-2-16,0-3 0 0,3-3-12 0,6-2-2 15,0 0-1-15,0 0 0 0,6 11-18 0,3-6 8 16,3-5-8-16,3 8 0 0,0-8 10 0,6 0-10 16,-4 6 8-16,4-6-8 0,-3 8 12 15,-3-8-2-15,0 5-1 16,-6-5 0-16,0 8-9 0,-3-8-11 0,-6 0 3 0,0 0 0 15,-3 8 8-15,-3 2 14 0,0-2-3 0,-6-3-1 0,0 3 11 16,-3-2 3-16,-6 2 0 0,6-3 0 0,-2 0-16 0,2 3-8 16,-3-3 10-16,3-5-10 0,0 8 0 15,3-8 0-15,3 6 0 0,0-6 0 16,3 0-100-16,0 2-16 0,6-2-3 0,0 0-576 16,0 0-115-16</inkml:trace>
  <inkml:trace contextRef="#ctx1" brushRef="#br0" timeOffset="2">17580 103 1000 0,'0'0'44'0,"0"0"10"0,0 0-43 0,9 0-11 0,-3 0 0 0,3-5 0 0,-3 5 72 0,3 0 12 16,0 0 2-16,3 5 1 0,-1-5 8 0,4 5 1 16,-6 3 1-16,3 0 0 15,3 3-10-15,0 2-3 0,-3 6 0 0,0-6 0 0,0 3-2 0,-6 2-1 16,-3 1 0-16,3-1 0 0,-9 4-21 0,0-1-4 16,-6 2 0-16,3-4-1 0,-9 7-23 0,0-4-5 15,6-4-1-15,-6-2 0 0,0 0-18 0,3-3-8 16,3 0 8-16,0-5-8 15,1 0-85-15,5-2-23 0,-3-1-4 0,6-5-914 0</inkml:trace>
  <inkml:trace contextRef="#ctx1" brushRef="#br0" timeOffset="3">18157 180 2023 0,'0'0'89'0,"-3"0"19"0,-2-5-86 0,5 5-22 0,0 0 0 0,0 0 0 0,0 0 55 0,0 0 6 16,0 0 2-16,0 0 0 0,0 0-37 0,0 0-7 16,0 0-2-16,11 0 0 0,4 0-2 0,-3 0-1 15,3 0 0-15,0 0 0 0,3 0-14 0,-3 0 0 16,0-6 0-16,-4 4 0 15,4 2-31-15,-3-6-2 0,3 6-1 0,-6 0 0 16,0 0-31-16,0-5-7 0,-3 5 0 0,-6 0-1 16,0 0-187-16,0 0-36 0</inkml:trace>
  <inkml:trace contextRef="#ctx1" brushRef="#br0" timeOffset="4">18166 320 1573 0,'0'0'69'0,"0"0"15"0,-9 5-67 0,3 1-17 0,1-6 0 0,5 0 0 16,0 0 136-16,0 0 23 0,0 0 5 0,0 0 0 15,0 0-61-15,5 0-13 0,1-6-2 0,3 1-1 16,0 2-64-16,6-2-13 0,0 0-2 0,6 2-8 16,-3-2 8-16,3 5-8 0,-4 0 0 0,4-5 0 31,0 2-154-31,-3 3-34 0</inkml:trace>
  <inkml:trace contextRef="#ctx1" brushRef="#br0" timeOffset="5">18875 135 986 0,'0'0'44'0,"0"0"8"0,0 0-41 0,3-5-11 0,3-1 0 0,-6 6 0 15,3-2 107-15,-3 2 19 0,0 0 4 0,0 0 1 16,0-6-7-16,0 6-2 0,0 0 0 0,-6 0 0 15,0-5-21-15,-3 10-4 0,-3-5-1 0,3 6 0 16,-3-6-32-16,0 8-6 0,-3-3-2 0,6 3 0 16,-3-3-18-16,4 0-4 0,-1 3-1 0,3-2 0 15,6-4-17-15,0-2-4 0,0 11-1 0,6-3 0 16,0-3-11-16,3-5 0 0,2 8 0 0,-2-3 0 16,3-5 0-16,0 8 0 0,-3-8 0 0,3 6 0 15,-3 2 0-15,0-3 8 0,-6-3-8 0,-3-2 8 16,3 11 0-16,-6-3 0 0,-3 3 0 0,0-3 0 15,-3-1 1-15,-3 4 0 0,3-8 0 0,-3 2 0 16,-3 0-9-16,0 3 8 0,4-8-8 0,-1 0 8 16,0 0-8-16,3 5 0 0,0-5 0 0,0 0-11 15,6-5-43-15,3 5-9 16,0 0-1-16,0 0-1 0,0 0-152 0,6-8-31 16,3-2-5-16</inkml:trace>
  <inkml:trace contextRef="#ctx1" brushRef="#br0" timeOffset="6">19006 161 633 0,'0'0'56'0,"-6"6"-44"0,0 2-12 0,0-3 0 0,0 3 295 0,0-3 57 15,0 3 11-15,3 0 2 0,0 3-249 0,-3 2-51 16,3-5-9-16,3-3-3 0,-3 8 4 0,6-7 1 16,0 2 0-16,3-1 0 0,0-1-20 0,3-1-4 15,3-5-1-15,3 0 0 0,-3 0-17 0,6 0-4 16,-4-5-1-16,1-1 0 0,-6 4-1 0,3-3 0 0,-3-3 0 15,0 2 0-15,-3-2 7 0,-3-2 2 0,-3 2 0 0,-3-3 0 16,0 3-1-16,0 0 0 0,-3-2 0 0,-3 2 0 16,0 0-9-16,-3 3-1 0,3-3-8 0,3 2 12 15,-6-2-12-15,7 3 9 16,-4 0-9-16,6 5 8 16,0-8-36-16,3 8-8 0,0 0-2 0,0 0 0 15,0 0-139-15,6 0-28 0,3-5-6 0,-1 5-426 0,4-8-86 16</inkml:trace>
  <inkml:trace contextRef="#ctx1" brushRef="#br0" timeOffset="7">19193 85 1587 0,'0'0'70'0,"0"0"15"0,0 0-68 0,-6 5-17 0,0-5 0 0,3 5 0 15,-3-5 106-15,0 8 18 0,1-3 3 0,2 3 1 0,0 0-49 0,0 3-10 16,3 2-1-16,0 0-1 0,0-5-24 0,3 6-5 16,0-1-1-16,3 0 0 0,-1-2-21 0,4 2-5 15,3-5-1-15,0-3 0 0,0 0-10 0,0-2 0 16,0 2 9-16,3-5-9 0,-3 0 0 0,0 0 0 15,0-8 0-15,-1 3 8 0,1 0-8 0,0-3 0 16,-3-3 0-16,0 3 0 0,0-5-8 0,0 0 0 16,-3 0 0-16,0-1 0 0,-3 6 8 15,0-2 0-15,0 2 0 0,-3 3 0 0,0-3 0 0,0 8 0 16,0 0 0-16,0 0 0 0,0 0 0 0,0 0 0 16,0 0 10-16,-3 2-10 0,0 4 16 0,0 2-4 15,0 2 0-15,3-5 0 0,3 9-4 0,-3-6-8 16,6 5 11-16,-3-5-11 0,3 2 0 0,0-2 0 15,0-2 0-15,-3 2 0 16,6-1-36-16,-3-1-10 0,2-1-2 0,1 0-1 16,0-5-179-16,0 0-36 0</inkml:trace>
  <inkml:trace contextRef="#ctx1" brushRef="#br0" timeOffset="8">19545 153 864 0,'0'0'76'0,"-3"8"-60"0,0-2-16 0,0 7 0 16,3-5 188-16,0 0 34 0,-3 2 7 0,3 4 2 15,0-6-109-15,3 5-22 0,-3-8-4 0,0 3 0 16,3 3-48-16,-3-11-10 0,0 0-2 0,0 0 0 16,0 0-18-16,0 0-4 0,0 0-1 0,0 0 0 15,6 0 3-15,-6 0 1 0,0 0 0 0,5-6 0 16,-2 1 2-16,3-3 0 0,-3-3 0 0,3-2 0 16,0 0-8-16,0 0-2 0,0 0 0 0,3-1 0 0,-3 6-9 15,0-5 0-15,3 8 9 0,-3-3-9 16,3 3 0-16,-3 5 0 0,6-6 0 0,-3 6 0 15,3 0-18-15,-1 0-5 0,1 6-1 0,0-6-668 16,0 5-133-16</inkml:trace>
  <inkml:trace contextRef="#ctx1" brushRef="#br0" timeOffset="9">19937 50 460 0,'0'0'41'0,"0"0"-33"0,-6-5-8 0,1 5 0 16,-1 5 134-16,3-5 25 0,-3 6 5 0,0 1 0 15,-3-1-99-15,0 2-20 0,-3 5-4 0,3 0-1 16,-3 0 60-16,0 1 12 0,3 4 3 0,0-5 0 16,0 6-6-16,3-6-1 0,0 3 0 0,3-3 0 15,3 0-50-15,3 3-10 0,0-2-3 0,6-1 0 16,0-5-31-16,0 5-6 0,6-8-8 0,-3-5 11 15,6 3-11-15,0-3 0 0,0-3-10 0,2 3 10 32,4-5-144-32,-3 0-22 0,0-3-5 0</inkml:trace>
  <inkml:trace contextRef="#ctx1" brushRef="#br0" timeOffset="10">20095 122 1670 0,'0'0'148'0,"0"0"-118"15,0 0-30-15,0 0 0 0,0 0 88 0,0 0 11 16,0 0 2-16,6 2 1 0,-6-2-36 0,6 6-7 16,6-1-2-16,0-5 0 0,-3 3-5 0,3-3-2 15,0 0 0-15,0 0 0 0,-1-3-33 0,1 3-6 16,0-5-2-16,0 5 0 0,-3-6-9 0,0 4 0 16,0-4 0-16,-6-2-11 0,3 3-5 0,-3 0-2 15,-3 2 0-15,0-2 0 0,-6-3 2 0,0 3 1 16,0 5 0-16,-3-8 0 0,-3 2 5 0,0 6 1 15,-3 0 0-15,0 0 0 0,-2 6 9 0,-4 2 0 16,6-3 0-16,-3 8 0 0,3-5 12 16,0 0 8-16,3 3 2 0,6 2 0 0,0 0 18 0,4-5 3 0,2 3 1 15,2 2 0-15,4-5-8 0,6-3 0 16,3 3-1-16,0 0 0 0,3-3-15 0,3 1-4 0,3-6 0 0,-1 0 0 31,4 0-120-31,6-6-24 0,32-2-4 0,-17-10-2 0</inkml:trace>
  <inkml:trace contextRef="#ctx1" brushRef="#br0" timeOffset="11">17077 717 1479 0,'0'0'32'0,"-3"5"8"0,0 9 0 0,-3-7 2 0,0 4-34 0,-3 10-8 0,3-2 0 0,-3-3 0 15,3 7 59-15,-3-1 9 0,0 1 3 0,1 4 0 16,2-6-11-16,0 3-3 0,3-3 0 0,3 0 0 16,0-2-28-16,6-1-5 0,0-5-2 0,2 1 0 15,1-6-22-15,0 2 9 0,3-2-9 0,0-8 0 16,6 5 0-16,-3-5 0 0,6 0 0 0,0 0 0 31,-1-5-129-31,1-3-23 0</inkml:trace>
  <inkml:trace contextRef="#ctx1" brushRef="#br0" timeOffset="12">17437 646 864 0,'0'0'38'0,"0"0"8"0,-3 5-37 0,-6 0-9 15,0 3 0-15,-3 5 0 0,3 6 163 0,-2-6 30 16,-1 8 7-16,-3 3 0 0,3 3-95 0,-3-1-19 15,0 6-4-15,0-6-1 0,3 1-21 0,3-6-4 16,3 3 0-16,-3-3-1 0,6-3-33 0,-2 3-6 16,8-10-2-16,-3 2 0 0,2 1-14 0,-2-7 0 15,6-1 8-15,0 2-8 0,6-8 0 0,-3 5 0 0,3-5 8 0,3-5-8 16,0-1 0-16,0 4 0 0,0-4 0 16,-3 1 0-1,2 3-100-15,-2-4-24 0,-3-2-4 0</inkml:trace>
  <inkml:trace contextRef="#ctx1" brushRef="#br0" timeOffset="13">17214 878 1612 0,'0'0'144'0,"0"0"-116"0,0 0-28 0,0 0 0 15,0 0 136-15,6-5 20 0,6 0 5 0,0 2 1 0,0 3-119 0,2-5-24 16,4 5-5-16,0 0-1 0,3 0 0 0,3 0 0 15,0 0 0-15,-1 0 0 16,1 0-85-16,-3 0-18 0,3 0-3 0</inkml:trace>
  <inkml:trace contextRef="#ctx1" brushRef="#br0" timeOffset="14">17675 664 1872 0,'-9'5'83'0,"9"-5"17"0,3 8-80 0,-3-2-20 0,6 7 0 0,0-5 0 16,-3 10 31-16,3 1 2 0,3-3 1 0,-3 8 0 15,-3-3 40-15,-3 0 8 0,3 3 2 0,-3-6 0 16,-3 3-19-16,0 1-3 0,0-4-1 0,-3 1 0 16,-3-1-34-16,0-5-7 0,0 1-2 0,-3-1 0 15,0 3-18-15,4-6 10 0,-4 3-10 0,3-7 8 16,0 2-8-16,0-3-14 0,3 3 3 0,0-3 1 31,6-5-115-31,0 0-23 0,0 0-5 0,0 0-1 16,0 0-54-16,3-5-12 0,6-3-1 0</inkml:trace>
  <inkml:trace contextRef="#ctx1" brushRef="#br0" timeOffset="15">17949 825 691 0,'0'0'61'0,"0"0"-49"16,0 0-12-16,0 0 0 0,0 0 305 0,0 0 59 15,6-2 11-15,0-1 2 0,0 3-291 0,3-5-58 16,0 0-12-16,0 2-3 0,3 3-13 0,0 0 0 16,-1 0 0-16,1 0 0 15,3 0-92-15,0 0-22 0,-3 0-4 0,0 0-1 0</inkml:trace>
  <inkml:trace contextRef="#ctx1" brushRef="#br0" timeOffset="16">17958 945 1152 0,'0'0'102'0,"0"0"-82"0,0 0-20 0,0 0 0 16,3-6 151-16,-3 4 25 0,6-4 6 0,0-2 1 15,3 3-145-15,3 0-29 0,0 0-9 0,3 2 0 16,-1-2 0-16,7-3 0 0,0 2 0 0,0 6-536 16,0-8-108-16</inkml:trace>
  <inkml:trace contextRef="#ctx1" brushRef="#br0" timeOffset="17">18604 606 691 0,'0'0'30'0,"-6"0"7"0,0 5-29 0,0-2-8 15,3 7 0-15,-3-4 0 0,0 7 252 0,3 0 48 0,0 3 11 0,0 8 1 16,0-3-212-16,0 5-42 0,-3 6-9 0,3-5-1 16,0-1-23-16,0 1-4 0,3-4-1 0,3-1 0 31,0-4-64-31,3 1-12 0,0-4-4 0</inkml:trace>
  <inkml:trace contextRef="#ctx1" brushRef="#br0" timeOffset="18">18431 855 1969 0,'0'0'43'0,"0"0"9"0,0 0 1 0,6-3 3 0,0 3-44 0,0-5-12 0,3-1 0 0,3 4 0 0,-3 2 19 0,3-6 1 16,0 6 1-16,6 0 0 0,-4 0-21 0,4 0 0 16,3 6-10-16,0-6 10 15,3 0-155-15,-3 2-24 0</inkml:trace>
  <inkml:trace contextRef="#ctx1" brushRef="#br0" timeOffset="19">18783 852 921 0,'0'0'82'0,"-9"0"-66"16,0 3-16-16,0 2 0 0,3 0 188 0,0-5 35 16,-3 8 6-16,3-3 2 0,0 3-163 0,-3 0-32 0,0 3-6 0,3 2-2 15,0 0 17-15,0-5 3 16,3 3 1-16,0-3 0 0,0-3-5 0,3-5 0 16,0 0-1-16,6 8 0 0,-6-8-31 0,9 5-12 0,0-2 11 0,3-3-11 15,0-3 0-15,0-2 0 0,3 0 0 16,-3 2 0-16,0-8-20 0,-4 4-4 0,1-1-1 0,0 2 0 15,-3-4 5-15,0 7 0 0,-6 3 1 0,0 0 0 16,0 0 39-16,0 0 8 0,0 0 2 0,0 0 0 16,0 0 7-16,0 0 2 0,-6 5 0 0,3 3 0 15,0-2-21-15,3-6-4 0,0 0-1 0,3 8 0 16,3-3-13-16,0-3 0 0,3 4 0 0,0-6 0 16,0 5-92-16,0-2-22 15,0-3-4-15,0 0-800 0</inkml:trace>
  <inkml:trace contextRef="#ctx1" brushRef="#br0" timeOffset="20">18958 881 979 0,'0'0'43'0,"0"0"9"0,0 0-41 0,0 0-11 0,0 0 0 0,0 0 0 0,0 11 161 0,0-3 31 16,-3-3 5-16,6 8 2 0,-3-8-99 0,3 3-19 16,-3 6-4-16,3-9-1 0,-3 3-11 0,3 0-2 15,-3 2-1-15,0-10 0 0,0 0-19 0,0 0-4 16,3 8-1-16,-3-8 0 0,0 0-14 0,0 0-4 15,0 0 0-15,0 0 0 0,0 0 19 0,0 0 3 16,0 0 1-16,3-8 0 0,0 3-15 0,0-3-4 16,-3-5 0-16,6 2 0 0,-3 3-12 0,3-5-2 15,0 0-1-15,0 0 0 0,3-1-9 0,0 4 0 16,-3 7 0-16,2-7 0 16,4 2-86-16,-3 2-16 0,-3 4-3 15,6 2-623-15,0 0-124 0</inkml:trace>
  <inkml:trace contextRef="#ctx1" brushRef="#br0" timeOffset="21">19253 852 1710 0,'-15'3'76'0,"12"2"15"0,0-5-73 0,-3 5-18 0,0-2 0 0,0 2 0 16,0 0 26-16,0-2 2 0,0 8 0 0,0-9 0 15,-3 9 35-15,6-6 7 0,0 3 2 0,0-5 0 16,3 7-21-16,-3-4-4 0,3-6-1 0,0 0 0 15,6 2-34-15,-6-2-12 0,0 0 0 0,9 6 9 0,3-1-9 0,-6-5 0 16,-6 0 9-16,9 0-9 16,0-5 0-16,0 5 0 0,-3 0 0 0,-6 0 0 0,6-8 0 0,-6 8 0 15,0 0 0-15,0 0 0 0,0 0 0 16,0 0 0-16,9 2 0 0,-9-2-8 0,3 6 8 0,3-1 8 16,0 3-8-16,-3-3 11 0,0 8 29 0,0-5 5 15,-3 0 2-15,0 3 0 0,0 2 0 0,0-5 0 16,-3 3 0-16,0-4 0 0,-3 7-8 0,0-9-2 15,-3 8 0-15,0-5 0 0,-3-3-20 0,3 3-4 16,-6 3-1-16,3-3 0 0,3-8-12 0,-3 0 8 16,4 3-8-16,-1-1 0 0,0-2-10 0,3 0-8 15,0-5-2-15,3 5 0 16,3 0-172-16,3-13-34 0,6-1-7 0,-3 4-740 16</inkml:trace>
  <inkml:trace contextRef="#ctx1" brushRef="#br0" timeOffset="22">19443 886 1612 0,'0'0'144'0,"0"0"-116"0,0 0-28 0,0 0 0 16,0 0 131-16,0 0 20 0,0 0 4 0,9 6 1 15,0-6-92-15,0 2-19 0,0-2-3 0,3-2-1 16,-3 2-12-16,3 0-2 0,0-6-1 0,0 6 0 16,-1-5-26-16,1 2 8 0,-3-2-8 0,0 0 0 15,0-3 0-15,-3 3-17 0,-6 5 2 0,0 0 1 16,3-3-10-16,-3-2-3 0,-3-3 0 15,-3 2 0-15,-3 1 18 0,0 2 9 0,-3 3-10 0,3 0 10 16,-5 0-27-16,2 3 1 0,0 2 0 0,-3 1 0 16,3 2 2-16,0 5 0 0,-3-8 0 0,6 8 0 0,3-5 24 0,0 6 0 15,0-9 0-15,6 3 11 0,-3 0 34 0,3 2 7 16,3-4 2-16,0 2 0 0,6-3-17 0,0 3-3 16,0-3-1-16,3-2 0 0,6 2-9 0,0-5-3 15,6 0 0-15,-1 0 0 16,1-5-103-16,3 2-21 0,-3 3-4 0,0-5-889 0</inkml:trace>
  <inkml:trace contextRef="#ctx1" brushRef="#br0" timeOffset="23">19792 516 2023 0,'0'0'89'0,"0"0"19"0,-6 5-86 0,0 1-22 0,3-4 0 0,-3 9 0 16,3 7 44-16,0-5 5 0,-3 3 1 0,3 8 0 15,0-3 22-15,3 11 4 0,-3-5 0 0,0 4 1 16,6-4-33-16,0-1-6 0,0 6-2 0,0-11 0 16,3 3-24-16,0-8-12 0,0 2 10 0,3 1-10 31,-3-6-48-31,2 0-16 0,1-7-4 0,-3 2-1032 0</inkml:trace>
  <inkml:trace contextRef="#ctx1" brushRef="#br0" timeOffset="24">19574 762 1324 0,'-12'-13'59'0,"12"13"12"0,0 0-57 0,0 0-14 0,0-6 0 0,9-1 0 0,3-1 251 0,6 2 47 16,6-7 10-16,3 8 1 0,-1-8-189 0,4 5-37 16,6-3-8-16,-3 3-2 0,5 0-42 0,1 8-9 15,0-5-2-15,-1 0 0 16,1 2-120-16,0-2-24 0</inkml:trace>
  <inkml:trace contextRef="#ctx1" brushRef="#br1" timeOffset="25">9918 5027 633 0,'0'0'56'0,"-3"5"-44"0,-3 3-12 0,0 0 0 0,-3 0 131 0,1 3 24 16,-1 2 5-16,-3 0 0 0,0 3-51 0,3 0-10 16,-6 2-3-16,3 1 0 0,3 5 0 0,0-6 0 15,3 1 0-15,0-1 0 0,0 4-27 0,6-7-5 16,0 1-2-16,3 0 0 0,0 0-48 0,6-3-14 16,0-2 0-16,3-1 8 0,0-2-8 0,0-2-15 15,0 2 4-15,0-6 1 16,0 1-145-16,3 0-29 0,11-6-5 0,-11 0-2 0</inkml:trace>
  <inkml:trace contextRef="#ctx1" brushRef="#br1" timeOffset="26">10103 5061 518 0,'0'0'23'0,"0"0"5"0,0 0-28 0,0 0 0 0,0 0 0 0,0 0 0 0,-6 6 231 0,0-1 41 15,3 0 8-15,-3 1 1 0,3 2-170 0,-6 2-35 16,3 1-6-16,-3 2-2 0,0 0-4 0,0 3 0 16,-3 0-1-16,1 5 0 0,2-2 5 0,0 2 2 15,0 0 0-15,0 0 0 0,6-2-54 0,-3-3-16 16,0 2 8-16,3-5-8 0,0 1 0 0,0-1 0 16,3-3 0-16,3-2 0 0,0 0 8 0,3-3-8 15,0 1 8-15,0-4-8 0,0 4 0 0,0-6 0 16,3 0 0-16,3 0 0 0,-1 0-13 0,1-3-7 15,0 0-2-15,-3-2 0 16,3 0-139-16,-6-3-28 0</inkml:trace>
  <inkml:trace contextRef="#ctx1" brushRef="#br1" timeOffset="27">9886 5294 2113 0,'0'0'46'0,"0"0"10"0,0 0 1 0,0 0 3 0,0 0-48 0,0 0-12 0,0 0 0 0,8-5 0 16,4 0 17-16,0-3 1 0,6 0 0 0,0 0 0 16,0 3-18-16,0-1-12 0,0 1 1 0,-1 0 1 15,1-1 10-15,0 1-8 0,3 0 8 0,-3 2-636 16,-3-2-123-16</inkml:trace>
  <inkml:trace contextRef="#ctx1" brushRef="#br1" timeOffset="28">10198 5093 1555 0,'0'0'68'16,"0"0"16"-16,0 0-68 0,0 0-16 0,0 0 0 0,9 3 0 0,-3 2 136 0,3 0 24 15,0 6 5-15,0 2 1 0,0 6-103 0,-3-1-21 16,3 3-4-16,-3 3-1 0,-3 0 43 0,-1-3 9 16,-2 6 2-16,-2-9 0 0,-1 3-31 0,-3-2-7 15,0-1-1-15,-3 4 0 0,0-12-52 0,-3 3 0 16,3 1 0-16,-6-6-8 15,3 2-183-15,0-5-36 0</inkml:trace>
  <inkml:trace contextRef="#ctx1" brushRef="#br1" timeOffset="29">14315 4982 1486 0,'0'0'66'0,"0"0"14"0,0 0-64 0,0 0-16 16,0 0 0-16,0 0 0 0,-6 8 64 0,0-8 9 15,6 0 3-15,-9 3 0 0,6-1-52 0,-3 6-9 16,0-8-3-16,0 3 0 0,0 2-12 0,0 0 0 16,0 3 8-16,-3 0-8 0,3 6 26 0,-3-1 2 15,-3 5 1-15,1 1 0 0,-1 2 19 0,3 0 4 16,0 0 1-16,0 1 0 0,3 1 3 0,3-1 1 16,3-1 0-16,3 0 0 0,0 0-34 0,6-2-7 0,0-4-2 15,3 1 0-15,0-2-14 0,2-4-16 0,1-2 3 0,3-3 1 31,-3 1-122-31,0-6-24 0,0 0-5 16</inkml:trace>
  <inkml:trace contextRef="#ctx1" brushRef="#br1" timeOffset="30">14431 5040 1267 0,'0'0'112'0,"0"0"-89"15,0 0-23-15,0 0 0 0,-3 8 127 0,0 0 21 16,-3 0 4-16,6 3 0 0,-6 2-104 0,0 0-22 16,0 3-4-16,0 3-1 0,-6 2 24 0,3 0 5 15,0 0 1-15,0 0 0 0,0-2 17 0,1-1 4 16,2 3 1-16,-3-5 0 0,6 0-45 0,0-3-10 15,3-2-2-15,0 0 0 0,3-3-16 0,0-3 0 16,0 0 0-16,6-2 0 0,-1-1 0 0,1-2 0 16,3-2 0-16,0-1 0 0,0 0-12 0,3 1 12 15,-3-3-13-15,0-1 5 16,0-2-52-16,-3 0-11 0,0 3-1 0,-3-3-905 0</inkml:trace>
  <inkml:trace contextRef="#ctx1" brushRef="#br1" timeOffset="31">14246 5260 2156 0,'0'0'96'0,"0"0"19"0,0 0-92 0,0 0-23 0,0 0 0 0,0 0 0 15,0 0 36-15,9-3 2 0,3 3 1 0,3 0 0 16,0-2-28-16,3-1-11 0,0 0 8 0,2-2-8 16,1 0 0-16,0 2 0 0,0-2 0 0,0 0 0 15,0 2-103 1,-1-5-25-16,-2 3-6 0</inkml:trace>
  <inkml:trace contextRef="#ctx1" brushRef="#br1" timeOffset="32">14538 5056 2026 0,'0'0'90'0,"0"0"18"0,0 0-86 0,0 0-22 16,0 0 0-16,0 0 0 0,6 5 54 0,0 1 6 16,3-1 2-16,0 3 0 0,0 5-12 0,0 3-2 15,-1 3-1-15,4 2 0 0,-3 3 23 0,-3-1 5 16,-3 4 1-16,0-1 0 0,-3 3-28 0,-3-5-6 15,0 0-1-15,-3-3 0 0,-3-2-31 0,3-1-10 16,-2-2 0-16,-4-3 0 16,0 1-119-16,-6-4-30 0</inkml:trace>
  <inkml:trace contextRef="#ctx1" brushRef="#br1" timeOffset="33">11490 3006 403 0,'0'0'17'0,"0"0"5"0,0 0-22 0,0 0 0 15,0-6 0-15,-3 6 0 0,0-8 269 0,0 8 50 16,-3-2 9-16,0 2 3 0,0 2-210 0,-3 1-41 0,0 5-9 0,-3 0-2 15,-3 5-8-15,4 8-1 0,-1-5-1 0,0 3 0 16,0 2-30-16,0 0-5 0,6 0-2 0,-3 0 0 16,6 1-7-16,0-1-2 0,3 0 0 0,6-5 0 15,6 0-13-15,0 0 0 0,3-3 0 0,6-3 0 16,-1 4-20-16,4-9-1 0,-3 3 0 0,3-3 0 31,0-2-129-31,-3 2-26 0</inkml:trace>
  <inkml:trace contextRef="#ctx1" brushRef="#br1" timeOffset="34">7233 3000 576 0,'0'0'25'0,"0"0"6"0,0 0-31 0,0 0 0 16,0 0 0-16,0 0 0 0,0 0 182 0,0 0 30 15,-3-5 7-15,3 5 1 0,-8-3-108 0,2 3-20 16,0 0-5-16,-3 3-1 0,0 2-12 0,0 1-2 15,0 2-1-15,-3 2 0 0,0 3-29 0,0 3-6 16,-3 3 0-16,3-3-1 0,1 5-7 0,2 0-2 0,0 5 0 0,0-7 0 16,3 5-7-16,3 0-2 0,0-1 0 0,6-1 0 15,3-1-5-15,-3-3 0 16,6 1-1-16,0-6 0 16,2 3-44-16,4-6-9 0,3 4-2 0,0-12 0 15,3 4-111-15,0-4-22 0,23-7-5 0,-11 0-1 16</inkml:trace>
  <inkml:trace contextRef="#ctx1" brushRef="#br1" timeOffset="35">7397 3085 403 0,'0'0'36'0,"0"0"-36"0,0 0 0 0,0 0 0 16,0 0 187-16,0 0 30 0,-9 0 7 0,3-5 0 15,6 5-84-15,-6-3-18 0,-6 3-3 0,3 0-1 16,1 0-15-16,-4 0-3 0,3 3-1 0,0 2 0 16,-6-5-5-16,3 5-1 0,6 3 0 0,-3-8 0 15,3 6-42-15,0-1-9 0,0 3-2 0,0-6 0 16,3 1-18-16,3-3-4 0,0 8-1 0,3-3 0 16,0-2-17-16,3 2 0 0,3-2 0 0,0 0-9 15,6 4 9-15,0-7 0 0,0 6 0 0,3 2 0 16,-4-6-15-16,1 9 3 0,0-8 0 0,-6 5 0 15,3-3 12-15,-6 0 0 0,-3 6 0 0,3-6 0 16,-6 3 11-16,-3-3-11 0,0 3 10 0,-3-3-10 16,-3 3 18-16,0-2-2 0,-6 2-1 0,3-6 0 0,1 1-15 15,-4 5 8-15,-3-8-8 0,6 2 0 0,0-4 0 0,3 2-20 16,-3 0 4-16,3 0 0 16,0 0-38-16,0 0-7 0,3-5-2 0,3 2 0 15,-3 0-105-15,6 3-22 0,0-2-4 0,6-6-626 16</inkml:trace>
  <inkml:trace contextRef="#ctx1" brushRef="#br1" timeOffset="36">7469 3061 2300 0,'0'0'102'0,"0"0"21"0,0 0-99 0,0 0-24 0,6 3 0 0,0 5 0 15,-1-6 45-15,4 4 4 0,0 4 1 0,0 1 0 16,-3-3 0-16,0 5 0 0,3 3 0 0,-6 2 0 15,3-4-5-15,-3-1-1 0,-3 3 0 0,0 0 0 16,-3-3-24-16,0 3-4 0,-3 0-2 0,0 0 0 31,-6-1-103-31,0 1-21 0,0 3-4 0</inkml:trace>
  <inkml:trace contextRef="#ctx1" brushRef="#br1" timeOffset="37">2781 3011 288 0,'0'0'25'0,"0"0"-25"0,5-5 0 0,1 2 0 16,0 0 147-16,0-2 24 0,3 0 5 0,-3 2 0 15,6-7-76-15,-6 2-16 0,3 2-4 0,-3 4 0 16,3-6-12-16,-3 2-4 0,0 1 0 0,-3 3 0 15,3-4-11-15,-3 6-2 0,-3 0-1 0,0 0 0 16,0 0 0-16,0 0 0 0,0 0 0 0,-6-5 0 16,-3 10-18-16,0-5-3 0,-3 3-1 0,0 7 0 15,-6-4 12-15,0 2 3 0,0 0 0 0,1 2 0 0,2 3 14 16,-3 6 3-16,0 2 1 0,3-2 0 0,-3 4-28 0,6 1-5 16,-3-5-2-16,10 7 0 0,-1-7 2 0,3 5 1 15,3-3 0-15,6 0 0 0,2 0-21 0,7-2-8 16,0-1 0-16,3-2 9 15,0-3-34-15,3 0-7 0,6-2-2 0,-1-8 0 16,1-1-96-16,-3 1-19 16,3-6-4-16</inkml:trace>
  <inkml:trace contextRef="#ctx1" brushRef="#br1" timeOffset="38">3066 3072 345 0,'0'0'31'0,"0"0"-31"0,0-5 0 0,0 5 0 0,0 0 122 0,6-3 18 0,-6-2 4 0,0 5 1 16,0 0-49-16,3-6-9 0,-3 6-3 0,0-2 0 15,0 2 17-15,0-6 3 0,0 6 1 0,-3-5 0 16,0 2-6-16,3 3-2 0,0 0 0 0,-6-2 0 16,0-1 1-16,0 3 0 0,3-5 0 0,-6 10 0 15,4-5-46-15,-4 0-8 0,-3 3-3 0,3 2 0 16,0 0-1-16,0 3 0 0,-3-2 0 0,3-1 0 16,3 3-21-16,0-6-5 0,0 4-1 0,6-6 0 15,0 8-13-15,0-8 0 0,0 0 0 0,0 0 0 16,6 10 0-16,3-7-13 0,0 5 4 0,3 0 1 15,0-3 8-15,0 3-13 0,6-5 5 0,-7 2 8 16,1 0-10-16,0 1 10 0,0 1 0 0,-3-4-9 0,-3 8 9 16,-3-9 0-16,0 9 0 0,-6-6 0 15,0 1 0-15,-3 1 14 0,-3 1-3 0,0 0-1 16,0-2 4-16,-3 2 1 0,-2-3 0 0,2 0 0 16,0-5-15-16,-3 5 9 0,3-2-9 0,3 2 8 15,-3-5-8-15,0 0 0 0,3 0 0 0,3 0-11 16,-3 0-19-16,3-5-4 0,3 5-1 0,-2-3 0 15,5 1-116-15,0 2-23 0,5-8-5 0,1 3-745 16</inkml:trace>
  <inkml:trace contextRef="#ctx1" brushRef="#br1" timeOffset="39">3200 2953 1854 0,'0'0'82'0,"0"0"17"0,6-3-79 0,0 0-20 0,-6 3 0 0,6 0 0 16,3 0 52-16,0 0 6 0,-3 6 2 0,0 2 0 16,6 5 9-16,-3 0 3 0,0 3 0 0,0 3 0 15,-4-1-2-15,1 6 0 0,3-3 0 0,-6 0 0 16,-3 3-19-16,0-3-4 0,0 0-1 0,-6 1 0 16,0-1-37-16,-5-3-9 0,2 3 0 0,-6-5 0 15,0 5-93 1,0 1-21-16,-3-7-4 0,-3 4-984 0</inkml:trace>
  <inkml:trace contextRef="#ctx1" brushRef="#br1" timeOffset="40">11686 3093 345 0,'0'0'31'0,"0"0"-31"0,0 0 0 0,0 0 0 16,3-3 159-16,-3 3 25 0,3-5 6 0,-3 5 1 15,0 0-51-15,3 0-11 0,-3 0-1 0,0 0-1 0,0-8-29 0,0 8-6 16,0-5 0-16,0 5-1 0,0 0-17 0,0 0-3 15,-3 0-1-15,-3-5 0 16,0 5-10-16,-2 5-3 0,-1-3 0 0,-3 1 0 0,3 5-10 0,-3-3-3 16,0 3 0-16,3-2 0 0,0 1-10 0,0 1-2 15,0 3-1-15,3-8 0 0,0 2-17 0,3 0-3 16,-3 1-1-16,6-6 0 0,0 0-10 0,6 7 0 16,0 1 0-16,0 0 0 0,3-2 0 0,-3-1 0 15,6 0 0-15,-3 1 0 0,3-1 0 0,0 0 0 16,-3 0 0-16,0 1 0 0,-3-4 0 0,3 4 0 15,-4-1 0-15,-5-5 0 0,0 0 0 0,0 0 0 16,0 0 0-16,-5 5 8 0,-4 3 2 16,3-5 0-16,-3-1 0 0,-3 6 0 0,0-8-10 0,0 3 0 15,0 0 0-15,0-3 0 0,3 0-11 0,-3 0-7 16,3 0-2-16,0 0 0 16,1 0-102-16,5 0-21 0,-3 0-4 0,6 0-521 0,-3 0-105 15</inkml:trace>
  <inkml:trace contextRef="#ctx1" brushRef="#br1" timeOffset="41">11805 2961 1382 0,'0'0'123'0,"0"0"-99"16,0 0-24-16,0 0 0 0,6 2 171 0,0 9 29 15,0-6 5-15,0 6 2 0,-6 2-142 0,3 3-28 16,0 2-5-16,-3 4-2 0,3-4 29 0,-6 3 5 16,3-2 2-16,-3 2 0 0,-3 0-1 0,0-2 0 15,-3-1 0-15,0 1 0 0,-2-3-65 0,-1-1 0 16,0 1 0-16,-3-2-12 15,3-1-159-15,0-3-31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4T23:29:51.650"/>
    </inkml:context>
    <inkml:brush xml:id="br0">
      <inkml:brushProperty name="width" value="0.025" units="cm"/>
      <inkml:brushProperty name="height" value="0.025" units="cm"/>
      <inkml:brushProperty name="color" value="#00A0D7"/>
      <inkml:brushProperty name="ignorePressure" value="1"/>
    </inkml:brush>
  </inkml:definitions>
  <inkml:trace contextRef="#ctx0" brushRef="#br0">0 0,'0'0</inkml:trace>
  <inkml:trace contextRef="#ctx0" brushRef="#br0" timeOffset="251.801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8D89EAA-67FD-44C0-8CAF-CD6BA4CA17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9A595F9-DB02-4715-8955-15521970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81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1 – user commands</a:t>
            </a:r>
          </a:p>
          <a:p>
            <a:r>
              <a:rPr lang="en-US" dirty="0"/>
              <a:t>man</a:t>
            </a:r>
            <a:r>
              <a:rPr lang="en-US" baseline="0" dirty="0"/>
              <a:t> 2 – Linux system calls</a:t>
            </a:r>
          </a:p>
          <a:p>
            <a:r>
              <a:rPr lang="en-US" dirty="0"/>
              <a:t>man 3 –</a:t>
            </a:r>
            <a:r>
              <a:rPr lang="en-US" baseline="0" dirty="0"/>
              <a:t> library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Configure needs to figure things</a:t>
            </a:r>
            <a:r>
              <a:rPr lang="en-US" baseline="0" dirty="0"/>
              <a:t> out like “where is the compiler?”.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4/6/2018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8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https://www.gnu.org/software/make/manual/html_node/Phony-Targets.html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how .h files are not listed in the </a:t>
            </a:r>
            <a:r>
              <a:rPr lang="en-US" dirty="0" err="1"/>
              <a:t>gcc</a:t>
            </a:r>
            <a:r>
              <a:rPr lang="en-US" dirty="0"/>
              <a:t> command. They are implicitly added via #include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2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C0A8-8D4D-4F96-AB6F-14BB07383B3E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Technically there are things you can do in c but not </a:t>
            </a:r>
            <a:r>
              <a:rPr lang="en-US" dirty="0" err="1"/>
              <a:t>c++</a:t>
            </a:r>
            <a:endParaRPr lang="en-US" dirty="0"/>
          </a:p>
          <a:p>
            <a:r>
              <a:rPr lang="en-US" dirty="0"/>
              <a:t>	Main is not a function is an example of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4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9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5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9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Spring </a:t>
            </a:r>
            <a:r>
              <a:rPr lang="en-US" sz="1100" b="0" i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2021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4861" y="27429"/>
            <a:ext cx="1914307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L08:  </a:t>
            </a:r>
            <a:r>
              <a:rPr lang="en-US" sz="1100" b="0" i="0" dirty="0" err="1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Makefiles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&amp; C++ Preview</a:t>
            </a:r>
          </a:p>
        </p:txBody>
      </p:sp>
    </p:spTree>
    <p:extLst>
      <p:ext uri="{BB962C8B-B14F-4D97-AF65-F5344CB8AC3E}">
        <p14:creationId xmlns:p14="http://schemas.microsoft.com/office/powerpoint/2010/main" val="300050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customXml" Target="../ink/ink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customXml" Target="../ink/ink7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6" Type="http://schemas.openxmlformats.org/officeDocument/2006/relationships/image" Target="../media/image14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customXml" Target="../ink/ink8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customXml" Target="../ink/ink9.xml"/><Relationship Id="rId18" Type="http://schemas.openxmlformats.org/officeDocument/2006/relationships/image" Target="../media/image17.png"/><Relationship Id="rId3" Type="http://schemas.openxmlformats.org/officeDocument/2006/relationships/tags" Target="../tags/tag25.xml"/><Relationship Id="rId21" Type="http://schemas.openxmlformats.org/officeDocument/2006/relationships/customXml" Target="../ink/ink13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2.xml"/><Relationship Id="rId17" Type="http://schemas.openxmlformats.org/officeDocument/2006/relationships/customXml" Target="../ink/ink11.xml"/><Relationship Id="rId2" Type="http://schemas.openxmlformats.org/officeDocument/2006/relationships/tags" Target="../tags/tag24.xml"/><Relationship Id="rId16" Type="http://schemas.openxmlformats.org/officeDocument/2006/relationships/image" Target="../media/image16.png"/><Relationship Id="rId20" Type="http://schemas.openxmlformats.org/officeDocument/2006/relationships/image" Target="../media/image13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customXml" Target="../ink/ink10.xml"/><Relationship Id="rId10" Type="http://schemas.openxmlformats.org/officeDocument/2006/relationships/tags" Target="../tags/tag32.xml"/><Relationship Id="rId19" Type="http://schemas.openxmlformats.org/officeDocument/2006/relationships/customXml" Target="../ink/ink1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15.png"/><Relationship Id="rId2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customXml" Target="../ink/ink14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jroweboy.github.io/c/asm/2015/01/26/when-is-main-not-a-functio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1"/>
            <a:ext cx="8405982" cy="762000"/>
          </a:xfrm>
        </p:spPr>
        <p:txBody>
          <a:bodyPr anchor="t" anchorCtr="0"/>
          <a:lstStyle/>
          <a:p>
            <a:r>
              <a:rPr lang="en-US"/>
              <a:t>Which concept has given you the most difficulty so far in the context of Homework 1?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/>
          </a:p>
          <a:p>
            <a:pPr marL="685800" lvl="2" indent="0">
              <a:buNone/>
            </a:pPr>
            <a:endParaRPr lang="en-US"/>
          </a:p>
          <a:p>
            <a:pPr marL="685800" lvl="2" indent="0">
              <a:buNone/>
            </a:pPr>
            <a:endParaRPr lang="en-US" dirty="0"/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9900"/>
                </a:solidFill>
              </a:rPr>
              <a:t>Pointers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50"/>
                </a:solidFill>
              </a:rPr>
              <a:t>Output parameters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3399"/>
                </a:solidFill>
              </a:rPr>
              <a:t>Dynamic memory allocation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Structs</a:t>
            </a: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chemeClr val="bg2"/>
                </a:solidFill>
              </a:rPr>
              <a:t>GDB</a:t>
            </a: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4B2A85"/>
                </a:solidFill>
              </a:rPr>
              <a:t>Style considerations</a:t>
            </a:r>
            <a:endParaRPr lang="en-US" sz="2800" b="1" dirty="0">
              <a:solidFill>
                <a:srgbClr val="4B2A85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996633"/>
                </a:solidFill>
              </a:rPr>
              <a:t>Prefer </a:t>
            </a:r>
            <a:r>
              <a:rPr lang="en-US" sz="2800" b="1" dirty="0">
                <a:solidFill>
                  <a:srgbClr val="996633"/>
                </a:solidFill>
              </a:rPr>
              <a:t>not to say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424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70678" cy="497205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is a classic program for controlling what gets (re)compiled and how</a:t>
            </a:r>
          </a:p>
          <a:p>
            <a:pPr lvl="1"/>
            <a:r>
              <a:rPr lang="en-US" dirty="0"/>
              <a:t>Many other such programs exist (</a:t>
            </a:r>
            <a:r>
              <a:rPr lang="en-US" i="1" dirty="0"/>
              <a:t>e.</a:t>
            </a:r>
            <a:r>
              <a:rPr lang="en-US" i="1"/>
              <a:t>g.</a:t>
            </a:r>
            <a:r>
              <a:rPr lang="en-US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ant</a:t>
            </a:r>
            <a:r>
              <a:rPr lang="en-US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maven</a:t>
            </a:r>
            <a:r>
              <a:rPr lang="en-US" dirty="0"/>
              <a:t>, IDE “projects”)</a:t>
            </a:r>
          </a:p>
          <a:p>
            <a:pPr lvl="3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has tons of fancy features, but only two basic ideas: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Scripts for executing commands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Dependencies for avoiding unnecessary work</a:t>
            </a:r>
          </a:p>
          <a:p>
            <a:pPr lvl="3"/>
            <a:endParaRPr lang="en-US" dirty="0"/>
          </a:p>
          <a:p>
            <a:r>
              <a:rPr lang="en-US" dirty="0"/>
              <a:t>To avoid “just teaching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features” (boring and narrow), let’s focus more on the concepts…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Programmers spend a lot of time “building”</a:t>
            </a:r>
          </a:p>
          <a:p>
            <a:pPr lvl="1"/>
            <a:r>
              <a:rPr lang="en-US" dirty="0"/>
              <a:t>Creating programs from source code</a:t>
            </a:r>
          </a:p>
          <a:p>
            <a:pPr lvl="1"/>
            <a:r>
              <a:rPr lang="en-US" dirty="0"/>
              <a:t>Both programs that they write and other people write</a:t>
            </a:r>
          </a:p>
          <a:p>
            <a:pPr lvl="2"/>
            <a:endParaRPr lang="en-US" dirty="0"/>
          </a:p>
          <a:p>
            <a:r>
              <a:rPr lang="en-US" dirty="0"/>
              <a:t>Programmers like to automate repetitive tasks</a:t>
            </a:r>
          </a:p>
          <a:p>
            <a:pPr lvl="1"/>
            <a:r>
              <a:rPr lang="en-US" dirty="0"/>
              <a:t>Repetitive:  </a:t>
            </a:r>
            <a:r>
              <a:rPr lang="en-US" dirty="0" err="1"/>
              <a:t>gcc</a:t>
            </a:r>
            <a:r>
              <a:rPr lang="en-US" dirty="0"/>
              <a:t> -Wall -g -</a:t>
            </a:r>
            <a:r>
              <a:rPr lang="en-US" dirty="0" err="1"/>
              <a:t>std</a:t>
            </a:r>
            <a:r>
              <a:rPr lang="en-US"/>
              <a:t>=c17 </a:t>
            </a:r>
            <a:r>
              <a:rPr lang="en-US" dirty="0"/>
              <a:t>-o widget </a:t>
            </a:r>
            <a:r>
              <a:rPr lang="en-US" dirty="0" err="1"/>
              <a:t>foo.c</a:t>
            </a:r>
            <a:r>
              <a:rPr lang="en-US" dirty="0"/>
              <a:t> </a:t>
            </a:r>
            <a:r>
              <a:rPr lang="en-US" dirty="0" err="1"/>
              <a:t>bar.c</a:t>
            </a:r>
            <a:r>
              <a:rPr lang="en-US" dirty="0"/>
              <a:t> </a:t>
            </a:r>
            <a:r>
              <a:rPr lang="en-US" dirty="0" err="1"/>
              <a:t>baz.c</a:t>
            </a:r>
            <a:endParaRPr lang="en-US" dirty="0"/>
          </a:p>
          <a:p>
            <a:pPr lvl="2"/>
            <a:r>
              <a:rPr lang="en-US" dirty="0"/>
              <a:t>Retype this every time:		</a:t>
            </a:r>
            <a:r>
              <a:rPr lang="en-US" sz="3200" dirty="0"/>
              <a:t>😭</a:t>
            </a:r>
            <a:endParaRPr lang="en-US" b="1" dirty="0"/>
          </a:p>
          <a:p>
            <a:pPr lvl="2"/>
            <a:r>
              <a:rPr lang="en-US" dirty="0"/>
              <a:t>Use up-arrow or history:		</a:t>
            </a:r>
            <a:r>
              <a:rPr lang="en-US" sz="3200" dirty="0"/>
              <a:t>😐</a:t>
            </a:r>
            <a:r>
              <a:rPr lang="en-US" dirty="0"/>
              <a:t>  (still retype after logout)</a:t>
            </a:r>
            <a:endParaRPr lang="en-US" b="1" dirty="0"/>
          </a:p>
          <a:p>
            <a:pPr lvl="2"/>
            <a:r>
              <a:rPr lang="en-US" dirty="0"/>
              <a:t>Have an alias or bash script:	</a:t>
            </a:r>
            <a:r>
              <a:rPr lang="en-US" sz="3200" dirty="0"/>
              <a:t>🙂</a:t>
            </a:r>
            <a:endParaRPr lang="en-US" dirty="0"/>
          </a:p>
          <a:p>
            <a:pPr lvl="2"/>
            <a:r>
              <a:rPr lang="en-US" dirty="0"/>
              <a:t>Have a </a:t>
            </a:r>
            <a:r>
              <a:rPr lang="en-US" dirty="0" err="1"/>
              <a:t>Makefile</a:t>
            </a:r>
            <a:r>
              <a:rPr lang="en-US" dirty="0"/>
              <a:t>:			</a:t>
            </a:r>
            <a:r>
              <a:rPr lang="en-US" sz="3200" dirty="0"/>
              <a:t>😊</a:t>
            </a:r>
            <a:r>
              <a:rPr lang="en-US" dirty="0"/>
              <a:t>  (you’re ahead of 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A90D2C-CA29-40AE-B7AC-1E6A5599BC3D}"/>
                  </a:ext>
                </a:extLst>
              </p14:cNvPr>
              <p14:cNvContentPartPr/>
              <p14:nvPr/>
            </p14:nvContentPartPr>
            <p14:xfrm>
              <a:off x="2554200" y="3868920"/>
              <a:ext cx="5349600" cy="47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A90D2C-CA29-40AE-B7AC-1E6A5599BC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4840" y="3859560"/>
                <a:ext cx="536832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25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“Real” Build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 larger projects, </a:t>
            </a:r>
            <a:r>
              <a:rPr lang="en-US" sz="2400"/>
              <a:t>you can’t or don’t </a:t>
            </a:r>
            <a:r>
              <a:rPr lang="en-US" sz="2400" dirty="0"/>
              <a:t>want to have one big (set of) command(s) that are </a:t>
            </a:r>
            <a:r>
              <a:rPr lang="en-US" sz="2400"/>
              <a:t>all run </a:t>
            </a:r>
            <a:r>
              <a:rPr lang="en-US" sz="2400" dirty="0"/>
              <a:t>every </a:t>
            </a:r>
            <a:r>
              <a:rPr lang="en-US" sz="2400"/>
              <a:t>time you change anything. To </a:t>
            </a:r>
            <a:r>
              <a:rPr lang="en-US" sz="2400" dirty="0"/>
              <a:t>do things </a:t>
            </a:r>
            <a:r>
              <a:rPr lang="en-US" sz="2400"/>
              <a:t>“smarter,” </a:t>
            </a:r>
            <a:r>
              <a:rPr lang="en-US" sz="2400" dirty="0"/>
              <a:t>consider: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sz="2000" dirty="0"/>
              <a:t>It could be worse: 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/>
              <a:t> didn’t combine steps for you, you’d need to preprocess, compile, and link on your own (along with anything you used to generate the C files)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sz="2000" dirty="0"/>
              <a:t>Source files could have multiple outputs (</a:t>
            </a:r>
            <a:r>
              <a:rPr lang="en-US" sz="2000" i="1" dirty="0"/>
              <a:t>e.</a:t>
            </a:r>
            <a:r>
              <a:rPr lang="en-US" sz="2000" i="1"/>
              <a:t>g.</a:t>
            </a:r>
            <a:r>
              <a:rPr lang="en-US" sz="200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javadoc</a:t>
            </a:r>
            <a:r>
              <a:rPr lang="en-US" sz="2000" dirty="0"/>
              <a:t>). You may have to type out the source file name(s) multiple times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sz="2000" dirty="0"/>
              <a:t>You don’t want to have to document the build logic when you distribute </a:t>
            </a:r>
            <a:r>
              <a:rPr lang="en-US" sz="2000"/>
              <a:t>source code; make it relatively </a:t>
            </a:r>
            <a:r>
              <a:rPr lang="en-US" sz="2000" dirty="0"/>
              <a:t>simple for others </a:t>
            </a:r>
            <a:r>
              <a:rPr lang="en-US" sz="2000"/>
              <a:t>to build</a:t>
            </a:r>
            <a:endParaRPr lang="en-US" sz="2000" dirty="0"/>
          </a:p>
          <a:p>
            <a:pPr marL="820674" lvl="1" indent="-457200">
              <a:buFont typeface="+mj-lt"/>
              <a:buAutoNum type="arabicParenR"/>
            </a:pPr>
            <a:r>
              <a:rPr lang="en-US" sz="2000" dirty="0"/>
              <a:t>You don’t want to recompile everything every time you change something (especially if you have 10</a:t>
            </a:r>
            <a:r>
              <a:rPr lang="en-US" sz="2000" baseline="30000" dirty="0"/>
              <a:t>5</a:t>
            </a:r>
            <a:r>
              <a:rPr lang="en-US" sz="2000" dirty="0"/>
              <a:t>-10</a:t>
            </a:r>
            <a:r>
              <a:rPr lang="en-US" sz="2000" baseline="30000" dirty="0"/>
              <a:t>7</a:t>
            </a:r>
            <a:r>
              <a:rPr lang="en-US" sz="2000" dirty="0"/>
              <a:t> files of source </a:t>
            </a:r>
            <a:r>
              <a:rPr lang="en-US" sz="2000"/>
              <a:t>code)</a:t>
            </a:r>
          </a:p>
          <a:p>
            <a:pPr marL="1341882" lvl="3" indent="-457200">
              <a:buFont typeface="+mj-lt"/>
              <a:buAutoNum type="arabicParenR"/>
            </a:pPr>
            <a:endParaRPr lang="en-US" sz="1600" dirty="0"/>
          </a:p>
          <a:p>
            <a:r>
              <a:rPr lang="en-US" sz="2400" dirty="0"/>
              <a:t>A script can handle 1-3 (use a variable for filenames for 2), but 4 is trickier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0C7309-1B52-4C8C-9282-209EB671C34A}"/>
                  </a:ext>
                </a:extLst>
              </p14:cNvPr>
              <p14:cNvContentPartPr/>
              <p14:nvPr/>
            </p14:nvContentPartPr>
            <p14:xfrm>
              <a:off x="553680" y="4860720"/>
              <a:ext cx="290520" cy="369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0C7309-1B52-4C8C-9282-209EB671C3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4851360"/>
                <a:ext cx="309240" cy="3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5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Recompilation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“theory” behind avoiding unnecessary compilation is a </a:t>
                </a:r>
                <a:r>
                  <a:rPr lang="en-US" i="1" dirty="0">
                    <a:solidFill>
                      <a:srgbClr val="0066FF"/>
                    </a:solidFill>
                  </a:rPr>
                  <a:t>dependency </a:t>
                </a:r>
                <a:r>
                  <a:rPr lang="en-US" i="1" dirty="0" err="1">
                    <a:solidFill>
                      <a:srgbClr val="0066FF"/>
                    </a:solidFill>
                  </a:rPr>
                  <a:t>dag</a:t>
                </a:r>
                <a:r>
                  <a:rPr lang="en-US" dirty="0"/>
                  <a:t> (</a:t>
                </a:r>
                <a:r>
                  <a:rPr lang="en-US" b="1" dirty="0"/>
                  <a:t>d</a:t>
                </a:r>
                <a:r>
                  <a:rPr lang="en-US" dirty="0"/>
                  <a:t>irected, </a:t>
                </a:r>
                <a:r>
                  <a:rPr lang="en-US" b="1" dirty="0"/>
                  <a:t>a</a:t>
                </a:r>
                <a:r>
                  <a:rPr lang="en-US" dirty="0"/>
                  <a:t>cyclic </a:t>
                </a:r>
                <a:r>
                  <a:rPr lang="en-US" b="1" dirty="0"/>
                  <a:t>g</a:t>
                </a:r>
                <a:r>
                  <a:rPr lang="en-US" dirty="0"/>
                  <a:t>raph)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 create a target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you need sources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a command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directly or indirectly uses the sources</a:t>
                </a:r>
              </a:p>
              <a:p>
                <a:pPr lvl="1"/>
                <a:r>
                  <a:rPr lang="en-US" dirty="0"/>
                  <a:t>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newer than every source (file-modification times), assume there is no reason to rebuild it</a:t>
                </a:r>
              </a:p>
              <a:p>
                <a:pPr lvl="1"/>
                <a:r>
                  <a:rPr lang="en-US" dirty="0"/>
                  <a:t>Recursive building:  if some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itself a target for some other sources, see if it needs to be rebuilt…</a:t>
                </a:r>
              </a:p>
              <a:p>
                <a:pPr lvl="1"/>
                <a:r>
                  <a:rPr lang="en-US" dirty="0"/>
                  <a:t>Cycles “make no sense”!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E17A1E-8F30-4CA6-85DE-148F5095BFC7}"/>
                  </a:ext>
                </a:extLst>
              </p14:cNvPr>
              <p14:cNvContentPartPr/>
              <p14:nvPr/>
            </p14:nvContentPartPr>
            <p14:xfrm>
              <a:off x="2178360" y="2489400"/>
              <a:ext cx="3877200" cy="644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E17A1E-8F30-4CA6-85DE-148F5095BF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000" y="2480040"/>
                <a:ext cx="3895920" cy="66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0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Applied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Compiling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creates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–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depends on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and all included files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, recursively/transitively)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9203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Source files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22355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Object files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52544"/>
              <a:ext cx="2103120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Statically-linked</a:t>
              </a:r>
              <a:b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libraries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55071"/>
              <a:ext cx="201168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Executable</a:t>
              </a: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F6695E1-E493-4883-B1DF-B30D36F8F696}"/>
                  </a:ext>
                </a:extLst>
              </p14:cNvPr>
              <p14:cNvContentPartPr/>
              <p14:nvPr/>
            </p14:nvContentPartPr>
            <p14:xfrm>
              <a:off x="2389320" y="427680"/>
              <a:ext cx="6380280" cy="195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F6695E1-E493-4883-B1DF-B30D36F8F69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79960" y="418320"/>
                <a:ext cx="6399000" cy="19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64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Applied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Compiling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creates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–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depends on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and all included files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, recursively/transitively)</a:t>
            </a:r>
          </a:p>
          <a:p>
            <a:r>
              <a:rPr lang="en-US" dirty="0"/>
              <a:t>An archive (library,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.a</a:t>
            </a:r>
            <a:r>
              <a:rPr lang="en-US" dirty="0"/>
              <a:t>) depends on included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9203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Source files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22355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Object files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52544"/>
              <a:ext cx="2103120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Statically-linked</a:t>
              </a:r>
              <a:b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libraries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55071"/>
              <a:ext cx="201168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Executable</a:t>
              </a: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D665D3A-DF66-4FC7-9EA8-BBC5394C8404}"/>
                  </a:ext>
                </a:extLst>
              </p14:cNvPr>
              <p14:cNvContentPartPr/>
              <p14:nvPr/>
            </p14:nvContentPartPr>
            <p14:xfrm>
              <a:off x="-416917" y="179073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D665D3A-DF66-4FC7-9EA8-BBC5394C84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425557" y="178173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D2716CC-14A1-4E18-B3AD-98F967D40BCF}"/>
                  </a:ext>
                </a:extLst>
              </p14:cNvPr>
              <p14:cNvContentPartPr/>
              <p14:nvPr/>
            </p14:nvContentPartPr>
            <p14:xfrm>
              <a:off x="1438560" y="427680"/>
              <a:ext cx="7331040" cy="1959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D2716CC-14A1-4E18-B3AD-98F967D40B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9200" y="418320"/>
                <a:ext cx="7349760" cy="19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927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Applied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Compiling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creates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–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depends on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and all included files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, recursively/transitively)</a:t>
            </a:r>
          </a:p>
          <a:p>
            <a:r>
              <a:rPr lang="en-US" dirty="0"/>
              <a:t>An archive (library,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.a</a:t>
            </a:r>
            <a:r>
              <a:rPr lang="en-US" dirty="0"/>
              <a:t>) depends on included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</a:t>
            </a:r>
          </a:p>
          <a:p>
            <a:r>
              <a:rPr lang="en-US" dirty="0"/>
              <a:t>Creating an executable (“linking”) depends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 and archives</a:t>
            </a:r>
          </a:p>
          <a:p>
            <a:pPr lvl="1"/>
            <a:r>
              <a:rPr lang="en-US" dirty="0"/>
              <a:t>Archives linked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-L&lt;path&gt; -l&lt;name&gt;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e.</a:t>
            </a:r>
            <a:r>
              <a:rPr lang="en-US" i="1"/>
              <a:t>g.</a:t>
            </a:r>
            <a:r>
              <a:rPr lang="en-US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-L.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lfoo</a:t>
            </a:r>
            <a:r>
              <a:rPr lang="en-US" dirty="0"/>
              <a:t> to get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libfoo.a</a:t>
            </a:r>
            <a:r>
              <a:rPr lang="en-US" dirty="0"/>
              <a:t> from current directory)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9203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Source files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22355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Object files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52544"/>
              <a:ext cx="2103120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Statically-linked</a:t>
              </a:r>
              <a:b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libraries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55071"/>
              <a:ext cx="201168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Executable</a:t>
              </a: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4FA50B-EBEF-4C0A-BB7B-44854C07BCC0}"/>
                  </a:ext>
                </a:extLst>
              </p14:cNvPr>
              <p14:cNvContentPartPr/>
              <p14:nvPr/>
            </p14:nvContentPartPr>
            <p14:xfrm>
              <a:off x="9465083" y="225117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4FA50B-EBEF-4C0A-BB7B-44854C07BC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60763" y="224685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B76662F-C9D2-4AF7-9E44-162E0C028065}"/>
                  </a:ext>
                </a:extLst>
              </p14:cNvPr>
              <p14:cNvContentPartPr/>
              <p14:nvPr/>
            </p14:nvContentPartPr>
            <p14:xfrm>
              <a:off x="869723" y="1752939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B76662F-C9D2-4AF7-9E44-162E0C02806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1083" y="17442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156FE9E-B938-4D1A-8CD1-515987FB2D2F}"/>
                  </a:ext>
                </a:extLst>
              </p14:cNvPr>
              <p14:cNvContentPartPr/>
              <p14:nvPr/>
            </p14:nvContentPartPr>
            <p14:xfrm>
              <a:off x="1859723" y="1138419"/>
              <a:ext cx="360" cy="2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156FE9E-B938-4D1A-8CD1-515987FB2D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51083" y="1129779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EAAAF46-5E89-4088-915B-99811B59D3B7}"/>
                  </a:ext>
                </a:extLst>
              </p14:cNvPr>
              <p14:cNvContentPartPr/>
              <p14:nvPr/>
            </p14:nvContentPartPr>
            <p14:xfrm>
              <a:off x="725003" y="1481859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EAAAF46-5E89-4088-915B-99811B59D3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6003" y="147285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0F3442-4402-410D-94ED-01A178C44045}"/>
                  </a:ext>
                </a:extLst>
              </p14:cNvPr>
              <p14:cNvContentPartPr/>
              <p14:nvPr/>
            </p14:nvContentPartPr>
            <p14:xfrm>
              <a:off x="2389320" y="427680"/>
              <a:ext cx="6380280" cy="2681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0F3442-4402-410D-94ED-01A178C440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80320" y="418320"/>
                <a:ext cx="6398280" cy="27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78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Applied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file changes, just need to recreate 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file, maybe a library, and re-link</a:t>
            </a:r>
          </a:p>
          <a:p>
            <a:pPr lvl="3"/>
            <a:endParaRPr lang="en-US" dirty="0"/>
          </a:p>
          <a:p>
            <a:r>
              <a:rPr lang="en-US" dirty="0"/>
              <a:t>If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 changes, may need to rebuild more</a:t>
            </a:r>
          </a:p>
          <a:p>
            <a:pPr lvl="3"/>
            <a:endParaRPr lang="en-US" dirty="0"/>
          </a:p>
          <a:p>
            <a:r>
              <a:rPr lang="en-US" dirty="0"/>
              <a:t>Many more possibilities!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17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9203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Source files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22355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Object files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52544"/>
              <a:ext cx="2103120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Statically-linked</a:t>
              </a:r>
              <a:b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libraries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55071"/>
              <a:ext cx="201168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Executable</a:t>
              </a: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17BD2F-DA98-403F-8011-D847C593BDB3}"/>
                  </a:ext>
                </a:extLst>
              </p14:cNvPr>
              <p14:cNvContentPartPr/>
              <p14:nvPr/>
            </p14:nvContentPartPr>
            <p14:xfrm>
              <a:off x="4772160" y="1695600"/>
              <a:ext cx="1962000" cy="15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17BD2F-DA98-403F-8011-D847C593BDB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62800" y="1686240"/>
                <a:ext cx="1980720" cy="16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05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and Build Tools</a:t>
            </a:r>
          </a:p>
          <a:p>
            <a:r>
              <a:rPr lang="en-US" b="1" dirty="0" err="1">
                <a:solidFill>
                  <a:srgbClr val="4B2A85"/>
                </a:solidFill>
              </a:rPr>
              <a:t>Makefile</a:t>
            </a:r>
            <a:r>
              <a:rPr lang="en-US" b="1" dirty="0">
                <a:solidFill>
                  <a:srgbClr val="4B2A85"/>
                </a:solidFill>
              </a:rPr>
              <a:t> Basics</a:t>
            </a:r>
          </a:p>
          <a:p>
            <a:r>
              <a:rPr lang="en-US" dirty="0"/>
              <a:t>C++ Preview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makefile</a:t>
            </a:r>
            <a:r>
              <a:rPr lang="en-US" dirty="0"/>
              <a:t> contains a bunch of </a:t>
            </a:r>
            <a:r>
              <a:rPr lang="en-US" dirty="0">
                <a:solidFill>
                  <a:srgbClr val="FF0000"/>
                </a:solidFill>
              </a:rPr>
              <a:t>triples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Colon after target is </a:t>
            </a:r>
            <a:r>
              <a:rPr lang="en-US" i="1" dirty="0"/>
              <a:t>required</a:t>
            </a:r>
            <a:endParaRPr lang="en-US" dirty="0"/>
          </a:p>
          <a:p>
            <a:pPr lvl="1"/>
            <a:r>
              <a:rPr lang="en-US" dirty="0"/>
              <a:t>Command lines must start with a </a:t>
            </a:r>
            <a:r>
              <a:rPr lang="en-US" b="1" dirty="0">
                <a:solidFill>
                  <a:srgbClr val="FF0000"/>
                </a:solidFill>
              </a:rPr>
              <a:t>TAB</a:t>
            </a:r>
            <a:r>
              <a:rPr lang="en-US" dirty="0"/>
              <a:t>, NOT SPACES</a:t>
            </a:r>
          </a:p>
          <a:p>
            <a:pPr lvl="1"/>
            <a:r>
              <a:rPr lang="en-US" dirty="0"/>
              <a:t>Multiple commands for same target are executed </a:t>
            </a:r>
            <a:r>
              <a:rPr lang="en-US" i="1" dirty="0"/>
              <a:t>in order</a:t>
            </a:r>
          </a:p>
          <a:p>
            <a:pPr lvl="2"/>
            <a:r>
              <a:rPr lang="en-US" dirty="0"/>
              <a:t>Can split commands over multiple lines by ending lines with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4754880"/>
            <a:ext cx="5486400" cy="64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foo.h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bar.h</a:t>
            </a:r>
            <a:endParaRPr lang="en-US" sz="2000" dirty="0">
              <a:solidFill>
                <a:srgbClr val="D94B7B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-Wall -o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-c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0" y="1828800"/>
            <a:ext cx="5486400" cy="64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target: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sources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command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77440" y="2148840"/>
                <a:ext cx="914400" cy="246221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MU Bright" panose="02000603000000000000" pitchFamily="2" charset="0"/>
                      </a:rPr>
                      <m:t>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 Tab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MU Bright" panose="02000603000000000000" pitchFamily="2" charset="0"/>
                        <a:cs typeface="CMU Bright" panose="02000603000000000000" pitchFamily="2" charset="0"/>
                      </a:rPr>
                      <m:t>→</m:t>
                    </m:r>
                  </m:oMath>
                </a14:m>
                <a:endParaRPr lang="en-US" sz="1600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0" y="2148840"/>
                <a:ext cx="914400" cy="246221"/>
              </a:xfrm>
              <a:prstGeom prst="rect">
                <a:avLst/>
              </a:prstGeom>
              <a:blipFill>
                <a:blip r:embed="rId2"/>
                <a:stretch>
                  <a:fillRect t="-275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65A5A14-5095-4C55-98D2-928A92A61ACA}"/>
                  </a:ext>
                </a:extLst>
              </p14:cNvPr>
              <p14:cNvContentPartPr/>
              <p14:nvPr/>
            </p14:nvContentPartPr>
            <p14:xfrm>
              <a:off x="2089800" y="1847520"/>
              <a:ext cx="2874600" cy="515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65A5A14-5095-4C55-98D2-928A92A61A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0440" y="1838160"/>
                <a:ext cx="2893320" cy="5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341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err="1">
                <a:ea typeface="CMU Bright" panose="02000603000000000000" pitchFamily="2" charset="0"/>
              </a:rPr>
              <a:t>Makefiles</a:t>
            </a:r>
            <a:r>
              <a:rPr lang="en-US" sz="4000" dirty="0">
                <a:ea typeface="CMU Bright" panose="02000603000000000000" pitchFamily="2" charset="0"/>
              </a:rPr>
              <a:t> &amp; C++ Preview</a:t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</a:t>
            </a:r>
            <a:r>
              <a:rPr lang="en-US" sz="2800" b="0">
                <a:ea typeface="CMU Bright" panose="02000603000000000000" pitchFamily="2" charset="0"/>
              </a:rPr>
              <a:t>333 Spring 2021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9B75E11-17C7-4BB6-BDBF-96B628CA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/>
              <a:t>	Justin Hsia, Travis </a:t>
            </a:r>
            <a:r>
              <a:rPr lang="en-US" sz="2400" dirty="0"/>
              <a:t>McGaha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Atharva Deodhar	Callum Walker	Cosmo Wang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Dylan Hartono	Elizabeth Haker	Kyrie Dowling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Leo Liao	Markus Schiffer	Neha Nagvekar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Nonthakit Chaiwong	Ramya Challa</a:t>
            </a:r>
          </a:p>
          <a:p>
            <a:pPr algn="l">
              <a:tabLst>
                <a:tab pos="2289175" algn="l"/>
                <a:tab pos="457200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5321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Defaults:</a:t>
            </a:r>
          </a:p>
          <a:p>
            <a:pPr lvl="1"/>
            <a:r>
              <a:rPr lang="en-US" dirty="0"/>
              <a:t>If no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-f</a:t>
            </a:r>
            <a:r>
              <a:rPr lang="en-US" dirty="0"/>
              <a:t> specified, use a file named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in current </a:t>
            </a:r>
            <a:r>
              <a:rPr lang="en-US" dirty="0" err="1">
                <a:latin typeface="+mn-lt"/>
                <a:cs typeface="Courier New" panose="02070309020205020404" pitchFamily="49" charset="0"/>
              </a:rPr>
              <a:t>dir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If no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dirty="0"/>
              <a:t> specified, will use the first one in the file</a:t>
            </a:r>
          </a:p>
          <a:p>
            <a:pPr lvl="1"/>
            <a:r>
              <a:rPr lang="en-US" dirty="0"/>
              <a:t>Will interpret commands in your default shell</a:t>
            </a:r>
          </a:p>
          <a:p>
            <a:pPr lvl="2"/>
            <a:r>
              <a:rPr lang="en-US" dirty="0"/>
              <a:t>Set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SHELL</a:t>
            </a:r>
            <a:r>
              <a:rPr lang="en-US" dirty="0"/>
              <a:t> variable in </a:t>
            </a:r>
            <a:r>
              <a:rPr lang="en-US" dirty="0" err="1"/>
              <a:t>makefile</a:t>
            </a:r>
            <a:r>
              <a:rPr lang="en-US" dirty="0"/>
              <a:t> to ensure</a:t>
            </a:r>
          </a:p>
          <a:p>
            <a:pPr>
              <a:spcBef>
                <a:spcPts val="1800"/>
              </a:spcBef>
            </a:pPr>
            <a:r>
              <a:rPr lang="en-US" dirty="0"/>
              <a:t>Target execution:</a:t>
            </a:r>
          </a:p>
          <a:p>
            <a:pPr lvl="1"/>
            <a:r>
              <a:rPr lang="en-US" dirty="0"/>
              <a:t>Check each source in the source list:</a:t>
            </a:r>
          </a:p>
          <a:p>
            <a:pPr lvl="2"/>
            <a:r>
              <a:rPr lang="en-US" dirty="0"/>
              <a:t>If the source is a target in the </a:t>
            </a:r>
            <a:r>
              <a:rPr lang="en-US" dirty="0" err="1"/>
              <a:t>makefile</a:t>
            </a:r>
            <a:r>
              <a:rPr lang="en-US" dirty="0"/>
              <a:t>, then process it recursively</a:t>
            </a:r>
          </a:p>
          <a:p>
            <a:pPr lvl="2"/>
            <a:r>
              <a:rPr lang="en-US" dirty="0"/>
              <a:t>If some source does not exist, then error</a:t>
            </a:r>
          </a:p>
          <a:p>
            <a:pPr lvl="2"/>
            <a:r>
              <a:rPr lang="en-US" dirty="0"/>
              <a:t>If any source is newer than the target (or target does not exist), run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en-US" dirty="0"/>
              <a:t> (presumably to update the target)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371600"/>
            <a:ext cx="6949440" cy="45720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bash$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make -f &lt;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makefileName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&gt; target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701D63-A1A9-462C-98DD-3CA5EB9E131C}"/>
                  </a:ext>
                </a:extLst>
              </p14:cNvPr>
              <p14:cNvContentPartPr/>
              <p14:nvPr/>
            </p14:nvContentPartPr>
            <p14:xfrm>
              <a:off x="2165400" y="1725120"/>
              <a:ext cx="5097600" cy="475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701D63-A1A9-462C-98DD-3CA5EB9E1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6040" y="1715760"/>
                <a:ext cx="5115960" cy="4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2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“Phony”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219478"/>
          </a:xfrm>
        </p:spPr>
        <p:txBody>
          <a:bodyPr/>
          <a:lstStyle/>
          <a:p>
            <a:r>
              <a:rPr lang="en-US"/>
              <a:t>A </a:t>
            </a:r>
            <a:r>
              <a:rPr lang="en-US" dirty="0"/>
              <a:t>make target whose </a:t>
            </a:r>
            <a:r>
              <a:rPr lang="en-US"/>
              <a:t>command does not create a file of the target’s name (</a:t>
            </a:r>
            <a:r>
              <a:rPr lang="en-US" i="1"/>
              <a:t>i.e.</a:t>
            </a:r>
            <a:r>
              <a:rPr lang="en-US"/>
              <a:t>, a “recipe”)</a:t>
            </a:r>
          </a:p>
          <a:p>
            <a:pPr lvl="1"/>
            <a:r>
              <a:rPr lang="en-US"/>
              <a:t>As long as target file doesn’t exist, the command(s) will be executed because the target must be “remade”</a:t>
            </a:r>
          </a:p>
          <a:p>
            <a:pPr lvl="3"/>
            <a:endParaRPr lang="en-US"/>
          </a:p>
          <a:p>
            <a:r>
              <a:rPr lang="en-US" i="1"/>
              <a:t>e.g.</a:t>
            </a:r>
            <a:r>
              <a:rPr lang="en-US"/>
              <a:t>, target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clean</a:t>
            </a:r>
            <a:r>
              <a:rPr lang="en-US"/>
              <a:t> </a:t>
            </a:r>
            <a:r>
              <a:rPr lang="en-US" dirty="0"/>
              <a:t>is </a:t>
            </a:r>
            <a:r>
              <a:rPr lang="en-US"/>
              <a:t>a convention to remove </a:t>
            </a:r>
            <a:r>
              <a:rPr lang="en-US" dirty="0"/>
              <a:t>generated files to “start over” from just the source</a:t>
            </a:r>
          </a:p>
          <a:p>
            <a:pPr lvl="3"/>
            <a:endParaRPr lang="en-US"/>
          </a:p>
          <a:p>
            <a:pPr lvl="3"/>
            <a:endParaRPr lang="en-US"/>
          </a:p>
          <a:p>
            <a:pPr lvl="3"/>
            <a:endParaRPr lang="en-US"/>
          </a:p>
          <a:p>
            <a:r>
              <a:rPr lang="en-US" i="1"/>
              <a:t>e.g.</a:t>
            </a:r>
            <a:r>
              <a:rPr lang="en-US"/>
              <a:t>, target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/>
              <a:t> is a convention to build all “final products” in the makefile</a:t>
            </a:r>
            <a:endParaRPr lang="en-US" dirty="0"/>
          </a:p>
          <a:p>
            <a:pPr lvl="1"/>
            <a:r>
              <a:rPr lang="en-US" dirty="0"/>
              <a:t>Lists all of the “final products” </a:t>
            </a:r>
            <a:r>
              <a:rPr lang="en-US"/>
              <a:t>as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645920" y="4206240"/>
            <a:ext cx="5852160" cy="731520"/>
          </a:xfrm>
          <a:prstGeom prst="roundRect">
            <a:avLst>
              <a:gd name="adj" fmla="val 1015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clean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rm</a:t>
            </a:r>
            <a:r>
              <a:rPr lang="en-US" sz="200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foo.o bar.o baz.o</a:t>
            </a:r>
            <a:r>
              <a:rPr lang="en-US" sz="200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widget *~</a:t>
            </a:r>
          </a:p>
        </p:txBody>
      </p:sp>
    </p:spTree>
    <p:extLst>
      <p:ext uri="{BB962C8B-B14F-4D97-AF65-F5344CB8AC3E}">
        <p14:creationId xmlns:p14="http://schemas.microsoft.com/office/powerpoint/2010/main" val="12302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dirty="0"/>
              <a:t>”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62075"/>
            <a:ext cx="8046720" cy="5029200"/>
          </a:xfrm>
          <a:prstGeom prst="roundRect">
            <a:avLst>
              <a:gd name="adj" fmla="val 366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all: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B.class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someLib.a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notice no commands this time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endParaRPr lang="en-US" sz="20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B.class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B.java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B.java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someLib.a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20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foo.h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header1.h header2.h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-c -Wall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similar targets for </a:t>
            </a:r>
            <a:r>
              <a:rPr lang="en-US" sz="20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etc...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C5CA97-72FF-4C17-A695-4E02F12C30A0}"/>
              </a:ext>
            </a:extLst>
          </p:cNvPr>
          <p:cNvSpPr/>
          <p:nvPr/>
        </p:nvSpPr>
        <p:spPr bwMode="auto">
          <a:xfrm>
            <a:off x="867335" y="1727947"/>
            <a:ext cx="632012" cy="719418"/>
          </a:xfrm>
          <a:custGeom>
            <a:avLst/>
            <a:gdLst>
              <a:gd name="connsiteX0" fmla="*/ 632012 w 632012"/>
              <a:gd name="connsiteY0" fmla="*/ 0 h 719418"/>
              <a:gd name="connsiteX1" fmla="*/ 141194 w 632012"/>
              <a:gd name="connsiteY1" fmla="*/ 242047 h 719418"/>
              <a:gd name="connsiteX2" fmla="*/ 0 w 632012"/>
              <a:gd name="connsiteY2" fmla="*/ 719418 h 719418"/>
              <a:gd name="connsiteX3" fmla="*/ 0 w 632012"/>
              <a:gd name="connsiteY3" fmla="*/ 719418 h 719418"/>
              <a:gd name="connsiteX4" fmla="*/ 6723 w 632012"/>
              <a:gd name="connsiteY4" fmla="*/ 692524 h 71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012" h="719418">
                <a:moveTo>
                  <a:pt x="632012" y="0"/>
                </a:moveTo>
                <a:cubicBezTo>
                  <a:pt x="439270" y="61072"/>
                  <a:pt x="246529" y="122144"/>
                  <a:pt x="141194" y="242047"/>
                </a:cubicBezTo>
                <a:cubicBezTo>
                  <a:pt x="35859" y="361950"/>
                  <a:pt x="0" y="719418"/>
                  <a:pt x="0" y="719418"/>
                </a:cubicBezTo>
                <a:lnTo>
                  <a:pt x="0" y="719418"/>
                </a:lnTo>
                <a:lnTo>
                  <a:pt x="6723" y="692524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1E12954-EC86-48F4-85C2-8D3A249D1C57}"/>
              </a:ext>
            </a:extLst>
          </p:cNvPr>
          <p:cNvSpPr/>
          <p:nvPr/>
        </p:nvSpPr>
        <p:spPr bwMode="auto">
          <a:xfrm>
            <a:off x="281198" y="2588559"/>
            <a:ext cx="1332449" cy="2650854"/>
          </a:xfrm>
          <a:custGeom>
            <a:avLst/>
            <a:gdLst>
              <a:gd name="connsiteX0" fmla="*/ 1332449 w 1332449"/>
              <a:gd name="connsiteY0" fmla="*/ 0 h 2650854"/>
              <a:gd name="connsiteX1" fmla="*/ 525626 w 1332449"/>
              <a:gd name="connsiteY1" fmla="*/ 410135 h 2650854"/>
              <a:gd name="connsiteX2" fmla="*/ 21361 w 1332449"/>
              <a:gd name="connsiteY2" fmla="*/ 921123 h 2650854"/>
              <a:gd name="connsiteX3" fmla="*/ 122214 w 1332449"/>
              <a:gd name="connsiteY3" fmla="*/ 2373406 h 2650854"/>
              <a:gd name="connsiteX4" fmla="*/ 384431 w 1332449"/>
              <a:gd name="connsiteY4" fmla="*/ 2649070 h 265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449" h="2650854">
                <a:moveTo>
                  <a:pt x="1332449" y="0"/>
                </a:moveTo>
                <a:cubicBezTo>
                  <a:pt x="1038295" y="128307"/>
                  <a:pt x="744141" y="256614"/>
                  <a:pt x="525626" y="410135"/>
                </a:cubicBezTo>
                <a:cubicBezTo>
                  <a:pt x="307111" y="563656"/>
                  <a:pt x="88596" y="593911"/>
                  <a:pt x="21361" y="921123"/>
                </a:cubicBezTo>
                <a:cubicBezTo>
                  <a:pt x="-45874" y="1248335"/>
                  <a:pt x="61702" y="2085415"/>
                  <a:pt x="122214" y="2373406"/>
                </a:cubicBezTo>
                <a:cubicBezTo>
                  <a:pt x="182726" y="2661397"/>
                  <a:pt x="283578" y="2655233"/>
                  <a:pt x="384431" y="264907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829E80-386C-4606-AB02-D9F3231B7208}"/>
              </a:ext>
            </a:extLst>
          </p:cNvPr>
          <p:cNvSpPr/>
          <p:nvPr/>
        </p:nvSpPr>
        <p:spPr bwMode="auto">
          <a:xfrm>
            <a:off x="4471147" y="2004569"/>
            <a:ext cx="3077474" cy="4039884"/>
          </a:xfrm>
          <a:custGeom>
            <a:avLst/>
            <a:gdLst>
              <a:gd name="connsiteX0" fmla="*/ 0 w 3077474"/>
              <a:gd name="connsiteY0" fmla="*/ 368837 h 4039884"/>
              <a:gd name="connsiteX1" fmla="*/ 2857500 w 3077474"/>
              <a:gd name="connsiteY1" fmla="*/ 348666 h 4039884"/>
              <a:gd name="connsiteX2" fmla="*/ 2669241 w 3077474"/>
              <a:gd name="connsiteY2" fmla="*/ 4039884 h 403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7474" h="4039884">
                <a:moveTo>
                  <a:pt x="0" y="368837"/>
                </a:moveTo>
                <a:cubicBezTo>
                  <a:pt x="1206313" y="52831"/>
                  <a:pt x="2412627" y="-263175"/>
                  <a:pt x="2857500" y="348666"/>
                </a:cubicBezTo>
                <a:cubicBezTo>
                  <a:pt x="3302373" y="960507"/>
                  <a:pt x="2985807" y="2500195"/>
                  <a:pt x="2669241" y="4039884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85D5F-59FE-40FD-B9B1-19931F173CF4}"/>
              </a:ext>
            </a:extLst>
          </p:cNvPr>
          <p:cNvCxnSpPr>
            <a:cxnSpLocks/>
          </p:cNvCxnSpPr>
          <p:nvPr/>
        </p:nvCxnSpPr>
        <p:spPr bwMode="auto">
          <a:xfrm flipV="1">
            <a:off x="3045759" y="2124635"/>
            <a:ext cx="2447365" cy="27566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B236DEA-F815-4198-A535-CDAB34DF33DA}"/>
              </a:ext>
            </a:extLst>
          </p:cNvPr>
          <p:cNvSpPr/>
          <p:nvPr/>
        </p:nvSpPr>
        <p:spPr bwMode="auto">
          <a:xfrm>
            <a:off x="296185" y="1156045"/>
            <a:ext cx="2225139" cy="2131761"/>
          </a:xfrm>
          <a:custGeom>
            <a:avLst/>
            <a:gdLst>
              <a:gd name="connsiteX0" fmla="*/ 2225139 w 2225139"/>
              <a:gd name="connsiteY0" fmla="*/ 276067 h 2131761"/>
              <a:gd name="connsiteX1" fmla="*/ 1041797 w 2225139"/>
              <a:gd name="connsiteY1" fmla="*/ 402 h 2131761"/>
              <a:gd name="connsiteX2" fmla="*/ 26544 w 2225139"/>
              <a:gd name="connsiteY2" fmla="*/ 329855 h 2131761"/>
              <a:gd name="connsiteX3" fmla="*/ 396339 w 2225139"/>
              <a:gd name="connsiteY3" fmla="*/ 2131761 h 213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5139" h="2131761">
                <a:moveTo>
                  <a:pt x="2225139" y="276067"/>
                </a:moveTo>
                <a:cubicBezTo>
                  <a:pt x="1816684" y="133752"/>
                  <a:pt x="1408229" y="-8563"/>
                  <a:pt x="1041797" y="402"/>
                </a:cubicBezTo>
                <a:cubicBezTo>
                  <a:pt x="675365" y="9367"/>
                  <a:pt x="134120" y="-25371"/>
                  <a:pt x="26544" y="329855"/>
                </a:cubicBezTo>
                <a:cubicBezTo>
                  <a:pt x="-81032" y="685081"/>
                  <a:pt x="157653" y="1408421"/>
                  <a:pt x="396339" y="2131761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7181F5-58A7-46E9-8F32-35A19E5DDF95}"/>
              </a:ext>
            </a:extLst>
          </p:cNvPr>
          <p:cNvSpPr/>
          <p:nvPr/>
        </p:nvSpPr>
        <p:spPr bwMode="auto">
          <a:xfrm>
            <a:off x="2037229" y="1468118"/>
            <a:ext cx="5121600" cy="2734088"/>
          </a:xfrm>
          <a:custGeom>
            <a:avLst/>
            <a:gdLst>
              <a:gd name="connsiteX0" fmla="*/ 2830606 w 5121600"/>
              <a:gd name="connsiteY0" fmla="*/ 71570 h 2734088"/>
              <a:gd name="connsiteX1" fmla="*/ 4787153 w 5121600"/>
              <a:gd name="connsiteY1" fmla="*/ 239658 h 2734088"/>
              <a:gd name="connsiteX2" fmla="*/ 4793877 w 5121600"/>
              <a:gd name="connsiteY2" fmla="*/ 2048288 h 2734088"/>
              <a:gd name="connsiteX3" fmla="*/ 1539689 w 5121600"/>
              <a:gd name="connsiteY3" fmla="*/ 2525658 h 2734088"/>
              <a:gd name="connsiteX4" fmla="*/ 0 w 5121600"/>
              <a:gd name="connsiteY4" fmla="*/ 2734088 h 273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1600" h="2734088">
                <a:moveTo>
                  <a:pt x="2830606" y="71570"/>
                </a:moveTo>
                <a:cubicBezTo>
                  <a:pt x="3645273" y="-9113"/>
                  <a:pt x="4459941" y="-89795"/>
                  <a:pt x="4787153" y="239658"/>
                </a:cubicBezTo>
                <a:cubicBezTo>
                  <a:pt x="5114365" y="569111"/>
                  <a:pt x="5335121" y="1667288"/>
                  <a:pt x="4793877" y="2048288"/>
                </a:cubicBezTo>
                <a:cubicBezTo>
                  <a:pt x="4252633" y="2429288"/>
                  <a:pt x="1539689" y="2525658"/>
                  <a:pt x="1539689" y="2525658"/>
                </a:cubicBezTo>
                <a:lnTo>
                  <a:pt x="0" y="2734088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3B7E1E-573F-4281-8C51-6BFA790C9A15}"/>
              </a:ext>
            </a:extLst>
          </p:cNvPr>
          <p:cNvSpPr/>
          <p:nvPr/>
        </p:nvSpPr>
        <p:spPr bwMode="auto">
          <a:xfrm>
            <a:off x="1264024" y="4303059"/>
            <a:ext cx="1109382" cy="880782"/>
          </a:xfrm>
          <a:custGeom>
            <a:avLst/>
            <a:gdLst>
              <a:gd name="connsiteX0" fmla="*/ 1109382 w 1109382"/>
              <a:gd name="connsiteY0" fmla="*/ 0 h 880782"/>
              <a:gd name="connsiteX1" fmla="*/ 853888 w 1109382"/>
              <a:gd name="connsiteY1" fmla="*/ 215153 h 880782"/>
              <a:gd name="connsiteX2" fmla="*/ 228600 w 1109382"/>
              <a:gd name="connsiteY2" fmla="*/ 194982 h 880782"/>
              <a:gd name="connsiteX3" fmla="*/ 0 w 1109382"/>
              <a:gd name="connsiteY3" fmla="*/ 880782 h 88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382" h="880782">
                <a:moveTo>
                  <a:pt x="1109382" y="0"/>
                </a:moveTo>
                <a:cubicBezTo>
                  <a:pt x="1055033" y="91328"/>
                  <a:pt x="1000685" y="182656"/>
                  <a:pt x="853888" y="215153"/>
                </a:cubicBezTo>
                <a:cubicBezTo>
                  <a:pt x="707091" y="247650"/>
                  <a:pt x="370915" y="84044"/>
                  <a:pt x="228600" y="194982"/>
                </a:cubicBezTo>
                <a:cubicBezTo>
                  <a:pt x="86285" y="305920"/>
                  <a:pt x="43142" y="593351"/>
                  <a:pt x="0" y="880782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6011A19-F991-45DB-95EE-21FFB63C6B92}"/>
              </a:ext>
            </a:extLst>
          </p:cNvPr>
          <p:cNvSpPr/>
          <p:nvPr/>
        </p:nvSpPr>
        <p:spPr bwMode="auto">
          <a:xfrm>
            <a:off x="4074459" y="4303059"/>
            <a:ext cx="2941611" cy="1694329"/>
          </a:xfrm>
          <a:custGeom>
            <a:avLst/>
            <a:gdLst>
              <a:gd name="connsiteX0" fmla="*/ 0 w 2941611"/>
              <a:gd name="connsiteY0" fmla="*/ 0 h 1694329"/>
              <a:gd name="connsiteX1" fmla="*/ 1848970 w 2941611"/>
              <a:gd name="connsiteY1" fmla="*/ 60512 h 1694329"/>
              <a:gd name="connsiteX2" fmla="*/ 2891117 w 2941611"/>
              <a:gd name="connsiteY2" fmla="*/ 605117 h 1694329"/>
              <a:gd name="connsiteX3" fmla="*/ 2682688 w 2941611"/>
              <a:gd name="connsiteY3" fmla="*/ 1694329 h 16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611" h="1694329">
                <a:moveTo>
                  <a:pt x="0" y="0"/>
                </a:moveTo>
                <a:lnTo>
                  <a:pt x="1848970" y="60512"/>
                </a:lnTo>
                <a:cubicBezTo>
                  <a:pt x="2330823" y="161365"/>
                  <a:pt x="2752164" y="332814"/>
                  <a:pt x="2891117" y="605117"/>
                </a:cubicBezTo>
                <a:cubicBezTo>
                  <a:pt x="3030070" y="877420"/>
                  <a:pt x="2856379" y="1285874"/>
                  <a:pt x="2682688" y="1694329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A618C4-92E2-4D7A-83F8-7F2583E377AC}"/>
              </a:ext>
            </a:extLst>
          </p:cNvPr>
          <p:cNvCxnSpPr/>
          <p:nvPr/>
        </p:nvCxnSpPr>
        <p:spPr bwMode="auto">
          <a:xfrm>
            <a:off x="679076" y="1674159"/>
            <a:ext cx="584948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982B181-24ED-4256-9F33-110074CB4505}"/>
              </a:ext>
            </a:extLst>
          </p:cNvPr>
          <p:cNvSpPr txBox="1"/>
          <p:nvPr/>
        </p:nvSpPr>
        <p:spPr>
          <a:xfrm>
            <a:off x="512716" y="1358615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0398AF-9F9D-4879-9C0C-E84E0D7B1B13}"/>
              </a:ext>
            </a:extLst>
          </p:cNvPr>
          <p:cNvSpPr txBox="1"/>
          <p:nvPr/>
        </p:nvSpPr>
        <p:spPr>
          <a:xfrm>
            <a:off x="1264024" y="172794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9843B0-0019-4DBC-BDCD-4399FD6062A5}"/>
              </a:ext>
            </a:extLst>
          </p:cNvPr>
          <p:cNvSpPr txBox="1"/>
          <p:nvPr/>
        </p:nvSpPr>
        <p:spPr>
          <a:xfrm>
            <a:off x="1135581" y="27373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D6676F-D246-4C04-BF1B-76340A0231D7}"/>
              </a:ext>
            </a:extLst>
          </p:cNvPr>
          <p:cNvSpPr txBox="1"/>
          <p:nvPr/>
        </p:nvSpPr>
        <p:spPr>
          <a:xfrm>
            <a:off x="3680037" y="200456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71745-BDFC-424F-ABB4-C5DCD54FCACC}"/>
              </a:ext>
            </a:extLst>
          </p:cNvPr>
          <p:cNvSpPr txBox="1"/>
          <p:nvPr/>
        </p:nvSpPr>
        <p:spPr>
          <a:xfrm>
            <a:off x="2349642" y="10634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CB961B-F276-43DA-98DC-D046F0E60C67}"/>
              </a:ext>
            </a:extLst>
          </p:cNvPr>
          <p:cNvSpPr txBox="1"/>
          <p:nvPr/>
        </p:nvSpPr>
        <p:spPr>
          <a:xfrm>
            <a:off x="4821660" y="108585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91536C-1799-4702-B36C-7B8DC70405F6}"/>
              </a:ext>
            </a:extLst>
          </p:cNvPr>
          <p:cNvSpPr txBox="1"/>
          <p:nvPr/>
        </p:nvSpPr>
        <p:spPr>
          <a:xfrm>
            <a:off x="2217028" y="430305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999E67-7122-4653-B849-8B4E0241AC1F}"/>
              </a:ext>
            </a:extLst>
          </p:cNvPr>
          <p:cNvSpPr txBox="1"/>
          <p:nvPr/>
        </p:nvSpPr>
        <p:spPr>
          <a:xfrm>
            <a:off x="4007224" y="4299466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765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6" grpId="0" animBg="1"/>
      <p:bldP spid="19" grpId="0" animBg="1"/>
      <p:bldP spid="22" grpId="0" animBg="1"/>
      <p:bldP spid="2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define variables in a </a:t>
            </a:r>
            <a:r>
              <a:rPr lang="en-US" dirty="0" err="1"/>
              <a:t>makefile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All values are strings of text, no “types”</a:t>
            </a:r>
          </a:p>
          <a:p>
            <a:pPr lvl="1"/>
            <a:r>
              <a:rPr lang="en-US" dirty="0"/>
              <a:t>Variable names are case-sensitive and can’t contain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’,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/>
              <a:t>’,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’, or whitespace</a:t>
            </a:r>
          </a:p>
          <a:p>
            <a:endParaRPr lang="en-US" sz="700" dirty="0"/>
          </a:p>
          <a:p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Easy to change things (especially in multiple </a:t>
            </a:r>
            <a:r>
              <a:rPr lang="en-US"/>
              <a:t>commands)</a:t>
            </a:r>
          </a:p>
          <a:p>
            <a:pPr lvl="2"/>
            <a:r>
              <a:rPr lang="en-US"/>
              <a:t>It’s common to use variables to hold lists of filenames</a:t>
            </a:r>
            <a:endParaRPr lang="en-US" dirty="0"/>
          </a:p>
          <a:p>
            <a:pPr lvl="1"/>
            <a:r>
              <a:rPr lang="en-US" dirty="0"/>
              <a:t>Can </a:t>
            </a:r>
            <a:r>
              <a:rPr lang="en-US"/>
              <a:t>also specify/overwrite variables </a:t>
            </a:r>
            <a:r>
              <a:rPr lang="en-US" dirty="0"/>
              <a:t>on the command line: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e.</a:t>
            </a:r>
            <a:r>
              <a:rPr lang="en-US" i="1"/>
              <a:t>g.</a:t>
            </a:r>
            <a:r>
              <a:rPr lang="en-US"/>
              <a:t>,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CC=clang CFLAGS=-g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3200400"/>
            <a:ext cx="6400800" cy="1463040"/>
          </a:xfrm>
          <a:prstGeom prst="roundRect">
            <a:avLst>
              <a:gd name="adj" fmla="val 1015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CC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endParaRPr lang="en-US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CFLAGS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= -Wall -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std</a:t>
            </a:r>
            <a:r>
              <a:rPr lang="en-US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=c17</a:t>
            </a:r>
            <a:endParaRPr lang="en-US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OBJFILES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bar.o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baz.o</a:t>
            </a:r>
            <a:endParaRPr lang="en-US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widget: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$(OBJFILES)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CC) $(</a:t>
            </a:r>
            <a:r>
              <a:rPr lang="en-US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CFLAGS)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-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o widget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$(OBJFILES)</a:t>
            </a:r>
            <a:endParaRPr lang="en-US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51BB66-AFCE-49AB-9EE5-9D90BD045756}"/>
                  </a:ext>
                </a:extLst>
              </p14:cNvPr>
              <p14:cNvContentPartPr/>
              <p14:nvPr/>
            </p14:nvContentPartPr>
            <p14:xfrm>
              <a:off x="2710800" y="2174400"/>
              <a:ext cx="1476720" cy="4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51BB66-AFCE-49AB-9EE5-9D90BD0457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1440" y="2165040"/>
                <a:ext cx="149544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22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D4EEE-8D22-47E2-80A7-BA3AA630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Makefile</a:t>
            </a:r>
            <a:r>
              <a:rPr lang="en-US"/>
              <a:t> Writing 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0895-1B1E-4720-8516-B8F98AECE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When creating a </a:t>
            </a:r>
            <a:r>
              <a:rPr lang="en-US" i="1" err="1">
                <a:solidFill>
                  <a:srgbClr val="FF0000"/>
                </a:solidFill>
              </a:rPr>
              <a:t>Makefile</a:t>
            </a:r>
            <a:r>
              <a:rPr lang="en-US" i="1">
                <a:solidFill>
                  <a:srgbClr val="FF0000"/>
                </a:solidFill>
              </a:rPr>
              <a:t>, first </a:t>
            </a:r>
            <a:r>
              <a:rPr lang="en-US" i="1" dirty="0">
                <a:solidFill>
                  <a:srgbClr val="FF0000"/>
                </a:solidFill>
              </a:rPr>
              <a:t>draw the dependencies!!!!</a:t>
            </a:r>
          </a:p>
          <a:p>
            <a:pPr lvl="3"/>
            <a:endParaRPr lang="en-US" dirty="0"/>
          </a:p>
          <a:p>
            <a:r>
              <a:rPr lang="en-US" dirty="0"/>
              <a:t>C Dependency Rules: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 </a:t>
            </a:r>
            <a:r>
              <a:rPr lang="en-US" dirty="0"/>
              <a:t>files are never targets, only sources.</a:t>
            </a:r>
          </a:p>
          <a:p>
            <a:pPr lvl="1"/>
            <a:r>
              <a:rPr lang="en-US" dirty="0"/>
              <a:t>Each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file will be compiled into a corresponding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/>
              <a:t> </a:t>
            </a:r>
            <a:r>
              <a:rPr lang="en-US" dirty="0"/>
              <a:t>file</a:t>
            </a:r>
          </a:p>
          <a:p>
            <a:pPr lvl="2"/>
            <a:r>
              <a:rPr lang="en-US" dirty="0"/>
              <a:t>Header files will be implicitly used via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</a:p>
          <a:p>
            <a:pPr lvl="1"/>
            <a:r>
              <a:rPr lang="en-US" dirty="0"/>
              <a:t>Executables will typically be built from one or more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</a:t>
            </a:r>
          </a:p>
          <a:p>
            <a:pPr lvl="3"/>
            <a:endParaRPr lang="en-US" dirty="0"/>
          </a:p>
          <a:p>
            <a:r>
              <a:rPr lang="en-US" dirty="0"/>
              <a:t>Good Conventions:</a:t>
            </a:r>
          </a:p>
          <a:p>
            <a:pPr lvl="1"/>
            <a:r>
              <a:rPr lang="en-US" dirty="0"/>
              <a:t>Include </a:t>
            </a:r>
            <a:r>
              <a:rPr lang="en-US"/>
              <a:t>a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clean</a:t>
            </a:r>
            <a:r>
              <a:rPr lang="en-US"/>
              <a:t> </a:t>
            </a:r>
            <a:r>
              <a:rPr lang="en-US" dirty="0"/>
              <a:t>rule</a:t>
            </a:r>
          </a:p>
          <a:p>
            <a:pPr lvl="1"/>
            <a:r>
              <a:rPr lang="en-US" dirty="0"/>
              <a:t>If you have more than </a:t>
            </a:r>
            <a:r>
              <a:rPr lang="en-US"/>
              <a:t>one “final target,” include an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/>
              <a:t> </a:t>
            </a:r>
            <a:r>
              <a:rPr lang="en-US" dirty="0"/>
              <a:t>rule</a:t>
            </a:r>
          </a:p>
          <a:p>
            <a:pPr lvl="1"/>
            <a:r>
              <a:rPr lang="en-US"/>
              <a:t>The first/top target should be </a:t>
            </a:r>
            <a:r>
              <a:rPr lang="en-US" dirty="0"/>
              <a:t>your </a:t>
            </a:r>
            <a:r>
              <a:rPr lang="en-US"/>
              <a:t>singular “final target” or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4F66-696D-4557-92DA-02BDAA940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E1A17-2CF3-4EEE-8566-AB8B97A44415}"/>
              </a:ext>
            </a:extLst>
          </p:cNvPr>
          <p:cNvSpPr txBox="1"/>
          <p:nvPr/>
        </p:nvSpPr>
        <p:spPr>
          <a:xfrm>
            <a:off x="8229600" y="548640"/>
            <a:ext cx="914400" cy="548640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alibri" pitchFamily="34" charset="0"/>
              </a:rPr>
              <a:t>STYLE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alibri" pitchFamily="34" charset="0"/>
              </a:rPr>
              <a:t>TIP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946594-E1B1-4895-805F-CD5BF122A19F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7EBB75-7EA4-4941-9281-F70CD1389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4AE789-E1D9-4862-98E8-8EBDF75FC99A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</a:t>
            </a:r>
            <a:r>
              <a:rPr lang="en-US" dirty="0" err="1"/>
              <a:t>Makefile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talk</a:t>
            </a:r>
            <a:r>
              <a:rPr lang="en-US" dirty="0"/>
              <a:t>” program (find files on web with lecture slides)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22960" y="2061138"/>
            <a:ext cx="7498080" cy="365760"/>
            <a:chOff x="1288786" y="2061138"/>
            <a:chExt cx="7498080" cy="36576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39774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speak.c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843266" y="2061138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speak.h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750670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shout.c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952226" y="2061138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shout.h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28878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main.c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6" name="Rounded Rectangle 4">
            <a:extLst>
              <a:ext uri="{FF2B5EF4-FFF2-40B4-BE49-F238E27FC236}">
                <a16:creationId xmlns:a16="http://schemas.microsoft.com/office/drawing/2014/main" id="{914F9E25-709E-427D-AA0D-C96ECE374AF6}"/>
              </a:ext>
            </a:extLst>
          </p:cNvPr>
          <p:cNvSpPr/>
          <p:nvPr/>
        </p:nvSpPr>
        <p:spPr bwMode="auto">
          <a:xfrm>
            <a:off x="477379" y="5629808"/>
            <a:ext cx="3880821" cy="981880"/>
          </a:xfrm>
          <a:prstGeom prst="roundRect">
            <a:avLst>
              <a:gd name="adj" fmla="val 366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speak.h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shout.h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4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{…</a:t>
            </a:r>
            <a:endParaRPr lang="en-US" sz="14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3511E941-353C-4AAC-AFA5-14205F579493}"/>
              </a:ext>
            </a:extLst>
          </p:cNvPr>
          <p:cNvSpPr/>
          <p:nvPr/>
        </p:nvSpPr>
        <p:spPr bwMode="auto">
          <a:xfrm>
            <a:off x="4753533" y="5245088"/>
            <a:ext cx="3880821" cy="502307"/>
          </a:xfrm>
          <a:prstGeom prst="roundRect">
            <a:avLst>
              <a:gd name="adj" fmla="val 366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speak.h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5D9B5194-FCC4-4B6B-A775-27FFC9DC5E95}"/>
              </a:ext>
            </a:extLst>
          </p:cNvPr>
          <p:cNvSpPr/>
          <p:nvPr/>
        </p:nvSpPr>
        <p:spPr bwMode="auto">
          <a:xfrm>
            <a:off x="4753534" y="6049437"/>
            <a:ext cx="3880821" cy="720736"/>
          </a:xfrm>
          <a:prstGeom prst="roundRect">
            <a:avLst>
              <a:gd name="adj" fmla="val 366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speak.h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shout.h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7F1C12-16DF-4192-8BEA-3BD8D6E6DAD6}"/>
              </a:ext>
            </a:extLst>
          </p:cNvPr>
          <p:cNvSpPr txBox="1"/>
          <p:nvPr/>
        </p:nvSpPr>
        <p:spPr>
          <a:xfrm>
            <a:off x="2593723" y="522969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9B1EE6-CC21-41A3-99B4-F896663D8AA9}"/>
              </a:ext>
            </a:extLst>
          </p:cNvPr>
          <p:cNvSpPr txBox="1"/>
          <p:nvPr/>
        </p:nvSpPr>
        <p:spPr>
          <a:xfrm>
            <a:off x="6869877" y="487587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speak.c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EEB754-6233-4C70-BA7E-47F148074447}"/>
              </a:ext>
            </a:extLst>
          </p:cNvPr>
          <p:cNvSpPr txBox="1"/>
          <p:nvPr/>
        </p:nvSpPr>
        <p:spPr>
          <a:xfrm>
            <a:off x="6805554" y="570336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shout.c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638C01-05F9-4608-8390-9C52BDB79534}"/>
                  </a:ext>
                </a:extLst>
              </p14:cNvPr>
              <p14:cNvContentPartPr/>
              <p14:nvPr/>
            </p14:nvContentPartPr>
            <p14:xfrm>
              <a:off x="1103400" y="2409840"/>
              <a:ext cx="5934600" cy="1601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638C01-05F9-4608-8390-9C52BDB795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040" y="2400480"/>
                <a:ext cx="5953320" cy="16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82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</a:t>
            </a:r>
            <a:r>
              <a:rPr lang="en-US" dirty="0" err="1"/>
              <a:t>Makefile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talk</a:t>
            </a:r>
            <a:r>
              <a:rPr lang="en-US" dirty="0"/>
              <a:t>” program (find files on web with lecture slides)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22960" y="2061138"/>
            <a:ext cx="7498080" cy="365760"/>
            <a:chOff x="1288786" y="2061138"/>
            <a:chExt cx="7498080" cy="36576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39774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speak.c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843266" y="2061138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speak.h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750670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shout.c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952226" y="2061138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shout.h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28878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main.c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BA9DAD-0E73-4E72-9039-063066FFA96B}"/>
              </a:ext>
            </a:extLst>
          </p:cNvPr>
          <p:cNvGrpSpPr/>
          <p:nvPr/>
        </p:nvGrpSpPr>
        <p:grpSpPr>
          <a:xfrm>
            <a:off x="1597380" y="2845550"/>
            <a:ext cx="6030043" cy="365760"/>
            <a:chOff x="2055269" y="2061138"/>
            <a:chExt cx="6030043" cy="365760"/>
          </a:xfrm>
        </p:grpSpPr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A5616AA1-904A-4EE6-99C9-50485BB32FF9}"/>
                </a:ext>
              </a:extLst>
            </p:cNvPr>
            <p:cNvSpPr/>
            <p:nvPr/>
          </p:nvSpPr>
          <p:spPr bwMode="auto">
            <a:xfrm>
              <a:off x="439774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speak.o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04EEB97A-EAD0-4233-B70C-0A77AEACAA91}"/>
                </a:ext>
              </a:extLst>
            </p:cNvPr>
            <p:cNvSpPr/>
            <p:nvPr/>
          </p:nvSpPr>
          <p:spPr bwMode="auto">
            <a:xfrm>
              <a:off x="6805152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shout.o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8">
              <a:extLst>
                <a:ext uri="{FF2B5EF4-FFF2-40B4-BE49-F238E27FC236}">
                  <a16:creationId xmlns:a16="http://schemas.microsoft.com/office/drawing/2014/main" id="{C04DFE9C-00DD-4BEC-9F6C-84F3DC95D55F}"/>
                </a:ext>
              </a:extLst>
            </p:cNvPr>
            <p:cNvSpPr/>
            <p:nvPr/>
          </p:nvSpPr>
          <p:spPr bwMode="auto">
            <a:xfrm>
              <a:off x="2055269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main.o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34771404-BCBB-4B82-BD67-B2306AD25C1A}"/>
              </a:ext>
            </a:extLst>
          </p:cNvPr>
          <p:cNvSpPr/>
          <p:nvPr/>
        </p:nvSpPr>
        <p:spPr bwMode="auto">
          <a:xfrm>
            <a:off x="3939857" y="3579362"/>
            <a:ext cx="1280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talk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D1CAA3-58CE-4101-B2D4-78A1FA5ABB4C}"/>
              </a:ext>
            </a:extLst>
          </p:cNvPr>
          <p:cNvCxnSpPr>
            <a:stCxn id="9" idx="2"/>
            <a:endCxn id="18" idx="0"/>
          </p:cNvCxnSpPr>
          <p:nvPr/>
        </p:nvCxnSpPr>
        <p:spPr bwMode="auto">
          <a:xfrm>
            <a:off x="1463040" y="2426898"/>
            <a:ext cx="774420" cy="4186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2A4B58-FDD7-432C-BE4C-228B394BBB63}"/>
              </a:ext>
            </a:extLst>
          </p:cNvPr>
          <p:cNvCxnSpPr>
            <a:cxnSpLocks/>
            <a:endCxn id="18" idx="0"/>
          </p:cNvCxnSpPr>
          <p:nvPr/>
        </p:nvCxnSpPr>
        <p:spPr bwMode="auto">
          <a:xfrm flipH="1">
            <a:off x="2237460" y="2426898"/>
            <a:ext cx="139980" cy="4186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ECD7B7-555E-4BE8-B7B2-4E23D2B50359}"/>
              </a:ext>
            </a:extLst>
          </p:cNvPr>
          <p:cNvCxnSpPr>
            <a:cxnSpLocks/>
            <a:endCxn id="18" idx="0"/>
          </p:cNvCxnSpPr>
          <p:nvPr/>
        </p:nvCxnSpPr>
        <p:spPr bwMode="auto">
          <a:xfrm flipH="1">
            <a:off x="2237460" y="2426898"/>
            <a:ext cx="3692693" cy="4186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A4E2B3-C708-4E34-89A2-1107CA5FCE20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>
            <a:off x="3017520" y="2426898"/>
            <a:ext cx="1036768" cy="4186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27BD627-5ACC-4663-8291-9B6C09D136BB}"/>
              </a:ext>
            </a:extLst>
          </p:cNvPr>
          <p:cNvCxnSpPr>
            <a:stCxn id="5" idx="2"/>
            <a:endCxn id="14" idx="0"/>
          </p:cNvCxnSpPr>
          <p:nvPr/>
        </p:nvCxnSpPr>
        <p:spPr bwMode="auto">
          <a:xfrm>
            <a:off x="4572000" y="2426898"/>
            <a:ext cx="7937" cy="4186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63C6DC-7351-4A69-8B41-3513E9F84A6D}"/>
              </a:ext>
            </a:extLst>
          </p:cNvPr>
          <p:cNvCxnSpPr>
            <a:cxnSpLocks/>
          </p:cNvCxnSpPr>
          <p:nvPr/>
        </p:nvCxnSpPr>
        <p:spPr bwMode="auto">
          <a:xfrm>
            <a:off x="3576918" y="2426898"/>
            <a:ext cx="2770345" cy="47766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6AD08-D09A-430F-AF4B-C505E309072E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 bwMode="auto">
          <a:xfrm>
            <a:off x="6126480" y="2426898"/>
            <a:ext cx="860863" cy="4186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EB18D0-4009-4173-B99C-3DB9306AE505}"/>
              </a:ext>
            </a:extLst>
          </p:cNvPr>
          <p:cNvCxnSpPr>
            <a:stCxn id="7" idx="2"/>
            <a:endCxn id="16" idx="0"/>
          </p:cNvCxnSpPr>
          <p:nvPr/>
        </p:nvCxnSpPr>
        <p:spPr bwMode="auto">
          <a:xfrm flipH="1">
            <a:off x="6987343" y="2426898"/>
            <a:ext cx="693617" cy="4186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CE53B91-B05E-4C91-A4CF-2AD8BC197172}"/>
              </a:ext>
            </a:extLst>
          </p:cNvPr>
          <p:cNvCxnSpPr>
            <a:stCxn id="18" idx="2"/>
            <a:endCxn id="19" idx="1"/>
          </p:cNvCxnSpPr>
          <p:nvPr/>
        </p:nvCxnSpPr>
        <p:spPr bwMode="auto">
          <a:xfrm>
            <a:off x="2237460" y="3211310"/>
            <a:ext cx="1702397" cy="55093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9EBE22-62D1-418C-B737-BB92755B2F07}"/>
              </a:ext>
            </a:extLst>
          </p:cNvPr>
          <p:cNvCxnSpPr>
            <a:stCxn id="14" idx="2"/>
            <a:endCxn id="19" idx="0"/>
          </p:cNvCxnSpPr>
          <p:nvPr/>
        </p:nvCxnSpPr>
        <p:spPr bwMode="auto">
          <a:xfrm>
            <a:off x="4579937" y="3211310"/>
            <a:ext cx="0" cy="3680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1F705CA-C834-4A14-B381-34F0CB68A415}"/>
              </a:ext>
            </a:extLst>
          </p:cNvPr>
          <p:cNvCxnSpPr>
            <a:stCxn id="16" idx="2"/>
            <a:endCxn id="19" idx="3"/>
          </p:cNvCxnSpPr>
          <p:nvPr/>
        </p:nvCxnSpPr>
        <p:spPr bwMode="auto">
          <a:xfrm flipH="1">
            <a:off x="5220017" y="3211310"/>
            <a:ext cx="1767326" cy="55093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D858AF7-097A-4C00-B781-EB0F9E74432C}"/>
                  </a:ext>
                </a:extLst>
              </p14:cNvPr>
              <p14:cNvContentPartPr/>
              <p14:nvPr/>
            </p14:nvContentPartPr>
            <p14:xfrm>
              <a:off x="6651720" y="652680"/>
              <a:ext cx="1471680" cy="420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D858AF7-097A-4C00-B781-EB0F9E7443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2360" y="643320"/>
                <a:ext cx="149040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AED42BB-45AA-4794-8A81-689F2E4199F4}"/>
                  </a:ext>
                </a:extLst>
              </p14:cNvPr>
              <p14:cNvContentPartPr/>
              <p14:nvPr/>
            </p14:nvContentPartPr>
            <p14:xfrm>
              <a:off x="1513800" y="4210200"/>
              <a:ext cx="4484880" cy="245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AED42BB-45AA-4794-8A81-689F2E4199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4440" y="4200840"/>
                <a:ext cx="4503600" cy="24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688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Revenge of the Funny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variables: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$@</a:t>
            </a:r>
            <a:r>
              <a:rPr lang="en-US" dirty="0"/>
              <a:t>  for target name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$^</a:t>
            </a:r>
            <a:r>
              <a:rPr lang="en-US" dirty="0"/>
              <a:t>  for all sources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$&lt;</a:t>
            </a:r>
            <a:r>
              <a:rPr lang="en-US" dirty="0"/>
              <a:t>  for left-most source</a:t>
            </a:r>
          </a:p>
          <a:p>
            <a:pPr lvl="1"/>
            <a:r>
              <a:rPr lang="en-US" dirty="0"/>
              <a:t>Lots more! – see the documentation</a:t>
            </a:r>
          </a:p>
          <a:p>
            <a:pPr lvl="3"/>
            <a:endParaRPr lang="en-US" dirty="0"/>
          </a:p>
          <a:p>
            <a:r>
              <a:rPr lang="en-US" u="sng" dirty="0"/>
              <a:t>Examples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560320" y="4023360"/>
            <a:ext cx="5120640" cy="1737360"/>
          </a:xfrm>
          <a:prstGeom prst="roundRect">
            <a:avLst>
              <a:gd name="adj" fmla="val 1015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# CC and CFLAGS defined above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widget: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bar.o</a:t>
            </a:r>
            <a:endParaRPr lang="en-US" sz="2000" dirty="0">
              <a:solidFill>
                <a:srgbClr val="D94B7B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$(CC) $(CFLAGS)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-o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$@ $^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foo.h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bar.h</a:t>
            </a:r>
            <a:endParaRPr lang="en-US" sz="2000" dirty="0">
              <a:solidFill>
                <a:srgbClr val="D94B7B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$(CC) $(CFLAGS)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-c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$&lt;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05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lot of “built-in” rules – see documentation</a:t>
            </a:r>
          </a:p>
          <a:p>
            <a:r>
              <a:rPr lang="en-US" dirty="0"/>
              <a:t>There are “suffix” rules and “pattern” rules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Remember that you can put </a:t>
            </a:r>
            <a:r>
              <a:rPr lang="en-US" i="1" dirty="0"/>
              <a:t>any</a:t>
            </a:r>
            <a:r>
              <a:rPr lang="en-US" dirty="0"/>
              <a:t> shell command – even whole scripts!</a:t>
            </a:r>
          </a:p>
          <a:p>
            <a:r>
              <a:rPr lang="en-US" dirty="0"/>
              <a:t>You can repeat target names to add more dependencies</a:t>
            </a:r>
          </a:p>
          <a:p>
            <a:r>
              <a:rPr lang="en-US" dirty="0"/>
              <a:t>Often this stuff is more useful for reading </a:t>
            </a:r>
            <a:r>
              <a:rPr lang="en-US" dirty="0" err="1"/>
              <a:t>makefiles</a:t>
            </a:r>
            <a:r>
              <a:rPr lang="en-US" dirty="0"/>
              <a:t> than writing your own (until some day…)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2377440"/>
            <a:ext cx="5943600" cy="822960"/>
          </a:xfrm>
          <a:prstGeom prst="roundRect">
            <a:avLst>
              <a:gd name="adj" fmla="val 2273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%.class: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%.java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javac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$&lt;  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# we need the $&lt; here</a:t>
            </a:r>
          </a:p>
        </p:txBody>
      </p:sp>
    </p:spTree>
    <p:extLst>
      <p:ext uri="{BB962C8B-B14F-4D97-AF65-F5344CB8AC3E}">
        <p14:creationId xmlns:p14="http://schemas.microsoft.com/office/powerpoint/2010/main" val="220291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and Build Tools</a:t>
            </a:r>
          </a:p>
          <a:p>
            <a:r>
              <a:rPr lang="en-US" dirty="0" err="1"/>
              <a:t>Makefile</a:t>
            </a:r>
            <a:r>
              <a:rPr lang="en-US" dirty="0"/>
              <a:t> Basics</a:t>
            </a:r>
          </a:p>
          <a:p>
            <a:r>
              <a:rPr lang="en-US" b="1" dirty="0">
                <a:solidFill>
                  <a:srgbClr val="4B2A85"/>
                </a:solidFill>
              </a:rPr>
              <a:t>C++ Preview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Exercise 4 posted Monday, due next </a:t>
            </a:r>
            <a:r>
              <a:rPr lang="en-US" dirty="0"/>
              <a:t>Monday</a:t>
            </a:r>
          </a:p>
          <a:p>
            <a:pPr lvl="1"/>
            <a:r>
              <a:rPr lang="en-US"/>
              <a:t>Implement lite versions of C std I/O functions using POSIX</a:t>
            </a:r>
          </a:p>
          <a:p>
            <a:pPr lvl="1"/>
            <a:r>
              <a:rPr lang="en-US"/>
              <a:t>Read </a:t>
            </a:r>
            <a:r>
              <a:rPr lang="en-US" dirty="0"/>
              <a:t>a directory and open/copy text files found there</a:t>
            </a:r>
          </a:p>
          <a:p>
            <a:pPr lvl="3"/>
            <a:endParaRPr lang="en-US" dirty="0"/>
          </a:p>
          <a:p>
            <a:r>
              <a:rPr lang="en-US"/>
              <a:t>Homework 1 due tomorrow night (4/15)</a:t>
            </a:r>
          </a:p>
          <a:p>
            <a:pPr lvl="1"/>
            <a:r>
              <a:rPr lang="en-US"/>
              <a:t>Watch for pointer to local (stack) variables</a:t>
            </a:r>
          </a:p>
          <a:p>
            <a:pPr lvl="1"/>
            <a:r>
              <a:rPr lang="en-US"/>
              <a:t>Use a debugger (</a:t>
            </a:r>
            <a:r>
              <a:rPr lang="en-US" i="1"/>
              <a:t>e.g.</a:t>
            </a:r>
            <a:r>
              <a:rPr lang="en-US"/>
              <a:t>,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/>
              <a:t>) if you’re getting segfaults</a:t>
            </a:r>
          </a:p>
          <a:p>
            <a:pPr lvl="1"/>
            <a:r>
              <a:rPr lang="en-US"/>
              <a:t>Clean up “to do” comments, but leave “STEP #” markers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Late days:  don’t tag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hw1-final</a:t>
            </a:r>
            <a:r>
              <a:rPr lang="en-US"/>
              <a:t> until you are really ready</a:t>
            </a:r>
          </a:p>
          <a:p>
            <a:pPr lvl="3"/>
            <a:endParaRPr lang="en-US"/>
          </a:p>
          <a:p>
            <a:r>
              <a:rPr lang="en-US"/>
              <a:t>Homework 2 will be released on Friday (4/16)</a:t>
            </a:r>
          </a:p>
          <a:p>
            <a:pPr lvl="1"/>
            <a:r>
              <a:rPr lang="en-US"/>
              <a:t>Partners allowed – see Ed post #354 for sign-up &amp; matching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59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7924-7DC5-45AA-A1F1-A3299202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Terminology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17D0D-594C-4189-8DC2-570A8B385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Encapsulation and Abstraction:</a:t>
            </a:r>
            <a:r>
              <a:rPr lang="en-US" dirty="0"/>
              <a:t>  Hiding implementation details (restricting access) and associating behaviors (methods) with data</a:t>
            </a:r>
          </a:p>
          <a:p>
            <a:pPr lvl="3"/>
            <a:endParaRPr lang="en-US" dirty="0"/>
          </a:p>
          <a:p>
            <a:r>
              <a:rPr lang="en-US" b="1" dirty="0"/>
              <a:t>Polymorphism:</a:t>
            </a:r>
            <a:r>
              <a:rPr lang="en-US" dirty="0"/>
              <a:t>  The provision of a single interface to entities of different types</a:t>
            </a:r>
          </a:p>
          <a:p>
            <a:pPr lvl="3"/>
            <a:endParaRPr lang="en-US" dirty="0"/>
          </a:p>
          <a:p>
            <a:r>
              <a:rPr lang="en-US" b="1" dirty="0"/>
              <a:t>Generics:</a:t>
            </a:r>
            <a:r>
              <a:rPr lang="en-US" dirty="0"/>
              <a:t>  Algorithms written in terms of types </a:t>
            </a:r>
            <a:r>
              <a:rPr lang="en-US" i="1" dirty="0"/>
              <a:t>to-be-specified-later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B2B4E-7A35-448A-B174-586A940FF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and Abstraction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header file conventions and the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/>
              <a:t> specifier to separate “private” functions, definitions, and constants from “public”</a:t>
            </a:r>
          </a:p>
          <a:p>
            <a:pPr lvl="3"/>
            <a:endParaRPr lang="en-US" dirty="0"/>
          </a:p>
          <a:p>
            <a:r>
              <a:rPr lang="en-US" dirty="0"/>
              <a:t>Used forward-declared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s and opaque pointers (</a:t>
            </a:r>
            <a:r>
              <a:rPr lang="en-US" i="1" dirty="0"/>
              <a:t>i.</a:t>
            </a:r>
            <a:r>
              <a:rPr lang="en-US" i="1"/>
              <a:t>e.</a:t>
            </a:r>
            <a:r>
              <a:rPr lang="en-US"/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)  to hide implementation-specific details</a:t>
            </a:r>
          </a:p>
          <a:p>
            <a:pPr lvl="3"/>
            <a:endParaRPr lang="en-US" dirty="0"/>
          </a:p>
          <a:p>
            <a:r>
              <a:rPr lang="en-US" dirty="0"/>
              <a:t>Can’t associate behaviors with encapsulated state</a:t>
            </a:r>
          </a:p>
          <a:p>
            <a:pPr lvl="1"/>
            <a:r>
              <a:rPr lang="en-US" dirty="0"/>
              <a:t>Functions that operate on a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n-US" dirty="0"/>
              <a:t> not actually tied to the struct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42C256-5C39-42CA-BF05-4D42BD2C170E}"/>
              </a:ext>
            </a:extLst>
          </p:cNvPr>
          <p:cNvSpPr/>
          <p:nvPr/>
        </p:nvSpPr>
        <p:spPr bwMode="auto">
          <a:xfrm>
            <a:off x="914400" y="5486400"/>
            <a:ext cx="7315200" cy="914400"/>
          </a:xfrm>
          <a:prstGeom prst="roundRect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Really difficult to mimic – implemented primarily via coding conventions</a:t>
            </a:r>
          </a:p>
        </p:txBody>
      </p:sp>
    </p:spTree>
    <p:extLst>
      <p:ext uri="{BB962C8B-B14F-4D97-AF65-F5344CB8AC3E}">
        <p14:creationId xmlns:p14="http://schemas.microsoft.com/office/powerpoint/2010/main" val="28762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and Abstraction (C++)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classes and objects!</a:t>
            </a:r>
          </a:p>
          <a:p>
            <a:pPr lvl="1"/>
            <a:r>
              <a:rPr lang="en-US" dirty="0"/>
              <a:t>Public, private, and protected access specifiers</a:t>
            </a:r>
          </a:p>
          <a:p>
            <a:pPr lvl="1"/>
            <a:r>
              <a:rPr lang="en-US" b="1" dirty="0"/>
              <a:t>Methods</a:t>
            </a:r>
            <a:r>
              <a:rPr lang="en-US" dirty="0"/>
              <a:t> and </a:t>
            </a:r>
            <a:r>
              <a:rPr lang="en-US" b="1" dirty="0"/>
              <a:t>instance variables </a:t>
            </a:r>
            <a:r>
              <a:rPr lang="en-US" dirty="0"/>
              <a:t>("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")</a:t>
            </a:r>
            <a:endParaRPr lang="en-US" b="1" dirty="0"/>
          </a:p>
          <a:p>
            <a:pPr lvl="1"/>
            <a:r>
              <a:rPr lang="en-US" dirty="0"/>
              <a:t>(Multiple!) inheritance</a:t>
            </a:r>
          </a:p>
          <a:p>
            <a:pPr lvl="3"/>
            <a:endParaRPr lang="en-US" dirty="0"/>
          </a:p>
          <a:p>
            <a:r>
              <a:rPr lang="en-US" dirty="0"/>
              <a:t>Polymorphism</a:t>
            </a:r>
          </a:p>
          <a:p>
            <a:pPr lvl="1"/>
            <a:r>
              <a:rPr lang="en-US" i="1" dirty="0"/>
              <a:t>Static polymorphism:</a:t>
            </a:r>
            <a:r>
              <a:rPr lang="en-US" dirty="0"/>
              <a:t>  multiple functions or methods with the same name, but different argument types (overloading)</a:t>
            </a:r>
          </a:p>
          <a:p>
            <a:pPr lvl="2"/>
            <a:r>
              <a:rPr lang="en-US" dirty="0"/>
              <a:t>Works for all functions, not just class members</a:t>
            </a:r>
          </a:p>
          <a:p>
            <a:pPr lvl="1"/>
            <a:r>
              <a:rPr lang="en-US" i="1" dirty="0"/>
              <a:t>Dynamic (subtype) polymorphism:</a:t>
            </a:r>
            <a:r>
              <a:rPr lang="en-US" dirty="0"/>
              <a:t>  derived classes can override methods of parents, and methods will be dispatched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9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Generics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linked list and hash table by using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 payload</a:t>
            </a:r>
          </a:p>
          <a:p>
            <a:pPr lvl="3"/>
            <a:endParaRPr lang="en-US" dirty="0"/>
          </a:p>
          <a:p>
            <a:r>
              <a:rPr lang="en-US" dirty="0"/>
              <a:t>Function pointers to generalize different behavior for data structures</a:t>
            </a:r>
          </a:p>
          <a:p>
            <a:pPr lvl="1"/>
            <a:r>
              <a:rPr lang="en-US" dirty="0"/>
              <a:t>Comparisons, deallocation, pickling up state,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6B6C96-3CDE-4D62-9D7B-E25B8D0EAE92}"/>
              </a:ext>
            </a:extLst>
          </p:cNvPr>
          <p:cNvSpPr/>
          <p:nvPr/>
        </p:nvSpPr>
        <p:spPr bwMode="auto">
          <a:xfrm>
            <a:off x="914400" y="5486400"/>
            <a:ext cx="7315200" cy="914400"/>
          </a:xfrm>
          <a:prstGeom prst="roundRect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Emulated generic data structures primarily by disabling type system</a:t>
            </a:r>
          </a:p>
        </p:txBody>
      </p:sp>
    </p:spTree>
    <p:extLst>
      <p:ext uri="{BB962C8B-B14F-4D97-AF65-F5344CB8AC3E}">
        <p14:creationId xmlns:p14="http://schemas.microsoft.com/office/powerpoint/2010/main" val="7765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Generics (C++)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Templates</a:t>
            </a:r>
            <a:r>
              <a:rPr lang="en-US" dirty="0"/>
              <a:t> facilitate generic data types</a:t>
            </a:r>
          </a:p>
          <a:p>
            <a:pPr lvl="1"/>
            <a:r>
              <a:rPr lang="en-US" i="1" dirty="0"/>
              <a:t>Parametric polymorphism:</a:t>
            </a:r>
            <a:r>
              <a:rPr lang="en-US" dirty="0"/>
              <a:t>  same idea as Java generics, but different in details, particularly implementation</a:t>
            </a:r>
          </a:p>
          <a:p>
            <a:pPr lvl="2"/>
            <a:r>
              <a:rPr lang="en-US" dirty="0"/>
              <a:t>A vector of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/>
              <a:t>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vector&lt;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x;</a:t>
            </a:r>
          </a:p>
          <a:p>
            <a:pPr lvl="2"/>
            <a:r>
              <a:rPr lang="en-US" dirty="0"/>
              <a:t>A vector of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s: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vector&lt;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x;</a:t>
            </a:r>
          </a:p>
          <a:p>
            <a:pPr lvl="2"/>
            <a:r>
              <a:rPr lang="en-US" dirty="0"/>
              <a:t>A vector of (vectors of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s):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vector&lt;vector&lt;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x;</a:t>
            </a: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Specialized casts to increase type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Names are global and visible everywhere</a:t>
            </a:r>
          </a:p>
          <a:p>
            <a:pPr lvl="1"/>
            <a:r>
              <a:rPr lang="en-US" dirty="0"/>
              <a:t>Can use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/>
              <a:t> to prevent a name from being visible outside a source file (as close as C gets to “private”)</a:t>
            </a:r>
          </a:p>
          <a:p>
            <a:pPr lvl="3"/>
            <a:endParaRPr lang="en-US" dirty="0"/>
          </a:p>
          <a:p>
            <a:r>
              <a:rPr lang="en-US" dirty="0"/>
              <a:t>Naming conventions help avoid collisions in the global namespace</a:t>
            </a:r>
          </a:p>
          <a:p>
            <a:pPr lvl="1"/>
            <a:r>
              <a:rPr lang="en-US" i="1" dirty="0"/>
              <a:t>e.</a:t>
            </a:r>
            <a:r>
              <a:rPr lang="en-US" i="1"/>
              <a:t>g.</a:t>
            </a:r>
            <a:r>
              <a:rPr lang="en-US"/>
              <a:t>,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_Allocate</a:t>
            </a:r>
            <a:r>
              <a:rPr lang="en-US" dirty="0"/>
              <a:t>,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Iterator_Next</a:t>
            </a:r>
            <a:r>
              <a:rPr lang="en-US" dirty="0"/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F78D17-949F-4BB9-B2A6-8C0438072528}"/>
              </a:ext>
            </a:extLst>
          </p:cNvPr>
          <p:cNvSpPr/>
          <p:nvPr/>
        </p:nvSpPr>
        <p:spPr bwMode="auto">
          <a:xfrm>
            <a:off x="914400" y="5486400"/>
            <a:ext cx="7315200" cy="914400"/>
          </a:xfrm>
          <a:prstGeom prst="roundRect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Avoid collisions primarily via coding conventions</a:t>
            </a:r>
          </a:p>
        </p:txBody>
      </p:sp>
    </p:spTree>
    <p:extLst>
      <p:ext uri="{BB962C8B-B14F-4D97-AF65-F5344CB8AC3E}">
        <p14:creationId xmlns:p14="http://schemas.microsoft.com/office/powerpoint/2010/main" val="26587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 (C++)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namespaces!</a:t>
            </a:r>
          </a:p>
          <a:p>
            <a:pPr lvl="1"/>
            <a:r>
              <a:rPr lang="en-US" dirty="0"/>
              <a:t>The linked list module could define an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dirty="0"/>
              <a:t>” namespace while the hash table module could define an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</a:t>
            </a:r>
            <a:r>
              <a:rPr lang="en-US" dirty="0"/>
              <a:t>” namespace</a:t>
            </a:r>
          </a:p>
          <a:p>
            <a:pPr lvl="1"/>
            <a:r>
              <a:rPr lang="en-US" dirty="0"/>
              <a:t>Both modules could define an Iterator class</a:t>
            </a:r>
          </a:p>
          <a:p>
            <a:pPr lvl="2"/>
            <a:r>
              <a:rPr lang="en-US" dirty="0"/>
              <a:t>One would be globally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LL::Iterator</a:t>
            </a:r>
            <a:r>
              <a:rPr lang="en-US" dirty="0"/>
              <a:t> and the other would be globally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HT::Iterator</a:t>
            </a: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Classes also allow duplicate names without collisions</a:t>
            </a:r>
          </a:p>
          <a:p>
            <a:pPr lvl="1"/>
            <a:r>
              <a:rPr lang="en-US" dirty="0"/>
              <a:t>Classes can also define their own pseudo-namespace, very similar to Java static inner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7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Library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does not provide any standard data structures</a:t>
            </a:r>
          </a:p>
          <a:p>
            <a:pPr lvl="1"/>
            <a:r>
              <a:rPr lang="en-US" dirty="0"/>
              <a:t>We had to implement our own linked list and hash table</a:t>
            </a:r>
          </a:p>
          <a:p>
            <a:pPr lvl="3"/>
            <a:endParaRPr lang="en-US" dirty="0"/>
          </a:p>
          <a:p>
            <a:r>
              <a:rPr lang="en-US" dirty="0"/>
              <a:t>Hopefully, you can use somebody else’s libraries</a:t>
            </a:r>
          </a:p>
          <a:p>
            <a:pPr lvl="1"/>
            <a:r>
              <a:rPr lang="en-US" dirty="0"/>
              <a:t>But C’s lack of abstraction, encapsulation, and generics means you’ll probably end up tweak them or tweak your code to use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59CA46-9250-400A-9D2C-5D5CB9D41768}"/>
              </a:ext>
            </a:extLst>
          </p:cNvPr>
          <p:cNvSpPr/>
          <p:nvPr/>
        </p:nvSpPr>
        <p:spPr bwMode="auto">
          <a:xfrm>
            <a:off x="914400" y="5486400"/>
            <a:ext cx="7315200" cy="914400"/>
          </a:xfrm>
          <a:prstGeom prst="roundRect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YOU implement the data structures that you need</a:t>
            </a:r>
          </a:p>
        </p:txBody>
      </p:sp>
    </p:spTree>
    <p:extLst>
      <p:ext uri="{BB962C8B-B14F-4D97-AF65-F5344CB8AC3E}">
        <p14:creationId xmlns:p14="http://schemas.microsoft.com/office/powerpoint/2010/main" val="20397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Library (C++)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Generic containers:</a:t>
            </a:r>
            <a:r>
              <a:rPr lang="en-US" dirty="0"/>
              <a:t>  </a:t>
            </a:r>
            <a:r>
              <a:rPr lang="en-US" dirty="0" err="1"/>
              <a:t>bitset</a:t>
            </a:r>
            <a:r>
              <a:rPr lang="en-US" dirty="0"/>
              <a:t>, queue, list, associative array (including hash table), deque, set, stack, and vector</a:t>
            </a:r>
          </a:p>
          <a:p>
            <a:pPr lvl="1"/>
            <a:r>
              <a:rPr lang="en-US" dirty="0"/>
              <a:t>And iterators for most of these</a:t>
            </a:r>
          </a:p>
          <a:p>
            <a:pPr lvl="3"/>
            <a:endParaRPr lang="en-US" dirty="0"/>
          </a:p>
          <a:p>
            <a:r>
              <a:rPr lang="en-US" b="1" dirty="0"/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b="1" dirty="0"/>
              <a:t> class:  </a:t>
            </a:r>
            <a:r>
              <a:rPr lang="en-US" dirty="0"/>
              <a:t>hides the implementation of strings</a:t>
            </a:r>
          </a:p>
          <a:p>
            <a:pPr lvl="3"/>
            <a:endParaRPr lang="en-US" dirty="0"/>
          </a:p>
          <a:p>
            <a:r>
              <a:rPr lang="en-US" b="1" dirty="0"/>
              <a:t>Streams:</a:t>
            </a:r>
            <a:r>
              <a:rPr lang="en-US" dirty="0"/>
              <a:t>  allows you to stream data to and from objects, consoles, files, strings, and so on</a:t>
            </a:r>
          </a:p>
          <a:p>
            <a:pPr lvl="3"/>
            <a:endParaRPr lang="en-US" dirty="0"/>
          </a:p>
          <a:p>
            <a:r>
              <a:rPr lang="en-US" b="1" dirty="0"/>
              <a:t>Generic algorithms:</a:t>
            </a:r>
            <a:r>
              <a:rPr lang="en-US" dirty="0"/>
              <a:t>  sort, filter, remove duplicates,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76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handling is a pain</a:t>
            </a:r>
          </a:p>
          <a:p>
            <a:r>
              <a:rPr lang="en-US" dirty="0"/>
              <a:t>Define error codes and return them</a:t>
            </a:r>
          </a:p>
          <a:p>
            <a:pPr lvl="1"/>
            <a:r>
              <a:rPr lang="en-US" dirty="0"/>
              <a:t>Either directly return or via a “global” 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No type checking: does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mean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dirty="0"/>
              <a:t> or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?</a:t>
            </a: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Customers and implementors need to constantly test return values</a:t>
            </a:r>
          </a:p>
          <a:p>
            <a:pPr lvl="1"/>
            <a:r>
              <a:rPr lang="en-US" i="1" dirty="0"/>
              <a:t>e.</a:t>
            </a:r>
            <a:r>
              <a:rPr lang="en-US" i="1"/>
              <a:t>g.</a:t>
            </a:r>
            <a:r>
              <a:rPr lang="en-US"/>
              <a:t>, </a:t>
            </a:r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a()</a:t>
            </a:r>
            <a:r>
              <a:rPr lang="en-US" dirty="0"/>
              <a:t>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b()</a:t>
            </a:r>
            <a:r>
              <a:rPr lang="en-US" dirty="0"/>
              <a:t>, which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depends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to propagate an error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/>
              <a:t> back 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9C633A-8E23-4754-8E66-F2F5A472ABF9}"/>
              </a:ext>
            </a:extLst>
          </p:cNvPr>
          <p:cNvSpPr/>
          <p:nvPr/>
        </p:nvSpPr>
        <p:spPr bwMode="auto">
          <a:xfrm>
            <a:off x="914400" y="5486400"/>
            <a:ext cx="7315200" cy="914400"/>
          </a:xfrm>
          <a:prstGeom prst="roundRect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Error handling is a pain – mixture of coding conventions and discipline</a:t>
            </a:r>
          </a:p>
        </p:txBody>
      </p:sp>
    </p:spTree>
    <p:extLst>
      <p:ext uri="{BB962C8B-B14F-4D97-AF65-F5344CB8AC3E}">
        <p14:creationId xmlns:p14="http://schemas.microsoft.com/office/powerpoint/2010/main" val="16909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7EC0-F562-474A-AA1F-CD835100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/>
              <a:t>Calls Simplified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52390-ED8E-440D-8FB3-D144EAF43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operating system (OS) </a:t>
            </a:r>
            <a:r>
              <a:rPr lang="en-US" dirty="0"/>
              <a:t>is a super </a:t>
            </a:r>
            <a:r>
              <a:rPr lang="en-US"/>
              <a:t>complicated “program </a:t>
            </a:r>
            <a:r>
              <a:rPr lang="en-US" dirty="0"/>
              <a:t>o</a:t>
            </a:r>
            <a:r>
              <a:rPr lang="en-US"/>
              <a:t>verseer</a:t>
            </a:r>
            <a:r>
              <a:rPr lang="en-US" dirty="0"/>
              <a:t>” program for </a:t>
            </a:r>
            <a:r>
              <a:rPr lang="en-US"/>
              <a:t>the computer</a:t>
            </a:r>
            <a:endParaRPr lang="en-US" dirty="0"/>
          </a:p>
          <a:p>
            <a:pPr lvl="1"/>
            <a:r>
              <a:rPr lang="en-US"/>
              <a:t>The </a:t>
            </a:r>
            <a:r>
              <a:rPr lang="en-US" dirty="0"/>
              <a:t>only software that is directly trusted </a:t>
            </a:r>
            <a:r>
              <a:rPr lang="en-US"/>
              <a:t>with hardware access</a:t>
            </a:r>
          </a:p>
          <a:p>
            <a:pPr lvl="3"/>
            <a:endParaRPr lang="en-US" dirty="0"/>
          </a:p>
          <a:p>
            <a:r>
              <a:rPr lang="en-US" dirty="0"/>
              <a:t>If a user process wants to access </a:t>
            </a:r>
            <a:r>
              <a:rPr lang="en-US"/>
              <a:t>an OS </a:t>
            </a:r>
            <a:r>
              <a:rPr lang="en-US" dirty="0"/>
              <a:t>feature, they must invoke a </a:t>
            </a:r>
            <a:r>
              <a:rPr lang="en-US" dirty="0">
                <a:solidFill>
                  <a:srgbClr val="FF0000"/>
                </a:solidFill>
              </a:rPr>
              <a:t>system call</a:t>
            </a:r>
          </a:p>
          <a:p>
            <a:pPr lvl="1"/>
            <a:r>
              <a:rPr lang="en-US" dirty="0"/>
              <a:t>A system call </a:t>
            </a:r>
            <a:r>
              <a:rPr lang="en-US"/>
              <a:t>involves context switching </a:t>
            </a:r>
            <a:r>
              <a:rPr lang="en-US" dirty="0"/>
              <a:t>into </a:t>
            </a:r>
            <a:r>
              <a:rPr lang="en-US"/>
              <a:t>the OS/kernel, </a:t>
            </a:r>
            <a:r>
              <a:rPr lang="en-US" dirty="0"/>
              <a:t>which has some overhead</a:t>
            </a:r>
          </a:p>
          <a:p>
            <a:pPr lvl="1"/>
            <a:r>
              <a:rPr lang="en-US" dirty="0"/>
              <a:t>The OS will handle hardware/special </a:t>
            </a:r>
            <a:r>
              <a:rPr lang="en-US"/>
              <a:t>functionality directly (in privileged mode) while user processes wait and don’t </a:t>
            </a:r>
            <a:r>
              <a:rPr lang="en-US" dirty="0"/>
              <a:t>touch </a:t>
            </a:r>
            <a:r>
              <a:rPr lang="en-US"/>
              <a:t>anything themselves</a:t>
            </a:r>
            <a:endParaRPr lang="en-US" dirty="0"/>
          </a:p>
          <a:p>
            <a:pPr lvl="1"/>
            <a:r>
              <a:rPr lang="en-US" dirty="0"/>
              <a:t>OS will eventually finish, return result </a:t>
            </a:r>
            <a:r>
              <a:rPr lang="en-US"/>
              <a:t>to user process, </a:t>
            </a:r>
            <a:r>
              <a:rPr lang="en-US" dirty="0"/>
              <a:t>and context switch back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CE16-5014-49E2-99E1-918E8669B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27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 (C++)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exceptions!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 /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dirty="0"/>
              <a:t> /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</a:p>
          <a:p>
            <a:pPr lvl="1"/>
            <a:r>
              <a:rPr lang="en-US" dirty="0"/>
              <a:t>If used with discipline, can simplify error processing</a:t>
            </a:r>
          </a:p>
          <a:p>
            <a:pPr lvl="1"/>
            <a:r>
              <a:rPr lang="en-US" dirty="0"/>
              <a:t>If used carelessly, can complicate memory management</a:t>
            </a:r>
          </a:p>
          <a:p>
            <a:pPr lvl="2"/>
            <a:r>
              <a:rPr lang="en-US" dirty="0"/>
              <a:t>Consider: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a()</a:t>
            </a:r>
            <a:r>
              <a:rPr lang="en-US" dirty="0"/>
              <a:t>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b()</a:t>
            </a:r>
            <a:r>
              <a:rPr lang="en-US" dirty="0"/>
              <a:t>, which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c() </a:t>
            </a:r>
          </a:p>
          <a:p>
            <a:pPr lvl="3"/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c()</a:t>
            </a:r>
            <a:r>
              <a:rPr lang="en-US" dirty="0"/>
              <a:t> throws an exception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b()</a:t>
            </a:r>
            <a:r>
              <a:rPr lang="en-US" dirty="0"/>
              <a:t> doesn’t catch, you might not get a chance to clean up resources allocated inside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b()</a:t>
            </a:r>
          </a:p>
          <a:p>
            <a:pPr lvl="3"/>
            <a:endParaRPr lang="en-US" dirty="0"/>
          </a:p>
          <a:p>
            <a:r>
              <a:rPr lang="en-US" dirty="0"/>
              <a:t>We will largely avoid in 333</a:t>
            </a:r>
          </a:p>
          <a:p>
            <a:pPr lvl="1"/>
            <a:r>
              <a:rPr lang="en-US" dirty="0"/>
              <a:t>You still benefit from having more interpretable errors!</a:t>
            </a:r>
          </a:p>
          <a:p>
            <a:pPr lvl="1"/>
            <a:r>
              <a:rPr lang="en-US" dirty="0"/>
              <a:t>But much C++ code still needs to work with C &amp; old C++ libraries, so still uses return codes,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47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Tasks Still Hurt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C++ has no garbage collector</a:t>
            </a:r>
          </a:p>
          <a:p>
            <a:pPr lvl="2"/>
            <a:r>
              <a:rPr lang="en-US" dirty="0"/>
              <a:t>You still have to manage memory allocation &amp; deallocation and track</a:t>
            </a:r>
          </a:p>
          <a:p>
            <a:pPr lvl="2"/>
            <a:r>
              <a:rPr lang="en-US" dirty="0"/>
              <a:t>It’s still possible to have leaks, double frees, and so on</a:t>
            </a:r>
          </a:p>
          <a:p>
            <a:pPr lvl="1"/>
            <a:r>
              <a:rPr lang="en-US" dirty="0"/>
              <a:t>But there are some things that help</a:t>
            </a:r>
          </a:p>
          <a:p>
            <a:pPr lvl="2"/>
            <a:r>
              <a:rPr lang="en-US" dirty="0"/>
              <a:t>“Smart pointers”</a:t>
            </a:r>
          </a:p>
          <a:p>
            <a:pPr lvl="3"/>
            <a:r>
              <a:rPr lang="en-US" dirty="0"/>
              <a:t>Classes that encapsulate pointers and track reference counts</a:t>
            </a:r>
          </a:p>
          <a:p>
            <a:pPr lvl="3"/>
            <a:r>
              <a:rPr lang="en-US" dirty="0"/>
              <a:t>Deallocate memory when the reference count goes to zero</a:t>
            </a:r>
          </a:p>
          <a:p>
            <a:pPr lvl="2"/>
            <a:r>
              <a:rPr lang="en-US" dirty="0"/>
              <a:t>C++’s constructors and destructors permit a pattern known as “Resource Allocation Is Initialization” (RAII)</a:t>
            </a:r>
          </a:p>
          <a:p>
            <a:pPr lvl="3"/>
            <a:r>
              <a:rPr lang="en-US" dirty="0"/>
              <a:t>Useful for releasing memory, locks, database transactions,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61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Tasks Still Hurt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doesn’t guarantee type or memory safety</a:t>
            </a:r>
          </a:p>
          <a:p>
            <a:pPr lvl="1"/>
            <a:r>
              <a:rPr lang="en-US" dirty="0"/>
              <a:t>You can still:</a:t>
            </a:r>
          </a:p>
          <a:p>
            <a:pPr lvl="2"/>
            <a:r>
              <a:rPr lang="en-US" dirty="0"/>
              <a:t>Forcibly cast pointers between incompatible types</a:t>
            </a:r>
          </a:p>
          <a:p>
            <a:pPr lvl="2"/>
            <a:r>
              <a:rPr lang="en-US" dirty="0"/>
              <a:t>Walk off the end of an array and smash memory</a:t>
            </a:r>
          </a:p>
          <a:p>
            <a:pPr lvl="2"/>
            <a:r>
              <a:rPr lang="en-US" dirty="0"/>
              <a:t>Have dangling pointers</a:t>
            </a:r>
          </a:p>
          <a:p>
            <a:pPr lvl="2"/>
            <a:r>
              <a:rPr lang="en-US" dirty="0"/>
              <a:t>Conjure up a pointer to an arbitrary address of your choosing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2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C++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43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25369" y="1550449"/>
            <a:ext cx="6715511" cy="4846985"/>
            <a:chOff x="325369" y="1550449"/>
            <a:chExt cx="6715511" cy="4846985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2286000" y="1645920"/>
              <a:ext cx="4754880" cy="4751514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+mj-lt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369" y="1550449"/>
              <a:ext cx="1666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ea typeface="CMU Bright" panose="02000603000000000000" pitchFamily="2" charset="0"/>
                  <a:cs typeface="CMU Bright" panose="02000603000000000000" pitchFamily="2" charset="0"/>
                </a:rPr>
                <a:t>Set of styles and ways to use C++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1991485" y="2288805"/>
              <a:ext cx="634470" cy="432334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4663440" y="4343026"/>
            <a:ext cx="3970067" cy="2361511"/>
            <a:chOff x="4663440" y="4343026"/>
            <a:chExt cx="3970067" cy="2361511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663440" y="4343026"/>
              <a:ext cx="1098058" cy="1097280"/>
            </a:xfrm>
            <a:prstGeom prst="ellipse">
              <a:avLst/>
            </a:prstGeom>
            <a:solidFill>
              <a:srgbClr val="0066FF">
                <a:alpha val="4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67391" y="5504208"/>
              <a:ext cx="1666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ea typeface="CMU Bright" panose="02000603000000000000" pitchFamily="2" charset="0"/>
                  <a:cs typeface="CMU Bright" panose="02000603000000000000" pitchFamily="2" charset="0"/>
                </a:rPr>
                <a:t>Set of styles and ways to use C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781183" y="5044160"/>
              <a:ext cx="1186208" cy="582485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416675" y="3385898"/>
            <a:ext cx="4868578" cy="2718474"/>
            <a:chOff x="416675" y="3385898"/>
            <a:chExt cx="4868578" cy="2718474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3089137" y="3385898"/>
              <a:ext cx="2196116" cy="2194560"/>
            </a:xfrm>
            <a:prstGeom prst="ellipse">
              <a:avLst/>
            </a:prstGeom>
            <a:solidFill>
              <a:srgbClr val="00B050">
                <a:alpha val="4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+mj-lt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675" y="4534712"/>
              <a:ext cx="16661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ea typeface="CMU Bright" panose="02000603000000000000" pitchFamily="2" charset="0"/>
                  <a:cs typeface="CMU Bright" panose="02000603000000000000" pitchFamily="2" charset="0"/>
                </a:rPr>
                <a:t>Good styles and robust engineering practices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1991485" y="4743495"/>
              <a:ext cx="1079329" cy="25485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717855" y="1918557"/>
            <a:ext cx="1592672" cy="1537090"/>
            <a:chOff x="4717855" y="1918557"/>
            <a:chExt cx="1592672" cy="1537090"/>
          </a:xfrm>
        </p:grpSpPr>
        <p:sp>
          <p:nvSpPr>
            <p:cNvPr id="11" name="TextBox 10"/>
            <p:cNvSpPr txBox="1"/>
            <p:nvPr/>
          </p:nvSpPr>
          <p:spPr>
            <a:xfrm>
              <a:off x="5212469" y="2498519"/>
              <a:ext cx="1098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ea typeface="CMU Bright" panose="02000603000000000000" pitchFamily="2" charset="0"/>
                  <a:cs typeface="CMU Bright" panose="02000603000000000000" pitchFamily="2" charset="0"/>
                </a:rPr>
                <a:t>Style </a:t>
              </a:r>
              <a:br>
                <a:rPr lang="en-US" sz="2400" dirty="0">
                  <a:latin typeface="+mj-lt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2400" dirty="0">
                  <a:latin typeface="+mj-lt"/>
                  <a:ea typeface="CMU Bright" panose="02000603000000000000" pitchFamily="2" charset="0"/>
                  <a:cs typeface="CMU Bright" panose="02000603000000000000" pitchFamily="2" charset="0"/>
                </a:rPr>
                <a:t>guides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4717855" y="1918557"/>
              <a:ext cx="998547" cy="1537090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722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" y="4754880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ea typeface="CMU Bright" panose="02000603000000000000" pitchFamily="2" charset="0"/>
                <a:cs typeface="CMU Bright" panose="02000603000000000000" pitchFamily="2" charset="0"/>
              </a:rPr>
              <a:t>In the hands of a disciplined programmer, C++ is a powerful tool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6320" y="475488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ea typeface="CMU Bright" panose="02000603000000000000" pitchFamily="2" charset="0"/>
                <a:cs typeface="CMU Bright" panose="02000603000000000000" pitchFamily="2" charset="0"/>
              </a:rPr>
              <a:t>But if you’re not so disciplined about how you use C++…</a:t>
            </a:r>
          </a:p>
        </p:txBody>
      </p:sp>
      <p:pic>
        <p:nvPicPr>
          <p:cNvPr id="1026" name="Picture 2" descr="Image result for dynamite blast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56" y="1920240"/>
            <a:ext cx="206044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le e coyote dynamite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9968"/>
            <a:ext cx="4206240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topic of compilation…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best compilation message?</a:t>
            </a:r>
          </a:p>
          <a:p>
            <a:endParaRPr lang="en-US" dirty="0"/>
          </a:p>
          <a:p>
            <a:endParaRPr lang="en-US" dirty="0"/>
          </a:p>
          <a:p>
            <a:endParaRPr lang="en-US" sz="900" dirty="0"/>
          </a:p>
          <a:p>
            <a:r>
              <a:rPr lang="en-US" dirty="0"/>
              <a:t>C will let you do many things, many of which you should not do.</a:t>
            </a:r>
          </a:p>
          <a:p>
            <a:pPr lvl="1"/>
            <a:r>
              <a:rPr lang="en-US" u="sng" dirty="0"/>
              <a:t>This is an example of something you should </a:t>
            </a:r>
            <a:r>
              <a:rPr lang="en-US" b="1" u="sng" dirty="0"/>
              <a:t>NEVER</a:t>
            </a:r>
            <a:r>
              <a:rPr lang="en-US" u="sng" dirty="0"/>
              <a:t> do.</a:t>
            </a:r>
          </a:p>
          <a:p>
            <a:r>
              <a:rPr lang="en-US" dirty="0"/>
              <a:t>You can write a program that runs and prints!</a:t>
            </a:r>
          </a:p>
          <a:p>
            <a:pPr lvl="1"/>
            <a:r>
              <a:rPr lang="en-US" dirty="0"/>
              <a:t>Not portable</a:t>
            </a:r>
            <a:br>
              <a:rPr lang="en-US" dirty="0"/>
            </a:br>
            <a:r>
              <a:rPr lang="en-US" dirty="0"/>
              <a:t>though…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45</a:t>
            </a:fld>
            <a:endParaRPr lang="en-US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93FD2E5F-F50C-4689-8DA6-8E2923BB5CD3}"/>
              </a:ext>
            </a:extLst>
          </p:cNvPr>
          <p:cNvSpPr/>
          <p:nvPr/>
        </p:nvSpPr>
        <p:spPr bwMode="auto">
          <a:xfrm>
            <a:off x="661148" y="1835522"/>
            <a:ext cx="7873252" cy="1102659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bash$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–g – Wall –std=c11 –o msg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msg.c</a:t>
            </a:r>
            <a:b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msg.c:1:6: </a:t>
            </a:r>
            <a:r>
              <a:rPr lang="en-US" sz="2400" dirty="0">
                <a:solidFill>
                  <a:srgbClr val="9900CC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warning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 'main' is usually a</a:t>
            </a:r>
            <a:b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			   function [</a:t>
            </a:r>
            <a:r>
              <a:rPr lang="en-US" sz="2400" dirty="0">
                <a:solidFill>
                  <a:srgbClr val="9900CC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-</a:t>
            </a:r>
            <a:r>
              <a:rPr lang="en-US" sz="2400" dirty="0" err="1">
                <a:solidFill>
                  <a:srgbClr val="9900CC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Wmain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881A14-B7B1-49FE-B5FD-9D532BB0898D}"/>
              </a:ext>
            </a:extLst>
          </p:cNvPr>
          <p:cNvCxnSpPr/>
          <p:nvPr/>
        </p:nvCxnSpPr>
        <p:spPr bwMode="auto">
          <a:xfrm>
            <a:off x="6273053" y="2534771"/>
            <a:ext cx="1358153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867400-FC99-4E28-A354-7424B66C1E54}"/>
              </a:ext>
            </a:extLst>
          </p:cNvPr>
          <p:cNvCxnSpPr/>
          <p:nvPr/>
        </p:nvCxnSpPr>
        <p:spPr bwMode="auto">
          <a:xfrm>
            <a:off x="2814917" y="2545977"/>
            <a:ext cx="1358153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13C7DD46-B5FE-4779-8071-38DAE0351A51}"/>
              </a:ext>
            </a:extLst>
          </p:cNvPr>
          <p:cNvSpPr/>
          <p:nvPr/>
        </p:nvSpPr>
        <p:spPr bwMode="auto">
          <a:xfrm>
            <a:off x="2723029" y="4703512"/>
            <a:ext cx="6273053" cy="1740603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int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= 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-443987883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113408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-1922629632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4149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2013696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84869120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15544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266023168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1818576901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1126199148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857752915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169947955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1936269379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1701344288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1936024096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-1878384268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521126749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1096237312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1447165833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0796F278-F1FB-4604-9691-05A7BFCC7FD8}"/>
              </a:ext>
            </a:extLst>
          </p:cNvPr>
          <p:cNvSpPr txBox="1"/>
          <p:nvPr/>
        </p:nvSpPr>
        <p:spPr>
          <a:xfrm>
            <a:off x="6784041" y="4338387"/>
            <a:ext cx="221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not_a_function.c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C3C952-9072-43BB-84F4-AF0DBA4DC73C}"/>
              </a:ext>
            </a:extLst>
          </p:cNvPr>
          <p:cNvSpPr txBox="1"/>
          <p:nvPr/>
        </p:nvSpPr>
        <p:spPr>
          <a:xfrm>
            <a:off x="6273053" y="400346"/>
            <a:ext cx="292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This is cool trivia, but totally unnecessary to know. Hopefully you enjoy it :)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B8859-4D72-4939-B9B1-A307D1A6E774}"/>
              </a:ext>
            </a:extLst>
          </p:cNvPr>
          <p:cNvSpPr txBox="1"/>
          <p:nvPr/>
        </p:nvSpPr>
        <p:spPr>
          <a:xfrm>
            <a:off x="171880" y="6154169"/>
            <a:ext cx="772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Credit to this blog: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hlinkClick r:id="rId3"/>
              </a:rPr>
              <a:t>http://jroweboy.github.io/c/asm/2015/01/26/when-is-main-not-a-function.html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7EC0-F562-474A-AA1F-CD835100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 Analogy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52390-ED8E-440D-8FB3-D144EAF43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is a very wise and knowledgeable wizard</a:t>
            </a:r>
          </a:p>
          <a:p>
            <a:pPr lvl="1"/>
            <a:r>
              <a:rPr lang="en-US"/>
              <a:t>It has access to </a:t>
            </a:r>
            <a:r>
              <a:rPr lang="en-US" dirty="0"/>
              <a:t>many dangerous and powerful artifacts</a:t>
            </a:r>
            <a:r>
              <a:rPr lang="en-US"/>
              <a:t>, </a:t>
            </a:r>
            <a:br>
              <a:rPr lang="en-US"/>
            </a:br>
            <a:r>
              <a:rPr lang="en-US"/>
              <a:t>but </a:t>
            </a:r>
            <a:r>
              <a:rPr lang="en-US" dirty="0"/>
              <a:t>it doesn’t trust others to </a:t>
            </a:r>
            <a:r>
              <a:rPr lang="en-US"/>
              <a:t>use them</a:t>
            </a:r>
          </a:p>
          <a:p>
            <a:pPr lvl="3"/>
            <a:endParaRPr lang="en-US"/>
          </a:p>
          <a:p>
            <a:r>
              <a:rPr lang="en-US"/>
              <a:t>If a civilian/Muggle </a:t>
            </a:r>
            <a:r>
              <a:rPr lang="en-US" dirty="0"/>
              <a:t>wants </a:t>
            </a:r>
            <a:r>
              <a:rPr lang="en-US"/>
              <a:t>to have a magical task performed, </a:t>
            </a:r>
            <a:r>
              <a:rPr lang="en-US" dirty="0"/>
              <a:t>they </a:t>
            </a:r>
            <a:r>
              <a:rPr lang="en-US"/>
              <a:t>must request it from the wizard</a:t>
            </a:r>
            <a:endParaRPr lang="en-US" dirty="0"/>
          </a:p>
          <a:p>
            <a:pPr lvl="1"/>
            <a:r>
              <a:rPr lang="en-US"/>
              <a:t>Requests take time to setup and start – prep and safety</a:t>
            </a:r>
            <a:endParaRPr lang="en-US" dirty="0"/>
          </a:p>
          <a:p>
            <a:pPr lvl="1"/>
            <a:r>
              <a:rPr lang="en-US" dirty="0"/>
              <a:t>The wizard </a:t>
            </a:r>
            <a:r>
              <a:rPr lang="en-US"/>
              <a:t>will handle/use </a:t>
            </a:r>
            <a:r>
              <a:rPr lang="en-US" dirty="0"/>
              <a:t>the </a:t>
            </a:r>
            <a:r>
              <a:rPr lang="en-US"/>
              <a:t>powerful artifacts; the civilian is NOT ALLOWED TO TOUCH ANYTHING</a:t>
            </a:r>
            <a:endParaRPr lang="en-US" dirty="0"/>
          </a:p>
          <a:p>
            <a:pPr lvl="1"/>
            <a:r>
              <a:rPr lang="en-US"/>
              <a:t>The wizard </a:t>
            </a:r>
            <a:r>
              <a:rPr lang="en-US" dirty="0"/>
              <a:t>will take a second to analyze results </a:t>
            </a:r>
            <a:r>
              <a:rPr lang="en-US"/>
              <a:t>and clean up artifacts before </a:t>
            </a:r>
            <a:r>
              <a:rPr lang="en-US" dirty="0"/>
              <a:t>giving results back to </a:t>
            </a:r>
            <a:r>
              <a:rPr lang="en-US"/>
              <a:t>the civilian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CE16-5014-49E2-99E1-918E8669B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ttps://www.infracore.net/images/easyblog_shared/July_2018/7-11-18/kyt_wizard_400.jpg">
            <a:extLst>
              <a:ext uri="{FF2B5EF4-FFF2-40B4-BE49-F238E27FC236}">
                <a16:creationId xmlns:a16="http://schemas.microsoft.com/office/drawing/2014/main" id="{8D885AEF-0F3F-46B4-B0CD-E55A95271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7" t="3201" r="5145" b="2290"/>
          <a:stretch/>
        </p:blipFill>
        <p:spPr bwMode="auto">
          <a:xfrm>
            <a:off x="7585130" y="1097280"/>
            <a:ext cx="15021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7EC0-F562-474A-AA1F-CD835100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 Analogy #2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52390-ED8E-440D-8FB3-D144EAF43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is </a:t>
            </a:r>
            <a:r>
              <a:rPr lang="en-US"/>
              <a:t>a bank manager overseeing </a:t>
            </a:r>
            <a:br>
              <a:rPr lang="en-US"/>
            </a:br>
            <a:r>
              <a:rPr lang="en-US"/>
              <a:t>safety deposit boxes in the vault</a:t>
            </a:r>
            <a:endParaRPr lang="en-US" dirty="0"/>
          </a:p>
          <a:p>
            <a:pPr lvl="1"/>
            <a:r>
              <a:rPr lang="en-US"/>
              <a:t>Is the only one allowed in the vault and has the keys</a:t>
            </a:r>
            <a:br>
              <a:rPr lang="en-US"/>
            </a:br>
            <a:r>
              <a:rPr lang="en-US"/>
              <a:t>to the safety deposit boxes</a:t>
            </a:r>
          </a:p>
          <a:p>
            <a:pPr lvl="3"/>
            <a:endParaRPr lang="en-US"/>
          </a:p>
          <a:p>
            <a:r>
              <a:rPr lang="en-US"/>
              <a:t>If a client </a:t>
            </a:r>
            <a:r>
              <a:rPr lang="en-US" dirty="0"/>
              <a:t>wants </a:t>
            </a:r>
            <a:r>
              <a:rPr lang="en-US"/>
              <a:t>to access a deposit box (</a:t>
            </a:r>
            <a:r>
              <a:rPr lang="en-US" i="1"/>
              <a:t>i.e</a:t>
            </a:r>
            <a:r>
              <a:rPr lang="en-US"/>
              <a:t>., add or remove items), </a:t>
            </a:r>
            <a:r>
              <a:rPr lang="en-US" dirty="0"/>
              <a:t>they </a:t>
            </a:r>
            <a:r>
              <a:rPr lang="en-US"/>
              <a:t>must request that the bank manager do it for them</a:t>
            </a:r>
            <a:endParaRPr lang="en-US" dirty="0"/>
          </a:p>
          <a:p>
            <a:pPr lvl="1"/>
            <a:r>
              <a:rPr lang="en-US"/>
              <a:t>Takes time to locate and travel to box and find the right key</a:t>
            </a:r>
            <a:endParaRPr lang="en-US" dirty="0"/>
          </a:p>
          <a:p>
            <a:pPr lvl="1"/>
            <a:r>
              <a:rPr lang="en-US"/>
              <a:t>Client must wait in the lobby while the bank manager accesses the box – prevents messing with requested box or other boxes</a:t>
            </a:r>
            <a:endParaRPr lang="en-US" dirty="0"/>
          </a:p>
          <a:p>
            <a:pPr lvl="1"/>
            <a:r>
              <a:rPr lang="en-US"/>
              <a:t>Takes time to put box away, return from vault, and let client know that request was fulfilled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CE16-5014-49E2-99E1-918E8669B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0C8B10-B55C-4BD9-8350-5A6523DC7A49}"/>
              </a:ext>
            </a:extLst>
          </p:cNvPr>
          <p:cNvGrpSpPr/>
          <p:nvPr/>
        </p:nvGrpSpPr>
        <p:grpSpPr>
          <a:xfrm>
            <a:off x="7315200" y="1097280"/>
            <a:ext cx="1828800" cy="1827250"/>
            <a:chOff x="6400800" y="1097280"/>
            <a:chExt cx="1828800" cy="1827250"/>
          </a:xfrm>
        </p:grpSpPr>
        <p:pic>
          <p:nvPicPr>
            <p:cNvPr id="2050" name="Picture 2" descr="Safe deposit boxes room inside of a bank vault. - Stock Photo - Images">
              <a:extLst>
                <a:ext uri="{FF2B5EF4-FFF2-40B4-BE49-F238E27FC236}">
                  <a16:creationId xmlns:a16="http://schemas.microsoft.com/office/drawing/2014/main" id="{A01808E0-A3CE-4211-82E0-70561F7A37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33"/>
            <a:stretch/>
          </p:blipFill>
          <p:spPr bwMode="auto">
            <a:xfrm>
              <a:off x="6400800" y="1097280"/>
              <a:ext cx="1828800" cy="182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594156-E94A-40C8-A58E-B9910FA0F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197678"/>
              <a:ext cx="529904" cy="16459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6DEF5B-FE04-446E-A928-7191D26B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80" y="1949144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20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useful Linux utility that shows the sequence of system calls that a process makes: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2377440"/>
            <a:ext cx="8686800" cy="4389120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7013" indent="-227013"/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ls 2&gt;&amp;1 | less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/bin/ls", ["ls"], [/* 41 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*/])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brk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                               = 0x15aa000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(NULL, 4096, PROT_READ|PROT_WRITE, MAP_PRIVATE|MAP_ANONYMOUS, -1, 0) = 0x7f03bb741000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access("/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ld.so.preload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R_OK)      = -1 ENOENT (No such file or directory)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open("/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ld.so.cache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O_RDONLY|O_CLOEXEC) = 3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(3, {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st_mode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=S_IFREG|0644, 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st_size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=126570, ...})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(NULL, 126570, PROT_READ, MAP_PRIVATE, 3, 0) = 0x7f03bb722000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close(3)                                = 0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open("/lib64/libselinux.so.1", O_RDONLY|O_CLOEXEC) = 3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read(3, "\177ELF\2\1\1\0\0\0\0\0\0\0\0\0\3\0&gt;\0\1\0\0\0\300j\0\0\0\0\0\0"..., 832) = 832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(3, {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st_mode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=S_IFREG|0755, 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st_size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=155744, ...})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(NULL, 2255216, PROT_READ|PROT_EXEC, MAP_PRIVATE|MAP_DENYWRITE, 3, 0) = 0x7f03bb2fa000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mprotect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(0x7f03bb31e000, 2093056, PROT_NONE)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(0x7f03bb51d000, 8192, PROT_READ|PROT_WRITE, MAP_PRIVATE|MAP_FIXED|MAP_DENYWRITE, 3, 0x23000) = 0x7f03bb51d000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64625F-890E-4C09-B347-4C0465CDF1CC}"/>
                  </a:ext>
                </a:extLst>
              </p14:cNvPr>
              <p14:cNvContentPartPr/>
              <p14:nvPr/>
            </p14:nvContentPartPr>
            <p14:xfrm>
              <a:off x="962218" y="2337931"/>
              <a:ext cx="1058040" cy="372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64625F-890E-4C09-B347-4C0465CDF1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858" y="2328571"/>
                <a:ext cx="1076760" cy="3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53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Curious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the Linux kernel source code</a:t>
            </a:r>
          </a:p>
          <a:p>
            <a:pPr lvl="1"/>
            <a:r>
              <a:rPr lang="en-US" dirty="0"/>
              <a:t>Available from </a:t>
            </a:r>
            <a:r>
              <a:rPr lang="en-US" dirty="0">
                <a:hlinkClick r:id="rId3"/>
              </a:rPr>
              <a:t>http://www.kernel.org/</a:t>
            </a:r>
            <a:r>
              <a:rPr lang="en-US" dirty="0"/>
              <a:t> </a:t>
            </a:r>
          </a:p>
          <a:p>
            <a:pPr lvl="3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, section 2:  Linux system calls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2 intro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, section 3: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r>
              <a:rPr lang="en-US" dirty="0"/>
              <a:t> library functions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3 intro</a:t>
            </a:r>
          </a:p>
          <a:p>
            <a:pPr lvl="3"/>
            <a:endParaRPr lang="en-US" i="1" dirty="0"/>
          </a:p>
          <a:p>
            <a:r>
              <a:rPr lang="en-US" i="1" dirty="0"/>
              <a:t>The</a:t>
            </a:r>
            <a:r>
              <a:rPr lang="en-US" dirty="0"/>
              <a:t> book:  </a:t>
            </a:r>
            <a:r>
              <a:rPr lang="en-US" i="1" dirty="0"/>
              <a:t>The Linux Programming Interface</a:t>
            </a:r>
            <a:r>
              <a:rPr lang="en-US" dirty="0"/>
              <a:t> by Michael </a:t>
            </a:r>
            <a:r>
              <a:rPr lang="en-US" dirty="0" err="1"/>
              <a:t>Kerrisk</a:t>
            </a:r>
            <a:r>
              <a:rPr lang="en-US" dirty="0"/>
              <a:t> (keeper of the Linux man pages)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EE02E0-4E8D-410B-84C5-7ABA883D1CE8}"/>
                  </a:ext>
                </a:extLst>
              </p14:cNvPr>
              <p14:cNvContentPartPr/>
              <p14:nvPr/>
            </p14:nvContentPartPr>
            <p14:xfrm>
              <a:off x="829078" y="2251863"/>
              <a:ext cx="6334560" cy="2337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EE02E0-4E8D-410B-84C5-7ABA883D1C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718" y="2242503"/>
                <a:ext cx="6353280" cy="23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19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Make and Build Tools</a:t>
            </a:r>
          </a:p>
          <a:p>
            <a:r>
              <a:rPr lang="en-US" dirty="0" err="1"/>
              <a:t>Makefile</a:t>
            </a:r>
            <a:r>
              <a:rPr lang="en-US" dirty="0"/>
              <a:t> Basics</a:t>
            </a:r>
          </a:p>
          <a:p>
            <a:r>
              <a:rPr lang="en-US" dirty="0"/>
              <a:t>C++ Preview</a:t>
            </a:r>
          </a:p>
          <a:p>
            <a:endParaRPr lang="en-US" b="1" dirty="0">
              <a:solidFill>
                <a:srgbClr val="4B2A8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2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10013</TotalTime>
  <Words>3990</Words>
  <Application>Microsoft Office PowerPoint</Application>
  <PresentationFormat>On-screen Show (4:3)</PresentationFormat>
  <Paragraphs>553</Paragraphs>
  <Slides>45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Narrow</vt:lpstr>
      <vt:lpstr>Calibri</vt:lpstr>
      <vt:lpstr>Cambria Math</vt:lpstr>
      <vt:lpstr>CMU Bright</vt:lpstr>
      <vt:lpstr>Courier New</vt:lpstr>
      <vt:lpstr>Ink Free</vt:lpstr>
      <vt:lpstr>Roboto Regular</vt:lpstr>
      <vt:lpstr>Times New Roman</vt:lpstr>
      <vt:lpstr>Wingdings</vt:lpstr>
      <vt:lpstr>UWTheme-333-Sp18</vt:lpstr>
      <vt:lpstr>Which concept has given you the most difficulty so far in the context of Homework 1?</vt:lpstr>
      <vt:lpstr>Makefiles &amp; C++ Preview CSE 333 Spring 2021</vt:lpstr>
      <vt:lpstr>Administrivia</vt:lpstr>
      <vt:lpstr>System Calls Simplified Overview</vt:lpstr>
      <vt:lpstr>System Call Analogy #1</vt:lpstr>
      <vt:lpstr>System Call Analogy #2</vt:lpstr>
      <vt:lpstr>strace</vt:lpstr>
      <vt:lpstr>If You’re Curious</vt:lpstr>
      <vt:lpstr>Lecture Outline</vt:lpstr>
      <vt:lpstr>make</vt:lpstr>
      <vt:lpstr>Building Software</vt:lpstr>
      <vt:lpstr>“Real” Build Process</vt:lpstr>
      <vt:lpstr>Recompilation Management</vt:lpstr>
      <vt:lpstr>Theory Applied to C</vt:lpstr>
      <vt:lpstr>Theory Applied to C</vt:lpstr>
      <vt:lpstr>Theory Applied to C</vt:lpstr>
      <vt:lpstr>Theory Applied to C</vt:lpstr>
      <vt:lpstr>Lecture Outline</vt:lpstr>
      <vt:lpstr>make Basics</vt:lpstr>
      <vt:lpstr>Using make</vt:lpstr>
      <vt:lpstr>“Phony” Targets</vt:lpstr>
      <vt:lpstr>“all” Example</vt:lpstr>
      <vt:lpstr>make Variables</vt:lpstr>
      <vt:lpstr>Makefile Writing Tips</vt:lpstr>
      <vt:lpstr>Writing a Makefile Example</vt:lpstr>
      <vt:lpstr>Writing a Makefile Example</vt:lpstr>
      <vt:lpstr>Revenge of the Funny Characters</vt:lpstr>
      <vt:lpstr>And more…</vt:lpstr>
      <vt:lpstr>Lecture Outline</vt:lpstr>
      <vt:lpstr>Programming Terminology Review</vt:lpstr>
      <vt:lpstr>Encapsulation and Abstraction (C)</vt:lpstr>
      <vt:lpstr>Encapsulation and Abstraction (C++)</vt:lpstr>
      <vt:lpstr>Generics (C)</vt:lpstr>
      <vt:lpstr>Generics (C++)</vt:lpstr>
      <vt:lpstr>Namespaces (C)</vt:lpstr>
      <vt:lpstr>Namespaces (C++)</vt:lpstr>
      <vt:lpstr>Standard Library (C)</vt:lpstr>
      <vt:lpstr>Standard Library (C++)</vt:lpstr>
      <vt:lpstr>Error Handling (C)</vt:lpstr>
      <vt:lpstr>Error Handling (C++)</vt:lpstr>
      <vt:lpstr>Some Tasks Still Hurt in C++</vt:lpstr>
      <vt:lpstr>Some Tasks Still Hurt in C++</vt:lpstr>
      <vt:lpstr>How to Think About C++</vt:lpstr>
      <vt:lpstr>Or…</vt:lpstr>
      <vt:lpstr>On the topic of compilation…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Sp21 Lec8 - Makefiles, C++ Preview</dc:title>
  <dc:creator>Justin Hsia</dc:creator>
  <cp:lastModifiedBy>jhsia</cp:lastModifiedBy>
  <cp:revision>226</cp:revision>
  <cp:lastPrinted>2020-07-10T09:18:40Z</cp:lastPrinted>
  <dcterms:created xsi:type="dcterms:W3CDTF">2018-03-31T22:18:25Z</dcterms:created>
  <dcterms:modified xsi:type="dcterms:W3CDTF">2021-05-24T21:55:25Z</dcterms:modified>
</cp:coreProperties>
</file>