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notesSlides/notesSlide2.xml" ContentType="application/vnd.openxmlformats-officedocument.presentationml.notesSlide+xml"/>
  <Override PartName="/ppt/ink/ink12.xml" ContentType="application/inkml+xml"/>
  <Override PartName="/ppt/ink/ink13.xml" ContentType="application/inkml+xml"/>
  <Override PartName="/ppt/notesSlides/notesSlide3.xml" ContentType="application/vnd.openxmlformats-officedocument.presentationml.notesSlide+xml"/>
  <Override PartName="/ppt/ink/ink14.xml" ContentType="application/inkml+xml"/>
  <Override PartName="/ppt/notesSlides/notesSlide4.xml" ContentType="application/vnd.openxmlformats-officedocument.presentationml.notesSlide+xml"/>
  <Override PartName="/ppt/ink/ink15.xml" ContentType="application/inkml+xml"/>
  <Override PartName="/ppt/notesSlides/notesSlide5.xml" ContentType="application/vnd.openxmlformats-officedocument.presentationml.notesSlide+xml"/>
  <Override PartName="/ppt/ink/ink16.xml" ContentType="application/inkml+xml"/>
  <Override PartName="/ppt/notesSlides/notesSlide6.xml" ContentType="application/vnd.openxmlformats-officedocument.presentationml.notesSlide+xml"/>
  <Override PartName="/ppt/ink/ink17.xml" ContentType="application/inkml+xml"/>
  <Override PartName="/ppt/notesSlides/notesSlide7.xml" ContentType="application/vnd.openxmlformats-officedocument.presentationml.notesSlide+xml"/>
  <Override PartName="/ppt/ink/ink18.xml" ContentType="application/inkml+xml"/>
  <Override PartName="/ppt/notesSlides/notesSlide8.xml" ContentType="application/vnd.openxmlformats-officedocument.presentationml.notesSlide+xml"/>
  <Override PartName="/ppt/ink/ink19.xml" ContentType="application/inkml+xml"/>
  <Override PartName="/ppt/notesSlides/notesSlide9.xml" ContentType="application/vnd.openxmlformats-officedocument.presentationml.notesSlide+xml"/>
  <Override PartName="/ppt/ink/ink2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28"/>
  </p:notesMasterIdLst>
  <p:handoutMasterIdLst>
    <p:handoutMasterId r:id="rId29"/>
  </p:handoutMasterIdLst>
  <p:sldIdLst>
    <p:sldId id="335" r:id="rId2"/>
    <p:sldId id="257" r:id="rId3"/>
    <p:sldId id="303" r:id="rId4"/>
    <p:sldId id="265" r:id="rId5"/>
    <p:sldId id="267" r:id="rId6"/>
    <p:sldId id="266" r:id="rId7"/>
    <p:sldId id="343" r:id="rId8"/>
    <p:sldId id="269" r:id="rId9"/>
    <p:sldId id="268" r:id="rId10"/>
    <p:sldId id="270" r:id="rId11"/>
    <p:sldId id="271" r:id="rId12"/>
    <p:sldId id="273" r:id="rId13"/>
    <p:sldId id="272" r:id="rId14"/>
    <p:sldId id="274" r:id="rId15"/>
    <p:sldId id="275" r:id="rId16"/>
    <p:sldId id="260" r:id="rId17"/>
    <p:sldId id="261" r:id="rId18"/>
    <p:sldId id="322" r:id="rId19"/>
    <p:sldId id="323" r:id="rId20"/>
    <p:sldId id="324" r:id="rId21"/>
    <p:sldId id="263" r:id="rId22"/>
    <p:sldId id="325" r:id="rId23"/>
    <p:sldId id="326" r:id="rId24"/>
    <p:sldId id="321" r:id="rId25"/>
    <p:sldId id="300" r:id="rId26"/>
    <p:sldId id="301" r:id="rId2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00CC99"/>
    <a:srgbClr val="4B2A85"/>
    <a:srgbClr val="669900"/>
    <a:srgbClr val="E2661A"/>
    <a:srgbClr val="5A5A5A"/>
    <a:srgbClr val="0066FF"/>
    <a:srgbClr val="D94B7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88333" autoAdjust="0"/>
  </p:normalViewPr>
  <p:slideViewPr>
    <p:cSldViewPr snapToGrid="0">
      <p:cViewPr varScale="1">
        <p:scale>
          <a:sx n="62" d="100"/>
          <a:sy n="62" d="100"/>
        </p:scale>
        <p:origin x="78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147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600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7T22:31:53.04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2068 10901 1267 0,'-6'-5'112'0,"3"-1"-89"0,3 6-23 0,0 0 0 0,0 0 88 16,0 0 12-16,0 0 4 0,3 6 0 0,3 7-73 0,-3 0-15 15,3 5-2-15,-6 1-1 0,9 5 19 0,-9 5 4 16,0 5 1-16,-6 1 0 0,12 7 0 0,-6 3 0 16,-6-3 0-16,3 3 0 0,3-5-21 0,0 0-4 15,0-1 0-15,0-2-1 0,0-2-11 0,0-1 0 16,9-2 0-16,-6-3 0 0,6 0 60 0,0-2 6 16,3-6 2-16,-4 0 0 15,1 0-126-15,-3-2-25 0,3-6-5 0,-3-3-523 16,6-2-105-16</inkml:trace>
  <inkml:trace contextRef="#ctx0" brushRef="#br0" timeOffset="980.776">2190 11083 1382 0,'0'0'123'0,"3"-10"-99"0,3-1-24 0,3 1 0 16,3-1 39-16,-3 3 2 0,6 0 1 0,-1 0 0 15,7-2-26-15,-6 2-6 0,12 0-1 0,-6 2 0 16,3 1-9-16,-1 0-9 0,10 2 9 0,0-2-13 16,0 2 22-16,5-2 5 0,1 0 1 0,9 2 0 15,-4-2-3-15,10-1-1 0,-1 1 0 0,10 0 0 16,8 2 3-16,4-2 1 0,5-3 0 0,1 3 0 16,5 2-4-16,6-2-1 0,3 0 0 0,4 2 0 15,-4-2-10-15,12-1 8 0,0 1-8 0,9-3 8 16,-6 0-8-16,12 3 0 0,0-3 0 0,0-3 8 0,4 3 4 15,1-2 1-15,4 2 0 0,3-3 0 16,0 3 5-16,3 0 1 0,0 0 0 0,3 1 0 0,0 1-11 16,0 1-8-16,3 0 9 0,-3-3-9 0,3 2 9 0,5 4-9 15,1-4 8-15,0 1-8 0,-6 3 0 0,3-4 8 16,3 6-8-16,2-2 0 0,4-1 0 0,-6-2 8 16,-6-1-8-16,0 4 0 0,6 2 0 0,-7-3 0 15,-5-2 0-15,-6-1 0 0,-3 6 0 0,0 0 0 16,0 0 0-16,0 0 0 0,-6 3 44 0,-3-3 17 15,0 0 3-15,-8 0 1 16,-4 5-106-16,-3-5-22 0,-6 0-4 0,0 0-1 0,1 3 58 16,-7 0 10-16,-3-1 0 0,-2 1 8 0,-1 0-8 0,-6 2 0 0,-2 0 0 15,-7 1-8-15,0-4 8 0,-5 1 16 0,-1 2-4 16,-2 0-1-16,-9 1 10 0,-4-4 3 0,-2 4 0 0,-7-1 0 16,-5 0-2-16,0 1 0 0,-3-4 0 0,-7 3 0 15,-2-2-22-15,-3 2 8 0,0-5-8 16,-3 6 0-16,0-4 0 0,-7 1 0 15,1 0 0-15,0-3 0 0,0 0 0 0,0 0 8 0,-12 0-8 0,0 0 0 16,0 0 8-16,6 0-8 0,-6 0 8 0,0 0-8 16,0 0 0-16,0 0 8 0,0 0-8 0,12 0 0 15,-3 0 0-15,-9 0 0 0,0 0 0 0,9 0 8 16,0 0-8-16,-3 0 0 0,3 0 0 0,0 2 0 16,5 4 0-16,1-4 0 0,-3 1 0 0,3-1 0 15,0 1 0-15,3 2 0 0,-6-2 0 0,6 2-8 16,-6-2 8-16,5 2 0 0,-5 3 0 0,0 3-8 15,0-3 8-15,-3 2 0 0,0 1 8 0,-3 2-8 0,-3 3 0 16,3 5 0-16,0 0 0 0,0 6 0 0,-3 2 0 16,6 3 0-16,-3 2 0 0,0 3 0 0,5 3 0 0,1 2 0 15,0 0-10-15,6 1 10 0,0 2 0 16,0-3 0-16,-3-5 0 0,3 3 0 0,-3 2 8 16,2-5-8-16,-2-2 0 0,-3-1 0 0,3-2 0 0,-6-6 0 15,0-2 0-15,-3-5 0 0,-3-4 12 0,-3-1-3 16,-3-1-1-16,-3-3 0 0,-3-2-8 0,-3 0 8 15,-6 0-8-15,0 0 8 0,-5-2 10 0,-7 1 2 16,0-1 0-16,-6-1 0 0,-2 3-7 0,-4 0-1 16,-9-3 0-16,-2 0 0 0,-1 1-12 0,-11-4 11 15,-7 1-11-15,-5 0 10 0,-6 2-2 0,-10-2-8 16,1-1 12-16,-12 1-4 0,-3-3-8 0,-6 0 0 0,-4 0-12 16,-8 0 12-16,-3-3 0 0,-6 1 0 0,4-1 0 0,-13-2 0 15,-9-1 0-15,-6 1 0 0,-9 0 0 0,-5 0 0 16,-4-1-12-16,-8 1 12 0,-4 0-10 0,-11-3 10 15,-16 2 0-15,4 1 0 0,-3-3-8 16,-13 3 8-16,-17 2 0 0,-9 1 0 0,-6-4 0 0,3 4 0 16,0-4 0-16,-3 4 16 0,3-1-3 0,3-2-1 15,3 5 0-15,3 2 0 0,9 4 0 16,-6 2 0-16,12 0-12 0,-6 5 0 0,9 0 0 0,2 3 0 16,1 2-8-16,12 1 8 0,3 5-12 0,5-3-1034 15</inkml:trace>
  <inkml:trace contextRef="#ctx0" brushRef="#br0" timeOffset="11435.282">7610 15126 288 0,'-12'6'12'0,"12"-6"4"16,0 0-16-16,0 0 0 0,0 0 0 0,0 0 0 0,0 0 180 0,0 0 34 15,0 0 6-15,0 0 2 0,0 0-143 0,3 0-29 16,12 0-6-16,-3 0 0 0,-12 0-2 0,6 2 0 16,12 1 0-16,-1-3 0 0,-5 2-17 15,0-2-3-15,6 0-1 0,0 3 0 0,6-3 11 0,0 3 3 16,-7-6 0-16,4 3 0 0,6 3-21 0,0-3-4 15,-6 0-1-15,3 0 0 0,8 0 1 0,1 0 0 16,-6-3 0-16,3 0 0 0,-4 1 1 0,7-1 0 16,6 3 0-16,-6-2 0 0,-10 2-11 0,7 0 0 15,0-3 0-15,-3 3 8 0,2 0-8 0,1-3-11 16,0 3 3-16,0-2 0 0,-3 2 16 0,2-3 3 16,4 3 1-16,0 0 0 0,0-3-12 0,-1 3 0 0,1 0 0 15,-3 0 0-15,3 0 0 0,-1-2-17 16,-2 2 4-16,0 0 1 0,-3 0 12 0,2 2 0 15,1 1 0-15,3-3 0 0,-3 0 0 16,2 0 13-16,1 0-2 0,0 0-1 0,3 3-10 0,-1-1-14 16,-2-2 3-16,3 0 1 0,-1 3 34 0,4 0 6 15,-3-1 2-15,0 1 0 0,2-3-32 0,1 2 8 16,-3-2-8-16,2 0 0 0,4 0 22 0,-3 0 2 0,-3 3 0 16,-1-3 0-16,4 0-11 0,-3 0-1 0,-1 0-1 0,4 0 0 15,-3 0-11-15,-1 0 0 0,1-3 0 0,3 3 8 16,3 0-8-16,-4 0 0 0,1 0 0 15,-3 0 8-15,2 0-8 0,-2 0 8 0,0-2-8 0,0 2 8 16,-1 0-8-16,-2 0 0 0,-6-3 0 0,3 3 0 16,2-2-11-16,-5-1-4 0,0 0-1 0,0 1-836 15</inkml:trace>
  <inkml:trace contextRef="#ctx0" brushRef="#br0" timeOffset="23656.96">10643 15409 748 0,'0'0'67'0,"0"0"-54"0,0 0-13 0,0 0 0 15,0 0 88-15,-6 0 16 0,6 0 2 0,-6-2 1 16,-3 2-67-16,0-6-12 0,3 4-4 0,-3-1 0 16,3 0 16-16,-2 3 4 0,2-5 0 0,-3 0 0 15,0 0-6-15,3-1-1 0,-3 1 0 0,3 0 0 16,-6-1-1-16,3 1-1 0,0 0 0 0,-3 0 0 16,3-3-3-16,-3 2 0 0,0 4 0 0,1-4 0 15,-4 1-9-15,3 0-3 0,0 2 0 0,-6 1 0 16,0-1-20-16,3 0 0 0,0 1 0 0,1-1-12 15,-1 0 12-15,0 3 12 0,0-5-2 0,0 2-1 16,-3 3-9-16,0 0 0 0,3-2 0 0,-2-1 0 16,-1 3 0-16,0 3 0 0,0-1 0 0,3-2 0 15,0 3 0-15,0-3 0 0,0 3 0 0,-2-1 0 16,2-2 0-16,-3 3 0 0,3 0 0 0,-3-1 0 0,3 4 0 16,-3-4 0-16,3 1 0 0,-2 2 8 0,-1-2-8 15,0 2 8-15,0 0-8 0,3 1 8 0,-3-4-8 0,3 4 0 16,0-1 0-16,4 3 8 0,-4 0-8 0,0-3 0 15,0 0 9-15,0 3-9 0,0 0 0 16,0-3 0-16,0 3 0 0,1-2 0 0,2 2 0 0,0-3 0 16,-3 3 0-16,0-3 0 0,3 3 0 0,0 3 0 15,0-3 0-15,0 0 0 0,-3 2 0 16,4-2 0-16,2 0 0 0,0 3 0 0,0-1 0 16,0 1 0-16,3-1 0 0,-3-2 0 0,0 3 104 0,0 2 19 15,3-2 4-15,0-1 1 16,0 1-150-16,-3-1-30 0,3 4-5 15,3-4-2-15,3 3 59 0,-3-2 0 0,0 5 10 16,0-3-1-16,0 0-9 0,0 3 12 0,0-3-12 16,3 3 12-16,-2 0-12 0,2 3 0 0,5-3 0 0,-2 2 8 15,-6 1-8-15,6 2 0 0,3-3 0 0,-3 1 0 0,0-1 0 16,0 1 8-16,6-1-8 0,-3 1 0 0,3-3 16 16,0-3-1-16,0 3-1 0,0 0 0 0,0-3-14 0,0 3 0 15,0-3 8-15,0 0-8 16,3 3-48-16,-4-3-13 0,1-2-3 0,0 0 0 15,3 5 96-15,-3-3 18 0,3-3 4 0,0-2 1 0,0 3-92 16,3 2-19-16,3-5-3 0,-3 3-1 0,2-3 52 0,-2 2 8 16,3-2 0-16,3 3 8 0,0-3-8 0,0-3 0 15,5 0 0-15,-2 0 0 0,3 1 0 0,-3-1 0 16,6-2 0-16,-1 2 0 0,1 0 0 0,0 1 0 16,-3-4 0-16,2 4 0 0,1-1 8 0,0 0-8 0,0-5 8 15,0 3-8-15,-1-1 0 0,1 1 8 0,3 0-8 0,3-3 0 16,-1 0 10-16,4 5-2 0,-3-2-8 15,-1-1 12-15,4-2-4 0,0 0-8 0,-4 3 11 16,1 0-11-16,0-3 17 0,0 2-3 0,2-2-1 16,-2 3 0-16,6-1 5 0,-4 1 1 0,1-3 0 0,-3 3 0 0,3-1-3 0,-4-2-1 15,1-2 0-15,-3-1 0 16,2 3-4-16,4 0-1 0,0 0 0 0,-3-5 0 0,-1 5-10 0,7 0 0 16,0 0 9-16,2 2-9 0,-2-2 9 0,0 0-9 15,2 0 12-15,-2 0-12 0,-3 0 0 0,2 0 0 0,1 3 0 16,3-3-12-16,-4 3 12 0,4-1 0 15,-3 1 0-15,2 0 0 0,-2 2 0 0,-3-2 0 0,-1-3 12 16,1 0-12-16,3 5 0 0,-4-5 0 0,1 0 0 0,0 3-12 16,-4-3 12-16,4 2 0 0,-3-2 0 0,-3 0 0 15,-1-2 0-15,1-1 10 0,3 6-10 16,3-3 8-16,-4-3-8 0,4 3 0 0,0 0 0 16,2 0 0-16,-2-5 0 0,3 2 0 0,-1 0 0 15,1 1 0-15,-3-1 0 0,2 0 0 0,-2-2 0 0,0-3 0 16,-1 3 0-16,4-3 0 0,-3 0 0 15,0 0 0-15,-1 0 9 0,1 3-9 0,0 0 10 16,-4-3-10-16,1-3 0 0,-3 3 0 0,0-2 0 0,-1 2 0 16,1-3 0-16,0 0 0 0,2-2 0 0,-2 3 0 15,0-1 10-15,0 3-10 0,2 0 10 16,-2-2-10-16,3-1 0 0,-3 0 0 0,-4-2 0 0,1 0 0 16,0 0 8-16,-3-1-8 0,-3-1 11 0,-1 1-11 15,-2 1 11-15,-3 3-11 0,0-6 10 0,-3 2-10 0,0 1 8 16,-3 0-8-16,2 0 0 0,-2-3 9 0,-3-3 7 0,3 4 2 15,-3-4 0-15,0 3 0 0,-3-5-18 0,0 5 8 16,0-2-8-16,3-1 0 0,-6 3 12 0,0 0-12 16,3-2 12-16,-3 2-12 0,3 0 0 0,-3 0 0 15,-3-2 0-15,3 4-9 0,-3-1 9 0,0-1 0 16,-6 0 10-16,-3 0-10 0,6 0 0 0,-6-3 8 16,-9 4-8-16,0-4 0 0,0 1 0 0,-3 2 0 15,-5-5 0-15,-1 2 0 0,-3 0 0 0,0 1 0 16,1-1 0-16,-4 1 0 0,0 5 0 0,-6-6 0 0,1 6 0 0,-1 0 0 15,-6 2 0-15,1 1 0 16,-1-1 0-16,-3 0-10 0,-2 1 10 0,-1-1 0 0,-2-2 0 16,-4 0 0-16,-2 5 0 0,-1-3 0 0,-5 3 0 0,2 0-8 15,-2 0 8-15,-4-2 0 0,1 5 0 0,-7-1-8 16,-2 1 8-16,-1 0 0 0,1-1 0 0,-3 4-8 16,-7 2 8-16,4-3 0 0,3 3 0 0,-4-3 0 15,1 3 0-15,3 0 0 0,-1-2 0 0,4 2 0 16,2 0 11-16,4-3-3 0,-3 3 0 0,2-2 0 15,4 2-8-15,-4 0-11 0,1 0 3 0,-1 2 0 16,-2 1-122-16,2-1-24 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7T23:48:34.03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5123 14979 104 0,'-3'-5'41'0,"0"5"-22"0,3 0-16 0,0 0 10 16,0 2-2-16,-3 6 1 0,-3 3-2 16,-3 15 1-16,0 1-2 15,0-4 0-15,0 1-5 16,0 0-3-16,3-5 0 0,0-6-1 15,3 0 2 1,0-5 8-16,3-3 3 0,0-5 0 16,6-5 0-16,3-3-3 15,3-18-1-15,0-1-5 16,3 3-3-16,0 1 0 16,-3 1 1-16,-3 7-1 15,-1 1 2-15,1 6-2 16,0 6-1-16,0 2 1 15,9 8-1-15,0 5 0 16,0 5 2-16,3 1-1 16,-1-1-1-16,-2-2 1 15,0-2-1-15,0-4-16 16,0 1-6-16,0-3-66 16</inkml:trace>
  <inkml:trace contextRef="#ctx0" brushRef="#br0" timeOffset="1">5161 15122 40 0,'0'-8'16'0,"3"8"-8"0,-3-21 10 16,3 18 12-16,-3 0 4 15,0 1 5-15,0 2-16 16,0 0-3-1,0 10-12-15,0 4-5 16,0 1-2-16,0 4-1 0,3 2 0 16,3 8 0-16,6-2 2 15,6-1 1-15,3 1-1 16,3-1 1-16,5 0 4 16,10-2 4-16,6-3-2 0,8-5 0 15,22-2-3-15,14-9 1 16,6-5 2-16,9-5 5 15,4 2-4-15,-1-2 2 16,-12 2-7-16,-6 3-1 16,-8 3 4-16,-7-1 3 15,0 1-2-15,-8 0 0 16,-6-3-5-16,-4-3-3 16,-11-2-29-16,-1-3-11 15,-5 0-63-15</inkml:trace>
  <inkml:trace contextRef="#ctx0" brushRef="#br0" timeOffset="2">6915 15341 148 0,'-3'-2'55'0,"3"4"-30"0,0 4-18 16,0 2 13-16,3 2 1 15,-3 6 4-15,2 0-4 16,1 0-3-16,-3 0-10 15,3 0-1-15,0-3 0 0,-3-3-3 16,0 1-1-16,0-11 3 16,0 8 1-16,0-8 5 15,0-3 3-15,0-2-6 16,-3 0-1-16,0-3-4 16,3-3-1-16,0-5-1 15,3 3 1-15,3-5-4 16,0 2 0-16,6 0-1 15,0 3 0-15,0-1 0 0,3 4 0 16,3 2 2-16,3 2 0 16,-1 4-5-16,1 4 1 15,-3 6 2-15,0 3 1 16,-3 5 3-16,-3 2 1 16,-3 1-1-16,0-1-2 15,-3-2 1-15,-3 0 1 16,0-3-17-16,0-7-4 15,0-6-35-15,2-3-13 16,1-5-25 0</inkml:trace>
  <inkml:trace contextRef="#ctx0" brushRef="#br0" timeOffset="3">7296 15333 160 0,'-9'3'60'0,"6"5"-32"15,0 8-33-15,3-6 10 0,-3 4 3 16,3 2 7-16,0 5-3 16,0 5 1-16,6-2-8 15,3-3-3-15,5-5 1 0,4-5 4 16,3-11 4-16,3-8 0 16,-3-3 1-16,3-5-2 15,-7-2-1-15,-2-3-5 16,-12-1-3-16,-3 4 2 0,-6 2 0 15,-6 3 1 1,-2 2 0-16,-4 3-11 0,0 3-5 16,3 2-25-16,3 1-9 15,3-1-44 1</inkml:trace>
  <inkml:trace contextRef="#ctx0" brushRef="#br0" timeOffset="4">7554 15074 196 0,'-8'-3'74'15,"13"6"-40"-15,-5 18-42 0,0-7 10 16,0 9-3-16,0 12 2 0,0-1 4 16,0 3 2-16,0 6-3 15,3-1-3-15,0 5 2 0,3-4-9 16,-3-6-3-16,3-8-77 15</inkml:trace>
  <inkml:trace contextRef="#ctx0" brushRef="#br0" timeOffset="5">7403 15304 280 0,'-6'-5'104'0,"15"5"-56"0,14-3-60 0,-2 1 15 16,6-1-12-16,9 0 1 16,5-2-29-16,7-3-13 15</inkml:trace>
  <inkml:trace contextRef="#ctx0" brushRef="#br0" timeOffset="6">8052 15331 148 0,'-15'-3'55'0,"18"6"-30"0,-3 5-29 0,3-3 10 15,0 0 6-15,3 3 7 16,2 0 3-16,4 0 4 16,3 0-14-16,6-3 2 0,0-2 0 15,0-3-3-15,0-3-1 16,-1-2-6-16,-2-3-1 15,-3 0-1-15,-3 0-2 16,-3 0 1-16,-9 0-1 16,-3-10-7-16,-6 10 0 15,-3 3-2-15,-6 2 1 16,-2 6 2-16,-4 2 4 0,3 3 1 16,-3 2 1-1,6 4-3-15,3 2 2 0,3-1 1 16,9 4 2-16,3-3-1 15,6 5-1-15,6 0-2 16,3-8-1-16,6-2-5 16,3-11-2-16,3-3-44 15,-1-2-54 1,4-6 21-16</inkml:trace>
  <inkml:trace contextRef="#ctx0" brushRef="#br0" timeOffset="7">8465 15325 204 0,'-15'8'77'0,"9"3"-42"0,-17 10-41 0,11-10 14 15,-3 5-7-15,0 0-1 16,0-3 1-16,0 0-1 16,0 3-38-16,3-3-16 15</inkml:trace>
  <inkml:trace contextRef="#ctx0" brushRef="#br0" timeOffset="8">8257 15312 220 0,'3'0'82'0,"9"3"-44"0,3 5-47 0,-6 0 12 0,3 2-4 16,2 4 2-16,4 1 0 15,6 4 2-15,0 0-2 16,0-4-5-16,0 1 0 0,-7 0-44 16,4-5-18-16,-3-6-11 15</inkml:trace>
  <inkml:trace contextRef="#ctx0" brushRef="#br0" timeOffset="9">8564 15341 156 0,'-9'8'57'0,"6"8"-30"0,6 13-32 0,-3-13 10 15,0 11-5-15,0 2 0 16,0 0 6-16,-3 0 4 16,3-5-5-16,-3 0-1 0,3-6 0 15,0-5-2-15,0-2 1 16,0-6-4-16,-3-5 0 15,0-5-6-15,0-6 0 16,0-10 3-16,0-11 4 16,0 3 3-16,3-5 3 15,3-1-3-15,6 4-2 16,6-4 6-16,5 4 5 16,1 7-6-16,0 5-1 15,0 6-3-15,0 13 1 0,-3 5 4 16,-4 3 6-16,-5 3 4 15,-6 5 4-15,-6 2-7 16,-6-2-3-16,1 0-4 16,-4 0 0-16,-9-3-13 15,3-2-5-15,3-3-6 16,0-6-3-16,3 4-19 16,3-12-8-16,6 1-37 15</inkml:trace>
  <inkml:trace contextRef="#ctx0" brushRef="#br0" timeOffset="10">8837 15090 196 0,'-9'-16'74'0,"18"32"-40"0,0-3-42 0,-6-2 10 15,6 5 5-15,-3 5 5 16,0 8 3-16,0 0 4 15,-3 3-11-15,3 5-2 0,-3 0-2 16,3-3-2-16,0-5-2 16,0 1-21-16,-3-9-9 15</inkml:trace>
  <inkml:trace contextRef="#ctx0" brushRef="#br0" timeOffset="11">8998 15352 204 0,'-12'8'77'0,"15"5"-42"0,-3 8-41 15,0-10 12-15,0-1-28 16,-3 4-10-16,3-4-15 16,0-2-4-16,0-3-7 15,0-5-2-15</inkml:trace>
  <inkml:trace contextRef="#ctx0" brushRef="#br0" timeOffset="12">9025 15230 232 0,'-9'-2'88'0,"12"4"-48"0,0-4-49 0,-3 2 12 16,9 2-13-16,0-2-2 15,6 3-11-15,0 0-5 16,2-1-14-16,4 1-4 15,3-1-19-15,0-2-7 16</inkml:trace>
  <inkml:trace contextRef="#ctx0" brushRef="#br0" timeOffset="13">9236 15275 124 0,'-18'6'49'0,"3"7"-26"0,-5 0-16 0,11-5 13 0,0 2-4 16,0 1 1-16,0 2-7 15,3 1-2-15,3-1-4 16,6 0-3-16,6 0 2 0,3-2 0 15,3-3 1-15,3-3-16 16,-1-5-4-16,10-3-25 16,-3-2-47-1,0-3 14-15</inkml:trace>
  <inkml:trace contextRef="#ctx0" brushRef="#br0" timeOffset="14">9326 15323 124 0,'-12'8'49'0,"12"2"-26"0,0 12-20 0,0-9 10 16,3 3-4-16,3 2 0 16,0 3-5-16,-1-2-1 15,1 2-34-15,-3-5-50 16,6-21 12 0</inkml:trace>
  <inkml:trace contextRef="#ctx0" brushRef="#br0" timeOffset="15">9308 15167 228 0,'-27'-3'85'0,"27"-2"-46"0,3 10-68 0,3-5 6 0</inkml:trace>
  <inkml:trace contextRef="#ctx0" brushRef="#br0" timeOffset="16">9311 15164 225 0,'18'-5'-45'0,"-1"2"-18"16,1-2 0-16,0 0 32 15,0-1 16-15</inkml:trace>
  <inkml:trace contextRef="#ctx0" brushRef="#br0" timeOffset="17">9483 15143 156 0,'-3'16'57'0,"3"2"-30"0,0 14-29 16,0-16 11-16,6 8-2 16,-6 2 1-16,0 6-7 15,0 0 0-15,0-3-1 16,0 3-5-16,0-1-1 0,-3-4-66 15</inkml:trace>
  <inkml:trace contextRef="#ctx0" brushRef="#br0" timeOffset="18">9397 15307 228 0,'0'-3'85'0,"6"3"-46"0,9 0-48 0,-6 0 14 16,3 0-7-16,11 3-2 16,-2-3-11-16,3-5-5 15,-3-1-27-15,0-4-10 16,0-1-14-16,-1-2-4 16</inkml:trace>
  <inkml:trace contextRef="#ctx0" brushRef="#br0" timeOffset="19">9662 15132 140 0,'-3'11'55'0,"6"2"-30"0,0 11-25 15,-3-11 13-15,3 11 2 16,-3 0 5-16,0 2-6 16,-3 3-3-16,0 0-6 15,3-2-4-15,0-3 0 0,0-6-23 16,0-4-8-16,0-4-47 15</inkml:trace>
  <inkml:trace contextRef="#ctx0" brushRef="#br0" timeOffset="20">9730 15333 184 0,'0'8'71'0,"15"3"-38"0,-3 10-36 0,0-10 11 16,-3 2-6-16,0 0-2 15,3-2 1-15,0-1-1 16,0-2-27-16,0-8-11 16,-1 0-36-16,4-2-14 15</inkml:trace>
  <inkml:trace contextRef="#ctx0" brushRef="#br0" timeOffset="21">9927 15347 152 0,'-15'13'57'0,"3"3"-30"0,-6 18-18 0,12-13 14 0,-3 11-5 15,-3 0 2-15,-6 2-9 16,4-2-4-16,-4 0-75 16,0-8-31-16,12-1 29 15,0-17 16-15</inkml:trace>
  <inkml:trace contextRef="#ctx0" brushRef="#br0" timeOffset="22">10242 15323 132 0,'-15'8'52'0,"12"8"-28"0,3 15-24 15,0-15 10-15,0 5 0 16,0 9 4-16,0-4 7 16,0-2 7-16,0-6-15 15,3-2-3-15,-3-8-2 0,9-3 9 16,-3-10-12-1,0-5-4-15,0-6-8 16,0-5-3-16,0-3 0 16,3-3 4-16,0 9 3 15,3-1 4-15,0 6 0 16,0 5 2-16,0 5 0 16,0 9 3-16,-1 4 1 0,4 4 1 15,-6 7 4-15,3 5 5 16,-6-2-5-16,-3-6-2 15,0 1-5-15,-3-3-4 16,3-6-38 0,-3-2-123-1,9-16 50 1</inkml:trace>
  <inkml:trace contextRef="#ctx0" brushRef="#br0" timeOffset="23">10486 15373 212 0,'-6'5'79'0,"12"3"-42"0,0 6-48 16,0-6 13-16,0-1-2 15,3 1 2-15,0-2 4 16,0-1 3-16,3-2-4 16,0-3 1-16,0-3 1 0,-3-2-10 15,-3-3-3-15,0 0-6 16,-3-3-3-16,-6 1-5 15,-3-1 0-15,-6 3 4 16,-3 3 2-16,0 5 15 16,0 5 6-16,-3 3 2 15,3 5 0-15,6 1 6 16,0 7 2-16,7 2-2 16,2 4-1-16,2-3-6 15,4-6-3-15,6-2-2 0,0-5 0 16,3-3-18-16,3-6-4 15,0-10-53 1,6-10-42-16,5-1 37 16</inkml:trace>
  <inkml:trace contextRef="#ctx0" brushRef="#br0" timeOffset="24">10722 15370 204 0,'-6'6'77'0,"9"-1"-42"0,0 6-41 0,2-3 14 15,1 0-3-15,0-1 4 0,3 1 0 16,0-2 0-16,0-4-5 16,0-2-1-16,3 0 1 0,-3-2-7 15,0-4-2-15,-3-2-7 16,-3 1-3-16,-3-1 4 16,-3 0 2-16,-6 0 2 15,-3 2 5-15,-3 6 5 16,-3 6 3-16,-3 2 4 15,4 2 1-15,2 3-1 16,3 6 1-16,3-3-8 16,9 5-2-16,6-2 1 15,6-4 1-15,3-1-4 16,2-6-1-16,4-3-19 16,6-8-9-16,6-7-13 15,0-1-6-15,-4 0 0 16,-2-2-6-16,-6 3 21 15,-6-4 32-15,-3 4 18 16,-6-1 20-16,-6 9 8 16,-3 2-15-16,-3 2-6 15,0 6-10-15,-6 13-1 16,3 1-3-16,3-1 2 16,9-3-6-16,3 1 1 0,0-6 1 15,6-2 3-15,3-6 4 16,3-8-6-16,-1-7-2 15,1-9-3-15,-3-2 0 16,-3-3-2-16,-3-5-1 0,-6-3-6 16,-3 1-1-16,-6-12-6 15,-3 1-2-15,-3 2 13 16,0 6 7-16,3 7 14 16,0 6 8-16,0 8-16 15,4 8-6-15,-1 10-6 16,3 11-3-16,3 8 5 15,6 2 1-15,2 3 0 16,1 3 1-16,3 0-2 16,0-6 2-16,0-5-22 15,0 3-7-15,6-13-62 16,12-6-32 0,-7-5 58-16</inkml:trace>
  <inkml:trace contextRef="#ctx0" brushRef="#br0" timeOffset="25">11242 15368 196 0,'-3'2'74'0,"6"9"-40"0,3 5-42 0,0-8 12 16,0 0 2-16,0 0 4 16,3 0 1-16,3-3 3 15,3-5-7-15,0 0-4 0,0-3 0 16,-3-5-2-16,-3 0 2 15,-1-2-4-15,-5-1 0 0,-8 1 1 16,-7-1 0-16,-3 1-5 16,0 4-1-16,0 4 0 15,-3 4 4-15,3 4 1 16,3 4 1-16,3 3 4 16,0 3 2-1,6 5-2-15,3-5-3 0,6 11 2 16,3-6 0-16,3-5-8 15,12 0-4-15,0-6-28 16,3-4-12-16,2-12-34 16</inkml:trace>
  <inkml:trace contextRef="#ctx0" brushRef="#br0" timeOffset="26">11504 15355 160 0,'-26'2'60'0,"11"9"-32"0,-3 5-35 0,12-6 8 15,0 6 4-15,0 5 4 16,3 6 7-16,3-3 2 16,6-3-9-16,3-5-1 0,3-3-1 15,6-8-1-15,0 0 1 16,11-12-4-16,-2-9-2 16,-3-3 0-16,-6-5-1 15,-3-2 2-15,-6-3 3 16,-6-6 0-16,-9-2 0 15,-6 0-3-15,-3-2 1 16,0-1 7-16,3 8 5 16,0 8-3-16,3 19-4 15,3 10-9-15,3 9 0 16,3 9 2-16,3 4 2 16,3 5 3-16,6 2-3 15,0 0 0-15,6 3-8 16,-3-2-2-16,0-3-23 15,-1-9-10-15,1-4-26 16,0-6-46 0,3-10 25-16</inkml:trace>
  <inkml:trace contextRef="#ctx0" brushRef="#br0" timeOffset="27">11796 15482 196 0,'0'21'74'0,"12"8"-40"0,-18-3-18 0,6-12 24 16,-3 1-3-1,-6 1 0-15,-3-2-18 0,-6 4-7 16,-5-7-7-16,-10-3-76 16,-6-8-35-16,3-6-4 15</inkml:trace>
  <inkml:trace contextRef="#ctx0" brushRef="#br0" timeOffset="28">12263 15066 132 0,'-12'5'52'0,"12"30"-28"0,9 5-24 0,-6-19 10 0,0 13 0 16,0 6 4-16,0 2 7 15,0-5 5-15,-3-2-14 16,0-1 0-16,3-8 1 0,-3-4-7 15,0-7-1-15,0-15 6 16,0-2-5 0,0-3 0-16,0-6-6 15,0-5-2-15,3 0-4 16,3 0 1-16,3 3 1 16,3 0 2-16,6 5 1 15,3 5 1-15,0 6 0 16,2 5 2-16,1 5 3 15,-6 3 2-15,-3 0 1 0,-9 0 0 16,-6 2 2-16,-6 6 4 16,-3-5-6-16,-6-6 0 15,-6 0-20-15,0-13-9 16,1-8-22-16,-4 0-9 16,6-2-16-1,6-4-30-15,12-4 32 16</inkml:trace>
  <inkml:trace contextRef="#ctx0" brushRef="#br0" timeOffset="29">12451 15352 132 0,'6'18'49'0,"-3"-2"-26"16,0 11-12-16,3-14 15 0,-6 0-3 16,6 11-2-1,0-5-7-15,0-4-1 0,3-4-8 16,2-3-1-16,1-8 0 0,0-8 0 15,0-3 0-15,0-2-2 16,0 0-2-16,-3-3-2 16,0 0-1-16,-3 8-1 15,0 3 3-15,0 5 0 16,0 5 1-16,0 3 2 16,3 5 1-16,-3 1 1 15,2 4 0-15,1-2-7 16,3-3 0-16,0-5-8 15,6-18-31 1,-3-4-9-16,0-1-24 16</inkml:trace>
  <inkml:trace contextRef="#ctx0" brushRef="#br0" timeOffset="30">12716 15135 192 0,'-18'-3'71'0,"18"6"-38"0,0 10-43 0,0 3 11 15,6 8-1-15,3 8 4 16,-3 5-1-16,3 2 0 16,0-2-1-16,0 8-2 0,3-5 3 15,-1-6-44 1,-2-7-61-16,0-9 13 16</inkml:trace>
  <inkml:trace contextRef="#ctx0" brushRef="#br0" timeOffset="31">12594 15331 296 0,'-6'-6'110'0,"15"6"-60"0,9 0-65 16,-1 0 16-16,13 0-5 16,3-2 2-16,3-3-31 15,2-3-15-15,10-3-62 16,-3-2-27-16</inkml:trace>
  <inkml:trace contextRef="#ctx0" brushRef="#br0" timeOffset="32">13347 15283 96 0,'0'-5'35'0,"3"5"-18"0,0-16 4 0,0 19 17 16,-3-3-3-16,3 5 15 15,6 6-13 1,-3 2-19-16,0 5-4 0,-3 6-1 16,-6 0-5-16,6 0 0 15,-6-6-6-15,6 6-2 16,0-5-2-16,-3-6-46 16,0-3-17-16</inkml:trace>
  <inkml:trace contextRef="#ctx0" brushRef="#br0" timeOffset="33">13353 15148 132 0,'-6'-2'49'0,"9"2"-26"0,0 0-25 0,-3 0 11 16,0 0 5-16,3 2 3 15,-3-2-4-15,0 0-3 16,0 0-5-16,0 6-4 0,-3-4 2 16,-3 1-2-16,0 2 2 15,0-5-2-15,0 0-1 16,3 0 7-16,0 0 3 15,3 0-8-15,0 0 0 16,0 0-4-16,0 0 0 16,0 0 0-16,0 0 0 15,0 0-7-15,0 0-2 16,0 0-67 0</inkml:trace>
  <inkml:trace contextRef="#ctx0" brushRef="#br0" timeOffset="34">13466 15270 112 0,'0'-11'44'0,"3"14"-24"0,-3 13-8 0,3-6 13 16,0 1 2-16,0 5 3 15,0 2-7-15,-3 1-2 16,3 2-12-16,-3-2-3 0,0-1 0 16,0-5-3-16,0-2 0 15,0-6 1-15,0 6 2 16,0-6 8-16,0-5 3 15,0-3-6-15,0-4-2 16,0-7-7-16,3-2-2 16,0 1 0-16,3-7 0 15,0 4 0-15,0-3 0 16,0 2-3-16,2 3 2 16,1 6-1-16,0 2 0 0,6 8 2 15,3 8 0-15,-3 0 0 16,0 2 0-16,-3 3 2 15,0 1 3-15,-3 2-4 16,-3-1-1-16,-3 1-2 16,-1-2-2-16,1-1-26 15,0-3-10-15,0-4-46 16,0-1-33 0,3-5 47-16</inkml:trace>
  <inkml:trace contextRef="#ctx0" brushRef="#br0" timeOffset="35">13912 15318 120 0,'-3'-6'46'0,"3"4"-24"0,-6-6-10 0,6 5 31 15,-14 0-6 1,-1 6-12-16,0 2-6 15,-3 1-11-15,0 2-5 0,-3-1-2 16,0 7-1-16,4 2 0 16,2 2-3-16,3 1 2 15,3-1-1-15,3 3 0 16,6-5 2-16,6-3 0 16,3-2 0-16,3-8 2 15,0-3 3-15,0-3 4 16,-1-5 0-16,-2-3 2 15,6-4-4-15,-3-4-2 0,-3-2 0 16,-3-3 1-16,0-5-3 16,-3 0-2-16,-6 0 0 15,0 0 1-15,-3-8-3 16,0-3-2-16,0 3 4 16,0 10 1-16,0 6 0 15,0 5 1-15,3 3-2 16,0 5-1-16,3 6-2 15,3 25 1-15,3 4 3 16,0-1 1-16,6 14 3 16,6-6 1-1,-3 3 1-15,0 1-4 16,-3-4-3-16,3-5-3 0,-4-3 1 16,1-4-10-16,0-6-3 15,-3-6-44-15,3-5-17 16,-3-5-18-1</inkml:trace>
  <inkml:trace contextRef="#ctx0" brushRef="#br0" timeOffset="36">14005 15302 172 0,'0'-11'66'0,"0"11"-36"0,0 3-29 0,0 5 14 0,0 0 3 16,3 2 6-1,-3 3-9-15,3 3-1 0,0 0-8 16,0 0-4-16,0-3-1 0,0-2-6 16,0-3 1-16,-3-3-55 15,0-5-65 1,0-3 27-16</inkml:trace>
  <inkml:trace contextRef="#ctx0" brushRef="#br0" timeOffset="37">14014 15164 192 0,'0'-8'74'0,"3"6"-40"0,3-4-38 0,-3 6 13 15,-3 0 10-15,0 0 8 16,0 0-3-16,2-2 0 16,-2 2-13-16,-2 0-7 0,-1 0 0 15,0 0-5-15,0 2 0 16,0-2-6-16,0 3 0 15,3 0-17-15,0 2-7 16,3 3-38 0,3-3-52-16</inkml:trace>
  <inkml:trace contextRef="#ctx0" brushRef="#br0" timeOffset="38">14222 15257 80 0,'-6'-19'33'0,"6"22"-18"0,0-3-18 15,-3 8 58 1,0-3-15-16,-3 0-3 15,-3 6-6-15,-3 2-16 16,0 0-6-16,0 1-6 0,-5 1 0 0,5 1 0 16,3 3-1-1,6-1 1-15,3-2 0 16,6 0 1-16,3-5-5 16,6-3-1-16,5-3-30 0,1-2-14 15,6-3-36 1</inkml:trace>
  <inkml:trace contextRef="#ctx0" brushRef="#br0" timeOffset="39">14427 15336 108 0,'0'-8'44'0,"-3"5"-24"0,3-12-15 0,0 12 11 0,-3 0 17 15,0 1 9 1,-3-1-9-16,1 3-4 0,-4 3-17 15,-6 2-5-15,-6 6-3 0,0 2-5 16,3 3 1-16,6 2 0 16,0 1 2-1,6-3-1-15,3-1 2 0,9-1-2 16,9-4-1-16,0-4-2 16,0-4 1-16,0-4-6 15,0-4-3-15,-6-2 3 16,0-2 2-16,0-1 5 15,-3-2 4-15,-3 2-1 16,-3 1-2-16,0-1 2 0,0 3 0 16,0 3 3-1,0 2 1-15,0 3-3 0,2 3-3 16,4 5 0-16,0 2 1 16,3 1-1-16,0 2 2 15,0 1-4-15,0-4-2 16,0-2-12-16,12-8-53 31,0-5-50-31,-3-3 26 16</inkml:trace>
  <inkml:trace contextRef="#ctx0" brushRef="#br0" timeOffset="40">14579 15000 204 0,'-9'-5'77'0,"9"7"-42"0,0 4-39 0,0-1 22 16,3 27-2-16,0 5-1 16,0 0 1-16,0 8-9 15,0 0-2-15,0-3-1 0,0-2-5 16,0-3-1-16,3-8-17 16,-3-5-7-16,0-8-75 15,0-6-34 1,0-4 70-16</inkml:trace>
  <inkml:trace contextRef="#ctx0" brushRef="#br0" timeOffset="41">14475 15257 228 0,'-3'0'88'0,"9"10"-48"0,0-18-34 0,3 6 22 15,6-4-6-15,0 1-1 16,2 0-16-16,7-3-5 16,0 5-1-16,3 1-24 0,-3-1-9 15,2 3-46 1,-5 0-54-16</inkml:trace>
  <inkml:trace contextRef="#ctx0" brushRef="#br0" timeOffset="42">14704 15291 152 0,'-3'16'57'16,"6"-13"-30"-16,3 2-23 0,0-2 13 0,6-1 1 16,0 3 1-16,3-2-10 15,3 0-3-15,-3-1-4 16,-1-2 3-16,1 0 1 0,-3-2-2 16,-3-4-1-16,0-1-3 15,-3-4-3-15,-6 0-1 16,0 1 3-16,-6 5-5 15,0-1 2-15,-9 1 2 16,-3 0 1-16,0 7 1 16,-2 9 0-16,5-1 2 15,0 1 1-15,3 2 5 16,6 0 3-16,3 3-4 0,3 0 1 16,6 0-7-16,12 3-3 15,3-6-2-15,0 0 0 16,2-5-37-16,1-5-17 15,0-3-24 1</inkml:trace>
  <inkml:trace contextRef="#ctx0" brushRef="#br0" timeOffset="43">15029 15262 184 0,'-12'-16'68'0,"-6"16"-36"0,6 5-31 0,3 3 14 15,0 0 3-15,-3 6 3 0,0-1-8 16,3 0-3-16,0 0-6 16,6 3-7-16,3 0-1 0,3 2 2 15,3 1 1-15,3-6 5 16,0 0 2-16,-3-2 4 16,-12 0 1-1,-6-3-3-15,-3-3-58 16,-5-5-23-16,-1-3-21 15</inkml:trace>
  <inkml:trace contextRef="#ctx0" brushRef="#br0" timeOffset="44">15490 15032 192 0,'-12'26'71'0,"9"9"-38"0,0 2-39 0,3-19 14 15,0 14-3-15,0 5 2 16,0-3-3-16,0 1-3 15,0-3 0-15,3-6-21 0,0-2-9 0,0-6-51 16</inkml:trace>
  <inkml:trace contextRef="#ctx0" brushRef="#br0" timeOffset="45">15335 15286 196 0,'0'-3'74'0,"9"-7"-40"0,3-1-38 16,-3 8 15-16,6-2-2 15,6 0 2-15,3-1-5 16,2 1-4-16,4 0-1 16,0 0-34-16,-3-1-15 0,-7-2-36 15</inkml:trace>
  <inkml:trace contextRef="#ctx0" brushRef="#br0" timeOffset="46">15576 15071 168 0,'-6'45'66'0,"6"-26"-36"0,0 18-24 0,0-21 15 16,0 10 0-16,0 1 2 15,0-1-10-15,0-2-3 16,0-3-6-16,0-2-5 0,0-6 0 16,0-2 3-16,0-3 3 15,0-3-2-15,3-8-2 16,3-2-5-16,3-3-2 16,0-5 0-16,6-1 4 0,0 4 1 15,6-1 3-15,0 9-1 16,-4-1-1-16,1 8 5 15,-3 3 1-15,0 3 0 16,-3 2 1-16,0 0-4 16,-3 1-2-16,0-4-14 15,0-2-4-15,3-3-31 16,-3-2-11-16,-1-6-25 16</inkml:trace>
  <inkml:trace contextRef="#ctx0" brushRef="#br0" timeOffset="47">15925 15281 144 0,'-3'-3'55'0,"-9"3"-30"0,3 3-29 16,-3 4 56-16,0 1-21 15,3 3-7-15,0 2-8 16,0 3-10-16,3 3 0 0,0-4 1 16,6-1-1-16,0-1-1 15,3-2-3-15,6-6 1 16,6-5-7-16,0-3 1 15,-3-2-10-15,0-3-4 16,-3 0 6-16,-3 0 4 16,0 0 7-16,-3 0 2 15,0 3 6-15,-3 2 3 0,0 3-4 16,2 6-2-16,1 1 2 16,0 4 0-16,3 2-3 15,0 1-3-15,3-4 0 16,0-2-1-16,0-3-20 15,3-2-9-15,0-6-54 16,0-5-36 0,0-2 46-16</inkml:trace>
  <inkml:trace contextRef="#ctx0" brushRef="#br0" timeOffset="48">16070 15071 192 0,'-6'3'74'0,"6"21"-40"0,0 8-42 0,3-19 12 16,0 11-4-16,0 7 2 16,0 1-1-16,0 0 2 15,0-3-2-15,0-2-20 0,0-6-8 16,-3-3-50 0</inkml:trace>
  <inkml:trace contextRef="#ctx0" brushRef="#br0" timeOffset="49">15928 15304 288 0,'-6'11'107'0,"9"-11"-58"16,5-3-62-16,4 3 15 0,6 0-1 15,9-5 4-15,15 0-7 16,2-6 0-16,1 1-119 15,9-6-51-15</inkml:trace>
  <inkml:trace contextRef="#ctx0" brushRef="#br0" timeOffset="50">16704 15299 124 0,'0'-13'46'0,"-3"13"-24"0,0-5-13 16,0 2 14-16,1 0 0 15,-1 1 5 1,-9 2-8 0,-18 10-11-16,0 6-6 0,3 5-5 15,1 6 1-15,8 2 1 16,6 0 0-16,6 3 2 15,9-14 1-15,9-5-4 0,9-5-1 16,5-8-4 0,-2-8-1-16,0-5-3 15,-3-3 1-15,-3-5 0 0,-6 0 1 16,-4-8 5-16,-2 0 3 16,-6-6-1-16,-3 1 0 15,0-6 5-15,-2 1 2 16,-1 4 6-16,-3 9 5 15,3 7 0-15,0 6-1 16,3 18-6 0,0 11-8-16,6 3-2 15,3 10 0-15,3 2 2 16,0 1-1-16,-1 3-1 16,4-1 1-16,0-2-1 0,6-6-18 15,-3-5-8-15,-3-5-123 31,6-8 68-31</inkml:trace>
  <inkml:trace contextRef="#ctx0" brushRef="#br0" timeOffset="51">16803 15331 160 0,'-3'-3'63'0,"6"3"-34"0,0 0-34 16,6 5 14-1,-1-2 0-15,4 0 1 16,0-1 4-16,3-2-7 16,0 0-2-16,0-2 1 0,0-1-8 15,0-2 0-15,-3-3 0 0,-6 0 3 16,-9-8-2 0,-3 3-13-16,-6 2-6 15,-3 3 15-15,-3 6 7 16,-6 7 2-16,0 8 3 15,4 3-4-15,2 0 0 16,6 2 3-16,3 4 1 16,6-1-1-16,9 0 1 15,6-3-4-15,3 4 0 16,5-4-6-16,4 3 0 16,6-13-30-16,3-8-13 0,8-8-29 15</inkml:trace>
  <inkml:trace contextRef="#ctx0" brushRef="#br0" timeOffset="52">17193 15003 168 0,'-12'-16'66'0,"3"11"-36"0,0 2-22 15,3 3 18-15,-3 5-13 16,0 3-2-16,0 8-5 15,-3 10 1-15,-3 4-4 16,3 7 0-16,3 2 1 0,9 4 0 16,0-4 0-16,3 1-2 0,0-3-2 15,3-3-4 1,-3-4-2-16,0-1-37 0,-3-6-16 16</inkml:trace>
  <inkml:trace contextRef="#ctx0" brushRef="#br0" timeOffset="53">16957 15288 216 0,'-3'-15'82'0,"9"15"-44"0,3-3-42 0,0-2 15 0,6 2-8 15,3 3 0-15,6-3-3 16,0 3-3-16,2 0 2 15,-2 0-16-15,0 6-5 0,3-1-69 16</inkml:trace>
  <inkml:trace contextRef="#ctx0" brushRef="#br0" timeOffset="54">17327 15262 208 0,'-12'16'77'0,"9"2"-42"0,0 4-43 0,3-9 12 16,-3 3-4 0,0 2 0-16,0 1 0 0,3-1 0 15,0 3-42-15,0-5-17 16,3 0-16-16,3-8-5 16</inkml:trace>
  <inkml:trace contextRef="#ctx0" brushRef="#br0" timeOffset="55">17288 15183 240 0,'-6'-11'90'0,"-6"14"-48"0,6-6-75 0,6 3 3 0</inkml:trace>
  <inkml:trace contextRef="#ctx0" brushRef="#br0" timeOffset="56">17273 15175 207 0,'12'2'-97'15,"0"1"40"-15,3 0 23 0</inkml:trace>
  <inkml:trace contextRef="#ctx0" brushRef="#br0" timeOffset="57">17386 15323 168 0,'-6'13'66'0,"6"0"-36"0,3 6-35 16,0-9 12-16,0 1-4 15,0-3 1-15,0 0 2 16,-3-3 3-16,3 0-4 15,-3-5-1-15,3-2 0 0,3-3-5 16,0-6 1-16,0-2-2 16,0-1-2-16,0-12 3 15,0 5 0-15,0 0 3 0,6 7 1 16,-1 1 3-16,1 8 1 16,3 2 5-1,0 9 3-15,0 2-2 0,-3 2 2 16,0 3-8-1,-3 6-2-15,0-1-3 0,-3-2-2 16,0 0-30-16,0-5-13 16</inkml:trace>
  <inkml:trace contextRef="#ctx0" brushRef="#br0" timeOffset="58">17639 15294 216 0,'-6'8'82'0,"9"0"-44"0,-3 5-47 16,3-5 12-16,0 5-2 15,0 3 1 1,-3 0-5-16,3-3 0 0,0 0-50 16,0-2-19-16,0-6-4 15,-3-5 3-15</inkml:trace>
  <inkml:trace contextRef="#ctx0" brushRef="#br0" timeOffset="59">17633 15019 212 0,'-3'-8'82'0,"6"5"-44"0,0-2-62 0,3 2 4 16,0 0-3-16,3 1 2 15,3-4 0-15,0 1 0 16,6 3 3-16,-4-1 1 16,-2 6 21-16,0 2 8 15,-3 11 11-15,0 10 3 16,-3 6-2-16,-3 2-1 16,-3 11-10-16,0 0-5 15,0-5-5-15,0-3-5 0,3-5 1 16,0-3-28-16,0-5-10 0</inkml:trace>
  <inkml:trace contextRef="#ctx0" brushRef="#br0" timeOffset="60">17666 15241 256 0,'-3'-8'96'0,"9"3"-52"0,0 5-54 16,0 0 16-16,3-3-8 16,6 3 0-16,-1-3-16 15,1 1-5-15,3 2-33 16,0-3-14-16,0 0-10 16,0 1-1-16</inkml:trace>
  <inkml:trace contextRef="#ctx0" brushRef="#br0" timeOffset="61">17886 15222 200 0,'3'14'77'0,"-3"4"-42"0,0 9-30 0,3-17 19 16,-3 3-15-16,3 3-2 16,0 0-7-16,0 0-1 15,0 0 1-15,0-6-22 0,-3-2-8 16</inkml:trace>
  <inkml:trace contextRef="#ctx0" brushRef="#br0" timeOffset="62">17895 15119 244 0,'-3'-8'90'0,"6"11"-48"0,0-3-58 16,-3 0 12-16,6 2-3 15,6 1 1-15,3 0-16 16,0-1-8-16,0 4-4 15,-1-1 0-15,1 3 17 16,-3 3 9-16,-3 2 19 16,-3 3 10-16,-6 5 3 15,0 0 1-15,-3 0-12 16,0 0-5-16,3 0-5 16,3-2-3-16,0-1 3 0,3-2-4 15,3-5 0-15,0-3-1 0,3-3-2 16,0-5-4-16,0-2 0 15,-3-4 6-15,-3-2 3 16,-4-2 3-16,-4-1 0 16,-1-5-2-16,-6 3 1 15,-3-3 0-15,0 3 3 16,0 2-3-16,3 1-2 16,0 2-16-16,6 0-7 15,3 0-20 1,3 0-46-16,3 0 10 15</inkml:trace>
  <inkml:trace contextRef="#ctx0" brushRef="#br0" timeOffset="63">18166 15209 160 0,'0'13'63'0,"3"-5"-34"0,0 13-27 16,3-13 12-16,0 6-5 15,-9-4 0-15</inkml:trace>
  <inkml:trace contextRef="#ctx0" brushRef="#br0" timeOffset="64">18181 15296 305 0,'0'6'13'0,"3"-4"-2"0,3-7-9 16,0-6-1-16,0-2-6 16,3-3-1-16,-1-2 0 15,4 2 2-15,0 3 2 16,0 5 3-16,0 2 4 0,3 6 2 16,0 8 8-16,-3 8 2 15,0 3-2-15,0 2 1 16,-3-2-11-1,-1-1-3-15,4-2-62 0,6-6-24 16,0-2-7 0</inkml:trace>
  <inkml:trace contextRef="#ctx0" brushRef="#br0" timeOffset="65">18776 15188 192 0,'-6'8'71'16,"6"2"-38"-16,0 9-34 0,0-1 15 0,0 1-6 15,0 0 1-15,0 2-3 16,0-3-1-16,3-2-3 16,0-3-32-16,0-2-13 0,3-8-42 15</inkml:trace>
  <inkml:trace contextRef="#ctx0" brushRef="#br0" timeOffset="66">18779 15016 192 0,'-9'-3'71'0,"9"3"-38"0,0 0-52 0,0 0 5 16</inkml:trace>
  <inkml:trace contextRef="#ctx0" brushRef="#br0" timeOffset="67">18776 15027 172 0,'6'10'-94'16</inkml:trace>
  <inkml:trace contextRef="#ctx0" brushRef="#br0" timeOffset="68">18946 15138 196 0,'-15'0'74'0,"12"0"-40"0,-3 5-35 0,3-2 12 15,0 2-3-15,-6 0 2 0,3 3-1 16,6-3 0 0,0 1-5-16,6 2-1 0,0 2 1 15,3 3-2-15,0 3 1 0,0 3 0 16,-3-3 1-16,-9 0 15 16,-3-1 8-16,-9 1-8 15,-3-2-3-15,0-4-20 16,0-2-10-16,4-5-57 15,5-3-26-15,9-8-3 16</inkml:trace>
  <inkml:trace contextRef="#ctx0" brushRef="#br0" timeOffset="69">19297 15206 172 0,'-18'0'66'0,"18"3"-36"0,15 0-40 15,-9-1 11-15,0 4 8 16,6-1 6-16,3-2-3 16,3-1 1-16,-1-2-8 15,1 0-3-15,0-5 1 0,0 0-4 16,-6-1 0-16,-3-2-1 16,0 0 0-16,-3-2 4 15,-6 2 1-15,-3 0-4 16,-3 3 1-16,-3 2-5 15,-3 3 1-15,-3 0 0 16,-9 5 2-16,0 1 1 0,1 2 1 16,2 0 2-16,6 2 3 15,3 6 4-15,3 3 5 16,3-1-6-16,6 1-2 16,9-4-1-16,9 1-1 15,6-2-7-15,0-7-2 16,-1-1-23-16,1-6-6 15,3-6-54 1</inkml:trace>
  <inkml:trace contextRef="#ctx0" brushRef="#br0" timeOffset="70">19562 14828 160 0,'-3'-3'60'0,"3"6"-32"0,0 16-33 16,0-11 10-16,0 5 14 16,0 8 12-16,0 8-2 15,3 21 0-15,-3 1-16 16,0-4-6-16,3 6 0 0,0-5-4 16,3-9-2-16,0-4-16 15,0-6-5-15,0-5-43 16,0-8-56-16,3-3 23 15</inkml:trace>
  <inkml:trace contextRef="#ctx0" brushRef="#br0" timeOffset="71">19848 15114 212 0,'-9'-5'79'0,"0"5"-42"0,0 5-48 0,0 0 11 16,-6 3 10-16,0 0 7 16,0 3 6-16,3-1 3 0,3 1-14 15,4-1-9-15,2 4-5 0,8-1 3 16,4 3 3-16,3 0-10 16,0-1-3-16,-3-1 6 15,-9-1 4-15,-3-3 2 16,-6 1 1-16,-3-3-5 15,0 0 1-15,-2-3 0 16,-4-2 0-16,3-3-25 16,3 0-8-16,3-8-51 15,9-8-41 1,6 0 47-16</inkml:trace>
  <inkml:trace contextRef="#ctx0" brushRef="#br0" timeOffset="72">19889 15220 192 0,'6'5'71'0,"3"-5"-38"0,3 5-36 0,-6-5 11 16,0 3-6-16,6-3 1 15,3-3 0-15,0 1 3 16,-3-4-3-16,0-2-4 0,-4 3 0 16,1-3-12-16,-3 0-5 15,-6 0-1-15,-6 0 1 16,-6 0 10-16,-2 3 7 15,-4-3 10-15,0 8 6 16,0 3-1-16,3 7 2 0,0 1 2 16,3 2 1-1,6 6 1-15,3-1 2 0,3-2-8 16,3 0-1 0,3 0-12-16,3 0-3 0,3-3-21 15,3-5-10-15,9 0-43 16,0-6-45-1,0-7 38-15</inkml:trace>
  <inkml:trace contextRef="#ctx0" brushRef="#br0" timeOffset="73">20098 15164 188 0,'-3'-5'71'0,"3"13"-38"0,-3 2-39 0,3-2 14 15,0 3 8 1,0 5 9-16,0 2-8 0,0 1-2 16,0-3-9-16,3 0-4 0,0-3-1 15,3-3-15-15,3-2-3 16,0-5 0-16,-1-3 2 16,-2 0-4-16,3-5-1 15,-3-9 4-15,0 4 2 16,0-1 13-16,-3 6 5 15,0 0-1-15,3 7-2 16,-3 1 6-16,9 8 9 16,3-4-1-1,0 1-4-15,0 0-1 16,2-2-2-16,-2-4 2 16,0-4-1-16,0-4 0 0,-3-2-3 15,0-2-1-15,-6-3-1 16,-3-1 0-16,-3-2-22 15,-3 1-8-15,-3-4-55 16,0 1-38 0,0-14 48-16</inkml:trace>
  <inkml:trace contextRef="#ctx0" brushRef="#br0" timeOffset="74">20369 14913 148 0,'0'5'55'0,"0"6"-30"0,3 15-27 0,0-5 9 16,0 14 12-16,-3 2 10 15,0 0-4-15,0-3 0 16,0 1-14-16,2-4-4 0,-2-7-3 16,3-5-2-16,-3-4-2 15,0-4-13-15,0-11-4 16,3-3 7-16,3-2 2 15,0-5-5-15,6-6-4 16,-3-3-2-16,6-7 1 16,0 2 16-16,0 8 9 15,0 3 8-15,0 13 5 0,2 8 3 16,-2 2 1-16,-3 6 4 16,-3 11 5-16,-6-1-16 15,0 1-7-15,-3-4-4 16,0-1-2-16,0-7-24 15,0-1-12-15,3-4-36 16,0-2-59 0,6-5 26-16</inkml:trace>
  <inkml:trace contextRef="#ctx0" brushRef="#br0" timeOffset="75">20705 15164 208 0,'0'0'79'0,"0"3"-42"0,6 7-45 16,-3-4 12-16,3 2 7 0,0-1 7 16,3-1 0-16,0-1 1 15,3 0-10-15,-1-2-5 0,1-3-1 16,0-3-9-16,0 1-1 16,-3-1-5-16,-3-10-9 15,-6 2 2 1,-3 1-1-16,-3 2 3 15,-6-3 9-15,-3 9 4 16,-6-1 12-16,1 6 5 16,2 2-4-16,3 8-3 15,3-2 8 1,6 2 5-16,3 3-8 0,3 0-1 0,9-1-11 16,3 1-1-16,3-2-22 15,3-4-9 1,2-5-54-16,10-5-32 15,-3-7 53-15</inkml:trace>
  <inkml:trace contextRef="#ctx0" brushRef="#br0" timeOffset="76">20931 15177 152 0,'0'0'57'0,"0"8"-30"0,3 5-32 16,0-7 10-16,0 2 10 15,0 0 10-15,0 2 0 16,0 1 0-16,0-3-13 16,0-3-8-16,0 0 0 0,0-7 12 15,0-6 14 1,0-3-9-16,0 1-4 16,0-4-8-16,3 1-1 15,0 0-7-15,3 0-3 16,0-8-2-16,2 5 0 15,4 2-15-15,0-4-5 16,3 10-30-16,0 3-13 16,6-1-26-1</inkml:trace>
  <inkml:trace contextRef="#ctx0" brushRef="#br0" timeOffset="77">21199 15140 184 0,'0'6'71'0,"3"-4"-38"0,3 4-34 16,0-4 12-16,3 6-1 16,0-5 1-16,3-1-3 15,0 1-3-15,-1-3-2 16,1-3-5-16,12-2-1 0,-6 0-3 16,-3 0-1-16,-3-1-1 15,-12-10-15 1,-6 0-3-16,-6-5-2 15,0 5 1-15,-6 3 14 16,-6 5 7-16,4 11 13 0,-4 7 7 16,-3 4 9-1,6 2 6-15,3 2 8 0,6 1 4 16,9 2-4-16,3 5 0 16,9-5-15-16,9 3-3 15,3-3-13-15,12-5-4 16,5-2-31-16,7-7-10 15,0-17-80 1</inkml:trace>
  <inkml:trace contextRef="#ctx0" brushRef="#br0" timeOffset="78">9548 10337 100 0,'3'-5'38'0,"0"5"-20"0,0 0-6 0,-3 0 16 0,0 0-12 15,3 5-1-15,-3 3 0 16,-3 5 2-16,-3 3-9 16,0 3 0-16,-3-1-1 0,0 6-3 15,0 3-1-15,0-1-1 16,0-5 1-16,3-5 0 16,0-3 1-16,3-2-2 15,0 0 1-15,3-4-2 16,0-1 2-16,6-1 0 15,3-2 3-15,6-3 1 16,3-3 1-16,9-2-9 16,-1-1-4-16,1-4 5 15,0 2 1-15,0 0 1 0,-6 3-2 16,-4-1 1-16,1 4-1 16,-3-1-27-16,-3 0-11 15,-3 1-45 1</inkml:trace>
  <inkml:trace contextRef="#ctx0" brushRef="#br0" timeOffset="79">9652 10541 96 0,'-21'3'38'0,"18"-19"-20"0,3 5-1 15,0 9 16-15,0-6-6 16,0 0-3-16,9-3-17 16,3-2-4-16,9-6-2 15,8-2 1-15,10-3 3 0,12 1 2 16,8-4 1-16,16 1-2 15,2 4 1-15,1 1-6 16,5 5-1-16,-6 3 2 16,4 5 3-16,-7 0 0 15,-8 3 0-15,-13 2-1 0,-2 1 2 16,-7-4-1 0,-8 1 0-16,-3 0-8 0,-6 0 0 15,-1-3-89 1</inkml:trace>
  <inkml:trace contextRef="#ctx0" brushRef="#br0" timeOffset="80">11045 9911 144 0,'-6'-5'55'0,"3"5"-30"0,3 0-29 16,3 11 21-1,0 7 0-15,0 9 2 16,-3 12 4-16,0 6-13 16,0 3-1-16,0-6 1 0,0-5-4 15,0-2 2-15,0-4-5 16,0-4-2-16,0-6 2 16,0-5 2-16,0-3 4 0,0-5 2 15,-3-5 3 1,-3-6 2-16,6-2-9 0,-3-14-4 15,3 3-5-15,3-2 1 16,3-3-1-16,0 0 0 16,3 2 0-16,0 3 0 15,3 0 0-15,0 6-2 16,2 2 3-16,4 5 0 16,3 6-4-16,0 2 1 15,-3 3 4-15,-3 3 4 16,-3 4 1-16,-3 7 0 15,-6-9 5-15,-6 8 4 16,-9 0-7-16,-3-2-2 16,-3-3-3-16,-3-3 1 0,0-5-13 15,0-6-6 1,1-2-16-16,-4 3-5 0,6-6-18 16,9-2-5-16,3 0-19 15</inkml:trace>
  <inkml:trace contextRef="#ctx0" brushRef="#br0" timeOffset="81">11387 10134 124 0,'-9'2'46'0,"6"-2"-24"0,-6 5-19 0,3 1 10 16,-3-1 7-16,-2 0 5 15,-4 3-2-15,0 6 0 16,0 4-12-16,3-10-9 0,3 8-4 16,0 8 1-16,6-3 2 15,3-3 4-15,6-2 2 16,3-3-3-16,3-2-3 16,3-6 0-16,0-2 1 15,-3-6-1-15,0-2 2 16,-4-6-7-16,1-10 1 15,-3 8 1-15,-3-3 1 16,0 0 1-16,-3 0 2 0,-3 3 5 16,0 3 6-1,0 2-1-15,0 2 3 0,0 6-10 16,3 0-6-16,3 8-2 16,3 8 2-1,0-3 2-15,3 9 0 16,0-4 2-16,3-2-13 15,0-3-3-15,6-2-29 16,-3-3-11-16,0-3-32 16</inkml:trace>
  <inkml:trace contextRef="#ctx0" brushRef="#br0" timeOffset="82">11506 10210 148 0,'0'14'55'0,"3"-9"-30"0,0 11-18 0,0-11 15 16,0 6 0-16,3-4 4 15,0 4-12-15,-3 0-5 16,0-1-6-16,-3 1 0 0,3-3 0 16,-3-3-1-16,0 0 1 15,0-5 7-15,0 0 5 16,0-5 4-1,0-6-8-15,0 1-2 16,6-9 1-16,0-2-3 16,3 3-2-1,3-1-5-15,3 6-2 16,2 2 3-16,1 3 1 0,0 3-18 16,-3 0-7-16,0 2-30 15,0 3-14-15,0 0-24 16</inkml:trace>
  <inkml:trace contextRef="#ctx0" brushRef="#br0" timeOffset="83">11887 9951 152 0,'-21'3'57'0,"15"5"-30"0,-8 5-14 0,8-5 19 16,-6 18-9-16,-3 1-1 15,0-1-11-15,0 3-4 16,6 6-4-16,3 2-5 0,6-6 1 16,6 1 3-16,9-5 1 15,3-4-12-15,12-4-4 16,-4-3-21-16,4-8-5 16,0-3-42-1</inkml:trace>
  <inkml:trace contextRef="#ctx0" brushRef="#br0" timeOffset="84">12072 9985 160 0,'-3'-2'63'0,"6"2"-34"16,-3 2-34-16,12 4 29 15,0 2-4-15,3 15 4 16,2 7 2-16,1 1-14 16,0 1 2-16,-3 5 2 0,-6-5-6 15,-3-3-1-15,-6 0-1 16,-3-3 2-16,-3-2-10 16,-3-3-2-16,0-5-34 15,-3-5-17-15,-6-3-38 16,6-3-29-1,0-2 50-15</inkml:trace>
  <inkml:trace contextRef="#ctx0" brushRef="#br0" timeOffset="85">12670 10208 96 0,'0'-8'38'0,"3"8"-20"0,-3-6 3 15,0 6 17-15,-3 0-3 16,0 0 2-16,-3 0-12 15,0 6-6-15,-3-1-10 16,0 0-4-16,0 9-1 0,-2 1-5 16,-1 1-1-16,3 0 1 0,3 0 2 15,6 0 0-15,3-3-1 16,6 0-26-16,3-2-10 16,2-3-20-1,1-3-38-15,3-2 20 16</inkml:trace>
  <inkml:trace contextRef="#ctx0" brushRef="#br0" timeOffset="86">12834 10226 116 0,'-18'-5'44'0,"15"0"-24"0,-9 5-13 0,9 0 15 0,-3 2-4 15,0 1-1-15,-3 7-5 16,-3 4 0-16,3-1-7 15,0 0-1-15,1 3 2 0,2 0 1 16,3 0 3-16,6-3-5 16,3 0-1-16,0-5-2 15,2-3-2-15,1-2-4 16,3-6-2-16,6-4-2 16,-6-7 2-16,0 6 2 15,-3-2 2-15,-3-6 7 16,-6 8 5-16,-3-5 1 15,0 5 1-15,-3 5 0 16,3 0 2-16,0 11-9 16,0 0-6-16,6 3 1 15,0 0-3-15,6 2-1 16,0 0 0-16,0 0 3 16,0-2-29-16,3-1-9 15,-3-4-43 1,2-1-19-16,1-5 50 15</inkml:trace>
  <inkml:trace contextRef="#ctx0" brushRef="#br0" timeOffset="87">12941 10284 108 0,'-3'16'44'0,"6"-10"-24"0,-3 4-6 0,0-2 15 0,0 3 3 16,3-1 6-1,-3 1-17-15,3-3-7 0,-3 0-8 16,0-3-3-16,0-5 1 0,0 0 4 16,0-3 5-16,0-2-12 15,3-3-2-15,0-2 0 16,0-6 2-16,3 2 0 16,0-1-1-16,6-1 1 15,3 0-1-15,-1 8 8 16,1 5 7-16,3 8-1 15,0 3 2-15,0 3-3 16,0 5 2-16,-3 2-4 16,0 4-1-16,-4-1-9 0,-2-3 0 15,-3-2-19-15,0-5-5 16,-3-3-60 0,3-3-64-16,-6-5 39 15</inkml:trace>
  <inkml:trace contextRef="#ctx0" brushRef="#br0" timeOffset="88">13572 10221 156 0,'-3'3'60'0,"3"-1"-32"0,0-2-33 0,0 0 56 15,0 16-13-15,0-5-13 16,0 7-7-16,0 1-12 16,0-1-4-16,0 1 1 0,0-3-11 15,0-3-2-15,0-3-26 16,0 1-9-16,0-3-45 15</inkml:trace>
  <inkml:trace contextRef="#ctx0" brushRef="#br0" timeOffset="89">13560 10141 220 0,'-6'-7'85'0,"6"7"-46"0,0-3-43 0,0 3 13 16,0 0-10-16,3 3 1 16,-3-3-7-16,0 0 0 15,6 5 3-15,0 0-29 0,3 0-10 16,0-2-38 0</inkml:trace>
  <inkml:trace contextRef="#ctx0" brushRef="#br0" timeOffset="90">13637 10234 156 0,'-2'29'60'0,"4"-10"-32"0,1-19-31 0,0 10 13 0,0 4 4 16,0-1 5-16,0 0-5 15,-3 0-3-15,3-2-6 16,-3-3-2-16,0 0 1 0,0-3 0 15,0 0 2-15,0-2-1 16,-3-3 0-16,0-3-1 16,0 1 2-16,0-4-3 15,3-2 0-15,0-2 1 16,3-17 0-16,3 14-5 16,3-5 1-16,0-1 0 15,3 6 2-15,3 2-1 16,0 1 2-16,0 7-4 15,0 3 0-15,0 5 5 16,-4 6 2-16,1-1-2 0,-3 4-1 16,-3-1 1-16,-3 3 0 15,0-3 0-15,0 0 0 16,0-2-9-16,0-1-2 16,-3-2-25-16,0-2-11 15,0-6-31 1,0 0-38-16,0 0 38 15</inkml:trace>
  <inkml:trace contextRef="#ctx0" brushRef="#br0" timeOffset="91">13864 10266 168 0,'-3'0'66'0,"3"-13"-36"15,0 21-31-15,0-8 23 16,3 5-2-16,3 5 2 15,0 1 4-15,6 2-14 16,-4 3 4-16,4 0 4 0,0 3-7 16,0-4-2-16,0 1-6 15,0-3-2-15,-3-2-1 16,0-3 1-16,0 0-2 16,-3-5 2-16,0-3 0 15,0-3 3-15,0-2-3 16,-3-6 0-16,0-2-1 0,0-3-2 15,-1 0 1 1,1-5-1-16,0-3 0 16,0 6 2-16,0-1-3 0,0 3-2 15,3 3-3-15,0 0 1 16,-3 2-10-16,3 3-3 16,-3 3-15-16,3 0-5 15,-3 2-19-15,0 3-6 16,0 0-16-1</inkml:trace>
  <inkml:trace contextRef="#ctx0" brushRef="#br0" timeOffset="92">14218 10205 164 0,'-6'0'63'0,"-6"0"-34"0,3 3-19 15,3 2 20-15,0 6-3 16,0 4 2-16,0-1-10 16,0 1-1-16,3 1-11 15,3 3-4-15,3-1 0 0,3-2-2 16,6 0-1-16,3-5 3 16,3-3 2-16,0-6-2 15,0-2 0-15,0-5 3 16,-4-3 1-16,-2 0 1 15,-3-5 0-15,-3 2-2 16,-9-15 3 0,0 13-3-16,-3 2-7 15,0 3-4-15,-3 0-23 16,3 3-6-16,1 8-32 0,-1-1-12 16</inkml:trace>
  <inkml:trace contextRef="#ctx0" brushRef="#br0" timeOffset="93">14337 9999 92 0,'0'-6'35'0,"0"6"-18"0,0-2 4 16,0 2 17-16,0 0-7 16,0 0-1-16,3 5-11 15,0 3-4-15,0 13-8 16,0 3 10-16,0 8 6 0,-3 7 4 15,0-2 1-15,-3 0-4 16,3 0-3-16,0-5-11 16,0-3-4-16,0-2-6 15,3-6-1-15,-3-5-21 16,3-3-10-16,-3-5-24 16,0-3-7-16,6-5-33 15</inkml:trace>
  <inkml:trace contextRef="#ctx0" brushRef="#br0" timeOffset="94">14513 10202 192 0,'-3'3'74'0,"3"-6"-40"0,0 3-40 0,0 0 14 0,-3 3 4 15,-3 2 7-15,-3 1 1 16,-3 4 0-16,0-2-10 15,-3 0-4-15,-6 0 0 0,3 3-3 16,3-6 0 0,4 3-1-16,2-3-2 0,3 0 5 15,3-2 1-15,0 2 0 16,15 3 5 0,3 0 3-16,-1 0-5 15,4 3-3-15,0-1-3 16,0 1-3-16,0-3-6 15,-3 0-4-15,-3-3-30 16,0 0-11-16,-1-5-60 16</inkml:trace>
  <inkml:trace contextRef="#ctx0" brushRef="#br0" timeOffset="95">14605 10263 220 0,'3'0'82'0,"9"0"-44"0,-3 11-29 0,-3-9 19 15,3 1-3-15,2-6 0 16,1 3-14-16,0 0-4 16,0 0-5-16,3-8-2 0,-3 3 1 15,-3 0 1-15,0-3 1 16,-3 0-8-16,0 0-2 0,-6 0-3 15,0-2-1-15,-6 2-5 16,-3 0-3 0,-3 2 6-16,-6 1 3 15,-3 5 3-15,0 3 5 0,1 2 3 16,-1 3 4 0,3 5 4-16,3 6 2 0,3-3 10 15,3-1 4-15,6 4 0 16,6 0 0-16,3-1-8 15,6-2-2-15,6 0-7 16,3-3 0-16,3-2-5 16,-1-6 0-16,1-2-23 15,-3-3-12-15,0-6-52 16,3 1-23-16,-15 0 1 16</inkml:trace>
  <inkml:trace contextRef="#ctx0" brushRef="#br0" timeOffset="96">15379 10062 136 0,'6'-32'52'0,"-3"30"-28"0,6-9-22 0,-3 8 14 0,0-4-1 15,-1-1 3-15,-2 0-1 16,0-3 1-16,-3 1-9 16,-3-1 8-16,-2 0 3 0,-4 3 1 15,-3 0-1-15,0 3-4 16,-3 5-2-16,0 5-8 15,-3 6-2-15,0 8-2 16,3 10 1-16,4 10 0 16,2 1 3-16,3 2-1 15,3-5 2-15,0 3-6 16,3-3-3-16,6-2-10 16,-6-6-5-16,-3-6-20 15,3-4-6-15,-3-3-42 16,0-6-37-16</inkml:trace>
  <inkml:trace contextRef="#ctx0" brushRef="#br0" timeOffset="97">15135 10186 220 0,'-6'-5'82'0,"9"3"-44"0,-3 2-36 0,0 0 19 15,9-3-2-15,3 0 1 16,2 1-7-16,7-4 0 15,3 4-8-15,6-1-5 0,0 3-1 16,2 0-37-16,-2 3-16 16,-3-3-31-1,-3 2-33-15,-3 1 38 0</inkml:trace>
  <inkml:trace contextRef="#ctx0" brushRef="#br0" timeOffset="98">15438 10186 164 0,'-12'6'63'0,"6"-6"-34"0,0 5-19 15,4 0 20-15,-1 1-12 16,3 10 0-16,0-1 1 16,3-1 2-16,5-1-11 15,4-3-1-15,3-2 1 0,0 0-4 16,3-2-1-16,-3-6 2 16,3-3 0-16,0-2-3 15,-7-3-3-15,-2-3 2 16,0 1 2-16,-6-4 0 0,-6 1 2 15,-3 0-2 1,-3 2 0-16,1 1-6 0,-1 2-1 16,0 2-13-16,0 4-2 15,3-3-14-15,0 2-5 16,3 0-21-16,3 1-9 16,3-1-15-1</inkml:trace>
  <inkml:trace contextRef="#ctx0" brushRef="#br0" timeOffset="99">15626 10197 176 0,'-6'11'66'16,"3"-1"-36"-16,3-2-24 0,0 3 17 0,3 2 3 16,0 0 7-16,3 0-9 15,3-2-5-15,3-3-10 16,3-3 5-16,2-2 5 0,7-3-1 15,-3-8-1-15,-3-5-5 16,-3-1-2-16,-3-1 0 16,-3-1 1-16,-6 0-3 15,-3 0-3-15,-6 0 0 16,-9 0-1-16,0 3-11 16,0 2-5-16,0 3-23 15,0 3-8-15,3 0-32 16,6 8-72-1</inkml:trace>
  <inkml:trace contextRef="#ctx0" brushRef="#br0" timeOffset="100">15983 9951 160 0,'-12'-5'63'0,"12"7"-34"0,-6-2-21 16,3 3 16-16,-3 2 3 15,-3 3 4-15,-3 3-6 16,-2 7-3-16,-1 11-12 15,0-2-2-15,3 2-1 0,6 0 1 16,3 3 0-16,9 2-7 16,3-5-2-16,6-2-9 15,3-6-4-15,8-5-12 16,1-3-4-16,-3-2-17 16,0-6-6-16,0-10-28 15</inkml:trace>
  <inkml:trace contextRef="#ctx0" brushRef="#br0" timeOffset="101">16165 9951 180 0,'-3'0'68'0,"6"0"-36"0,3 3-26 0,2 2 15 15,4 3 4-15,0 5 5 16,0 14 3-16,3 4 5 15,0 4-21-15,0 4 8 0,-3 1 3 16,-3-3-7-16,-9-2-1 16,-6-4-8-16,-6-2 0 15,-9-5-31-15,-6-3-12 16,0-5-64-16,-2-5-27 0,-7-3 7 16</inkml:trace>
  <inkml:trace contextRef="#ctx0" brushRef="#br0" timeOffset="102">16706 9917 104 0,'-6'-8'41'0,"6"8"-22"0,0 0-9 0,0 0 12 16</inkml:trace>
  <inkml:trace contextRef="#ctx0" brushRef="#br0" timeOffset="103">16700 9917 241 0,'3'13'34'16,"0"13"-17"-16,0 9-4 0,0-1 0 15,-3 0-7-15,0-2-1 16,0-5-1-16,0-4 0 16,0 4-2-16,0-6-2 15,0-5 7-15,0-3 12 16,0-13-2 0,0-5-6-16,0 0-4 15,0-3-9-15,3-6-3 16,0 1-3-16,3-3 0 15,3-2 2-15,0 2 4 16,3 13-1-16,0-7-1 16,3 15 0-16,0-2 3 15,0 5 2-15,-4 2 2 0,-2 3 7 16,-3 1 4-16,-6 7 4 16,-3-3 3-16,-3-10-11 15,-6 13-6-15,1-10 0 16,-4 5-1-16,0-6-15 15,3-10-6-15,0 0-20 16,3-10-55 0,6-1-29-1,3-5 28-15</inkml:trace>
  <inkml:trace contextRef="#ctx0" brushRef="#br0" timeOffset="104">16921 10136 172 0,'-18'8'66'0,"21"0"-36"0,-3 0-24 0,9-3 17 16,0 3-1-16,0-5 2 15,-1 2-9-15,4 3-4 16,0-5-6-16,3-3-2 0,0 0 1 16,3-6-5-16,-3 1-1 15,-3 0-4-15,-3-3-1 16,-3 0 1-16,-3 0 2 15,-6 0 2-15,-3 0 1 16,-3 3 1-16,-6 2 2 0,0 3-1 16,-6 6 2-16,-3 1 2 15,3 4 4 1,4-3-2-16,5 8 1 16,6-3-5-16,18 8-2 15,5 3 0 1,4-3 1-16,3-13-25 15,6 5-12-15,3-26-62 16</inkml:trace>
  <inkml:trace contextRef="#ctx0" brushRef="#br0" timeOffset="105">17242 10107 128 0,'-15'-3'49'0,"6"6"-26"0,0 5-16 0,3-5 15 16,0 5 0-16,-2 2 4 15,-4 3-12-15,3-2-5 16,0 21-9-16,9-3 0 16,6-5-5-16,6-6-1 15,5-5-28-15,4-5-10 16,12-8-27-1</inkml:trace>
  <inkml:trace contextRef="#ctx0" brushRef="#br0" timeOffset="106">17433 10126 140 0,'-15'-6'55'0,"9"6"-30"0,-18 0-14 15,12 3 18-15,0 0-4 16,-3-1 0-16,0 6-11 15,0 0-6-15,1 5-5 16,2 11-5-16,0 0 1 0,6-19-1 16,3 19-2-16,3-5 5 15,6-4 1-15,3-1-3 16,0-4-1-16,14-10-8 16,-2-10-2-1,-3-1 2-15,-3-2 8 16,-3 2 6-16,-3 1 7 15,-6-3 5-15,0 2-6 0,-3 3-1 16,0 3-3-16,0-1 1 16,0 6-2-16,3 6 0 15,-3 2-3-15,3 5 1 16,0 3-4-16,3 0 0 16,0-3 1-16,0 0 2 15,3-2-17-15,0-3-4 16,2-3-35-1,1-8-59-15,0-2 18 16</inkml:trace>
  <inkml:trace contextRef="#ctx0" brushRef="#br0" timeOffset="107">17504 10163 152 0,'-3'0'57'0,"6"2"-30"0,-3 4-32 15,0-1 10-15,3 0 6 16,0 6 7-16,3-1-3 15,0 6 0-15,0 3-9 16,0-3-4-16,6-3 1 0,3-3 0 16,-1-10 1-16,-2 0-9 15,0-10-2-15,0 2-9 16,-3-3-3-16,0 1 12 16,-3-3 6-16,0-3 6 15,-3 2 2-15,-3 1 3 0,0 3 4 16,0 4 1-16,0 4 0 15,0 2-3-15,0 2 0 16,0 6-3-16,3 0 2 16,0 3-6-16,3 5-3 15,0 2-4-15,3 1 1 16,0-6-8-16,3 0-4 16,2-5-35-16,1-3-16 15</inkml:trace>
  <inkml:trace contextRef="#ctx0" brushRef="#br0" timeOffset="108">17870 10094 212 0,'-9'-8'79'0,"6"5"-42"0,-6 3-30 0,3 3 20 0,0 2-14 16,0 1-4-16,-5 1-9 15,2 4-2-15,3 2 1 16,3 0 0-16,3 3 1 0,3 0-3 15,0 3 2-15,-3-1 7 16,-6 3 6-16,0-2-2 16,-3-3 0-16,0-3-4 15,0 0 1-15,0-5-4 16,0-2-2-16,3-4-9 16,0-2-3-16,6-18-47 15,6 2-2 1,9-3-3-16,6 3-16 15</inkml:trace>
  <inkml:trace contextRef="#ctx0" brushRef="#br0" timeOffset="109">17959 10168 200 0,'6'5'77'0,"-3"-7"-42"0,3 7-30 0,0-2 17 16,3-3-3-16,0 0 3 15,6 0-10-15,-3 0-4 16,0-3-5-16,0 0-3 0,0-2 1 15,-3 0-4-15,0-3 0 16,-4 0 2-16,1 0 2 16,-3 3-2-16,-3-3-2 15,0 2-3-15,-3-7-1 16,-3 5 1-16,-5 0 2 16,-4 8-1-16,0 0 4 15,0 3 2-15,0 2 4 16,-3 3 2-16,3 0 1 15,3 5 0-15,0 3 2 16,4 3 1-16,2 2-1 16,3-3 1-16,3 4-6 15,6-4-1-15,8 1-2 16,7-6-2-16,3-3-4 16,6-4-2-16,-3-9-52 15,2-10-22-15,-5-3-23 16</inkml:trace>
  <inkml:trace contextRef="#ctx0" brushRef="#br0" timeOffset="110">11661 10599 152 0,'-3'0'57'0,"3"3"-30"0,-3 0-21 0,3-3 17 16,6 5-3-16,0 3 0 15,-3 0-2-15,0-3-1 16,-3 3-9-16,0 0-5 0,3 16-2 15,0-11-1-15,-3-3 0 16,3 6-22 0,0-2-28-16,0-4-14 15</inkml:trace>
  <inkml:trace contextRef="#ctx0" brushRef="#br0" timeOffset="111">11667 10507 148 0,'-12'37'55'0,"21"-59"-30"0,-3-7-32 16,-9 27 10-16,6 15-3 16,0-18 0-16,0 18-16 15,0 0-6-15,3-5-36 16,0 3-12-16</inkml:trace>
  <inkml:trace contextRef="#ctx0" brushRef="#br0" timeOffset="112">11735 10652 112 0,'-3'5'44'0,"3"1"-24"0,0 36-17 0,0-37 12 16,0 6-3-16,0-3 1 15</inkml:trace>
  <inkml:trace contextRef="#ctx0" brushRef="#br0" timeOffset="113">11738 10734 244 0,'3'-2'16'0,"0"-1"-1"0,0-8-7 16,3-2-5-16,0-3-2 16,3 0-3-16,3 0 1 15,3 3-1-15,0 3 0 16,0 2 0-16,3 5-2 16,-3 3 3-16,2 5 2 15,-2 9 2-15,-3 1 3 16,-3-1 1-16,-3 7-1 15,0-3-4-15,0-2 2 16,-3 0 1-16,0-5-24 16,3-3-10-16,3-11-49 15</inkml:trace>
  <inkml:trace contextRef="#ctx0" brushRef="#br0" timeOffset="114">12313 10620 144 0,'0'-8'55'0,"0"8"-30"0,-3 0-5 0,0 0 19 15,-3 3-10-15,0 2-5 16,-3 1-9-16,-3 2-5 15,3-3-5-15,0 3-6 0,3 5 0 0,3-2-1 16,3 2-2-16,6 0 0 16,3 0 3-16,3-2 0 15,0 0 1-15,-3-4-3 16,-3 4 0-16,-3-3 8 16,-3 3 6-16,-6-1 1 15,-3-2 3-15,-3 0-8 16,-3-3-2-16,3-2-8 15,1 0-2-15,2-3-25 16,3 0-8-16,3-3-29 16,6-2-43-1,9-3 26-15</inkml:trace>
  <inkml:trace contextRef="#ctx0" brushRef="#br0" timeOffset="115">12468 10639 184 0,'-9'0'68'0,"3"3"-36"0,-3 4-26 0,6-7 17 16,-3 3-5-16,-3 2-1 15,-3 6-9-15,-3 0-5 16,0 4-2-16,3 1-1 0,1 0 0 16,2 0-3-16,3 3 2 15,6-4 1-15,6 1 0 16,6-2-3-16,2-4 2 0,1-5 1 15,0-2 0-15,0-6 0 16,-3-2 0-16,0-3-3 16,-3-2 2-16,-3-1 3 15,-3-2 1-15,0 0-1 16,-3 2-2-16,0 3 1 16,0 0 1-16,0 3 1 15,0-6 1-15,0 6-2 16,3 16 1-1,0 2-2-15,0 0-1 16,3 0 3-16,0 0-4 16,-1 1 0-16,1-1-4 15,3-5-1-15,-3 0-28 16,3-3-10-16,0-2-29 16,0-3-29-16,0-3 40 15</inkml:trace>
  <inkml:trace contextRef="#ctx0" brushRef="#br0" timeOffset="116">12611 10652 112 0,'-3'3'44'0,"3"7"-24"0,0 12-15 0,0-17 11 16,0 3 4-16,0 5 2 15,0 0 0-15,-3 0 1 0,0 1-13 16,0-1 1-16,3-3 2 15,-3 1-5-15,3-3-2 0,0-3-3 16,0-2-3-16,0-3-4 16,0-3 0-1,3-2-5-15,0-3 1 0,0-5-1 16,0-8 3-16,3 5 2 16,0 3-1-16,-1 2 6 15,1 0 1-15,3 14 6 16,0 5 5-16,0 3 2 15,0-1 0-15,0 6 1 16,0 0 0-16,-3 0-4 16,-3-3 0-16,0 0-1 15,-3-5 1-15,0 0-6 16,0-3-4-16,0-5-1 16,6-2-1-16,0-6-5 0,3 0 1 15,0-3-7-15,0 1-3 16,2-14 3-16,4 13 4 15,-3 3 2-15,6 0 0 16,-3 8 8-16,-3 3 5 16,0 2 2-16,-3 3 2 15,0 3-2-15,-3-1 1 16,0 4-8-16,0-4-2 16,-3-2-12-16,0 0-5 15,2-3-36-15,1-5-14 16,0 0-28-1</inkml:trace>
  <inkml:trace contextRef="#ctx0" brushRef="#br0" timeOffset="117">12980 10708 156 0,'0'24'57'0,"15"-17"-30"0,-4 9-16 15,-8-10 33 1,6 2-7-16,-3-3-12 15,3 0-8-15,0-2-10 16,0-3 2-16,0 0 1 0,0-3-5 16,0 0-1-16,-3-2-2 15,0 0 1-15,-6-6-9 16,-3 3-1-16,-3-5-7 16,0 3-4-16,-12 2 5 15,0 8 3-15,-3 5 8 0,1-2 6 16,-1 7 0-16,3 3 1 15,3 3 5-15,6 3 6 16,3 2-2-16,6-3 2 16,6 1-7-16,3 0-1 15,12-6-4-15,3-5-3 16,2-6-40-16,7-7-19 16,0-6-50-1</inkml:trace>
  <inkml:trace contextRef="#ctx0" brushRef="#br0" timeOffset="118">13774 10530 168 0,'-6'-18'66'15,"1"15"-36"-15,-16-10-15 0,12 10 18 0,-3 1-5 16,-3 2-2-16,-3 5-17 15,-3 8-7-15,3 3-2 16,1 3-3-16,2 7 1 0,6 11-3 16,3 0 1-16,3 0 2 15,3 0 1-15,0 0-2 16,0-5 2-16,0-5 3 16,0-4 3-16,0-4-9 15,-3-6-2-15,0-5-32 16,-3-3-15-16,0-7-33 15</inkml:trace>
  <inkml:trace contextRef="#ctx0" brushRef="#br0" timeOffset="119">13420 10679 216 0,'0'2'82'0,"3"-2"-44"0,0 3-47 0,0 2 12 16,12-7 7-16,3-1 5 15,0 0-5-15,6 3-3 16,2 6-4-16,4-9-3 0,-3 13 1 16,3-4-23-16,2 2-10 15,-2-6-66-15</inkml:trace>
  <inkml:trace contextRef="#ctx0" brushRef="#br0" timeOffset="120">13822 10689 212 0,'-9'24'79'0,"12"-11"-42"0,-3-2-43 15,0-3 12-15,0 2-4 16,0 1 3-16,0 2-2 0,0-2 0 16,0-1-1-1,0 1-32-15,0-3-13 0,0-8-42 16</inkml:trace>
  <inkml:trace contextRef="#ctx0" brushRef="#br0" timeOffset="121">13792 10647 220 0,'-9'-3'82'0,"18"1"-44"0,-6 2-62 0,0 0 7 16,3-3-19-16,0 0-3 15,3-2-32-15,0 0-14 16</inkml:trace>
  <inkml:trace contextRef="#ctx0" brushRef="#br0" timeOffset="122">13962 10538 200 0,'-6'24'77'0,"6"-16"-42"0,0 11-28 0,0-9 18 0,0 6-4 16,0 11 2-16,0-1-9 15,0 3-3-15,-3 0-6 16,0 0-4-16,0-5 2 0,0-3-7 16,0-2 1-16,3-9-41 15,0-2-18-15,6-5-39 16</inkml:trace>
  <inkml:trace contextRef="#ctx0" brushRef="#br0" timeOffset="123">14057 10689 184 0,'-3'13'68'0,"6"-10"-36"0,9 0-35 0,-6 5 13 16,6-16 13-16,-3 16 9 16,3 0-5-16,0 0-1 15,6-6-15-15,2-2-4 0,-2 0-1 16,0 0-3-16,-3-2 0 15,-3-4 1-15,0-2 0 16,-6 0-7-16,-3-2 0 16,-6-1-6-16,-6 1-1 15,-6-1-9-15,-3 3 0 16,-3 3 8-16,-3 5 5 0,-2 5 3 16,2 11 1-16,-3 2 2 15,9 1 0-15,3 2 11 16,6 3 5-16,6 0 3 15,9 0 3-15,6-1-6 16,6-1 1-16,9-7-8 16,3-1-1-16,2-9-11 15,1-5-3-15,0-8-54 16,6-5-25-16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7T22:42:30.69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17709 4945 576 0,'-6'0'12'16,"6"0"4"-16,9 0 0 0,0-5 0 0,-9 5-16 0,3-3 0 0,6-2 0 0,3 5 0 0,3-5 0 0,-6 2 0 15,3 3 0-15,0 0 0 0,6 0 0 0,-9 0 0 16,2 0 0-16,-2 0 0 0,6 0 0 16</inkml:trace>
  <inkml:trace contextRef="#ctx0" brushRef="#br0" timeOffset="365.954">17468 5046 576 0,'42'5'12'0,"-24"-5"4"0,3-3 0 0,8 1 0 0,7-1-16 0,9-2 0 0,5 5 0 16,13-3 0-16,2-2 54 0,13-6 8 0,5 3 2 0,9 0 0 16,4 8 0-16,2-8 0 0,6 6 0 0,3-1 0 15,3-5 0-15,3 3 0 0,4 2 0 0,-4 3 0 16,3 0-52-16,-3 0-12 0,0-5 0 0,0 2 0 16,-6 1 0-16,-3 2 0 15,-5-3 0-15,-1 3 0 0,-6-3 0 0,-3 1 0 0,1-4 0 0,-13 6 0 16,-5-2 0-16,-7-1 0 0,-5 3 0 15,-4 0 0-15,-5 0 0 0,-7 0 0 0,1 0 0 0,-9 0-560 16</inkml:trace>
  <inkml:trace contextRef="#ctx0" brushRef="#br0" timeOffset="7860.545">9083 13822 828 0,'-6'-8'36'0,"0"5"8"0,3-2-35 0,-2 0-9 0,-1-1 0 0,0-2 0 15,-6 1 102-15,3-1 18 0,6 0 4 0,3 0 1 16,-3 0-32-16,6 2-6 0,-3 1-2 0,3 0 0 16,6 0-25-16,0-1-4 0,3 1-2 0,5 0 0 15,7-1-28-15,12 1-6 0,3-3 0 0,8 3-1 16,7 0 1-16,11-1 1 0,4 1 0 0,5 0 0 15,7-1-9-15,5 4-3 0,3-3 0 0,6 5 0 16,1 0 8-16,2 0 2 0,-6-6 0 0,3 6 0 0,4 0-19 16,-10 0-19-16,-3-2 4 0,-8 2 1 15,-10-3 14-15,-5 0 0 0,-7 1 9 0,-8-1-9 16,-12 0 30-16,-10 3 0 0,-2-2 0 0,-12-1 0 0,-9 0 18 16,-6-2 4-16,-9-3 1 0,-12 0 0 0,-11 0-7 15,-10 0-2-15,-12 0 0 0,-11 3 0 0,-15 0-44 0,-7 2 0 16,-5 1 0-16,-3 2 0 0,-6 2-11 15,-1 1 11-15,7-1-10 0,3 4 10 0,9-1-8 16,5 0 8-16,4 3 0 0,11 0-9 16,10 3-14-16,8-1-2 0,7 4-1 0,11-1 0 15,9 3-39-15,15-3-8 0,12 3-2 16,9-3 0-16,18 3-11 0,14-5-2 16,13-1-1-16,11 1 0 0,10-3 51 0,11-6 10 0,12 1 3 15,6-3 0-15,3-5-11 0,6 2-1 0,0-2-1 16</inkml:trace>
  <inkml:trace contextRef="#ctx0" brushRef="#br0" timeOffset="16304.12">15432 8864 288 0,'12'0'25'0,"-6"0"-25"0,-3-3 0 0,0 0 0 0,-3 3 138 0,6-2 22 16,0-4 5-16,0 4 1 0,-6 2-74 0,0 0-16 15,6-3-2-15,0 0-1 0,-6 3-26 0,0 0-6 16,6 3-1-16,-3 2 0 0,3 1-16 0,-6-6-3 16,3 5-1-16,3 3 0 0,-3-3 4 0,0 3 1 15,-3 0 0-15,6 0 0 0,-3 3-11 0,0-1-2 16,-3-10-1-16,3 5 0 0,0 3-11 0,-3-8 8 16,0 0-8-16,8 6 8 0,1-1 0 0,-9-5 0 15,9 0 0-15,3 0 0 0,0-3 6 0,0-2 1 16,6 5 0-16,-3-5 0 0,3-3-6 0,0 0-1 15,2-3 0-15,4 1 0 0,0-4 4 0,3 1 0 16,-3-5 0-16,2-1 0 0,10 1 4 0,-6-4 2 16,0 1 0-16,-1 0 0 15,4 0-66-15,-3 0-12 0,0 0-4 16,-4 2 0-16</inkml:trace>
  <inkml:trace contextRef="#ctx0" brushRef="#br0" timeOffset="35895.405">5270 15806 403 0,'0'0'17'0,"0"0"5"0,0 0-22 0,0 0 0 0,0 0 0 0,0 0 0 0,0 0 157 15,0 0 27-15,0 0 6 0,0 0 1 0,6 3-124 0,0 0-25 16,3-6-5-16,3 0-1 0,-12 3 7 0,6 3 1 15,3-3 0-15,3-3 0 0,0 1-4 0,0-1 0 16,3 0 0-16,-1 3 0 0,1-5-13 16,3 5-3-16,0 0-1 0,3-3 0 15,-6 1-8-15,3-1-2 0,0 3 0 0,2 0 0 0,-2-3-2 0,3 1-1 16,-3 2 0-16,3 0 0 0,3-3 2 0,-1 0 0 16,-2 1 0-16,3-1 0 0,0 1 4 0,0 2 0 15,5-3 1-15,-5 3 0 0,9-3-5 0,-6 3 0 16,3 3-1-16,-1-3 0 0,1 0-1 0,-3 3 0 15,3-3 0-15,-1 2 0 0,-2-2-10 0,3 3 0 16,0-3 9-16,-1 2-9 0,1 1 0 0,-3-6 8 16,3 3-8-16,0 0 0 0,2 0 0 0,1 3 0 15,-6-3 0-15,0 3 0 0,2-1 0 0,1 1 9 16,-6 0-9-16,0-3 0 0,0-3 13 0,2 3-4 16,-2 0-1-16,0 0 0 0,3 0 53 0,0-3 11 0,-4 1 1 15,7 2 1 1,-3 0-106-16,0-3-20 0,0 0-5 0,-4 1-1 0,4 2 99 15,-3 0 20-15,0 0 4 0,0 2 1 16,-4-2-104-16,4 0-21 0,-3 0-4 0,0 0-1 0,-3 0 104 16,3 0 21-16,5-2 4 0,-5 2 1 15,-3 0-98-15,3 0-19 0,6 0-4 0,-1-3-1 16,1 3 45-16,-6-2 11 0,-6 2 0 0,12 0 0 0,6 0 43 16,-10 2 10-16,-5-2 3 0,6 0 0 15,3 0-93-15,-3 0-19 0,-4 0-3 0,-2 0-1 0,0 0 47 16,3 0 13-16,6 0 0 0,-6 3 0 0,-9-3 0 15,5 0 0-15,10 0 0 0,-3 0 0 16,-12 0 48-16,6 0 18 0,9 0 3 0,-1-3 1 0,-2 3-107 16,0 0-22-16,-3 0-4 0,3 0-1 0,2 0 52 15,1 0 12-15,-9 0 0 0,3 0 0 0,3 0 0 16,-6 0 0-16,-4 0 0 0,4-2 0 16,0 2 0-16,3 0 0 0,0 0 0 0,-3 0-9 0,-3-3 9 0,2 3 0 15,7 0 0-15,-3 0 0 0,-9 0 0 0,9 0 0 0,6-3 0 16,-1 6 0-16,-5 0 0 0,3-1 0 0,-3-2 0 15,3 3 0-15,-1-3 0 0,-2 2 0 0,0-2 0 16,-3 0 0-16,6 0 0 0,-6 0 0 0,0 0-10 16,-1-2 10-16,4 2 0 0,0-3 0 0,-3 1 0 0,0-1 0 15,3 3 59-15,2 0 5 0,-5 0 2 0,3-3 0 16,0 3-109-16,-3 0-21 0,-3 0-5 16,6 0-1-16,-1 6 58 0,1-6 12 0,-3 0 0 0,0 0 0 15,0 2 0-15,3-2 0 0,-1 0 0 0,1 0 0 0,-3 0 0 16,3-2 0-16,0 2 0 0,-3-3 0 0,3 3 0 15,-4 0 0-15,4 0 10 0,3 0-10 0,0-3 58 16,0 3 5-16,-3 0 1 0,2 0 0 16,-2-2-103-16,0 2-20 0,3 0-4 0,-3 0-1 15,-1 2 45-15,4 1 9 0,-3 0 2 0,0-3 0 16,-3 0 8-16,3 0 0 0,-3-3 0 0,2 0 0 16,-2 1 0-16,6 2 11 0,0 0-3 0,0-3 0 0,-1 0 44 0,1 1 8 0,-3 2 1 15,3 0 1-15,0-3-100 16,0 0-20-16,-1 3-4 0,-2 3-1 0,3-3 51 15,-3 3 12-15,0-3 0 0,0 2 0 0,-1-2 0 0,1 0 0 16,0 0 0-16,0 0 0 0,0-2 0 0,0-1 0 0,-4 3 0 0,1-3 0 16,3 3 0-16,-3 0 0 0,0-2 0 0,0 2 0 15,3-3-10-15,-1 3-2 0,1 0-1 0,0 0 0 16,0 0 21-16,0 0 4 0,-3 0 0 0,2 0 1 16,1 3-13-16,-3-3 0 0,6-3 0 0,-6 3 0 0,0-3 0 0,2 6 0 15,-2-3 0-15,3 3 0 0,0-3 0 0,0-3 0 16,0 3 0-16,-3 0 0 0,2 0-10 0,1 0-2 15,3-3 0-15,3 3 0 0,-3 0 12 0,2 3 0 16,-2-3 0-16,3 0 0 0,0 3 0 0,0-3 0 16,2-3 0-16,-2 3 0 0,0 0 8 0,0 0 3 15,-1 0 1-15,-2 0 0 0,3 0-12 0,-3 0 0 0,3 0 0 16,-1 0 0-16,-2 0 0 0,0 0 0 0,0 0-12 0,0 0 12 16,-3 0-10-16,2 0 10 0,-5 0 0 15,3 0-9-15,0 0 9 0,-3 0 14 0,-6 0-3 0,6 0-1 16,-4 0-10-16,1 0 0 0,-3-5 0 15,0 2 0 1,0 3-20-16,-3-3-7 0,3-2-1 0,-3-3-844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7T23:49:09.31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16082 7115 48 0,'-3'-2'19'0,"3"2"-10"0,-3 0 11 0,3 2 16 15,-3-2-4-15,0 3 1 16,-9 0-16-16,-6 7-5 15,-3 9-8-15,-6 7-3 16,-2 14 0-16,-7 18-1 0,-3 11 2 16,10 8-3-16,17-1-2 15,18-4-1-15,11 2 3 16,13-8-2-16,12-8-1 16,2-13-39-16,1-8-34 15,12-8 22-15</inkml:trace>
  <inkml:trace contextRef="#ctx0" brushRef="#br0" timeOffset="1">16478 7295 140 0,'-21'-10'52'0,"3"7"-28"0,3 0-15 0,9 3 14 0,-3 3-2 15,-3 0 2-15,-3 5-11 16,0-3-4-16,1 3-5 15,2 0-3-15,3 0 1 0,3 0-4 16,6 2 0-16,3 1-1 16,9 10 0-16,3 0 3 15,8 3 0-15,4 0-2 16,-3 0 2-16,0-1 1 16,-6-1 0-16,-3 1 13 15,-7-4 6-15,-2 5-3 16,-6-3 1-16,-8-3-8 15,-10-2-1-15,-3-3-4 16,0-2-1-16,0-3-1 0,0-3-2 16,0-2-6-16,-2-3-1 15,5 0-32-15,0 0-14 16,18-8-103 0,6-8 84-1</inkml:trace>
  <inkml:trace contextRef="#ctx0" brushRef="#br0" timeOffset="2">16641 7232 156 0,'-6'-3'57'0,"9"6"-30"0,-3 2-36 0,3 3 9 0,0 8 2 16,0 8 6-16,0 18-4 15,0 3 0-15,0 0-2 16,-3 8-2-16,0-3 1 0,0-2 3 16,3-3 2-16,-3-6-27 15,0-7-10-15,0-8-36 16</inkml:trace>
  <inkml:trace contextRef="#ctx0" brushRef="#br0" timeOffset="3">16558 7478 184 0,'-3'-3'71'0,"6"3"-38"0,6 0-41 0,-3 0 10 15,6 0-8-15,3 0 1 16,6 0-2-16,8 3 2 15,4-1-59-15,0-2-24 16,-3 0 35-16,-4 0 18 16</inkml:trace>
  <inkml:trace contextRef="#ctx0" brushRef="#br0" timeOffset="4">16936 7486 112 0,'-21'2'44'0,"18"-2"-24"0,-21 3-13 0,15 2 15 0,1 3-7 16,-7 5 2-16,0 3-8 15,0 8-1-15,0 3-4 16,0 2-5-16,3 2-2 0,6 1 2 16,3-3 0-16,3-5-2 15,6-3 2-15,3-7 1 16,3-7 2-16,0-7-3 16,9-5 0-16,-6-3-1 15,0-8-2-15,2 3 0 16,-8-8 0-16,-3-3 5 15,-3 0 1-15,0 6 0 16,-6 2-2-16,6 3 5 16,-6 2 1-16,0 6 2 0,6 5 0 15,0 10-2-15,0 4-1 16,6 2-6-16,0 2 1 16,0 1 0-16,3-1 2 15,0 1-3-15,0-4 0 16,3-1-6-16,0-1 0 15,-1-8-48 1,-2-5-40-16,0-8 31 16</inkml:trace>
  <inkml:trace contextRef="#ctx0" brushRef="#br0" timeOffset="5">17082 7261 148 0,'-6'2'57'0,"9"12"-30"0,3 17-25 16,-3-7 14-16,3 13-4 16,-3 6 3-16,0 7-8 15,0-2-2-15,6-1-3 16,-6-2-2-16,6-3 3 0,-4-5-13 16,1 1-6-16,-3-7-62 15</inkml:trace>
  <inkml:trace contextRef="#ctx0" brushRef="#br0" timeOffset="6">16981 7504 244 0,'-15'-2'90'0,"15"2"-48"0,3-3-53 0,-3 3 11 15,0 0-3-15,6 3 1 16,3-3-1-16,3 2 0 16,5-2 2-16,1 0-35 0,9-2-14 15,3-4-36 1</inkml:trace>
  <inkml:trace contextRef="#ctx0" brushRef="#br0" timeOffset="7">17257 7610 144 0,'-2'40'55'0,"4"-24"-30"0,-4 5-29 0,2-11 10 0,2 4-3 16,1-1 1-16,0-3-38 15,-3-2-16-15,3 0-4 16,0-13 0-16</inkml:trace>
  <inkml:trace contextRef="#ctx0" brushRef="#br0" timeOffset="8">17260 7412 168 0,'-3'-3'63'0,"6"3"-34"0,6 0-38 15,-3 0 7-15,3 8-1 16,3 0 1-16,12 0-20 0,-3 0-10 16,3-3-28-16,-1 0-12 15</inkml:trace>
  <inkml:trace contextRef="#ctx0" brushRef="#br0" timeOffset="9">17490 7486 92 0,'-18'10'35'0,"6"-2"-18"0,-6 8-5 0,12-8 13 15,-6 5-7-15,0 11-3 16,3-3-6-16,3 3-4 16,6 0-2-16,3 0 0 15,6-3-2-15,6-3-1 0,6-2 1 16,3-5-17-16,15-6-6 0,-1-8-38 15</inkml:trace>
  <inkml:trace contextRef="#ctx0" brushRef="#br0" timeOffset="10">17924 7274 156 0,'-6'5'60'0,"6"14"-32"0,3 10-33 0,0-3 10 16,0 6-3-16,-3 3 1 15,0-1 1-15,0 3 0 16,0 0-2-16,3-3-13 0,0-4-2 15,0-7-56 1</inkml:trace>
  <inkml:trace contextRef="#ctx0" brushRef="#br0" timeOffset="11">17844 7266 136 0,'12'-13'52'0,"-3"8"-28"0,6-6-30 16,2 8 8 0,4 1-2-16,6 2 0 0,9 2 2 15,2 9 3-15,1 7-2 16,-3 6 5-16,-3 13 4 0,-10-2 3 16,-5-1 0-16,-9 0 4 15,-6 1 2-15,-9-1-7 16,-9-2-3-16,-14-3-20 15,-4-5-8-15,0-3-17 16,0-5-3-16,4-5-38 16</inkml:trace>
  <inkml:trace contextRef="#ctx0" brushRef="#br0" timeOffset="12">18302 7353 160 0,'-30'3'63'0,"13"16"-34"0,-1-4-30 0,9-1 15 15,0 7 1-15,-3 3 5 16,3 2-10-16,0 1-3 0,6 4-5 15,3-4-4-15,6-3 1 16,0-3 1-16,3-5 0 0,12-3-3 16,-3-5 2-16,0-6-6 15,-4-7-3-15,1-8 3 16,-3-3 4-16,-3-2 2 16,-6-1 3-16,-3-2 3 15,0 2 4-15,0 6 2 16,0 0 1-16,0 5-2 15,0 3 1-15,0 2-6 16,0 8-3-16,3 6-6 16,0 2 0-16,3 6 0 15,3 4 2-15,3-1 3 16,3-7 2-16,3-1-4 16,-1-4-1-16,1-2-28 0,6-10-12 15,3-9-43 1</inkml:trace>
  <inkml:trace contextRef="#ctx0" brushRef="#br0" timeOffset="13">18561 7203 188 0,'-3'-3'71'0,"6"6"-38"0,-3 7-36 0,3-2 13 15,0 11-5-15,0 7 2 16,0 19-4-16,3 3-2 0,-3-1 0 15,0 1-1-15,0 0 2 0,0-9-21 16,0-4-9 0,-3-9-55-1</inkml:trace>
  <inkml:trace contextRef="#ctx0" brushRef="#br0" timeOffset="14">18359 7369 204 0,'-9'-2'77'0,"12"2"-42"0,6 0-39 16,0 0 13-16,3 0-3 16,5-3 3-16,10 0-4 0,9-2-3 15,0 0-1-15,-1-1-19 0,1 4-8 16,6-1-57-1,-3 1-30-15,-1-1 52 16</inkml:trace>
  <inkml:trace contextRef="#ctx0" brushRef="#br0" timeOffset="15">18823 7335 124 0,'-6'0'46'0,"3"3"-24"0,0 2-13 0,3 0 14 16,-3 0-5-16,-3 9 0 0,-6 9-8 15,-5 4-4-15,2 5-3 16,3-1 0-16,0 6 0 16,6-5-1-16,6-3-2 0,3-5 1 15,6-3 1 1,3-5 1-16,0-5 1 0,0-6 0 16,-1-5 2-16,1-13-3 15,0 0 0-15,-3-3-3 16,-3-3-1-16,0 1 3 15,-3-4 1-15,0 4 1 16,-3 2 0-16,0 6-5 16,0 2 1-16,3 2-2 15,-3 6 0-15,3 8 2 16,3 5 0-16,3 9 0 16,3 1 0-16,0-1-3 15,0-1 0-15,0-3 2 0,5-2 2 16,4-5-27-16,0-3-11 15,0-6-42 1</inkml:trace>
  <inkml:trace contextRef="#ctx0" brushRef="#br0" timeOffset="16">19076 7084 100 0,'6'-3'38'0,"6"8"-20"0,3 6-6 0,-3 5 13 16,3 7 4-16,6 9 5 15,-1 11 5-15,1 17 3 0,0 7-22 16,-6 1 4-16,-9-4 3 0,-6-1-13 16,-9-2-5-16,-15 8-34 15,-12-3-14-15,-23-8-73 16</inkml:trace>
  <inkml:trace contextRef="#ctx0" brushRef="#br0" timeOffset="17">7261 7962 100 0,'-3'0'38'0,"3"0"-20"0,-3 2-8 0,3-2 14 16,0 0-2-16,0 0-1 15,0 0-7-15,0 0-4 16,0 0-5-16,0 0 7 0,0 0 5 15,3 3-5-15,-3-3 1 16,0 0-8-16,9 3-1 16,0-1-2-16,3 1 1 15,3 0-2-15,0-3-1 16,3 0 1-16,0 0 1 16,3 2-1-16,2-2-1 15,4 3 1-15,3 0 1 0,3-1-1 16,-1 1-1-16,-2 0 1 15,3-3-1-15,-3 2 2 16,2 1 3-16,1 0-2 16,0-3 0-16,-6 0-1 15,-1 0 1-15,1 0-2 16,0 0-1-16,0 2 3 16,3-2 0-16,2 3-1 15,1-3-2-15,0 2 1 16,-3 1-1-16,-1-3 0 15,1 0 0-15,3 3 0 16,-3-1 0-16,-4 1 0 16,4 0 0-16,-3-3 0 15,-3 2 0-15,0 1 0 0,2-3 0 16,7 0 0-16,3 0 0 16,0 3 0-16,-1-3 2 15,-2 2-1-15,0 1-1 16,3-3 1-16,-1 3-1 15,-2-3 0-15,3 0 0 16,-4 0 4-16,1 0 2 16,0-3 0-16,3 3-1 15,2 0-6-15,1 0 1 16,0 0 0-16,-4 0 2 16,4 0-1-16,0 0-1 15,0 0 1-15,-1 0 1 0,-2 0-1 16,0 0 2-16,-1 0 0 15,4 0 1 1,3 0-5-16,-1 0-1 0,-5-3 1 16,0 3 2-16,0 0-2 15,-1 0 0-15,1 0 3 16,0 0 1-16,-4 0-1 16,1 0-2-16,3-2 3 15,6 2 0-15,-1 0-1 16,1 0 1-16,0 0-4 15,-7 0 0-15,1 0 1 0,-6 0 0 16,-6 0 0-16,8 0 0 16,-5 0 0-16,6 0 0 15,-3 0 0-15,8-3 0 16,-5 0 0-16,6 3 2 16,-6 0-1-16,5 0 2 15,-5 0-4-15,9-2 0 16,-7 2 1-16,4 0 2 15,-6 0-1-15,3-3-1 16,-7 3-2-16,10-3 1 16,-6 3 1-16,8 0 2 15,-5 0-3-15,6 0 0 16,-9 0-1-16,8 0 0 0,-5 0 4 16,6 0 1-16,-7 0-1 15,10-2-2-15,-9-1 1 16,11 3-1-16,-8 0-3 15,15 0 2-15,-10 0 1 16,10 0 0-16,-7 0-3 16,-5 0 2-16,-6 0 1 15,3 0 2-15,-7 0 1 16,10 0 1-16,-6 0-5 16,11 0 1-16,-5 0 0 15,3 0 0-15,-7 0 0 16,7 0 2-16,-9 0 5 15,-1 0 4-15,-5 0-2 16,9 0 0-16,-6 0-3 0,11-3-1 16,-8 1-1-16,9-1 0 15,-7 3-2-15,7-2 1 16,-6 2 0-16,5-3 1 16,-5 0-2-16,6 1-2 15,-7 2-2-15,10-3 1 16,-6 3 1-16,5 0 2 15,-8 0-3-15,0 0 0 16,-7 0-8-16,-5-3-4 16,-3 1-44-16,-9-4-18 15,-3 4-38 1</inkml:trace>
  <inkml:trace contextRef="#ctx0" brushRef="#br0" timeOffset="18">14200 10739 152 0,'-12'3'57'0,"9"0"-30"0,-12 5-16 0,12 0 18 16,-3 5-2-16,-6 8 2 16,-5 5-3-16,-7 17-1 15,-6 2-14-15,0 5-4 0,-2-2-1 16,2-6-1-16,3-2 0 15,3-3-6-15,3-3 1 16,0-5 0-16,7-8 0 16,2-5-27-16,3-5-11 15,3-3-32 1,3-8-51-16,9-5 30 16</inkml:trace>
  <inkml:trace contextRef="#ctx0" brushRef="#br0" timeOffset="19">14337 10774 116 0,'-6'5'46'0,"0"6"-24"0,-3 13-8 0,0-9 17 15,-3 12 9-15,-12 10 8 16,-5 8-13-16,-4-3-6 16,-3 6-16-16,1-3-4 0,-1 0-2 15,3-6-6-15,9-4 0 16,0-6-6-16,7-8 1 15,2-5-33-15,6-5-13 16,6-6-50 0</inkml:trace>
  <inkml:trace contextRef="#ctx0" brushRef="#br0" timeOffset="20">14501 11094 64 0,'0'0'24'0,"3"11"-12"0,0-3-14 16,0 10 72-16,-3 6-26 16,0 5-8-16,0 5-8 15,-3-2-18-15,3 2 1 0,0 4 0 16,0-7-4-16,0-4-2 15,0-3 2-15,0-6 0 16,0-5 3-16,0-5 1 16,0-2 3-16,0-6 4 15,-3-8-12-15,0-6-4 16,0-2 1-16,0-10 0 16,0-3-1-16,3 0-2 15,0-6-2-15,0 1 1 16,0 0 1-16,3 2 0 0,3 3-3 15,0 2 2-15,3 6 1 16,0 3 0-16,2 7-5 16,4 3 1-16,3 8 0 15,3 5 2-15,0 6 3 16,-3 2 2-16,-3 0 5 16,-7 3 5-16,-2-2 2 15,-9-1 3-15,0 0-8 16,-5 0-1-16,-1 0-5 15,-3-2-1-15,-3-3-14 16,0 0-6-16,0-3-18 16,0-2-7-16,3-3-20 0,3 0-9 15,6-5-10 1</inkml:trace>
  <inkml:trace contextRef="#ctx0" brushRef="#br0" timeOffset="21">14724 11126 172 0,'0'2'66'0,"6"4"-36"0,3 4-18 0,-6-4 19 0,3-1-3 16,3 0 1-16,0-8-12 16,0 6-3-1,2 2-8-15,4-5-2 0,0 0 2 16,-3-5-1-16,0-3 0 0,0 0-3 15,-3-2 1 1,0 2-4-16,-3 0 0 0,-3 0-1 16,-3 0-2-16,-6 3-11 15,-9-3-2-15,3 5-5 16,-3 3-2-16,0 0 7 16,-3 5 5-16,3 1 7 15,1 4 3-15,2 1 2 16,0 2 0-16,6 0 4 15,3 0 2-15,3 1 2 16,3-1 2-16,3 0-3 16,3 0-2-16,0-2-2 0,6 0 0 15,2-6-9 1,1-2-1-16,-3-6-29 0,0-2-12 16,0-1-35-1</inkml:trace>
  <inkml:trace contextRef="#ctx0" brushRef="#br0" timeOffset="22">14953 11097 124 0,'-3'8'49'0,"6"2"-26"0,0 11-14 0,0-10 14 0,3-1 6 16,-3 1 7-16,3 0-13 15,0-3-5-15,-3 0-11 16,0-1-1-16,0-1 4 0,0-1-4 15,-3-5-1-15,0 0 6 16,0 0 3 0,0-3-5-16,-3 1-1 0,0-4-6 15,0-1-2-15,3-1 0 16,0-6 2-16,3 4-3 16,0-1-2-16,3 3-1 15,3 0 0-15,0 0 3 16,0 3 0-16,0 0-17 15,2 2-5-15,1 3-20 0,0 3-5 16,3-1-39 0</inkml:trace>
  <inkml:trace contextRef="#ctx0" brushRef="#br0" timeOffset="23">15239 11065 200 0,'-3'0'77'0,"3"3"-42"0,0-6-32 0,0 3 17 16,-3 5-3-16,-3 0 1 15,-3 1-7-15,0 2-2 16,0 0-5-16,0 2-7 0,3-2-1 16,3 3 0-16,3-3-1 15,3 2 4-15,3-2 2 16,3 0-2-16,0 0-2 15,0 0 2-15,-3 0 2 0,0-3 9 16,-6 1 3-16,0-1 5 16,-6-3 3-16,-3 1-9 15,0-3-4-15,-3 0-12 16,0-3-5-16,3 1-24 16,-3-1-11-16,4-2-21 15,2 0-10-15,9-6-6 16</inkml:trace>
  <inkml:trace contextRef="#ctx0" brushRef="#br0" timeOffset="24">15328 11089 172 0,'3'10'66'0,"0"-2"-36"0,0 0-29 0,-3 3 16 15,0-3-7-15,0 5 0 16,0 0-11-16,0-2-1 15,0-1-75-15,0-2-33 16,3 0 49-16,3-3 24 16</inkml:trace>
  <inkml:trace contextRef="#ctx0" brushRef="#br0" timeOffset="25">15319 10951 232 0,'-6'-3'88'0,"9"-10"-48"0,0 0-49 0,0 10 14 0</inkml:trace>
  <inkml:trace contextRef="#ctx0" brushRef="#br0" timeOffset="26">15331 10914 325 0,'6'0'-41'0,"3"0"-47"16,3 8-21-16</inkml:trace>
  <inkml:trace contextRef="#ctx0" brushRef="#br0" timeOffset="27">15507 11028 168 0,'-3'2'66'0,"3"-2"-36"0,-3 6-24 0,3-1 17 16,-3 0-5-16,0 1 1 16,-3-1-15-16,3 3-4 15,0 0-1-15,3 0-2 0,3 0 1 16,3 0 2-16,3 5 0 15,3-3 2-15,3 1 1 16,-3-3 3-16,-4 3 1 16,-2-4 10-16,-12 4 15 15,-2 0-6 1,-4-3-11-16,-3-3-5 16,-3 0-17-16,0-2-8 15,0-3-21-15,0 0-7 16,3 0-20-16</inkml:trace>
  <inkml:trace contextRef="#ctx0" brushRef="#br0" timeOffset="28">15650 10864 152 0,'6'2'57'0,"-3"4"-30"0,3 4-34 16,-1-2 10-16,1 13 17 0,-3 9 8 16,3 1-2-16,-3 1-3 15,3 2-13-15,-3-2-4 0,-3-3 0 16,0-2-3 0,0-3-2-16,0-6-27 0,0-2-10 15,3-3-55 1</inkml:trace>
  <inkml:trace contextRef="#ctx0" brushRef="#br0" timeOffset="29">15602 11015 196 0,'3'-3'74'0,"6"3"-40"0,6-3-27 0,-9 1 18 0,6-1-4 16,6 0 2 0,-1-5-15-16,4 3-5 0,-3 0-2 15,3 2-23-15,-3 1-10 0,3 7-70 16</inkml:trace>
  <inkml:trace contextRef="#ctx0" brushRef="#br0" timeOffset="30">15932 11020 228 0,'-3'0'85'0,"6"3"-46"0,-3-6-24 0,0 3 24 16,-6 3 3-16,-2 2 4 16,-4 0-22-16,0 0-11 15,0 3-9-15,0 0-6 16,3 3 1-16,3-3-4 0,6 2-1 15,3 6-2-15,6-2 2 16,3-1-1-16,0 0 2 16,0 0 5-16,-3 0 4 15,-3 1-1-15,-9-1-2 16,-3-3 2-16,-9 1 2 16,-3 0-46-16,-6-3-20 15,-9 0-68 1</inkml:trace>
  <inkml:trace contextRef="#ctx0" brushRef="#br0" timeOffset="31">12066 13946 168 0,'0'-2'63'0,"0"4"-34"0,0 3-25 0,0 3 13 15,-3 6 5-15,-3 7 6 16,-9 11-2-16,-6 7 2 16,-6 6-16-16,-5 0 0 0,-4-5-1 15,-3 0-6-15,4-1-1 0,2-2-2 16,6-5-2-16,0-5-10 16,6-9-4-16,4-2-26 15,2-5-9-15,12-6-92 31,3-3 42-31</inkml:trace>
  <inkml:trace contextRef="#ctx0" brushRef="#br0" timeOffset="32">12262 13986 140 0,'15'-11'52'0,"-9"11"-28"0,0 0-22 0,-6 0 12 16,3 8 15-16,-3 3 11 15,-6 7 1-15,-6 14 0 16,-9 8-22-16,-5 2 2 0,-4 0 0 16,-3 3-9-16,0 0-2 15,1-2-4-15,2-4-1 16,6-7-10-16,3-5-4 15,3-4-35-15,9-9-14 16,3-4-56 0</inkml:trace>
  <inkml:trace contextRef="#ctx0" brushRef="#br0" timeOffset="33">12602 14306 144 0,'-3'-3'55'0,"3"3"-30"0,0 3-16 16,0-3 25-1,3 11-6-15,0 4-6 16,0 9-1-16,3 0-12 16,-3 0-3-16,2 2-2 0,-2 3 2 15,0-5 1-15,0-5-3 16,0-6-1-16,-3-2 1 0,0-3 0 16,0-8 4-1,0-8 5-15,0-3-5 0,0-2-2 16,0-3-10-16,3-5-5 15,3-3 5-15,3 3 3 16,3 0 4-16,0 2 1 16,3 3-5-16,0 3-1 15,-3 2-2-15,0 3 0 16,0 3-8-16,-1 3-3 16,4 2-8-16,-3 2-2 15,3 3-31 1,0 3-51-16,0 6 17 15</inkml:trace>
  <inkml:trace contextRef="#ctx0" brushRef="#br0" timeOffset="34">12890 14362 160 0,'-9'-3'60'0,"9"6"-32"0,3-1-28 15,-3-2 13-15,3 6 4 16,3-1 7-16,0 0-4 16,3 0-2-16,0 1-10 15,3-4-5-15,0 1-2 0,3-3-1 16,0-3 0-16,0 1 0 0,0-4 0 16,-4 1-3-16,-2 0 2 15,-9-3-6 1,-9 3 2-16,0-1 0 15,-2 4-4-15,-4-1 1 16,-3 6 4-16,0 2 4 16,0 3 1-16,-3 2-1 15,0 4 1-15,10 2-1 16,2-1 6-16,3 1 6 16,6 3 3-16,6-1 0 15,3 1-5-15,5-1-2 16,4-4-4-16,6-4-1 15,3 1-8-15,-3-3-2 16,0-6-27-16,-1 1-13 0,-2-8-46 31</inkml:trace>
  <inkml:trace contextRef="#ctx0" brushRef="#br0" timeOffset="35">13111 14412 200 0,'-3'0'77'0,"6"0"-42"0,3 3-37 15,0-1 17-15,2 1-2 16,4-3 4-16,0 2-16 0,3-2-7 16,0 0 3-1,3 0-35-15,3 0-12 0,0 0-34 16</inkml:trace>
  <inkml:trace contextRef="#ctx0" brushRef="#br0" timeOffset="36">13361 14356 108 0,'-3'0'44'0,"6"6"-24"0,-3-1-2 0,0 3 20 0,0 2-8 16,0 4 0-16,3 2-15 15,-3 5-4-15,3 5-7 16,0-2-12-16,0-3-2 0,0-5-37 16,0-3-54-1,2-2 16-15</inkml:trace>
  <inkml:trace contextRef="#ctx0" brushRef="#br0" timeOffset="37">13352 14274 188 0,'-6'-2'71'0,"9"2"-38"0,0 2-56 0,0 1 2 16,0 0-11-16,3 2-3 15,3 0-23-15,-3 0-10 16</inkml:trace>
  <inkml:trace contextRef="#ctx0" brushRef="#br0" timeOffset="38">13489 14351 164 0,'-15'3'63'0,"15"7"-34"0,12 9-34 0,-9-9 10 15,0 4 6-15,0 1 7 16,0-1-5-16,0 4 0 16,0-2-3-16,0 3-6 0,-1-4-2 15,-2-9 1 1,0-14 0 0,0-3-1-16,0 1-4 15,3-4-1-15,0-1 4 16,0-1 3-16,3 0-3 15,3 0-1-15,3 3 0 16,3 2 2-16,0 6 1 16,3 2 1-16,0 3 0 15,0 5 0-15,-4 3 2 16,-2 3 1-16,-3 2-3 0,-3 0-3 16,-3 1-7-16,0-4-1 15,-3-2-28 1,0 5-12-16,-3-10-41 15</inkml:trace>
  <inkml:trace contextRef="#ctx0" brushRef="#br0" timeOffset="39">13768 14356 208 0,'-3'3'79'0,"3"2"-42"0,0 8-43 0,0-5 12 15,0 3-2-15,0 2 5 16,0 0-7-16,0 1-3 0,0-4-42 16,0 1-19-16,0-1-19 15,3 1-6-15</inkml:trace>
  <inkml:trace contextRef="#ctx0" brushRef="#br0" timeOffset="40">13706 14190 168 0,'-12'-19'66'0,"12"16"-36"0,3-4-44 15,0 4 6-15,3 0-12 16,0 1-48 0,12-6-10-16,0-6 35 0,2 1 21 15</inkml:trace>
  <inkml:trace contextRef="#ctx0" brushRef="#br0" timeOffset="41">13882 14052 156 0,'0'13'57'0,"3"8"-30"0,2 6-16 0,-2-11 18 16,0 10-11-16,3 1 0 15,0-1-6-15,0 6-2 16,-3 0-6-16,0-1-3 0,0 1 2 16,-6 0-9-16,0 0-3 15,0-1-48 1,0-2-58-16,0-7 25 15</inkml:trace>
  <inkml:trace contextRef="#ctx0" brushRef="#br0" timeOffset="42">13816 14306 192 0,'-12'-5'71'0,"12"5"-38"0,0 0-28 15,0 0 17-15,0 0-1 16,6 0 4-16,0 0-7 16,6 0 0-16,3 0-11 15,3 0-4-15,6 2-2 0,-1-2-26 16,1 0-10-16,0 0-33 16,-3 0-52-1,0 3 25-15</inkml:trace>
  <inkml:trace contextRef="#ctx0" brushRef="#br0" timeOffset="43">14087 14311 196 0,'-3'6'74'0,"3"-1"-40"0,0 5-33 0,3-2 16 15,-3 6-5-15,0 2 3 16,0 2-4-16,-3-2-1 16,3 0-6-16,0-3-12 0,0-2-2 15,0-6-52 1,0 0-62-16,3-7 28 15</inkml:trace>
  <inkml:trace contextRef="#ctx0" brushRef="#br0" timeOffset="44">14102 14203 204 0,'0'-3'77'0,"3"6"-42"16,3-6-45-16,-3 6 9 0,3-1-9 15,0 1-1-15,3 2-23 16,8 3-8-16,1 0-16 16,0-2-6-16,0-1 24 15,0 0 12-15,0 0 95 32,-6 3-7-17,-3-2 2-15,-6-1-23 16,-3 3-13-16,-6 0-9 15,-6 2-3-15,-3 4-8 16,3 2-4-16,0 2-1 0,3 1-4 16,0-1 0-16,3-2 2 15,9-3 0-15,6-2 1 0,3-3 2 16,0-6-3-16,0-4-2 16,0-4-7-16,0-1-4 15,-3-4 5-15,-1 0 3 16,-2-2 1-16,-3 3 1 15,0-1 7-15,-3 3 3 16,0 3 3-16,0-1 2 16,0 6-3-16,0 0 0 15,0 8-3-15,3 3 0 16,3 2 1-16,0 3 1 16,0 0-3-16,3-3-3 0,0-2-5 15,3-3-2-15,0-3-28 16,3-5-10-16,0-3-33 15</inkml:trace>
  <inkml:trace contextRef="#ctx0" brushRef="#br0" timeOffset="45">14453 14089 132 0,'-3'21'49'0,"3"-13"-26"0,0 11-12 0,3-3 18 16,0 2 5-16,0 9 4 16,-3-1-14-16,0 3-4 15,3 3-12-15,0 0-5 0,0-3 0 16,3-3-11-16,0-5-2 16,0-5-37-16,0-3-16 15,3-5-21 1</inkml:trace>
  <inkml:trace contextRef="#ctx0" brushRef="#br0" timeOffset="46">14605 14319 184 0,'0'6'71'0,"3"1"-38"15,-3 7-36-15,3-4 13 0,-3 4 2 16,0-1 4-16,0 3-8 15,3-3-2-15,-3 0-4 16,6-2-32-16,-3-3-13 0,3 5-42 16</inkml:trace>
  <inkml:trace contextRef="#ctx0" brushRef="#br0" timeOffset="47">14569 14211 216 0,'-9'-3'82'0,"12"-2"-44"0,-3 7-51 0,0-2 12 16,3 3-5-16,3 0 1 16,0-3-19-16,6 0-7 15,0 2-48-15,3 1-19 16</inkml:trace>
  <inkml:trace contextRef="#ctx0" brushRef="#br0" timeOffset="48">14718 14235 200 0,'-9'2'77'0,"9"4"-42"0,3-9-30 16,-3 3 19-16,0 0 0 15,0 0 3-15,6 3-8 16,3-1-1-16,3-2-11 16,0 0-4-16,6-5 0 0,2 0-9 15,-2 2-3-15,0-2-4 16,-3 2-2-16,0 0-3 16,0 6-2-16,-6 2 7 15,-6 6 3-15,-6 2 8 16,-15 0 6-16,3 3 4 15,0 3 6-15,0 2-6 16,0 0 0-16,3 0-4 0,3-2-1 16,1-3 3-16,5-3 1 15,3-3 1-15,0 1 0 16,6-3 0-16,5-3 0 16,4-2-4-16,3 0-3 15,0-3-7-15,0 0-1 16,0 0-13-16,-3-3-4 15,-3 0-18-15,-4 1-9 16,-2-1-41 0</inkml:trace>
  <inkml:trace contextRef="#ctx0" brushRef="#br0" timeOffset="49">14712 14335 184 0,'-9'0'68'0,"9"3"-36"0,3-3-31 15,-3 0 16-15,3 2 2 16,3 1 3-16,3 0-3 16,6-1-1-16,6-2-10 15,5 0-12-15,1 0-2 0,0-2-42 16,3-1-16-16,-3 3-27 15</inkml:trace>
  <inkml:trace contextRef="#ctx0" brushRef="#br0" timeOffset="50">14986 14311 168 0,'-6'0'63'0,"9"3"-34"0,0-3-27 0,0 0 12 15,3 0 13-15,3 0 9 16,3 0-12-16,0 0-3 16,2-3-13-16,4 1-3 0,0-4-1 15,0 1-2-15,-3 0 1 16,-3-3-4-16,-3 3-2 16,-3-3-3-16,-3 2 1 0,-3-2-8 15,-3 3-2-15,-6 0-1 16,-3 2 2-16,-3 3 1 15,-3 5 3-15,0 3 4 16,0 3 3-16,3 0 0 16,4-1 1-16,-1 1 4 15,6 2 1-15,3 0 3 16,6 0 1-16,3 1-6 16,6-4 0-16,2-2-14 15,7-3-7-15,3-2-36 16,3-3-42-1,3-3 25-15</inkml:trace>
  <inkml:trace contextRef="#ctx0" brushRef="#br0" timeOffset="51">15352 14274 192 0,'-15'-5'74'0,"9"-6"-40"0,-12 6-42 0,9 8 10 15,-3 2-3-15,-2 0 0 16,-1 3 1-16,0 3 0 15,0-1 0-15,3 4-3 0,3-1 2 16,3 0 7-16,3 0 4 16,6 1-1-16,3-4 0 15,3-2-5-15,6-5-3 16,0-6-3-16,3-2-1 16,-3-3-9-16,-1-3-5 15,-2-5 6-15,-3-2 6 16,-3-3 4-16,0 0 3 0,-6-3-1 15,-6-3 2 1,0 1 0-16,-6-9 3 0,3 4 1 16,0 7 3-16,4 5-7 15,-1 6-2-15,3 5-1 16,0 8 2-16,6 16 1 16,0 8 3-16,3 8-1 15,2 2 2-15,4-2 2 16,0 0 5-16,3-3-6 15,0 0-2-15,3-5-28 16,0-3-10-16,0-5-63 16</inkml:trace>
  <inkml:trace contextRef="#ctx0" brushRef="#br0" timeOffset="52">15712 14288 148 0,'0'2'55'0,"0"1"-30"16,0 7-16-16,0-4 16 0,3-1-10 15,6 0-1-15</inkml:trace>
  <inkml:trace contextRef="#ctx0" brushRef="#br0" timeOffset="53">15748 14327 303 0,'15'3'8'0,"3"-3"-3"0,-1-3-2 16,1-5 0-16,0 0-7 16,-3-2 1-16,-3-1-8 15,-6 1-1-15,-3-1-6 0,-6 0-2 16,-6 3 4 0,-3 3 2-16,-6 3 11 0,-6 7 4 15,1 5 6-15,2 4 6 16,3-1 4-16,3 3 2 15,3 0-6-15,3-1 0 16,6 4-4-16,3 0 0 16,12-4-3-16,6-1-1 15,3-4-6-15,6-2 1 16,2-3-18-16,1-5-8 16,6-2-41-1,0-3-37-15,-4-3 36 16</inkml:trace>
  <inkml:trace contextRef="#ctx0" brushRef="#br0" timeOffset="54">16057 14298 120 0,'-14'-16'46'0,"-7"3"-24"0,6 18-13 15,6-2 16-15,-3 0-3 16,-3 5 1-16,0 2-10 16,0 3-5-16,0 3-5 15,4 0 0-15,2 3 0 0,3-4-1 16,6 1 1-16,6-2 0 15,3-6 1-15,-1-3-2 16,10-5 1-16,6-3-4 16,-6-5-2-16,0-2-5 15,-6-1-2-15,0 0 7 16,-6 1 6-16,0-1 1 16,-3 3 1-16,-3 3 1 15,0 0 1-15,0 2-1 16,0 3-1-16,3 5-6 0,-3 6 1 15,3 0 0 1,2-1 2-16,4 1-3 0,0-1 0 16,3-2-23-16,3-2-12 15,0-6-39 1,6-3-23-16,3-2 44 16</inkml:trace>
  <inkml:trace contextRef="#ctx0" brushRef="#br0" timeOffset="55">16200 14253 144 0,'-24'5'55'0,"16"-7"-30"0,-4 18-23 16,9-8 14-16,-3 2-8 15,3 1 0-15,0-1-2 16,3 4 1-16,3-1-4 16,3 0-2-16,6-2 2 0,5-3-2 15,4-1 2-15,0-4-7 16,0-3 1-16,3-3-28 15,0-2-9-15,-4-3-26 16</inkml:trace>
  <inkml:trace contextRef="#ctx0" brushRef="#br0" timeOffset="56">16355 14026 136 0,'-9'5'52'0,"9"16"-28"0,0 21-26 0,0-23 9 16,0 5 8-16,0 15 7 16,0-2 0-16,0 0-1 15,0-2-11-15,0-3-4 0,0-6 0 16,3-5-3-16,-3-5-2 16,3-3 2-16,0-5 0 15,0-5 1-15,3-6 0 16,3-5-11-16,0-5-3 15,6 0-4-15,-3-6 1 16,9 1 7-16,2 2 5 16,-2 5 4-16,-3 3 1 0,3 8 6 15,-3 8 4-15,0 3-3 16,-4 5 1-16,-2 2-5 16,0 1-2-16,0-1-2 15,3-4-3-15,-3-4-46 16,12-7-71-1</inkml:trace>
  <inkml:trace contextRef="#ctx0" brushRef="#br0" timeOffset="57">17037 13994 164 0,'-3'5'63'0,"-3"3"-34"0,9 19-32 0,-3-9 11 16,3 8 2-16,-3 6 4 16,0 11-3-16,-3-4-1 15,3-2-6-15,0-2-1 0,0-6 3 16,0-3-8-16,0-5 0 16,0-5-55-1</inkml:trace>
  <inkml:trace contextRef="#ctx0" brushRef="#br0" timeOffset="58">16936 14237 212 0,'-3'-2'79'0,"-9"2"-42"0,21 0-41 16,-3 0 13-16,2 0-1 15,4 0 3-15,3 0-9 16,3-3 0-16,0 3-2 16,6 0-27-16,6-3-9 0,-4 1-55 15</inkml:trace>
  <inkml:trace contextRef="#ctx0" brushRef="#br0" timeOffset="59">17186 14258 192 0,'-6'19'71'0,"6"-14"-38"0,3 16-41 0,0-13 10 16,-3 3-3-16,0-1 0 15,0 4 3-15,0-4 1 16,0 1-48-16,0-3-19 16</inkml:trace>
  <inkml:trace contextRef="#ctx0" brushRef="#br0" timeOffset="60">17186 14158 236 0,'-9'-8'90'0,"9"11"-48"0,3-3-53 0,-3 0 13 0,6 0-9 15,0 2 0 1,-1 1-36-16,4 2-16 0,3 0-23 15,3 1-9-15</inkml:trace>
  <inkml:trace contextRef="#ctx0" brushRef="#br0" timeOffset="61">17290 14224 144 0,'-3'11'55'0,"3"10"-30"0,0 5-21 16,0-18 13-16,3 3 5 15,-3-1 4-15,0 1-6 0,3-1-1 16,-3-2-11-1,3 0-3-15,-3-2-1 0,3-1 0 0,-3-5 0 16,0 0 0 0,3-3 2-16,3 1-5 0,0-4-1 15,5-4-5-15,-2-3-1 16,9-3 3-16,-3 2 1 16,0 4-1-16,-3-1 0 15,0 3 2-15,0 8 0 16,0 6 3-16,-3 4 3 15,-1 1 4-15,-2-1 2 16,-3 1-1-16,0 0-1 16,-3-4-1-16,0 1 0 15,0-2-4-15,0-4-1 0,0-2 1 16,0 0 0 0,6-2-5-16,0-4 1 15,0-2-11-15,3-5-3 0,3 0 2 16,0 0 5-16,3 2 4 15,0 3 4-15,0 3 0 16,0 8 2-16,-4 7 2 16,-2 1 4-16,0-1 5 15,-3 4 1-15,0-1-6 16,-3-3-3-16,3 1-6 16,-3-3 0-16,3 0-42 15,0-3-19-15,3-5-46 16</inkml:trace>
  <inkml:trace contextRef="#ctx0" brushRef="#br0" timeOffset="62">17784 14282 192 0,'15'0'74'0,"-9"3"-40"0,0 7-38 0,3-7 13 16,-1 0 1-16,1-3 6 15,3 0-2-15,0-3 2 16,0 0-9-16,0-4-4 0,-3-1-2 16,0 0-1-16,-3 0 2 15,-3-3-3-15,0 3-2 16,-6-2-7-16,-3 2-2 16,-3 2-2-16,-9 1 1 15,-6 0 5-15,0 2 4 16,1 3 3-16,-1 5 3 15,3 3 1-15,3 6 3 0,6 4 8 16,3 1 3-16,6-1 5 16,6 1 1-16,6 2-8 15,15 0-4-15,6-2-4 16,3-6-2-16,2-8-28 16,13-5-11-16,0-5-78 15</inkml:trace>
  <inkml:trace contextRef="#ctx0" brushRef="#br0" timeOffset="63">6381 18023 80 0,'0'0'33'0,"0"0"-18"0,0 0-9 16,0 0 9-16,0 0 0 15,0 0 1-15,0 0 0 16,0 0 3-16,0 0-2 15,3 6-1-15,-3-4-2 16,0-2 1-16,0 0-8 0,0 0 5 16,0 0 1-16,0 0 2 0,0 0 1 15,0 0-2-15,0 0-1 16,0 0-5-16,0 0 0 16,0 6-3-16,0-6 2 15,0 0-4-15,0 0 0 16,0 0 3-16,0 0 1 15,0 0 1-15,0 0 0 16,0 0-2-16,3 5 1 16,-3-5-2-16,0 0 0 15,3 0-1-15,0-5 2 0,0 5-1 16,-1-6 0-16,1-2-3 16,0 3 1-16,0-8-2 15,0 5 2-15,0-5-2 16,0 0-1-16,0-1-2 15,0 4 1-15,-3-4 1 16,3 7 0-16,-3-1 0 16,3-3 0-16,0 8 0 15,0-2 0-15,-3 0 0 16,3 2 0-16,-3 0 0 16,3 1 0-16,-3-3-3 15,0 5 0-15,0-6 2 16,0 6 2-16,0 0 0 15,0 0 2-15,0 0-2 16,3 0-1-16,-3 0 1 16,0 0-1-16,0 0-3 0,3 6 0 15,-3 4 2-15,3 3 2 16,-3 3-2-16,0 11 0 16,0 4 1-16,0 6 2 15,3-2-3-15,0-1 0 16,0-2 1-16,0-6 0 15,0 1 0-15,0-3 2 16,-3-3-1-16,0-3-1 16,0-4 1-16,3-1 1 15,-3 0-14-15,0-5-5 0,0-3-22 16,3 1-50 0,0 2 8-1,3-3-7-15</inkml:trace>
  <inkml:trace contextRef="#ctx0" brushRef="#br0" timeOffset="64">6351 18336 132 0,'-9'0'49'0,"6"0"-26"0,0 0-7 0,3 0 16 16,0 0 7-16,6 0 5 15,3-6-6-15,6 6 0 16,3-5-22-16,2-3 4 0,1 3 3 16,3 5-10-16,0-3-4 15,0-2-6 1,0 5 0-16,-7 0-13 0,1 0-3 15,-6 5-34-15,0-2-14 16,-3-3-41 0,6 5-31-16,-9 3 55 15</inkml:trace>
  <inkml:trace contextRef="#ctx0" brushRef="#br0" timeOffset="65">6875 17907 144 0,'-3'0'55'0,"6"0"-30"15,-3 11-18-15,3-3 15 0,0-1 0 16,0 12 4-16,0 7-3 16,0 6-2-16,-3 3-11 15,0 2-4-15,0-3-2 0,3 3-2 16,0-8-2-16,0 3 1 15,0-8-1-15,0-8-25 16,-3 2-10-16,0-5-44 16,0 1-35-1,8-9 47-15</inkml:trace>
  <inkml:trace contextRef="#ctx0" brushRef="#br0" timeOffset="66">6836 18108 220 0,'-6'-18'82'0,"6"18"-44"0,3 0-33 0,-3 0 17 15,0 0-3-15,6 0 1 16,3 0-11-16,0-6-3 16,3 6-4-16,3 6 1 0,3-6 0 0,2 0-17 15,-2 8-5-15,0-3-20 16,-3 0-7-16,0 0-23 15,-3-2-37 1,0 2 28-16</inkml:trace>
  <inkml:trace contextRef="#ctx0" brushRef="#br0" timeOffset="67">7044 18148 192 0,'0'0'71'0,"3"8"-38"0,-3-3-34 15,3 0 12-15,-3-2-3 16,3 8 2-16,0 2-5 15,-3 0-1-15,0 0-2 16,-3 0-2-16,3 6 3 0,0-6-40 16,0 0-14-16,0-5-32 15</inkml:trace>
  <inkml:trace contextRef="#ctx0" brushRef="#br0" timeOffset="68">7056 18000 192 0,'-6'-8'74'0,"9"8"-40"0,-3 5-42 0,0-5 10 0,0 0-8 15,0 5 1-15,3-2-13 16,0 2-5-16,0 3-50 15</inkml:trace>
  <inkml:trace contextRef="#ctx0" brushRef="#br0" timeOffset="69">7137 18129 104 0,'0'0'41'0,"0"6"-22"0,3 7-3 0,0-8 16 16,-3 3-9-16,0 5-3 15,0 0-3-15,0 1-1 16,0-1-8-16,0 0-1 16,0 0 0-16,0-7-6 0,0 2 0 15,0-3 3-15,0-5 2 16,0 0 0-16,3-5 1 15,0-3-4-15,0 0-2 16,0-3-3-16,0 3 1 16,-1-5 1-16,4 5 0 15,0-3 0-15,0 4 0 16,0 1 0-16,0 1 0 16,3 5 4-16,0 0 2 0,0 5 4 15,0 3 1-15,-3 3-3 16,0-3-3-1,-3 2-2-15,0-2-3 0,0 0 1 16,0 3-1-16,-3-3 0 16,0-3 0-16,3-2 0 15,0-3 0-15,0-3-7 16,3-8 0-16,0 3-8 16,0 1-1-16,0-7 9 15,-1 1 3-15,1 2 1 16,0-2 2-16,0 0 3 15,0 8 3-15,0 5 2 16,0 0 1-16,3 5 2 16,-3 3 1-16,0 5-3 15,0-2-3-15,0 2-7 16,0 0-3-16,3 0-18 0,-3 1-8 16,0-6-32-1,0-3-45-15,0 3 24 16</inkml:trace>
  <inkml:trace contextRef="#ctx0" brushRef="#br0" timeOffset="70">7455 18169 140 0,'-3'5'52'0,"3"1"-28"0,6-4-26 0,0 3 11 0,-3-5 5 15,3 6 3-15,0 2-4 16,0-8 0-1,3 5-8-15,0-5-1 0,3-5 2 16,-3 5-3-16,3-8-2 0,-4 2-3 16,1-1 1-16,-6-4 1 15,-3 8 2-15,-6-7-1 16,0 7-3 0,1-2-1-16,-4-1-1 15,0 4 3-15,-3 2 0 16,3 2 1-16,-3 4 4 15,3 2 2-15,0 2 2 16,3 4 0-16,0-7 4 16,6 7 3-16,0 4-4 15,3-5 1-15,3 1-5 16,3-1-2-16,0 0-9 16,0 0-5-16,6-7-24 0,3 2-9 15,-1-11-40 1,1-2-24-16,3-6 47 15</inkml:trace>
  <inkml:trace contextRef="#ctx0" brushRef="#br0" timeOffset="71">7714 18121 148 0,'-6'0'57'0,"3"6"-30"0,-6-4-14 0,6 4 19 0,-3-1-7 16,-3-3 0-16,3 4-12 15,1 2-3-15,-1 2-6 16,3-2-5-16,0 0 0 0,3 3 1 16,6 7 2-16,2-4 3 15,4 1 2-15,0-1-1 16,-3-1 1-16,-3 0 0 15,-3-2 3-15,-3 2 6 16,-6 0 2-16,-6 0-7 16,-3 1-4-16,1-1-22 15,-1 0-8-15,3-5-160 32,-9-3 58-32</inkml:trace>
  <inkml:trace contextRef="#ctx0" brushRef="#br0" timeOffset="72">8949 17992 160 0,'-17'5'60'0,"17"-5"-32"0,-3 0-6 0,3 0 20 0,0-5-11 16,6-3-4-16,2-3-13 16,4-2-4-16,3 0-6 15,3-1-3-15,0 1 0 0,3 11 3 16,-3-4 5-16,0 14-7 15,-7 5-1-15,-5 6 1 16,-6 7 3-16,-9 6 0 16,-5 3 0-16,-1 2-1 15,-3-6 2-15,-3-2-1 16,0-2 0-16,3-3 8 0,3-3 3 16,3-3 4-1,4-4 2-15,8-6-8 16,6 5-3-16,2-3-6 0,7-7-2 15,3 2-3-15,6 1-1 16,0-1-10-16,0-2-5 16,-4 2-17-16,4-5-6 15,0 5-23-15,-3-2-9 16,-3-3-37 0</inkml:trace>
  <inkml:trace contextRef="#ctx0" brushRef="#br0" timeOffset="73">9357 17907 160 0,'15'-8'63'0,"-30"8"-34"0,24 3-19 16,-15-1 17-16,15 6-4 16,-6 13 0-16,0 6-3 15,0 10-1-15,0 3-10 16,3-6-5-16,0 3-3 0,0 3-15 16,0-6-5-16,0-2-34 0,0-8-16 15,0-3-13 1</inkml:trace>
  <inkml:trace contextRef="#ctx0" brushRef="#br0" timeOffset="74">9310 18116 180 0,'-6'-3'68'0,"3"6"-36"0,6-3-31 0,-3 0 14 15,6 0 3-15,0 0 3 0,5 5-6 16,1 3-2 0,6-8-7-16,6 6-4 0,-3-6-1 15,0 5-12-15,0-5-5 0,-4 0-30 16,-2 0-10-16,0 2-26 16</inkml:trace>
  <inkml:trace contextRef="#ctx0" brushRef="#br0" timeOffset="75">9542 18148 208 0,'0'8'79'0,"0"-3"-42"0,0 0-48 15,0-2 11-15,3 8-3 16,0-4 3-16,-3-1-12 16,0 2-5-16,0 2-35 15,3-7-14-15,-3 2 3 16,0 3 5-16</inkml:trace>
  <inkml:trace contextRef="#ctx0" brushRef="#br0" timeOffset="76">9530 18090 148 0,'-6'-6'55'0,"6"6"-30"0,0 0-29 16</inkml:trace>
  <inkml:trace contextRef="#ctx0" brushRef="#br0" timeOffset="77">9533 18082 146 0,'6'0'-76'16,"0"2"33"0</inkml:trace>
  <inkml:trace contextRef="#ctx0" brushRef="#br0" timeOffset="78">9607 18148 128 0,'12'13'49'0,"-21"0"-26"0,6 0-18 0,9-2 11 0,-3-3-3 16,0 0 2-16,0-3-6 15,0 3-1 1,-3-8 2-16,0 0 4 0,0 0-6 16,3-8-2-16,6 3-1 15,-3-8-1-15,3-1-5 16,-3 1-1-16,3 0 1 16,-3 0 0-16,0 7 1 15,0 4 2-15,0 4 1 0,2 4 3 16,-2 2-1-1,0 2 2-15,-3 4 5 0,0-7 4 16,0 4-8-16,0-8-2 16,0 2-2-16,-3-5 0 15,3 0 0-15,0-5 2 16,3-3-5-16,0-3-3 16,3-2-4-16,0 0 1 15,0-1 1-15,0 7 2 16,-3 1 1-16,6 6 1 15,-3 6 0-15,0 1 0 16,-3 4 0-16,-1-3 2 16,1 5-1-16,3-5-1 15,-3-3-13-15,0 1-6 16,0-1-21-16,0-2-10 0,0-3-28 16,0 0-16-1,3-3 46-15</inkml:trace>
  <inkml:trace contextRef="#ctx0" brushRef="#br0" timeOffset="79">9917 18140 140 0,'-3'0'52'0,"6"0"-28"0,0 2-22 15,0 4 12-15,0-1 2 16,3-2 2-16,3 2 2 16,0 3 2-16,2-3-12 15,1-5-3-15,0 0-3 0,0 0-2 16,0 0 1-16,0-5-2 0,-3-3-1 15,-3 3 1 1,0 2-1-16,-6-2-3 0,0-1 2 16,-3 4-8-16,-3-9-2 15,-3 11 1-15,-3 0 4 16,0 6 5-16,0-1 3 16,0-3 2-16,0 9 2 15,3-3 3-15,4 0 2 16,2 5-1-16,3-2 1 15,3-3-2-15,2 10 2 16,4 1-4-16,3-3 1 16,0-3-10-16,3 0 0 15,3-8-24-15,6 1-11 16,-3-6-35 0,-1-6-41-16,1 1 37 0</inkml:trace>
  <inkml:trace contextRef="#ctx0" brushRef="#br0" timeOffset="80">10244 18084 244 0,'-12'-2'90'0,"6"2"-48"0,-3 2-36 16,3-2 22-16,1 6-11 16,-1 2 1-16,0-3-7 15,3 5-1-15,3-2-6 16,6 0-5-16,3 3 0 0,-1 5 1 15,4-3 0-15,3 5-3 16,-3 1 2-16,-3 2 3 16,-6-2 3-16,-3 2 0 0,-3-3 0 15,-3-4-14 1,-6-4-7-16,0-2-44 0,0-3-19 16</inkml:trace>
  <inkml:trace contextRef="#ctx0" brushRef="#br0" timeOffset="81">11432 18000 140 0,'-15'0'55'0,"15"2"-30"0,0-2-29 16,0 0 60-1,6 0-16-15,0-2-6 16,0-1-3-16,0-2-19 16,-3-1-2-16,0-2 0 0,6 1-6 15,-3-4 0-15,0-2-2 16,0-1 1-16,-1 1-2 0,1-3 2 16,0 0-2-16,-3 3-1 15,0 0-2-15,0 5-1 16,0 0 2-16,0 8-2 15,0 3 1 1,3 7 2-16,-3-2 0 16,3 11 2-16,-3 2 1 15,3 5-1-15,-3 1 1 16,0 10-4-16,3-5 0 16,0-3-6-16,0-3 0 15,0-2-26 1,-3-5-10-1,0-4-60-15,0-1-26 16,-3-1 68-16</inkml:trace>
  <inkml:trace contextRef="#ctx0" brushRef="#br0" timeOffset="82">11426 18227 276 0,'-18'5'104'0,"18"-5"-56"0,3 0-56 16,6 0 9-1,9 0-2-15,0 6 3 16,5-6 3-16,4 0-2 16,6-6-8-16,3 6-2 0,-1-5-46 0,1 3-17 15,-3-4-30 1</inkml:trace>
  <inkml:trace contextRef="#ctx0" brushRef="#br0" timeOffset="83">11950 17875 192 0,'-6'6'74'0,"6"1"-40"0,0 17-38 16,0-10 13-16,0 12-5 16,0 0 0-16,0 6 4 15,0 3 5-15,0-4-7 16,3-4-3-16,0-1-2 0,0-2-23 0,0-8-8 16,-3 2-40-1,0-7-35-15,3-3 37 16</inkml:trace>
  <inkml:trace contextRef="#ctx0" brushRef="#br0" timeOffset="84">11837 18082 196 0,'-3'0'74'0,"3"2"-40"0,0-15-42 0,3 10 10 0,0 3 12 16,0-5 10-16,3 5 8 15,5 0 5-15,7 0-20 16,0-5-5-16,0 5-4 0,3-3-7 16,0-2 0-16,-3 0-12 15,-1 2-5-15,-2-2-36 16,0 5-16-16,-3-6-31 16</inkml:trace>
  <inkml:trace contextRef="#ctx0" brushRef="#br0" timeOffset="85">12060 18050 200 0,'0'5'77'0,"0"-2"-42"0,3 10-37 16,0-2 14-16,0 2-6 0,-3 0-1 15,9 0-3-15,-9 1-2 16,6-1 1-16,-6 0-15 0,6 0-3 16,0-5-40-1,-3 3-48-15</inkml:trace>
  <inkml:trace contextRef="#ctx0" brushRef="#br0" timeOffset="86">12060 18018 216 0,'-6'-13'82'0,"3"8"-44"0,6-6-44 0,-3 8 12 0,3 1-9 16,0-4 2-16,-3 6-4 15,0 0 1-15,0 0 2 16,0 0-17-16,3 0-7 0,0 6-121 31,6 2 76-31</inkml:trace>
  <inkml:trace contextRef="#ctx0" brushRef="#br0" timeOffset="87">12128 18031 124 0,'12'0'46'0,"-9"6"-24"0,0 2-10 16,0 2 13-16,0 6-7 16,0-3 0-16,0 6 2 0,0-6 4 15,0 0-12 1,-3 0 0-16,0-2 1 0,0-8-5 0,0 7-2 16,0-10-1-16,0 0 1 15,0 0-3-15,3-5-2 16,0 0-3-16,0-9-1 15,0-1-3-15,3-4-1 16,0 6 4-16,0 2 1 16,-3 3-3-16,3 3 1 15,0 10 8-15,0 3 7 16,0 8-1-16,-3-3 0 16,-3 1 2-16,0-1 5 15,0 0-7-15,0-5-1 16,0 0-5-16,0-3-1 0,0-5-3 15,3 0-1-15,3-5-1 16,0-3 0-16,-1-5-3 16,4-6 1-16,0 6 2 15,0 0 1-15,0 0-2 16,0 7 2-16,0 4 3 16,0 4 1-16,3 12 5 15,-3-4 3-15,0 3-4 16,-3 1 1-16,3-1-5 15,-6 0 0-15,0-5-23 16,0 3-9-16,5-9-26 16,-2 3-10-16,0 1-31 15</inkml:trace>
  <inkml:trace contextRef="#ctx0" brushRef="#br0" timeOffset="88">12426 18084 216 0,'0'6'82'0,"3"-12"-44"0,0 22-47 0,3-13 14 16,0-3-1-16,0 5 5 15,0 0-1-15,0-2 3 16,3-3-6-16,0-3-1 0,0-2 0 16,-4-3-2-16,1-2-2 15,3 4-4-15,-6-2 0 0,0 0-7 16,-3-2-1-16,-3 2-2 15,-6 3-1-15,0-3 8 16,1 8 3-16,-4 0 6 16,0 0 1-16,0 8 3 15,0 5 3-15,3 0 5 16,3 0 1-16,3 6-2 16,0-1 2-16,3 1-4 15,3-3-1-15,3-3-6 16,3 0-1-16,3-2-10 15,3 2-3-15,0-5-30 16,5-8-12-16,10 0-46 16</inkml:trace>
  <inkml:trace contextRef="#ctx0" brushRef="#br0" timeOffset="89">12706 18015 184 0,'-9'-5'71'0,"6"0"-38"0,-3 5-32 0,3 0 16 16,-3 0 9-16,0 5 5 16,-3-5 2-16,0 5 0 15,0-2-18-15,3 2-5 0,0 3 1 16,3 3-12-16,0-3-1 16,3 10-1-16,3-2 1 15,3 0 1-15,3 0 3 0,0-3-3 16,0 0 0-1,0 6 1-15,-3-6 2 16,-6 11 1-16,-3-8 1 0,-3 8-5 16,-3-8-1-16,-6 2-43 15,-9-5-20-15,1 6-49 16</inkml:trace>
  <inkml:trace contextRef="#ctx0" brushRef="#br0" timeOffset="90">13783 17926 112 0,'-3'0'44'0,"3"0"-24"0,-3 0 1 16,3 0 17-16,0 0-7 15,0 0-3-15,0 0-12 16,0 0-5-16,0 0-6 16,0 0 7-16,3 0 7 0,0 0-4 15,0-6 2-15,0-2-6 16,3 3-1-16,-3-8-6 15,0 0-1-15,3-6-3 16,-3 6-1-16,0 0 1 0,0-1 0 16,0 1 0-16,0 5 0 15,0 3-3-15,-3 0 2 16,0 2 1-16,3-2 2 16,-3 5-1-16,3 8-1 15,0 5 3-15,0 5 2 16,0 9 0-16,0-1 2 15,-3 6-2-15,3 0 0 16,-3 7-1-16,3-7 0 16,0 3-7-16,0-9 0 15,0 1 1-15,0-9 1 16,0 1-28-16,-3-6-13 0,0-5-143 31,-3 5 79-15</inkml:trace>
  <inkml:trace contextRef="#ctx0" brushRef="#br0" timeOffset="91">13763 18214 240 0,'-6'-8'90'0,"9"13"-48"0,0-5-38 16,-3 0 19-16,5 0-4 15,4 0 3-15,6 0-8 16,3 0-3-16,3 0-6 15,3 0-4-15,3 0 0 0,-4 3-10 16,1-3-4-16,0 5-48 16,-3 1-23-16,-3-4-22 15</inkml:trace>
  <inkml:trace contextRef="#ctx0" brushRef="#br0" timeOffset="92">14266 17875 148 0,'-3'0'57'0,"3"11"-30"0,0 10-14 16,0-8 17-16,0 6-17 15,0 7-5-15,0 1-3 16,3 4 1-16,0 1-3 15,-1-3-4-15,1-5 0 0,0-3-12 16,0-2-7-16,0-1-60 16</inkml:trace>
  <inkml:trace contextRef="#ctx0" brushRef="#br0" timeOffset="93">14197 18050 200 0,'-21'0'77'0,"21"0"-42"0,0 0-32 0,0 0 17 15,0 0-1-15,3 0 5 16,12 0-9 0,3 0-7-16,0-5-4 0,3 5 0 0,-3 0-5 15,-1-3-1-15,4-2-13 16,-3 5-5-16,-3 0-27 15,-3 0-12-15,-3 0-29 16</inkml:trace>
  <inkml:trace contextRef="#ctx0" brushRef="#br0" timeOffset="94">14394 18029 176 0,'0'0'68'0,"0"2"-36"15,0-2-26-15,0 6 15 0,5-6-9 16,-5 13 1-16,0 0-8 15,0 6-3-15,3-1-1 16,-3-2 1-16,0 3 1 0,0-6-6 16,0 0-2-16,0 0-75 15,0-7-45 1,0-6 50-16</inkml:trace>
  <inkml:trace contextRef="#ctx0" brushRef="#br0" timeOffset="95">14402 17965 220 0,'-14'-13'85'0,"17"13"-46"0,-3-5-46 0,0 5 14 0,0 0-10 16,0 0 2-16,6 0-17 16,-1 5-5-1,1-5-66-15,0 5-27 0</inkml:trace>
  <inkml:trace contextRef="#ctx0" brushRef="#br0" timeOffset="96">14456 18018 152 0,'3'11'57'0,"0"-3"-30"0,0 13-25 15,0-8 14-15,0 6-1 16,0-6 0-16,-3 5-1 15,3 1-1-15,-3-6-7 16,3 0-4-16,-3-5-1 16,0 0 1-16,3-3-1 0,-3-5-1 15,3 0 5-15,0-5 4 16,0-8-7 0,0 0-1-16,3-8-3 0,0 7 0 15,0-4 0-15,3 5-2 16,-1 5 3-16,1-3 0 15,0 11 3-15,0-3 1 16,-3 6 3-16,0 10 1 16,0-2 1-16,-3 2 0 15,0-5 0-15,-3 5 2 16,0-7-5-16,0 1-3 16,0-1-1-16,0-6 1 15,0 0-1-15,3-6 2 0,6-7-7 16,0 0-1-16,6-3-3 15,0 0 2-15,-3 3 4 16,-1 0 1-16,1 5-2 16,-3 8 2-16,3 0 7 15,-3 8 4-15,0 5 1 16,0 0 3-16,0 6-7 16,-3-6-4-16,0 6-2 15,0-6-1-15,0-5-33 16,0-3-15-16,0 0-58 15</inkml:trace>
  <inkml:trace contextRef="#ctx0" brushRef="#br0" timeOffset="97">14876 18031 220 0,'3'0'82'0,"0"6"-44"0,0 2-44 0,0-8 14 15,3 10-12-15,3-2-1 16,-1-3 4-16,1-5 2 16,3 0 1-16,0-5 1 0,0 5 2 15,0-5-2-15,0-3-2 16,-3 3 0-16,-3 2-1 16,0-8 0-16,-6 3 2 15,-3 3-1-15,-3-3-1 16,-3 3-4-16,-3 5-2 0,-3-3 3 15,0 6 1 1,-3 2 2-16,1 3 2 16,-1 3 3-16,3 2 2 15,0 3 5-15,6-3 5 0,9 6-9 16,0-6-2-16,6 5-6 16,3-4-3-16,6-1 4 15,0 0 1-15,-1 0-20 16,4-5-8-16,0-3-42 15,-3-5-54 1,0 0 31-16</inkml:trace>
  <inkml:trace contextRef="#ctx0" brushRef="#br0" timeOffset="98">15203 17992 148 0,'-3'-6'57'0,"3"4"-30"0,-3 2-3 0,0 0 22 0,0 0-8 16,-3 2-2-1,-3 4-16-15,0-1-5 0,1 3-9 16,-4-3-2-16,3 3 0 0,6 3-7 16,3-3-2-16,3 0-1 15,3 5 4-15,6 0-1 16,-1 6 1-16,1-6 0 16,-3 5 0-16,-3 3 6 15,-3 3 2-15,-6 3 6 16,-6-6 5-16,-3 3-7 15,-11-8-3-15,-1 2-59 16,0-5-25-16,3-7-35 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7T22:48:03.34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3199 6329 806 0,'-9'-16'17'0,"6"8"4"0,-9 0 1 0,6-2 2 16,3-1-24-16,-6-5 0 0,3 5 0 0,0 1 0 0,6-1 56 0,-6 3 6 15,3-5 2-15,-3 5 0 0,0 0 51 0,6 0 10 16,0-2 3-16,6 2 0 0,3 0 0 0,3 0 0 15,3 0 0-15,15 3 0 0,-1-1-103 0,13 4-25 16,9-4 0-16,2 1 0 0,10 0 0 0,5 2 0 16,10-2 0-16,5 2 0 0,-3-2 0 0,1 2 0 15,-4-5 0-15,6 3 0 0,4 5 0 0,-7-8 0 16,-2 0 0-16,-7 3 0 0,-6 0 0 0,-5-1 0 16,-9 4 0-16,-13-1 0 0,-5 0 0 15,-6 1 0-15,-18-1 0 0,3 3 0 0,-12 0 56 16,-15 0 7-16,-6 0 1 0,-12 3 0 0,-8-1-52 15,-13 4-12-15,-6-1 0 0,-11 3 0 0,-9 0 0 16,-7 5 0-16,1-5 0 0,-6 5 0 0,2-2 0 16,4-1 0-16,3 4 0 0,11-4 0 0,4 4 0 0,11-1 0 15,7-3 0-15,8 4 0 0,6 4 23 0,13-5 1 16,14 3 1-16,3 0 0 0,12 0-57 16,11-5-11-16,16-6-2 0,6 3-1 0,11-3 18 15,16-5 4-15,5 0 1 0,10-5 0 0,-4 5 54 0,4-6 10 16,-1-1 3-16,3 1 0 0,-11 4-87 0,-4-1-17 15,-5 3-3-15,-13-8-1 0,-8 5 52 0,-3-2 12 0,-13 2 0 16,-2 1 0-16,-12 2-54 0,-12 0-8 16,-3 5-2-16,-6 6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8T00:15:48.0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14876 15028 57 0,'0'0'0'0,"0"0"0"0,0 0 0 0,0 0 0 16,0 0 110-16,0 0 17 0,3-2 3 0,-3 2 1 16,0 0-53-16,6-3-10 0,-3-2-3 0,-3-1 0 15,0 1-22-15,0 5-5 0,0-5-1 0,-3 2 0 16,-3 1-9-16,3-4-3 0,-6 4 0 0,3 2 0 15,-3-3-5-15,-6 0 0 0,3 3-1 0,-3 0 0 0,-3-2-19 0,1 2 0 16,-4-3 8-16,3 0-8 0,-6 3 0 0,3 0 0 16,0-2 0-16,-2 2 0 0,-1 0 13 15,-3 2-1-15,0-2 0 0,0 3 0 0,1 0-12 0,-1-1-16 16,-3 1 3-16,3 0 1 0,-3 2 12 0,4-2 16 16,-4 2-3-16,0-2-1 0,3 2-12 0,-2 0-13 15,-1 0 2-15,0 3 1 0,0-2 26 0,1 2 4 16,-4 0 2-16,0 2 0 0,0 1 0 0,4-1 0 15,-1 3 0-15,0 1 0 0,0 2-10 0,3-1-1 16,1 4-1-16,-4 0 0 0,3-1 8 0,0 3 2 16,1 0 0-16,2 3 0 0,0 0-11 0,0 2-1 15,0-2-8-15,3 3 12 0,4-1 0 0,-1 3-1 0,0 0 0 16,3-2 0-16,0-1-3 0,0 3 0 0,6 1 0 16,0-4 0-16,3 0-8 0,0 1 0 0,6-1 0 0,0 1 0 15,0-1 0-15,3 1 0 0,6-3 0 0,0 2 0 16,3-5 0-16,6 3 0 0,3-3 14 0,6 0-4 15,2-5-10-15,7 3 8 0,3 2-8 0,6-3 8 16,5-2 14-16,10 0 2 0,2-3 1 0,10 1 0 16,5 1-11-16,3-1-2 0,7-4-1 0,5-2 0 15,3 0 1-15,3-3 0 0,1-2 0 0,5 0 0 16,0-3 3-16,3-3 1 0,0-2 0 0,0 0 0 16,1-1 8-16,-4-2 3 0,-6 0 0 0,-3-2 0 15,-2-3-27-15,-4-3 0 0,-3 0 0 0,-2-3 0 16,-4-2 0-16,0-3 0 0,-2-5 0 0,-7 0 0 15,-8 0 0-15,-4-5 0 0,-8-3 0 0,-7-3 8 16,-8 0-8-16,-6 3-14 0,-3-3 3 0,-10 1 1 0,-8-1 10 16,-6-2 0-16,-12-3-9 0,-5 0 9 0,-10 0 0 0,-12 0 0 15,-9 0 0-15,-11 2 0 0,-13 1 21 0,-2 2 6 16,-3 3 1-16,-7 3 0 0,-5 0 15 0,-3 5 3 16,2-1 1-16,1 7 0 0,3-1-38 0,-1 3-9 15,7 5 0-15,5 5 0 0,4 3 0 0,5 6 0 16,4-1 0-16,5 3-901 0</inkml:trace>
  <inkml:trace contextRef="#ctx0" brushRef="#br0" timeOffset="1644.956">3859 12695 687 0,'0'0'30'15,"0"0"7"-15,0 0-29 0,0 0-8 0,0 0 0 0,0 0 0 0,6 2 61 0,3-2 11 16,-6-2 3-16,6 2 0 0,0-3 13 0,0 3 2 15,3-3 1-15,3 3 0 0,3-2-12 0,9 2-3 16,-1-6 0-16,10 4 0 0,6-1 0 0,5-2-1 16,10 0 0-16,8-3 0 0,10 0-21 0,8 0-4 15,12-5-1-15,10 5 0 0,8 0-31 0,3 2-6 16,3 1-2-16,0 2 0 0,9 3-2 0,-12-2 0 16,-3 2 0-16,-3-3 0 0,0 3-8 0,-5 0 8 15,-7 3-8-15,-6-3 8 0,-6-3-8 0,-8 3 12 16,-7-2-12-16,-5-1 12 0,-7 0-12 0,-8 3 10 15,-10 0-10-15,-2 3-622 16,-9-3-130-16</inkml:trace>
  <inkml:trace contextRef="#ctx0" brushRef="#br0" timeOffset="4957.949">10842 13666 561 0,'0'0'24'0,"0"0"7"0,0 0-31 0,0 0 0 0,0 0 0 0,0 0 0 15,0 0 85-15,0 0 11 0,0 0 3 0,3 5 0 16,3 6-28-16,-3-1-6 0,-3 1-1 0,-3 2 0 15,3 3 0-15,0 5 0 0,-6 0 0 0,3 0 0 0,1 6-25 0,-1-3-6 16,-3-3-1-16,3 0 0 0,-3 0-16 0,6 0-3 16,-3-2-1-16,3-1 0 0,0-2-4 0,0 0-8 15,3-3 11-15,-3 1-11 16,3-4-27-16,0-2-12 0,0 0-2 16,0 0-395-16,0-5-80 0</inkml:trace>
  <inkml:trace contextRef="#ctx0" brushRef="#br0" timeOffset="5315.936">10982 13862 288 0,'0'0'12'0,"0"0"4"0,0 0-16 0,0 0 0 0,0 0 0 0,0 0 0 15,0 0 79-15,0 0 13 0,0 0 2 0,0 0 1 16,0 0-60-16,0 0-12 0,0 0-3 0,0 0 0 16,0 0 7-16,-6 0 1 0,-2 0 0 0,2 2 0 15,-3 1-20-15,0 2-8 0,-3-2 0 0,0 2 8 16,0 0 8-16,0-2 0 0,0 2 1 0,3 1 0 16,-3-4 1-16,3 4 0 0,0-4 0 0,4 3 0 15,2 1 22-15,3-6 5 0,0 0 1 0,0 0 0 16,0 0-11-16,0 0-3 0,0 0 0 0,0 0 0 15,3 5 7-15,-1 0 1 0,4 1 0 0,0-1 0 16,6 0-20-16,-3 0-3 0,6 1-1 0,-3-1 0 16,3-2-6-16,-3 5-2 0,0-6 0 0,0 4 0 0,0-4-8 15,-1 1 0-15,-2 2-12 0,3-2 12 16,-3 2-64-16,0-2-4 0,0-1-2 16</inkml:trace>
  <inkml:trace contextRef="#ctx0" brushRef="#br0" timeOffset="5747.976">11101 13912 648 0,'0'0'28'0,"0"0"7"0,0 0-35 0,0 0 0 0,6 0 0 15,-6 0 0-15,0 0 53 0,0 0 4 0,6 0 1 0,0 0 0 16,3 2 9-16,-3-2 1 0,-3 0 1 0,3 3 0 15,0-3-20-15,0 3-4 0,3-3-1 0,-3 0 0 16,0 0-20-16,0 0-5 0,0 0-1 0,3-3 0 16,-6 0-18-16,3 1 0 0,3-1 8 0,-6 1-8 15,-3 2 0-15,5-3 0 0,-5 3 0 0,3-3 0 16,0-2-11-16,-3 5 1 0,0-5 0 0,0 5 0 16,0 0 10-16,-3-6 14 0,-2 1-3 0,2 0-1 15,-3 2-24-15,0 0-5 0,-3 1-1 0,0-1 0 16,0 3 12-16,0 0 8 0,0 0-12 0,0 3 12 15,0-3-16-15,-3 5 3 0,3-2 1 0,0 2 0 16,0 3 12-16,1-3 0 0,2 6 0 0,0-3 0 16,-3 0 0-16,6-3 0 0,-3 3 0 0,3 0 10 0,3 2-2 15,-3-2 0-15,0 0 0 0,6 3 0 0,0-3 16 0,0 2 4 16,0-2 0-16,3 3 0 0,0-3-12 0,0 0-3 16,3-3 0-16,-1 0 0 0,1-2-13 0,3 2 0 15,-3-2 8-15,3 0-8 16,-3-1-27-16,3-2-8 0,0-2-1 0,-3 2-545 0</inkml:trace>
  <inkml:trace contextRef="#ctx0" brushRef="#br0" timeOffset="5930.942">11244 13917 910 0,'0'0'40'0,"0"0"9"0,0 0-39 0,0 0-10 0,0 0 0 0,6 5 0 16,0 1 19-16,0 2 1 0,-3 0 1 0,0-1 0 15,-3 4 19-15,3-3 4 0,0 0 1 0,3 3 0 16,-3-4-21-16,3 1-5 0,0 0-1 0,0 0 0 16,0 0-18-16,3-2 0 0,-3-1-11 0,0-3 11 31,0 1-138-31,0 0-21 0</inkml:trace>
  <inkml:trace contextRef="#ctx0" brushRef="#br0" timeOffset="6137.942">11432 13901 856 0,'0'0'19'0,"0"0"4"0,0 0 1 0,0 0 0 0,-6 6-24 0,0-1 0 0,3 0 0 0,-6 3 0 15,0 5 24-15,0-2 1 0,0 5 0 0,0-3 0 0,0 3 22 0,0 0 4 16,1-3 1-16,2 0 0 0,-3 3-7 0,0-3-1 16,3 0 0-16,-3-2 0 0,3 2-35 0,0-2-9 15,0-1 0-15,3 1 0 16,-3 0-30-16,6-3-8 15,0 0-2-15,0-8-319 0,-6 5-64 0</inkml:trace>
  <inkml:trace contextRef="#ctx0" brushRef="#br0" timeOffset="6651.956">11518 13711 460 0,'0'0'41'0,"0"0"-33"0,0 0-8 0,0 0 0 16,0 0 112-16,0 8 21 0,0 0 4 0,0 2 1 16,0 3-96-16,-3 1-19 0,0-1-4 0,3 3-1 15,-3 2 33-15,0 1 6 0,-3-1 2 0,3 1 0 16,0 2-8-16,0-2-2 0,0-1 0 0,0-2 0 15,3 0-22-15,-3 0-5 0,3-3-1 0,-3-3 0 16,3 1-21-16,0 0 9 0,0-3-9 0,0-3 0 16,0-5 8-16,0 0-8 0,0 0 0 0,0 0 0 15,0 0 0-15,0 0 0 0,0 0 0 0,0 0-9 0,0 0 9 16,0 0-12-16,6-8 12 0,0 3-12 0,-3-3 1 0,3 0 0 16,-3-3 0-16,3 3 0 0,0-2-5 0,0 2 0 15,-3 0-1-15,-3 8 0 0,6-6 5 0,0 1 2 16,-6 5 0-16,0 0 0 0,6-5 10 0,3 2 0 15,-9 3 0-15,9 0 0 0,-3 3 8 0,0 0-8 16,3-1 8-16,-3 1-8 0,0 5 11 0,3 0-3 16,-4-3 0-16,1 0 0 0,0 1 3 0,0-1 0 15,-6-5 0-15,0 5 0 0,0-5-11 0,0 0 0 16,0 8 9-16,0-3-9 0,-3 3 11 0,-3-2-3 16,0-1 0-16,-2 3 0 0,2-5-8 0,-3 2 0 15,0 0 0-15,0 0-11 16,0-5-21-16,3 6-5 0,-3-4-1 0,3 1 0 15,-3-3-44-15,3 3-9 0,0-3-1 0,0 0-240 0,0-3-47 16</inkml:trace>
  <inkml:trace contextRef="#ctx0" brushRef="#br0" timeOffset="6988.945">11744 13901 172 0,'-3'0'16'0,"0"3"-16"0,0 0 0 0,-2 2 0 16,5-5 210-16,-3 5 39 0,-3 0 8 0,0 6 2 15,0-3-201-15,0 2-40 0,3 1-8 0,-3 0-2 0,0-1 39 0,3-2 7 16,0 5 2-16,3-5 0 0,-3 3 0 0,3-3 0 16,3 2 0-16,3-2 0 0,0 0-30 0,3-2-6 15,-3-1 0-15,0-2-1 0,0-1-19 0,3 1 0 16,-4-3 8-16,4 0-8 0,0-5 8 0,0 2-8 15,0-2 9-15,-3-3-9 0,3 0 8 0,-3 2-8 16,-3-1 0-16,0-4 0 0,-3 3 9 0,3-3-9 16,-3 6 8-16,-3-3-8 0,0 3 8 0,0-3-8 15,-3 0 8-15,-3 0-8 0,0 3 0 0,3-1-11 16,-3 4 1-16,0-1 0 0,0 3 0 0,4 0 0 16,-1 3 0-16,0-1 0 15,3 4-34-15,-6-4-8 0,3 1 0 0,0 2-1 16,3 1-49-16,0-1-10 0,3-5-1 0,0 0-1 0</inkml:trace>
  <inkml:trace contextRef="#ctx0" brushRef="#br0" timeOffset="7518.95">11884 13917 774 0,'0'0'34'0,"0"0"7"0,0 0-33 0,0 0-8 0,0 0 0 0,0 0 0 15,0 0-9-15,0 0-4 0,0 0-1 0,0 0 0 16,0 0-9-16,0 0-1 0,0 0-1 0,0 0 0 16,0 0 14-16,0 0 11 0,0 0-13 0,0 0 5 15,0 0 8-15,0 0 0 0,0 0 0 0,0 0-8 16,0 0 8-16,0 0 0 0,0 0 0 0,0 0-8 0,0 0 27 0,0 0 5 16,0 0 2-16,0 0 0 0,0 0 29 0,0 0 5 15,-6 3 2-15,3 2 0 0,0 3-6 0,0 0-2 16,0 0 0-16,0 2 0 15,3 4 5-15,0-4 1 0,-3 3 0 0,6-2 0 0,-3 0-24 0,3-1-5 16,-3-2-1-16,3 3 0 0,0-3-18 16,0 0-3-16,-3-8-1 0,3 5 0 0,-3-5-8 15,6 5 12-15,-6-5-12 0,6 5 12 0,-6-5-12 0,0 0 0 16,9 0 9-16,-9 0-9 0,6-2 8 0,0 2-8 16,0-5 8-16,-3-1-8 0,3 1 16 0,-3 0-2 15,-3-3 0-15,3 0 0 0,0-3-14 0,0 1-13 16,-3 2 2-16,0-3 1 0,3 1 10 0,-3-1 0 15,0 3 0-15,0 0 0 0,0 0 0 0,-3 3 0 16,3 5 0-16,0 0 0 0,-3-5 0 0,3 5 8 0,0 0-8 16,0 0 0-16,-6-3 0 0,6 3 0 0,0 0 0 0,0 0-8 15,-3 5 8-15,0 0 16 0,0 1-4 0,3-1-1 16,0 0-19-16,0 3-4 0,0 0-1 0,3-2 0 16,3-1 13-16,-3 0 0 0,-3-5 0 0,3 8-9 15,3-3 9-15,-3 3-8 0,3-2 8 0,-6-6-8 31,3 5-27-31,3 0-5 0,-6-5 0 0,0 0-377 0,6 3-75 0</inkml:trace>
  <inkml:trace contextRef="#ctx0" brushRef="#br0" timeOffset="7920.946">12027 13946 115 0,'0'0'10'0,"0"0"-10"16,0 0 0-16,3 8 0 0,3 0 129 0,-3 0 24 16,-3 0 5-16,3 0 1 0,0 2-49 0,0 1-10 15,0-3-1-15,0 0-1 0,0 0-37 0,0 0-7 0,-3-8-2 0,3 8 0 16,-3-8-27-16,0 0-5 15,0 0-2-15,0 0 0 0,0 0-18 0,0 0 0 16,0 0 0-16,0 0 0 0,0 0 13 0,0 0-1 16,0 0 0-16,0 0 0 0,0 0 6 0,0 0 1 0,0 0 0 15,0 0 0-15,-3-3-2 0,0 0 0 0,3-2 0 0,0-5 0 16,0 2 3-16,3 0 0 0,3-3 0 0,-3 1 0 16,0-1-4-16,0 0 0 0,3 3 0 0,0 3 0 15,0 0-16-15,0 0 0 0,0-1 8 0,2 1-8 16,1 2 0-16,0 1 0 0,-3-1 0 0,3 3 0 15,3-3-16-15,-3 3-8 0,-9 0 0 0,6 3-1 32,3 0-108-32,0-3-22 0,3 0-4 0</inkml:trace>
  <inkml:trace contextRef="#ctx0" brushRef="#br0" timeOffset="8330.954">12361 13917 954 0,'0'0'42'0,"0"0"9"0,0 0-41 0,0 0-10 0,0 0 0 0,-6-3 0 0,0 1 87 0,0-1 15 15,0 1 3-15,3-1 1 0,-6 3-72 0,3 0-14 16,0 3-4-16,0-1 0 0,-3 1-8 0,3-3-8 16,-3 2 12-16,0 4-12 0,3 2 15 0,-3-3-4 15,3 3-1-15,-3 2 0 0,6-2-10 0,-2 6 0 16,2-6 0-16,0 2 0 0,3 3 10 0,0-2 0 16,-3 0 0-16,3-1 0 0,3-2-10 0,0 0-14 15,0-3 3-15,2 3 1 0,1-2 22 0,0-6 4 16,-6 0 0-16,6 0 1 0,0 0-17 0,0 0 0 15,0-3 0-15,0-2 0 0,0-3-12 0,0 0-4 16,0 0 0-16,0-3 0 0,0 1 16 0,0-1 0 16,0-2 0-16,0 2 10 0,0-2-10 0,-3 0 0 0,0 2 0 15,0-2-11-15,3-3 1 0,-3 0 0 0,0 3 0 0,0-3 0 16,-3 0-3-16,0 0-1 0,3 0 0 0,-3 1 0 16,-3 1-8-16,3 1-2 0,0 0 0 0,3 2 0 15,-6 3 32-15,3 0 7 0,0 3 1 0,0 5 0 16,0 0-4-16,0 0 0 0,0 0 0 0,0 0 0 15,0 0 0-15,0 13-1 0,3 1 0 0,-3-1 0 16,2 5 30-16,1 4 7 0,-3 1 0 0,3 1 1 16,0 0-11-16,0 0-2 0,0 0-1 15,0-1 0-15,3-4-15 0,0 2-4 0,0-5 0 0,0 0 0 16,0 0-16-16,0-3 0 0,6-2 0 0,-3-4-528 16,0 1-103-16</inkml:trace>
  <inkml:trace contextRef="#ctx0" brushRef="#br0" timeOffset="8696.945">12530 13989 936 0,'0'0'41'0,"0"0"9"0,0 0-40 0,0 0-10 0,0 0 0 0,0 0 0 16,6 0 36-16,6-3 6 0,-3 6 1 0,0-3 0 15,3 0-11-15,3 0-1 0,0 0-1 0,-1 2 0 16,1-2 14-16,3 0 2 0,3 0 1 0,0 0 0 15,-3 3-10-15,3-1-1 0,-1-2-1 0,-2 3 0 16,0-3-25-16,0 0-10 0,0 0 8 0,-3 0-8 16,3 0 0-16,-4-3-14 0,1 1 2 0,3 2 0 15,-6-3-20 1,3 1-3-16,-3-1-1 0,0 3-376 0,0-5-76 0</inkml:trace>
  <inkml:trace contextRef="#ctx0" brushRef="#br0" timeOffset="8962.946">12935 13904 345 0,'0'0'31'16,"0"0"-31"-16,-6 0 0 0,0 0 0 0,0 0 165 0,0 0 27 15,0 3 6-15,0-3 1 0,0 0-124 0,6 0-25 16,0 0-5-16,0 0-1 0,0 0-9 0,0 0-3 16,0 0 0-16,0 0 0 0,0 0-17 0,9 5-4 15,0 0-1-15,0 0 0 0,0 1-10 0,3-1 10 16,0-2-10-16,3 2 10 0,0 0-10 0,0 0 0 15,-4 1 0-15,1-1 0 0,0 0 0 0,-3 3 0 16,0-2 0-16,0-1 0 0,-3 0 0 0,-3 3 0 16,0-3 0-16,-6 1 0 0,0 2 16 0,-3-3 0 15,-3-2 1-15,0 2 0 0,0 0-17 0,0 0 0 0,-3 1 0 16,1-4 0-16,-1 4 0 0,3-1 10 16,-3-2-10-16,6-1-428 0,-3 1-90 15</inkml:trace>
  <inkml:trace contextRef="#ctx0" brushRef="#br0" timeOffset="9448.944">13426 13917 230 0,'0'0'20'0,"0"0"-20"0,-6 0 0 0,0-3 0 15,0 3 183-15,-3 0 32 0,3 3 6 0,-3 0 2 16,1 2-147-16,-1 3-28 0,0 0-7 0,0 0-1 15,0 2 4-15,0 1 0 0,0 5 0 0,0-3 0 16,0 0 0-16,3 1 1 0,0-1 0 0,3 3 0 16,0-3-11-16,0 0-2 0,6-2-1 0,-3-1 0 15,6 1-31-15,-3-1 0 0,0-2 0 0,6-2 0 16,0-1-35-16,0 0-3 0,3 1-1 0,0-4-411 16,0-2-82-16</inkml:trace>
  <inkml:trace contextRef="#ctx0" brushRef="#br0" timeOffset="9732.94">13521 14028 57 0,'0'0'0'0,"-6"0"0"0,-2 0 0 0,2 3 0 15,0-3 0-15,0 5 0 0,-3-2 248 0,3 2 44 16,0 0 8-16,0 3 3 0,0 0-231 0,0 0-47 16,3 0-9-16,0 0-1 0,0-3 25 0,0 3 4 15,3-8 2-15,0 0 0 0,3 11-13 0,3-6-2 16,0 3-1-16,0-3 0 0,0 1-7 0,3-4-2 15,-3-2 0-15,3 3 0 0,0-3-21 0,0-3 0 16,-1 1 0-16,1-4 8 0,-3 1 1 0,0 0 1 16,-3 2 0-16,3-2 0 0,-6-3 3 0,0 3 1 15,0-1 0-15,-3 1 0 0,0 0-5 0,0-1-1 0,-3 1 0 0,3 0 0 16,-6 0-8-16,3-1 10 0,-5 1-10 0,2 0 10 16,0 2-22-16,0 0-4 0,-3 1 0 0,3 2-1 31,0 0-55-31,0 0-12 0,3 0-1 0,3 0-1 0</inkml:trace>
  <inkml:trace contextRef="#ctx0" brushRef="#br0" timeOffset="10050.944">13581 14036 936 0,'0'0'41'0,"6"3"9"0,0 2-40 0,-3 0-10 0,-3-5 0 0,3 6 0 15,3-1 41-15,-6-5 7 0,0 0 0 0,0 0 1 16,0 0-31-16,-3 5-6 0,3-5-2 0,0 0 0 15,0 0 34-15,-6 6 6 0,6-6 2 0,-6 0 0 16,6 0-8-16,-6 0 0 0,6 0-1 0,0 0 0 16,-3-6-13-16,3 1-2 0,0 0-1 0,6-6 0 0,-3 6-27 0,3-3 0 15,0-3 0-15,0 1 0 0,6 2-11 0,-3-3 11 16,-1 6-8-16,1-3 8 0,0 3 0 0,3 5 0 16,-3-6 0-16,0 4 0 0,0 2 8 0,0 0 0 15,-3 2 0-15,3 1 0 0,-6 2 6 0,3 1 2 16,0 2 0-16,-3-1 0 0,0 4-4 0,0 0 0 15,-3-3 0-15,3 0 0 0,-3 2-12 0,0-5 9 16,0 6-9-16,0-3 8 0,0-8-8 0,3 8-17 16,-3 0 4-16,0-8 1 15,0 0-112-15,0 0-23 0,9 10-4 0,-9-10-1 0</inkml:trace>
  <inkml:trace contextRef="#ctx0" brushRef="#br0" timeOffset="10334.953">13980 13933 979 0,'0'0'87'0,"-3"-3"-70"0,-3 1-17 0,0-1 0 16,6 3 143-16,-3-3 25 0,-6 3 4 0,3 3 2 15,0-3-130-15,0 3-27 0,-3-1-5 0,0 1 0 16,0 2-12-16,3 1 0 0,3-1 0 0,-3 0 8 16,3 0 0-16,1 1-8 0,2 2 12 0,0 0-4 15,0 0 11-15,2 2 1 0,1-2 1 0,3 3 0 16,-3-3-8-16,0 2-1 0,3-2-1 0,-3 0 0 15,3 0 1-15,-3 0 0 0,-3-3 0 0,0-5 0 0,-3 8-4 0,0 0-8 16,0-3 12-16,-3 3-4 0,0-5 2 0,0 0 0 16,0 2 0-16,1-2 0 0,-4-3-10 0,3 0 0 15,0 0 0-15,0 0 0 16,0 0-37-16,3 0-10 0,-3-3-1 0,3 0-1 16,3 3-91-16,0 0-19 0,0 0-3 0,0-5-1 0</inkml:trace>
  <inkml:trace contextRef="#ctx0" brushRef="#br0" timeOffset="10605.96">13989 14007 1090 0,'9'0'48'0,"-9"0"11"0,0 0-47 0,0 0-12 15,0 0 0-15,0 0 0 0,0 0 53 0,0 8 9 0,-3 0 2 0,3 0 0 16,3 0-39-16,-3 0-7 0,0 2-2 0,0-2 0 16,3 0 18-16,-3 0 3 0,0 0 1 0,3-3 0 15,6 3-3-15,-1-2-1 0,-5-1 0 0,6 0 0 16,-9-5-19-16,6 3-4 0,3 2-1 0,-3-2 0 15,3-3 18-15,-3-3 4 0,0 0 1 0,3 1 0 16,-9 2-20-16,3-5-4 0,3 2-1 0,-3-5 0 16,0 0 1-16,0 0 0 0,-3 3 0 0,0-3 0 15,0-3-9-15,-3 3 8 0,0-2-8 0,0 2 8 16,-3-3-21-16,0 3-5 0,0-2-1 0,-3 2 0 16,6 0-62-1,-3 0-13-15,-3 0-2 0,3 0-1 0,-3 0-26 0,6 0-5 16</inkml:trace>
  <inkml:trace contextRef="#ctx0" brushRef="#br0" timeOffset="10800.941">14182 13745 576 0,'0'0'25'0,"0"0"6"0,0 0-31 0,6-3 0 16,-6 3 0-16,0 0 0 0,6 0 195 0,-6 0 33 16,0 0 6-16,6 8 2 0,-6 0-152 0,3 3-29 15,-3 2-7-15,-3 6 0 0,0-1 4 0,0 3 2 16,-3 3 0-16,3 0 0 0,-6-3-29 0,6 3-5 15,-3-6-2-15,3 4 0 0,3-4-10 0,0-2-8 16,-3 0 9-16,3-3-9 0,3 0 0 0,0 1-8 16,3-4-1-16,-3 1 0 15,0-3-164-15,3 0-33 0,6 0-6 0,-12-8-2 0</inkml:trace>
  <inkml:trace contextRef="#ctx0" brushRef="#br0" timeOffset="11123.954">14316 14020 518 0,'0'0'46'0,"0"0"-37"0,0 0-9 0,0 0 0 16,0 0 202-16,0 0 38 0,0 0 8 0,9 3 2 16,-9-3-199-16,6 0-40 0,3 0-11 0,0 0 0 15,0 0 10-15,0-3-2 0,0 3 0 0,-3-2 0 16,3 2 36-16,-1-6 6 0,4 4 2 0,-3-4 0 16,0 4-37-16,0-4-7 0,0 1-8 0,-3 0 11 15,0 2-11-15,-6 3 0 0,0-8 0 0,3 3 0 16,-3-3 0-16,0 8 0 0,0-5 0 0,0 5 12 15,-3-6-12-15,-3-1 0 0,3 1-12 0,-3 1 12 16,0 0-12-16,-3-1 12 0,0 4-12 0,0 2 12 16,0 0-16-16,-2 0 5 0,2 2 1 0,-3 4 0 0,3 2 10 15,0 0 16-15,0-1-4 0,0 4-1 0,3 0 14 0,0 2 3 16,0 0 1-16,3 0 0 0,3-2-1 0,0 2 0 16,3-2 0-16,0-1 0 0,3 1-5 0,0-1-2 15,6-2 0-15,3 0 0 0,3-2-13 0,0-4-8 16,2 4 10-16,7-6-10 15,3 0-40-15,3-3-15 0,-1 0-2 0</inkml:trace>
  <inkml:trace contextRef="#ctx0" brushRef="#br0" timeOffset="11700.941">14822 14007 403 0,'0'0'36'0,"0"0"-36"15,0 0 0-15,6 8 0 0,0 0 118 0,3-3 17 16,3 1 3-16,-3-1 1 0,3 0-91 0,0 0-19 15,3 1-3-15,-4-4-1 0,4 1 15 0,3 0 2 16,3-3 1-16,-3 0 0 0,3 0 20 0,-3 0 4 16,2 0 1-16,1-3 0 0,0 0-20 0,0 1-4 15,0-4-1-15,0 1 0 0,2-3-16 0,1 3-3 16,-3-3-1-16,3 0 0 0,0-3-7 0,-1 3 0 16,-5 1-1-16,0-4 0 0,-3 0-15 0,3 3 0 0,-3-5 0 15,-3 3 0-15,-3-1 22 0,0-2 5 0,0-3 1 16,-4 3 0-16,1-3-13 0,-6 3-3 0,0-3 0 0,0 0 0 15,-3 0 0-15,0 3-1 0,0 0 0 0,-2-1 0 16,2 4-11-16,-3-1 0 0,0 1 0 0,-3 2-11 16,3 2 11-16,0 1-13 0,0 0 5 0,0-1 8 15,0 6-16-15,6 0 5 0,0 0 1 0,0 0 0 32,-6 0-37-32,6 0-7 0,0 0-2 0,0 0-440 0,0 0-89 0</inkml:trace>
  <inkml:trace contextRef="#ctx0" brushRef="#br0" timeOffset="12318.94">15292 13655 403 0,'0'0'36'0,"0"0"-36"0,0 0 0 0,0 0 0 16,0 0 116-16,0 0 17 0,0 0 3 0,0 0 1 16,0 0-91-16,0 0-18 0,-5 5-4 0,-1 1-1 15,0-1 21-15,-3 3 4 0,0 0 0 0,0 2 1 16,0-2 8-16,-3 3 2 0,3 2 0 0,0-5 0 16,-3 3-6-16,3-3-1 0,3 0 0 0,-3 2 0 15,3-4-34-15,0-1-7 0,4 0-2 0,-1 0 0 16,0 1 3-16,3-6 0 0,0 0 0 0,0 0 0 15,0 0-1-15,0 0 0 0,0 0 0 0,0 0 0 16,8-3 1-16,1 0 1 0,-3-2 0 0,3-3 0 16,0 3-13-16,0 0 0 0,3-1 8 0,-3-2-8 15,0 0 0-15,3 0 0 0,-3 1 0 0,0-1 0 0,0 0 0 16,3 0 0-16,-1-3 0 0,1 3 0 16,-3 0 0-16,3 3 0 0,-6-3 0 0,3 3-10 0,0-1 10 15,0 4 0-15,-6-3 0 0,3 5-8 0,0 0 8 0,-6 0 0 16,0 0 0-16,6 2-8 0,3 3 8 0,-6 3 9 15,3-2-1-15,-3 2-8 0,3 0 29 0,2-1-1 16,-2 4 0-16,3 0 0 0,0-1-17 0,0-2-11 16,0 3 12-16,3-3-12 0,-3 2 0 0,0-2 0 15,3-2 0-15,-3-1 0 16,3 0-111-16,0 0-22 0</inkml:trace>
  <inkml:trace contextRef="#ctx0" brushRef="#br0" timeOffset="16286.952">21606 13049 172 0,'0'0'16'15,"0"0"-16"-15,0 0 0 0,0 0 0 0,0 0 45 0,0 0 7 16,0 0 0-16,0 0 1 0,0 0-5 0,0 0-2 16,0 0 0-16,0 0 0 0,0 0 55 0,0 0 11 15,0 0 3-15,0 0 0 0,0 0-29 0,0 0-6 16,0 0 0-16,0 0-1 0,0 0-37 0,6-5-7 15,-3-6-2-15,3 3 0 0,0 1-8 0,3-1-1 16,-1-3-1-16,4-2 0 0,3-6-7 0,0 3-2 16,3-2 0-16,3-1 0 0,0-4 0 0,-1 1 0 15,7-1 0-15,0-1 0 0,0-5-6 0,3-3-8 16,-1 3 11-16,1-3-11 0,-3 0 19 0,3 3-3 0,-1 0-1 16,1 3 0-16,3-1-2 0,-3 6 0 0,-6 2 0 0,2-2 0 15,1 8-13-15,-6 0 0 0,-3 0 8 0,0 5-8 16,0-3-15-16,-4 6-5 0,-5 2-2 0,3-2 0 31,-3 5-21-31,0 0-4 0,-6 0-1 0,-3 0 0 16,0 0-22-16,0 0-5 0,0 0-1 0,0 8 0 0</inkml:trace>
  <inkml:trace contextRef="#ctx0" brushRef="#br0" timeOffset="16605.944">22243 12287 691 0,'0'0'61'15,"3"-5"-49"-15,0 2-12 0,3 1 0 0,0-1 141 0,0 0 26 16,5 3 5-16,1-2 0 0,-3 2-132 0,3 0-28 15,0 2-4-15,3-2-8 0,-3 3 0 0,0 0 0 16,3 2-8-16,-3-2 8 0,-1 2-8 0,1 3 8 16,-3 0 0-16,0 0 0 0,0 2-8 0,-3 1 8 15,-3-1 0-15,3 1 0 0,-6 2 0 0,0 1 0 16,0-1 0-16,-6 0 0 0,3-2-24 0,-3 2 1 16,0-3 1-16,0 4 0 15,0-6-5-15,0-1-1 0,0 1 0 0,0 0 0 16,1 0-24-16,2-2-4 0</inkml:trace>
  <inkml:trace contextRef="#ctx0" brushRef="#br0" timeOffset="17644.941">22850 11830 543 0,'0'0'24'0,"0"0"5"0,0 0-29 0,-3-3 0 0,0 0 0 0,0 1 0 15,-3 2 98-15,0-3 14 0,0 3 2 0,0 3 1 0,-3-1-31 0,3 4-5 16,-3-1-2-16,0 3 0 0,1 0-37 0,-1 2-7 16,0 1-1-16,0 2-1 0,0 0 1 0,3 1 1 15,3-4 0-15,0 3 0 0,0-2-20 0,3 2-4 16,3-2-1-16,0-1 0 0,6-2-8 0,-3 3-11 15,3-3 3-15,0-3 0 16,3 0-23-16,2-2-4 0,-2 2-1 0,0-5-579 0</inkml:trace>
  <inkml:trace contextRef="#ctx0" brushRef="#br0" timeOffset="17953.95">22996 11861 57 0,'0'0'0'0,"0"0"0"15,-6 0 0-15,0 0 0 0,0 3 228 0,0 0 41 0,0 2 8 0,0 0 2 16,-3 0-193-16,6 3-38 0,-3 0-8 0,0 0-2 16,3 3 0-16,0-3 0 0,3 0 0 0,0 0 0 15,0 0 0-15,6 0 0 0,0-3 0 0,0 3 0 16,0-3-8-16,3-2-2 0,3-1 0 0,0-2 0 16,3 0-9-16,0-2-3 0,2-1 0 0,-2-2 0 15,3-1-6-15,-6 1-2 0,-3 0 0 0,0-3 0 16,0 0-8-16,-3 3 0 0,-3-3 0 0,0 2-11 15,-3-1 11-15,0 1 0 0,-3-2 8 0,0 3-8 16,0 0 0-16,0-1 0 0,-6 1 0 0,0 0 8 16,-3-3-8-16,3 5 0 0,-3 1 0 0,0-4-8 15,3 4-15 1,-2 2-2-16,2 0-1 0,-3 0-448 0,6 0-90 0</inkml:trace>
  <inkml:trace contextRef="#ctx0" brushRef="#br0" timeOffset="18302.951">23219 11806 1105 0,'0'0'48'0,"0"0"12"0,0 0-48 0,3 5-12 16,-3 3 0-16,0 0 0 0,0 0 24 0,3 2 4 16,-3-4 0-16,0 2 0 0,0 0-28 0,0-8 8 15,0 0-8-15,0 8 0 0,0-8 15 0,-3 7-3 0,3-7 0 0,0 0 0 16,0 0 20-16,0 0 4 0,0 0 1 0,0 0 0 15,0 0-16-15,0 0-3 0,0 0-1 0,0 0 0 16,0 0-17-16,0 0 0 16,3-7 8-16,0 1-8 0,3-2 0 0,-3 0 0 0,6 0 0 15,-3-2 0-15,0-1 0 0,0 1 0 0,3-1 8 0,-3 0-8 16,3-2 0-16,-4 5 0 0,4-2 0 16,-3 4 0-16,0 4 0 0,-6 2 12 0,0 0-3 15,9 0 0-15,-9 0 11 0,6 2 3 0,0 4 0 0,0-1 0 16,0 3-10-16,-3-3-1 0,3 6-1 0,-3-3 0 15,0 0 0-15,0 2 0 0,0 1 0 0,0-1 0 16,0-2-11-16,-3 0 10 0,3 0-10 16,0 0 10-16,-3-2-42 15,0-6-8-15,0 0-1 0,6 5-659 0</inkml:trace>
  <inkml:trace contextRef="#ctx0" brushRef="#br0" timeOffset="18609.016">23630 11726 1393 0,'0'0'61'0,"0"0"14"0,-3-5-60 16,3 5-15-16,-9 0 0 0,3 0 0 0,0 0 36 0,-3 0 4 15,0 3 0-15,0-1 1 0,-3 4-28 0,0-1-5 16,3-2-8-16,4 2 11 0,5-5-11 0,-6 8 10 16,6-8-10-16,-3 10 10 0,3-10-2 0,0 14-8 15,6-4 12-15,-3-2-4 0,2 3 1 0,4 2 0 0,6-2 0 0,-3-1 0 16,-3 1-9-16,0-1 0 0,0 1 0 0,0-3 0 15,-6 0 10-15,-3-8 6 0,3 8 2 0,-3-8 0 16,0 0-6-16,-3 8 0 0,-3 0-1 0,0-3 0 16,0 0 11-16,0-2 2 0,-3-3 1 0,-3 0 0 15,3 0-25-15,-3-3 0 0,3-2 0 0,1 2 0 32,2-2-45-32,0 0-5 0,3-1-1 0,0 1 0 15,0 0-21-15,3-3-5 0,3 0-1 0,0 3 0 16,0-3-111-16,3 2-23 0</inkml:trace>
  <inkml:trace contextRef="#ctx0" brushRef="#br0" timeOffset="18861.941">23674 11782 172 0,'0'0'8'0,"0"0"1"0,0 0-9 0,0 0 0 0,0 0 0 0,0 0 0 15,3 5 168-15,0 3 31 0,-3-3 6 0,0 3 2 0,0 0-124 16,0 0-25-16,0 3-5 0,0-1-1 16,0-2-16-16,0 3-3 0,0-3-1 0,3 2 0 0,3-2 11 0,-3 0 1 15,3-2 1-15,0-1 0 0,6 0-13 0,-3-2-2 16,0-3-1-16,3 0 0 0,0 0 4 0,0-3 1 15,0 1 0-15,-3-1 0 0,-1-2-18 0,4-1-3 16,-3-2-1-16,-3 3 0 0,0-3 5 0,-3 3 1 16,3-3 0-16,-3 0 0 0,-3 0 2 0,0-3 1 15,-3 4 0-15,0-4 0 0,-3 3-7 0,0-3-2 16,0 3 0-16,0-2 0 0,-3 2-12 0,3-3 9 16,-5 1-9-16,-1 2 8 0,6 0-26 0,-3 3-6 15,0-1 0-15,0 1-1 16,0 0-37-16,6-1-7 0,3 6-2 0,0 0-408 15,0 0-81-15</inkml:trace>
  <inkml:trace contextRef="#ctx0" brushRef="#br0" timeOffset="19090.944">23919 11499 403 0,'0'0'17'0,"0"0"5"0,0 0-22 0,0 0 0 0,0 0 0 0,0 0 0 16,0 0 183-16,0 0 32 0,0 0 6 0,5 5 2 15,-2 3-141-15,0 0-28 0,0 5-6 0,-3 0 0 16,0 3 25-16,0 3 6 0,-3 2 1 0,3 0 0 16,0-2-19-16,0 2-3 0,0 3-1 0,0-3 0 15,0 0-33-15,0-2-8 0,0 2 0 0,3-3-1 16,-3-2-15-16,3 0 0 0,3-3 0 0,-3-2 0 16,0-1-40-16,3-2-5 0,0 0-1 15,3-2-494-15,0-1-98 0</inkml:trace>
  <inkml:trace contextRef="#ctx0" brushRef="#br0" timeOffset="19457.94">24139 11734 1267 0,'0'0'112'0,"0"0"-89"16,0 0-23-16,0 0 0 0,0 0 30 0,0 0 2 16,0 0 0-16,0 0 0 0,9 0-18 0,-3 0-3 15,-6 0-1-15,12 0 0 0,-3 3 10 0,2-3 1 16,-2 3 1-16,0-3 0 0,3 0 22 0,0 0 5 15,-3 0 1-15,3-3 0 0,-3 3-18 0,3-3-3 16,-3 1-1-16,3-4 0 0,-3 4-17 0,2-4-11 0,-2 1 12 0,0 0-12 16,-3 0 8-16,0-3-8 0,3 2 0 0,-6-2 0 15,3-2 0-15,-3 2 0 0,0 3 0 0,-3-3 0 16,-3 2-17-16,0 1 2 0,-3 0 1 0,0-1 0 16,0 4-2-16,-3-1 0 0,-3 1 0 0,3 4 0 15,-2-2 1-15,-4 5 0 0,0-2 0 0,0 5 0 16,0-3 15-16,-3 6 0 0,3-1 0 0,-3 4 0 15,1 2 8-15,2-1 2 0,3 1 0 0,0 0 0 16,0 3 16-16,6-3 3 0,0-1 1 0,6-1 0 16,0 2 2-16,6-1 0 0,0-4 0 0,3 2 0 15,6-2-20-15,-3-1-3 0,6-2-1 0,-4 0 0 16,7 0-8-16,0 0 0 0,0-5 0 0,0 2 8 16,3-5-109-16,-4 0-23 15</inkml:trace>
  <inkml:trace contextRef="#ctx0" brushRef="#br0" timeOffset="20191.941">22808 12189 172 0,'0'0'16'0,"-6"3"-16"0,3 2 0 0,-3-2 0 16,0 0 172-16,-2 5 32 0,-1-1 7 0,0 4 1 15,-3 0-126-15,-3 2-25 0,0 0-5 0,0 3 0 16,3 2 12-16,-3 4 4 0,3-4 0 0,0 6 0 15,1-3 1-15,2 3 1 0,3 0 0 0,3 0 0 16,0-1-29-16,6 1-5 0,0 0-2 0,3-3 0 16,3 0-38-16,2-2 0 0,4 2 0 0,6-2-8 15,0-6 8-15,0 0-13 0,0-2 5 0,3-1 8 16,-1-2-124 0,-2-3-18-16</inkml:trace>
  <inkml:trace contextRef="#ctx0" brushRef="#br0" timeOffset="20677.947">22823 12462 806 0,'0'0'72'0,"0"0"-58"0,0 8-14 0,-3 0 0 15,3 2 76-15,-3-2 12 0,3 3 2 0,0-1 1 16,0 4-54-16,0-4-10 0,0 1-3 0,3 2 0 16,0-2 13-16,3-3 3 0,-3 2 0 0,3-2 0 15,-6-8-32-15,6 5-8 0,0 1 0 0,3-1 0 16,-6-2 8-16,-3-3-8 0,9 0 8 0,0 0-8 15,0-3 0-15,0 0 0 0,-3-2-10 0,2-3 10 32,-2 0-43-32,0 0-1 0,0-2-1 0,0 2 0 15,0 0-11-15,0-3-1 0,-3 3-1 0,0-2 0 0,0-1 12 16,-3 1 2-16,3 2 1 0,-3 0 0 0,0 0 26 0,0 0 5 0,0 2 0 0,0 4 1 16,0 2 31-16,0 0 7 0,-3-5 1 0,3 5 0 15,0 0 16-15,0 0 3 0,0 0 1 0,0 0 0 16,0 0-4-16,-3 7 0 0,3 1 0 0,3-2 0 15,0 2 4-15,-3 2 1 0,3-2 0 0,-3 3 0 16,6-3-21-16,-3 2-4 0,0-2 0 0,0 0-1 0,0-3-23 0,0 3 0 16,3-2 0-16,0-1-8 15,-6-5-52-15,6 3-9 0,3 2-3 0,0-5 0 0</inkml:trace>
  <inkml:trace contextRef="#ctx0" brushRef="#br0" timeOffset="21041.961">23073 12472 230 0,'0'0'10'0,"0"0"2"0,0 0-12 0,0 0 0 15,0 0 0-15,0 11 0 0,3-3 140 0,-3 3 24 0,0-3 6 0,0-1 1 16,3 1-111-16,-3 3-21 0,0-3-5 0,0-3-1 16,0 3 11-16,0-8 3 0,0 0 0 0,0 0 0 15,0 0-20-15,0 0-4 0,0 0-1 0,3 5 0 16,-3-5-22-16,0 0 8 0,0 0-8 0,0 0 0 15,0 0 0-15,0 0 8 0,0 0-8 0,0 0 0 16,0-2-13-16,3-4-7 0,0 1-2 0,0 0 0 16,0-6 5-16,0 3 1 0,3 0 0 0,-3-2 0 15,0-1 6-15,0 3 2 0,0 0 0 0,3 0 0 16,3 1 0-16,-3-1 0 0,0 2 0 0,0 4 0 16,0-1 20-16,0 3 5 0,-1 0 1 0,1 0 0 15,-6 0 3-15,6 3 1 0,0 2 0 0,-3 0 0 16,3 1 24-16,-3 4 5 0,3 1 1 0,-3-1 0 15,3-2-20-15,-3 3-3 0,0-1-1 0,0 1 0 0,0 0-16 0,0-4-3 16,0 1-1-16,-3 0 0 16,6-2-32-16,-6-6-8 0,0 0 0 0,3 5-600 15</inkml:trace>
  <inkml:trace contextRef="#ctx0" brushRef="#br0" timeOffset="21528.953">23365 12290 820 0,'0'0'36'0,"0"0"8"0,0 0-35 0,0 0-9 0,0 0 0 0,3 5 0 15,3 3 64-15,-3 0 10 0,0 0 2 0,0 0 1 16,0 3-5-16,-3-1 0 0,0 3-1 0,3 1 0 15,-3-4-11-15,3 3-3 0,-3 1 0 0,0-1 0 16,0 0-25-16,0 0-4 0,0-2-2 0,0-1 0 16,0 1-14-16,0-3-2 0,0 0-1 0,3 0 0 15,-3-8-9-15,0 0 0 0,0 0 0 0,0 0 0 16,0 5 0-16,0-5-11 0,0 0 11 0,0 0-8 16,0 0-1-16,0 0 0 0,0 0 0 0,0 0 0 15,3-5-11-15,0 0-1 0,0-3-1 0,0 0 0 31,0 0-8-31,2 0-2 0,-2-3 0 0,0 3 0 0,0 3-9 0,3-3-3 16,0 0 0-16,0 0 0 0,0 3 28 0,3 0 4 0,-3 2 2 0,3 0 0 0,-3 3 18 0,3 3 3 16,-9-3 1-16,6 3 0 0,3 2 9 0,-3-2 3 15,0 4 0-15,0-1 0 0,-3 2 20 0,0 0 5 16,0 2 1-16,0-2 0 0,-3 3-10 0,0-3-1 16,0 0-1-16,-3 0 0 0,0-3-20 0,-3 3-4 15,3-3-1-15,-3 0 0 0,0 1-13 0,0-1 9 16,-3-2-9-16,3-1 8 15,-3 1-48-15,3 2-11 0,-3-5-1 0,3 3-435 16,0-6-86-16</inkml:trace>
  <inkml:trace contextRef="#ctx0" brushRef="#br0" timeOffset="21879.94">23651 12390 230 0,'0'0'10'0,"0"0"2"0,0 0-12 0,0 0 0 0,0 0 0 0,-3 8 0 16,-3-2 152-16,3-1 28 0,3 0 6 0,-6 3 1 15,3 3-92-15,0-3-19 0,3 0-3 0,0 0-1 16,-3-3 0-16,3 3-1 0,0 0 0 0,0 0 0 16,3 0-24-16,0-3-5 0,-3-5-1 0,3 5 0 15,3-2-33-15,3 0-8 0,-9-3 0 0,6 2 0 16,3-2 0-16,-1 0-17 0,-2-2 4 0,0-1 1 15,0 0-23-15,3 1-4 0,-3-4-1 0,0 1 0 16,-3-3-19-16,3 0-4 0,-3 3-1 0,3 0 0 16,-3-3 20-16,0 0 4 0,-3-3 1 0,3 6 0 0,-3-3 19 0,0 3 4 15,0-1 1-15,0 6 0 0,0 0 15 0,0 0 10 16,0 0-2-16,0 0 0 0,0 0 21 0,-3 6 4 16,0-1 1-16,0 3 0 0,0 0-8 0,3 0-2 15,0 0 0-15,0 0 0 0,3-1 13 0,0-1 3 16,0 2 0-16,3 0 0 0,-3-3-32 0,3 0-8 15,0 1 0-15,3-4-395 16,-3 3-80-16</inkml:trace>
  <inkml:trace contextRef="#ctx0" brushRef="#br0" timeOffset="22142.946">24032 12203 691 0,'-3'-6'61'0,"0"-2"-49"0,-3 3-12 0,3 0 0 16,-3 2 69-16,0-2 11 0,-3 2 3 0,3 1 0 16,-3 2-51-16,3 0-9 0,-3 0-3 0,0 2 0 15,0 3-9-15,0 3-3 0,3-2 0 0,-3-1 0 16,1 6 26-16,2-1 5 0,0 1 1 0,0 2 0 16,0 0 4-16,0 3 0 0,3 0 1 0,3 2 0 15,-3 1-25-15,0-3-6 0,0 2-1 0,3-2 0 16,3 0-2-16,-3-3-1 0,6 1 0 0,-3-1 0 15,0 0-10-15,3-2-14 0,-3-1 3 0,3-2-421 16,-3 0-85-16</inkml:trace>
  <inkml:trace contextRef="#ctx0" brushRef="#br0" timeOffset="22436.943">24088 12158 774 0,'-9'0'34'0,"9"0"7"0,-3 2-33 0,-3 4-8 16,0-4 0-16,0 1 0 0,0 5 29 0,-2-3 4 0,-1 3 1 0,0 0 0 15,3 3 19-15,-3-1 4 0,3 3 1 0,0 1 0 16,0-1 10-16,3 3 1 0,0 0 1 0,3-1 0 15,-3 1-27-15,3 0-6 0,0 0-1 0,3 0 0 16,-3-3-22-16,3 3-5 0,0-3-1 0,0-2 0 16,0 2-8-16,0-5 0 0,0 0 0 0,0 0 0 31,-3-8-39-31,3 8 0 0,-3-8 0 0,0 0-383 0,0 0-77 0</inkml:trace>
  <inkml:trace contextRef="#ctx0" brushRef="#br0" timeOffset="22707.95">23740 12311 1076 0,'0'0'24'0,"0"0"4"0,0 0 2 0,6 0 0 0,0 0-30 0,3-3 0 15,0 3 0-15,0 0 0 0,3-2 28 0,2-1 0 16,4 0 0-16,3 3 0 0,-3-5 13 0,6 3 3 16,-3-1 0-16,2 0 0 0,1-2-10 0,-3 5-2 15,0-3 0-15,-3 1 0 0,-3 2-32 0,0 0-11 16,-4 0 0-16,1 0-412 16,0 2-82-16</inkml:trace>
  <inkml:trace contextRef="#ctx0" brushRef="#br0" timeOffset="23020.941">24055 12330 979 0,'0'0'87'0,"0"0"-70"0,0 0-17 0,0 0 0 15,0 0 86-15,0 0 14 0,3 5 2 0,-3-5 1 16,9 5-76-16,0-2-15 0,0 2-4 0,0-2 0 16,0-3 0-16,3 0 0 0,-3 2 0 0,-9-2 0 15,0 0-8-15,6-2 0 0,6-1 0 0,-3 3 0 16,-9 0 9-16,6-5 3 0,-6 5 1 0,0 0 0 15,6-5-13-15,0-1 9 0,-3 1-9 0,-3 5 8 16,3-5-8-16,-3-3 0 0,-3 2 0 0,0 1 0 16,0 0 0-16,0 2 0 0,-3-2 0 0,3 2 0 15,-3 1 0-15,3-1 0 0,-6 3 0 0,3 0 0 0,0 0 0 0,0 0 0 16,0 3-9-16,0 2 9 16,0 0 0-16,0 0 0 0,0 3 0 0,3 0 0 0,-3-2 27 0,6 2 2 15,0 0 1-15,0 2 0 0,0-5-30 0,0 6 0 16,6-3 0-16,-3 0 0 0,6 0 0 0,-3 0 0 15,0 0 8-15,3-3-8 0,-3-2 0 0,3 2-18 16,-3-2 2-16,3-3-441 16,0 2-89-16</inkml:trace>
  <inkml:trace contextRef="#ctx0" brushRef="#br0" timeOffset="23360.948">24207 12353 460 0,'0'0'41'0,"0"0"-33"0,0 0-8 15,0 0 0-15,3 6 84 0,3 2 14 0,-6 0 3 0,3 0 1 16,0-1-20-16,0 1-4 16,0 0-1-16,0 3 0 0,-3-3-10 0,0 0-3 0,6-3 0 15,-6 3 0-15,0-8-25 0,3 5-6 0,-3-5-1 0,0 0 0 16,0 0 0-16,0 0 0 0,0 0 0 0,0 0 0 16,0 0-16-16,0 0-4 0,0 0-1 0,0 0 0 15,0 0 1-15,0 0 1 0,-3-5 0 0,3 0 0 16,-3-1 4-16,3-2 1 0,-3 1 0 0,3-1 0 15,-3 2 5-15,3-2 1 0,0-2 0 0,3 2 0 16,-3 0-14-16,3 0-2 0,3 0-8 0,0 0 12 16,-3 3-12-16,3 0 0 0,3-1 0 0,-3 1 0 15,3 0 0-15,0 2 0 0,-3 0-10 0,3 1 10 16,-4 2-36-16,4 0-3 0,-3 0 0 0,0 0 0 16,3 0-43-16,-3 0-9 0,0 2-1 0,3-2-1 15,-9 0-19-15,6 0-3 0,0-2-1 0,-6 2-210 16,0 0-42-16</inkml:trace>
  <inkml:trace contextRef="#ctx0" brushRef="#br0" timeOffset="23630.938">24401 12327 230 0,'0'0'20'16,"0"0"-20"-16,0 0 0 0,0 0 0 0,0 8 151 0,-3-3 25 16,3-5 6-16,0 8 1 0,0-8-70 0,0 0-13 15,0 0-4-15,3 5 0 0,3-2-44 0,-6-3-8 16,9 5-3-16,-3-5 0 0,3 0-19 0,-1 0-4 16,-2 0-1-16,3-5 0 0,-3 2 3 0,3-2 0 15,-3 0 0-15,0 2 0 0,-6 3-20 0,0-5 8 0,3-3-8 0,0 3 0 16,-3-3 11-16,3 2-11 0,-3 1 10 0,3 0-10 15,-3 5 0-15,0-5 0 0,0-1 0 0,-3 1-10 16,-3 0-9-16,0-1-1 0,0 4-1 0,-3-4 0 31,0 6-5-31,-3 0-1 0,3 0 0 0,-2 3 0 0,-1 2 16 0,0 1 11 0,3-1-13 16,0 0 5-16,0 3 8 0,0 0 8 16,6 0-8-16,0 3 11 0,0-3 6 0,0 2 2 0,0-2 0 0,3 3 0 15,3-3-7-15,0 0 0 0,0 0-1 0,3-1 0 16,0 1-11-16,0-2 0 0,3-1 0 0,0 0-436 15,0 1-80-15</inkml:trace>
  <inkml:trace contextRef="#ctx0" brushRef="#br0" timeOffset="24060.945">24657 12335 172 0,'0'0'16'0,"0"-5"-16"0,0-3 0 0,-3 2 0 0,0-2 236 0,0 3 44 15,0 0 8-15,-3 2 3 0,0-2-198 0,0 2-39 16,-3 3-8-16,0 0-2 0,0 6-35 0,0-4-9 15,-3 3 0-15,3 1 0 0,-5-1 0 0,5 3 0 16,3 0 0-16,-6 0-11 0,3 2 28 0,0 1 6 16,3 0 1-16,3-3 0 0,6 0 5 0,-3-1 2 15,0-1 0-15,6 2 0 0,-3-3-31 0,6 0 0 16,-3 1 0-16,3-1 0 0,0-5 9 0,0 2-1 16,-4 1 0-16,7 0 0 0,-3-6-8 0,0 0 0 15,0 1-12-15,0-3 12 0,-3-3-19 0,3 2 4 0,0-2 1 16,-6 3 0-16,3-3-3 0,-3 0-1 0,3-2 0 0,-3 2 0 15,0-3 18-15,0 3 0 0,0-2-8 0,0-1 8 16,-3-2 0-16,0 2 12 0,0-2-1 0,-3 0-1 16,0-3-10-16,0 3-11 0,-3-1 3 0,3 1 0 15,-3 0 8-15,3 2 0 0,-3 1 0 0,0-1-8 16,3 6 8-16,0-3 0 0,3 5 0 0,0 3 0 16,-6-5 0-16,6 5 8 0,0 0-8 0,-6 3 0 15,3-1 0-15,-3 4-8 0,3-1 0 0,3 3 0 16,-3 0 8-16,6 0 0 0,0 0 0 0,0 2 0 15,3 3 8-15,0 1 8 0,-3 2 0 0,3-1 1 16,0 1 7-16,0 0 2 0,3 0 0 0,-3-3 0 16,3 3-26-16,-3-3 8 0,3-2-8 0,-3 0 0 15,-1-1 0-15,4-2 0 0,0 0-14 0,-3-3-453 16,0 1-90-16</inkml:trace>
  <inkml:trace contextRef="#ctx0" brushRef="#br0" timeOffset="24335.956">24794 12004 871 0,'0'0'38'0,"0"0"9"0,9 5-38 0,0 1-9 16,-1-4 0-16,1 6 0 0,3 0 56 0,0 5 8 0,-3 1 3 0,3 4 0 15,0 1 21-15,-3 2 5 0,3 3 1 0,-6 2 0 16,0 1-2-16,0 2-1 0,0-3 0 0,-3 1 0 16,-3-1-34-16,-3 1-6 0,3-4-2 0,-6-1 0 15,-3-1-33-15,-3 0-6 0,-6 0-2 0,3-2 0 32,0-4-100-32,0-1-20 0</inkml:trace>
  <inkml:trace contextRef="#ctx0" brushRef="#br0" timeOffset="25611.953">19355 13613 1227 0,'0'0'54'0,"0"0"12"0,0 0-53 0,0 0-13 0,6 5 0 0,3 0 0 15,0 3 0-15,3 0 0 0,3 0 0 0,3 5-10 16,0 1 21-16,3 2 4 0,2-1 1 0,4-1 0 15,3 2 8-15,0-3 1 0,2 3 1 0,1-3 0 16,0 0 19-16,6 0 4 0,5 1 1 0,1-4 0 16,6 1-21-16,2-3-4 0,4 0-1 0,-4 0 0 15,4-1-14-15,-1 1-10 0,1 3 12 0,-3-6-12 16,-4 3 0-16,-2-2 0 0,-7 1 0 0,1-1 0 16,-9-1-54-1,-6 3-5-15,-1-5-1 0,-5-1 0 0,0 4 4 16,-3-4 0-16,-3-2 0 0,-3 0-520 0</inkml:trace>
  <inkml:trace contextRef="#ctx0" brushRef="#br0" timeOffset="25874.943">20588 13801 1324 0,'0'0'59'0,"0"0"12"0,0 0-57 0,0 0-14 15,0 0 0-15,0 0 0 0,6 2 56 0,3 4 9 16,3-1 2-16,-1 0 0 0,4 3-67 0,-3 0-25 0,3 0 1 16,0 3 0-16,0-1 24 0,0 3 0 0,-3-2 0 0,3 0 0 15,-4-3 17-15,1 2 3 0,-6 1 0 0,0-1 0 16,3-2-4-16,-9 0-1 0,0 0 0 0,-3 0 0 16,3 0-2-16,-6 0 0 0,-3-3 0 0,0 0 0 15,0 1-13-15,1-1 0 0,-1-2 0 0,-3-1 0 31,3 4-52-31,0-4-14 0,0 1-2 0,3 0-601 0</inkml:trace>
  <inkml:trace contextRef="#ctx0" brushRef="#br0" timeOffset="26685.947">21263 13965 403 0,'0'0'17'0,"0"0"5"0,0 0-22 0,0 0 0 0,0 0 0 16,-6-3 0-16,1 0 170 0,-4 3 30 0,3 0 5 0,-3 0 2 16,0 3-134-16,-3 2-26 0,3 1-6 0,0-1-1 15,0 3 2-15,0 2 0 0,3-2 0 0,0 3 0 16,3 0-9-16,0 2-1 0,0-3-1 0,0 1 0 15,3 0-19-15,3-4-4 0,0 4-8 0,0-3 12 16,6 0-12-16,-3-3 0 0,0 1 0 0,3-1 0 16,0-3-9-16,3 1 9 0,-3 0-13 0,3-3 5 31,-3 0-44-31,3 0-9 0,2-6-2 0,1 4-562 0</inkml:trace>
  <inkml:trace contextRef="#ctx0" brushRef="#br0" timeOffset="26954.94">21362 14031 864 0,'0'0'76'0,"0"0"-60"0,-6 3-16 0,0-1 0 0,-3 1 110 0,9-3 19 16,-6 5 4-16,6-5 1 0,0 0-59 0,-3 8-12 15,0 0-3-15,3-3 0 0,0-5-48 0,3 8-12 16,3 0 0-16,0 0 0 0,0-5 14 0,3 2 3 16,3-2 1-16,-3-3 0 0,-1 0 14 0,1 0 2 15,3 0 1-15,-3 0 0 0,0-6-16 0,0 1-3 16,0 0-1-16,-3-1 0 0,0 4-4 0,0-3-1 15,0-3 0-15,-3 2 0 0,0 1-10 0,-3-3 0 16,-3 3 9-16,3-3-9 0,0 3 0 0,-3-3 9 16,-3 2-9-16,-3 1 0 0,3 2 0 0,-3-2 0 15,0 0 0-15,0 0-9 16,0 2-24-16,0 0-5 0,3 1-1 0,-3-1 0 16,4 6-101-16,-1-3-21 0,6 0-4 0,0 0-426 0</inkml:trace>
  <inkml:trace contextRef="#ctx0" brushRef="#br0" timeOffset="27286.956">21582 13970 1152 0,'0'0'102'0,"0"0"-82"0,0 0-20 0,0 8 0 16,0 3 77-16,0-1 11 0,0-2 3 0,0 3 0 16,0-3-73-16,-3 0-18 0,3-8 0 0,-3 7 0 15,0 1 0-15,3-8 0 0,0 0 8 0,0 0-8 16,0 0 16-16,0 0 0 0,-3 0 0 0,3 0 0 15,0 0 8-15,0 0 2 0,-3-5 0 0,6 2 0 16,-3-2-18-16,6 0-8 0,0-3 8 0,0 0-8 16,0 0 0-16,3-3-12 0,0 1 0 0,0-1 1 0,3 1 11 0,-4 2-10 15,4-3 10-15,0 3-10 0,3 3 10 0,-3 0 0 16,-3-1 0-16,3 4-8 0,0 2 24 0,-3 2 4 16,-3 1 2-16,0 2 0 0,3 1-14 0,-3-1-8 15,-1 3 10-15,-2 0-10 0,0 0 8 0,3 2-8 16,-3-2 0-16,0 0 9 0,0 0-9 0,0 3-17 15,0-3 4-15,0-3 1 16,0 0-45-16,3 1-9 0,0-1-2 16,3-3-598-16</inkml:trace>
  <inkml:trace contextRef="#ctx0" brushRef="#br0" timeOffset="27564.937">21963 13981 57 0,'0'0'0'0,"3"-6"0"0,-3 4 0 0,0-4 0 15,0 1 278-15,0 2 50 0,0-5 11 0,0 8 1 16,0 0-204-16,0 0-40 0,0-5-9 0,0 5-2 15,-6-2-50-15,0 2-11 0,0-3-1 0,6 3-1 16,0 0-10-16,-6 3-3 0,6-3 0 0,0 0 0 16,0 0 7-16,0 0 2 0,0 7 0 0,-3 1 0 15,3 0-4-15,3 3-1 0,0-3 0 0,0 0 0 16,0 0-13-16,3 2 9 0,-3 1-9 0,-3-3 8 16,0 2 1-16,0-2 0 0,0-8 0 0,-6 11 0 15,0-3 1-15,0 0 0 0,0-3 0 0,-3 0 0 16,0-2-1-16,3 2 0 0,-3-5 0 0,3 3 0 15,-2-3-9-15,-1 0 0 0,3-3 9 0,0 1-9 16,0-1-12-16,0 0-6 0,0-2-2 0,3 0 0 16,3 2-33-16,-3-2-7 0,3 0-2 0,3-1 0 15,-3-2-118-15,6 3-24 0,6-5-5 0,3 2-1 0</inkml:trace>
  <inkml:trace contextRef="#ctx0" brushRef="#br0" timeOffset="27815.94">22076 13975 748 0,'0'0'67'0,"0"0"-54"15,0 0-13-15,0 0 0 0,0 0 135 0,3 6 24 16,-3 2 5-16,3-1 0 0,-3 1-110 0,0-2-22 16,0 4-5-16,0-2-1 0,3 0-9 0,0 0-1 15,-3 0-1-15,3-3 0 0,3 3 13 0,0-2 4 16,-6-6 0-16,9 2 0 0,0 1 18 0,0-1 4 16,0-2 1-16,2 0 0 0,-2 0-19 0,0-2-4 15,3 2-1-15,-3-5 0 0,-6-1-22 0,6 1-9 0,-3 0 8 16,0-1-8-16,0 1 0 0,-3-3 0 15,0 3 8-15,3-3-8 0,-6 3 0 0,0-3 0 0,-3 2-12 0,0-2 12 16,0 1 0-16,0-1 0 0,0 0 0 0,-3 2 0 16,-3 4-10-16,0-4-4 0,-3 4-1 0,0-1 0 31,-3 0-39-31,4 1-8 0,-4-1-2 0,3 3-451 0,0 0-90 0</inkml:trace>
  <inkml:trace contextRef="#ctx0" brushRef="#br0" timeOffset="28038.956">22314 13708 172 0,'0'0'8'0,"0"0"1"0,0 0-9 0,0 0 0 0,0 0 0 0,0 0 0 0,0 0 296 0,0 0 56 16,0 0 12-16,6 8 3 0,-3 5-278 0,0-2-55 15,-3-1-11-15,0 6-3 0,0 0 13 0,0 5 3 16,-3 0 0-16,3 1 0 0,0-1 9 0,0 3 3 15,0-3 0-15,0 0 0 0,0 3-31 0,0-3-5 16,0 0-2-16,0-5 0 0,3 0-22 0,0-3-4 16,0 0 0-16,0 1-538 15,-3-4-107-15</inkml:trace>
  <inkml:trace contextRef="#ctx0" brushRef="#br0" timeOffset="28413.943">22448 13965 864 0,'0'0'38'0,"0"0"8"0,0 0-37 0,0 0-9 0,6-3 0 0,-6 3 0 15,9 3 107-15,0-1 19 0,-3 1 4 0,3 0 1 16,0-1-113-16,0 1-18 0,0-3-12 0,3 0 1 16,-4 0 46-16,1 0 9 0,3 0 1 0,-3 0 1 15,3-3 6-15,-3 1 2 0,3-1 0 0,-3-2 0 16,0 2-35-16,0 0-7 0,0-2-2 0,-3 2 0 15,3-2-10-15,-6 0-14 0,2-3 3 0,-5 0 1 16,3 3-11-16,-6-1-3 0,3-1 0 0,-5 1 0 16,2-2 1-16,-3 6 0 0,-3-4 0 0,0 4 0 15,-3-1 8-15,0-2 2 0,-3 5 0 0,0 0 0 16,0 0 5-16,0 5 8 0,1 3-13 0,-1 0 5 16,0 0 8-16,0 5 0 0,0 0 0 0,3 1 0 15,0 1 32-15,3-1 6 0,0 2 1 0,6-1 0 0,0-1-2 16,3-1 0-16,3-3 0 0,3 4 0 0,0-4-4 0,6 1-1 15,0-3 0-15,3 0 0 0,0 0-16 0,0-3-3 16,6-2-1-16,-4 2 0 16,4-5-72-16,3-3-14 0,-3 1-3 0,0-1-1 0</inkml:trace>
  <inkml:trace contextRef="#ctx0" brushRef="#br0" timeOffset="29568.941">21198 14269 172 0,'0'0'16'0,"0"0"-16"0,-3 0 0 0,-3 3 0 0,-3-3 153 0,3 0 28 15,0 2 6-15,-3 4 1 0,3-1-120 0,-3 3-24 16,3 0-5-16,-3 2-1 0,4 4-12 0,-1-1-2 15,-3 0-1-15,0 6 0 0,6-6 17 0,-3 5 3 16,0-2 1-16,6 3 0 0,-3-3-10 0,6 2-2 16,-3-2 0-16,6 2 0 0,0-2-23 0,3-2-9 15,0-1 0-15,3 0 9 16,-1-2-32-16,1-3-6 0,3-1-2 0,-3-1-540 0</inkml:trace>
  <inkml:trace contextRef="#ctx0" brushRef="#br0" timeOffset="30024.955">21302 14298 288 0,'0'0'12'0,"0"0"4"0,0 0-16 0,0 0 0 0,0 0 0 0,-3 8 0 16,3 0 188-16,0 3 34 0,-3 2 7 0,0 0 2 15,3 3-153-15,3 0-30 0,-6 0-7 0,6 2-1 16,-3 3-6-16,0-2-2 0,0-1 0 0,0-4 0 16,3 1-6-16,-3-1-2 0,0-4 0 0,3 1 0 15,-3-3-12-15,0 0-4 0,0-8 0 0,0 0 0 16,0 0 0-16,0 0-8 0,0 0 12 0,0 0-4 16,0 0 9-16,0 0 2 0,0 0 0 0,0 0 0 15,0 0-19-15,3-6 0 0,0 1 0 0,-3-3 0 0,0 0 0 0,3 0 0 16,0-2 0-16,3 2 0 0,0 0 0 0,0-3-14 15,0 3 1-15,3 0 0 0,0 3-1 0,-9 5 0 16,0 0 0-16,9-3 0 0,0 1 5 0,0-1 1 16,-4 8 0-16,4-2 0 0,0 2 8 0,-3 6 0 15,0-3 0-15,0 0-8 0,0 2 8 0,-3 1 16 16,-3 0-4-16,0-3-1 0,0 2 5 0,0-2 0 16,-3 0 1-16,0 0 0 0,-3-3-3 15,3 3-1-15,-3-3 0 0,0 1 0 0,0-1-13 0,0 0 0 16,-3-2 0-16,4-3 0 15,-4 3-37-15,3-3-7 0,0-3-2 0,0 3 0 16,0-3-119-16,0 1-24 0</inkml:trace>
  <inkml:trace contextRef="#ctx0" brushRef="#br0" timeOffset="30393.952">21484 14486 993 0,'0'0'44'0,"0"0"9"0,0 0-42 0,0 0-11 0,6 8 0 0,-6-8 0 16,3 8 49-16,0 0 8 0,-3 2 2 0,0-2 0 16,3 0-22-16,-3 3-4 0,0-6-1 0,3 3 0 15,-3 0 0-15,6 0 0 0,-4-3 0 0,1 3 0 16,0-3 2-16,3-2 0 0,-6-3 0 0,6 5 0 16,3-2-14-16,-3-6-2 0,3 3-1 0,-3 0 0 15,0-5-17-15,0 2 8 0,0 1-8 0,3-4 0 0,-3 1 0 16,-3 0 0-16,3 0 0 0,-3-3 0 15,0 0 0-15,3 0-12 0,-3 0 12 0,3 0-12 0,-6 0 12 0,3 0 0 16,0 0-10-16,-3 0 10 0,3 3 0 16,-3 5 0-16,0 0 0 0,0 0 0 0,0 0 0 0,0 0 10 15,0 0-1-15,0 0 0 0,0 0-9 0,0 8 0 16,0 2 0-16,0-2 0 0,3 3 0 0,0 0 0 16,2-1 0-16,-2 3 0 0,3-5 0 0,0 0-11 15,3 0 11-15,0-3-8 16,-3 1-28-16,6-1-6 0,-3-2-1 15,3-1-405-15,0 1-80 0</inkml:trace>
  <inkml:trace contextRef="#ctx0" brushRef="#br0" timeOffset="30661.954">21933 14295 1177 0,'0'0'25'0,"3"-5"6"0,-3 0 1 0,3 0 2 0,-3-1-34 0,0 6 0 0,0-5 0 0,0 5 0 16,0 0 20-16,-3-5-4 0,3 5 0 0,-6 0 0 15,-3 0-3-15,3 2-1 0,0 1 0 0,-3 2 0 16,3 1 26-16,-2 4 5 0,-1 1 1 0,0 2 0 16,3 0 0-16,0 3 0 0,0 0 0 0,0 2 0 15,6 1-27-15,-3 0-5 0,0-1 0 0,3 1-1 16,0 2-11-16,6-5 0 0,-3-1 0 0,3 1 0 15,0-2 0-15,3-1-20 0,-3-5 3 0,0 2 1 16,3-4-26-16,-1 2-5 16,1-3-1-16,0-3 0 0,0 1-104 0,3-3-20 15</inkml:trace>
  <inkml:trace contextRef="#ctx0" brushRef="#br0" timeOffset="30903.962">22082 14303 691 0,'-3'-8'30'0,"-3"3"7"0,0 0-29 0,0 2-8 16,0 1 0-16,0-4 0 0,0 4 160 0,0 2 30 0,0 0 6 0,3 0 2 16,-3 2-151-16,3 1-31 0,-2 2-5 0,-1 3-2 15,0 0 1-15,3 3 0 0,0-3 0 0,0 5 0 16,-3 0 29-16,3 0 5 0,0 6 2 0,0-3 0 16,3 5-2-16,0-3-1 0,0 1 0 0,3-1 0 15,-3-2-43-15,3 0 0 0,0 0-8 0,0-3 8 16,-3-2-9-16,6 2 9 0,-6-5 0 0,3 0 0 31,0 0-34-31,-3-8 0 0,0 0 0 0,0 0 0 16,0 0-107-16,0 0-22 0,0 0-4 0</inkml:trace>
  <inkml:trace contextRef="#ctx0" brushRef="#br0" timeOffset="31119.946">21722 14441 1605 0,'-9'-5'71'0,"9"5"15"0,0 0-69 16,0 0-17-16,0 0 0 0,0 0 0 0,6-3 11 0,3 0-2 16,-9 3 0-16,15 0 0 0,0-2-9 0,5-1 0 15,1 0 0-15,0 1 0 0,3-1 11 0,-3 1 0 16,0-1 0-16,2 0 0 0,-5 3 2 0,3 0 1 16,0 3 0-16,-3-3 0 0,3-3-14 0,-4 3-12 15,1 3 3-15,0 0-498 16,0-3-99-16</inkml:trace>
  <inkml:trace contextRef="#ctx0" brushRef="#br0" timeOffset="31444.963">22070 14449 633 0,'0'0'56'0,"0"0"-44"0,0 0-12 0,0 0 0 16,0 0 223-16,0 0 42 0,0 0 9 0,0 8 2 16,0-8-213-16,3 5-43 0,3 0-8 0,0 1-1 15,3-4-11-15,0 4 12 0,3-6-12 0,0 0 12 16,0 0-12-16,-4-3 0 0,4 3 0 0,0-3 8 15,-3 1-8-15,0-1 0 0,-9 3 0 0,3-3 0 16,3-2 0-16,0 0 0 0,-6 5 0 0,0-5 0 16,3-1 0-16,-3 6 0 0,0-5 0 0,-3 0 0 15,3-1-12-15,0 6-2 0,-6-5 0 0,0 2 0 16,-3 3 2-16,-3-2 1 0,3-1 0 0,-3 3 0 16,1 3 11-16,2-1 0 0,0 1 0 0,0 0 0 15,0 2 0-15,3 0 0 0,0 3 8 0,3 0-8 16,-3 0 13-16,3 0-1 0,3 3-1 0,0-3 0 15,-3 0 0-15,6-1 0 0,0 1 0 0,3 3 0 16,0-3-11-16,0 0 10 0,3-3-10 0,0 3 10 16,0-3-10-16,0 1 0 0,0-4 0 0,-4 4 0 15,4-4-36-15,-3 1-4 0,3 0 0 16,-3-3-440-16,-6 0-89 0</inkml:trace>
  <inkml:trace contextRef="#ctx0" brushRef="#br0" timeOffset="31716.968">22293 14494 1148 0,'0'0'51'0,"0"0"10"0,0 0-49 0,0 0-12 16,0 0 0-16,0 8 0 0,0 0 19 0,3 0 1 0,-3 0 0 0,0 0 0 15,3 2-8-15,0-5-2 0,-3 3 0 0,0-8 0 16,3 6 10-16,-3-6 1 0,0 0 1 0,0 0 0 16,0 0 5-16,0 0 1 0,0 0 0 0,0 0 0 15,0 0 14-15,0 0 3 0,0 0 1 0,0 0 0 16,0 0-20-16,0 0-4 0,0 0-1 0,0 0 0 15,0-6-5-15,0 1-2 0,0-3 0 0,0 0 0 16,0 0-1-16,3 0 0 0,-3 0 0 0,0-2 0 16,3 2-5-16,-3 0-8 0,3 3 11 0,3-1-11 31,0-2-25-31,0 6-12 0,0-1-3 0,0-2 0 16,0 2-28-16,3-2-7 0,-3 5-1 0,3 0 0 0,0 0-159 15,-3 0-32-15</inkml:trace>
  <inkml:trace contextRef="#ctx0" brushRef="#br0" timeOffset="31977.958">22427 14454 172 0,'0'0'16'0,"0"0"-16"0,0 0 0 0,6 8 0 15,-3-3 160-15,0 1 30 0,-3-6 6 0,3 8 0 0,0-3-83 0,0 3-17 16,3 0-3-16,0-3-1 0,0 0-44 0,0 3-10 16,-3-2-2-16,-3-6 0 0,9 2-15 0,-3 1-3 15,-6-3-1-15,6 3 0 0,-6-3-6 0,6 0-2 16,-6 0 0-16,6-3 0 0,3-2-9 0,-3 2 8 16,-3-2-8-16,2-1 8 0,-2 1-8 0,0-3 0 15,0 0 0-15,-3 3 0 0,0-3-12 0,0 3 3 16,3-1 0-16,-3 1 0 15,-3-3-21-15,0 3-4 0,0 0-1 0,-3-1 0 16,4 1-5-16,-4 2-2 0,0 1 0 0,0 2 0 0,0 0 26 16,0 2 4-16,-3 4 2 0,3-4 0 0,0 4 19 0,3 2 4 15,-3-1 1-15,3 1 0 0,3 3-2 0,-6-3 0 16,6 0 0-16,0 2 0 0,0-2-12 0,3 0 0 0,0 3 8 16,3-6-8-16,-3 3-13 0,3-3-6 0,0 1-1 15,3-4 0-15</inkml:trace>
  <inkml:trace contextRef="#ctx0" brushRef="#br0" timeOffset="32399.01">22749 14459 1443 0,'-18'0'64'0,"12"3"13"0,6-3-61 0,-9 3-16 0,-6-1 0 0,6 6 0 16,3-2 16-16,-3 2 0 0,0 0 0 0,3 2 0 15,-3 1-16-15,4-3-13 0,-4 2 2 0,6 1 1 0,0-3 10 0,3 0 0 16,0 0 8-16,3 0-8 0,-3-8 28 0,6 7 2 16,0-1 0-16,-1-1 0 0,4-2-14 15,0-1-4-15,3 1 0 0,3-6 0 0,0 1-22 16,-3-1-5-16,0 0-1 0,0 1 0 16,0-6-23-16,0 0-5 15,-4 3 0-15,1-3-1 0,0-3 9 0,-3 1 3 16,0 2 0-16,-3-3 0 0,0 0 20 0,0-2 4 0,-3 3 1 15,-3-1 0-15,0 0-4 0,0-2 0 0,0 0 0 0,-3 0 0 16,0 2 36-16,0-2 6 0,0 2 2 0,1 1 0 16,-1-1-20-16,0 3-3 0,-3 3-1 0,3-3 0 0,0 3 12 15,3 2 1-15,-3 0 1 0,6 3 0 0,0 0 10 0,-6 6 1 16,3 4 1-16,-3-2 0 0,6 0-34 0,0 3 0 16,0 2 0-16,0 0 0 0,3 0 16 0,0 3 4 15,0 0 0-15,3 0 0 0,0 0-3 0,0 2 0 0,3-2 0 16,-3 0 0-16,0-3-17 0,3-2 0 0,-4 0 0 0,4-1 0 31,0-2-34-31,-3 0-14 0,3 0-2 0,-3-5-653 0</inkml:trace>
  <inkml:trace contextRef="#ctx0" brushRef="#br0" timeOffset="32702.951">22996 14205 288 0,'0'0'25'15,"0"0"-25"-15,0 0 0 0,6 0 0 0,3 0 203 0,0 3 35 16,-3 0 7-16,5-1 2 0,1 6-147 0,0 3-30 15,0 0-6-15,0 4 0 0,-3 4-2 0,-3 2 0 16,3 6 0-16,-3-1 0 0,-6 0 2 0,0 4 1 16,0-1 0-16,-3 2 0 0,-3-1-17 0,0-1-3 15,-9-3-1-15,3-2 0 0,-6-3-28 0,3 0-7 0,1-2-1 16,-4-1 0 0,3-2-127-16,-3-3-25 0</inkml:trace>
  <inkml:trace contextRef="#ctx0" brushRef="#br0" timeOffset="44912.996">2344 10443 568 0,'0'0'25'0,"0"0"6"0,0 0-31 0,0 0 0 0,0 0 0 0,0 0 0 16,0 0 80-16,0 0 11 0,-6-3 1 0,3-2 1 16,3 5-36-16,-5-5-7 0,2-3-2 0,0 0 0 15,0 0-19-15,3-3-4 0,0 1-1 0,0-6 0 16,3-2-8-16,0-1-1 0,5-5-1 0,-5 0 0 16,3 1-3-16,-3-4-1 0,6-5 0 0,0 1 0 15,-6-4-2-15,3-2 0 0,0-5 0 0,0-1 0 16,3 1-8-16,-6-3 0 0,6-2 0 0,-9-4 8 15,9 6-8-15,-6 0 0 0,3-2 0 0,0 7 0 16,3 0 0-16,-3 6 0 0,0 5 0 0,0 2 0 16,-4 6 13-16,4 3 1 0,-3 7 0 0,0 1 0 0,-3 2-14 15,3 2 8-15,-3 6-8 0,0 0 0 16,3 8 0-16,6 5 0 0,-9 3 0 0,9 8 0 0,-6 3 0 16,6 4 0-16,3 4 0 0,-3 4 0 0,9 4 0 15,-6 4 0-15,3 4 11 0,-1 2-11 0,-5 2 0 0,3 1 0 16,3-3 0-16,3-3 0 0,0-2 0 0,3-4 0 15,-3 1 0-15,2-5 0 0,1 0 0 0,-6-8 0 16,6 2 10-16,-6-5-10 0,0-2 0 0,0-4 0 16,-3-1 0-16,-4-7-11 0,1 1 11 0,-3-5 0 15,0-1 0-15,-3-4 0 0,-3-6-12 0,0 0 4 16,0 0 0-16,0 0 0 0,0 0 8 0,-3-6-12 16,-6-1 12-16,0-1-12 15,-2-6-14-15,-1 1-3 0,-12-3-1 0,3 0 0 16,-6 0-2-16,0-2 0 0,4-1 0 0,-7-2 0 0,-6 0 14 0,0-3 2 0,7 3 1 0,-7 0 0 15,3 2 15-15,0 1 15 0,-2-1-3 0,-1 6-1 16,6-3 25-16,-8 6 4 0,5-1 2 0,3 3 0 16,0 0-5-16,9 3-1 0,-5 0 0 0,5 2 0 15,3-2-36-15,3 2 0 0,3-2 0 0,-3 0 0 16,6 2 0-16,6 0 12 0,3 3-4 0,-3-5 0 16,6 0-8-16,6-3 0 0,9 0 0 0,-3 0 8 15,6-3-8-15,6-2 0 0,5 0 0 0,7 0 0 16,0-1 0-16,2 1 0 0,4-5-8 0,6 2 8 15,-1-3 0-15,7 1 0 0,2-4 0 0,4 1 0 16,-9 3 0-16,2-1 0 0,-5 3 0 0,-1 3 0 16,-5 3 0-16,-3-1 0 0,-4 3 0 0,-5 3 0 15,-9 2 0-15,0 0 0 0,-4 1 0 0,-8 2 0 0,3 5 0 0,-12 0-8 16,6 1 8-16,-9 4-8 0,-6 1 8 0,0 2 11 16,-12 8-3-16,-2 0 0 0,-1 9 0 0,-6-1-8 15,-6 8 12-15,0 0-4 0,-2 2 8 0,-7-2 0 16,-3 1 1-16,7 1 0 0,-10 4-17 0,3-1 0 15,-5-2 0-15,-1 2 0 0,7 0 12 0,2-2-2 16,0-3 0-16,4 0 0 0,2-3-10 0,6 1 0 16,0-3-12-16,-2-3-644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8T00:16:57.6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4925 6141 124 0,'0'-3'46'0,"0"9"-24"0,0-4-26 0,0-4 10 16,0 2 6-16,-3-3 7 15,0 0 7-15,-3 1 7 16,-3-1-5-16,-6-10 0 16,-5 8-15-16,-4-6 1 0,-3 0 2 15,0-5-6-15,-9 3-1 16,-2 0-1-16,-1 2 2 15,-6 1-5-15,7-1-1 16,-1 1 4-16,-6 2 3 16,4 0-2-16,-4 0 0 15,0 0-5-15,-8 0-3 0,-1 3 0 16,-2 2-1 0,2 3 0-16,-5 3 0 0,2-1 0 15,3 4 0-15,1-1 0 16,-4 0 2-16,1 1-3 15,5-1 0-15,4 0 1 16,2 0 2-16,3 19-1 16,1-8-1-16,-10 3-2 15,3-1 1-15,-2 1 1 16,-1 2 0-16,3 0-3 16,4 5 0-16,2 4-1 15,3-1 3-15,4 0 0 16,5 3 1-16,6 2-5 15,0 8-1-15,4 3 3 0,5-2 1 16,0-1-1-16,9-2 2 16,3 7-1-16,3-4 0 15,6-4 0-15,6 1 0 16,6-3 0-16,5 0 0 16,16 8 0-16,6-5-2 15,-1-1 3-15,13-2 0 16,-1-5-2-16,10-3 2 15,14 0 1-15,4-5 0 16,5 0 0-16,3 0 2 16,9-8-1-16,-5 0-1 15,5-1 1-15,-3-4-1 0,0-3 0 16,6-5 0-16,4-3 2 16,-7-3 1-16,6-10 1 15,0-1 2-15,-6-1-3 16,-2-7-2-16,-10 1 2 15,-3-13 2-15,-5 2 2 16,-4-2 3-16,-9-3-1 16,-2 0 0-16,-10 2-3 15,-5 1-1-15,-3-8-1 16,-7 4 2-16,-8 1-1 16,-3-5 2-16,-6-6 2 15,-6 6 5-15,-7 0-4 16,-5 2 0-16,-6 3-2 0,-11 0 2 15,-13-13 1 1,-15-1 3-16,-24 7-5 16,-11 4-1-16,-15 3-6 0,-18-3-2 15,-4 3-2-15,4 8-2 16,0 8 3-16,6 5 0 16,0 5-6-16,14 3-3 15,10 3-16-15,12 0-9 16,14 0-19-16,6 10-8 15,10 0-168 1,-4 8 124 0</inkml:trace>
  <inkml:trace contextRef="#ctx0" brushRef="#br0" timeOffset="1">4988 5871 148 0,'-9'-8'57'0,"6"8"-30"0,3 0-23 0,0 0 15 0,0 0-13 16,3 3-6-16,3 2 17 15,0 8 10-15,3 3-13 16,-1 3 4-16,1 2 2 0,0 0-9 15,0 3-1-15,-3-6-6 16,3-2-3-16,0-2 2 16,-3-7 2-16,0 1 2 15,3-2 1-15,0-6 2 16,3-3 4-16,0-2-8 16,2-3-1-16,1-3-5 15,3 1-1-15,0-1 1 16,-3 0 0-16,3 4-3 15,-3 1 2-15,0 1-28 0,-1 2-10 16,1 1-43 0,-3-1-48-16,3 0 40 15</inkml:trace>
  <inkml:trace contextRef="#ctx0" brushRef="#br0" timeOffset="2">5116 5980 184 0,'-30'5'71'0,"27"-2"-38"0,0-3-21 0,0 0 21 16,0 0-2-16,0-3 4 0,3-5-15 15,6-5-4 1,6-11-10-16,6-3 3 0,5-10 1 0,7-5-5 15,3-8-1-15,3-3-2 16,14-8 1-16,10 0-2 16,5 8 2-16,7 8-2 15,-7 6-1-15,4 7 1 16,2 5-1-16,-5 9-3 16,-7 5 2-16,-8 5 1 15,-7 2 0-15,-8 1-9 16,-6 2-4-16,-6 1-26 15,-6-1-13-15,-7-2-56 16,1 0-30 0,-3-1 68-16</inkml:trace>
  <inkml:trace contextRef="#ctx0" brushRef="#br0" timeOffset="3">6131 5231 76 0,'-3'-16'30'0,"3"11"-16"0,3-14 8 0,-3 11 17 16,0 6 4-16,0 2 4 0,0 0-15 15,0 0-7 1,3 18-6-16,-3 9 0 0,-3 4-1 16,-3 4 0-16,0 2-9 15,0 0-3-15,0 0-2 16,0 0 0-16,0-8-2 16,3-5 1-16,0-3-11 15,0-5-4-15,0-6-23 16,3-2-10-16,0-2-20 15,0-9-47 1,3-8 25-16</inkml:trace>
  <inkml:trace contextRef="#ctx0" brushRef="#br0" timeOffset="4">6128 5215 156 0,'3'-13'57'0,"-3"15"-30"0,3-15-18 0,0 10 16 16</inkml:trace>
  <inkml:trace contextRef="#ctx0" brushRef="#br0" timeOffset="5">6145 5199 307 0,'9'19'28'16,"0"4"-14"-16,0 9 2 0,0 0 4 16,-3 0-7-16,0-3-2 15,0 0-6-15,3 0-2 16,3-5-3-16,-3-3-1 16,0-5 3-16,0-3 1 0,-3-2-1 15,0-6 1-15,0-2 4 16,-1-6 6-1,1-5-5-15,3-3 0 16,0-4-2-16,0-1 1 0,0-8-4 16,0-3-2-16,-3 1 0 15,0-1 1-15,0 4-1 16,0-1-1-16,-3-3-6 16,-3 6-4-16,0 5-19 15,-3 3-8-15,0 3-34 16,0 12-63-1</inkml:trace>
  <inkml:trace contextRef="#ctx0" brushRef="#br0" timeOffset="6">6401 5178 148 0,'-3'0'57'0,"3"5"-30"0,3 16-29 0,-3-10 9 15,0 2 8-15,0 8 5 16,0 6 1-16,0 5-1 16,0-3-10-16,0 2 0 0,3-1 1 15,0-1-9-15,3-8 0 16,3-3 0-16,0-2 1 16,3-5-4-16,0-6 1 15,0-5 4-15,0-8 2 16,0-2-5-16,0-4-2 15,0-7-3-15,-1-5 3 0,-2-1-2 16,0 1 1 0,-3-1 0-16,-3 3 0 0,0 6 4 15,-3-1 3-15,3 6 4 16,-3 3 5-16,0 4-6 16,0 6 0-16,3 6 0 15,0 7 0-15,0 3-2 16,0 5 1-16,0 3-4 15,0 0 0-15,0 2-1 16,0 0 1-16,0 1-2 16,3-6-1-16,0-2-26 15,-3-4-10-15,0-4-35 16,3-3-54-16,6-8 24 16</inkml:trace>
  <inkml:trace contextRef="#ctx0" brushRef="#br0" timeOffset="7">6735 5226 212 0,'-12'-3'79'0,"12"3"-42"0,0 8-45 0,0-3 12 16,0 6 9-16,0 5 8 15,-3 2 1-15,0 9 1 0,0-1-12 16,0 0-2-16,0 4-2 15,0-4-3-15,0 3-3 16,0-8 2-16,3-2 0 0,0-3-1 16,3-3-2-16,3-5 1 15,3-3 1-15,6-2 1 16,3-3 1-16,3-3-2 16,-1 1 1-16,1-1-11 15,0-2-2-15,3-1-22 16,-6 1-6-16,-3 0-43 15,0-1-48 1,-4 1 37-16</inkml:trace>
  <inkml:trace contextRef="#ctx0" brushRef="#br0" timeOffset="8">6902 5178 188 0,'-3'0'71'0,"6"16"-38"0,-3 2-28 0,3-4 19 15,-3 1 0-15,0 7 5 16,0 1-9-16,-3 4-2 16,0-1-10-16,0 3-7 0,0 1-2 15,0-1 1-15,0-6 0 0,3-1 0 16,0-7 2-16,6-1 1 15,3-1 3-15,2-5 1 16,1 0 3-16,3-3-5 16,3-2-3-16,0-1-4 15,0 1-1-15,0-3-25 16,2 0-9-16,-2 0-153 31,9-5 81-31</inkml:trace>
  <inkml:trace contextRef="#ctx0" brushRef="#br0" timeOffset="9">7393 5424 176 0,'-6'13'68'0,"-6"3"-36"0,15 5-26 0,0-10 15 16,-3 2-11-16,3 0-3 15,-3 1-4-15,3-4 0 16,-3 1-2-16,0-3-27 0,0-3-12 16,0-5-45-1</inkml:trace>
  <inkml:trace contextRef="#ctx0" brushRef="#br0" timeOffset="10">7330 5260 192 0,'-18'0'74'0,"18"0"-40"0,3 0-42 16,-3 0 12-16,9 0-6 15,3 0 0-15,3 0-9 16,3 0-3-16,3 3-28 15,0-3-11-15,2-3-7 16,4 0-4-16</inkml:trace>
  <inkml:trace contextRef="#ctx0" brushRef="#br0" timeOffset="11">7652 5125 176 0,'-6'-8'68'0,"0"5"-36"0,-3 1-15 0,3 2 20 15,0 0-6-15,-6 2 2 16,3 4-19-16,-3 7-6 15,0 11-5-15,3 5-3 0,3 8 1 16,3 3 1-16,3 2 1 16,0 0-1-16,6 1-2 15,0-4-2-15,-3-7-1 16,-3 0-23-16,0-6-7 16,0-5-63-1,0-5-39-15,0-16 57 16</inkml:trace>
  <inkml:trace contextRef="#ctx0" brushRef="#br0" timeOffset="12">7422 5384 228 0,'-11'-5'85'0,"16"2"-46"0,7 3-41 16,-3 0 14-16,6-2-2 16,6-4 4-16,3 1-6 15,6 0-2-15,2 0-3 16,4-3-22-16,0 2-10 0,8-4-76 15</inkml:trace>
  <inkml:trace contextRef="#ctx0" brushRef="#br0" timeOffset="13">8125 5363 168 0,'-12'16'63'0,"9"-16"-34"0,3 11-30 16,3-6 15-16,0 0 3 15,3 0 4-15,0 1 1 16,3-4 1-16,3 1-13 15,0 0 3-15,2-3 3 0,-2 0-6 16,0-3-1-16,3-5-3 16,-3-2 1-16,-3-1-4 15,-3 0 0-15,-6-2-3 16,0 0-1-16,-3 0 1 16,-6 2 0-16,-3 0-5 15,-3 4 1-15,-6 4-3 0,1 3 2 16,-1 5 1-16,0 3 2 15,3 11-1-15,0-1 1 16,3 1 8-16,3 2 4 16,6 3-1-16,4 5 2 15,4-5-8-15,7-3-2 16,6-3 1-16,9-4 1 16,3-4-8-16,0-5-2 15,5-7-31-15,1-4-15 16,-3-4-28-1,-3-3-39-15,0-1 39 16</inkml:trace>
  <inkml:trace contextRef="#ctx0" brushRef="#br0" timeOffset="14">8366 5337 152 0,'-9'0'57'0,"6"2"-30"0,3 1-32 16,3 10 32-1,0 0 2-15,3 1 2 16,0 2-1-16,0 2-17 15,-3 3 1-15,3-5 2 0,-3 0-6 16,0-3-3-16,0-2 4 16,0-3 3-16,-3-3-1 15,0-5 2-15,0 0 3 16,3-3 3-16,0-5-9 16,0-2-4-16,0-3-3 0,3-1-1 15,0-2-5-15,2-2 1 16,1-1-13-16,3 4-7 15,0 1-20-15,-3 1-8 16,3 5-20-16,0 3-10 16,0 0-5-1,-3 2-9-15,0 3 43 16,0 8 60-16,0 5 30 16,0 0 9-16,-4 1 0 15,1-1-5-15,0 0-4 16,3 3-11-16,-6-6-4 15,-3 1-15-15,0-3 11 0,0-3 5 16,0 1-8-16,0-6-1 16,0 0-4-16,0-3-1 0,0-2-1 15,0-1 0-15,0-2-9 16,0 0-3-16,3-2-21 16,3-3-7-16,6-3-9 15,0 3-5-15,3 2-13 16,0 3-2-16,0 3-8 15,3 2-8 1,-1 3 31-16,-2 3 51 16,-3 2 27-16,-3 3 19 15,-3 0 6-15,-3 3-17 16,-3 2-9-16,0 5-12 16,3-2-4-16,0 0-11 15,3 0-1-15,0-3 3 0,3-2 7 0,3-6 4 16,3-2-2-1,0-6 1-15,-4-2-7 16,1-3 0-16,-3-3-6 0,0 1 1 16,-3-4-3-16,-6 1 2 15,-3-5-4-15,-6-1 0 16,-3 3-3-16,-3 6-3 16,-2-1-18-16,-4 3-7 15,0 3-23-15,6 2-10 16,3 1-31-1</inkml:trace>
  <inkml:trace contextRef="#ctx0" brushRef="#br0" timeOffset="15">8932 5456 168 0,'11'21'63'15,"-8"-5"-34"-15,3 2-23 0,-3-10 17 0,0 3-10 16,0-3 0-16,0 0 10 15,-3-3 5-15,0-5-14 16,0 0 3-16,0 0 1 0,0-3-6 16,0-5 1-16,0-2-4 15,0-3 0-15,3-3-5 16,0-3-1-16,3-2-3 16,3-3-1-16,6 0-1 15,3 6 0-15,3 2-3 16,0 5 1-16,-1 3 2 0,1 3 1 15,0 5-19-15,-3 5-9 16,0 1-27-16,0 4-12 16,-1 1-26-1</inkml:trace>
  <inkml:trace contextRef="#ctx0" brushRef="#br0" timeOffset="16">9333 5532 132 0,'0'3'49'0,"3"0"-26"0,-6 2-12 0,3-2 18 0,0 2-2 16,0 0 4-16,-3 1-17 15,0 1-8-15,0-4-4 16,0-3-16-16,0 0-3 0,1-3-48 15,-1 1-40 1,3-6 34-16</inkml:trace>
  <inkml:trace contextRef="#ctx0" brushRef="#br0" timeOffset="17">9390 4956 228 0,'-12'-8'88'0,"21"13"-48"0,-6 8-40 0,-6-2 18 16,-6 13 1-1,-3 13 5-15,-3 10-10 0,3-2-5 16,3 0-6-16,3-5-3 0,3-6 1 16,3-7-63-16,6-14-28 15,0-10-14 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8T00:17:46.60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76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1" timeString="2020-01-18T00:17:55.575"/>
    </inkml:context>
  </inkml:definitions>
  <inkml:trace contextRef="#ctx0" brushRef="#br0">15883 8 120 0,'-3'-5'46'0,"3"5"-24"0,0-3-13 0,0 3 16 16</inkml:trace>
  <inkml:trace contextRef="#ctx0" brushRef="#br0" timeOffset="1">15880 18 281 0,'0'19'45'16,"0"5"-22"-16,0 2-3 0,0 6 0 0,0 0-5 15,0 7 2-15,0-2-8 16,0 1-1-16,0-7-6 16,0-2-2-16,0-2 0 15,0-6 0-15,0-2-11 16,3-4-5-16,-3-1-41 16,0 1-6-1,0-9-4-15,0-4-12 16</inkml:trace>
  <inkml:trace contextRef="#ctx0" brushRef="#br0" timeOffset="2">15752 320 168 0,'-15'-18'66'0,"15"18"-36"0,0 0-18 0,0 0 32 16,9 0-14 0,0-6-15-16,3 1-7 15,6 0-6-15,0-1-2 0,6 1 1 16,-1 0-8-16,-2 0-3 16,9-1-32-16,0-2-12 15,-4 6-33 1</inkml:trace>
  <inkml:trace contextRef="#ctx0" brushRef="#br0" timeOffset="3">16041 294 124 0,'-3'5'49'0,"-3"11"-26"0,9-3-9 0,0-5 15 16,0 0-3-16,0 2 2 15,-3 4-10-15,0-1-3 16,3-2-8-16,-3-1-5 0,3 1 1 15,-3-3 0-15,0 0 1 16,0-3-2-16,0-5 1 16,0 0 0-16,0 0 1 15,0 0-2-15,0 0 1 16,0-3-4-16,0-2 0 16,0 0 1-16,0-3 0 15,3-3-3-15,0 1 0 16,3-4 2-16,0 4 2 15,3-6-2-15,-1 3 0 0,1-3-1 16,0 2-2-16,0 4 0 16,0 2 0-16,0 3 3 15,3 7 0-15,0 1-21 16,-3 0-10-16,0 7-22 16,3-2-41-1,0 0 20-15</inkml:trace>
  <inkml:trace contextRef="#ctx0" brushRef="#br0" timeOffset="4">16255 352 168 0,'-3'2'63'0,"3"4"-34"0,3 2-27 0,-3-3 12 16,0 3 2-1,0 0 4-15,0 0-10 0,0 2-6 16,0-2-2-16,0-2-11 0,3 2-4 15,0-3-42 1,-3 0-51-16,0-2 24 16</inkml:trace>
  <inkml:trace contextRef="#ctx0" brushRef="#br0" timeOffset="5">16261 222 156 0,'-3'-10'57'0,"6"10"-30"0,3-6-32 0,-6 6 10 0,3 0-25 15,3 0-9-15</inkml:trace>
  <inkml:trace contextRef="#ctx0" brushRef="#br0" timeOffset="6">16333 368 124 0,'0'8'49'0,"3"0"-26"0,2-6-18 15,1 1 13-15,0 0-1 0,0-1 1 16,3-2-9-16,0 0-3 16,3-2-4-16,-3-1-2 0,0-2 3 15,3-1-4-15,-3-2 0 16,0 0-1-16,-3-5-2 15,-9 3-4-15,0-4-2 16,-3 1 2-16,-3 10 5 16,0-4 2-16,0 7 3 15,-3 7-1-15,0 4-1 16,-3 0 3-16,3 2 2 16,0 0 4-16,1 0 2 15,2 1 1-15,3-1 0 16,3 0 0-16,3-2 0 15,3 4-9-15,3-1-3 16,6-4-10-16,2-2-2 0,4-8-17 16,6 0-9-16,0-2-35 15</inkml:trace>
  <inkml:trace contextRef="#ctx0" brushRef="#br0" timeOffset="7">16574 315 192 0,'-9'-16'71'0,"0"29"-38"0,6-21-19 16,0 8 22-16,0 5-11 15,0 1-3-15,-3-1-8 16,0 3-1-16,3 0-8 0,0 0-3 16,0 2-1-16,6 1-4 0,0 2 2 15,3 1-1 1,3-1 0-16,0 0 2 0,-3 5 0 15,0 1 4-15,-3-3 2 16,0 0 0-16,-3-3 1 16,-6-2-2-16,0-3 2 15,-6-1-6-15,3-1-1 16,-6-4-11-16,-3-2-5 16,3-5-23-16,3 0-8 15,3-6-21 1,3 1-48-16,9 2 26 15</inkml:trace>
  <inkml:trace contextRef="#ctx0" brushRef="#br0" timeOffset="8">16874 127 152 0,'-12'3'57'0,"27"-1"-30"0,-9 6-14 16,-3 0 17-16,-6 5-2 16,0 6 3-16,0 15-6 0,0 1-3 15,0-1-12-15,0-2-6 16,0-3-1-16,0 3-4 0,0-1 0 15,0-4-26-15,0-3-11 16,0-6-54 0,0-2-34-16</inkml:trace>
  <inkml:trace contextRef="#ctx0" brushRef="#br0" timeOffset="9">16743 344 208 0,'3'-5'77'0,"9"-11"-42"0,3 5-39 16,-6 8 13-16,3 1-7 16,9-6-2-16,-3 0-30 15,8 3-13-15,-2-1-38 16,0 6-16-16</inkml:trace>
  <inkml:trace contextRef="#ctx0" brushRef="#br0" timeOffset="10">16984 384 148 0,'-9'26'57'0,"9"-13"-30"0,0 6-23 16,3-11 15-16,0 2-5 0,3 1 2 16,0-1-3-1,6-4 0-15,0-9-7 0,3-2 0 0,3-3 4 16,0-3-4-1,-3-2-1-15,-3-3 0 0,-7 0 1 16,-2-5 1-16,-8 0 1 16,-4 5 2-16,-3-2 4 15,0 2-6-15,-3 5-2 16,-3 8-21-16,3 1-8 16,0 7-32-16,3 0-15 15,3 6-16 1</inkml:trace>
  <inkml:trace contextRef="#ctx0" brushRef="#br0" timeOffset="11">17383 317 140 0,'-3'22'52'0,"6"-14"-28"0,0 7-2 0,-3-4 23 15,0 0-10-15,0 2 0 16,0 0-14-16,0 0-3 16,0-2-10-16,0-3-7 0,0 2-2 15,0-7 5-15,0 0 2 16,0-3-5-16,0-3-2 16,3-5-11-16,0-3-3 15,3-2-10-15,-3-3-4 16,3-5 0-16,0 0 0 15,0 0 14-15,3 2 9 16,0 3 4-16,0 6 4 16,-3 2 3-16,0 11 2 15,3 5 8-15,-3 2 4 16,0 3 2-16,-1 1-1 16,-2-1-2-16,-3 0 1 15,0-2-6-15,0-3-3 0,0 0-5 16,0-3-2-16,0 0-1 15,0-5-2-15,3-3-6 16,3-2-1-16,6-3-10 16,0 0-4-16,9 0 4 15,-3-5 3-15,0 3 8 16,0 2 3-16,-1 8 11 16,1 0 7-16,-3 5 6 15,-3 3 2-15,-3 0-6 16,0 0 0-16,-3 0-8 15,0 0-3-15,-3-3-10 0,0 0-5 16,0-2-31-16,-3-3-13 16,0 0-46-1,6 0-24-15,0-3 61 16</inkml:trace>
  <inkml:trace contextRef="#ctx0" brushRef="#br0" timeOffset="12">17842 270 160 0,'-9'16'63'0,"6"2"-34"0,0-5-34 0,-3-2 49 15,0 2-6-15,3 3-7 16,0 0-6-16,3-3-15 16,6 3 0-16,0-3 1 0,3-5-2 15,3 0 0-15,0-5-3 16,-1-3 1-16,4-3-2 15,-3-2 2-15,0-3-4 16,-3-3 0-16,-3-2-1 16,-3-8 1-16,-6 0-2 15,0 0 2-15,-3 2-7 16,-6 3 1-16,0 6-12 16,-6 2-6-16,-2 0-19 15,-1 5-10-15,3 3-50 16,3 8-28-1,3 8 61-15</inkml:trace>
  <inkml:trace contextRef="#ctx0" brushRef="#br0" timeOffset="13">17922 251 104 0,'-3'0'38'0,"3"16"-20"0,6-8-4 0,-3-3 43 16,3 9-2 0,0 4-8-16,0 1-4 15,6-1-25-15,0 1 3 0,3-3 0 0,-4-3-9 16,1 0-2 0,0-2-2-16,-3-3 0 0,0-3-2 15,0-3 1-15,0-4-2 16,-3-1 0-16,3-5-3 15,-3-2 1-15,0-4-7 16,0-7 1-16,-3-5-8 16,0 2-1-16,-3 3-2 15,0 2-1-15,0 3-12 16,0 3-3-16,0 0-28 16,0 5-11-16,3 3-20 15</inkml:trace>
  <inkml:trace contextRef="#ctx0" brushRef="#br0" timeOffset="14">18151 296 140 0,'3'37'52'0,"3"-29"-28"0,3-2-11 0,-3-1 19 15,0 0-7-15,6-2 0 16,0-1-8-16,6-2 0 16,-3-2-10-16,-1-1-2 0,1 0 1 15,0-2-3-15,-3-5 0 16,-3-6-1-16,-3 0-2 15,-3 0-8-15,-3 3-5 16,-3 0-4-16,-3-1 0 16,-9 6 4-16,-3 3 4 15,-3 5 2-15,1 5 5 16,-1 11 10-16,3 5 6 16,0 1 14-16,6-1 6 0,3 0 5 15,3 3 3-15,6 2-14 16,6 1-5-1,3-4-11-15,9-4-5 0,6-3-4 16,3-3 0-16,2-8-24 16,1-10-8-16,0-3-54 15,6-2-24-15,-7-6 1 16</inkml:trace>
  <inkml:trace contextRef="#ctx0" brushRef="#br0" timeOffset="15">16044 868 80 0,'0'-3'30'0,"-3"0"-16"0,6 3 10 16,-3 0 19-16,0 0-3 15,0 0 1-15,-3-2-8 16,-3 2-3-16,-6 0-16 16,-6 0 0-16,0 2 2 0,0 6-2 15,-5-2 2-15,2-1-7 16,0 3-1-16,3-3-4 15,3 8-3-15,3 1-3 16,3-6 1-16,6 2-4 16,3 1 1-16,6-3-3 15,6 0 2-15,3 0 1 16,6 0-1-16,6 2 4 0,-6 1 0 16,-1-1 5-1,-5 1 5-15,-3-1 6 0,-3 1 5 16,-6 0 1-16,-9-3 2 15,-6-1-11-15,-3-1-4 16,-5-4-5-16,-1-2 0 16,0 0-13-16,0 0-6 15,3-2-11-15,3-1-6 16,3 0-20-16,3 1-6 16,3-1-44-1</inkml:trace>
  <inkml:trace contextRef="#ctx0" brushRef="#br0" timeOffset="16">16136 907 176 0,'-9'8'68'0,"12"-5"-36"0,-3 2-37 15,0 14 54 1,0-1-5-16,0 1-10 16,0 2-5-16,0 0-18 15,0-2-4-15,0-1-1 0,0-2-14 16,0-3-7-16,0-2-28 0,0-6-10 16,0-5-36-1,0 0-31-15,0-5 48 16</inkml:trace>
  <inkml:trace contextRef="#ctx0" brushRef="#br0" timeOffset="17">16103 844 276 0,'-6'-3'104'0,"9"3"-56"0,-3 0-52 0,0 0 18 0,0 0-10 15,3 0-3-15,3 3-27 16,0-3-10-16,3 0-33 16,0-3-11-16,6 3-4 15,0-2-1-15</inkml:trace>
  <inkml:trace contextRef="#ctx0" brushRef="#br0" timeOffset="18">16252 878 176 0,'-6'6'68'0,"3"-6"-36"0,0 2-15 0,3-2 22 16,0 0-9-16,0 0 0 15,0 0-15-15,6 3-4 16,0-3-7-16,3 0-3 0,3 0 2 15,0 0-4-15,3-3-2 16,0 1-3-16,0-1 1 16,-4 3-2-16,1-3 2 15,-3 3-10 1,3 3 5-16,-9 0 3 16,0-1 7-16,-3 4 2 15,-3 4 0-15,0 1-2 16,-3-1 1-16,-3 6-1 15,-3-3 0-15,1 1 2 16,-1-1-3-16,-3 0-2 16,3 0 2-16,0-2 0 0,3 0 1 15,3-1 2-15,0-2-1 16,3 0-1-16,0-3 1 16,3 1 1-16,3-1-1 15,3-3 2-15,3 1-2 16,0 0 2-16,3-3-2 15,0 0-1-15,0 0-2 16,0 2 1-16,-4-2-10 16,1 0-3-16,-3 0-13 15,0 0-5-15,0 0-10 16,-6 0-3-16,0-2-25 16</inkml:trace>
  <inkml:trace contextRef="#ctx0" brushRef="#br0" timeOffset="19">16237 952 192 0,'-6'0'71'0,"6"0"-38"0,3 3-25 0,-3-3 16 0,3 5-1 16,3-5 1 0,0 6-13-16,3-1-4 0,3 0-5 15,3-2-8-15,0 0-4 0,0-1-30 16,0-2-11-16,5-2-42 16</inkml:trace>
  <inkml:trace contextRef="#ctx0" brushRef="#br0" timeOffset="20">16475 984 164 0,'-3'3'63'0,"6"-1"-34"0,6 4-21 0,-6-4 18 16,6 1-11-16,3 0-1 15,0-1-6-15,0-2 0 16,3 0-5-16,6-2-2 0,-3-6 0 16,-1 5 1-16,1-5 1 15,-6 0-4-15,-6-5-5 16,-3 0 0 0,-9 2-1-1,-3 3-3-15,-3 0 1 16,-3 3 3-16,1 2 1 15,-4 1 0-15,3 2 4 16,0 2-2-16,0 6 1 0,-6 0 4 16,6 5 1-16,3-2 12 15,-2 2 5-15,2 1 1 16,9 1 2-16,0 1-7 16,12 0 1-16,2-3-8 15,4 1-3-15,3-4-6 16,3-2-2-16,6-5-19 15,3-3-7-15,-4-3-25 16,-2-2-9-16,0 0-22 16</inkml:trace>
  <inkml:trace contextRef="#ctx0" brushRef="#br0" timeOffset="21">16943 802 84 0,'-3'-6'33'0,"6"9"-18"0,0-3-2 0,-3 0 11 16,6 0 1-16,0 3 0 16,0 2-1-16,0 0 0 15,-1 3-11-15,-2 8-3 16,0 0-6-16,0 8 2 0,0 0 0 16,0-3-2-16,-3 0-1 15,0-3-1-15,0-2-2 16,0 0 1-16,0-5-1 15,3-3-33-15,-3 0-13 0,0-8-32 16</inkml:trace>
  <inkml:trace contextRef="#ctx0" brushRef="#br0" timeOffset="22">17086 839 132 0,'-18'2'49'0,"18"1"-26"0,-6 8-18 15,3-4 13-15,-3 4 1 0,-3 2 3 16,-3 6-3-16,0-1-2 16,0-2-9-16,0-3-7 0,0 1-2 15,-2-4-19-15,-1-2-9 16,3-3-45-1</inkml:trace>
  <inkml:trace contextRef="#ctx0" brushRef="#br0" timeOffset="23">16824 868 152 0,'0'-6'57'0,"6"4"-30"0,3-1-23 0,2 3 13 0,7 3 5 16,0-1 4-16,3 4-10 15,3-1-4-15,-3 3-7 16,-1 0-4-16,1 5 0 0,3 0-19 16,3-2-5-16,-3 2-35 15,-3-8-44 1,-1-10 23-16</inkml:trace>
  <inkml:trace contextRef="#ctx0" brushRef="#br0" timeOffset="24">17437 968 108 0,'0'-13'41'0,"3"10"-22"0,-6-7-3 15,3 7 18-15,-3 1-3 16,0 2-1-16,-3-3-5 0,-3 3-2 16,-6 3-12-16,0 2 0 0,-6 5 0 15,4 1-9-15,2 2-2 16,0 3 1-16,3 0 1 15,3 0-3-15,3 0-1 16,6 0 1-16,3-1 2 16,6-1-9-16,9-4-2 15,0-2-26-15,-4-2-9 16,4-6-17 0,0-3-28-16,-3 0 27 15</inkml:trace>
  <inkml:trace contextRef="#ctx0" brushRef="#br0" timeOffset="25">17464 1019 112 0,'-6'0'44'0,"3"0"-24"0,0 5-19 15,3-2 11-15,0 2-2 16,0 3 2-16,0 2 5 16,0 1 1-16,3 2-3 15,3-2-1-15,0 2-8 16,3-2 3-16,5-4 3 0,4-1 0 15,0-4 3-15,3-2-4 16,-6-2 1-16,0-4-3 16,-3-1 0-16,-3-4-1 15,-3 0 2-15,-4-2-5 16,-2 0-1-16,-2 2 2 16,-7 1 1-16,0 2-12 15,3 0-6-15,-6-3-42 16,3 9-6-1,0-1-6-15</inkml:trace>
  <inkml:trace contextRef="#ctx0" brushRef="#br0" timeOffset="26">17636 989 108 0,'-3'6'44'0,"3"-1"-24"0,0 6-8 0,0-3 16 0,0 2-3 16,3 3 3-16,3 1-5 15,0-1-2-15,3 0-11 16,0-2-4-16,3-3 0 0,0 0 3 16,0-6 2-16,0-4-3 15,6-4-3-15,-4-2-5 16,4-2 0-16,-3-4-5 15,-3-1 1-15,0-4 0 16,-6 3-1-16,0 3 4 16,-9-3 0-1,0 8 3-15,0 3-3 16,-6 10-4-16,9 3 2 16,0 3 2-16,3 2 3 15,6 0-3-15,0 3 0 16,0-3-10-16,0 0-5 15,0-2-25-15,0-3-9 16,-1-3-23 0</inkml:trace>
  <inkml:trace contextRef="#ctx0" brushRef="#br0" timeOffset="27">17922 1019 104 0,'-3'0'41'0,"6"2"-22"0,-3 6-14 0,0-3 13 0,0 3 7 16,0 3 7-16,0 2-6 15,-3-2-1-15,3-1-14 16,0-2-4-16,0 0-5 16,0-2-4-16,0-6 1 0,0 0-1 15,0 0-2-15,0-3-2 16,3-2-1-16,0-3-3 15,0-6-1-15,3 1-1 16,0 0 2-16,6 0 6 16,0-3 2-16,0 8 10 15,2 3 7-15,1 2 10 16,0 3 5-16,-3 3-5 16,0 5-3-16,0 2-8 0,-3 1-4 15,0 2-5-15,-3 0-2 16,0 0-3-16,0-2-1 15,0-3-26-15,0 0-9 16,-3-3-39 0,0-2-44-16,2-3 37 15</inkml:trace>
  <inkml:trace contextRef="#ctx0" brushRef="#br0" timeOffset="28">18246 720 192 0,'-3'-14'71'0,"3"36"-38"0,0 12-30 0,0-21 15 0,-5 8 2 16,2 11 2-16,0 5-5 15,0 0-2-15,3 3-9 16,6 0-4-16,0-3-1 0,-4 0-1 15,7 0 0-15,-3-8-22 16,0-5-8-16,0-9-51 16</inkml:trace>
  <inkml:trace contextRef="#ctx0" brushRef="#br0" timeOffset="29">18074 952 244 0,'0'-2'90'0,"6"-1"-48"0,9 3-34 0,-3-5 24 15,5 5-5-15,10-5 2 16,6 5-16-16,0-3-6 16,-1 3-4-16,1 3-20 0,-3-6-6 15,0-2-93 1,-9-3-55-16,-7-3 72 15</inkml:trace>
  <inkml:trace contextRef="#ctx0" brushRef="#br0" timeOffset="30">13499 2339 88 0,'-6'0'35'15,"6"0"-18"-15,0-3-11 0,0 3 11 0,0 0-3 16,3-2 2-16,0-1 0 15,3 0-1-15,0-5-1 16,0 0 1-16,3-5-8 16,0 0 0-16,2 0 0 0,4-3-1 15,6 0 1-15,0-3 2 16,6-4 2-16,6-6-3 16,-1-1 0-16,4 1-1 15,6-5 1-15,-4 2-2 16,1 0 1-16,3 3-6 15,2 3-1-15,1-1 0 16,6 4 2-16,2-4-1 16,4-2-1-16,2 0 1 15,7-3 1-15,5-8-3 16,10 6 0-16,-4 0-1 0,0-1 0 16,4 1 2-16,2 2 2 15,0 3-1-15,-2 5 2 16,-4 3 0-16,-5 3 1 15,-4-1 2-15,1 3 1 16,-7 0 1-16,-2-2 0 16,-4 5 0-16,-5-3 0 15,-7 2 0-15,-2 1 0 16,-6 0-4-16,-3 2-3 0,-7 1 0 16,-2-1-1-16,-6 3 4 15,0 0 5-15,-3 0-3 16,-3 3 2-16,0-3-5 15,-4 3 0-15,-2 0-1 16,0 2 1-16,0-2-4 16,-3 2-2-16,0 0-9 15,-3 1-5-15,0-1-22 16,-3 0-56 0,-3 1-35-1,3-1 29-15</inkml:trace>
  <inkml:trace contextRef="#ctx0" brushRef="#br0" timeOffset="31">15654 1177 172 0,'-12'0'66'0,"9"3"-36"0,3-3-26 0,0 0 15 16,0 0-2-16,0 0 1 15,6 3-5-15,3-1-3 16,0-4-5-16,6 2-2 0,0-6 3 15,-1 1-3-15,4 2-2 16,-3 11 0-16,0-2-1 16,-3-1 2-16,0 5 1 15,-6-2-4-15,-3 3 1 16,-3 0 6-16,-3-1 6 16,-3 1 0-16,-3 2 3 15,-3-2-10-15,-3 2-3 0,3-3-2 16,0-2 0-1,6-2-29-15,0-1-10 0,3-2-69 16</inkml:trace>
  <inkml:trace contextRef="#ctx0" brushRef="#br0" timeOffset="32">16038 2307 124 0,'-6'-3'49'0,"3"1"-26"0,6-9-23 0,-3 3 13 16,6-2-9-16,0-4 0 15,3-1 4-15,6-7 5 16,2-1-7-16,7-12 1 0,3-2 0 16,3-3-3-16,6 3-1 15,2 3-1-15,4 2-2 16,6 3 3-16,-4 0 2 15,1 3 2-15,2-1 1 0,1 1-7 16,-3 5 0-16,2-1 3 16,1 4 2-16,6-1-2 15,2 3-3-15,-5 1 2 16,-4 1 2-16,4 4 2 16,-6-11 1-16,-4-1 4 15,-2 1 5-15,-3-3-3 16,-1 1 2-16,-2-4 2 15,-3 1 1-15,-3 2-8 16,-3 0-4-16,-1-8-2 16,-2 6-1-16,3-1-2 15,-6 6-2-15,-3 3 1 0,-3-1 1 16,-3 3-3-16,-6 6 0 16,-3-1-1-16,0 1-2 15,5 2-13 1,-5 0-24-1,0 2-11-15,0 4-4 16,0-1-25 0,-2 1-22-16,7 2 45 15</inkml:trace>
  <inkml:trace contextRef="#ctx0" brushRef="#br0" timeOffset="33">17318 1249 152 0,'-12'-3'57'0,"12"3"-30"0,-3 0-25 16,3 5 12-16,-6 1-1 15,-3-1 5-15,-6 3 1 16,-3 3 3-16,0-1-12 16,1-2-1-16,2 0-2 0,3 0-3 15,3-3-1-15,3 0-3 16,3-2-1-16,3-6-4 15,6 1 1-15,6-3 4 16,3-1 2-16,2-2-3 16,1 0-1-16,3 3 1 15,-3 2 2-15,3 3 6 16,-3 3 4-16,-3 2 0 0,0 3 1 16,-1 6-4-16,1-4 0 15,-3 3-7-15,0-2-1 16,0 0 2-16,-3-1 3 15,0 1-20-15,0-1-9 16,-3-2-39-16,3 0-15 16,3 0-5-1</inkml:trace>
  <inkml:trace contextRef="#ctx0" brushRef="#br0" timeOffset="34">18818 788 64 0,'6'-10'24'0,"-3"7"-12"0,0 3 8 16,-3 0 16-16,3-5-4 0,-3 5-1 15,3 3-2-15,0 4-1 16,0 4-7-16,0 8-2 15,-3 2-11-15,0 5 10 16,0 3 5-16,0-2-3 0,-3-1 1 16,3-2-8-16,0-3 0 15,0-5-8-15,0-3-1 16,0-5-4-16,0-2-3 16,0-6-3-16,0-3 1 15,3-2-8-15,0-3-2 16,0-3-3-16,3-2 1 15,6-3 0-15,5 0 1 16,-2 3 4-16,0 2 5 16,0 6 4-16,0 2 2 15,0 9 3-15,-3 4 3 0,0 1 9 16,-3-1 3-16,-6 1 3 16,-3 2 2-16,-3 0-6 15,-3 1 1-15,-3-1-10 16,-3 0-2-16,0-2-5 15,-6-3-21 1,3-3-3-16,3-2-11 16,3-3-3-16,3-3-34 15,3-2-41 1,9-3 38-16</inkml:trace>
  <inkml:trace contextRef="#ctx0" brushRef="#br0" timeOffset="35">19056 926 196 0,'3'16'74'0,"0"0"-40"0,3-3-29 0,-3-8 17 15,0 3-6-15,3 0 3 16,0 3-8-16,0-1-4 16,0-2-4-16,0 0-5 0,-3-3-1 15,6-2-29-15,-3-3-14 16,2-3-25-1,4-2-35-15,0 0 33 16</inkml:trace>
  <inkml:trace contextRef="#ctx0" brushRef="#br0" timeOffset="36">19220 926 128 0,'-6'5'49'0,"3"3"-26"0,-3 0-16 16,3 0 15-16,-6 5 4 15,-3 3 7-15,0 5-3 16,-3 3 0-16,0 0-17 15,1 0-3-15,2 2-3 0,-3 1-8 16,6-3-1-16,3-9-22 16,3 1-9-16,0-5-115 31,9-22 53-31</inkml:trace>
  <inkml:trace contextRef="#ctx0" brushRef="#br0" timeOffset="37">19333 688 172 0,'0'-8'66'0,"15"5"-36"0,-27 9-29 0,12-1 14 16,0 3 1-16,0 8 2 15,0 7 10-15,-3 4 5 16,0 5-17-16,0-1 0 0,0 1 0 15,0-3-8-15,0-2-2 16,0-1-6-16,0-2-1 16,0-5-15-16,0-4-4 15,3-1-36-15,0-6-17 0,0-3-21 16</inkml:trace>
  <inkml:trace contextRef="#ctx0" brushRef="#br0" timeOffset="38">19235 862 172 0,'-3'-7'66'0,"6"9"-36"0,-3-2-13 0,0 0 22 15,3 0-9 1,3 0-2-16,3 0-12 0,-1-2-3 15,7-1-7 1,3 0-8-16,6 1-4 0,0-1-28 16,-3 0-10-16,0 1-33 15,-4-1-38-15,-2 3 35 16</inkml:trace>
  <inkml:trace contextRef="#ctx0" brushRef="#br0" timeOffset="39">19422 881 160 0,'-6'8'60'0,"6"-3"-32"0,3 3-28 0,0-5 13 0,0-1 4 16,3 6 4-16,0 0-4 15,3-2 0-15,0-4-10 16,3-4-2-16,0-1 1 0,0-2-5 16,0-1-1-16,-1 4-5 15,-2-6 1-15,-3 3-3 16,-3-3 2-16,-3 0-2 15,-3 0 0-15,-3 5-1 16,0-2 2-16,-2 2 2 16,-4 3 2-16,0 5 1 15,0 1 3-15,0 2-1 16,-3 5-1-16,6-3 9 16,-3 6 6-16,6-2-1 15,3-1 0-15,3 0-4 0,6 0-1 16,0-2-3-16,6-1-1 15,0-2-10-15,3-2-4 16,3-4-26-16,0-2-12 16,-4 0-42-1,7-2-19-15,6-1 55 16</inkml:trace>
  <inkml:trace contextRef="#ctx0" brushRef="#br0" timeOffset="40">19699 889 148 0,'-6'-3'57'0,"6"6"-30"0,-3-3-10 0,3 0 22 0,0 3-9 16,-3-1-2-16,0 4-14 15,0-4-6-15,0 3-5 16,3 3-3-16,0 0 1 0,0 3-4 15,3-3 2-15,3 2 1 16,0 1 0-16,0 0 0 16,-3-1 0-16,0 1 8 15,-3-3 5-15,-3 0 2 16,0 0 1-16,-3-3-4 16,-3-2-2-16,-3-3-15 15,0 0-4-15,-3 0-27 0,4-3-9 16,-1 0-23-1</inkml:trace>
  <inkml:trace contextRef="#ctx0" brushRef="#br0" timeOffset="41">20000 741 200 0,'-3'0'74'0,"3"5"-40"0,0-5-40 16,0 13 29 0,0 8 1-16,0 3 5 15,0 5 2-15,-3 0-16 16,0 1-7-16,3-4-3 0,0 0-3 16,0 1-2-16,0-3-15 15,0-6-7-15,0-2-27 16,0-5-9-16,0-3-37 15</inkml:trace>
  <inkml:trace contextRef="#ctx0" brushRef="#br0" timeOffset="42">19884 873 244 0,'-6'-3'90'0,"6"6"-48"0,3-3-40 0,-3 0 19 16,9 0-11-16,5 0-1 15,1 0-10-15,3-3-4 16,3 3 3-16,3 0-35 0,0 3-13 0,-4 0-14 16,1-1-43-1,-6 4 21-15</inkml:trace>
  <inkml:trace contextRef="#ctx0" brushRef="#br0" timeOffset="43">20113 960 156 0,'-9'16'57'0,"9"-8"-30"0,3 3-21 0,-3-6 17 0,3 3-8 15,3 0 0-15,3 0-1 16,0 0 4-16,3-3-10 16,-1-5 2-16,4-3 3 0,0-2-5 15,-3-3 0-15,-3 0-2 16,0-2 1-16,-6-4 0 15,-3 1 1-15,-3 0-4 16,-3 0-3-16,-6 0-3 16,0 5-1-16,-3-3-16 15,0 8-5-15,-2-2-28 0,2 2-11 16</inkml:trace>
  <inkml:trace contextRef="#ctx0" brushRef="#br0" timeOffset="44">20330 683 220 0,'-3'-3'85'0,"3"6"-46"0,0 2-39 16,0 0 27-1,0 24-6-15,0-2 2 16,-3 4 3-16,3 4-14 15,0 2-2-15,0-5-3 0,0-3-6 16,0-3 0-16,0-2-17 16,3-3-6-16,0-5-38 15,0-3-16-15,0-5-26 16</inkml:trace>
  <inkml:trace contextRef="#ctx0" brushRef="#br0" timeOffset="45">20178 889 248 0,'-3'-3'93'0,"6"3"-50"0,3-2-39 0,0-1 21 16,3 0-10-16,9 1 2 15,6-1-15-15,0 0-5 16,2 1 1-16,1-1-44 0,0 3-16 15,0-3-46 1</inkml:trace>
  <inkml:trace contextRef="#ctx0" brushRef="#br0" timeOffset="46">20544 862 184 0,'-23'6'71'0,"8"-6"-38"0,0 5-25 0,9 0 16 0,-3 3-3 16,0 8-1-16,-3 0 3 15,0 0 2-15,3 0-13 16,0 0-2-16,6 0 0 0,3-1-6 16,6-1 0-16,0-4-7 15,3-4 0-15,0-4-6 16,3-4 1-16,3-4-7 16,-3 1-3-16,-3-3 10 15,0-3 4-15,-3-4 0 16,0 1 3-16,-3 4 3 15,0-1 1-15,2 6 1 16,-5 0 2-16,6 7-1 16,0 3 0-16,0 3 1 15,0 3 1-15,0 2-6 16,0 0 0-16,0 1-1 0,3-1 2 16,0 0-14-16,-3-2-7 15,3-3-32-15,-3-3-15 16,0-5-25-1</inkml:trace>
  <inkml:trace contextRef="#ctx0" brushRef="#br0" timeOffset="47">20738 690 220 0,'-3'16'85'0,"3"27"-46"0,0 10-35 15,0-30 19-15,-6 9-11 16,0 5 1-16,3 3-10 16,0 0-4-16,0-6-71 15,9-5-29-15,0 0 11 16,-9-10 10-16</inkml:trace>
  <inkml:trace contextRef="#ctx0" brushRef="#br0" timeOffset="48">10436 2177 140 0,'0'-2'55'0,"0"2"-30"0,0 0-12 15,0 0 17-15,0 0 0 16,0 0 4-16,0-3-7 16,0 1-2-16,-3-1-14 15,0-2 2-15,-3 2 1 0,0-2-5 16,-3 2-1-16,0 0 0 0,-3 1 0 16,0-1-4-16,1 0-1 15,-4 1-1-15,-3-1 1 16,-6-2 0-16,0 0 1 15,0-1-2-15,4 4 1 16,-4-4-2-16,3 1-1 16,-3 0 1-16,-3-1 1 15,3 1-1-15,1 2 2 16,-1-2-2-16,0 5 2 16,0 0-2-16,0 0 2 15,1 0-2-15,-1 0 2 16,3 8-2-16,0 0 2 15,3-3 0-15,-3 1 1 16,1-1-5-16,-1 0 1 16,3 1 0-16,0-1 2 15,0 0-3-15,3 0 0 0,0 3 1 16,0 0 2-16,1 0-1 16,-4 0-1-16,3 0-2 15,-6 0 1-15,6 0 1 16,0 0 0-16,0 0 0 15,0 5 2-15,-2 3-3 16,2-3-2-16,-3 0 2 16,3 1 2-16,0-1-2 15,0 0-2-15,0 3 4 16,0 0 1-16,4 0-3 16,-1 0-1-16,0 2 1 15,3 1 0-15,0-3-2 16,3 5 2-16,-3 5 3 15,3 1 1-15,3-1-1 0,0-2-2 16,-3 5-2-16,6-5-1 16,0 2 2-16,0 3 0 15,3-2 1-15,0-3 0 16,3-1-3-16,0 1 2 16,3 0 1-16,0-3 0 15,3 0 0-15,3 1 0 16,0-1 0-16,2 0 2 15,4-3-1-15,3 6-1 16,3-3-2-16,0 1-1 16,2-4-1-16,1 1 3 0,3 2 2 15,0-8 2-15,-1-2-1 16,1-1-2-16,0-2-2 16,6 0-1-16,-1 0 2 15,7 0 0-15,0-3 1 16,-1-5 0-16,1 0 0 15,8-2 2-15,10-4-3 16,-4-2 0-16,1 0-1 16,-3-2 0-16,-1-1 2 15,-2-2 2-15,-10-6-1 16,-2-4 2-16,0-1 0 16,-1-3 1-16,-5-4-2 15,-3-4 1-15,-3-7 0 16,-4-6 1-16,-2-5 0 0,-9-10 0 15,-6 2-2-15,-9 5 1 16,-9 4-2-16,-9 7-1 16,-12 0 5-16,-5 0 1 15,-7 10 2-15,-12 6 0 16,-2 3-4-16,-1 4-3 16,4 7 0-16,5 4-1 15,12 0-27-15,1 6-9 16,8 2-59-16,9 9-24 15,6-9 13 1</inkml:trace>
  <inkml:trace contextRef="#ctx0" brushRef="#br0" timeOffset="49">10671 2894 120 0,'0'0'46'0,"3"0"-24"0,-3 3-15 15,0-3 15-15,0 0-9 16,3 3 0-16,0 2-1 15,6 0 2-15,0 1-7 16,6 4-2-16,0 1 1 0,3 5 1 16,2-3 1-16,4 3-2 15,3 0-1-15,0 2 1 16,3-2 3-16,2 3 0 0,4-1 0 16,3 1-3-1,2-4-1-15,7 1-1 0,0-2 0 16,2 1 0-16,1-1 0 15,5-1 2-15,1 0 1 16,-1-2 3-16,4-1 4 16,0-2-6-16,5 0 0 15,3-3-4-15,1 3-1 16,-1 0 1-16,7-2 2 16,-1-1-1-16,4 0 0 15,2 1 1-15,-6 1 1 0,-2 1 1 16,5 0 0-16,-2-2-4 15,2-1-1-15,0 0-1 16,1 1-2-16,-4-1 3 16,7 0 2-16,-1 0-4 15,0 1-3-15,-2-1 3 16,-4 0 1-16,1 1 0 16,2-1 1-16,3 0 0 15,1-2 1-15,2 2 0 16,-3 0 0-16,7-2-2 15,-4-3 1-15,3 0-2 16,-5 3 2-16,20 5-2 16,-3-8-1-16,-6-3-2 15,-2 0-1-15,-7 1 4 16,0 2 3-16,-2-3-1 16,-1 0-2-16,1 1 2 15,2-4 0-15,-6 1-1 16,1 0 1-16,-1 0-2 0,3-1-1 15,-5 1 1-15,5-3 1 16,-8 0-1-16,2 0-1 16,-6 0 1-16,-2 0-1 15,2-2 0-15,-2-1 0 16,2 1 0-16,-2-1 2 16,2 0 1-16,-2 1 3 15,-1 2-3-15,1 0-2 16,-7-3 2-16,4 1 2 15,-4-3-7-15,-2 2-3 0,-1 3 7 16,-2-3 3-16,-3 1-7 16,8-1 0-16,-2 1 0 15,-1-1 3-15,1 0-2 16,2 4 0-16,4-1 5 16,-7 0 2-16,-5 0-5 15,3 0 0-15,-4-3-1 16,-2 1 2-16,-1-1-1 15,1-5-1-15,-3-5 7 16,2 8 3-16,-2 0-3 16,-3-1-2-16,-4 1-2 15,-2 0 0-15,3 0-2 0,-3-3 2 16,-4 0-2 0,4 0-1-16,-6 3 1 0,-1 0-1 15,-5-1 2-15,-3 4 1 16,-6 2 1-16,-3 0 0 15,-3 3-2-15,-3 2-2 16,-3 0 1-16,-6 3-1 16,-6 0-5-16,-3 0-1 15,-6 3-2-15,0 0 2 16,-6 2 4-16,1-2 1 16,-1-1 1-16,6 1 0 15,0-3-5-15,9 0 1 16,3 0 0-16,0 0-1 15,6-3-1-15,3 1 1 16,12-4-2-16,6 1 0 0,3-3 1 16,3 0 2-16,-1 3 6 15,1-1 4-15,-6 4-8 16,-3-1-3-16,-6 3 3 16,-3 0 0-16,-3 3 2 15,-6 5 2-15,-6 2 3 16,-3 4 2-16,-3-1 1 15,-3 0 2-15,0 0-7 16,3 0-4-16,3-2-11 16,3 0-5-16,3-3-33 15,3 0-13-15,6-3-24 16,3 3-9-16,6-8-1 16</inkml:trace>
  <inkml:trace contextRef="#ctx0" brushRef="#br0" timeOffset="50">18833 4791 140 0,'9'-5'55'0,"-9"3"-30"0,0-4-10 15,0 4 20-15,-3-1-10 16,0-2-3-16,-3-1-8 15,-3 1-1-15,0-3-8 16,-6-2 1-16,-6 2 1 0,-3-8-1 16,-2 3-1-16,-4-1 1 15,-3 1 1-15,0 0 1 16,-8 5 2-16,-1-3-10 16,-3 1-4-16,-5 2 4 15,-1 0 1-15,-2 0 1 16,-7 3-2-16,7 2 1 0,-7 3-1 15,3 0-3-15,1 3 2 16,-1-1 1-16,1 4 2 16,-1 1-1-16,1 1 2 15,-1 3-2-15,1 5-1 16,-1 0-2-16,3 0 1 16,-2 0 1-16,-1 2 0 15,7 3-3-15,-1 6 2 16,4 2-1-16,2 10 0 15,6 1 2-15,6 0 0 16,7-3-3-16,2 8 2 16,6-8-1-16,6 3 0 0,6-6 2 15,6 3 2-15,6-3-1 16,12 1 2-16,9 2 0 16,5 0 1-16,13-3 0 15,9 1 0-15,2-6 0 16,4-3 0-16,8-5-5 15,7 6-1-15,-1-6 1 16,6 3 0-16,1-8 5 16,8-6 2-16,3 4-2 15,-2-1-3-15,2 0 0 16,3 0-1-16,6-5-3 16,-5 0 0-16,-1 3 4 15,-6-3 1-15,6 0 0 0,-2-6 1 16,-1 9-2-16,0-9-1 15,1 4 1-15,2-6-1 16,-3-6 0-16,0 6 2 16,-5-5 3-16,-1-3 2 15,-3 3-6-15,-2-6 0 16,-7-2 1-16,-2-3 1 16,2 0-1-16,-6 0 1 15,-5 1-2-15,-4-4-1 16,-2-2 1-16,-3-8-1 15,-7 0 0-15,-8-3 2 16,-9-2 3-16,-7-3 2 16,-8 5 1-16,-9-8 0 15,-12 0 0-15,-9-2 2 0,-8 0-1 16,-22-22 0-16,-12 6-1 16,-8 5 0-16,-15 5-4 15,-7 6-1-15,-8 5-1 16,-9 5-2-16,-3 6 1 15,5 2-1-15,4 3 0 16,3 2 0-16,12 1-5 16,5 2-1-16,10 3-24 15,8 5-8-15,10 3-57 16,20 5-26-16,15 0 19 16</inkml:trace>
  <inkml:trace contextRef="#ctx0" brushRef="#br0" timeOffset="51">17100 4733 44 0,'0'-2'16'0,"3"4"-8"0,0 1-10 15</inkml:trace>
  <inkml:trace contextRef="#ctx0" brushRef="#br0" timeOffset="52">17118 4739 149 0,'6'2'59'16,"0"-2"-11"-16,-6 0-10 15,0 0-22-15,3 0-4 16,-3 0-8-16,0 0 2 0,0 0 3 15,0 0 6-15,0-2 3 16,0-1-1-16,-6 0 0 16,-3-2-7-16,-3 0-2 15,-2-6-2-15,-7 1-1 0,-6-4-1 16,-9-2 2 0,-2-2-1-16,-10-1 2 15,-6 1-4-15,-11-6-2 0,-10-8 2 16,1 3 0-16,-9 0-1 15,-4 0-2-15,-5 3 1 16,-3-1-1-16,-6 1 0 16,-4 4 0-16,-5 1-3 15,-3 3 2-15,-3 2 1 16,-3 0 0-16,0-3 0 16,3 1 2-16,-3 2-1 15,-6 3-1-15,3 0 1 16,6-1 1-16,-6 4-1 15,0 2-1-15,3 0 1 16,-3 0-1-16,-4 0 0 0,4 3 0 16,6-1 0-16,-3 4 0 15,0 2-3-15,6 0 2 16,-21-3-1-16,6 3 0 16,9 3 4-16,0 2 1 15,6 0-4-15,6 1 1 16,-3-4 0-16,3 9 0 15,8-3 0-15,4 5 0 16,3-5 0-16,-3 5 0 16,-1-5 0-16,7 3 0 15,0-1 0-15,2-2 0 16,-5 0 0-16,6 3 0 0,-1 2 0 16,4 0 0-1,6 1 2-15,-4 1 1 16,1 4-4-16,6 2-1 0,-1 3 1 15,1 2 0-15,5 3 1 16,1 1 0-16,-7-1 0 16,4 0 0-16,0 0 2 15,5 5 1-15,6-10 1 16,4 0 0-16,8-3 0 16,1 0 0-16,2 3 0 15,3 0 0-15,4-3-2 16,2-2-2-16,9-4 1 15,6-1 1-15,6-4-1 0,7-4-1 16,2-4-10 0,3-2-6-16,3-2-12 15,3-6-5-15,5-3 4 0,4-2 5 16,6-3-2-16,0 0 0 16,3-10-2-16,6 2 2 15,0-3 10-15,-1 3 5 16,-2-2 7-16,-6 5 4 15,-3 0 14-15,-3 2 6 16,-3 9 5-16,-6-1 18 16,-3 6-6-1,-6 2-15-15,-3 8-8 0,-3 6-3 16,-6 10 0 0,-3-2 1-16,-9 4 0 0,1 1-6 15,-4 0-2-15,6 0-4 16,9-3-1-16,6 0 1 15,6-2 2-15,9-3 1 16,9-3 3-16,9-3-1 16,6-2 2-16,3-2-4 15,2-1 0-15,7-5-3 16,0 0-1-16,0-3-8 16,-1 1-2-16,-2-4-29 15,3 1-12-15,-4 2-66 16</inkml:trace>
  <inkml:trace contextRef="#ctx0" brushRef="#br0" timeOffset="53">152 3527 96 0,'0'0'38'0,"0"-3"-20"0,6 1-8 0,-6 2 12 15,0 0-4-15,0 0 0 16,0 5-8-16,3 3-4 16,3 0 3-16,-3 2 2 15,0 11-6-15,3 1 1 0,-6-1 4 16,3 0-4-16,3 0-1 16,-6 0 0-16,3-2-1 15,0-3-2-15,3-3 1 16,-3-3-18-16,2 1-6 15,-5-3-37 1,0-8-34-16,0 0 26 16</inkml:trace>
  <inkml:trace contextRef="#ctx0" brushRef="#br0" timeOffset="54">271 3482 96 0,'-3'-3'35'0,"3"6"-18"0,12 7-13 15,-12-4 10-15,3 2 7 16,3 5 5-16,-6 0-8 16,3 6 0-16,0 4-9 15,3 1-3-15,-6 0-3 16,3-3-5-16,3 0 1 0,3-2 3 0,-6-3 3 15,0 0-9 1,3-3-4-16,-3-3-47 16,2-2-39-16,-5-2 31 15</inkml:trace>
  <inkml:trace contextRef="#ctx0" brushRef="#br0" timeOffset="55">80 3646 172 0,'-23'0'66'0,"35"-3"-36"0,-3 1-22 0,-7 2 18 0,4 0-4 16,0-3-1-16,3-2-9 15,6-3-3-15,6 0-5 16,0 0-3-16,3-3 0 0,2 1-1 16,4 2 0-16,-6 0-18 15,3 0-5-15,-6 3-31 16</inkml:trace>
  <inkml:trace contextRef="#ctx0" brushRef="#br0" timeOffset="56">128 3707 144 0,'-12'-3'55'0,"12"6"-30"0,3-3-18 0,-3 0 24 15,9 0-5 1,3-3-13-16,6 0-5 15,3 1-6-15,0-1-2 0,2-2 1 16,4 0-1-16,-3-1 0 16,3 4-16-16,-6-1-4 15,2 0-61 1</inkml:trace>
  <inkml:trace contextRef="#ctx0" brushRef="#br0" timeOffset="57">619 3662 72 0,'-6'0'27'0,"6"2"-14"0,-6-2 7 0,3 0 14 16,3 3-7-16,-9 0-1 15,6 2-13-15,-5 3-3 16,-4 3-4-16,3 2-1 16,0 3-3-16,3 2-2 15,12-2 1-15,-3 0-1 0,3 0 2 16,3-3 1-16,3-2 1 15,-1-6 2-15,7-8 1 16,-6-2-3-16,0-3-3 16,0-3 2-16,-3-2 2 15,-3 0-2-15,-3 0 0 16,-3-1-1-16,-3 1 1 16,-3 0-7-16,-3 2 1 0,3 4-17 15,-3 1-6 1,-3 4-42-16,6-1-25 15,3 3 41-15</inkml:trace>
  <inkml:trace contextRef="#ctx0" brushRef="#br0" timeOffset="58">848 3368 132 0,'-17'-5'52'0,"8"5"-28"0,-6-3-13 0,9 6 18 16,0-1-15 0,-3 9-2-16,-3 8-8 0,3-1-3 15,3 6 0-15,3 0-6 0,3 10 1 16,0 3 6-16,3-2 4 16,3-4-6-16,0-2 1 15,0-2-1-15,3-1 2 16,-6-5-21-16,3-2-7 15,-3-6-44 1,-3-2-22-16,0-3 47 16</inkml:trace>
  <inkml:trace contextRef="#ctx0" brushRef="#br0" timeOffset="59">634 3680 152 0,'-9'-10'57'0,"9"10"-30"0,3-3-34 0,3 3 10 0,-3-3-1 15,9-5 1-15,9 1-1 16,3-7 1-16,-3 4-2 16,8-1 2-16,-5 3 0 0,-3 3-56 15,12 0-40 1,2-1 34-16</inkml:trace>
  <inkml:trace contextRef="#ctx0" brushRef="#br0" timeOffset="60">173 4270 92 0,'-3'-18'35'0,"3"15"-18"0,-3 3 4 0,3 0 17 16,-9 0-1-16,3 0 1 15,-3 3-17-15,-3 2-5 16,-3 6-10-16,-12 10-6 0,4 0-3 15,5 0 2-15,-3 3 0 16,9-3 1-16,3 0 0 0,3-5-3 16,6-3 2-16,6-2 1 15,3-3 0-15,12-3 0 16,-9-5 2-16,6-5-3 16,-4-3 0-16,-2 0 3 15,3-3 1 1,-6-2-4-16,-6 3 1 0,6-4 0 15,-9 1 0-15,3 8 4 16,3 0 5-16,-6 2-7 16,3 0-1-16,6 3-3 15,-9 6 0-15,9-1 0 16,0 3 0-16,-3 2 2 16,3 4 0-16,0-6-7 15,3 2-3-15,2-2-38 16,7-5-56-16,0-3 17 15</inkml:trace>
  <inkml:trace contextRef="#ctx0" brushRef="#br0" timeOffset="61">375 4202 108 0,'-15'-6'41'0,"9"9"-22"0,-9 0-7 0,10-1 13 15,-4 3 0-15,-3 3 0 0,0 3-12 16,0 5-3 0,3 5-6-16,0 0-3 0,6-2 0 0,3-3 1 15,6-1 1-15,3-1-1 16,3-4-2-16,6-2 3 16,3-8 0-1,5-2-17-15,-5-1-7 0,3-13-34 16,6 0-37-1,-4-2 27-15</inkml:trace>
  <inkml:trace contextRef="#ctx0" brushRef="#br0" timeOffset="62">441 4022 124 0,'-9'-3'49'0,"9"3"-26"0,0 3-27 0,0-3 10 16,0 10-3-1,3 6 7-15,3 3 6 16,0 2-6-16,0 5-3 16,5 3-4-16,-2 0 0 0,9 8 0 15,-6-5-1-15,0 0-2 16,0-6-10-16,3-2-4 16,-9-5-53-1</inkml:trace>
  <inkml:trace contextRef="#ctx0" brushRef="#br0" timeOffset="63">375 4180 152 0,'-3'-2'57'0,"6"-1"-30"0,6 0-25 15,-3 1 12-15,6-1-9 16,3-2-1-16,9 0-2 16,-1-1 1-16,4 4-40 15,0-1-16-15,-3 0-10 16,-3 1-1-16</inkml:trace>
  <inkml:trace contextRef="#ctx0" brushRef="#br0" timeOffset="64">634 4170 116 0,'-9'13'46'0,"12"0"-24"0,3 6-15 0,-6-11 13 16,9 2 1-16,-6 3 2 15,6 1-6-15,-6-4-2 16,12-2-9-16,0-10-2 16,-3-1 0-16,3-2 0 15,-10-1-2-15,4-2-2 16,-3-2-2-16,3-3-1 15,-9-1-1-15,3 1 3 16,-3 3 0-16,0-1 1 0,0 3-3 16,0 3 2-16,0 2-4 15,0 3 1-15,0 5 0 16,3 3-1-16,3 3 4 16,-3 0 2-16,3-1 0 15,3 1-1-15,3-1-17 16,-3-2-6-16</inkml:trace>
  <inkml:trace contextRef="#ctx0" brushRef="#br0" timeOffset="65">959 4109 168 0,'-42'-5'63'0,"42"5"-34"0,-9 0-23 0,3 2 17 16,0 1-10-16,-3 2-2 15,-3 3-2-15,3 3 1 16,0 2-5-16,0 3-1 0,3 0 0 16,4 0-2-16,4-3-2 15,4-3 1-15,3-2 1 16,0-2 1-16,3-4 1 16,3-2-2-16,0-2-2 15,-3-4-6-15,6-2-1 16,-15-2 1-16,6-1 3 15,-6 1 2-15,6-1 1 16,-3 3 0-16,-1 0 0 16,-2 3-3-16,0 2 0 15,-3 3-1-15,3 6 0 16,3 1 3-16,0 4 0 0,0 0 1 16,3 2 2-16,0 0-3 15,3-2 0-15,-9 5-10 16,6-11-5-16,0 0-39 15,0-5-44 1,-6-3 20-16</inkml:trace>
  <inkml:trace contextRef="#ctx0" brushRef="#br0" timeOffset="66">1045 3948 124 0,'0'13'46'0,"3"3"-24"0,0 5-15 0,0-8 15 16,3 6 2-16,-3 2 3 15,3 0-14-15,-3 3-6 16,6-1-4-16,-6-1-3 0,3-4 1 16,0-2-4-16,-1-3 0 15,4-5-62 1,-6-5-44-16,3-6 42 15</inkml:trace>
  <inkml:trace contextRef="#ctx0" brushRef="#br0" timeOffset="67">1110 3895 132 0,'0'2'52'0,"0"4"-28"0,0 9-8 16,3-1 16-16,3 2-6 15,-6 7-3-15,12 4-13 16,0 2-6-16,0-3-3 16,3 1-1-16,-3-1 2 0,-3-2-1 15,3-3 2-15,0-5-48 16,-1-5-20-16,4-3-11 16</inkml:trace>
  <inkml:trace contextRef="#ctx0" brushRef="#br0" timeOffset="68">1265 4019 168 0,'-3'-3'66'0,"3"6"-36"0,3 2-37 0,3 3 10 16,-3 5 1-16,6 1 2 16,0-1-2-16,-3-3-1 15,9 4-1-15,-6-4-2 0,3 1 3 16,5-3 0-16,-2-3 1 15,6-2-20-15,-3-3-7 16,0-3-26 0,-3-2-33-16,-3-6 22 0,-3-2 52 15,-3 0 29-15,-3 0 26 16,0 2 9-16,-3 3-13 16,0 5-5-16,-3 9-18 15,0 4-7-15,-6 6-8 16,-3 8 12-16,3 5 5 0,-6 8-6 15,9 5-4-15,-6-5-7 16,6-2-4-16,3-3-22 16,-6-9-11-16,3-1-64 15</inkml:trace>
  <inkml:trace contextRef="#ctx0" brushRef="#br0" timeOffset="69">1619 4003 104 0,'0'11'41'0,"3"-3"-22"0,0 13-7 0,-3-11 13 16,6 4 0-16,0-4 2 15,-3 1-11-15,3-3-4 16,-6 0-7-16,3-3-4 0,-3 0 2 16,3 0 0-16,-3-5 1 15,0 0 0-15,0-2 0 16,-3-6-2-16,3-5 1 15,3-1-4-15,-3-1 0 16,0-1 1-16,3 0 2 16,0 0 1-16,0 3 1 15,3 2 4-15,-3 1 3 16,3 4-4-16,6 4-2 16,-3 4 2-16,3 4 2 0,0 1-2 15,-3 7-2-15,-1-1 0 16,1-2 1-16,-3 2 8 15,0-3-12 1,-3-4-3-16,-3-6-2 16,0 0 1-16,6-11 14 15,0 0-6 1,0-4-3-16,3-1-1 16,-3 2 0-16,3 4-10 15,0-1-2-15,-3 3 9 16,6 6 7-16,0 2-4 15,3 5-1-15,-4 6-1 16,1-1 0-16,-3 1-5 16,0-1-1-16,0 4 7 0,3-4 6 15,-6 1-23-15,3-3-8 16,0-3-38-16,0-5-15 16,0-3-6-1</inkml:trace>
  <inkml:trace contextRef="#ctx0" brushRef="#br0" timeOffset="70">2012 3955 180 0,'-6'3'68'0,"3"8"-36"0,0-1-37 0,3-2 12 0,0 0 5 16,0 3 4-16,6-1 6 15,0 1 1 1,3-1-12-16,0-2 0 0,3-2 2 0,3-9-3 15,0 0 2-15,-3 1 4 16,-3-4 4-16,0-1-4 16,-3-1 1-16,-3 0-10 15,-6 0-2-15,-9-3-1 16,0 1 2-16,0 2-5 16,-3 0-3-16,0 2-17 15,0 1-7-15,3 2-29 16,3 1-12-16,0-1-29 15,3 1-25 1,6-1 51-16</inkml:trace>
  <inkml:trace contextRef="#ctx0" brushRef="#br0" timeOffset="71">2060 3897 140 0,'15'8'52'0,"-12"0"-28"0,12 3-11 0,-9-1 17 15,3-2-4-15,-1 0-1 16,1 3-7-16,0-3-1 15,3 0-10-15,0-3 7 0,3 0 3 16,-9-2-1-16,3-3 1 16,0-3-3-16,0-5 1 15,-3-2-8-15,0-4-2 16,-6-4-3-16,0-9 1 16,-3 6-4-16,0 0 0 0,-3 3-4 15,3 4-1 1,0 4-4-16,0 2 1 0,3 3-4 15,3 2 1-15,3 3 1 16,3 0 5-16,3 3 1 16,5 5 3-16,-2-6 1 15,9 6 1-15,-6-3 2 16,0-2 1-16,-3 0-1 16,-3-9 3-1,-3 1-1-15,-3 0-6 16,-3-3-3-16,-9 0-3 15,-6 0 0-15,-3 3 0 16,0-1 0-16,0 4 2 16,0 2 2-16,0 5-1 0,3 3 1 15,0 11 0 1,9 2 0-16,-2 0 0 0,5 0 3 16,5-5 2-16,-2 2 2 15,6 1-6-15,15-6 0 16,0-5-28-16,0-5-11 15,0-6-39 1</inkml:trace>
  <inkml:trace contextRef="#ctx0" brushRef="#br0" timeOffset="72">2474 3776 140 0,'-15'-3'55'0,"9"6"-30"0,0 4-25 0,6-1 10 0,-9 2 2 16,3 10 5-1,0 1 2-15,3-1 3 16,3 1-12-16,0 2-3 0,6-3-1 0,3 4-1 16,0-9 0-16,0-3 3 15,3-4 3-15,3-6 0 16,2-6 1-16,-2-4-2 16,-3-17-1-16,-3 1-1 15,-9-1 2-15,-6-2-7 16,-3-2-2-16,-3 2 1 15,0-11 1-15,-5 5 1 16,-1 1 0-16,3 2 9 16,-3 3 3-16,3 8-5 15,6 5-4-15,0 3-7 0,3 5 0 16,3 8-5-16,6 8-1 16,6 13 0-16,6 6 4 15,-3 4 1-15,9 1 1 16,-3 0 0-16,3 0 2 15,-1 2-23-15,1-5-11 16,0-5-87 0</inkml:trace>
  <inkml:trace contextRef="#ctx0" brushRef="#br0" timeOffset="73">2518 3432 120 0,'-15'15'46'0,"30"-7"-24"0,-12 0-17 0,-3-8 13 0,3 8-4 15,0-2 2-15,6-4 4 16,3 1 4-16,-3-3-12 16,6-11 6-16,6-7 5 0,8-1-6 15,1-5 1-15,12 1-7 16,0-4-1-16,-1 3-4 16,-2-2-1-16,3 5-1 15,-4-3 0-15,-2-5 0 16,0 0 2-16,-3 0-3 15,-4-3-2-15,-2-3 0 0,-3-2 1 16,-6 8 1-16,-3 3 1 16,-3-1 2-1,-4 9 3-15,-2 5-2 0,-3 2-2 16,0 3-5-16,0 0 0 16,-3 3-2-16,0 2-2 15,0 1 3-15,0 2 0 16,0 0 1-16,0 0 2 15,-3 0-1-15,0 0-1 16,-3 0 1-16,-3 2-1 16,-2 1-3-16,-4 5 0 0,0 0-1 15,-3 5 3-15,-3-2 0 16,0-1 1-16,3 1 0 16,4-3 0-1,2 0 0-15,3 0 0 16,3-3-5-16,9-5 1 0,6 0 0 15,3-13 2-15,2-1 1 16,7-2 3-16,6-2-3 16,0 2 0-16,0 0 1 15,-4 6 2-15,-2 2 1 16,3 2 3-16,-6 6 6 16,0 3 2-16,0 2-1 15,-6 3 0-15,-3 0-7 16,-1 0-2-16,1 0-2 0,-3 3 1 15,-3-1-31-15,-3 3-11 16,0 3-55 0,0 3-62-16,-3-3 45 15</inkml:trace>
  <inkml:trace contextRef="#ctx0" brushRef="#br0" timeOffset="74">2694 3995 144 0,'-9'-5'55'0,"9"5"-30"0,0-3-23 0,0 3 12 16,3 0-3-16,3 0 1 15,6 0 5-15,6 0 1 0,8 0-9 16,7 3 1-16,3 5 1 0,6 8-9 16,-4 2-2-1,1 3-1-15,3 6 0 0,2 7 3 16,-5 9 3-16,0 9 2 15,-4 1 3 1,-5 0 1-16,-3-8 3 0,-9-2-3 16,-3-6 1-16,-3-6-1 15,-3-4 3-15,-9-6-5 16,0-2-1-16,0-6-4 16,-3 0-1-16,-3-2-1 15,3-3 1-15,3-1-4 16,0-1 0-16,0-1-8 15,0-2-4-15,0-1-15 16,0-2-5-16,0 0-21 0,0 0-7 16,0 0-26-1</inkml:trace>
  <inkml:trace contextRef="#ctx0" brushRef="#br0" timeOffset="75">3063 4487 160 0,'-9'-18'60'0,"9"18"-32"0,0 16-31 0,3-11 13 0,0 0 4 15,3 6 5-15,3 2 6 16,3 6 2-16,6 4-14 15,3 6 5-15,-1 6 3 0,10 2-9 16,-6-3-2-16,0-5-2 16,0-2 2-16,-4-9 4 15,-2-4 1-15,0-6 5 16,-3-14 2-16,0-7-7 16,-3-6-4-16,-3-7-6 15,3-8-4-15,-3 2-9 16,2-5-3-16,1 2-5 15,-3 6-1-15,0 3-28 0,6 5-10 16,0 0-65 0</inkml:trace>
  <inkml:trace contextRef="#ctx1" brushRef="#br0">1042 3579 230 0,'0'0'10'0,"0"0"2"0,0 0-12 0,0 0 0 0,0 0 0 0,0 0 0 15,0 0 101-15,0 0 18 0,0 0 3 0,0 0 1 16,6 2-79-16,-6-2-16 0,9 0-4 0,-9 0 0 15,0 0 10-15,6 0 2 0,2 0 0 0,1 0 0 16,-9 0-11-16,6 0-1 0,0-2-1 0,-6 2 0 16,0 0-12-16,9 0-3 0,-3-3 0 0,-6 3 0 15,6-3 1-15,0 1 0 0,-3-1 0 0,3 0 0 0,-6 3-9 0,9-5 8 16,-9 5-8-16,3-5 8 16,0-1 5-16,-3 6 1 0,0-5 0 0,0 5 0 0,-3-8-14 0,3 3-10 15,-3 0 2-15,-3-1 0 0,3 1 8 0,3 5 0 16,-9-3 0-16,3 1-8 0,3-1 8 0,0 0 0 15,-6 1 0-15,0 2-8 0,6 0 16 0,-6 0 3 16,3 0 1-16,3 2 0 0,-5 1-21 0,5 2-4 16,-6-2-1-16,3 2 0 0,3 1 22 0,0-1 5 15,-3 0 1-15,3 3 0 0,-3 0-14 0,3 0-10 16,3 3 2-16,-6-3 0 0,3 2 8 0,3 1 11 16,0-3-3-16,0 0 0 0,3 0 8 0,-3-3 2 0,6 3 0 0,-3-3 0 15,3 0-5-15,-3 1-1 0,3-1 0 0,6-5 0 16,-3 3-12-16,-3-1 9 0,2-2-9 15,7-2 8-15,-3-1-8 0,3 3-11 0,0-5 3 0,-3 2 0 32,6-2-48-32,-6-1-10 0</inkml:trace>
  <inkml:trace contextRef="#ctx1" brushRef="#br0" timeOffset="332.01">1199 3282 172 0,'0'0'8'0,"0"0"1"0,0 0-9 0,0 0 0 15,0 0 0-15,0 0 0 0,0 0 81 0,0 0 15 16,0 6 2-16,3 1 1 0,3 1-28 0,-6 0-6 16,3 3-1-16,-3 2 0 0,3 0 26 0,3 1 5 15,-6 1 1-15,3 1 0 0,3 0-53 0,-6 3-11 16,0-3-1-16,0 2-1 0,3-2 3 0,3 0 1 16,-12-3 0-16,12 3 0 0,-6-3-21 0,3 0-4 0,-3 1-1 15,3-4 0-15,-3 1-25 0,6-3-6 0,-6-3-1 16,0-5-558-16</inkml:trace>
  <inkml:trace contextRef="#ctx1" brushRef="#br0" timeOffset="769.045">1304 3422 486 0,'-3'0'21'0,"3"3"5"16,3 2-26-16,3 1 0 0,-6-6 0 0,0 5 0 15,3-2 80-15,0 2 10 0,2-2 2 0,-2-1 1 0,3-2-33 0,-3 0-6 16,6 3-2-16,0-3 0 0,-6 2-18 0,3-2-4 16,0-2-1-16,0-1 0 0,3 1-17 0,-9 2-3 15,3-3-1-15,-3 3 0 0,9-5-8 0,-9 5 12 16,3-6-12-16,-3 6 12 0,0 0-12 0,0 0 0 15,0-8 0-15,0 8 0 0,0 0 0 0,0-8-11 16,-3 3 3-16,3 5 0 0,0-2 8 0,-9-4-12 16,6 1 12-16,-3 2-12 0,3 1 12 0,-6-1 0 15,6 3 0-15,-3-3-8 0,-3 3 8 0,6 0 0 16,-3 6 0-16,0-1-8 0,0-2 8 0,3 2 0 16,-5 0 0-16,5 3-8 0,-3-3 8 0,3 3 11 0,3 3-3 0,-6-3 0 15,3 2 12-15,3-2 1 0,0 3 1 0,0 0 0 16,3-1 8-16,3-2 2 0,-6 3 0 0,9-3 0 15,-9-3-11-15,11 0-1 0,-2 0-1 16,-3 1 0-16,0-1-19 0,6-2 10 0,-3-3-10 0,0 2 8 16,3-2-20-16,-3 0-4 0,0-2 0 0,0-1-388 15,3 0-76-15</inkml:trace>
  <inkml:trace contextRef="#ctx1" brushRef="#br0" timeOffset="1387.002">1461 3362 288 0,'0'0'25'0,"0"5"-25"0,0 0 0 0,0 0 0 0,0 3 97 16,0 0 15-16,0 3 2 0,-6-3 1 0,6 0-40 0,6 0-8 15,-6 0-2-15,0 0 0 0,0 0 5 0,0-1 1 16,0 1 0-16,0-2 0 0,0 2-23 0,0 0-5 15,0-8-1-15,3 5 0 0,-3 0-28 0,0-5-6 16,0 0 0-16,0 0-8 0,0 5 0 0,0-5 0 16,0 0 0-16,0 0 0 0,0 0 0 0,0 0 0 15,0 0-15-15,0 0 5 0,0 0-3 0,0 0-1 16,0 0 0-16,0-7 0 0,0 7-2 0,-3-8 0 16,3-3 0-16,0 0 0 0,0 3 0 0,3-2 0 15,-3-1 0-15,0 1 0 0,3-1 0 0,-3 1 0 0,0-1 0 16,6 3 0-16,-6 3 5 0,3-3 1 0,-3 3 0 15,0 5 0-15,6-6 10 0,-6 6 11 0,3-5-3 16,-3 5 0-16,0 0-8 0,9 0 0 16,-9 0 0-16,3 5 0 0,-3-5 15 0,6 6 1 15,3-1 0-15,-6 3 0 0,6 0 3 0,-9 0 1 0,3 2 0 0,3-2 0 16,-6 0-8-16,0 0-2 0,0-3 0 0,0-5 0 16,0 8 5-16,0-8 1 0,-6 8 0 0,6-8 0 15,0 0-16-15,0 0 0 0,0 0 0 0,0 0-10 16,0 0 10-16,0 0 0 0,0 0 8 0,0 0-8 15,0 0 0-15,0 0 0 0,0 0 0 0,6-5 0 16,-6-6 0-16,0 3-8 0,6 0 0 0,0-2 0 16,-3-3-7-16,6 2-1 0,-3 0 0 0,-3 4 0 15,5-1 0-15,-5 2 0 0,6 1 0 0,0 0 0 16,-6-1 16-16,-3 6 0 0,0 0 0 0,6-2 0 16,3 2 0-16,-3 0 13 0,-6 0-2 0,6 8-1 0,-3-3 14 0,3 3 4 15,-3-3 0-15,0 3 0 0,-3 0-4 0,6 0-1 16,-6 0 0-16,3-3 0 0,-3-5-11 0,0 8-3 15,0-8 0-15,6 6 0 0,-6-6-9 0,0 0 8 16,0 7-8-16,0-7 8 0,0 8-22 0,0-8-5 16,0 0-1-16,0 0-397 15,0 0-80-15</inkml:trace>
  <inkml:trace contextRef="#ctx1" brushRef="#br0" timeOffset="1796.007">1697 3314 842 0,'0'0'37'0,"0"0"8"0,0 0-36 0,0 0-9 0,0 0 0 0,0 5 0 15,2 1 25-15,4-1 3 0,-6-5 1 0,3 5 0 16,3-2 22-16,0-1 4 0,0 4 1 0,-3-6 0 16,-3 0 1-16,6 0 1 0,6 0 0 0,-9 0 0 15,6 0-26-15,-3-3-4 0,0 0-2 0,0 1 0 16,3-4-26-16,-3 4 8 0,0-3-8 0,3-1 0 15,-9 1 0-15,3 0 0 0,0-1 0 0,-3 1 0 16,3 0 0-16,0-3-12 0,-3 3 0 0,-3-1 1 16,3 1-13-16,0 5-2 0,-3-3-1 15,0-2 0-15,0 2-1 0,-3-2 0 0,3 5 0 0,-9-3 0 16,6 3 16-16,3-2 4 0,-9 2 0 0,6 2 0 16,3 1 8-16,-6 0-8 0,-3-1 8 0,12 6-8 0,-9 0 8 0,3 0 0 15,3 3 0-15,0-3 0 0,3 0 38 0,-6 2 3 16,3 1 1-16,3-3 0 0,-6 0-17 0,6 2-3 15,0 1-1-15,6-1 0 0,-6-2-8 0,3 3-1 16,3-3-1-16,-6-8 0 0,6 5 17 0,0 3 3 16,3-3 1-16,3-5 0 15,-3 3-50-15,0-3-10 0,3 0-1 0,0-3-1 16,0 1-43-16,-3-3-9 0,0-1-2 16</inkml:trace>
  <inkml:trace contextRef="#ctx1" brushRef="#br0" timeOffset="2154">1863 3245 230 0,'0'0'20'0,"0"0"-20"0,0 5 0 0,0 3 0 15,0 0 148-15,0 0 24 0,0 0 6 0,0 0 1 16,0 0-91-16,0 0-17 0,0 0-4 0,0 0-1 16,0 0-16-16,0 0-3 0,0-3-1 0,0-5 0 15,0 0-14-15,0 8-2 0,0-8-1 0,0 0 0 16,0 0-15-16,0 0-3 0,0 0-1 0,0 0 0 15,0 0-2-15,0 0-8 0,0 0 12 0,0 0-4 16,0 0-8-16,0 0 0 0,3-8 0 0,0-3 8 16,0 4-8-16,3-4 0 0,-3 0 0 0,3 1-11 15,-6-1-5-15,6 1 0 0,0-4-1 0,-3 6 0 16,3-2 1-16,-3 2 1 0,3 0 0 0,0 3 0 16,0-1 15-16,-6 6 0 0,0 0 0 0,9 0 0 0,-6 3 0 15,6 0 8-15,-7-1 0 0,4 4-8 0,-3 2 20 0,3-3-4 16,-3 3 0-16,0 0 0 0,3 0-4 0,-3 0 0 15,3 0-1-15,-6 0 0 0,0-1-11 0,3-1 0 16,-3-6 0-16,3 5 0 0,-3-5 0 0,0 0 0 16,0 0 0-16,6 5-11 15,-6 3-42-15,0-8-9 0,0 0-2 0,0 0-507 0</inkml:trace>
  <inkml:trace contextRef="#ctx1" brushRef="#br0" timeOffset="2388.01">2060 2941 403 0,'0'0'17'0,"0"0"5"0,0 0-22 0,0 10 0 0,0-2 0 0,-6 3 0 16,6 0 120-16,0 2 20 0,-3 3 4 0,3 0 1 15,0 5-66-15,0-3-14 0,3 1-2 0,3 2-1 16,-6-3-3-16,0 1-1 0,3 2 0 0,0-2 0 15,-3-1-37-15,6-2-7 0,-3 0-2 0,2-3 0 16,-5 0-12-16,0-2 0 0,9 0 0 0,-9-1 0 16,3-2-43-16,0-3-8 0,3 3-1 15,-6-5-1-15</inkml:trace>
  <inkml:trace contextRef="#ctx1" brushRef="#br0" timeOffset="2615.019">1958 3155 774 0,'0'0'34'0,"0"0"7"0,3-5-33 0,0 0-8 15,6-3 0-15,0 0 0 0,0 0 49 0,3 0 8 16,-3-3 2-16,3 1 0 0,3 2-3 0,0-3-1 15,3 3 0-15,-7-2 0 0,7-1-36 0,-6 6-7 0,0 0-2 0,3-1-546 16</inkml:trace>
  <inkml:trace contextRef="#ctx1" brushRef="#br0" timeOffset="2887.001">2217 3057 979 0,'0'0'43'0,"0"0"9"0,-6 0-41 0,6 0-11 0,-8 0 0 0,8 0 0 16,-12 6 81-16,12-6 15 0,-6 0 2 0,6 0 1 16,-12 5-75-16,6 0-14 0,6-5-10 0,-6 5 12 15,6-5 4-15,0 0 2 0,0 0 0 0,0 8 0 16,-6 3-10-16,12-6-8 0,-6-5 12 0,3 8-12 16,0 0 18-16,6 3-3 0,0-3-1 0,-3 0 0 15,6 0-14-15,-4 0 0 0,4-3 0 0,-3 3 0 0,-3 0 0 0,0-3 0 16,3 6 9-16,-6-4-9 0,3-1 19 0,-6 2-2 15,0 0 0-15,0 0 0 0,-6 0 7 0,3-1 2 16,-6-1 0-16,0 2 0 0,6 0-17 0,-6 0-9 16,0-3 10-16,6 3-10 0,-2-3 8 0,2 0-8 15,-9-2 0-15</inkml:trace>
  <inkml:trace contextRef="#ctx1" brushRef="#br0" timeOffset="21200.007">12704 7404 57 0,'9'-15'0'0,"-6"9"0"0,0-2 0 0,-3 0 0 16,6 3 128-16,-3-5 20 0,0 2 4 0,0 2 0 15,3-2-48-15,-6 8-11 0,3-5-1 0,-3 5-1 16,0 0-23-16,0 0-4 0,5 5 0 0,1 1-1 15,-3 2-14-15,0 7-2 0,0 7-1 0,-3 1 0 16,0 4-10-16,0 2-1 0,-3 5-1 0,0 3 0 16,0 3-12-16,0-3-2 0,-2-2-1 0,2 2 0 15,-3-3-5-15,3-2-1 0,0-3 0 0,0 0 0 32,3-5-43-32,0 0-9 0,0-3-1 0,0-5-1 15,0 2-60-15,3-5-12 0</inkml:trace>
  <inkml:trace contextRef="#ctx1" brushRef="#br0" timeOffset="21581.999">12746 7301 918 0,'8'-10'40'0,"-2"4"9"0,0 1-39 0,6 2-10 15,-3-2 0-15,6 0 0 0,3 2 20 0,3-2 3 16,3 0 0-16,-1-3 0 0,7 5-5 0,3-2-1 16,6-1 0-16,5 1 0 0,4 3 6 0,8-4 1 15,1-2 0-15,8 0 0 0,7 0 0 0,8 3 0 16,7-3 0-16,8 0 0 0,6-2-16 0,6-1-8 16,3 0 8-16,6 1-8 0,3-3 8 0,4-1-8 0,2 4 8 0,0-3-8 15,3 2-12-15,0 0-6 0,-6 1-2 0,-3 2 0 31,0 3-26-31,-9-3-6 0,-9 0 0 0,-3 2-1 16,0 1-22-16,-5 0-4 0,-4 2-1 0,-6 1 0 0,-5-1 57 0,-7 3 11 0,-2 0 3 0,-7 3 0 16,1-6 29-16,-10 8 7 0,-8 1 1 0,-6 4 0 15,-1-2 6-15,-5 3 2 0,-9 2 0 0,-3 0 0 16,-9 3-14-16,2 0-2 0,-2 2-1 0,-3 1 0 16,-9 2 5-16,3 0 0 0,0-2 1 0,-3 2 0 15,0 0-7-15,-3 0-2 0,3 0 0 0,0-2 0 16,-3 2-45-16,3-2-10 0</inkml:trace>
  <inkml:trace contextRef="#ctx1" brushRef="#br0" timeOffset="22099.033">12641 8100 230 0,'0'0'20'0,"0"0"-20"0,0 0 0 0,9 0 0 16,-3 0 87-16,6-2 13 0,-3-1 2 0,6 3 1 15,0-3-35-15,3 1-8 0,0-1 0 0,5-2-1 16,1-1 16-16,3 1 3 0,6-3 1 0,2 0 0 16,7 0-12-16,6-2-3 0,8 2 0 0,4-3 0 15,2 3-24-15,10-2-4 0,2-1-2 0,9 3 0 0,10-2-2 16,2 2 0-16,3 0 0 0,9 0 0 0,7 0-16 0,-1 3-3 16,3-3-1-16,3 0 0 0,3 5-12 0,6-2 8 15,3 2-8-15,0-2 0 0,-3 2 0 0,3-2 8 16,3 2-8-16,-6 1 0 0,0 2-13 0,-9 0-6 15</inkml:trace>
  <inkml:trace contextRef="#ctx1" brushRef="#br0" timeOffset="23334.007">16484 7314 961 0,'0'0'42'0,"0"0"10"0,-6-5-42 0,6 5-10 0,0 0 0 0,0 0 0 16,0 0 63-16,0 0 10 0,0 0 3 0,0 0 0 15,0 0-39-15,0 0-7 0,0 0-2 0,0 0 0 16,0 0-10-16,0 5-2 0,-6 3-1 0,3 3 0 15,3 0 9-15,-3 4 3 0,3 4 0 0,-3 2 0 16,3 3-10-16,0 0-1 0,0 2-1 0,0 3 0 16,-3 3-15-16,0 0 8 0,6 0-8 0,0-6 0 15,-6 0 0-15,6 1 0 0,3-1 0 0,-3-4 0 0,-3 1-10 16,0-4 2-16,3 2 0 0,0-2 0 0,-3-6 17 16,0 3 4-16,0-6 1 0,0 4 0 15,6-7-24-15,-6 1-5 0,-6 0-1 0,6-2 0 0,0 2 16 16,-3-6 0-16,0 1 0 0,-6-1 0 0,3-2 0 15,0 3 0-15,0-6 0 0,-6 3 0 0,1-5 8 0,-7 3-8 16,6-4 12-16,-9 4-12 0,-9-1 37 0,0-2 1 16,1-1 0-16,-4-4 0 0,-9 2 22 0,-2-3 4 15,-4 3 0-15,0 3 1 0,-2-3-5 0,-7 3 0 16,1 0-1-16,-1 2 0 0,1-2-19 0,2 2-3 16,0 3-1-16,7 0 0 0,-4 3-22 0,7-3-5 15,-1 2-1-15,3 4 0 16,3-1-113-16,4 3-23 0</inkml:trace>
  <inkml:trace contextRef="#ctx1" brushRef="#br0" timeOffset="35858.002">13382 8203 57 0,'0'0'0'0,"0"0"0"0,0 0 0 0,0 0 0 16,0 0 0-16,0 0 0 0,0 0 184 0,0 0 32 16,3-5 7-16,-3 5 1 0,0 0-142 0,0 0-28 15,0 0-6-15,0 0 0 0,0 0-4 0,0 0 0 16,0 0 0-16,0 0 0 0,0 8-6 0,0 3-2 15,0 2 0-15,-3 5 0 0,3 1-6 0,0-1-2 0,3 1 0 0,-3 5 0 16,0-3-12-16,3 0-4 16,3-2 0-16,-3-6 0 0,3 3-12 0,0-6 0 15,0 1 8-15,0-3-8 0,0-3 0 0,0 0 0 16,3-2-12-16,-3-3 12 0,3 3 19 0,0-6 10 16,0-2 3-16,0 2 0 15,3-5-52-15,-6 0-9 0,0-2-3 0,-1-1 0 0,4 1 20 0,0-4 3 0,-6 4 1 0,3-3 0 16,0 2-4-16,0-2 0 0,-3-1 0 0,-3 4 0 15,3 2 12-15,-3 0-8 0,0-3 8 0,0 3-8 16,0 3 8-16,0 5 0 0,0 0 0 0,0 0-8 16,0 0 8-16,0 0 9 0,0 0-1 0,0 0-8 15,0 0 15-15,0 0-4 0,0 0-1 0,0 0 0 16,0 0 2-16,3 8 1 0,0 3 0 0,0 2 0 16,3-2 7-16,0 2 0 0,0-3 1 0,-3 4 0 15,6-1-13-15,-3 0-8 0,3-2 10 0,-3-1-10 0,3-2 0 0,0 3-15 16,-1-6 2-16,1 0 0 15,-3 1-29-15,3-1-6 0,-3-5 0 0</inkml:trace>
  <inkml:trace contextRef="#ctx1" brushRef="#br0" timeOffset="36191.301">13829 8203 910 0,'0'0'40'0,"0"0"9"0,0 0-39 15,-3-5-10-15,3 0 0 0,0 5 0 0,0 0 76 0,0 0 12 16,-6-5 4-16,6 5 0 0,-3 0-29 0,-6 0-6 16,3 2-1-16,-3 1 0 0,3 2-11 0,0 3-2 0,-3-3-1 0,3 1 0 15,-2 2-11-15,2-3-3 0,0 3 0 0,3-3 0 16,-3 3-1-16,6 0-1 0,0-8 0 0,0 5 0 16,0-5-26-16,3 8 0 0,-3-8 0 0,3 8 0 15,3 0 13-15,-3 0-2 0,3 0-1 0,2 0 0 16,-2-3-10-16,0 1-9 0,-3 4 9 0,0-2-13 15,-3 0 13-15,0 0 0 0,-3 3 0 0,3-4 0 16,-3 4 11-16,-3-3-11 0,0-3 10 0,1 3-10 16,-4-3 0-16,0 1 0 0,6-4 0 0,-6-2 0 15,3 0 0-15,0 0 0 0,0 0-8 0,0-2 8 32,0-4-51-32,3 1-6 0,-3 3-2 0,6 2 0 0,-3-8-46 0,3 0-10 15,0 8-1-15</inkml:trace>
  <inkml:trace contextRef="#ctx1" brushRef="#br0" timeOffset="36518.008">13850 8283 896 0,'0'0'40'0,"9"2"8"0,-3 1-39 15,3-3-9-15,0 3 0 0,-1-3 0 0,1 0 68 0,0 0 11 16,-9 0 2-16,9-3 1 0,3 3-50 0,-3 0-9 16,-9 0-3-16,6-5 0 0,0 2 0 0,-3-2 0 15,3 0 0-15,-3-1 0 0,-3 6-20 0,0-8 0 16,6 0 0-16,-6 3 0 0,0 0 0 0,-3-3 0 15,3 3 0-15,-3-1-8 0,0 1 8 0,0 2 0 16,0 1 0-16,-3-1 0 0,0-2 0 0,0 2 8 16,0 3-8-16,0 3 11 0,0-1 1 0,-3 1 1 15,3 2 0-15,0 1 0 0,0-1 5 0,-2 0 1 0,2 3 0 0,0 0 0 16,0 3 7-16,3-1 2 0,3-2 0 0,-3 3 0 16,3-1-5-16,3 1-1 0,-3-3 0 0,6 0 0 15,-3 0-9-15,3 0-1 0,0-3-1 0,2 3 0 16,-2-3-11-16,0 1 10 0,3-4-10 0,3 1 10 31,-3-3-32-31,0 0-6 0,0 0-2 0,0 0 0 16,3-3-34-16,-3 1-6 0,3-4-2 0,-3 1 0 15,0 0-24-15,-3 2-6 0,2-5-1 0</inkml:trace>
  <inkml:trace contextRef="#ctx1" brushRef="#br0" timeOffset="36747.014">14031 8270 115 0,'0'0'0'0,"0"0"10"0,0 0-10 0,0 0 0 0,0 0 0 0,0 0 0 15,0 0 171-15,0 0 32 0,0 0 6 0,3 8 2 0,3-1-124 0,-6 1-25 16,3 0-5-16,0 0-1 0,-3 3-3 0,3-6-1 15,0 0 0-15,-3 3 0 0,0-2-4 0,0-6-2 16,0 0 0-16,0 0 0 0,-3 8 8 0,3-3 2 16,0-5 0-16,0 0 0 0,0 0-12 0,0 0-1 15,0 0-1-15,0 0 0 0,0 0-12 0,0 0-2 16,0-8-1-16,0 0 0 0,0-3-10 0,3 1-1 16,0 2-1-16,0-3 0 0,0 3-15 0,3 0 0 15,-3 1-12-15,3-1 12 0,0 0 0 0,0 0 0 16,0 2 0-16,0 1 9 0,0 0-9 0,0 0 0 15,3-1 0-15,0 4 0 16,-3 2-26-16,2-3-1 0,-2 0 0 0,3 1-801 0</inkml:trace>
  <inkml:trace contextRef="#ctx1" brushRef="#br0" timeOffset="37319.006">14603 8217 230 0,'0'0'20'0,"0"0"-20"16,0 0 0-16,0 0 0 0,-3-3 220 0,3 3 39 16,-6-5 8-16,6 5 1 0,-6-3-198 0,0 0-40 15,6 3-8-15,-9 0-2 0,0 3-8 0,0 0-1 16,3 2-1-16,-3 0 0 0,0 3 2 0,3 3 1 16,-2-3 0-16,2 0 0 0,3 2 4 0,0-2 1 15,-3 3 0-15,3-3 0 0,3 2 1 0,-3-2 0 16,3 0 0-16,3 3 0 0,0-6-3 0,-3 0 0 15,3 1 0-15,-3-6 0 0,6 5-16 0,-6-5 0 16,9 0 8-16,-3 0-8 0,-6 0 0 0,8-3-11 16,-2-2 2-16,3 0 0 0,-6-1-5 0,3 1-1 15,0-3 0-15,0 0 0 16,-3 0-9-16,0 0-3 0,-3-2 0 0,3 2 0 0,3-3 19 0,-6 3 8 16,0 3-8-16,0-3 8 0,0 3 0 0,0 5 0 0,0 0 0 15,0 0 0-15,0 0 0 0,0 0 0 0,0 0 0 0,0 0 0 16,0 0 18-16,0 0 2 0,0 8 1 0,0 0 0 15,0 2 9-15,0 4 2 0,0-4 0 0,6 1 0 16,-6-1-17-16,6 1-3 0,-3-1-1 0,3 1 0 16,0-6-11-16,0 3 8 0,-3 0-8 0,3 0 8 15,0-3-20-15,-3 1-4 0,3 2 0 0,-3-3-1 32,3-2-62-32,-3-1-12 0,-3-2-2 0</inkml:trace>
  <inkml:trace contextRef="#ctx1" brushRef="#br0" timeOffset="37623.064">14722 8270 345 0,'0'0'15'0,"0"8"4"0,0-3-19 16,0 3 0-16,0 0 0 0,0 2 0 0,3-2 171 0,0 3 30 16,0-3 7-16,0 0 0 0,-3-3-176 0,0 3-32 15,0-8-12-15,0 0 0 0,3 5 43 0,-3-5 9 16,0 0 1-16,0 0 1 0,0 0 16 0,0 0 3 15,0 0 1-15,0 0 0 0,0 0-9 0,0 0-1 16,0 0-1-16,0 0 0 0,0 0-30 0,0 0-5 16,0 0-2-16,0-10 0 0,0 10-5 0,3-8-1 15,0-3 0-15,0 3 0 0,-3 0-8 0,0 0 0 16,3 0 9-16,0 3-9 0,-3-3 24 0,3 3 1 16,0 0 0-16,0-3 0 0,0 2-25 0,3 1 0 0,-6 2 0 15,3-2 0-15,3-3 0 0,-4 6 0 0,-2 2 0 16,3-6 0-16,0 4 0 0,-3 2 0 0,0 0 0 15,0 0 0 1,6-3-50-16,-6 3-9 0,6-3-1 0,-6 3-432 16,6 3-87-16</inkml:trace>
  <inkml:trace contextRef="#ctx1" brushRef="#br0" timeOffset="37897.004">14883 8254 230 0,'0'0'20'0,"0"0"-20"0,0 0 0 0,6 10 0 16,-3-2 169-16,0 3 30 0,-3-11 5 0,0 8 2 15,0 0-138-15,0 0-28 0,0-8-6 0,3 5-1 0,-3-5 9 0,0 0 2 16,0 0 0-16,0 0 0 0,0 0 17 16,0 0 4-16,0 0 1 0,0 0 0 15,0 0-10-15,0 0-3 0,0 0 0 0,0 0 0 0,0 0-18 0,0 0-4 16,0 0-1-16,3-5 0 0,0-1-22 0,2 1-8 16,-5 0 0-16,3-3 0 0,-3 8 0 0,0-5 8 15,3-3-8-15,0 0 0 0,-3 2 0 0,3-2 0 16,0 1 0-16,0 1 0 0,0 1 0 0,-3 5 0 15,3-5 0-15,0-1 0 0,3 1-12 0,0 0 2 16,-6 5 0-16,6-3 0 0,3 0 10 0,-3 1 0 16,-6 2 0-16,6 0 0 15,3 0-46-15,-3 2-4 0,-6-2-1 0,0 0-437 16,6 6-87-16</inkml:trace>
  <inkml:trace contextRef="#ctx1" brushRef="#br0" timeOffset="38292.996">15210 8193 172 0,'0'0'16'0,"0"0"-16"0,0 0 0 0,0 0 0 15,-6 0 310-15,6 0 59 0,-6 0 12 0,0 0 3 16,0 3-300-16,0-3-60 0,0 2-12 0,0 1-3 16,-2-1-9-16,-1 1 0 0,3 2 0 0,0 3 0 15,-3 0 15-15,3 0 1 0,0 0 0 0,-3 0 0 16,6 3 16-16,-3-3 3 0,3 0 1 0,3 2 0 15,-3 1-18-15,3-1-3 0,3-4-1 0,-3 2 0 16,3-1-14-16,0-1 0 0,3-1 0 0,0 0 0 16,-6-5-28-16,6 0-1 0,3 0-1 0,0 0 0 15,-3-2 1-15,0-1 0 0,3 0 0 0,-1-2 0 16,-5 0-3-16,3 0-1 0,0-3 0 0,-3 2 0 0,0-2 9 0,0 3 3 16,-3 5 0-16,3-8 0 0,0 0 21 0,-3 3 0 15,0 0 0-15,0 5 8 0,0 0 4 0,0 0 1 16,-3-8 0-16,3 8 0 0,0 0 8 0,0 0 2 15,0 0 0-15,0 0 0 0,0 0-10 0,0 0-1 16,0 0-1-16,0 0 0 0,0 0-11 0,0 0 10 16,3 8-10-16,3 0 10 0,0-3-10 0,-6-5 0 15,6 5 0-15,-3 0 8 0,6-2-8 0,-3 0-9 16,0-1 9-16,3 4-13 16,-3-4-100-16,0-2-20 0</inkml:trace>
  <inkml:trace contextRef="#ctx1" brushRef="#br0" timeOffset="38489.003">15341 8185 576 0,'9'-3'51'0,"-9"3"-41"0,0 0-10 0,0 0 0 15,0 0 180-15,3-2 35 0,-3 2 6 0,6 2 2 16,0 1-166-16,0 2-33 0,0-2-6 0,0 2-2 16,-6 6-8-16,6-3-8 0,0 0 12 0,0-3-12 15,0 3 28-15,0 0 0 0,2-3-1 0,-2 3 0 16,3-3-15-16,-3 1-2 0,0 2-1 0,0-3 0 15,3-3-29-15,0 4-7 0,0-6-1 16</inkml:trace>
  <inkml:trace contextRef="#ctx1" brushRef="#br0" timeOffset="38662.005">15642 8156 172 0,'0'0'8'0,"0"0"1"16,0 0-9-16,0 0 0 0,-6 5 0 0,0 0 0 0,0-2 309 0,3 5 60 15,-3 0 12-15,-3 3 3 0,3 4-286 0,0 1-57 16,0-2-11-16,-3 4-2 0,0 6 16 0,0-3 4 16,0 3 1-16,0 2 0 0,-2-2-10 0,2 0-3 15,0 0 0-15,0 0 0 0,0-6-36 0,3 1-13 16,0-1 0-16</inkml:trace>
  <inkml:trace contextRef="#ctx1" brushRef="#br0" timeOffset="44582.001">13576 7272 673 0,'0'0'29'0,"0"0"7"0,0 0-28 0,0 0-8 0,0 0 0 0,0 0 0 15,0 0 25-15,0 0 4 0,0 0 1 0,0 0 0 16,0 8-56-16,0 0-11 15</inkml:trace>
  <inkml:trace contextRef="#ctx1" brushRef="#br0" timeOffset="44716.998">13567 7598 230 0,'0'0'10'0,"0"8"2"0,0-3-12 0,3 3 0 15,-3-3 0-15</inkml:trace>
  <inkml:trace contextRef="#ctx1" brushRef="#br0" timeOffset="44847.028">13573 7833 115 0,'0'0'10'0,"0"0"-10"0,0 0 0 0</inkml:trace>
  <inkml:trace contextRef="#ctx1" brushRef="#br0" timeOffset="45234.998">14317 7275 345 0,'0'0'15'0,"0"0"4"0,0 0-19 0,0 0 0 15,0 0 0-15,0 0 0 0,0 0 105 0,0 0 18 0,-3 5 3 0,0 3 1 16,3-8-111-16,0 8-16 0,-3 0-16 0,3 0 3 31,0 0-51-31,0 2-9 0,-6 4-3 0,6-14 0 0</inkml:trace>
  <inkml:trace contextRef="#ctx1" brushRef="#br0" timeOffset="45360.009">14308 7648 345 0,'0'0'31'0,"0"0"-31"0,0 8 0 0,6 0 0 15,-3-3 34-15,-3 3 1 0,0-8 0 16,3 13 0-16</inkml:trace>
  <inkml:trace contextRef="#ctx1" brushRef="#br0" timeOffset="45466.998">14329 7815 403 0,'0'0'17'0,"0"5"5"0,0 3-22 0,0 0 0 15,-3 0 0-15,3 0 0 0,0-8 53 0,0 8 7 16,0-8 0-16,0 0-300 15</inkml:trace>
  <inkml:trace contextRef="#ctx1" brushRef="#br0" timeOffset="45834.998">15171 7193 806 0,'0'0'36'0,"0"0"7"0,0 0-35 0,0 0-8 0,0 0 0 0,-3 8-237 15,3 0-50-15</inkml:trace>
  <inkml:trace contextRef="#ctx1" brushRef="#br0" timeOffset="46083.996">15145 7740 288 0,'0'0'25'0,"0"0"-25"0,0 0 0 0</inkml:trace>
  <inkml:trace contextRef="#ctx1" brushRef="#br0" timeOffset="46692.002">15930 7135 518 0,'0'0'46'0,"0"0"-37"16,0 0-9-16,0 0 0 0,0 0 139 0,0 0 25 16,-3 7 6-16,0-1 1 0,3-6-145 0,0 10-26 15,-2-2-11-15,2 0-319 16,0-2-64-16</inkml:trace>
  <inkml:trace contextRef="#ctx1" brushRef="#br0" timeOffset="46834.008">15883 7497 1062 0,'0'0'23'0,"0"0"5"0,0 0 0 0,-3 8 3 0,0-3-31 0,3 3 0 0,0-8 0 0,0 8 0 31,0 0-48-31,0-8-15 0</inkml:trace>
  <inkml:trace contextRef="#ctx1" brushRef="#br0" timeOffset="46932.998">15871 7664 734 0,'0'0'32'0,"0"0"8"0,0 8-32 0,0-8-8 0,3 5 0 0,-3-5-216 15,0 0-45-15</inkml:trace>
  <inkml:trace contextRef="#ctx1" brushRef="#br0" timeOffset="47553.996">15192 7142 1198 0,'0'0'53'0,"0"0"11"0,0 0-51 0,0 0-13 0,0 0 0 0,0 0 0 16,0 0 33-16,0 0 4 0,0 0 1 0,-3 6 0 31,0-1-90-31,3 0-17 0,-6 3-4 0</inkml:trace>
  <inkml:trace contextRef="#ctx1" brushRef="#br0" timeOffset="47690">15121 7444 702 0,'-3'16'31'0,"0"-8"6"16,0-3-29-16,0 1-8 0,3 1 0 0,0 1 0 15,0-2 0-15,0 2 0 0</inkml:trace>
  <inkml:trace contextRef="#ctx1" brushRef="#br0" timeOffset="47802.028">15097 7682 687 0,'0'0'30'0,"0"8"7"0,0-3-29 0,0 6-8 16,0-3 0-16,0 0-304 0</inkml:trace>
  <inkml:trace contextRef="#ctx1" brushRef="#br0" timeOffset="48774.012">13528 7505 806 0,'0'0'72'0,"0"0"-58"0,0 0-14 0,0 0 0 16,0 0 74-16,0 0 12 0,0 0 2 0,0 8 1 16,0-8-89-16,0 10-17 0,-3 4-4 0,0-4-299 15,0 4-60-15</inkml:trace>
  <inkml:trace contextRef="#ctx1" brushRef="#br0" timeOffset="48917.007">13505 7775 896 0,'0'0'40'0,"0"0"8"0,0 0-39 0,-3 8-9 0,0-3 0 0,0 3 0 0,0 0 44 0,0-3 6 15,6 3 2-15,-3-8 0 0,0 5-52 0,0-5-16 16,-3 8 0-16</inkml:trace>
  <inkml:trace contextRef="#ctx1" brushRef="#br0" timeOffset="50475.005">9915 7661 230 0,'0'0'10'0,"0"0"2"0,0 0-12 0,0 0 0 16,0 0 0-16,0 0 0 0,0 8 232 0,3 5 44 16,-3 6 9-16,3 2 2 0,0 0-222 0,0 6-44 15,0 2-9-15,3 0-1 0,0 0 1 0,0 0 0 16,-3-3 0-16,-1 4 0 0,1-7 0 0,-3 1 1 0,0-3 0 15,0-2 0-15,0-3 8 0,3 0 2 0,-6-3 0 0,3-5 0 16,0 2-8-16,-3-4-2 0,1-1 0 0,2-5 0 16,0 0 7-16,0 0 2 0,-6-8 0 0,3 0 0 15,0-3-10-15,-3-4-3 0,3-1 0 0,3-3 0 16,-3-2-9-16,3-3 0 0,0 0 0 0,0-2 8 16,0-1-8-16,3-4-9 0,0-1 9 0,3 0-13 15,0 3-6-15,0-3-1 0,5 3 0 0,-2 3 0 16,3 5 20-16,0-1 11 0,0 4-2 0,-3 5 0 15,3 0 16-15,0 5 3 0,0 2 1 0,0 6 0 16,0 0-29-16,-4 6 0 0,1 2 0 0,0 2 0 16,-3-2 8-16,-3 5-8 0,-3 3 0 0,3 0 0 15,-6-3 14-15,0 0-3 0,-3 3-1 0,0-2 0 0,0-1 2 16,-3-3 1-16,1 4 0 0,-1-1 0 0,3-3-13 16,-3-2 0-16,0 0 8 0,3-2-8 0,0-1-17 0,3-2-7 15,3-3 0-15,-6 0-1 16,3-3-37-16,0-2-7 0,0-1-2 15,3-2-385-15,3-2-78 0</inkml:trace>
  <inkml:trace contextRef="#ctx1" brushRef="#br0" timeOffset="50640.006">10198 7301 1350 0,'0'0'60'0,"0"0"12"0,0 0-58 0,0 0-14 15,6 6 0-15,-1 4 0 0,-2-2 15 0,0 8 0 0,0 0 0 0,0 5 0 16,-3 3 7-16,0 2 2 0,0 1 0 0,0 2 0 15,0-3-6-15,0 1-1 0,0-6 0 0,0 3 0 16,0 0-4-16,0-6-1 0,0 1 0 0,0-1 0 31,0-2-32-31,0-3-8 0,0-2 0 0</inkml:trace>
  <inkml:trace contextRef="#ctx1" brushRef="#br0" timeOffset="50833.998">10084 7568 1555 0,'0'0'138'0,"0"0"-110"0,0 0-28 0,0-2 0 15,3-6 56-15,0 3 7 0,3 2 1 0,0-2 0 0,3-1-50 0,0 1-14 16,3 2 0-16,-3 1 8 0,3-4-8 0,0 4 0 16,3-1 0-16,-3 3 0 15,3 0-20-15,-1 0-6 0,-2-2-1 0,0 2 0 16,0 0-52-16,0 0-10 0,0-3-3 0,-6 3 0 0</inkml:trace>
  <inkml:trace contextRef="#ctx1" brushRef="#br0" timeOffset="51085.003">10334 7497 57 0,'0'0'0'0,"0"0"0"15,6 5 0-15,-3 1 0 0,3 4 276 0,0-2 51 16,-3 3 9-16,0-1 3 0,3 4-236 0,0-1-47 16,-3 0-10-16,0-2-2 0,0 2-23 0,0 0-5 15,-3-5 0-15,0 3-1 0,3-4-1 0,-3 1 0 0,0-8 0 0,0 8 0 16,0-8 6-16,0 0 2 15,0 0 0-15,0 0 0 0,0 0 10 0,0 0 1 0,0 0 1 0,0 0 0 16,0 0-5-16,0 0-1 0,3-2 0 0,0-4 0 16,-3-2-16-16,3 3-3 0,3-3-1 0,-3-2 0 15,0 2-8-15,0-3 0 0,3 1 0 0,0-1 8 16,0 3-8-16,0 0 0 0,-3 3 0 0,6-3 0 16,-3 0 0-16,0 3 10 0,2-3-10 0,4 2 10 15,-3 1-10-15,3 2 0 0,0 1 0 0,0-1 8 31,-3 3-92-31,3 3-18 0,0-3-4 0</inkml:trace>
  <inkml:trace contextRef="#ctx1" brushRef="#br0" timeOffset="52120">10730 7333 460 0,'0'0'20'0,"0"0"5"0,0 0-25 0,0 0 0 15,0 0 0-15,-6 0 0 0,0 0 142 0,6 0 23 16,0 0 5-16,0 0 1 0,-3-3-102 0,3 3-20 16,0 0-4-16,0 0-1 0,-2-5-4 0,2 2 0 15,0 3-1-15,0-5 0 0,5 0 1 0,-2-3 1 16,0 0 0-16,3 0 0 0,0 3-10 0,3-6-3 15,-3 3 0-15,0-2 0 0,6-4-12 0,-3 4-2 16,3-3-1-16,0-1 0 0,-3-2-5 0,6 3 0 16,-3 0-8-16,2-3 12 0,-2 0-12 0,3 0 9 0,0 6-9 15,-3-3 8-15,0-3-8 0,0 2 0 0,3 4 0 0,-3-3 0 16,2-3 0-16,1 0 0 0,0 3 0 0,0-1 8 16,0-1-8-16,3 1 0 0,3-2 0 0,0 3 0 15,2-3 0-15,-2 3 0 0,0-3 0 0,0 3 0 16,6-3 0-16,-1 3 0 0,1 0 0 0,0-3 0 15,0 0 10-15,0 3-10 0,2-1 12 0,-2 1-12 16,0-3 9-16,3 6-9 0,-1-1 0 0,1-2 9 16,0 0-9-16,3 2 12 0,-3 1-12 0,2-1 12 15,4 3-2-15,3 3 0 0,-4-3 0 0,4 5 0 16,-3 1 3-16,0-1 1 0,-1-2 0 0,4 2 0 16,3 3-3-16,2 0-1 0,-2-3 0 0,3 6 0 0,-1 0-10 15,-2 2 0-15,0-2 0 0,-4 4 0 0,1-1 0 16,0 2 0-16,-4 0 0 0,4 0 0 0,0 0 0 0,-6-1 0 15,-1 1 0-15,1 3 0 0,0-6 0 0,-6 6 8 16,2-1-8-16,-2 1 8 0,0 2-8 0,-6 0 10 16,0 1-10-16,-4 2 10 0,-2-1-10 0,-3 1 0 15,0 3 9-15,-3-3-9 0,-3 2 0 0,-3 1 9 16,0-3-9-16,3 0 0 0,-6-1 11 0,3 1-11 16,-3-2 10-16,0-1-10 0,0 0 9 0,-3-5-9 15,3 2 8-15,0-2-8 0,0-8 0 0,0 0 0 16,0 8 0-16,0-2 0 0,0-6-20 0,0 0-2 15,-3 5-1-15,0 0 0 16,3-2-24-16,0-3-5 0,0 0 0 0,-3 5-1 16,-3-2-123-16,6-3-25 0</inkml:trace>
  <inkml:trace contextRef="#ctx1" brushRef="#br0" timeOffset="52631.019">12623 6947 691 0,'0'0'30'0,"0"0"7"0,0 0-29 0,0 0-8 16,0 0 0-16,0 0 0 0,0 0 68 0,0 0 12 16,0 0 2-16,0 0 1 0,6 8-44 0,0-3-9 15,0 3-2-15,0 0 0 0,0 2 40 0,-3 1 8 16,6 2 2-16,-6 0 0 0,3-2-20 0,3 2-4 15,-3-2-1-15,3 5 0 0,0-6-32 0,0 4-6 16,-3-4-2-16,3-2 0 0,-3-3-13 0,3 1 0 16,-4-1 0-16,1-2 0 0,0 2 14 0,-6-5 0 0,0 0 0 15,9 0 0-15,0 0 19 0,-3 0 4 0,3-5 1 0,-3-1 0 16,0 1-18-16,3-3-4 0,-3 0-1 0,0-2 0 16,3-1 6-16,-3 0 2 0,3-2 0 0,-3-3 0 15,0-2-7-15,3 4-2 0,-4 1 0 0,4-3 0 16,-3 1-14-16,0-1 0 0,0 0 0 0,3 3 0 31,-3-1-28-31,-3 1-1 0,3 0-1 0,-3 2 0 16,3 3-40-16,-6 3-8 0,0-3-2 0,0 8-670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8T00:19:08.41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32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1" timeString="2020-01-18T00:19:30.177"/>
    </inkml:context>
  </inkml:definitions>
  <inkml:trace contextRef="#ctx0" brushRef="#br0">7499 9258 28 0,'-3'-3'11'0,"3"3"-6"0,3 0-8 16,-3 0 2-16,6 3 5 15,0-3 5-15,3 3-3 16,9-1 2-16,0 1-5 16,6 0 0-16,3-1 3 15,8 1 3-15,7-3 0 16,3 0 0-16,5 0-5 16,10 2-1-16,2 1-1 15,10 0-2-15,-1-3 7 16,6 0 5-16,4 0-4 0,2 2-2 15,4 1-1-15,-1-3-1 16,0 0 2-16,0 0 1 16,4 0 1-16,5-3 0 15,-6 1-2-15,4-1-1 16,-4 0-3-16,0 3 1 16,3-2-4-16,1-1 0 15,-1 1 3-15,0-1 1 16,1 3-6-16,-1-3 0 15,0 1 1-15,0-4 3 16,1-2 9-16,-7 6 3 16,-27-1-2-16,-8 3 1 15,12-3-1-15,-7 1 3 16,10-1-7-16,-10 0 0 0,4 3 0 0,-10 0-3 16,7 0-1-16,-9 0-1 15,5 0 1-15,-8 0-2 16,2 0-1-16,-5 0 3 15,0 0 0-15,-7 0-4 16,1 0 1-16,-6 0-40 16,-3-2-15-16,-6-1-19 15</inkml:trace>
  <inkml:trace contextRef="#ctx0" brushRef="#br0" timeOffset="1">9059 9697 64 0,'0'0'24'0,"3"0"-12"0,0 3 1 16,-3-3 11-16,3 2-1 16,0 4 0-16,3 2-3 15,0-3-1-15,6 0-8 16,3-2-2-16,0 0-5 15,-1-1-1-15,1-2-1 16,0-2 1-16,0-1 2 0,-3-2-4 16,0-3-3-16,0-3 1 0,-3 3 0 15,-3 0-2-15,-6 0 2 16,-3 0-1-16,-3 3-2 16,-3 0 0-16,0 2 3 15,-6 3 2-15,-6 3 2 16,0 2-4-16,4 3 1 15,2 3 2-15,0-1 1 16,3 6 5-16,3-3 5 16,6 3-1-16,3 0 3 15,3 3-6-15,9-4-3 16,3 1-6-16,3-3-2 16,2-5-17-16,4-2-5 15,0-12-45 1,0 4-29-16,0-11 40 0</inkml:trace>
  <inkml:trace contextRef="#ctx0" brushRef="#br0" timeOffset="2">9488 9631 168 0,'-9'0'63'0,"6"5"-34"0,-3 3-36 16,3 0 10-16,-3 3 3 15,-3 2 4-15,-3 0-5 16,-3 0-1-16,0 3-2 0,0 3-15 16,4-3-4-16,-1-3-53 15,0 5-28-15,0-2 48 16</inkml:trace>
  <inkml:trace contextRef="#ctx0" brushRef="#br0" timeOffset="3">9336 9657 164 0,'6'-2'63'0,"3"4"-34"0,9 4-23 0,-6-1 17 16,-1 3-3-16,1 5 0 16,0 0-6-16,3 6-4 15,0-1-5-15,0-2-6 0,0 3 0 0,0-3-12 16,-3-6-5-16,5 1-45 15,10-11-50 1,-3-11 30-16</inkml:trace>
  <inkml:trace contextRef="#ctx0" brushRef="#br0" timeOffset="4">9678 9512 200 0,'-9'-3'74'0,"9"6"-40"0,3 2-44 16,0 1 11-16,0 7 8 16,0 0 6-16,-3 0 1 0,3 3 3 15,0 3-10-15,0 2-5 0,3 0-3 16,0 0-4 0,-3-2 2-16,0-1-32 0,0 1-13 15,0-9-45 1</inkml:trace>
  <inkml:trace contextRef="#ctx0" brushRef="#br0" timeOffset="5">9547 9620 200 0,'3'-5'77'0,"-3"2"-42"0,30 3-23 0,-21 0 21 16,3-2-10-16,3-1-1 0,6 1-13 16,2-1-3-16,4 3-4 15,0 0-17-15,0 0-5 0,0 0-39 16,-1 3-16-16,-2-1-14 16</inkml:trace>
  <inkml:trace contextRef="#ctx0" brushRef="#br0" timeOffset="6">9803 9644 64 0,'-3'0'27'0,"6"6"-14"0,0 1-4 0,0-1 9 16,0 2 9-16,0 2 8 15,0 1-5-15,3 2-3 16,0 0-13-16,0-2-4 15,-3-3-6-15,0 0-1 0,-3-3 3 16,0-5-1-16,0 0 0 16,0 0-1-16,0-3 0 15,0-2 0 1,-3-3 0-16,3-2-2 0,0-6-2 16,3 2 1-16,6 1 1 15,0 0-3-15,0 2 0 16,3 1 1-16,0 2 2 15,-1 3-3-15,1 2-2 0,0 3-29 16,0 0-12-16,0 0-32 16</inkml:trace>
  <inkml:trace contextRef="#ctx0" brushRef="#br0" timeOffset="7">10095 9639 152 0,'-3'-3'57'0,"0"3"-30"0,0 0-16 16,3 3 24 0,-15 2-11-16,0 3-12 15,0 3-7-15,3 2-4 0,1 3-4 0,-1 0 0 16,6 8 2-16,0-9 2 16,6 4-2-16,0-3 0 15,3-8 1-15,6-6 2 16,6-7-6-16,-1-3 1 15,-2 0-8-15,0-2-3 16,0-4 8-16,-3 1 5 16,0 0 3-16,-3-3 2 15,-3 5 4-15,0 1 3 16,0 2-2-16,-3 3 2 16,3 2-11-16,-3 3-2 15,3 5 5-15,3 3 3 16,0 3-1-16,3-1 0 0,3 4-3 15,-1-4-2-15,4-2-10 16,0-3-6 0,0 1-76-16</inkml:trace>
  <inkml:trace contextRef="#ctx0" brushRef="#br0" timeOffset="8">10494 9626 124 0,'0'0'49'0,"3"5"-26"0,12 3-16 0,-12-3 13 15,0 3 10-15,0 3 8 16,-3 2-14-16,0 0-3 16,3 0-13-16,-6 3-5 0,6-5-2 15,-3 5-17-15,3-3-4 16,-6 6-131-1,0-12 62-15</inkml:trace>
  <inkml:trace contextRef="#ctx0" brushRef="#br0" timeOffset="9">10494 9589 180 0,'-6'-16'68'0,"6"16"-36"0,3 0-46 15,6 0 8-15,-3 0-12 16,0 0-2-16,0 0-46 16,0 0-20-16</inkml:trace>
  <inkml:trace contextRef="#ctx0" brushRef="#br0" timeOffset="10">10628 9684 148 0,'0'18'57'0,"0"-7"-30"0,0 0-25 0,0-6 12 16,0 0-3-16,0 0 3 16,0-2-5-16,0-3-3 15,0 0-3-15,0 0-3 0,3-3 1 16,0-2-4-16,3-3 2 16,0-5-6-16,0-3 0 15,2 3-6-15,4 0-2 16,0 2 6-16,3 3 5 15,3 0 7-15,-3 6 6 16,0 2 4-16,0 5 2 16,-3 3 0-16,-3 5 1 0,-1 0-8 15,1 0-3-15,-3 1-3 16,0 2 1-16,0-6-13 16,0 3-6-16,0-2-60 15,0-3-36 1,3 0 49-16</inkml:trace>
  <inkml:trace contextRef="#ctx0" brushRef="#br0" timeOffset="11">11098 9472 116 0,'-3'-29'46'0,"0"19"-24"0,-6-20 1 0,6 25 21 16,-3 0 0-16,-3 0 1 15,0 2-24-15,-3 8-10 16,1 6-8-16,-1 5-5 0,0 5-1 16,0 5 2-16,3 6 2 15,0 2 2-15,3 3 1 16,3 3-5-16,0-3 1 16,6-2-9-16,0 4-2 15,0-7-21-15,0-8-9 16</inkml:trace>
  <inkml:trace contextRef="#ctx0" brushRef="#br0" timeOffset="12">10842 9615 184 0,'-6'-5'68'0,"15"5"-36"0,0 0-37 16,-3 0 12-16,3 0-6 15,3 0-1-15,12 0-4 16,-1 0 0-16,4 0-33 16,0 0-16-16,0 0-12 15,0 2-5-15</inkml:trace>
  <inkml:trace contextRef="#ctx0" brushRef="#br0" timeOffset="13">11152 9652 148 0,'-9'19'57'0,"6"-6"-30"0,0 5-23 0,3-7 15 15,0 0-5-15,3-1 0 16,0 1 0-16,3 2 4 16,3-8-10-16,2-2 2 0,7-3 3 15,0-3-5-15,-3-5 0 16,0-2-2-16,-3-1-1 16,-3-2 1-16,-6-6 3 15,-6 4-2-15,-3-1-2 16,-6 2-2-16,-3 4 0 15,0-1-9-15,-3 3-3 0,0 3-22 16,1 5-7-16,2 3-45 31,3 5-34-31,6 0 46 0</inkml:trace>
  <inkml:trace contextRef="#ctx0" brushRef="#br0" timeOffset="14">11428 9753 212 0,'12'0'79'0,"-9"2"-42"0,-3 1-41 16,0-3 13-16,0 0-7 16,0 0 1-16</inkml:trace>
  <inkml:trace contextRef="#ctx0" brushRef="#br0" timeOffset="15">11440 9755 231 0,'-3'-2'-125'0</inkml:trace>
  <inkml:trace contextRef="#ctx0" brushRef="#br0" timeOffset="16">11530 9247 196 0,'-3'-2'74'0,"6"4"-40"0,-3 9-42 0,0-3 10 16,0 5-1-16,-6 19 3 0,0 2 3 15,0 3 1-15,0 0-4 16,-3 0-5-16,3-2 0 0,0-3-34 16,3-3-15-16,3-6-27 15</inkml:trace>
  <inkml:trace contextRef="#ctx0" brushRef="#br0" timeOffset="17">14450 8571 96 0,'3'-14'35'0,"0"14"-18"0,6 11-9 0,-6-8 13 15,3-1-3-15,-3 6-1 16,3 0 2-16,0 8 2 16,-3 8 2-16,0 10 1 15,-3 19-13-15,0 8-4 0,-6 0-1 16,3 0-1-16,-3 0 2 15,3-6-6-15,0-7-1 16,0-3 2-16,3-3 1 16,0-8-15-16,0-7-4 15,3-22-129 1,3-7 53 0</inkml:trace>
  <inkml:trace contextRef="#ctx0" brushRef="#br0" timeOffset="18">14438 8534 92 0,'-9'-11'35'0,"6"11"-18"0,3 0-7 0,0 0 14 15,3 0-2-15,3 0-1 16,6 0-9-16,3 0-3 16,6 0 1-16,12 0 1 15,5 0-5-15,19 0 5 0,8 0 2 16,7 0 0-16,14-5 0 16,12-1-5-16,10 4-3 15,5-1 0-15,3 0-1 0,9 1 2 16,-6-1 1-16,-3 1-1 15,0 2-1-15,-3 0 1 16,-6 0 3-16,-6 2 2 16,-11 1 1-16,-7-1-2 15,-9 1-1-15,-5 0-1 16,-12-1 2-16,-10-2-1 16,-8 3 2-16,-6 0-4 15,-7-3 1-15,-5-3-5 16,-6 0-2-16,-3 1-11 15,-3-1-6-15,-3 3-43 16,0 0-16-16,-3 0-33 16</inkml:trace>
  <inkml:trace contextRef="#ctx0" brushRef="#br0" timeOffset="19">16608 8526 148 0,'0'-3'57'0,"3"3"-30"0,0 3-27 0,-3-3 10 15,6 2 5-15,0 4 2 16,0 4 3-16,0 6 2 0,3 0-12 15,-3 8-3-15,0 7-3 0,0 12-2 16,0 10 1-16,-3 2-2 16,0-2-1-16,0-3 1 15,0-2 1-15,0-6 1 16,-3 1 1-16,0-6 4 16,3-5 5-16,-3-6-7 15,0-2-3-15,0-6-2 16,5 1-6-1,-5-9-1-15,6 1-26 16,-3-3-9-16,0-3-36 16,3-2-32-1,0-6 43-15</inkml:trace>
  <inkml:trace contextRef="#ctx0" brushRef="#br0" timeOffset="20">14474 9317 80 0,'-3'-3'33'0,"6"3"-18"0,0 3-13 0,-3-3 6 16,0 0 7-16,3 5 4 15,-3-5 2-15,6 3-1 16,0-1-4-16,0 1-2 16,3 0 3-16,0-1 3 15,3 4-10-15,8-1 5 0,4-5 5 16,12 0-2-16,12-3 1 16,11-2-4-16,13 0-1 15,8-3-8-15,15 0-4 0,15 0 1 16,3 3 2-16,12-6-2 15,3 6-2-15,0-3 0 16,-6 0 1-16,0 2-1 16,-8 4-1-16,-10-1 7 15,-9 1 5-15,-12-1 3 16,-8 3 3-16,-7 0 3 16,-8 0 2-16,-10 0-6 15,-5 0 0-15,-9 3-10 16,-7-3-2-16,-2 5-3 15,-6 0 1-15,-6-2-2 16,-3-1-1-16,-3-2-4 16,-9 0-26-16,6 0-7 15,0 0-23-15,-6 0-9 16,3-2-49 0</inkml:trace>
  <inkml:trace contextRef="#ctx0" brushRef="#br0" timeOffset="21">15194 8105 100 0,'-6'-5'38'0,"6"-1"-20"0,0 6 1 0,0 0 16 16,0 0-2-16,0 0 3 16,6 3-9-16,0 2-4 15,3 3-13-15,3 3 2 0,3 2 2 16,3 3-3-16,-3 2 1 15,3 1-7-15,-4-1-3 16,1 1 5-16,0-3 3 16,-3 0-3-16,0-6 1 15,0-2-3-15,3-2 2 0,-6-6-2 16,0-6 2-16,3-2-2 16,-1-2 0-16,1-6-3 15,0 3 1-15,3-1-4 16,0-1 0-16,0-4-1 15,0 1 0-15,0 2-20 16,-3 0-8-16,0 3-29 16,-1-1-10-16,1 4-26 15</inkml:trace>
  <inkml:trace contextRef="#ctx0" brushRef="#br0" timeOffset="22">15370 8187 156 0,'-3'3'57'0,"0"-3"-30"0,0 2-7 0,3-2 21 0,0 0-9 15,0-2-1-15,0-4-12 16,-3-2-1-16,3-5-11 15,0-5 0-15,0-9 3 0,3-7-2 16,0-9 3-16,3-7 0 16,6-5 3-16,3-4-3 15,3-1 1-15,5-1-3 16,1-3 0-16,3 6-5 16,6 5-1-16,5 5-1 15,1 9-2-15,0 7-6 16,5 6-1-16,-2 7-10 15,-3 6-4-15,-6 5-16 0,-4 3-4 16,1 2-27-16,-6 0-9 16</inkml:trace>
  <inkml:trace contextRef="#ctx0" brushRef="#br0" timeOffset="23">16319 7279 132 0,'-3'-5'49'0,"3"5"-26"15,-3-8-5-15,3 6 20 0,-2 2 3 16,-7-3 3-16,0 3-9 16,-6 3-4-16,-6 5-17 15,0-1-11-15,0 7-3 0,3 4-11 16,1 6-3-16,5 0 13 16,0-3 8-16,9-2-3 15,6-4 0-15,3-4-2 16,6-3-2-16,-1-3-2 15,4-5 1-15,0-5 1 0,0-6 0 16,0-2 0-16,-3-3 2 16,0-2-3-1,-3-1 0-15,0 3-1 16,-3-2 0-16,0 7 2 0,0 3 0 16,-3 0-3-16,0 3 2 15,2 8-1-15,1 7-2 16,0 14 3-16,3 5 0 15,0 8 9-15,-3 3 5 16,0 0 2-16,-3-3 1 16,-3-3 0-16,-6-2 3 15,-3-3-9-15,-3-5-3 16,-6-3-4-16,-5-5 0 0,-1-8-20 16,-3-3-6-16,-3-8-15 15,1-5-6 1,-1-5-9-16,6-3-3 0,3-5-35 15</inkml:trace>
  <inkml:trace contextRef="#ctx0" brushRef="#br0" timeOffset="24">16439 6975 184 0,'8'3'71'0,"-8"2"-38"0,3 8-39 16,-3 9 12-16,0 4 5 0,0 3 5 16,0 8-2-16,0 0 2 15,0 0-9-15,0 0-4 0,3-2 0 16,0-4-26-16,3-4-12 16,0-3-57-1</inkml:trace>
  <inkml:trace contextRef="#ctx0" brushRef="#br0" timeOffset="25">16569 7338 160 0,'-11'13'60'0,"11"0"-32"0,3 6-22 0,0-11 15 0,2 2 6 15,4 1 6-15,3-1-6 16,0-2-4-16,3-2-13 15,3-4-2-15,0-4 2 0,-3-6-2 16,0-3 3-16,-4-2-2 16,-2-3 0-16,-6 0-5 15,-9 0-1-15,-5 3-1 16,-4 0-2-16,-3-1-4 16,-3 7 0-16,0 1-18 15,3 4-8-15,3-1-35 16,6 0-16-16</inkml:trace>
  <inkml:trace contextRef="#ctx0" brushRef="#br0" timeOffset="26">16793 6935 224 0,'-3'-2'85'0,"9"2"-46"0,-6 8-46 0,0-3 16 15,3 8-2-15,0 11 4 16,3 11 7-16,-3 4 6 16,0 4-13-16,0-4-1 0,0 1 0 15,-1-3-4-15,1-3-1 16,0-5 0-16,-3-5-1 16,0-5-5-16,0-1 1 15,0-7-7-15,-3-6-3 16,0-5-1-16,1-5 1 0,2-3 1 15,0-3 1-15,2-2 0 16,4 0 0-16,6 2 5 16,3 3 3-16,0 6-1 15,0 2 0-15,0 0 5 16,0 2 2-16,-3 6 2 16,-3 3 2-1,-6 2 1-15,-3 6 3 0,-3-6-3 16,0 0-1-16,-3-2-15 15,-3-1-4-15,-6-4-23 16,0-4-6-16,0-2-21 16,6 0-5-16,3-2-21 15</inkml:trace>
  <inkml:trace contextRef="#ctx0" brushRef="#br0" timeOffset="27">17093 7248 136 0,'3'-3'52'0,"0"-10"-28"0,-3 8-28 16,0 10 78-16,-3-3-18 15,-3 1-12-15,-3 5-10 16,-2 0-21-16,-4 0-10 0,0 3-3 16,0 2-2-16,3 5 0 15,0 1 2-15,3 2 0 16,6-5-3-16,3 0 0 0,3-6-5 15,3-2 0-15,3-5-1 16,0-6 1-16,3-2 0 16,0-6 0-16,-3-2 0 15,0 0 2-15,-3 2 6 16,0 1 2-16,-1-4 4 16,1 7 3-16,0 1 0 15,0 4 0-15,0 2-3 16,0 2 1-16,0 6-2 15,3 3 0-15,0 2-3 16,3-2-2-16,-3-3-2 16,0-1 1-16,3-4-21 15,0-3-8-15,0-5-27 16,-4-6-11-16,1-5-15 16</inkml:trace>
  <inkml:trace contextRef="#ctx0" brushRef="#br0" timeOffset="28">17233 6920 208 0,'-3'-8'77'0,"0"10"-42"0,9 4-39 0,-3-1 13 15,3 5 6-15,-3 9 7 16,3 13-2-16,0 5-2 16,-3 8-10-16,-3 0 1 0,0 0 4 15,0-3-7-15,0-2-1 16,0-3-8-16,0-8-2 15,0-3-42-15,3-7-17 16,3-9-42-16</inkml:trace>
  <inkml:trace contextRef="#ctx0" brushRef="#br0" timeOffset="29">17540 7229 168 0,'0'16'66'0,"3"-13"-36"0,3-1-24 0,0 6 17 15,-3 3 12 1,3 2 8-16,0 6-11 0,3 2-5 16,-1 3-15-16,1-3-5 0,-3-3-1 15,3-2-3-15,0-3 0 16,0-5-1-16,-3 0 1 15,0-5-2-15,0-3 2 16,0-5-2-16,0-6 2 16,0-2-2-16,0-3 2 15,0-3-2-15,0 4-1 16,0-1-2-16,0-3-1 16,-3 6-9-16,3 2-5 15,-1 3-22-15,1 3-8 16,3 0-17-16,9 2-5 15,-6 6-12-15</inkml:trace>
  <inkml:trace contextRef="#ctx0" brushRef="#br0" timeOffset="30">17897 7248 164 0,'-3'0'63'0,"0"2"-34"0,-6-2-12 15,6 6 20-15,-3-1-8 16,-3 3 0-16,-6 0-10 15,-2 5-1-15,-1 3-11 16,3 5 0-16,0 0 3 0,3 0-4 16,6-2-1-16,3-3 0 15,3-3-1-15,6-5 0 16,0-3 0-16,6-5-7 16,3-5 0-16,0-6-6 15,-3-2-1-15,-1 0 5 0,-2 0 4 16,0-1 2-16,-3 1-1 15,0 3 5-15,-3 2 4 16,0 0 1-16,-3 5 2 16,0 3-4-16,3 11-3 15,0 2 0-15,3 3-1 16,0 2-5-16,3-2 1 16,0-3-2-16,0-2 0 15,3 0-20-15,0-6-8 16,0-5-27-16,2-3-11 15,1-5-33-15,6-2-13 16,0-6 61-16</inkml:trace>
  <inkml:trace contextRef="#ctx0" brushRef="#br0" timeOffset="31">18105 7253 228 0,'-3'11'85'0,"6"-6"-46"0,3 8-32 15,-3-2 18-15,-3 5 4 16,6 5 7-16,-6 0-8 15,0-3-2-15,0-2-15 16,0-2-2-16,0-4-2 0,0-2-1 16,0-3 1-16,0-5 0 15,0-5 1-15,0-6-7 16,0-4-2-16,0-4 0 16,6 1 0-16,3-4-2 0,3-1 2 15,9 4-1-15,0 1 0 16,0 2-7-16,2 5-2 15,4 0-60-15,3 6-28 16,-6-3-26 0</inkml:trace>
  <inkml:trace contextRef="#ctx1" brushRef="#br0">554 11148 1033 0,'0'0'45'0,"0"0"11"0,0 0-45 0,0 8-11 0,0-8 0 0,6 5 0 15,0 0 50-15,3 3 8 0,-3-5 2 0,3-1 0 16,0 4-17-16,0-4-3 0,3 1-1 0,0-3 0 16,-4 0 7-16,4-3 2 0,3 3 0 0,-6-2 0 15,-3-1-32-15,3 0-7 0,3 1-1 0,-3-4 0 16,-3 1 4-16,3 0 1 0,-6 0 0 0,3-1 0 16,-3 1-4-16,0 0-1 0,-3-1 0 0,0 6 0 15,-3-5-8-15,0 0 0 0,-3 0 0 0,3 2 0 16,-6 0 0-16,-6 3 0 0,9-5-9 0,-9 5 9 15,0 0 0-15,3 3 0 0,-3-1 0 0,1-2 0 16,-1 3 0-16,0 0 0 0,0 5 8 0,3-1-8 16,-3 1 24-16,6 0-2 0,-3 3 0 0,6 2 0 15,-3-2-4-15,6-1-1 0,3 1 0 0,0-1 0 16,0 4 3-16,3-4 1 0,6 1 0 0,-3-1 0 0,9 4-9 0,-3-6-3 16,3 0 0-16,0-3 0 0,0 3-9 0,0-3-9 15,-1-2 9-15,1-3-13 16,3 2-36-16,-3-2-7 15,0-2-2-15,0-1-468 0,0-2-94 0</inkml:trace>
  <inkml:trace contextRef="#ctx1" brushRef="#br0" timeOffset="924.064">1361 11214 1062 0,'9'8'47'0,"-3"-3"9"16,0 0-44-16,0 1-12 0,2 2 0 0,1 0 0 0,-3-3 69 0,0 3 12 15,3-3 3-15,-3 0 0 0,-6-5-64 0,0 0-12 16,0 8-8-16,0-8 10 0,0 0 42 0,0 0 9 16,-3 6 2-16,3-6 0 0,0 0 4 0,-3-3 1 15,-3 0 0-15,0 1 0 0,3-4-32 0,3 1-5 16,-3-3-2-16,6-2 0 0,0-4-2 0,0 1-1 0,6 0 0 0,-3 0 0 15,3-3-18-15,0 2-8 0,6 4 8 0,0-3-8 16,-3-1 9-16,3 7-9 16,5-4 10-16,1 6-10 0,-9-3 0 0,6 5 0 0,3 6 0 15,-3-3-618-15,0 5-120 16</inkml:trace>
  <inkml:trace contextRef="#ctx1" brushRef="#br0" timeOffset="3181.012">810 11082 172 0,'0'0'16'16,"0"0"-16"-16,0 0 0 0,0 0 0 0,0 0 187 0,0 10 34 15,0 1 7-15,3-1 2 0,-3 1-111 0,0 2-23 16,6 3-4-16,-6 0 0 0,0 2-52 0,0-2-9 16,0 0-3-16,0-3 0 0,0 6 15 0,0-6 2 15,0 0 1-15,0 1 0 0,0-4-22 0,0-2-5 16,0-3-1-16,0-5 0 0,0 0-10 0,0 0-8 16,0 0 9-16,0 0-9 0,0 0 0 0,0-2 0 15,-6-4 0-15,3 1 0 0,0-5 32 0,3-1 1 16,0-2 0-16,0 0 0 0,0-3-33 0,3-3 0 15,-3 1 0-15,3-1 0 0,3-2 0 0,3 2 0 16,-9-2 0-16,6 5-12 0,0 0 23 0,3 3 5 16,-6 3 0-16,0 2 1 0,3 2-17 0,3 4 0 15,0 2 0-15,-6 0 0 16,-3 0-56-16,8 5-4 0,4 3-2 0,-3 0-687 0</inkml:trace>
  <inkml:trace contextRef="#ctx1" brushRef="#br0" timeOffset="3498.002">980 11193 979 0,'0'0'43'0,"0"2"9"0,0 6-41 0,-6-2-11 0,3 1 0 0,3 4 0 16,0-3 70-16,-6 3 12 0,6-3 2 0,-3 2 1 15,3-2-60-15,3-3-12 0,-3-5-2 0,0 0-1 16,0 8 2-16,0-8 1 0,0 0 0 0,0 0 0 0,0 0 50 0,0 0 9 15,0 0 3-15,0-5 0 0,-3 0-31 16,3-3-7-16,0 2-1 0,0 1 0 16,0-5-17-16,3 2-4 0,-3-3-1 0,6-2 0 0,-3 0 10 0,3-1 1 15,-3-2 1-15,3 3 0 0,6 0 3 16,-6 0 1-16,2-3 0 0,1 5 0 0,-3 1-11 16,3 2-3-16,3 3 0 0,-6-1 0 0,0 1-16 15,3 2 0-15,-3 1 0 0,3 2 0 16,0 0-52-16,-3 2-4 0,3 6 0 15,-3-2-522-15,0 1-104 0</inkml:trace>
  <inkml:trace contextRef="#ctx1" brushRef="#br0" timeOffset="3825.178">1203 11119 864 0,'0'0'38'0,"0"0"8"0,-12 2-37 0,6 1-9 0,0 2 0 0,0-2 0 15,-3 2 52-15,3 6 9 0,0-1 2 0,0 1 0 16,1-1 4-16,2 4 1 0,-3-1 0 0,6 0 0 16,0 3-8-16,0 0-2 0,6-3 0 0,-3-2 0 15,2-1-24-15,4-2-5 0,-3 0-1 0,6-3 0 16,-3 1-13-16,3-6-3 0,-3-3-1 0,3-5 0 15,0 3 19-15,-3-6 4 0,0 1 1 0,0-1 0 16,-6-2-12-16,3-3-3 0,-1 3 0 0,1-3 0 16,-12 3 8-16,6 2 0 0,-5 0 1 0,-1 4 0 15,-3-1-11-15,0 0-2 0,0 0-1 0,3 2 0 16,-9 1-40-16,9 0-8 16,-6 2-2-16,6-2-837 0</inkml:trace>
  <inkml:trace contextRef="#ctx1" brushRef="#br0" timeOffset="5552.994">21 11624 979 0,'0'0'21'0,"0"0"5"0,0 0 1 0,0 0 1 0,0 0-28 0,6 5 0 0,-6 3 0 0,0 0 0 16,0 3 56-16,3 2 5 0,-3 0 2 0,-3 3 0 15,3 0 1-15,-6 0 0 0,6 2 0 0,-3-2 0 16,3 0-12-16,-6-3-3 0,3 0 0 0,0 1 0 16,3-4-23-16,0-2-5 0,-3 0-1 0,3-3 0 15,0 1-20-15,0-6 9 0,0 0-9 0,0 0 0 16,0 0 0-16,0 0 0 0,0 0 0 0,0 0-9 15,0 0 0-15,0-8 0 0,0 0 0 0,0 0 0 16,-3 0-2-16,6 0 0 0,0-3 0 0,0 1 0 16,0-3-1-16,3-1-1 0,-6 1 0 0,3 0 0 15,3-3-11-15,0 6-1 0,0-1-1 0,3 3 0 16,-3 0 26-16,3 5-8 0,-3 1 8 0,3 2 0 0,-9 0 0 0,0 0 0 16,3 8 0-16,6 0 0 0,-6 2 0 0,3 1 19 15,-3-1-3-15,3 4-1 0,-3-4-5 0,0 1-1 16,-3-3 0-16,0 0 0 0,-3 2 1 15,0-2 0-15,3-8 0 0,-3 5 0 0,3-5 5 16,0 0 1-16,0 0 0 0,0 0 0 0,0 0-4 16,0 0-1-16,0 0 0 0,0 0 0 0,3-5-11 0,0-3 0 15,0-2 0-15,6-1 8 0,-4 1-8 0,1-4 0 16,3 1 0-16,3 0-11 0,-3 2 11 0,0 1-10 16,3 2 10-16,-3 0-10 0,0 2 10 0,3 4 0 15,-3-1 0-15,-3 3 0 0,6 3 0 0,-3 2 9 0,-1 3-1 16,-2-3-8-16,0 6 14 0,0 0-4 0,-3-1-1 0,3 1 0 15,0 2-9-15,-6-2 10 0,0 2-10 0,0-5 10 16,-6 2-10-16,6-2 0 0,0 3 0 0,0-3 0 16,0-3-15-16,0 0-5 0,-3 1 0 0,3-6-1 31,0 0-42-31,0 0-8 0,0 5-1 0,0-5-374 0,0 0-74 0</inkml:trace>
  <inkml:trace contextRef="#ctx1" brushRef="#br0" timeOffset="5900.995">429 11727 972 0,'0'0'43'0,"0"0"9"16,0 0-42-16,0 0-10 0,0 0 0 0,6 8 0 15,3-5 65-15,-6 2 11 0,3-2 3 0,-6-3 0 16,0 0-35-16,0 0-8 0,6 2 0 0,3-2-1 0,0 3-13 0,-6-3-2 16,-3 0-1-16,9-3 0 0,-3-2 9 0,-6 5 3 15,9-3 0-15,-9-2 0 0,5 0-31 0,1-1 0 16,-6 6 0-16,0-5 0 0,0 0 0 0,0 5 0 15,0-8 0-15,0 3 0 0,-6-1 0 0,3 1 0 16,3 5-12-16,-2-5 12 0,-7-1 0 0,0 4 0 16,9 2 0-16,-6-5 9 0,0 2-9 0,-3 3 0 15,0 0 9-15,6 0-9 0,3 0 9 0,-9 5-9 16,3 0 12-16,-3 3-12 0,6-2 24 0,0 4-3 16,-3-4 0-16,3 4 0 0,3-2 7 0,0 3 0 15,-6-1 1-15,6 1 0 0,0-3-4 0,0 2-1 16,0 1 0-16,6 0 0 0,-6-4-10 0,3 1-2 15,6 3-1-15,-3-3 0 0,6-3-11 0,-3 3 0 0,-3-3 0 0,9-2 0 32,-6 0-33-32,6-1-9 0,-4-2-2 0,4 0-490 0,0-5-98 0</inkml:trace>
  <inkml:trace contextRef="#ctx1" brushRef="#br0" timeOffset="6244.003">727 11661 1450 0,'0'0'64'0,"0"0"14"0,0 0-62 0,-6-3-16 0,3 1 0 0,3 2 0 15,-6 0 28-15,6 0 4 0,-6 0 0 0,0 2 0 16,3 1-13-16,3-3-3 0,-9 3 0 0,6 2 0 16,-3-2 22-16,3 2 4 0,3-5 1 0,0 5 0 15,0 3-12-15,0-3-3 0,0 3 0 0,0 3 0 0,6-3-28 0,-3 2 8 16,0 1-8-16,0 0 0 0,3 2 8 0,0-5-8 15,-3 5 11-15,3-2-11 0,0-1 9 0,-3 1-9 16,3-1 0-16,-6 1 9 0,0-3-9 0,0 0 0 16,3 0 0-16,-6 0 0 0,3-3 10 0,0 0 3 15,0-5 1-15,-6 3 0 0,6 2-6 0,0-5-8 16,0 0 11-16,0 0-11 0,0 0 0 0,-3 0-9 16,-6-2-1-16,9 2 0 15,-6-3-35-15,3-2-7 0,0-1-2 0,3 1 0 16,0 0-86-16,0-3-18 0,0 2-3 15</inkml:trace>
  <inkml:trace contextRef="#ctx1" brushRef="#br0" timeOffset="6520.014">899 11653 633 0,'0'0'28'0,"0"0"6"0,0 0-34 0,0 0 0 0,0 0 0 0,3-3 0 16,-3 3 212-16,0 0 36 0,0 0 8 0,0 0 0 15,0 0-152-15,0 0-32 0,0 0-5 0,0 0-2 16,-3 0-31-16,-6 3-6 0,4 0-2 0,-1 5 0 15,0-3 6-15,3 0 0 0,3 0 1 0,-6 3 0 16,6-8-14-16,0 8-3 0,0 0-1 0,0 0 0 16,6 3-15-16,-6-3 0 0,3 2 8 0,3 4-8 15,0-4 0-15,-4 1 11 0,4-1-11 0,0 1 10 16,-6-1-1-16,3 1 0 0,0 0 0 0,-3-1 0 16,-3 1-1-16,3-1 0 0,0 1 0 0,-3-3 0 0,-6 3-8 15,4-4 0-15,-1-4 0 0,0 2 0 16,3 1-18-16,-9-4-2 0,6 1-1 0,-3-3 0 15,3 0-36-15,-3-3-7 0,9 3-2 16,-9-2 0-16,3-4-32 0,6 6-6 0,0-5-2 0,0 5-601 0</inkml:trace>
  <inkml:trace contextRef="#ctx1" brushRef="#br0" timeOffset="6917.999">1072 11703 1328 0,'0'0'59'0,"0"0"12"0,-9 0-57 0,3 0-14 0,6 0 0 0,-6 0 0 16,0 3 25-16,0-3 3 0,-3 3 0 0,3-1 0 15,3 1-12-15,-5 2-1 0,2-2-1 0,0 2 0 16,-3 3 17-16,3 0 3 0,0 3 1 0,0-3 0 16,3 2-3-16,-3 1-1 0,0-1 0 0,0 3 0 15,6 1-7-15,0-4-2 0,0 4 0 0,0-4 0 16,3 1-22-16,0-3 0 0,0-3 0 0,6 3 0 15,-9-3 0-15,9 0 0 0,-6-5 0 0,-3 0 0 16,0 0 8-16,9 0 0 0,0-2 0 0,-3-1 0 16,0-2-24-16,2 0-5 0,-5-3-1 0,3 0 0 15,0 0 7-15,-3-3 2 0,3 3 0 0,0 0 0 16,-6 0 5-16,6 0 8 0,-6-2-13 0,3 5 5 16,-3 5 8-16,0 0 12 0,0-8-2 0,0 8-1 0,0 0 3 15,0 0 1-15,0 0 0 0,0 0 0 0,0 0-13 16,0 0 11-16,6 5-11 0,0 3 10 0,-6 0-1 0,3 0 0 15,0-3 0-15,0 6 0 0,0-3-9 0,0-1 8 16,3 1-8-16,-3 0 8 16,3-2-33-16,-3-1-7 0,-3-5-2 0,6 5 0 15,0-2-40-15,0-3-8 0,3 0-2 0</inkml:trace>
  <inkml:trace contextRef="#ctx1" brushRef="#br0" timeOffset="7336.018">1254 11709 230 0,'0'0'10'0,"-6"0"2"0,0 0-12 0,0 0 0 0,0 2 0 16,0 4 0-16,0-4 299 0,-3 6 57 0,3 0 11 0,0 0 2 15,0 3-295-15,0-1-59 0,3 3-15 0,-3-2 0 16,3 2 18-16,3-2 1 0,0-1 0 0,-6 1 0 16,6-3 21-16,0 0 4 0,6-3 0 0,-6-5 1 15,0 0-36-15,3 5-9 0,3-2 0 0,-6-3 0 16,6 3 0-16,0-6 0 0,-6 3 0 0,9-3-11 31,-3-2-13-31,0-3-4 0,3 3 0 0,-6 0 0 0,0-3 17 0,0 2 11 0,0 1-13 0,3-3 5 16,-6 3-4-16,0 5-1 0,3-5 0 0,0-3 0 15,-3 2-3-15,0 6-1 0,0 0 0 0,0 0 0 16,0 0 7-16,0 0 2 0,6-2 0 0,-6 2 0 16,6 2 8-16,0 1 0 0,2 2 0 0,-8 6 0 15,6-1 21-15,-3 6 0 0,3-5 0 0,-3 5 0 16,0 0 27-16,-3 0 4 0,0-1 2 0,-3 1 0 0,0 0-2 0,-3-3-1 15,3 3 0-15,-3-3 0 0,-5 1-19 0,2-4-3 16,0-2-1-16,0 3 0 0,0-3-12 16,0 0-2-16,-3-3-1 0,3-2 0 0,0-1-13 15,-3-2 11-15,3 0-11 0,0 0 10 0,3-2-25 16,6-1-5-16,-9-2 0 0,7-1-1 16,-1-2-39-16,0 1-8 0,3-4-2 0,3 0 0 15,0-2-148-15,-1 0-30 0</inkml:trace>
  <inkml:trace contextRef="#ctx1" brushRef="#br0" timeOffset="7654.032">1376 11735 1375 0,'0'0'30'0,"0"0"6"0,9 0 2 0,2 0 1 0,-2 0-31 0,3-3-8 0,-3 3 0 0,0 0 0 16,3 0 47-16,-3 0 8 0,3-2 1 0,-3 2 1 16,3-3-28-16,0 3-5 0,-3-3-2 0,3 1 0 15,-4-1-4-15,-2 1-1 0,0-4 0 0,3 4 0 16,-6-1 3-16,-3 3 0 0,6-5 0 0,0-1 0 15,-3 1-7-15,0 0-1 0,-3-1 0 0,0 6 0 16,0-5-12-16,-3 0 9 0,-3 0-9 0,0-1 8 16,0 4-8-16,3-4 0 0,-9 4-12 0,3-1 12 15,-2 3-9-15,2-3 9 0,0 3 0 0,-6 6 0 16,0-4-15-16,3 4 4 0,3 2 1 0,-3 0 0 16,3 5 19-16,-6-3 4 0,9 4 1 0,0-1 0 15,3 0 30-15,3 0 7 0,0 1 1 0,0-1 0 16,3 3-19-16,3-3-3 0,0 0-1 0,3 0 0 15,3 1-5-15,3-4-2 0,0 1 0 0,0-3 0 16,6 0-11-16,-6-3-3 0,-1-2 0 0,7-3 0 16,-3 0-56-16,0-3-11 0,0 3-2 0,3-8-871 15</inkml:trace>
  <inkml:trace contextRef="#ctx1" brushRef="#br0" timeOffset="11087.997">2090 11256 115 0,'0'0'0'0,"0"0"10"0,0 0-10 0,0 0 0 0,0 0 0 0,0 0 0 16,0-2 165-16,0 2 31 0,0 0 7 0,3-8 1 16,0 0-144-16,6 0-29 0,-6 0-6 0,9 0-1 15,0-5-12-15,3-1-4 0,5-2 0 0,4 1 0 16,0-7 0-16,6-1 0 0,3-1 0 0,2-3 0 15,4-2 8-15,0 0 0 0,2-3 1 0,7 3 0 16,-3 0-9-16,5-3-8 0,1 1 12 0,-1 4-12 16,7 3 10-16,0 3-10 0,-4 0 8 0,4 3-8 15,-4 2 0-15,-2 0 8 0,2 0-8 0,4 5 0 16,-3-5 16-16,-1 6-1 0,1 2-1 0,-7 3 0 16,1-3-14-16,0 2 9 0,-4 1-9 0,1 3 8 15,-3-4-8-15,-4 4-17 0,4-1 4 0</inkml:trace>
  <inkml:trace contextRef="#ctx1" brushRef="#br0" timeOffset="11453.994">3638 10481 864 0,'0'0'76'0,"0"0"-60"0,6 0-16 0,3 0 0 16,3 3 50-16,0-3 7 0,2 2 2 0,4 1 0 15,-3 0-51-15,6-1-8 0,-3 3 0 0,3 1 0 16,0-4-18-16,-4 4 4 0,-2-1 1 0,3 0 0 15,-3 1 13-15,0-4-12 0,3 3 12 0,-6 3-12 16,-3 0 12-16,0 0 0 0,-4 0 0 0,1 0 0 16,-6 0 14-16,-3 0 6 0,0 0 0 0,0 0 1 15,-5 0 14-15,-1 2 2 0,-3-2 1 0,0 0 0 16,3 0-19-16,-3 0-4 0,0 0-1 0,0 0 0 0,0-3 6 0,3 1 2 16,-3 2 0-16,4 0-407 15,-1-3-82-15</inkml:trace>
  <inkml:trace contextRef="#ctx1" brushRef="#br0" timeOffset="12594">4254 10507 738 0,'0'0'32'0,"0"0"8"0,0 0-32 0,6-2-8 16,3-1 0-16,-3 0 0 0,-6 3 38 0,0 0 6 0,6-7 2 0,-3 1 0 15,3-2-37-15,-3 3-9 0,-3 0 0 0,6-3 0 16,-3-3 22-16,0 6 2 0,-6-3 1 0,3 0 0 16,3 0 13-16,0 3 2 0,0-1 1 0,-3 1 0 15,0-3-23-15,0 0-5 0,3 3-1 0,-1 0 0 16,-2 5-12-16,-2-6 0 0,7-1 8 0,-5 7-8 15,0 0 0-15,0 0 0 0,0 0 0 0,0 0 0 16,0 0 0-16,0 0-10 0,0 0 10 0,6 7-8 16,3 1 8-16,-6 3 11 0,-3 2-3 0,0 0 0 15,3 3 12-15,0 0 1 0,-6 0 1 0,3 3 0 16,0-4-22-16,0 1 8 0,0 0-8 0,-3 0 0 16,3-3 0-16,0 1-8 0,3-1 0 0,-3 0 0 15,-3-2-26-15,3-1-5 16,3 1-1-16,0-1-478 0</inkml:trace>
  <inkml:trace contextRef="#ctx1" brushRef="#br0" timeOffset="12848.008">4218 10687 864 0,'-15'-2'38'0,"15"2"8"0,0 0-37 0,0 0-9 15,0 0 0-15,0 0 0 0,9-3 73 0,0 3 13 16,3 0 2-16,-3 0 1 0,3 0-66 0,0 0-14 0,3 0-9 0,0 0 12 16,-3 0 0-16,2 0 0 0,4-3 0 0,-3 3 0 15,0-2 4-15,-3 2 2 0,6 0 0 0,-3 0 0 16,3 0-18-16,-7 0-9 0,4-3 1 0,0 3 0 31,6-3-67-31,-9 3-13 0</inkml:trace>
  <inkml:trace contextRef="#ctx1" brushRef="#br0" timeOffset="13189.019">4346 10296 345 0,'-6'-8'15'0,"3"2"4"0,-9 4-19 0,1-3 0 16,5 2 0-16,-6-2 0 0,-3 2 116 0,0 0 19 15,3 3 4-15,-3 0 1 0,0 6-102 0,0 2-20 16,-3-3-4-16,4 8-1 0,2 0 17 0,-3 6 3 16,0 2 1-16,0 3 0 0,6 2 18 0,-3 3 3 15,-3 8 1-15,3-2 0 0,9-1-18 0,6 3-3 16,3-2-1-16,3-1 0 0,0 0-20 0,9-4-4 16,9-4-1-16,3-2 0 0,-7-6-9 0,7-2 0 15,6-5 0-15,3-6 0 0,-7-2 0 0,4-6 0 16,6-5 8-16,-1-2-8 0,4-9 8 0,-6 1-8 15,-1-1 12-15,-2-5-4 0,0-2-8 0,-6-1 0 16,-9-2 0-16,-4 0 0 0,-2 0 11 0,-6 0-3 16,-9-3-8-16,0 3 12 0,-9 0 3 0,3 0 0 0,-6 0 0 0,-2 2 0 15,-7-2-15-15,3 5 0 0,6 0 0 0,-6 3-660 16</inkml:trace>
  <inkml:trace contextRef="#ctx1" brushRef="#br0" timeOffset="14644.012">5662 10296 615 0,'0'0'27'0,"0"0"6"0,0-6-33 0,-3-2 0 0,3 1 0 0,-3-1 0 16,-3 2 57-16,3-2 5 0,-3-2 1 0,0 2 0 15,-3 3-2-15,0-1 0 0,0 1 0 0,-3 0 0 16,1 2 11-16,2 3 1 0,-6 0 1 0,3 3 0 0,-3 2-6 0,3 3-2 16,-3 3 0-16,3 2 0 0,3 3-44 0,-3 5-9 15,3 0-1-15,1 8-1 0,-1 0 16 0,6 6 3 16,-3-1 1-16,3 3 0 0,0 0 9 0,3-3 1 16,-3 1 1-16,3-6 0 0,0 3-23 0,0-6-5 15,3-5-1-15,0 0 0 0,0-2-13 0,3-3-10 16,-6 0 2-16,0-6 0 15,3 1-15-15,-3-3-2 0,6 0-1 16,-6-8 0-16,0 0-143 0,0 0-29 0,0 0-6 16,0 0 0-16</inkml:trace>
  <inkml:trace contextRef="#ctx1" brushRef="#br0" timeOffset="14834.01">5299 10563 1440 0,'-3'-8'128'0,"3"3"-103"0,0 2-25 0,0 3 0 15,0-8 80-15,0 8 10 0,3-5 2 0,3 2 1 16,3 1-76-16,0-4-17 0,0 1 0 0,2-3 0 16,4 0 12-16,0 3 3 0,3 2 1 0,0 1 0 15,0 2 6-15,-3 0 2 0,2-3 0 0,1 3 0 16,3 3-24-16,-3 2-10 0,0 0 1 0,0 0 0 31,-3-2-146-31,3 0-29 0</inkml:trace>
  <inkml:trace contextRef="#ctx1" brushRef="#br0" timeOffset="15240.001">5662 10579 1094 0,'0'0'97'0,"0"5"-77"0,0 3-20 0,0 5 0 0,3 1 60 0,-3 4 8 16,3 3 1-16,0 0 1 0,3 3-53 0,-6 0-17 15,3 0 10-15,-3 2-10 0,3-2 9 0,-3 0-9 16,0-3 10-16,0-2-10 0,0-1 24 0,0-2-2 15,-3-5 0-15,3-1 0 0,0-2 13 0,0 0 2 16,0-8 1-16,0 0 0 0,0 0-25 0,0 0-5 16,0 0 0-16,0 0-8 0,-3-8 13 0,0 0-4 15,3 0-1-15,-3-2 0 0,3-4-8 0,0-1 12 16,-3-1-12-16,3 0 12 0,0-3-12 0,0-2 0 16,0 0 0-16,3-3 8 0,0 3-8 0,0-3 0 15,3 0 0-15,3 3 0 0,0 0 9 0,3 0 0 0,-4 0 0 16,4 2 0-16,0 3 22 0,0 3 4 0,0 2 1 0,0 3 0 15,0 3-24-15,0 5-4 0,0 5 0 0,-3 1-8 16,0 2 0-16,-1 0 0 0,-2 2 0 0,0 3-12 16,-3 1 12-16,-3-1 0 0,0 0 9 0,-6 3-9 15,3-3 14-15,-6 3-3 0,1-5-1 0,-1 2 0 16,0-2-2-16,3-1-8 0,-6-2 12 0,3 3-4 16,-3-3-8-16,3-3-11 0,0 0 3 0,0-2 0 15,0-1-42 1,3-2-8-16,-3 3-2 0,3-3 0 0,1-3-102 0,-1-2-21 15,-3-5-4-15,6-4-1 0</inkml:trace>
  <inkml:trace contextRef="#ctx1" brushRef="#br0" timeOffset="15640.015">5909 10529 1335 0,'0'0'29'0,"0"0"7"0,3 10 0 0,0-2 2 0,3 0-30 0,-3 5-8 16,3 3 0-16,-3 0 0 0,3 0 25 0,-6 0 4 0,3-3 1 0,0 3 0 15,-3-3 2-15,3 0 0 0,-6-2 0 0,3-3 0 16,3 2 0-16,-3-2 1 0,0-8 0 0,-3 3 0 15,3-3 0-15,0 0 0 0,-3 5 0 0,3-5 0 16,0 0-23-16,0 0-10 0,0 0 8 0,0 0-8 16,-3-8 19-16,-3 3-2 0,6-3 0 0,0 0 0 15,-3-2 45-15,3-1 9 0,3 0 1 0,0-2 1 32,0 0-107-32,3 0-22 0,0 0-4 0,0-1 0 0,0 1 51 0,-1 2 9 0,1 1 0 0,0 2 8 15,3 3-8-15,-3-1 0 0,0 1 8 0,-6 5-8 16,9 0-16-16,0 0-7 0,0 0-1 0,0 3-1 15,0-1-71-15,0 1-13 16,0 5-3-16,0-3-1 0,0-2-120 0,0 0-24 0</inkml:trace>
  <inkml:trace contextRef="#ctx1" brushRef="#br0" timeOffset="15783.024">6165 10581 172 0,'0'-13'8'0,"0"13"1"0,0 0-9 0,0 0 0 16,0 0 0-16,0 0 0 0,0 0 307 0,0 0 59 15,0 8 12-15,0 0 2 0,0 0-270 0,-3 0-54 16,3 3-12-16,0-1-1 0,-3 1-26 0,0-3-5 15,3 2 0-15,0 1-1 0,-3-1-11 0,3 1 8 16,0-6-8-16,0 3 8 0,0 0-24 0,0-8-4 16,0 0-2-16,0 8-734 0</inkml:trace>
  <inkml:trace contextRef="#ctx1" brushRef="#br0" timeOffset="16215.994">6126 10568 1324 0,'-6'-13'59'0,"3"8"12"0,0 2-57 0,3-2-14 0,3-3 0 0,-3 3 0 16,3-1 69-16,0-2 11 0,3 3 3 0,-3 0 0 31,3-1-96-31,0 1-19 0,3 0-4 0,0 0-1 0,-3-3-3 16,3 2-1-16,0 1 0 0,0 2 0 0,0 1-17 0,0 2-3 0,-1 0-1 15,1 2 0-15,3 1-27 0,-6 2-6 0,0 3-1 16,0 3 0-16,0 2 84 0,0 3 12 0,0-3 10 0,0 3-2 15,-3 0 72-15,-3 0 15 0,3 0 2 0,-3-3 1 16,0 0-25-16,0 0-5 0,-3 1 0 0,3-4-1 16,-3-2-13-16,-3 0-2 0,6 0-1 0,0-8 0 0,0 0-19 15,0 0-4-15,-3 8-1 0,3-8 0 0,0 0-10 16,0 0-1-16,0 0-1 0,0 0 0 0,0 0-15 0,0 0 8 16,3-11-8-16,0 3 0 0,0 0 0 0,3 1 0 15,3-7 0-15,-3 4 0 0,3-3-16 0,-3-1-4 16,3 1 0-16,0 2 0 0,0 1 2 0,-4-1 0 15,1 6 0-15,3 0 0 0,-3 2 18 0,3 3 0 16,-3 5 0-16,0 1 0 0,0-1 0 0,0 6 11 16,0 2-11-16,0 3 10 0,-3 0 0 0,3-1 0 15,-3-1 0-15,0-1 0 0,0 0-10 0,0-2 0 16,0-1 0-16,-3-2 0 0,6 0 0 0,-6-8 0 16,0 0 0-16,3 5-11 15,0 1-85-15,-3-6-18 0,0 0-3 0,0 0-496 0</inkml:trace>
  <inkml:trace contextRef="#ctx1" brushRef="#br0" timeOffset="16432.004">6561 10267 172 0,'0'0'16'0,"0"0"-16"0,0 0 0 0,0 0 0 15,0 0 281-15,6 2 54 0,-3 4 10 0,0-1 3 16,0 5-275-16,0 4-54 0,0 2-11 0,0 5-8 15,0 3 53-15,-3 2 6 0,3-2 1 0,0 5 0 16,-3 0-28-16,3-3-4 0,-3-4-2 0,3-1 0 16,-3 0-16-16,0 0-10 0,0 0 12 0,2-5-12 15,-2-3-36 1,0 1-15-16,0-1-2 0,0-3-682 0</inkml:trace>
  <inkml:trace contextRef="#ctx1" brushRef="#br0" timeOffset="16640.053">6451 10473 1558 0,'0'0'69'0,"0"0"15"0,0 0-68 0,3-3-16 16,0 1 0-16,3-4 0 0,0 1 0 0,0 0 0 16,2 0 0-16,-2 2 0 0,6-2 15 0,0 2-1 0,0-2 0 0,3 2 0 15,-3 0 6-15,3 1 0 0,0 4 1 0,3-2 0 16,-4 3-21-16,4 0 0 15,0 2 0-15,0-2 0 16,0-1-104-16,-3 4-24 0,3-1-6 0,-4 0-1 0</inkml:trace>
  <inkml:trace contextRef="#ctx1" brushRef="#br0" timeOffset="16889.004">6972 10309 1177 0,'-3'-16'52'0,"3"11"11"0,-3-6-51 0,3 1-12 0,-3-1 0 0,-3 0 0 16,3 1 54-16,-3-3 8 0,0 2 2 0,-3 0 0 15,0 1-12-15,-3 2-1 0,0 0-1 0,0 3 0 16,0 2 5-16,0 3 1 0,1 3 0 0,2-1 0 16,-3 6-35-16,0 3-6 0,0 2-2 0,0 3 0 15,3 3-13-15,3 2 0 0,-3 0 0 0,3 5 0 16,0 1 0-16,3 2 0 0,0 0 0 0,3 3 0 0,-3-3 0 16,3 3 0-16,0-1 0 0,0-4 9 0,3-1-9 0,-3-2 10 15,6 0-10-15,-6 0 10 0,3-6-10 0,-3 3 0 16,3-5 0-16,0 0 0 15,0-3-22-15,0-2-6 0,-3-3-2 16,0-3 0-16,0 3-49 0,0-8-9 0,0 0-3 16,0 0 0-16</inkml:trace>
  <inkml:trace contextRef="#ctx1" brushRef="#br0" timeOffset="17043.009">6597 10515 1638 0,'3'-10'72'0,"-3"10"16"0,5 0-71 0,1-3-17 15,3 3 0-15,3-5 0 0,0 2 16 0,3 3-1 0,6-5 0 0,0 2 0 16,0 1-15-16,-1-1 0 0,1 0 0 0,3 1 0 16,3-4 0-16,-3 4-20 0,-1 2 4 0,1-6-722 15</inkml:trace>
  <inkml:trace contextRef="#ctx1" brushRef="#br0" timeOffset="17507.005">7320 10126 748 0,'0'0'67'0,"-6"0"-54"0,-3 0-13 0,0 3 0 16,0 0 116-16,0 2 20 0,-3 0 4 0,-3 6 0 15,1 2-81-15,-4 3-17 0,0 5-3 0,3 3-1 16,0 0 15-16,0 2 3 0,0 6 1 0,0 2 0 16,3 9 5-16,1-4 1 0,2 1 0 0,6 2 0 15,0-2-21-15,3-3-4 0,6-5-1 0,0 0 0 16,5-1-17-16,4 1-4 0,3-5-1 0,6-6 0 15,3 3-15-15,-3-3-10 0,5-3 2 0,4-5-879 16</inkml:trace>
  <inkml:trace contextRef="#ctx1" brushRef="#br0" timeOffset="19397.046">7528 10449 1036 0,'0'0'92'16,"-6"3"-73"-16,-3 2-19 0,0-2 0 0,0-1 120 0,-2 1 20 16,2 5 4-16,-3 0 0 0,-3-3-85 0,3 1-18 15,0 1-3-15,3 1-1 0,0-2-7 0,3-1-2 16,0 3 0-16,3-3 0 0,3-2-8 0,0-3-3 15,-3 8 0-15,6-3 0 0,6 3 4 0,0-3 1 16,0 3 0-16,3 0 0 0,0 0-14 0,3 0-8 16,0 0 8-16,-3 0-8 0,-1 0 0 0,1 2 0 0,-3-4 0 15,-3 4 0-15,0-2 0 0,-3 0 0 16,0 3 0-16,-6-1 8 0,0-4-8 0,-3 2 9 0,0 0-9 16,-3-1 10-16,0-1-2 0,1-4-8 0,-4 4 12 15,3-4-4-15,-6-2 0 0,6 0-8 0,-3-2 12 0,0-1-4 16,0 0-8-16,3 1 0 0,-3-4 0 0,3-1 0 15,0 1-11-15,1-2-7 0,2 0-2 0,3 0 0 32,0 3-32-32,3-3-6 0,3 0-2 0,0 0-747 0</inkml:trace>
  <inkml:trace contextRef="#ctx1" brushRef="#br0" timeOffset="19635.002">7728 10285 1267 0,'0'0'112'16,"0"0"-89"-16,0 0-23 0,0 0 0 0,0 0 101 0,0 11 16 15,-3 5 3-15,0-1 1 0,3 7-77 0,-3 1-15 16,0 1-3-16,3 3-1 0,0-1-3 0,0 1-1 16,-3-1 0-16,0-2 0 0,0 0 11 0,3 0 3 15,3-1 0-15,0-1 0 0,-3-4-19 0,3 1-3 16,0-1-1-16,3-5 0 15,-3-2-39-15,3-1-8 0,-3-2-1 0,0 0-546 16,2 0-109-16</inkml:trace>
  <inkml:trace contextRef="#ctx1" brushRef="#br0" timeOffset="19823.017">7567 10563 1785 0,'0'0'39'0,"0"0"8"0,0 0 1 0,3-5 4 0,3 2-42 0,3-2-10 0,0-1 0 0,0 1 0 16,3 0 0-16,2 0-14 0,-2-1 3 0,3 1 1 15,0 0 18-15,3 2 4 0,0 0 1 0,0 3 0 16,2 0-47 0,-2 0-10-16,3-2-1 0,-3 4-459 0,0-2-92 0</inkml:trace>
  <inkml:trace contextRef="#ctx1" brushRef="#br0" timeOffset="20211.996">7927 10521 172 0,'0'0'8'0,"0"0"1"16,-6 0-9-16,3 0 0 0,-6-3 0 0,3 3 0 0,0 3 280 16,0-3 53-16,-3 0 11 0,0 2 3 0,1 1-237 0,-1 0-47 15,0 4-10-15,0 4-1 0,0 0-25 0,0 2-5 16,3 0-1-16,0 3 0 0,0 0-10 0,3 2-3 16,0-2 0-16,0 0 0 0,6 0-8 0,0 0 8 15,0-3-8-15,3 0 8 0,3 1 9 0,0-6 2 16,0-3 0-16,3-5 0 0,-3 5-19 0,3-5 0 15,-1-5 0-15,-2 0 0 0,3-3 0 0,-3 0 0 16,3-3 0-16,-3 0-9 0,0-2 9 0,-3 0 0 16,0-3 8-16,0 3-8 0,0-3 10 0,0-2-2 15,-3 2-8-15,0-3 12 0,0 3-12 0,0-5 0 16,-3 0 0-16,0 0-10 0,0 2 10 0,-3-2 0 0,3-3 10 0,-3 0-10 16,0 3 0-16,0 3-10 0,0-1 0 0,-3-2 0 15,3 3 10-15,0-1 0 0,0 6 0 0,0 2 0 16,3 1 17-16,0 4-1 0,0 6 0 0,0 0 0 15,0 0-3-15,0 0-1 0,0 6 0 0,0 4 0 16,0 3-12-16,3 3 8 0,0 3-8 0,0 2 0 16,0 5 17-16,0 1-2 0,0-1-1 0,0 3 0 15,3 1-14-15,-3-4 8 0,0-2-8 0,0 0 0 16,0-3 0-16,3 0 8 0,0-8-8 0,-4 3 0 16,4-5-27-1,-3-1-8-15,6-2-1 0,-3 0-803 0</inkml:trace>
  <inkml:trace contextRef="#ctx1" brushRef="#br0" timeOffset="20582.006">8171 10536 1094 0,'0'0'97'0,"0"0"-77"16,0 0-20-16,0 0 0 0,3 6 118 0,3-1 20 15,-3 0 4-15,3 3 1 0,6-2-115 0,-3-1-28 16,-3-2 0-16,3 2 0 0,0-3 12 0,0 1-3 15,2-6-1-15,-2 3 0 0,0 0 32 0,-3-2 5 16,3-3 2-16,-3-1 0 0,0 1-24 0,0 0-5 16,0-1-1-16,0-2 0 0,-3-2-17 0,0 2 0 15,0 3 0-15,0-3 0 0,-3 0 0 0,-3 2 0 16,0 1 0-16,-3 0-9 0,0 0 9 0,0-1-10 16,-6 1 10-16,3 2-10 0,-3 3 10 0,3 0 0 0,-5 0 0 0,-1 3 0 15,3 2 0-15,0 1 0 0,0-1 0 16,3 5 0-16,-3 1 0 0,3 2 0 0,0 3 0 0,0-3 0 15,3 3 0-15,0 0 8 0,3 0-8 0,0-3 0 16,0 0 21-16,6-2 0 0,0 2 0 0,3-2 0 16,0-1-4-16,0-2-1 0,3 0 0 0,0-2 0 15,0 2-7-15,0-6-1 0,3 1-8 0,-3-1 12 32,3 1-30-32,0-3-6 0,0-3-2 0,-4 1 0 0,1-1-105 0,0 1-21 15,0-4-4-15</inkml:trace>
  <inkml:trace contextRef="#ctx1" brushRef="#br0" timeOffset="20861">8344 10568 172 0,'0'0'16'16,"0"0"-16"-16,0 0 0 0,0 0 0 0,3 8 197 0,3-3 37 15,-6 1 7-15,3 2 2 0,3 0-124 0,-3 0-25 16,0 0-5-16,0-1-1 0,-3 1-24 0,3 0-4 16,-3 3-2-16,3-3 0 0,-3-3-26 0,0 3-6 15,0 0-1-15,0-8 0 0,0 0-2 0,-3 8-1 16,3-8 0-16,0 8 0 0,0-8-6 0,0 0 0 15,0 0-1-15,0 0 0 0,0 0-15 0,0 0-13 16,0 0 2-16,0 0 1 0,0 0 10 0,0 0 12 16,0-5-2-16,0-1-1 0,0 1-1 0,3-3-8 15,0 0 12-15,-1 0-4 0,1 0-8 0,0 0 10 16,0 0-10-16,0 0 10 0,0-5-10 0,3 3 8 16,0-1-8-16,0 3 8 0,3-2-8 0,-3-1 0 0,3 0 0 0,-3 3 0 31,0 3-20-31,3 0-5 0,-3 0-2 0,0-3 0 15,0 5-167-15,3 0-34 0</inkml:trace>
  <inkml:trace contextRef="#ctx1" brushRef="#br0" timeOffset="21121.995">8573 10608 1422 0,'0'0'31'0,"3"8"6"0,-3 2 2 0,3-2 1 0,3 3-32 0,-3-3-8 0,3 2 0 0,-3-2 0 15,0 0 24-15,0 0 4 0,-3-8 0 0,0 0 0 16,0 0 0-16,0 0 0 0,0 0 0 0,0 0 0 15,0 0 11-15,0 0 2 0,0 0 1 0,0 0 0 16,0 0-5-16,0 0-1 0,0 0 0 0,0 0 0 16,-3-5-19-16,3 0-4 0,-3-3-1 0,3 0 0 0,0 0 5 0,0 0 1 15,-3 0 0-15,6-3 0 0,-3 4-6 0,3-1 0 16,3-3-1-16,-3-2 0 0,3 5-11 0,0-3 0 16,0 3 0-16,0-2-11 0,2 4 11 0,4-2 0 15,0 1 10-15,0-1-10 0,-3 2 0 0,3 1 0 16,3 2 0-16,-3 1 0 15,0 2-45-15,0 2-15 0,0 1-4 0,-1 2-506 16,-2 1-102-16</inkml:trace>
  <inkml:trace contextRef="#ctx1" brushRef="#br0" timeOffset="21556.994">8912 10708 576 0,'0'0'25'0,"0"6"6"0,-3 4-31 0,3-4 0 16,0 2 0-16,-6 2 0 0,3-2 181 0,0 5 31 15,-3-2 5-15,1-3 2 0,-1 0-120 0,-3-3-24 16,3 3-5-16,-3-3-1 0,0 1-14 0,0-4-3 16,3 1-1-16,-3 2 0 0,3-2-51 0,0-1 0 15,-3-2 0-15,3 0 0 16,6 0-104-16,-6-2-16 0,3-3-2 0,0 2-1 0</inkml:trace>
  <inkml:trace contextRef="#ctx1" brushRef="#br0" timeOffset="25483.996">9207 10679 1022 0,'0'0'45'0,"0"0"10"0,0 0-44 0,0 0-11 16,0 0 0-16,0 0 0 0,-6 6 17 0,6-6 2 16,-6 5 0-16,6-5 0 0,-6 5-11 0,6-5-8 15,-6 0 12-15,6 0-12 0,0 0 28 0,0 0-2 16,0 0 0-16,0 0 0 0,-9-2-3 0,9 2-1 15,0 0 0-15,0 0 0 0,0 0-10 0,0 0-1 16,0 0-1-16,0 0 0 0,0 0-10 0,0 0 0 16,6 2 0-16,-6-2 0 0,3 0 19 0,-3 0 1 15,0 0 1-15,0 0 0 0,3 6 3 0,-3-6 1 16,0 0 0-16,0 0 0 0,0 0 1 0,0 0 0 16,0 0 0-16,0 0 0 0,0 0-8 0,0 0-2 0,0 0 0 0,0 0 0 15,-6 0-16-15,6 0-19 0,0 0 4 0,0 0 1 31,0 0-53-31,0 0-10 0,0 0-3 0</inkml:trace>
  <inkml:trace contextRef="#ctx1" brushRef="#br0" timeOffset="26119.994">9427 10701 1119 0,'0'0'24'0,"0"0"6"0,0 0 1 0,0 0 1 0,0 0-32 0,0 0 0 0,0 0 0 0,0 0 0 16,-3 2 44-16,3-2 4 0,-9 0 0 0,3 3 0 16,6-3-7-16,-3 2-1 0,-3 1 0 0,3-3 0 15,3 0 18-15,-5 0 3 0,5 0 1 0,0 0 0 16,-3-3-23-16,3 3-5 0,0 0-1 0,0 0 0 15,-3-5-13-15,3 5-2 0,0 0-1 0,0 0 0 16,3-8-17-16,0 3 0 0,-3 5 0 0,5-3 0 0,1 1 0 0,-6 2-9 16,0 0 1-16,6-3 0 0,-6 3 8 0,0 0 0 15,0 0 0-15,0 0 0 0,0 0 0 16,0 0 0-16,0 0 0 0,0 0 0 0,0 0 8 0,0 0-8 16,0 0 10-16,0 0-10 0,0 0 13 0,0 0-3 15,0 0-1-15,0 0 0 0,0 0-9 16,0 0 0-16,0 0 0 0,0 0 0 15,0 0-35-15,0 0-2 0,0 0-1 0,0 0-490 16,0 0-99-16</inkml:trace>
  <inkml:trace contextRef="#ctx1" brushRef="#br0" timeOffset="26511.002">9624 10698 860 0,'0'0'38'0,"0"0"8"0,0 0-37 0,0 0-9 0,0 0 0 0,0 0 0 16,0 0 31-16,0 0 4 0,0 0 1 0,0 0 0 16,-3 5 11-16,3-5 2 0,-3 5 1 0,3-5 0 0,-6 3 15 0,6-3 3 15,-6 3 1-15,6-3 0 0,0 0-14 0,-6 2-3 16,0-4-1-16,6 2 0 0,0 0-35 16,0 0-6-16,0 0-2 0,0 0 0 0,0 0-8 15,0 0 0-15,0 0 0 0,0 0 8 0,0 0-8 16,0 0 0-16,0 0 0 0,0 0-11 0,-6-3 11 0,6 3 0 15,0 0 0-15,0 0 8 0,0 0-25 0,0 0-5 16,0 0-1-16,0 0-681 0</inkml:trace>
  <inkml:trace contextRef="#ctx1" brushRef="#br0" timeOffset="29824.002">9960 10179 979 0,'0'0'87'0,"0"0"-70"0,0 0-17 0,0 0 0 15,6-2 96-15,0-4 16 0,0 4 4 0,3 2 0 16,0 2-56-16,3 4-12 0,0 4-1 0,2 3-1 15,-2 6-28-15,3 7-6 0,0 4 0 0,0 4-1 16,-6 6 5-16,3 5 0 0,3 0 1 0,-6 0 0 16,-3-3 15-16,0 0 4 0,-6 1 0 0,0-4 0 15,-3-4-16-15,0-1-2 0,-6-2-1 0,0-3 0 16,-3 0-17-16,0-5 0 0,-3-6-8 0,0-4-540 16,0-1-107-16</inkml:trace>
  <inkml:trace contextRef="#ctx1" brushRef="#br0" timeOffset="31294.01">10398 10523 57 0,'0'0'0'0,"0"0"0"0,0 0 0 0,0 0 0 16,0 0 45-16,0 0 4 0,0-5 1 0,0 5 0 0,0 0-29 0,0 0-5 16,3-5-2-16,-3 5 0 0,0 0 30 15,0 0 5-15,0 0 2 0,0-6 0 0,0 1 16 16,0 5 3-16,0 0 1 0,0 0 0 0,0 0-19 16,0 0-4-16,0 0-1 0,0 0 0 0,0 0-3 0,3-5 0 15,3 0 0-15,-6 5 0 0,0 0 4 0,0 0 0 16,0 0 0-16,0 0 0 0,0 0-8 0,0 0 0 15,5 0-1-15,-5 0 0 0,0 0 12 0,0 0 2 16,0 0 1-16,0 0 0 0,0 0-20 0,0 0-4 16,0 7-1-16,0-7 0 0,-5 3-12 0,-1 2-2 15,3 1-1-15,-3-4 0 0,0-2-14 0,6 0 0 16,-6 0 0-16,6 0 0 0,0 0 12 0,0 0-3 16,-3 0-1-16,3 0 0 0,0 0 4 0,0 0 0 0,0 0 0 15,0 0 0-15,0 0-12 0,6-2 0 0,0-1 0 16,3 0 0-16,-9 3-14 0,6 0-5 0,-6 0-1 0,0 0 0 15,5 3 20-15,-5-3 0 0,6 5 0 16,-6-5 0-16,0 0 0 0,0 0-8 0,6 6 8 0,-6-6 0 31,0 0-45-31,0 0-3 0,0 0 0 0</inkml:trace>
  <inkml:trace contextRef="#ctx1" brushRef="#br0" timeOffset="31619.025">10404 10783 403 0,'0'0'36'0,"0"0"-36"16,0 0 0-16,0 0 0 0,3 7 209 0,0 4 35 15,-1-3 8-15,1 5 0 0,-3 3-157 0,0 3-32 16,-3-1-7-16,3-2 0 0,-2 0-5 0,-4-3-1 0,0 6 0 0,-3-3 0 16,0-1 2-16,-3-1 0 0,3-1 0 0,-3 3 0 15,3-6-31-15,0 4-5 0,-3-7-2 0,0 4 0 31,3-3-128-31,-5-3-26 0</inkml:trace>
  <inkml:trace contextRef="#ctx1" brushRef="#br0" timeOffset="33054.008">2286 11767 946 0,'0'0'42'0,"0"0"9"0,0 0-41 0,0 0-10 0,0 0 0 0,0 0 0 16,0 0 16-16,3 8 0 0,0 0 1 0,0 2 0 15,3 3 13-15,3 3 2 0,3 0 1 0,3 0 0 16,6 3-7-16,0-1-2 0,3 1 0 0,2-1 0 0,4 1 0 0,0-1 0 16,12 1 0-16,2-1 0 0,7-2-1 0,5-5-1 15,1-1 0-15,5-2 0 0,1 0 33 0,8-3 6 16,1-5 2-16,5 0 0 0,-2 0-40 0,-1-2-8 15,-3-1-2-15,-2 1 0 0,-1-1-13 0,-2 0 0 16,-4 1 0-16,-8-4 0 0,-3 1-22 0,-4-3-1 16,-8 0 0-16,-3 0 0 15,-1 0-35-15,-5 0-7 0</inkml:trace>
  <inkml:trace contextRef="#ctx1" brushRef="#br0" timeOffset="33453.998">3805 11878 1094 0,'0'0'97'0,"0"0"-77"15,-9-3-20-15,3 1 0 0,-3 2 159 0,9 0 28 16,0 0 5-16,0 0 2 0,0 0-157 16,0 0-37-16,0 0 0 0,0 0 0 0,0 0 0 0,0 0 0 15,0 0-9-15,6 5 9 0,3 3 0 0,0 0 10 16,-1 0 0-16,1 2 0 0,6 1-10 15,-3-1 8-15,3 1-8 0,0 0 8 0,-6-1-8 16,3 1 0-16,0-1 0 0,-6 1 8 0,-6 0-8 0,3-3-11 16,0 5 3-16,-6-3 0 0,-3 4 8 0,-3-1 0 15,0-3 0-15,0 1-8 0,-3 0 8 0,0-1 14 16,0-2-3-16,3 0-1 0,0 0-10 0,0 0 0 16,0-5-12-16,3 2-527 15,1-3-105-15</inkml:trace>
  <inkml:trace contextRef="#ctx1" brushRef="#br0" timeOffset="34169.06">4290 11928 172 0,'0'0'16'0,"0"0"-16"0,0 0 0 0,0 0 0 15,0 0 176-15,0 0 32 0,3-5 6 0,-6 0 2 16,-6-1-104-16,9 6-20 0,3-8-4 0,-3 3 0 16,0 5-8-16,0-8-2 0,3 0 0 0,3 3 0 15,0-3-27-15,3 0-6 0,-3-3-1 0,2 6 0 16,4 0-12-16,-3 2-4 0,0 3 0 0,0 0 0 16,3 0-17-16,-3 6-11 0,0-4 12 0,0 6-12 15,-6 0 0-15,0 5 0 0,0 1 0 0,-3 1 0 16,-6 4 0-16,3-3-9 0,3 2-1 0,-6-2 0 31,-6 3-22-31,3-3-5 0,6-1-1 0,-6-1 0 0,0 2 26 16,0-3 12-16,0 3-12 0,3-3 12 0,-3 0-9 0,4-2 9 0,-1-1 0 0,0-2 0 15,6-8 0-15,-3 6 17 0,-3-1-1 0,3 0-1 16,3-5 20-16,0 0 4 0,0 0 1 0,0 0 0 16,0 0-22-16,6 5-4 0,3-2-1 0,-3-3 0 15,2 0 14-15,1 0 2 0,3 0 1 0,-3 0 0 16,0-3-10-16,3 3-1 0,0 3-1 0,3-3 0 0,-3 0-18 15,0 0 10-15,-3 3-10 0,5-3 8 0,1 2-8 0,-6-2-12 16,-9 0 2-16,12 0 1 16,3 0-74-16,-6 0-14 0,-9 0-3 0,0 0-439 15,9 0-87-15</inkml:trace>
  <inkml:trace contextRef="#ctx1" brushRef="#br0" timeOffset="34575.042">4361 11624 172 0,'-3'0'16'0,"-3"-3"-16"0,-9 1 0 0,0 4 0 16,4 1 220-16,-1 0 40 0,-3 2 9 0,-3 0 2 15,-3 0-185-15,6 9-37 0,-3 2-7 0,0 2-2 16,-8 3-15-16,8 3-3 0,6 3-1 0,-3 4 0 16,-3 1 34-16,9 5 6 0,3 0 2 0,9 0 0 15,0 3-4-15,6 0-1 0,0 2 0 0,9-2 0 16,6-1-30-16,0-2-5 0,-4-2-2 0,7-4 0 16,9-4-21-16,-3-9 8 0,-4-4-8 0,4-6 0 0,6-6 0 15,0-7 0-15,-4-3 0 0,-2-5-8 0,-3-3 18 16,3 0 4-16,-4-5 1 0,-2 0 0 0,-9-6-15 0,0 1 0 15,0-3 0-15,-6 2 0 0,-4-2 0 0,-5 0-8 16,-3 3 8-16,-3-6-10 0,-2 3 10 16,-4 0 12-16,-9-1-2 0,0 7-1 0,0 1-9 15,-3 4 0-15,-6-1 0 0,4 4 0 0,2-1-21 16,-3 8 0-16,0-3 0 0,0 6-539 16,3 0-107-16</inkml:trace>
  <inkml:trace contextRef="#ctx1" brushRef="#br0" timeOffset="35617.011">5287 12029 288 0,'0'0'25'15,"3"8"-25"-15,-3 2 0 0,3 1 0 0,-3 5 152 0,3 0 24 16,-3 5 6-16,0 0 1 0,0 5-107 0,3 3-20 16,0 3-5-16,-3 0-1 0,3 0-3 0,-3-3-1 15,0 0 0-15,0-3 0 0,3-2-14 0,-3-5-2 16,3-3-1-16,-3-1 0 0,0-1 14 0,3-4 2 16,-3-2 1-16,0-2 0 0,0-6-13 0,0 0-2 15,0 0-1-15,0 0 0 0,0 0 22 0,0 0 5 16,3-8 1-16,0-3 0 0,0-2-23 0,0 0-5 15,0-9-1-15,0 1 0 0,-1-3-29 0,1-2 8 16,0 2-8-16,0-2 0 0,-3-1 0 0,3-2 0 16,-3 5-12-16,-3-2 12 0,3-1-24 0,0 1 1 15,0 2 1-15,3 3 0 0,0 0 10 0,3 0 1 16,-3-1 1-16,3 4 0 0,6-3 10 0,-3 2 0 16,0 3 0-16,0 0-8 0,3 6 16 0,0-1 3 15,-6 3 1-15,0 3 0 0,3 2-2 0,0 3 0 0,-1 3 0 16,4 2 0-16,0 3 4 0,-3 3 1 0,-3 2 0 15,0 3 0-15,0-3 0 0,0 3 0 0,-6-3 0 16,0 3 0-16,-3-3 0 0,3 1 0 16,-6 2 0-16,0-3 0 0,0-3-15 0,-6 1 9 0,0-3-9 15,3 0 8-15,0 0-8 0,4-3 10 0,-1 0-10 0,6-5 10 16,-9 3-10-16,0 0 0 0,0-6 0 0,0 0 0 16,0 1-11-16,3-4-4 0,0 4-1 0,0-4 0 15,0 1-33 1,3 0-7-16,0 0-2 0,3-1 0 0,3-2-114 0,0 3-24 15,0-3-4-15</inkml:trace>
  <inkml:trace contextRef="#ctx1" brushRef="#br0" timeOffset="36130.011">5620 11960 115 0,'0'0'10'0,"0"0"-10"0,0 0 0 0,0 0 0 16,0 0 236-16,0 0 46 0,0 0 9 0,6 8 1 16,-3 0-183-16,3-3-37 0,-3 3-7 0,3-3-1 15,0 3-15-15,3-2-2 0,0-4-1 0,-3 4 0 16,0-4-29-16,3 1-5 0,0-1-2 0,0 1 0 15,-3 0-1-15,-1-3 0 0,1 0 0 0,3 0 0 16,-3-3 5-16,-3-2 1 0,3 2 0 0,-3-2 0 16,3 0-15-16,-3-3 0 0,0 2 0 0,0-2 0 15,-3 3 0-15,0 0 0 0,0 0 0 0,0 5 0 16,-3-8-9-16,-3 2-5 0,3 1-1 0,-3 2 0 16,0-2 5-16,0 2 1 0,-3 1 0 0,3-1 0 15,-2 3 9-15,2 0 0 0,-3 0 0 0,0 3 0 16,3 2 0-16,-3 0 0 0,3 1 0 0,-3 2 0 15,6 0 0-15,-6 2 16 0,3 1-4 0,3-1-1 16,0 4 1-16,3-1 1 0,-3-3 0 0,3 1 0 16,3 2 13-16,0 0 2 0,0-2 1 0,0 2 0 15,3-5-9-15,0 3-3 0,3-3 0 0,-3 0 0 0,3 2-5 16,0-2 0-16,0-3-1 0,0-2 0 0,-3 2-11 16,2-2 0-16,1-3-12 0,0 0 12 0,3 0-24 15,0-3 4-15,-3 1 0 0,3-4 0 16,3 1-37-16,-3-3-7 0,-3 0-2 15,3 0-666-15</inkml:trace>
  <inkml:trace contextRef="#ctx1" brushRef="#br0" timeOffset="36404.998">5924 11973 172 0,'-3'3'16'0,"3"-3"-16"0,-6 2 0 0,6 1 0 16,-3 2 220-16,3 1 40 0,-3 2 9 0,3 2 2 15,-3-2-179-15,6 3-35 0,-3 2-7 0,0 0-2 16,3-2-8-16,-3 2-1 0,3-5-1 0,0 3 0 15,-3-1 2-15,0-2 0 0,0-8 0 0,3 5 0 16,-6 3-4-16,3-8-1 0,0 0 0 0,0 0 0 16,0 0-3-16,0 0 0 0,0 0 0 0,0 0 0 15,0 0 54-15,0 0 10 0,0 0 3 0,0 0 0 16,0 0-113-16,0-5-22 0,0 0-5 0,0-1-1 16,0-2 42-16,0-2 0 0,3-3 11 0,-3 2-3 15,3 0-8-15,3-2 0 0,-3-3 0 0,3 3 8 16,0 0-8-16,3 0 0 0,-3-1 0 0,2 1-11 15,1 5 0-15,0-2 0 0,0-1 0 0,0 6 0 16,0 0-53-16,0 2-10 0,0-2-2 0,0 2-1 16,0 3-123-16,0 3-24 0,0-3-4 0,-3 5-321 15</inkml:trace>
  <inkml:trace contextRef="#ctx1" brushRef="#br0" timeOffset="40344.994">6186 11989 172 0,'0'0'16'0,"0"0"-16"0,-3-3 0 0,-3 1 0 16,6 2 232-16,-3-3 44 0,3 3 9 0,0 0 2 15,-3-5-216-15,3 5-43 0,0 0-9 0,0 0-2 16,0 0-8-16,0 0-1 0,0 0-8 0,0 0 12 16,0 0 23-16,0 0 4 0,0 0 1 0,0 0 0 15,0 0 4-15,3 10 2 0,0 1 0 0,0 0 0 16,3-1-14-16,0 1-4 0,-3-1 0 0,3 1 0 16,-3-3-15-16,0 2-3 0,0-2-1 0,-3 0 0 15,0-8-9-15,0 0 10 0,0 0-10 0,0 0 10 16,-3 8-1-16,3-8 0 0,0 0 0 0,0 0 0 0,0 0 7 0,0 0 2 15,-3-2 0-15,3 2 0 0,-6-6-5 0,6 4-1 16,-3-6 0-16,3 2 0 0,0-2-12 0,3 1 8 16,-3-4-8-16,6 0 0 0,-3 1 8 0,3-1-8 15,-3-2 0-15,5 2 0 0,-2 1 0 0,3-3 0 16,0 2 0-16,3 3 0 0,-3 0 0 0,0 3 0 16,3 0 0-16,-3 2 0 0,0 3-20 0,0 3-4 15,3-1-1-15,0 1 0 16,-4 2-119-16,1 0-23 0,0 1-5 0</inkml:trace>
  <inkml:trace contextRef="#ctx1" brushRef="#br0" timeOffset="40675.005">6472 11936 1670 0,'-6'3'36'0,"0"-1"8"0,0 1 2 0,0 0 2 0,0-1-39 0,3 6-9 0,-3 0 0 0,3 0 0 15,0 3 0-15,-3 2 0 0,3 0 0 0,0-2 0 16,3 5 0-16,0-3 0 0,3-3 0 0,0 1 8 16,0 0 11-16,3 2 1 0,0-5 1 0,0-3 0 15,3 0 5-15,3-2 1 0,-3 0 0 0,2-1 0 16,-2-4-8-16,3 2-2 0,0-6 0 0,-3 1 0 16,0-3-17-16,-3 0 0 0,3-2 0 0,-6 2 0 15,3-3 25-15,-3 3 5 0,0-2 1 0,-3-1 0 16,-3 3-31-16,3-2 0 0,-3 4-11 0,-3-2 11 0,0 0 0 15,0 3 0-15,-3-3 0 0,0 0 0 0,3 3 0 0,-3 0 8 16,0 2-8-16,0 0 8 0,3 1-19 0,6 2-4 16,-6 0-1-16,6 0 0 15,0 0-52-15,0 0-10 0,0 0-2 0,0 0-453 16,0 0-91-16</inkml:trace>
  <inkml:trace contextRef="#ctx1" brushRef="#br0" timeOffset="40940.998">6641 12055 1184 0,'0'0'52'0,"3"13"12"0,0-2-52 0,-3 2-12 0,3-2 0 0,-3-1 0 15,3 4 17-15,0-4 1 0,-3-2 0 0,3 0 0 16,-3 0 3-16,0-8 1 0,0 0 0 0,0 0 0 16,0 0-7-16,0 0-2 0,0 0 0 0,0 0 0 15,0 0 41-15,0 0 8 0,0-5 2 0,0-1 0 16,-3 1-14-16,3-3-2 0,0-2-1 0,3 2 0 15,0-6-28-15,0 1-6 0,3 3-1 0,0-4 0 16,0 1-12-16,3 0 11 0,0 0-11 0,3 2 10 16,0 1 3-16,-1-1 1 0,7 3 0 0,-6-3 0 15,3 4-14-15,-3 1 11 0,6 1-11 0,-3 2 10 16,0 3-77-16,-3 0-15 16,2 0-3-16,4 3-675 0</inkml:trace>
  <inkml:trace contextRef="#ctx1" brushRef="#br0" timeOffset="41709.005">7234 11582 230 0,'-18'-3'10'0,"12"0"2"0,6 3-12 0,-6 0 0 0,-3 0 0 0,-3 0 0 15,0 0 199-15,0 3 37 0,0 2 7 0,0 1 1 16,0 1-156-16,0 7-32 0,1-4-7 0,-4 6-1 15,0-3 22-15,3 6 4 0,3-3 1 0,-3 8 0 16,3-3-22-16,3 5-4 0,3 3-1 0,0 3 0 16,6 2-20-16,0 1-4 0,3-1 0 0,3 3-1 15,6 0-10-15,0-2-1 0,3 4-1 0,0-7 0 32,-1 3-33-32,7-4-6 0,0 1-2 0</inkml:trace>
  <inkml:trace contextRef="#ctx1" brushRef="#br0" timeOffset="42113.009">7382 11592 1220 0,'-6'5'54'0,"3"1"11"0,3 2-52 15,-3 2-13-15,0 4 0 0,0 1 0 0,1 1 12 0,-1 0 0 0,0-3 0 0,3 3 0 16,0-3-12-16,0 1-16 0,3-4 3 0,-3-2 1 16,3 0 12-16,-3 0 0 0,0-8 0 0,0 0 0 15,0 8-19-15,0-8-1 0,0 0 0 0,0 0 0 16,0 0-40-16,8-3-8 15</inkml:trace>
  <inkml:trace contextRef="#ctx1" brushRef="#br0" timeOffset="42259.996">7430 11592 518 0,'0'0'46'0,"0"0"-37"16,0 0-9-16,0 0 0 0,0 0 174 0,6 5 33 15,0 1 6-15,-3 2 2 0,0 0-151 0,0 0-29 16,0 2-7-16,3-2 0 0,-3 3-11 0,-3-3-1 15,3 0-1-15,0-1 0 0,0 4-15 0,0-3 9 16,-3-3-9-16,0-5-641 0</inkml:trace>
  <inkml:trace contextRef="#ctx1" brushRef="#br0" timeOffset="43185.007">7594 11968 57 0,'0'0'0'0,"0"0"0"0,0 0 0 0,0 0 0 0,0 0 0 0,0 0 0 15,0 0 140-15,0 0 22 0,0 0 5 0,0 0 1 16,0 0-74-16,0 0-14 0,6 8-4 0,-3 0 0 16,0 0 4-16,0 2 1 0,0 4 0 0,-3-1 0 15,0 0-37-15,0 0-8 0,3-2-2 0,-3-1 0 16,0 4-22-16,0-4-4 0,0-2 0 0,0-3-8 16,0 3 20-16,0-8-2 0,0 0-1 0,0 0 0 15,0 0 7-15,0 0 2 0,0 0 0 0,0 0 0 16,0 0-10-16,0 0-1 0,0 0-1 0,0 0 0 15,3-5-14-15,-1 0 9 0,-2-1-9 0,0-1 8 16,3-1-17-16,0 0-4 0,-3-3-1 0,3 0 0 16,0 1-13-16,0-1-2 0,0 1-1 0,0-3 0 0,0 5 6 0,0 0 2 15,3-3 0-15,-3 6 0 0,3-1 22 16,-6 6 0-16,6-2 0 0,0-3 0 0,3 5 12 0,-3 0 0 16,0 5 0-16,-3-3 0 0,3 4-4 0,0-1 0 15,-3 6 0-15,-3-3 0 0,3 0-8 0,0-1 0 16,-3 1 0-16,0 0 8 0,0 0-8 0,0-8 0 15,0 0 0-15,-3 6 0 0,0-1 25 0,3-5 0 16,0 0 0-16,0 0 0 0,0 0-7 0,0 0-2 16,0 0 0-16,0 0 0 0,3-5-16 0,6-3 0 15,-3 0 0-15,0-3 0 0,0 1-9 0,2-1 1 16,1 0 0-16,0 1 0 0,-3-1-8 0,3 3-2 16,-3 0 0-16,0 3 0 0,3 0 18 0,-9 5-10 0,0 0 10 0,0 0-8 15,6 2 22-15,3 4 5 0,-3 2 1 0,0 0 0 16,-3 2-1-16,0 3 0 0,3-2 0 0,-3 0 0 15,-3 2-11-15,3 0-8 0,-3-2 9 0,0-4-9 16,3 4 9-16,-3 0-9 0,0-11 8 0,3 5-8 16,-3-5 0-16,0 0 0 0,0 0 0 0,0 0 0 31,0 0-41-31,0 0-7 0,0 0-2 0,0 0-407 0,0 0-82 0</inkml:trace>
  <inkml:trace contextRef="#ctx1" brushRef="#br0" timeOffset="43527">7942 11978 979 0,'0'0'87'16,"0"0"-70"-16,0 0-17 0,6 6 0 0,-3-1 103 15,6 3 17-15,-3-3 3 0,0 3 1 0,0 0-84 0,0 0-16 16,3 0-3-16,-1 0-1 0,-2-3-20 0,0 3 8 16,0-3-8-16,0 3 0 0,-3-5 16 0,3 0-2 15,0-1 0-15,0-2 0 0,0 0-22 0,3 0-5 16,-3-2-1-16,0-1 0 15,3-2-14-15,-3-1-4 0,3 1 0 0,-3 0 0 16,0 0-26-16,0-3-6 0,0 0 0 0,-1 2-1 16,-2-1 14-16,0 1 3 0,3-4 1 0,-6 4 0 0,0 1 47 0,0 0 12 15,0-1 0-15,0 6 1 0,-6-5 30 0,6 5 5 16,0 0 2-16,-6 0 0 0,1 3 42 0,-1 2 8 0,-3 3 1 0,3 0 1 16,0 5-34-16,-3 0-6 0,0 6-2 0,0-1 0 15,0 4-30-15,0 1-6 0,3-1-2 0,-3 1 0 16,3-1 2-16,-3-1 1 0,6-3 0 0,-3 1 0 15,0-1-25-15,3-2 0 0,1-3 8 0,2-2-8 32,0 0-35-32,0-3-9 0,0-8-1 0</inkml:trace>
  <inkml:trace contextRef="#ctx1" brushRef="#br0" timeOffset="47013.018">8582 12010 1486 0,'0'0'66'0,"0"0"14"0,0 0-64 0,0 0-16 0,0 0 0 0,0 0 0 16,-6 6 20-16,6-6 0 0,0 0 1 0,0 0 0 0,6 5-21 0,0 0 0 15,0 0 0-15,0 1 0 0,3-1 0 0,0-2 0 16,0-3 0-16,2 2 0 0,1-2 0 0,0 0 0 16,-3-2 0-16,3-1 0 0,0 0 12 0,-3 3 0 15,3-5 1-15,-3 0 0 0,-3-1-3 0,0 1-1 16,0 0 0-16,-3-3 0 0,0 3-9 0,0-3 0 16,0 2 0-16,-3-2 0 0,0 1 0 0,-3-1 0 15,0 2-9-15,0-2 9 0,-3 0 0 0,0 3 0 16,-3-3 0-16,0 3 0 0,0 0 0 0,-3 5 0 15,0 0 0-15,0 2 0 0,0 1 10 0,0 2-1 16,3 0 0-16,-2 3 0 0,-1 0-9 0,3 3 12 16,3 0-12-16,0 2 12 0,0-3-2 0,3 1 0 0,3 0 0 0,0 2 0 15,0-3 15-15,3 4 3 0,3-4 1 0,-3 1 0 16,6-1 6-16,-3 1 1 0,3-1 0 0,3 1 0 16,-1-3-23-16,4-3-4 0,0 1-1 0,0-1 0 15,0-2 4-15,0-1 0 0,0-2 0 0,0 0 0 31,-1-2-60-31,-2-1-12 0,0-2-3 0,0-1 0 16,-3 1-97-16,0-3-20 0,0 0-4 0,-3 0-239 0,0 0-47 0</inkml:trace>
  <inkml:trace contextRef="#ctx1" brushRef="#br0" timeOffset="47495.048">8841 12013 57 0,'0'0'0'0,"0"0"0"0,0 0 0 0,0 0 0 16,0 0 244-16,0 0 44 0,0 0 9 0,-3 5 2 15,3 3-188-15,0-3-38 0,0 3-7 0,0 0-2 16,0 3-16-16,0-1-4 0,0 4-1 0,0-4 0 0,0 1 1 0,0-1 1 15,0-2 0-15,0 3 0 0,0-11-7 0,0 8-2 16,0-8 0-16,0 0 0 0,0 0-7 16,0 0-1-16,0 0-1 0,0 0 0 0,0 0 0 0,0 0 0 15,0 0 0-15,0 0 0 0,0 0-6 0,3-5-1 16,3-1 0-16,-3-2 0 0,-3 0-20 0,3 0 9 16,3-2-9-16,0-3 0 0,-3 2 8 0,3 0-8 15,-3 1 0-15,3-1 0 0,-1 1 0 0,1 2 0 16,0 0 0-16,-3 0 0 15,3 3-36-15,0 2-12 0,0-2-1 0,0 2-1 16,0 0-30-16,0 1-7 0,3 2-1 0,-3 0 0 16,0 0-16-16,-3 2-3 0,3-2-1 0,0 0 0 15,0 3 61-15,3 0 12 0,-3-1 3 0,0 1 0 0,-6-3 32 0,3 8 0 0,6 0 12 0,-4 2-3 16,1 1 28-16,0 0 6 0,0-1 1 0,-3 3 0 16,0-2-4-16,3-3-1 0,-3 3 0 0,0-4 0 15,-3-7-2-15,3 6 0 0,-6 2 0 0,3-8 0 16,0 0 6-16,0 0 1 0,0 0 0 0,0 0 0 15,0 0 5-15,0 0 2 0,0 0 0 0,-3 0 0 16,-3 0-15-16,3-6-2 0,0 1-1 0,3 0 0 16,-3-3-17-16,0 0-4 0,6-3-1 0,-3 1 0 15,-3-1-11-15,3-2 10 0,6 0-10 0,-3 2 10 16,3-2-10-16,0 2-11 0,-3 1 3 0,3-1 0 16,0 6-28-16,0-3-4 0,-3 3-2 15,-3 5 0-15,0 0-18 0,6-3-3 0,0 3-1 0,3 0 0 16,-3 0-109-16,0 0-23 0,-6 0-4 0,0 0 0 15</inkml:trace>
  <inkml:trace contextRef="#ctx1" brushRef="#br0" timeOffset="47729">9147 11973 403 0,'0'8'36'0,"0"-8"-36"0,0 0 0 0,-3 5 0 0,3 1 125 0,0-1 19 15,-2 0 3-15,2 3 1 0,0 0-56 0,0 3-10 16,0-1-2-16,0-2-1 0,5 3-23 0,-2-1-4 16,0-4 0-16,0 2-1 0,3 0-11 0,-3-3-1 15,6-2-1-15,-3-1 0 16,0 1 7-16,3-1 2 0,0 1 0 0,0-3 0 0,0 0-17 0,0 0-3 15,0-3-1-15,0-2 0 0,0 0-6 0,-3-3-2 16,-1 3 0-16,-2-3 0 0,0 0 6 0,0-3 0 16,-6 3 1-16,3-2 0 0,-3 2-10 0,0 0-3 0,-2-3 0 0,-1 3 0 15,3 3-12-15,-6-3 11 16,3 3-11-16,-3 2 10 0,3-2-10 0,0 0 0 0,-3 2 0 0,3 0 0 31,-3 1-54-31,3-1-13 0,0 3-2 0,3-3-1 16,0 3-82-16,3 0-16 0,0 0-3 0,0 0-1 0</inkml:trace>
  <inkml:trace contextRef="#ctx1" brushRef="#br0" timeOffset="47928.998">9272 12037 115 0,'3'8'10'0,"6"0"-10"0,-6-1 0 0,3-1 0 15,-3 2 246-15,3 2 47 0,-3 1 10 0,0-1 1 16,0-2-192-16,0 0-38 0,-3-8-8 0,0 0-2 16,0 0-11-16,0 0-2 0,0 0-1 0,0 0 0 15,0 0 11-15,0 0 3 0,0 0 0 0,3-5 0 16,0 0-28-16,0-1-6 0,0-4-1 0,0 2 0 15,3-5-14-15,-3-1-3 0,3-1-1 0,0-1 0 0,0 0-11 16,0 0 0-16,3 0 0 0,-3 3 0 0,3 0 0 0,0-1-11 16,-1 4 11-16,4 2-8 15,-3 3-103-15,0 5-20 0,3 0-4 0,-3 0-607 16</inkml:trace>
  <inkml:trace contextRef="#ctx1" brushRef="#br0" timeOffset="49016.994">9790 11989 748 0,'0'8'67'15,"-3"3"-54"-15,0-1-13 0,0 3 0 16,0 1 82-16,1-1 14 0,2 0 2 0,-3 0 1 0,3-2-73 0,0-1-14 16,0-2-4-16,0-2 0 0,0-6-8 0,0 0 0 15,0 0 0-15,0 0 0 0,0 0 40 0,0 0 7 16,0 0 1-16,0 0 0 0,0 0-19 0,0 0-3 16,3-6-1-16,2 4 0 0,-2-4-16 0,-3-1-9 15,3-1 10-15,0 0-10 0,0-3 0 0,0 0 0 16,0 1 0-16,0-1 0 0,0 1 0 0,3-3-15 15,-3-1 5-15,3 4 1 0,-3-4 9 0,0 4 0 16,3-1 0-16,-3 3 0 0,3 3 35 0,-3 2 2 16,3 1 1-16,-6 2 0 0,3 2-17 0,3 4-3 15,-3-1-1-15,0 3 0 0,0 3-2 0,0-4-1 16,0 1 0-16,0 3 0 0,-3 0 1 0,0-3 0 0,0-1 0 16,0 1 0-16,0-8-1 0,0 8 0 0,0-8 0 0,0 0 0 15,0 0 6-15,0 0 0 0,0 0 1 0,0 0 0 16,0 0-8-16,0 0-1 0,0 0-1 0,0 0 0 15,0 0-11-15,6-5 0 0,-3-3 0 16,6 0 0-16,-3 0 0 0,-1-2-12 0,7-1 2 0,-3 0 1 16,0 4 9-16,3-4-12 0,-3 3 12 0,3 3-12 15,0-1 4-15,-3 4 0 0,-3 2 0 0,3 2 0 16,0 1 17-16,0 2 4 0,-3 6 1 0,-1 2 0 16,4 0 0-16,-6 3 0 0,0-2 0 0,0 1 0 15,0 1-6-15,0-3 0 0,-3-2-8 0,3 0 12 16,-3-1-12-16,3 1 0 0,-3-3 0 0,0-8 0 15,-3 8 0-15,3-8 0 0,0 0 0 0,0 0 0 16,0 0-26-16,0 0 2 0,0 0 0 0,0 0-520 16,9-3-103-16</inkml:trace>
  <inkml:trace contextRef="#ctx1" brushRef="#br0" timeOffset="49348.026">10249 11923 230 0,'0'0'10'0,"0"0"2"0,-3-3-12 0,-3 1 0 16,3-1 0-16,3 3 0 0,-6-3 373 0,0 3 72 15,0 0 15-15,0 0 2 0,0 3-362 0,0 0-72 16,0 2-14-16,0 0-3 0,-3 3-3 0,6-3-8 16,-3 3 12-16,0-2-4 0,0-4 12 0,6 4 3 0,0-6 0 15,0 8 0-15,3-3-3 0,0 3 0 0,0-3 0 0,3 3 0 16,0 0-20-16,0 0 9 0,0 0-9 0,0 0 0 15,0 0 8-15,0 0-8 0,-6 0 0 0,3-1 0 16,-6 1 0-16,3 0 0 0,-6 3 8 0,0-3-8 16,0 5 0-16,-3-8 0 0,0 3 0 0,0 0 0 15,-5-2 0-15,2-1 0 0,3-2-11 0,0-3 11 16,-3 2-26-16,0-2 2 0,3-2 0 0,0-1 0 16,3 0-55-1,0-2-10-15,-3 2-3 0,6 1 0 0,3-6-72 16,0 2-14-16,-3-4-3 0,9 2-1 0</inkml:trace>
  <inkml:trace contextRef="#ctx1" brushRef="#br0" timeOffset="49881">10427 11920 828 0,'0'0'36'0,"0"0"8"0,0 0-35 0,-6 0-9 16,6 0 0-16,-6-2 0 0,1 2 72 0,-1-3 12 15,0 3 2-15,-3 3 1 0,3-1-7 0,0 1-2 16,0 2 0-16,-3 0 0 0,0 3 5 0,3 0 1 16,-3 3 0-16,0 0 0 0,0 2-40 0,6 3-7 0,-3-3-1 15,3 0-1-15,-3 3-8 0,3-3-2 16,3 0 0-16,0-2 0 0,3 0-8 0,3-1-1 0,0-2-1 0,0-3 0 15,0 1-15-15,3-6 11 0,-3 2-11 0,3-4 10 16,0 2-10-16,0-3 0 0,0 0 9 0,0-2-9 16,0-3 0-16,-3 3 0 0,3-3 0 0,-4 0 0 15,1 0 0-15,0 0 0 0,0 0-10 0,-3-2 10 16,3 2-11-16,-3 0 11 0,0-3-10 0,-3 3 10 16,-3 0 0-16,0 0 13 0,3 0-1 0,0 3 0 15,0-3-25-15,0 3-6 0,0 5-1 0,3-5 0 16,-3 5 4-16,0 0 0 0,0 0 0 0,0 0 0 15,9 0 3-15,0 2 1 0,0 4 0 0,0 1 0 16,0 4 12-16,0 0 0 0,-3 5 0 0,3-1 0 16,3 4 0-16,-3 2 15 0,-4-2-2 0,1 2 0 0,-3 3 26 15,-3-3 5-15,0 0 0 0,0-3 1 0,-6 1 7 16,1-1 2-16,-4-2 0 0,0-2 0 0,-6-1-28 0,3-3-6 16,-3 1 0-16,-3 0-1 0,0-4-11 0,-3-1-8 15,-2-4 12-15,2 1-12 0,-3-3 0 0,3-3-12 16,0 1 0-16,0-4 0 15,1-1-40-15,2 1-8 0,3-4-2 0,0-1 0 16,3-2-103-16,0 2-21 0</inkml:trace>
  <inkml:trace contextRef="#ctx1" brushRef="#br0" timeOffset="50185.994">10594 11642 1267 0,'0'0'112'0,"0"0"-89"0,0 0-23 0,-3 8 0 16,0-2 52-16,3 4 5 0,-3 1 2 0,0-3 0 15,0 2-83-15,3 1-16 0,3 0-3 0,-3-4-1 16,0 1-48-16,0-8-11 0,3 6-1 0,-3-6-379 16</inkml:trace>
  <inkml:trace contextRef="#ctx1" brushRef="#br0" timeOffset="50369.994">10677 11645 1684 0,'0'0'75'0,"0"0"15"0,0 5-72 0,0 3-18 16,0 3 0-16,3-3 0 0,-3 5 12 0,3-2-2 15,-3-1 0-15,3 1 0 0,-3-1-10 0,6 1-14 16,-6-3 3-16,3 0 1 15,0 0-22-15,-3-8-5 0,0 0-1 0,6 8-438 0,0-3-88 16</inkml:trace>
  <inkml:trace contextRef="#ctx1" brushRef="#br0" timeOffset="50843">10850 11486 230 0,'0'0'20'0,"0"0"-20"16,0 0 0-16,6 3 0 0,3 0 263 0,-3 2 48 0,3 3 9 0,3 0 3 15,3 8-217-15,-1 0-43 0,1 2-9 0,-3 1-2 16,6 2 2-16,-6 5 0 0,-3 1 0 0,0 2 0 16,0 3 6-16,-3-1 0 0,-6 4 1 0,0 2 0 15,-3 0-13-15,0-3-2 0,-6 1-1 0,3-4 0 16,-6-4-13-16,0 2-4 0,-6 0 0 0,0-5 0 31,-2 0-57-31,2-3-12 0,-6-3-3 0,3 1-598 0,-3-1-120 0</inkml:trace>
  <inkml:trace contextRef="#ctx1" brushRef="#br0" timeOffset="51980.998">11177 11791 518 0,'0'0'23'0,"0"0"5"0,0 0-28 0,0 0 0 16,0 0 0-16,0 0 0 0,0 0 261 0,0 0 47 0,0 0 10 0,0 0 2 15,-5-3-253-15,5 3-51 0,-3-3-16 0,3 3 10 16,0 0-10-16,-6 0 0 0,-3 3 0 0,6-3 0 16,3 0 12-16,0 0 0 0,0 0 0 0,0 0 0 31,0 0-48-31,0 0-8 0,0 0-3 0,0 0-437 0,0 0-87 0</inkml:trace>
  <inkml:trace contextRef="#ctx1" brushRef="#br0" timeOffset="52259">11186 12042 403 0,'0'0'36'0,"0"0"-36"16,3 5 0-16,-3 3 0 0,3 3 262 0,-3-1 46 15,3 1 8-15,0 2 3 0,-3 0-195 0,3 1-38 16,-6 2-8-16,3-1-2 0,0-1-19 0,-6 1-4 15,3 1-1-15,-3 0 0 0,0 0-16 0,-2 0-3 16,-4 0-1-16</inkml:trace>
  <inkml:trace contextRef="#ctx1" brushRef="#br0" timeOffset="56957.996">11913 10365 115 0,'0'0'10'0,"0"0"-10"0,0 0 0 0,0 0 0 15</inkml:trace>
  <inkml:trace contextRef="#ctx1" brushRef="#br0" timeOffset="57277.064">12023 10206 835 0,'0'0'36'0,"0"0"9"0,0 0-36 0,0 0-9 0,0 0 0 0,0 0 0 0,0 0 102 0,0 0 18 15,0 0 4-15,-3 5 1 0,0 8-69 0,-3 1-13 16,-3 4-3-16,-3 3-1 0,3 3-5 0,-6 2-1 16,0 6 0-16,0-3 0 0,-2 0-7 0,-4 3-2 15,3 5 0-15,0-5 0 0,3-3-7 0,0 0-1 16,0-2-1-16,4-1 0 0,-1-2-15 0,0 0 11 16,6-6-11-16,0 1 10 0,0-3-10 0,0-3 0 15,0-3 0-15,3-2 0 0,3 0 0 0,0-2-17 16,0-6 4-16,0 0 1 0,6 5-5 0,0-5-1 15,3-5 0-15,-3-1 0 16,3 1-14-16,0-3-4 0,0-2 0 0,-1-1 0 16,1-2-22-16,3-1-5 0,3-1-1 0,-3-1-332 0,0-5-66 15</inkml:trace>
  <inkml:trace contextRef="#ctx1" brushRef="#br0" timeOffset="57473.043">12109 10238 115 0,'12'-11'10'0,"-9"6"-10"0,0-3 0 0,0 2 0 16,0 1 224-16,0 0 42 0,-3 5 9 0,0 0 1 15,0 0-164-15,0 0-32 0,0 0-8 0,0 8 0 16,-3 2-28-16,0 4-4 0,-3 1-2 0,0 7 0 16,-3 1-6-16,-3 4-2 0,0 5 0 0,-3 5 0 15,1-3-6-15,-4 3 0 0,3 0-1 0,-3-2 0 16,3-1-10-16,-3-5-1 0,3 0-1 0,3-5 0 16,3-3-11-16,1-2 10 0,2-1-10 0,0-5 10 15,3-2-10-15,0 0 0 0,6-1-10 0,-3-2-507 16,0-8-102-16</inkml:trace>
  <inkml:trace contextRef="#ctx1" brushRef="#br0" timeOffset="58219.996">12532 10431 57 0,'0'0'0'0,"0"0"0"0,0 0 0 0,0 0 0 0,0-6 212 0,0 4 36 15,0 2 8-15,-3-3 2 0,-3 3-129 0,0 0-25 16,0 3-6-16,0-1-1 0,-3 4-42 0,-3 2-9 16,3-3-2-16,-3 3 0 0,0 2-12 0,1-2-2 0,-1-2-1 0,3 2 0 15,0-3-7-15,3 5-2 16,-3-4 0-16,3 2 0 0,6-6-12 0,-3 4-8 0,3 2 8 0,0-8-8 16,3 5 0-16,3 0 0 0,0 0 0 0,3 1 0 15,3-1 0-15,-3 0 0 0,0 6 0 0,2-3 0 16,-2 0 0-16,3-3 8 0,-6 3-8 0,0 0 0 15,0 0 0-15,0 0 0 0,-6-8 0 16,0 8 0-16,0 2 0 0,-3-2 0 0,-3-2 0 0,0-1 0 16,0 0 0-16,0 0 0 0,-3-5 0 0,-3 3-12 15,4-3 20-15,-1 3 3 0,-3-6 1 0,3 3 0 16,-3-3-12-16,3 1 0 0,3-1 0 0,0 0-11 31,-3-2-21-31,3 3-5 0,0-1-1 0,3 3 0 0,3 0-120 0,0-5-24 16,0-6-5-16,0 11-1 0</inkml:trace>
  <inkml:trace contextRef="#ctx1" brushRef="#br0" timeOffset="58413.994">12609 10518 460 0,'0'0'41'0,"0"0"-33"16,0 0-8-16,0 0 0 0,0 8 179 0,0 2 33 15,0 1 8-15,0 0 0 0,-3 2-156 0,3 0-31 16,-3-2-6-16,0-1-2 0,0 4 0 0,0-1 0 15,0-3 0-15,0 1 0 0,0-3 11 0,0 2 1 16,3-2 1-16,-3 0 0 0,3-2-18 0,0 2-4 16,0-8-1-16,0 5 0 15,0-5-148-15,0 0-30 0,0 0-5 0,0 0-2 0</inkml:trace>
  <inkml:trace contextRef="#ctx1" brushRef="#br0" timeOffset="58584.064">12609 10531 979 0,'0'0'87'0,"-3"-5"-70"0,3 0-17 0,0 5 0 16,0 0 129-16,0-6 23 0,-3-2 4 0,3 8 0 16,0 0-115-16,3-5-23 0,0 0-5 0,-3 5-1 31,0 0-40-31,0 0-8 0,6-3-1 0,0 1-1 16,0-1-11-16,3 3-3 0,-9 0 0 0,6 0-346 0,3-3-70 15</inkml:trace>
  <inkml:trace contextRef="#ctx1" brushRef="#br0" timeOffset="58900.994">12713 10521 576 0,'0'0'25'0,"0"0"6"16,-3 5-31-16,3 0 0 0,0 3 0 0,-3-3 0 0,3 6 192 16,0 0 33-16,0-3 7 0,0 2 0 0,0-2-145 0,0 0-30 15,0 0-5-15,0 0-2 0,0-8-32 0,0 8-6 16,0-8-2-16,0 0 0 0,0 0 11 0,0 5 3 16,0-5 0-16,0 0 0 0,0 0 2 0,0 0 1 15,0 0 0-15,0 0 0 0,0 8-14 0,0-8-2 16,0 0-1-16,0 0 0 0,0 0-10 0,0 0 12 15,0 0-12-15,0-5 12 0,3-1-12 0,-3 1 0 16,3 0 0-16,0 0 8 0,0-3-8 0,0-3 0 16,3 3 0-16,-6-2 0 0,3-1 0 0,0 3-9 0,6 0 9 15,0 3-13-15,-3-1 13 0,3 1 0 16,-3 3 0-16,3-1 0 0,-3 6 0 0,0-1 0 16,-6-2 0-16,9 8 0 0,-3 0 0 0,0 5 0 0,-3-5 0 15,0 5 0-15,0-2 0 0,-1 0 0 0,-2-1 0 16,-2 1 10-16,2-3-10 0,0 2 0 0,0-2 0 0,0 0 0 15,0-8 0-15,2 5-16 0,-2 3 3 0,0-8 0 32,0 0-49-32,0 0-10 0,0 0-1 0,0 0-1 15,6 6-133-15,-6-6-26 0</inkml:trace>
  <inkml:trace contextRef="#ctx1" brushRef="#br0" timeOffset="59322.994">12952 10539 874 0,'0'0'39'0,"0"-5"8"15,2 2-38-15,-2-2-9 0,0 0 0 0,0 5 0 16,0 0 88-16,0 0 16 0,0 0 4 0,0 0 0 0,0 0-39 0,-5 0-7 16,-1 2-2-16,0 4 0 0,0 4-30 0,0 1-6 15,-3-1-2-15,3 1 0 0,-3-1-6 0,3 4 0 16,3-1-1-16,-3-2 0 0,3-1 4 0,0-2 1 16,3 3 0-16,3-3 0 0,-3-8-11 0,3 7-1 15,0-1-8-15,-3-6 12 0,0 0-12 0,6 5-10 16,0-2 2-16,-6-3 0 0,9 2 8 0,-3-2 14 15,0-2-3-15,3-1-1 0,-3 0-10 0,0 1-16 16,-3-4 4-16,3 1 1 0,-4 0-9 0,1-3-1 16,0 3-1-16,0-3 0 0,-3 2 10 0,3-1 3 15,-3 1 0-15,0 1 0 0,0 0 9 0,0 5-8 16,0 0 8-16,0 0-8 0,0 0 8 0,0 0 0 0,0 0 0 0,0 0 0 16,6 2 0-16,0 1-8 0,0 5 8 0,0 2-12 15,0 4 24-15,0-1 5 0,0 0 1 0,-3 0 0 16,0 3 7-16,0 0 2 0,-3 0 0 0,3-3 0 15,-6 3 5-15,0-3 2 0,0 3 0 0,0-3 0 16,-3-2-16-16,-3 0-3 0,3 2-1 0,0-5 0 16,0 0-14-16,-3-6 8 0,3 1-8 0,0 0 0 15,-2-1 0-15,-1-4 0 0,3-1-13 0,0-2 4 32,-3 2-37-32,3-2-7 0,0-3-2 0,3-3 0 0,-3 1-105 0,0-1-22 15,3-2-4-15</inkml:trace>
  <inkml:trace contextRef="#ctx1" brushRef="#br0" timeOffset="59567.011">13154 10185 1411 0,'0'0'62'0,"0"0"14"0,0 0-61 0,0 0-15 15,0 5 0-15,0 3 0 0,-3 2 21 0,0 4 2 16,0 4 0-16,0 3 0 0,-3 0 6 0,3 3 2 15,-3 3 0-15,3-1 0 0,-3 1 17 0,3-1 3 16,-3-2 1-16,3-3 0 0,3 0-35 0,-3-2-6 16,3-1-2-16,3 1 0 0,-3-6-9 0,3 0 0 15,-3-2 0-15,3-1 0 16,3-2-175-16,0 0-27 0,0 0-6 0,-6-8 0 0</inkml:trace>
  <inkml:trace contextRef="#ctx1" brushRef="#br0" timeOffset="59903.998">13181 10534 1335 0,'0'0'59'0,"0"0"13"0,0 0-58 0,0 0-14 0,0 0 0 0,0 0 0 15,0 0 8-15,6 5 0 0,-6-5-8 0,9 3 12 16,-3-1 0-16,-1 1-1 0,4 2 0 0,0-2 0 16,-9-3 5-16,9 3 2 0,-3-3 0 0,3 0 0 15,-9 0 8-15,6-3 2 0,3 3 0 0,0-3 0 16,-9 3-28-16,6-5 0 0,0 2 0 0,-3 1 0 15,-3 2-42-15,6-8-7 0,-6 8-2 0,3-5 0 16,0-6-3-16,-3 6-1 16,0-1 0-16,-3 1 0 0,3-3 35 0,-6 8 6 0,3-2 2 0,-3-1 0 15,0 3 25-15,0-3 6 0,-3 1 1 0,3 4 0 16,-6 1 12-16,0 2 4 0,3 0 0 0,0 3 0 0,1 0 4 0,-1 3 2 16,3-3 0-16,0 2 0 0,0 1 6 0,3 0 2 15,0-3 0-15,3 2 0 0,0 1-3 0,0-1-1 16,0-2 0-16,3 0 0 0,3 0-21 0,0 3-4 15,3-3-1-15,-3 0 0 0,-1-3-20 0,4 0 8 16,0 0-8-16,0-2 0 16,3 2-17-16,-3-5-8 0,3 3-2 0,0-3-523 15,-12 0-105-15</inkml:trace>
  <inkml:trace contextRef="#ctx1" brushRef="#br0" timeOffset="60086.01">13380 10632 1036 0,'0'0'92'0,"0"0"-73"0,0 0-19 0,6 8 0 16,-6 0 104-16,3 2 18 0,0 1 3 0,-3-1 1 16,0 1-84-16,0 2-17 0,-3-2-3 0,3-1-1 15,-6-2 17-15,0 0 3 0,0 3 1 0,-3-1 0 16,3-2-6-16,-3-2 0 0,-3 2-1 0,4-3 0 16,-1-3-35-16,0 1 0 0,-3 0-10 0,3-3-803 15</inkml:trace>
  <inkml:trace contextRef="#ctx1" brushRef="#br0" timeOffset="60560.992">13818 10253 1148 0,'-6'0'25'0,"6"0"6"0,0 0 1 0,0 0 0 0,0 0-32 0,0 0 0 0,0 0 0 0,6 8 0 16,-3 0 51-16,0 3 4 0,-3 2 1 0,0 3 0 15,3 5 12-15,-3 0 4 0,-6 6 0 0,3-1 0 16,3 1-16-16,-3-1-4 0,-6 3 0 0,0-5 0 15,3 0-25-15,0 0-6 0,3-1-1 0,0-4 0 16,-3 0-3-16,3-1-1 0,0-2 0 0,3-3 0 16,-6 0-16-16,6 1 0 0,3-6-11 0,0-1 11 15,-3 1-56-15,0-8-5 0,0 0-1 16,9 0 0-16,3 0-133 0,-6-5-26 0,6-8-6 0,0 2-1 0</inkml:trace>
  <inkml:trace contextRef="#ctx1" brushRef="#br0" timeOffset="60805.014">13958 10457 403 0,'0'0'36'0,"0"0"-36"16,0 0 0-16,0 0 0 0,0 0 234 0,0 0 40 15,-6 3 8-15,6-3 2 0,0 0-222 0,-6 2-44 16,-6 4-9-16,3-4-1 0,0 4-8 0,0 2 0 16,0 0 0-16,-3-3 0 0,3 3 32 0,0 0 4 15,3-3 2-15,0 0 0 0,-3 1 0 0,6-1 0 16,3-5 0-16,-3 8 0 0,1 0-25 0,2 0-5 0,0-3 0 0,5 3-8 15,-2-3 17-15,3 3-3 0,3-3-1 16,-3-2 0-16,9 2-13 0,-6-2 0 0,0 2 0 0,3-2 0 16,0 0 0-16,0-1 0 0,0 1 0 0,0 0 0 31,-4-3-125-31,4-3-28 0,0 3-6 0,-3-3-479 0</inkml:trace>
  <inkml:trace contextRef="#ctx1" brushRef="#br0" timeOffset="61148.06">14026 10492 230 0,'0'0'20'0,"0"0"-20"0,0 0 0 0,0 0 0 16,0 0 205-16,3 2 37 0,6 6 7 0,-6 3 2 15,-6-3-150-15,3 2-29 0,3-2-7 0,0 3-1 16,-6-1-15-16,3 1-3 0,3-1-1 0,0-2 0 0,-3 3 2 0,0-3 0 16,0 0 0-16,0-8 0 0,0 0-9 0,0 0-2 15,0 0 0-15,0 0 0 0,0 0-23 0,0 0-5 16,0 0 0-16,0 0-8 0,0 0 0 0,0 0 0 15,0 0 0-15,0 0 0 0,0 0 0 0,3-5 0 16,9-3 0-16,-6 0 0 0,-9 0 0 0,9 2 0 16,3-4 0-16,0-1 0 0,-3 3-9 0,-1-2 9 15,7-1-8-15,0 1 8 0,0 4-12 0,-3-2 4 16,-3 3 0-16,0 0 0 0,6 2 8 0,-3 1 11 16,-9 2-3-16,0 0 0 0,6 5-8 0,0 3 0 15,-6 0 0-15,3 2 0 0,-3 3 0 0,3 1 0 16,-3-4 0-16,-3 4 0 0,3-4 0 0,-3 1 0 0,3-1 0 15,0-2 0 1,-3 3-17-16,3-11-9 0,0 0-2 0,0 0-496 0,3 8-99 0</inkml:trace>
  <inkml:trace contextRef="#ctx1" brushRef="#br0" timeOffset="61421.259">14261 10552 1335 0,'0'0'29'0,"-3"8"7"0,0 0 0 0,0 0 2 0,3 3-30 0,0-1-8 0,-6 1 0 0,6 0 0 16,6-1 17-16,-6 1 3 0,0-3 0 0,3-3 0 15,3 0 35-15,-6-5 7 0,6 5 2 0,-6-5 0 16,0 0-11-16,12 0-1 0,0-2-1 0,-3-1 0 0,0-2-37 0,-6-3-14 16,6 0 11-16,0 0-11 0,-3 0 0 0,0 0 0 15,0 0 0-15,-1 0 0 0,-2 0 0 16,-3 0 0-16,-3-2 0 0,3-1 0 0,0 1 0 0,-3-1 0 15,-5 6 0-15,5-3 0 0,-3-3 0 0,3 6-21 16,-6 0 3-16,3 2 1 16,0 3-19-16,0-3-4 0,-3 1-1 0,3 2 0 15,-3 5-110-15,3-5-21 0,6 0-5 0,0 0-1 0</inkml:trace>
  <inkml:trace contextRef="#ctx1" brushRef="#br0" timeOffset="61771.998">14386 10521 403 0,'0'0'17'0,"0"0"5"0,-3 8-22 0,3 2 0 0,3 1 0 16,-3-1 0-16,-3 1 227 0,6-1 41 0,-3-10 8 0,6 6 1 16,-6-1-214-16,0-5-43 0,9 5-9 0,-3-2-2 15,-6-3-9-15,0 0 8 0,0 0-8 0,9 0 8 16,6-3-8-16,-6 1 8 0,-9 2-8 0,0 0 8 16,12-3-8-16,-6-2 8 0,-6 5-8 0,0 0 8 15,6-3-8-15,0 0 0 0,-3-2 0 0,-3 5-11 16,0 0 3-16,0 0 0 0,8-2 0 0,-8 2 0 15,0 0 8-15,0 0 0 0,12 7 8 0,-3-4-8 16,-9-3 14-16,6 5-2 0,0-2 0 0,3 0 0 16,0-3-3-16,0 0-1 0,-9 0 0 0,9 2 0 15,3-4 18-15,-3-1 3 0,-9 3 1 0,6-5 0 16,6-1 13-16,-6 1 2 0,0 0 1 0,-4 0 0 16,4-3-24-16,-3 0-5 0,0 2-1 0,-3 1 0 0,-9 0 2 0,6 0 0 15,6-3 0-15,-3 0 0 0,-5 0-8 0,-1 2-2 16,0 1 0-16,0 0 0 0,3 2-18 0,-3 1-4 15,-6-4-1-15,6 4 0 16,9-4-41-16,-3 6-9 0,-9 0-2 0,6 0 0 16,6-2-137-16,-3 2-27 0</inkml:trace>
  <inkml:trace contextRef="#ctx1" brushRef="#br0" timeOffset="62072.008">14669 10417 345 0,'0'0'15'0,"0"0"4"0,9 3-19 0,-3 0 0 15,-3 5 0-15,0 2 0 0,3-2 235 0,-3 3 43 16,0 2 9-16,0 0 1 0,0 0-190 0,3 1-38 0,-6-4-8 0,3 1-2 16,-3-1-21-16,3 1-4 0,-3-6-1 0,0 3 0 15,-3 0 19-15,3 0 3 0,0-8 1 0,0 0 0 16,0 0-29-16,0 0-6 0,0 0 0 0,0 0-1 16,0 0-11-16,0 0 0 0,0 0 0 0,6-8 0 15,0 0-14-15,-1 0 2 0,1 0 0 0,-3 0 0 16,6-2-11-16,-3-1-1 0,3 1-1 0,-3-1 0 15,0 3 1-15,3 3 0 0,0 2 0 0,0 1 0 16,-3-1 24-16,0 3 0 0,-6 0 0 0,6 5 0 16,3 1 23-16,-3 1 6 0,3 1 2 0,-3 3 0 15,-1 2-18-15,1 0-3 0,0-2-1 0,0-3 0 16,6 0-26-16,-3 0-6 0,3 0-1 0,0-6 0 16</inkml:trace>
  <inkml:trace contextRef="#ctx1" brushRef="#br0" timeOffset="62557.996">15535 10423 403 0,'0'0'17'0,"-6"-3"5"16,0-2-22-16,0 2 0 0,-3 0 0 0,-3 3 0 0,4 0 151 0,-1 0 25 15,0 3 6-15,3 2 1 0,-6-2-113 0,0 2-22 16,0 6-5-16,0-3-1 0,0 2 7 0,3 1 2 15,-3 0 0-15,3 5 0 0,3-1-7 0,1 1 0 16,-1 0-1-16,6-3 0 0,-3 3-24 16,6-3-5-16,0 1-1 0,2-4 0 0,4 1-13 0,0-3 0 15,0 0 0-15,3 0 0 16,0-3-50-16,0-2-16 0,-3-1-3 0,3-2-1 0</inkml:trace>
  <inkml:trace contextRef="#ctx1" brushRef="#br0" timeOffset="62943.994">15616 10462 633 0,'-6'-5'28'0,"3"2"6"0,-3-2-34 0,-3 5 0 0,3-2 0 0,0 4 0 16,-3 1 265-16,3 2 47 0,-3 0 8 0,0 3 3 16,3 0-260-16,-3 3-52 0,3 2-11 0,0 0 0 15,0 1 0-15,3-1 0 0,0-5 0 0,3 2 0 16,0 4 20-16,3-1-2 0,0-5 0 0,0 0 0 15,3 0-10-15,0-3-8 0,3-2 12 0,-3 2-12 16,-6-5 0-16,12 2-17 0,-3-2 1 0,0 0 1 31,3-5-27-31,-3 3-6 0,0-4 0 0,0 4-1 0,-3-6 20 0,-1 2 4 0,1-2 1 0,0 0 0 16,-3 1 24-16,-3-1-8 0,3-3 8 0,-3 0 0 16,0 3 0-16,0 1 17 0,0-4-2 0,-3 3-1 15,3 0 30-15,-3 0 7 0,3 0 1 0,0 0 0 16,0 3-33-16,0 5-7 0,0 0 0 0,0 0-1 0,0 0-2 0,0 0 0 15,3 5 0-15,-3 3 0 0,0 0-9 0,3 3 0 16,0-1 0-16,0 4 0 0,0-7 0 0,3 4 8 16,-3 2-8-16,3-2 0 0,0-1 0 0,0-4 0 15,0 2 0-15,0-3-11 16,3 0-22-16,-3 1-5 0,0-4-1 0,3-2 0 16,-3 3-110-16,3-3-23 0,-3 0-4 0</inkml:trace>
  <inkml:trace contextRef="#ctx1" brushRef="#br0" timeOffset="63290.001">15812 10494 1170 0,'-3'-13'52'0,"3"8"10"0,0 2-50 0,-3 0-12 16,0-5 0-16,3 6 0 0,-3-1 92 0,3 3 16 15,0 0 4-15,0 0 0 0,-3 5-64 0,0 3-12 0,0 3-2 16,0-3-1-16,3 5-5 0,-3 0-2 0,3 1 0 0,3-1 0 16,-3-3-16-16,3 4-10 0,0-4 12 0,0 1-12 15,0-3 15-15,0 2-4 0,3-2-1 0,-3-2 0 16,3-1-10-16,0-3 0 0,3 1 0 0,0 0 8 15,0-3-8-15,0-3-11 0,0-2 3 0,2 0 0 32,-2 2-26-32,-3-5-5 0,3 0-1 0,-3 0 0 0,0-3 24 0,-3 4 4 0,-3-4 0 0,3 0 1 15,0-2 11-15,-3 3 0 0,0 2-9 0,3 2 9 16,-3-4 0-16,3 2 0 0,-3 8 0 0,0 0 0 16,0 0 35-16,0-5 8 0,0 5 1 0,0 0 1 15,0 0-31-15,0 0-6 0,0 0-8 0,0 10 11 16,0 1-11-16,0-1 0 0,0 1 9 0,3 2-9 15,3-2 0-15,-3-1 0 0,0 1 0 0,6-3 0 16,-3 0 0-16,3-3 0 0,3 0 0 0,0 3 0 16,-1-8-59-16,-2 3-13 0,3 0-2 0,0-3-421 15,0-3-84-15</inkml:trace>
  <inkml:trace contextRef="#ctx1" brushRef="#br0" timeOffset="63840.996">16208 10502 115 0,'0'-5'10'0,"-3"0"-10"16,0-1 0-16,0 1 0 0,-3 0 308 0,0-3 59 15,0 2 12-15,0 1 2 0,0 2-247 0,0 1-50 16,-3-1-9-16,3 6-3 0,0-1-40 0,0 1-9 16,3 0-2-16,-3-1 0 0,4 6-13 0,-4-2-8 0,3 2 8 0,3 0-8 15,0-1 16-15,0 4 0 0,0 0-1 0,3-1 0 16,-3 1 17-16,3 2 4 0,0-5 1 0,-3 0 0 16,0 2-37-16,0-4 0 0,-3 4 0 0,0-2-12 15,0-2 12-15,-3-1 12 0,0 0-2 0,0 0-1 16,3-2-9-16,-3 0-9 0,0-3 9 0,0 0-13 15,6 0 1-15,-3-3 0 0,-3 3 0 0,3-3 0 32,0-2-23-32,3 0-4 0,0-3-1 0,0 3 0 15,0-1-67-15,-3-2-13 0,3-2-4 0,3 2 0 16,0 0-12-16,3 0-4 0,-3 0 0 0,0 0 0 16,0 0 24-16,3 0 5 0,3 3 1 0,-3 0 0 0,3-6 57 15,0 3 11-15,-1 3 2 0,1 2 1 0,0 1 39 0,0-4 18 0,0 4-2 0,0 2 0 16,-3 2 112-16,3 4 23 0,0-4 4 0,0 1 1 0,-3 2-35 0,0-2-6 15,3 2-2-15,0-2 0 16,0-1-47-16,0 1-10 0,2-3-1 0,-2 3-1 0,0-1-18 0,0-2-3 16,6-2-1-16,-6-1 0 0,3 0-4 0,-3 1-2 15,0-1 0-15,0-2 0 0,-3 0-9 0,0 2-1 16,0 3-1-16,0-5 0 0,-3-1-15 0,2 1 0 16,-5-3 0-16,0 3 0 0,0-1 9 0,-3 1-9 15,-2 3 8-15,2-1-8 0,-3 0 8 0,-3 1-8 16,0-4 0-16,-3 4 8 0,0 2-8 0,-3 0 0 15,3 5 9-15,-3-2-9 0,3 2 17 16,0 3-1-16,1 2 0 0,2 1 0 0,0 0 23 0,3-1 4 16,0 3 1-16,3-2 0 0,0 2-12 0,3-2-1 15,0 2-1-15,3 0 0 0,0-2-15 0,3-3-3 0,3 0-1 16,0-3 0-16,2 0-11 0,1-2 0 0,3 0 0 0,0-1 0 31,6 1-92-31,-3-3-20 0,-3-3-4 0,0 1-756 0</inkml:trace>
  <inkml:trace contextRef="#ctx1" brushRef="#br0" timeOffset="64906.006">11969 11555 864 0,'0'0'76'0,"0"0"-60"0,0-3-16 0,0 3 0 0,0-7 88 16,0 7 16-16,0 0 2 0,0 0 1 0,0 0-89 0,0 0-18 15,-3 7 0-15,0 7 0 0,0-1 0 0,-3 5 0 16,-3 4 0-16,0 1 0 0,1 4 26 0,-7 5-2 16,0-1 0-16,0 1 0 0,0 3-1 0,0-1-1 15,3 0 0-15,-3-2 0 0,3-3-11 0,1-2-3 16,-1-6 0-16,3 0 0 0,-3-2-8 0,3-6-9 15,0 0 9-15,3 0-13 0,0-5-10 0,3-3-1 16,3-5-1-16,0 0 0 16,0 0-55-16,0 0-10 0,3-2-2 0,3-6-406 0</inkml:trace>
  <inkml:trace contextRef="#ctx1" brushRef="#br0" timeOffset="65108.994">12121 11523 1098 0,'0'0'48'0,"-3"11"11"0,-3 0-47 0,0 2-12 0,0 0 0 0,-3 8 0 15,0-2 26-15,0 7 3 0,-2 1 1 0,-4-1 0 16,0 6 18-16,0-3 4 0,-3 0 1 0,0 3 0 16,0 0 4-16,3-3 1 0,1-3 0 0,5-5 0 15,0 0-29-15,3-2-5 0,0-6-2 0,3 0 0 16,6-2-108-16,0-3-22 0,0-3-4 0</inkml:trace>
  <inkml:trace contextRef="#ctx1" brushRef="#br0" timeOffset="66073.061">12243 11838 864 0,'0'0'38'0,"3"6"8"0,-3 1-37 0,3 7-9 16,-6-4 0-16,3 4 0 0,-3-1 22 0,3 0 2 16,0 3 1-16,-3-6 0 0,0 1 12 0,3 0 3 15,-3-1 0-15,3-10 0 0,0 11-15 0,0-11-2 16,0 0-1-16,0 0 0 0,0 0 3 0,0 0 1 15,0 0 0-15,0 0 0 0,0 0-13 0,0 0-2 0,0 0-1 0,0 0 0 16,0 0-10-16,0 0 8 0,3-3-8 0,-3-2 8 16,3 0-8-16,0-1 0 0,0-2 0 0,0 0 0 31,3-2-24-31,-6 2-6 0,0-5-2 0,3 2 0 16,3 0-23-16,0 1-5 0,0-1 0 0,0 1-1 0,0 2 32 0,0 2 6 0,0 1 2 0,0 3 0 15,-3-1 34-15,-3 3 7 0,8 3 2 0,-8-3 0 16,6 5 21-16,-3 3 4 0,3 0 1 0,-6 2 0 15,0 1-10-15,0-1-2 0,0 1 0 0,3 0 0 16,-3-3-16-16,0 2-4 0,0-5-1 16,0 3 0-16,0-8 4 0,-3 8 1 0,3-8 0 0,0 0 0 15,0 0 3-15,0 0 1 0,0 0 0 0,0 0 0 16,0 0-6-16,0 0-1 0,0 0 0 0,0 0 0 16,3-5-17-16,0 0 0 0,3-3 0 0,-3 2 0 15,3-1 0-15,0-1 0 0,0-3 0 0,0 3 0 0,0 0 0 16,0 3 0-16,-3 0 0 0,0 2-9 0,-3 3 9 15,0 0 0-15,0 0 8 0,0 0-8 0,9 5 13 16,-3 1-1-16,0 1-1 0,-3 4 0 0,3 0-11 16,-3-1 8-16,-3-2-8 0,3 0 8 0,-3 3-8 0,0-11 0 15,3 8 0-15,-3-8 0 16,0 0-28-16,0 0-2 0,0 0 0 16,0 0 0-16,3 5-101 0,-3-5-20 0,0 0-4 0</inkml:trace>
  <inkml:trace contextRef="#ctx1" brushRef="#br0" timeOffset="66426.019">12496 11857 1090 0,'0'0'48'0,"0"0"11"0,0 0-47 0,0 8-12 0,0-3 0 0,0 3 0 15,0 0 40-15,3 5 7 0,-3-2 1 0,3-1 0 16,0 1-24-16,0 2-5 0,0-2-1 0,3-3 0 16,-3 2 6-16,3-2 0 0,0 0 1 0,0-3 0 15,-6-5-5-15,6 3 0 0,-6-3-1 0,6 3 0 16,3-3-10-16,0 0-1 0,-4-3-8 0,1-2 12 31,0-1-33-31,0 1-7 0,0 0-2 0,0-3 0 0,-3 3-15 0,0-3-3 0,3-3-1 16,-3 3 0-16,-3 0 13 0,0-2 4 0,0 4 0 0,0-2 0 0,0-2 32 0,0 2 0 15,0 0 0-15,3 3 0 16,-3-3 0-16,0 8 16 0,0 0-2 0,0 0 0 16,0 0 27-16,0 0 6 0,0 0 1 0,0 0 0 0,0 8-28 15,0 0-6-15,3 0-1 0,0 2 0 0,-3 1 1 16,3-1 0-16,0 1 0 0,0 2 0 0,0-5-14 15,0 3 0-15,3-3 0 0,0-1 0 0,0 1 0 16,-3-2 0-16,6-4 0 0,-3 1 0 0,0 2-12 16,0-5-3-16,2 0 0 0,-2 0 0 15,-6 0-117-15,6-5-23 16</inkml:trace>
  <inkml:trace contextRef="#ctx1" brushRef="#br0" timeOffset="66625.994">12734 11687 172 0,'0'-2'16'16,"0"2"-16"-16,3-6 0 0,0 4 0 0,0-3 270 0,3 2 51 0,-6 3 11 0,0 0 1 16,6 8-265-16,-3-3-54 0,0 3-14 0,-3 0 0 15,0 3 17-15,3 2-1 0,-3 3 0 0,0 0 0 16,-3 2 0-16,3 1-1 0,0-1 0 0,0 1 0 16,-3 2 3-16,3-5 1 0,3 2 0 0,0-2 0 15,0-3-19-15,0 1-14 0,0-4 2 0,0 1 1 16,0-3-23-16,3-3-5 0,-3 0-1 0,3-2 0 15,-6-3-42-15,9-3-9 0,-3 1-1 0</inkml:trace>
  <inkml:trace contextRef="#ctx1" brushRef="#br0" timeOffset="66841">12957 11582 1036 0,'0'0'92'0,"0"0"-73"0,0 0-19 0,0 0 0 0,0 0 139 0,0 0 24 15,0 8 5-15,-3-1 0 0,3 4-134 0,0 0-34 16,0 5 0-16,0-1 0 0,-2 1 8 0,2 0-8 16,-3 5 0-16,3-2 0 0,-3 5 12 0,3-3-4 15,-3 3 0-15,0-3-8 0,0 0 10 0,3 0-10 16,0-5 8-16,0 0-8 0,0-3 0 0,0 3 0 16,0-5-9-16,3-1 9 15,0 1-140-15,-3-3-22 0,3-3-4 0</inkml:trace>
  <inkml:trace contextRef="#ctx1" brushRef="#br0" timeOffset="67163.009">12862 11780 1209 0,'0'0'108'0,"0"0"-87"0,-3-5-21 0,3 2 0 16,0 3 125-16,0 0 21 0,0 0 4 0,0 0 1 15,3-3-121-15,3 1-30 0,3-3 0 0,-3-1 0 16,3 4 16-16,0-4-2 0,0 6-1 0,0 0 0 15,3 0-13-15,-6-2 11 0,6 2-11 0,-4-3 10 16,4 3-19-16,-3 0-4 0,0 3-1 0,0-3 0 16,3 0-36-16,-3 2-7 0,0-2-2 0,0 0 0 15,-3 3-53-15,0-3-10 0,3 3-2 16,-3-3-1-16,-3 2 9 0,-3-2 1 0,6 6 1 0,-6-6 0 16,3 5 145-16,0 3 29 0,-1-3 5 0,1 3 2 0,-3-3 61 0,0 6 12 15,0-3 2-15,0 2 1 0,0 4-73 0,0-1-14 16,0-3-4-16,0 1 0 0,0-3-36 0,0 3-8 15,0-1-8-15,-3 1 11 0,3-3-11 16,0 0 0-16,0-3 9 0,0-3-9 0,0-2-12 0,0 0-8 16,0 0 0-16,0 0-463 15,0 0-92-15</inkml:trace>
  <inkml:trace contextRef="#ctx1" brushRef="#br0" timeOffset="67640.004">13053 11727 1659 0,'0'0'73'0,"0"0"16"0,-3-5-71 0,3 0-18 0,0 5 0 0,3-6 0 16,-3 6 30-16,3-5 2 0,3 0 1 0,0-1 0 16,0 4-33-16,2-1 0 0,-5 0 0 0,6 1-9 15,-3-1-11-15,0 3-3 0,0 0 0 0,3 0 0 32,-3 0-9-32,3 0-1 0,-3 3-1 0,0 2 0 15,0 0-22-15,0 3-4 0,0 3 0 0,0-1-1 16,0 1 17-16,-3 5 3 0,0 2 1 0,0 1 0 0,-3 2 40 0,0-2 0 0,0 4 11 0,-3 1-3 15,3 0 25-15,-3 0 5 0,0 0 1 0,3-3 0 16,-3-3-8-16,3-2-2 0,-3 0 0 0,0-3 0 16,3-2 3-16,0 0 0 0,0-4 0 0,0-7 0 15,0 0-8-15,0 0 0 0,0 0-1 0,0 0 0 16,0 0-8-16,0 0-2 0,6-7 0 0,-3 1 0 0,0-4-13 16,0 2-13-16,-3-5 2 0,0 2 1 0,0-2 10 0,-3 2 14 15,3-5-3-15,0 0-1 0,-3 3-22 0,3-5-5 16,0 2-1-16,0-3 0 0,0 1-5 0,3-1-1 15,3 3 0-15,-3 0 0 0,3 3 4 0,-3 0 0 16,5 2 0-16,1 1 0 0,-3 5 32 16,0-1 6-16,3 4 2 0,-3-1 0 0,3 6-20 15,-3-1 10-15,0 4-10 0,0 1 8 0,0 4 5 16,0 2 1-16,-3 0 0 0,0 1 0 0,0-1 2 0,-3 5 1 16,-3-2 0-16,0 0 0 0,-3 0-8 0,3-3-1 15,-3-2-8-15,3 2 12 0,-3-5-12 0,0 3 0 16,0-6-9-16,3 0 9 15,-6-2-58-15,6 0-6 0,3-3 0 16,-3 0-1-16</inkml:trace>
  <inkml:trace contextRef="#ctx1" brushRef="#br0" timeOffset="67826.995">13368 11555 172 0,'0'0'8'0,"0"0"1"0,0 0-9 0,0 0 0 0,0 0 0 0,9 8 0 15,-6 0 269-15,0 3 52 0,0 4 11 0,-3 1 1 16,0 6-253-16,-3-1-50 0,-3 2-10 0,0 4-3 16,3-1 13-16,-3 4 2 0,3-4 1 0,-3 0 0 15,3-2-24-15,0-3-9 0,3-2 0 0,0-1 9 16,-3-2-9-16,6-5 0 0,0 2 0 0,3-5 0 16,-3 0-136-16,3-3-24 0,0-2-4 0</inkml:trace>
  <inkml:trace contextRef="#ctx1" brushRef="#br0" timeOffset="68146.008">13484 11844 1090 0,'0'0'48'0,"0"0"11"0,0 0-47 0,0 0-12 15,6-3 0-15,-6 3 0 0,0 0 56 0,0 0 10 16,9 0 2-16,3 0 0 0,-3 3-44 0,0-1-9 16,-3-2-2-16,3 0 0 0,3 0 2 0,-3-2 0 15,-3 2 0-15,3-6 0 0,2 4 15 0,1-1 3 16,-3 0 1-16,-3-2 0 0,0 5-19 0,0-5-4 15,-3-1-1-15,-3 6 0 0,-3-5-10 0,3 0 0 0,3 2 0 16,-3-2 0-16,-6 0-11 0,0-1 3 0,6 1 0 0,-6 2 0 31,-3 1-20-31,0-1-3 0,0 0-1 0,1 1 0 0,-1 2 32 0,0 0 0 16,-3 2 0-16,0 1 0 0,3 5 30 0,-3-3-1 16,-3 3 0-16,3 5 0 0,3-5-29 0,3 3 8 0,0 2-8 0,3-2 0 15,0-1 52-15,3 1 7 0,0 2 1 0,0-2 1 16,3-1-28-16,3 1-5 0,3-3-2 0,0-3 0 15,-3 3-15-15,6-3-3 0,0 1-8 0,3-4 12 16,0 4-12-16,3-4 0 0,-3-4 8 16,5 2-856-16</inkml:trace>
  <inkml:trace contextRef="#ctx1" brushRef="#br0" timeOffset="70831.633">14077 11841 230 0,'0'0'10'0,"0"0"2"0,-3-5-12 0,3 5 0 0,0 0 0 0,0-8 0 15,-3 2 124-15,3 6 21 0,0 0 5 0,0 0 1 16,-3 0-75-16,3 0-16 0,0 6-2 0,3 4-1 16,-9 6 5-16,3 0 1 0,3 3 0 0,-3 2 0 0,3 2-5 0,-3 4-1 15,-6-1 0-15,6 1 0 0,3-3-26 0,-3-1-6 16,-3-1-1-16,0-4 0 0,6 1-2 0,0-6-1 16,-3 0 0-16,0 0 0 0,3-5 3 0,0-8 1 15,0 8 0-15,-6 0 0 0,-3-5-25 0,9-3 8 16,0 0-8-16,0 0 0 0,-3-3 0 0,0 1 0 15,6-4 0-15,0 1 0 0,-3-3 0 0,3 0 0 16,0-5 0-16,3 0 0 0,0-1 0 0,3 1 0 16,-6-5 0-16,0 2 0 0,6-3-14 0,-3-2-5 15,-3 0-1-15,0 0 0 16,3 0-12-16,3-1-4 0,-6 4 0 0,3-1 0 0,0-2 36 0,2 3 0 16,4 4 0-16,0 1 0 0,-9 3 0 0,6 2 0 0,6 2 12 15,-6 6-3-15,0 0 8 0,-3 3 2 0,0 2 0 0,0 3 0 16,-6 3-8-16,3 2-2 0,0-2 0 0,3 2 0 15,-3 0 3-15,-6 0 0 0,-3-2 0 0,0 2 0 16,3-2-3-16,-3-1 0 0,-9 1 0 0,3 0 0 16,3-6-9-16,-3 3 12 0,3-3-12 0,-6-2 12 15,1 2-12-15,5-2-16 0,6-3 4 0,-6 2 1 32,-3-2-49-32,3-2-11 0,9 2-1 0,-3-3-374 0,0-5-74 0</inkml:trace>
  <inkml:trace contextRef="#ctx1" brushRef="#br0" timeOffset="71124.625">14261 11867 691 0,'0'0'61'0,"-3"11"-49"16,-3-3-12-16,0 5 0 0,9-2 212 0,-3-1 39 15,-6 1 8-15,3 2 1 0,3-2-204 0,0-3-42 16,0-8-14-16,0 8 9 0,0-8-9 0,6 5 10 15,3 3-10-15,-9-8 10 0,0 0 4 0,9 0 1 16,3-3 0-16,0 0 0 0,-6 1-7 0,3-3 0 16,0-1-8-16,0-2 12 0,-3 0-12 0,-3 3 0 15,3-6 0-15,0 4 0 0,2-1 0 0,-5 2 0 16,-6-4 0-16,1 2-10 0,2 3 1 0,-3-3 0 16,-6 0 0-16,0 2 0 0,3 4 9 0,0-4 0 15,0 6 8-15,-3-5-8 0,-3 2 0 0,3 1 9 0,9 2-9 0,-6 0 0 16,-3 0-13-16,9 0-10 0,0 0-1 0,0 0-1 31,0 0-143-31,0 0-29 0</inkml:trace>
  <inkml:trace contextRef="#ctx1" brushRef="#br0" timeOffset="71514.157">14461 11756 230 0,'15'0'10'0,"-15"0"2"0,0 0-12 16,0 0 0-16,0 0 0 0,0 0 0 0,0 0 228 0,0 0 42 15,0 0 9-15,0 0 1 0,0 0-168 0,0 0-33 16,-3 6-7-16,-3-4-2 0,3 3-17 0,0 1-3 15,-6-1-1-15,3 3 0 0,0-3 3 0,0 3 1 16,0-3 0-16,-3 3 0 0,3-2-5 0,0 2-2 16,6 0 0-16,0 0 0 0,-3-1-37 0,6 1-9 15,3 0 0-15,3 3 0 0,-3-3-11 0,3 0-4 16,0 0-1-16,3 0 0 0,3 2 7 0,-7-2 1 16,-2 0 0-16,3 0 0 15,6 3-16-15,-3-3-4 0,-12 0 0 0,0-1 0 16,3 1-17-16,-3 0-4 0,-3-2-1 0,-3-1 0 15,-3 0 2-15,3 1 1 0,-3-4 0 0,3 1 0 0,-5-1 19 0,5-2 3 0,0-2 1 0,-3-1-615 16</inkml:trace>
  <inkml:trace contextRef="#ctx1" brushRef="#br0" timeOffset="71825.164">14684 11746 1324 0,'0'0'118'16,"0"0"-94"-16,-12 2-24 0,6 4 0 0,0-6 93 0,0 5 15 15,-3 3 2-15,0-3 1 16,-3 3-99-16,3-3-12 0,0 3-16 0,1-2 3 0,-4 1 35 0,6 1 7 16,3-2 2-16,3 2 0 0,-6-3-12 0,3 3-3 15,9 2 0-15,0-2 0 0,0 0-3 0,3 3-1 16,-3-3 0-16,-1 2 0 0,4-2-12 0,-3 0 0 15,-3 0 0-15,0 0-10 0,3 0 2 0,-6-3 0 16,-6 3 0-16,0-2 0 0,3-1 8 0,-3 0 0 16,-3 1 0-16,1-1 8 0,-1-5-8 0,0 2 0 15,3 4 0-15,-3-6 8 16,-6 0-29-16,6 0-6 0,9 0-1 0,-6-3 0 16,-6 0-38-16,6 1-8 0,6 2-2 0,0 0-402 15,0-5-81-15</inkml:trace>
  <inkml:trace contextRef="#ctx1" brushRef="#br0" timeOffset="72001.169">14797 11785 1267 0,'0'8'112'0,"0"-2"-89"0,0 1-23 0,0 1 0 16,0 6 96-16,0-4 14 0,0 3 3 0,0 3 1 15,-3 0-88-15,0-3-18 0,0 3-8 0,0-2 8 16,-3-1-8-16,3-3 0 0,0 1-12 0,-3 0 12 15,3-4-12-15,0-1 12 0,0 2-10 0,0-3-483 16,0 0-97-16</inkml:trace>
  <inkml:trace contextRef="#ctx1" brushRef="#br0" timeOffset="72546.192">14785 11756 1324 0,'0'0'118'0,"-3"-5"-94"0,3-3-24 0,0 3 0 0,3-1 107 0,0-2 17 16,0 3 3-16,0-3 1 16,3 3-128-16,3-3-34 0,-3 3-2 0,-3-3-1 15,6 2-46-15,-3 1-9 0,0 0-1 0,-3 2-1 16,3-2 13-16,-3 0 2 0,-3 5 1 0,6-6 0 16,-1 1 11-16,1 2 3 0,0-2 0 0,-3 3 0 15,-3 2 4-15,0 0 2 0,0 0 0 0,0 0 0 0,0 0 81 0,0 0 16 16,0 0 3-16,0 0 1 0,0 0 53 0,0 0 10 0,3 5 2 0,0 5 1 15,0 4 5-15,0-1 1 0,-6 0 0 0,3 6 0 16,3 2-39-16,-3 3-8 0,0-3-2 16,0 0 0-16,-3 3-46 0,3-6-8 0,0 3-3 0,-3-5 0 15,6 0 13-15,-6-3 2 0,3-2 1 0,-3 0 0 16,3-4 3-16,3 1 0 0,0-2 0 0,-3-1 0 16,0-5-37-16,0 0-7 0,0 0-2 0,6 0 0 15,-6 0-2-15,6-3 0 0,3 1 0 0,-3-4 0 16,3 1-2-16,0 0-1 0,0-3 0 0,0-3 0 15,0 3-33 1,0-2-8-16,0-3 0 0,2 5-1 0,-5-3-8 0,3 3-2 16,0 0 0-16,0 3 0 0,-3 2 54 0,0 3 10 0,3 3 3 0,-3 0 0 15,0-1 32-15,0 6 6 0,-3-3 2 0,0 3 0 16,0 3 16-16,0-3 3 0,-3 0 1 0,-3 2 0 16,0 4-8-16,-3-4 0 0,0-2-1 0,-3 3 0 15,-3-3-7-15,3 0-2 0,-3 0 0 0,0-3 0 16,-3 3-18-16,4-3-3 0,-1-2-1 0,0 2 0 0,0-5-12 15,-3 3 0-15,6-1 0 0,-3-2-10 16,6-2-15-16,-3-1-3 0,3 0-1 16,3-2 0-16,0 0-34 0,0-1-6 0,3 1-2 15,0-5 0-15,0 2-63 0,3-3-13 0</inkml:trace>
  <inkml:trace contextRef="#ctx1" brushRef="#br0" timeOffset="72763.475">15101 11584 979 0,'0'0'87'0,"0"0"-70"0,0 0-17 0,0 0 0 16,0 0 134-16,3 6 23 0,3-1 5 0,-4 3 1 16,1 0-100-16,0 2-20 15,0 6-4-15,-3 0-1 0,0 0 3 0,0 5 1 0,0 0 0 0,-3 0 0 16,0 1-20-16,0-4-4 0,3 3-1 0,-2 0 0 16,2-2-8-16,0-3-1 0,0 0-8 0,0-6 12 15,2 4-21-15,-2-4-5 0,3-2-1 0,3 0 0 31,-3-3-160-31,0 1-32 0,3-1-6 0,-6-5-2 0,6 0 91 16,-6 0 19-16,6-3 3 0,-6 3-292 0</inkml:trace>
  <inkml:trace contextRef="#ctx1" brushRef="#br0" timeOffset="73046.495">15196 11891 57 0,'3'-13'0'0,"-3"13"0"0,3-5 0 0,0 2 0 0,3-2 0 0,-3-1 0 16,-3 6 256-16,6-2 45 0,-6 2 10 0,6-3 1 16,0 3-188-16,2 0-39 0,-5 0-7 0,6 3-2 0,-6-3-38 15,6 2-8-15,-3 1-2 0,0 0 0 0,3-3-12 0,-3 0-2 16,0 0-1-16,3-3 0 0,-3 3-1 0,0 0-1 15,0-3 0-15,0 3 0 0,0-2-11 0,-3-1 0 16,3 0 0-16,-6 3 0 0,0 0-10 0,0 0-4 16,0-5-1-16,0 5 0 0,-3-8-4 0,0 3-1 15,0 0 0-15,0-1 0 0,-3 4 8 0,-3-1 0 16,3 3 1-16,-6 0 0 0,3-3 11 0,-3 6 9 16,0 0-1-16,3 2-8 0,-6 0 35 0,7 1 0 15,-4 2 0-15,3-1 0 0,0 4 6 0,3 0 2 16,0-3 0-16,3 2 0 0,0 1-6 0,0-1-1 15,3-2 0-15,3 0 0 0,3 0-3 0,0 0-1 0,3 0 0 16,0 0 0-16,3-3-15 0,-1 1-3 0,4-4-1 0,0 1 0 31,0 2-79-31,3-5-16 0,0 0-3 0,0 0-752 0</inkml:trace>
  <inkml:trace contextRef="#ctx1" brushRef="#br0" timeOffset="73625.995">15845 11703 518 0,'-12'6'46'0,"6"-6"-37"0,0 2-9 0,-3 1 0 15,-3 0 142-15,3 2 26 0,-3 3 6 0,0 0 1 16,-3 2-100-16,7 1-20 0,-4-1-4 0,3 4-1 16,0-1-8-16,3 0-2 0,0 3 0 0,0-3 0 0,3 0-4 0,3 1 0 15,0-1-1-15,3-2 0 0,0-1-23 0,6 1-12 16,-3-1 12-16,3 1-12 0,3-6-10 0,-1 0-9 15,4 1-1-15,-3-1-448 16,6-2-88-16</inkml:trace>
  <inkml:trace contextRef="#ctx1" brushRef="#br0" timeOffset="74397.635">16005 11743 1306 0,'-11'-5'58'0,"8"2"12"0,-3 3-56 0,-3 0-14 16,3 3 0-16,-3-1 0 0,3 1 60 0,-3 2 8 0,3 1 3 0,-3 2 0 15,0-3-40-15,3 3-8 0,-3 2-2 0,3 1 0 16,0-1 12-16,0 1 3 0,0 0 0 0,3-1 0 16,0 1 1-16,0-1 1 0,3-2 0 0,0 3 0 15,3-3-20-15,3-3-4 0,0 3-1 0,0-3 0 16,0-2-13-16,3 0 0 0,0-3-9 0,0 0 9 31,3-3-28-31,0 0 1 0,-3-2 0 0,0 2 0 0,3-2 12 0,-6 0 3 0,0-3 0 0,0 0 0 31,-1 0-18-31,1 0-3 0,-6 8-1 0,0-8 0 0,3-2 25 0,-3 2 9 0,0 8 0 0,0-8-9 16,-3 0 17-16,3-3 3 0,-6 3 1 0,3 3 0 16,3 0 10-16,0 5 2 0,0 0 1 0,-5-3 0 15,5 3-5-15,-6 0 0 0,6 0-1 0,-3 3 0 0,0 2-11 0,0 3-8 16,3 0 9-16,0 0-9 0,0 0 10 15,0 2-10-15,3-2 10 0,-3 3-10 0,6 2 9 0,-3-2-9 16,0-3 8-16,0 0-8 0,2-1 0 0,1 1 0 16,0 0 0-16,0-2-11 15,-3-4-21-15,6 4-4 0,-3-4 0 0,-6-2-1 16,9 0-48-16,0-2-10 0,-3-1-1 0,0 0-1 16,-6 3-23-16,6-5-5 0,0 2-1 0,-3-5 0 15,3 3 41-15,-3-3 8 0,0 0 1 0,0-2 1 0,0 2 83 0,0-3 16 16,-3 3 3-16,0 0 1 0,3 3 46 0,-3-6 10 15,0 3 1-15,-3 0 1 0,3 3 18 0,0 5 3 0,0 0 1 16,0 0 0-16,0 0-28 0,0 0-6 0,0 0-1 16,0 0 0-16,0 0-45 0,0 0-8 0,0 5-3 15,3 3 0-15,-3 3 7 0,3 0 2 0,-3-1 0 0,3 1 0 16,0-1-6-16,0 1-2 0,0-3 0 16,-1 0 0-16,1 0-2 0,0-3-1 0,0 0 0 0,-3-5 0 15,6 6-15-15,-3-4 9 0,-3-2-9 0,0 0 8 16,9 0-8-16,-6 0 0 0,6-2 0 0,-9 2 0 15,3-3 0-15,3-2 0 0,0-1-9 0,0 4 9 16,-3-6 0-16,0 3 0 0,3-6 0 0,-3 3 0 31,0 0-21-31,0-3-4 0,0 1-1 0,0-1 0 0,-3 3 17 0,3 0 9 0,0-2-10 0,-3 2 10 16,0 3 0-16,0-1 0 0,0 6 0 0,0 0 0 16,0 0 11-16,0 0-11 0,0 0 10 0,0 0-10 15,0 0 0-15,0 0 0 0,6 8 0 0,-3-2 0 0,0 1 0 16,0 4 0-16,3-3 0 0,-3 0 0 0,3 3-9 0,-3-4 9 15,2 1 0-15,1 0-9 16,0 0-23-16,0 0-5 0,-3-2-1 0,3-1 0 16,0 0-179-16,0-2-36 0</inkml:trace>
  <inkml:trace contextRef="#ctx1" brushRef="#br0" timeOffset="74692.669">16431 11685 172 0,'0'0'16'0,"-3"-3"-16"16,-6 0 0-16,3 1 0 0,0 2 394 0,0 0 76 16,0-3 15-16,3 3 3 0,3 0-370 0,0 0-74 0,-6 5-16 0,3 3-2 15,-2 0-26-15,2 0 0 0,0-2 0 0,0 4 0 16,0-2 8-16,0 3 5 0,3-1 2 0,0-2 0 16,-3 3 0-16,3-1 0 0,3 1 0 0,0-3 0 15,0 2-15-15,0-2 0 0,-3 0 8 0,3 3-8 16,3-3 8-16,-6 0-8 0,-3 0 11 0,0 0-11 15,0-3 0-15,0 0 0 0,0 1 0 0,-3-1 0 16,-3 0-11-16,3-5 11 0,6 0-12 0,-6 0 12 31,-3 3-28-31,3-3 2 0,6 0 0 0,-6 0 0 0,6 0-38 16,0 0-8-16,-6-5-2 0,6 5 0 0,0 0-122 0,0-8-25 16</inkml:trace>
  <inkml:trace contextRef="#ctx1" brushRef="#br0" timeOffset="75050.061">16497 11746 1422 0,'0'0'63'0,"0"0"13"16,0 0-61-16,0 0-15 0,11 5 0 0,-2-2 0 0,-9-3 61 0,9 5 10 15,-9-5 1-15,9 8 1 0,3-3-33 0,0-2-8 16,-12-3 0-16,9 2-1 0,-3 1-31 0,-6-3-13 16,12 0 1-16,-3 3 0 0,-9-3 12 0,6-3 8 15,3 3 0-15,-9 0-8 0,3-5 12 0,3 2-12 16,0-2 12-16,-6 0-12 0,3 2 8 0,-3 3-8 15,3-5 0-15,-3-1 0 0,0 1 0 0,0 0 0 16,-6-1 0-16,3 1-9 0,0 2-7 0,-3-2 0 16,-3 3-1-16,3-4 0 0,-3 4 17 0,0-1 0 15,0 0-8-15,-3 1 8 0,3-1 16 0,0 0 6 16,-3 6 2-16,3 0 0 0,-3-1 8 0,4 4 1 0,-1 2 1 0,0-1 0 16,0 1 1-16,0 0 0 0,3 3 0 0,3 0 0 15,0-1-4-15,3 1-1 0,-3-1 0 0,6 1 0 16,0-1-5-16,3 1-1 0,-3-3 0 0,3 3 0 15,6-4-24-15,-6 1 0 0,-3 0 0 0,6 0 0 32,-1-5-38-32,1 5 0 0,3-5 0 0,-3-1 0 15,3-2-49-15,0 0-9 0,3 0-3 0,0-5 0 0,-3 5-11 16,3-5-2-16,0-1-1 0,-1 1 0 0</inkml:trace>
  <inkml:trace contextRef="#ctx1" brushRef="#br0" timeOffset="75275.554">16848 11674 403 0,'0'0'36'0,"0"-5"-36"0,-6-3 0 0,0 3 0 16,0-1 297-16,0 1 53 0,-3 2 10 0,6 1 3 16,-3 2-211-16,0-3-43 0,0 3-8 0,3 0-1 0,-6 0-64 0,3 3-12 15,3-1-2-15,-3 1-1 0,1 0-7 0,5-3-2 16,-6 5 0-16,6 3 0 0,0-3 8 0,0 3 2 16,0 0 0-16,6 0 0 0,-1 3-8 0,1-1-2 15,3 3 0-15,-3 1 0 0,0-4-4 0,0 4-8 16,0-1 11-16,-3 0-11 0,-3 0 10 0,-3 0-10 15,3-2 8-15,-3 2-8 0,-6-2 0 0,3-1 8 16,-3-2-8-16,0 0 0 16,1 0-25-16,-4-2-11 0,3-1-1 0,-6 0-970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8T00:22:22.7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7806 10602 432 0,'0'24'0'0,"-12"-1"2"16,10-7 3-16,-7 3-2 0,3-1-2 15,0 1 0-15,0-1 1 16,0-2-1 0,3 0-1-16,0-3 1 0,3-2-4 0,6-3 0 15,3-3 4-15,3-2 1 16,8-3 0-16,4-3 1 16,3 1-2-16,0-1 2 15,3 0-4-15,-4 1-2 16,-2-1-9-16,0 0-3 15,-3 1-14-15,-3-1-4 16,-3 3-29-16,-3 0-11 16,-4 0-7-1</inkml:trace>
  <inkml:trace contextRef="#ctx0" brushRef="#br0" timeOffset="1">7869 10710 120 0,'-12'0'46'0,"9"0"-24"0,-3 0-6 16,6 0 18-16,0 0-3 16,0 0 2-16,6-2-17 0,6-9-4 15,9-2-8-15,12-8 6 0,5-16 3 16,19-6 5-16,17-10 3 16,15 1-9-16,10-7-4 15,8 6-3-15,6 3-1 16,-3 5 4-16,-3 8 5 15,-3 3-3-15,-8 5 2 16,-10 5 2-16,-12 3 3 16,-11 2-7-16,-9 1-3 15,-13 2-2-15,-8 2-1 16,-9 4-24-16,-12 2-12 16,-3 0-69-1</inkml:trace>
  <inkml:trace contextRef="#ctx0" brushRef="#br0" timeOffset="2">9533 9869 136 0,'0'-5'52'0,"3"7"-28"0,0 1-22 15,-3-3 12-15,3 5 10 16,3 8 10-16,0 9-7 16,0 4-3-16,0 14-14 15,0 5-2-15,-4-6-1 0,1-1 1 16,0-4 2-16,0-2-1 15,0-6 0-15,0-5-3 16,-3-7 1-16,0-4-2 16,0-5 2-16,0-2 0 15,-3-16 5 1,0-6-2-16,0-10-5 16,0-3-3-16,0-2-4 0,1-3-1 15,2 0-3-15,2 0 1 16,4 5 3-16,0 3 1 15,12 5-2-15,-3 0 2 16,3 9 1-16,0 7 0 16,3 5 0-16,0 6 0 15,-4 5 2-15,-2 5 3 16,-6 5 7-16,-3 3 4 16,-6 1-4-16,-3-1 1 15,-6-3-6-15,-3 3 1 16,-6-2-7-16,-2-3-1 0,-1-6-16 15,0-7-6-15,3-8-22 16,0 0-8 0,6-3-27-16,3-3-50 15,6-2 32-15</inkml:trace>
  <inkml:trace contextRef="#ctx0" brushRef="#br0" timeOffset="3">9783 9880 180 0,'-6'2'68'0,"12"3"-36"0,-3 6-40 0,0-3 12 15,0 3 16-15,0 2 8 16,0 3 2-16,0 0 2 16,0-3-18-16,0 0-6 0,3-2-3 15,-3-3-6-15,0 2 1 16,0-5 4-16,-6-2 2 15,0 0 0-15,0-3 1 16,3-6-2-16,0-2 0 16,0-5-6-16,6 0 1 15,0-3 0-15,2 0 2 16,1 3-6-16,0 0 1 16,3 2 1-16,0 1 1 15,3 2-17-15,3 2-5 16,0 4-29-16,-3-1-9 15,-1 0-32-15</inkml:trace>
  <inkml:trace contextRef="#ctx0" brushRef="#br0" timeOffset="4">10051 9895 220 0,'0'11'82'0,"3"0"-44"0,0 7-44 15,-3-10 12-15,3 3-2 16,-3 2 5-16,0-3-3 16,0 1-1-16,0-3-68 15,0-3 33-15</inkml:trace>
  <inkml:trace contextRef="#ctx0" brushRef="#br0" timeOffset="5">10036 9774 224 0,'-6'0'85'0,"9"0"-46"0,0 0-68 0,-3 0 4 16,3 0-11-16,3-3-1 16,3 3 3-16,0 3 1 15,6-1-17-15,-4 4-7 0</inkml:trace>
  <inkml:trace contextRef="#ctx0" brushRef="#br0" timeOffset="6">10164 9869 164 0,'3'16'63'0,"0"-6"-34"0,-3 6-19 0,0-8 20 0,0 0-12 15,0 0 0-15,0-3-4 16,0 1-1-16,0-4-7 16,0-2-2-16,0-2 0 0,3-1-2 15,0-5 1-15,0-2-4 16,3-1-2-16,0 0-5 15,3 1 0-15,-1-1 4 16,1 3 2-16,3 3 4 16,0 5 1-16,0 5-1 15,3 3-2-15,-3 3 3 0,-3 2 0 16,-3 0 1 0,0 0 0-16,0 1-9 0,-3-4-2 15,0-2-23-15,0-2-8 16,0-1-33-1,-3-5-35-15,6-5 39 16</inkml:trace>
  <inkml:trace contextRef="#ctx0" brushRef="#br0" timeOffset="7">10402 9586 208 0,'3'5'79'0,"3"11"-42"0,0 18-39 0,0-15 17 16,0 5 4-16,0 5 8 0,-3 0-10 16,0 0-2-16,0 3-9 15,0 0-2-15,0-1 0 0,-3-2-13 16,0-5-4-16,0-5-47 16,0-3-20-16,0-6-14 15</inkml:trace>
  <inkml:trace contextRef="#ctx0" brushRef="#br0" timeOffset="8">10325 9858 212 0,'-3'-5'79'0,"9"-8"-42"0,2 5-45 0,1 5 10 16,3-5-6-16,3 0 0 15,3 3-8-15,3 0-3 16,6 0-67-16,-1 5-30 16</inkml:trace>
  <inkml:trace contextRef="#ctx0" brushRef="#br0" timeOffset="9">10640 9808 216 0,'-9'16'82'0,"6"-11"-44"0,-6 3-40 0,6-2 17 15,0-4-9-15,0 3 2 16,3 1-5-16,0-1-2 16,3 3 0-16,3 3-1 0,3-1 2 0,-3 3 3 15,0 1 2-15,0-1 3 16,-3 0 4-16,-3 0-2 16,-3 1 3-16,-3-4-4 15,-3 1-1-15,-6-6-6 16,0 0-1-16,-2-5-12 15,2-2-4-15,0-1-34 16,3-2-12-16,3-3-48 16</inkml:trace>
  <inkml:trace contextRef="#ctx0" brushRef="#br0" timeOffset="10">11018 9549 200 0,'-9'16'77'0,"21"13"-42"0,0 16-41 0,-9-24 12 15,3 5 5-15,-3 6 7 16,0 0-3-16,0-3 2 15,-3 3-10-15,0 0-15 0,-3-3-7 16,0-3-51 0,3-5-58-16,-3-5 29 0</inkml:trace>
  <inkml:trace contextRef="#ctx0" brushRef="#br0" timeOffset="11">10899 9784 236 0,'-9'0'88'0,"12"3"-48"0,12-11-60 15,-6 5 9-15,3-2-4 16,6 0 1-16,3-1-5 16,-1 1 0-16,4 0-17 0,-3 2-4 15,0 1-6-15,0 4 1 16,-6 4 38-16,-4 1 19 15,1 9 23 1,-6 3 11-16,0-1-20 0,0 4-7 16,3-1-1-16,3-3 0 15,6-2-9-15,0-3 12 16,0-5 6-16,-1-8 1 0,1-2 3 16,-3-6 0-16,-3-3 3 15,-6-2-3-15,-6-6 1 16,-6 1-7-16,-6-1-3 15,-6 1-19-15,-2 2-6 16,-1 0-35-16,0 3-13 16,3 5-91-1</inkml:trace>
  <inkml:trace contextRef="#ctx0" brushRef="#br0" timeOffset="12">11860 9747 108 0,'-11'-2'44'0,"5"4"-24"0,-9-2-13 0,6 6 13 16,0-1-6-16,-3 3 2 16,0 5-3-16,0 6 2 15,0-1-8-15,6 3-6 0,3 3-4 16,3 0 6-16,6-3 5 0,6-2-4 15,3-4-2-15,3-1-8 16,9-4-1-16,0-4-26 16,-1-6-52-1,1-6 3-15</inkml:trace>
  <inkml:trace contextRef="#ctx0" brushRef="#br0" timeOffset="13">12161 9758 92 0,'-6'-5'35'0,"6"5"-18"0,-6-6-7 0,6 6 14 0,-6 3 2 15,-6 2 2-15,0 3-15 16,1 0-6-16,-1 5-6 15,3 3-2-15,3 3 1 16,3 5 0-16,0-1 2 0,9 1 3 16,6-3 4-16,0-2 0 15,2-3 2-15,4-6-2 16,3-7 2-16,0-6-2 16,0-5 2-16,-3-5-6 15,-3 0-1-15,-4 0 0 16,-5-3 0-16,-3-5 2 15,-6 5 3-15,-3 0-2 16,-2 0 1-16,-4 3-7 16,3 2-1-16,0 6-18 0,0 0-5 15,3 2-13-15,0 0-3 16,3 3-28 0,3 0-24-1,6 3 32-15</inkml:trace>
  <inkml:trace contextRef="#ctx0" brushRef="#br0" timeOffset="14">12298 9776 160 0,'0'3'60'0,"3"0"-32"0,0 2-28 0,0 3 13 16,0 5 11-16,0 0 9 0,0 1-8 15,0-1-3-15,-3 0-12 16,0-2-4-16,0-1 0 0,0-2-3 15,0-3 0-15,0 1 1 16,-3-4 0-16,0-2-7 16,0-2-2-16,3-4-7 15,0 1-3-15,3-3 0 16,3-5 1-16,3-3 6 16,6 3 2-16,0 2 4 15,-1 6 1-15,4 0 3 16,0 7 1-16,0 6 5 15,-3 3 3-15,0 2 5 16,-3 3 2-16,-3 0-7 16,-3 2-4-16,0-2-4 0,-1-3 0 15,-2 1-18 1,-3-6-4-16,3-3-37 0,0-2-14 16,3-3-15-1</inkml:trace>
  <inkml:trace contextRef="#ctx0" brushRef="#br0" timeOffset="15">12664 9805 192 0,'-9'-15'74'0,"9"12"-40"0,-3 6-24 0,3-3 20 16,-3 2-3-16,-3 6 4 0,0-3-13 15,0 6-5-15,0-3-8 16,1 0-6-16,2 0 0 0,3 0-1 15,3 0 0-15,2 0-3 16,4 0 1-16,3 0 2 16,0-1 1-16,0 1 1 15,-6 0 2-15,-3 0 1 16,-6 0 1-16,-3-2 0 16,-3-1 0-16,-3-3-7 15,-3 1-2-15,1-3-18 16,-4 0-8-16,3-3-19 15,3 1-8-15,9-3-29 16</inkml:trace>
  <inkml:trace contextRef="#ctx0" brushRef="#br0" timeOffset="16">12759 9837 176 0,'-6'13'68'0,"3"-10"-36"0,0 5-35 0,3-3 13 15,-2 6 2-15,2 2 4 16,0 3 3-16,0 0 1 16,5-3-11-16,4 0-1 0,3-2 2 15,6-3-2-15,0-5 1 16,3-6-5-16,-3-5-3 16,0-3 6-16,-4 1 5 0,-5-3-6 15,-3-1-1-15,-6 4 3 16,-6-4 3-16,-6 4-6 15,-5-1-3-15,-4 3-15 16,3-5-6-16,0 3-23 16,3 2-11-16,3-3-49 15,6 0-25 1,6-4 67-16</inkml:trace>
  <inkml:trace contextRef="#ctx0" brushRef="#br0" timeOffset="17">12932 9501 216 0,'3'3'82'0,"0"5"-44"0,0 10-38 0,0-2 18 15,-3 13 1-15,0 6 3 16,0 4-3-16,0 4-1 16,0-4-10-16,3-2-7 0,0 0-2 15,3-5-4-15,0-3 1 16,0-5-33-16,6-8-16 15,-3-5-38 1,5-6-34-16,4-5 52 16</inkml:trace>
  <inkml:trace contextRef="#ctx0" brushRef="#br0" timeOffset="18">13087 9782 224 0,'-12'5'85'0,"12"11"-46"0,6-21-50 0,0 10 11 0,0 0-3 15,3 0 1-15,0 3 10 16,0-2 7-16,2-1-7 16,1-2 0-16,0-1 2 0,0-2-6 15,-3-2-2-15,0-6 3 16,-3 0 1-16,0 0-2 16,-6 0-1-16,-3-3-3 15,-3 3-1-15,-3 0-8 16,-3 6-2-16,-3-1 1 15,-3 3 1-15,4 5 8 16,-1 6 5-16,0 5 0 16,3-3 1-16,6 3 3 15,0 0 3-15,6 0 2 16,3 0 3-16,6-1-7 0,6-1-1 16,6-4 0-16,2-2 0 15,1-3-20-15,6-5-9 16,-3-2-33-16,-3-1-14 15,2 1-32 1</inkml:trace>
  <inkml:trace contextRef="#ctx0" brushRef="#br0" timeOffset="19">13387 9940 184 0,'3'8'71'0,"-3"3"-38"0,0 2-25 15,0-5 16-15,-3 0 5 16,-2 0 7-16,-1 0-13 16,-3 2-5-16,-3-2-11 15,0-2-16-15,-3-4-6 0,3-2-40 16,-3-2-16-16,9-4-25 16</inkml:trace>
  <inkml:trace contextRef="#ctx0" brushRef="#br0" timeOffset="20">13664 9874 172 0,'-3'6'66'0,"6"-1"-36"0,3 0-26 0,0-2 13 15,0-1 1-15,6 1 1 16,-3 0-6-16,6-3 0 0,0-3-8 15,0 0-3-15,0-2-1 0,-1 0-1 16,-5 0 0-16,0-1 2 16,-3-2 1-16,-3 0-4 15,-3 0-1-15,-3 3-2 16,-3-3 0-16,-6 0-4 16,-6 8 0-16,1 0 2 15,-4 6 3-15,0 2 0 16,0-1 1-16,3 4 2 15,3 0 0-15,3 2 0 16,4 3 0-16,2 0 4 16,6-1 2-16,6 1 2 15,5-2 0-15,1-4-2 16,6-2 1-16,6-3-9 0,0-5-3 16,0-2-26-16,-4-4-12 15,1-1-47 1</inkml:trace>
  <inkml:trace contextRef="#ctx0" brushRef="#br0" timeOffset="21">13855 9840 128 0,'3'13'49'0,"3"-5"-26"0,3 3-7 0,-6-3 16 15,3 2 2-15,2 1 2 0,1-1-15 16,0 1-5-16,-3-1-10 16,3-2-2-16,0-2 0 0,-3-4-2 15,0 1 1-15,-6-3 0 16,3-3 1-16,0-2-2 16,0-3-2-16,0 0-4 15,0-2-2-15,0-1-11 16,0-5-3-16,0-2-23 15,3-1-8-15,0 3-26 16,0 3-13 0,3 2 45-16</inkml:trace>
  <inkml:trace contextRef="#ctx0" brushRef="#br0" timeOffset="22">14057 9803 176 0,'6'16'66'0,"0"-14"-36"0,3 12-24 0,0-9 15 15,-3-2-7-15,3-1 0 16,0 1-2-16,0-6 0 15,0 1-6-15,-3-1 0 0,0-8 4 16,2 3-6-16,-5-2-2 16,-3 2-4-16,-3 0-5 15,0 0-1 1,-2 0-7-16,-4 3-3 16,0 2 5-16,-3 3 3 15,0 5 1-15,3 6 1 16,-3 2 11-16,6 0 7 0,3 3 2 15,3-2 3 1,3-1-4-16,3 0 1 0,6-2-7 16,-3-1-1-1,3-5-13-15,0 1-7 0,3-6-31 16,2-3-15-16,1 0-16 16</inkml:trace>
  <inkml:trace contextRef="#ctx0" brushRef="#br0" timeOffset="23">14248 9800 116 0,'-3'0'44'0,"3"11"-24"0,0-1-17 15,3-2 10-15,-3 0 9 16,0 0 8-16,-3 0-4 0,0 0-1 16,3 0-14-16,-3-3-9 0,3 1-2 15,0-6 6-15,0 0 4 16,0 0-3-16,3-3 1 15,0-2-3-15,3-6 0 16,3-5-3-16,2 3-2 16,4 5 1-16,0 0-1 15,0 5 6-15,3 6 6 16,0 5 3-16,0 0 0 16,-3 3-3-16,-3-1-2 15,-1 1-9-15,-2-3 0 16,0 0-43-16,0-3-17 15</inkml:trace>
  <inkml:trace contextRef="#ctx0" brushRef="#br0" timeOffset="24">14804 9686 212 0,'-3'11'79'0,"6"5"-42"0,9 13-39 0,-6-11 14 16,-3 4-4-16,0-1 2 15,0 0-3-15,0 0 1 16,0-2-5-16,0-6-15 0,3-3-5 16,3-2-53-1,-3-5-52-15,6-6 34 16</inkml:trace>
  <inkml:trace contextRef="#ctx0" brushRef="#br0" timeOffset="25">14822 9559 208 0,'-15'-2'79'0,"27"-1"-42"0,-18 3-67 16,12 0 2-16,0 0-10 15,6 0 0-15,3 3-23 16,6-1-11-16</inkml:trace>
  <inkml:trace contextRef="#ctx0" brushRef="#br0" timeOffset="26">15129 9483 160 0,'-9'-14'60'0,"-3"7"-32"0,0-4-20 0,3 8 16 16,-3 1 8-16,0-1 4 15,-3 3-12-15,0 3-4 16,4 5-12-16,-1 7-10 0,3 9-3 16,3 19-3-16,3 4 0 15,3-2 2-15,0 3 4 16,3-6-4-16,0-5 0 15,0-5-24-15,0-6-10 16,-3-4-19 0,0-7-39-16,0-4 24 15</inkml:trace>
  <inkml:trace contextRef="#ctx0" brushRef="#br0" timeOffset="27">14879 9710 228 0,'-6'-2'88'0,"6"-1"-48"0,6 3-45 15,0 0 15-15,3 0-11 16,5-3 1-16,7 1 0 16,3-1 2-16,0 3-1 15,6 0-20-15,2 0-8 0,1 3-68 16</inkml:trace>
  <inkml:trace contextRef="#ctx0" brushRef="#br0" timeOffset="28">15361 9747 204 0,'6'13'77'0,"3"3"-42"0,3 19-30 0,-6-25 17 16,0 1-10-16,0 0 1 15,0-1-8-15,-1-2-1 16,1 0-2-16,0-3-21 0,0 1-10 16,-3-4-25-16,0 1-11 15,0-3-9 1</inkml:trace>
  <inkml:trace contextRef="#ctx0" brushRef="#br0" timeOffset="29">15498 9734 148 0,'-12'24'57'0,"6"-8"-30"0,-6 10-27 15,9-10 10-15,-6 3 13 16,-3 4 10-16,0 4-11 16,0-1-2-16,1-2-12 15,2 3-12-15,0-6-2 0,3 3-36 16,0-3-12-16</inkml:trace>
  <inkml:trace contextRef="#ctx0" brushRef="#br0" timeOffset="30">15572 9787 160 0,'-3'-3'63'0,"-6"6"-34"0,3 2-34 0,6 8 40 15,0 1-10-15,0 2 0 16,3-1-1-16,3 1-14 16,0 0-3-16,3-3-1 0,0-2 1 15,3-3 1-15,0-3 4 16,0-5 3-16,0-5-8 15,0-3-2-15,0 0-3 16,-6-3-2-16,-3 1 1 16,-3-6 1-16,-6 0-3 15,-6 3 0-15,0 2-1 16,0 1-2-16,-3 2-13 16,0 0-6-16,3 3-21 15,3-1-10-15,3 1-20 16,6 0-28-16,6-3 35 15</inkml:trace>
  <inkml:trace contextRef="#ctx0" brushRef="#br0" timeOffset="31">15685 9739 168 0,'6'21'63'0,"-3"-10"-34"0,0 13-16 0,0-14 19 16,0 4-7-16,0-1-2 15,6 0-2-15,0-2-1 16,0-1-11-16,3-2 1 0,0-2 1 15,0-6-4-15,3-3 1 16,-1-2-7-16,1-6-3 16,-3-2-4-16,0 0-1 15,-3 2 6-15,0 0 5 16,-3 6 0-16,0 2 1 0,0 9 1 16,3 2 1-16,0 2 5 15,3 4 3-15,0-1-6 16,-1 0-3-16,4-2-19 15,6-4-6-15,6-4-112 16</inkml:trace>
  <inkml:trace contextRef="#ctx0" brushRef="#br0" timeOffset="32">16370 9779 168 0,'-9'3'66'0,"9"-1"-36"0,0 1-35 16,3 13-4 0,0 2 3-16,0 9 20 15,0 7 13-15,-3 6-13 16,0 5 13-16,0-3 3 0,0-5-11 15,0-5-5-15,0-8-3 16,0-8 0-16,0-6 3 16,0-4 4-16,0-9-8 0,-3-8-3 15,0-10-4-15,-3-5-3 16,0-6-2-16,0-5-1 16,3 0-3-16,3-5 1 15,6 4-2-15,3 4 0 16,3 8 1-16,6 4 2 15,6 7 2-15,2 9 1 16,-5 9 5-16,0 2 2 16,-3 6 9-16,-6 2 4 15,-6 0 0-15,-3 1 0 16,-6 1-6-16,-6-1 0 16,0-4-10-16,-6-2-2 15,3-3-21-15,-3-2-9 0,3-3-27 16,-3 0-12-16,7-3-44 15,2 1-22 1</inkml:trace>
  <inkml:trace contextRef="#ctx0" brushRef="#br0" timeOffset="33">16587 9774 228 0,'3'13'85'0,"-3"5"-46"0,0-4-46 16,0-4 14-16,0 1-7 15,0 2 2-15,0 0-1 0,-3-2 2 16,3-1-2 0,0-2-14-16,-3-2-4 0,3-4-73 15,0-2-37-15</inkml:trace>
  <inkml:trace contextRef="#ctx0" brushRef="#br0" timeOffset="34">16566 9729 196 0,'-6'0'74'0,"12"-3"-40"0,-3 6-75 0,0-3-3 15,3 2-4-15,0-2 2 16,0 6 0-16,3 2 2 0</inkml:trace>
  <inkml:trace contextRef="#ctx0" brushRef="#br0" timeOffset="35">16706 10038 160 0,'0'56'60'0,"0"-40"-32"16,0-6-17-16,0-4 15 0,0-4-3 16,0-2 0-16,0 0-3 15,0 0-1-15,0-5-10 16,-3-8-5-16,3-6-1 0,-6-2-2 16,0-3-1-16,0-5 1 15,4-3-1-15,-1 1-3 16,8-4 0-16,4 3-1 15,0 6 3-15,3 5 0 16,3 8 1-16,0 5 0 16,3 8 2-16,-3 8 5 15,-3 0 4-15,-3 2 5 16,-6 3 2-16,-6 3-5 0,-3-3 0 16,0 1-13-16,-3-4-4 15,0-2-18-15,0-2-9 16,3-4-16-16,0-2-9 15,3-2-20 1,6-4-29-16,3-2 38 16</inkml:trace>
  <inkml:trace contextRef="#ctx0" brushRef="#br0" timeOffset="36">16882 9840 164 0,'27'10'63'0,"-12"-10"-34"0,2 0-12 0,-8 0 22 0,-3 0-13 15,0 0-3-15,0 0-9 16,0-5-1-16,0-3-8 15,0-2-3-15,-3-1 1 0,0 3-7 16,-3-2 1-16,-3-1-6 16,-3 0 1-16,-6 6 4 15,0 2 2-15,-3 3 8 16,1 6 6-16,2 4 3 16,3 6 0-16,3 3 12 15,3 2 8-15,3 3-4 16,9-1 2-16,3-1-17 15,5-4-4-15,10-5-17 16,6-7-6-16,6-9-46 16,2-5-18-16,1-2-60 15</inkml:trace>
  <inkml:trace contextRef="#ctx0" brushRef="#br0" timeOffset="37">17492 9771 76 0,'0'0'30'0,"0"0"-16"0,0 3-1 16,0-3 33-1,3 10-2-15,3 9-12 16,0 5-6-16,0 7-10 0,-3 4-2 16,3 2-8-16,0-3 9 0,0-5 7 15,0 0-5-15,-3-10-2 16,-3-3-6-1,0-6-4-15,0-4 0 16,-3-9-8-16,0-2 0 16,-3-6-4-16,0-5 0 15,3-5-1-15,0-5 2 16,3-1 2-16,3-2 2 16,6-5-4-16,3 2 2 15,6 8 2-15,-1 3 3 16,1 8 4-16,0 2 4 15,-3 6 0-15,0 5 0 0,-3 8 1 16,-3 2 1-16,-3 1-1 16,-6 2 1-16,-3 0-2 15,-6 1 2-15,0-4-6 16,-3 1-3-16,-3-3-17 16,-3-3-5-16,6 0-17 15,0-5-6-15,4 0-19 16,2-2-50-1,3-4 18-15</inkml:trace>
  <inkml:trace contextRef="#ctx0" brushRef="#br0" timeOffset="38">17718 9800 184 0,'3'21'68'0,"0"-7"-36"0,3-1-20 15,-3-8 21-15,0 3-4 0,0 0 3 16,-3 0-9-16,0-3-2 15,0 0-12-15,0-2-1 0,0 0-1 16,0-3-1-16,-3 0 1 16,3-3-4-16,-3 0 0 15,3-2-1-15,0 0 1 16,0-6-4-16,3-5-2 16,3 3-3-16,0 0 1 15,3 0-10-15,3 2-3 16,6 3-22-16,0 0-9 15,0 3-3-15,-1 2-1 16,1 1 3-16,-3-1-12 16,-3 0 23-16,0 3 26 15,-3 3 15-15,-3-3 34 16,0 3 14-16,-6-3-6 16,0 0-1-16,0 2-11 15,-3 4-3-15,0 4-16 16,0 3-1-16,0 1 1 0,0 2-1 15,3-1 3-15,3-1-2 16,3-1 0-16,0-3 1 16,3 1 4-16,3-6-8 15,0-2-3-15,5-6 0 16,-2-2 0-16,-3 0-6 16,6-1 0-16,-6-4 1 15,-9-1 1-15,-9-5 1 0,0 3 2 16,-6 3-5-16,0-4-1 15,0 4-9-15,0-1-4 16,0 3-20-16,1 0-6 16,2 3-26-16,6 2-9 15,3-2-14 1</inkml:trace>
  <inkml:trace contextRef="#ctx0" brushRef="#br0" timeOffset="39">18117 9723 184 0,'-12'6'68'0,"6"7"-36"0,-3 0-22 0,3-5 17 15,-2 8 2-15,-1 3 2 0,0-1-5 16,3 1-2-16,3-4-13 16,6 1-2-16,0-2-2 0,3-4 1 15,0-5 0-15,3-2-2 16,-1-6-1-16,1 1-3 15,0-4-2-15,0 1 1 16,-3-5 1 0,0-1 1-16,-3 3-4 15,-3-5-8 1,0 2-4-16,3 17-20 16,0 2 7-16,3 5 4 15,0 8 13-15,0 5 8 16,0 1 14-16,-3 10 9 15,-3-5 2-15,-3 2 1 16,-6-8-8-16,-3 1 0 16,-3-6-6-16,-9-5-1 15,-2-3-15-15,2-8-4 16,0-5-23-16,-3-2-6 16,6-3-27-16,6-11-12 15,4-8-22 1</inkml:trace>
  <inkml:trace contextRef="#ctx0" brushRef="#br0" timeOffset="40">18171 9768 200 0,'9'6'77'0,"-3"2"-42"0,9 23-34 16,-9-20 14-16,2 0 7 15,-2 2 6-15,0 3 8 16,0-3 2-16,-3 0-20 15,0 0-4-15,-3-2 0 0,0-3-8 16,0-3-3-16,0-5-2 16,0 0-1-16,0-2 0 15,0-4 0-15,-3-2 0 16,3-2 0-16,0-4-3 16,0-4 2-16,3-1-4 0,0 4 1 15,6-1-7-15,3 2-1 16,3 4-17-16,0-1-9 15,0 3-22-15,3 3-10 16,-1 2-4 0,1-2-20-16,-3 5 32 15,0-3 154 17,-6 3-21-32,-3 3 1 15,-6-3-32-15,0 5-15 16,-3 1-4-16,-3 4-1 15,0 1-11-15,-3 2 1 0,3 3 3 16,0 0-3-16,3 0 2 16,0 0-5-16,6-1-2 0,0-1-2 15,3-6-3-15,3-3-2 16,3-5-1-16,6-5-5 16,-3-1-2-16,-3-2-4 15,3-5 1-15,-7-3 16 16,-2 0 9-16,-3 1 6 15,-3 4 2-15,0 0 4 16,0 6 5-16,0 2-12 16,0 3-4-16,3 11-8 15,3 2-4 1,0 1 2-16,0-1 0 16,3 0 1-16,0 0-2 15,0-2 1-15,0-3-11 16,0-3-4-16,0-2-21 15,0-3-8-15,0-3-17 0,0-2-6 16,0-1-16 0</inkml:trace>
  <inkml:trace contextRef="#ctx0" brushRef="#br0" timeOffset="41">18623 9766 132 0,'-3'-13'52'0,"6"10"-28"0,-3 6 3 0,0-3 23 15,3 5-13-15,0 0-4 16,0 0-8-16,0 9-2 15,0 2-12-15,0-3 11 0,-3 0 5 16,0 0-1-16,0-2-1 16,0-1-9-16,0-2-3 0,0-2-7 15,0-4-4 1,0-2-4-16,0 0 1 0,3-2-8 16,3-1-2-16,0-13-7 15,3 3-2-15,0 2 2 16,3 3 3-16,-3 3 7 15,0 2 2-15,0 6 8 16,2 5 6-16,-8 3 5 16,0-3 4-16,0-1-3 15,0 1 0-15,-3-2-6 16,0-1-3-16,9-5-7 16,0-3-10-1,3-2-3-15,0-3 1 16,0-2 1-16,6 2 1 0,-3 0 2 15,-3 8 4-15,-1 8 3 16,1 2 11-16,-3 3 6 16,0 3 0-16,6 0 0 15,-3 0-6-15,-3-3-3 16,6-2-22-16,0-3-11 16,0-6-66-1,2-2-68-15,1-2 48 16</inkml:trace>
  <inkml:trace contextRef="#ctx0" brushRef="#br0" timeOffset="42">19478 9737 192 0,'-18'0'71'0,"9"2"-38"0,-3 9-25 0,3-6 16 16,0 3-1-16,-3 11 3 15,6-1-5-15,3 1-3 16,0 2-10-16,9 0 4 0,3-2 3 0,3-4-1 16,3-4 0-16,0-3 3 15,3-8 3-15,-4-3-1 16,1-2-2-16,-3-3-5 15,-6 0-2-15,-3-5-4 16,-3-6-1-16,-6 4-8 16,-3-1 0-16,-3 0-10 15,0 3-4-15,4-1-13 16,-1 4-6-16,3 2-21 16,-6 2-6-16,9 1-27 15,3 3-36 1,6-1 41-16</inkml:trace>
  <inkml:trace contextRef="#ctx0" brushRef="#br0" timeOffset="43">19546 9745 196 0,'12'13'74'0,"-3"-5"-40"0,-3 5-16 0,0 3 25 15,3 0-9-15,-3 0-2 16,-3 0-12-16,3-3-2 16,-1-3-11-16,-2 1 5 0,0-3 3 15,3-6-3-15,0-2-2 16,0 0-5-16,-3-2-4 15,3-3-3-15,0-6-1 16,0 3-3-16,0-5 1 16,0 8-2-16,0-3 0 15,0 8 1-15,0 5 4 16,3 0-1-16,-3 3 1 0,3 0 2 16,0 0 2-16,0 0-3 15,-1-3 0-15,1-2-15 16,0-3-4-16,0-3-21 15,0-5-9-15,0-5-9 16,9-5-3-16,-6 4-6 16,0-10-16-1,-3-2 33-15,6-8 148 32,-15-19-8-17,0 13 5-15,0 11-38 16,0 8-19-16,3 10-20 15,3 9-6-15,0 12-7 0,2 11 4 16,1 6 4-16,-3 4-4 0,0 7 0 16,0-7-6-16,0 1-2 15,0-6-22-15,-3-2-8 16,0-5-67 0,0-3-57-16</inkml:trace>
  <inkml:trace contextRef="#ctx0" brushRef="#br0" timeOffset="44">19733 9718 316 0,'-5'-5'121'0,"5"10"-66"0,11-7-71 0,-2 2 15 0,3-3-3 15,12 0 3-15,0 1-3 16,3-1 1-16,-1 0 1 15,1 3-28-15,0-2-9 0,-3 2-80 16</inkml:trace>
  <inkml:trace contextRef="#ctx0" brushRef="#br0" timeOffset="45">20046 9821 208 0,'0'43'79'0,"3"-27"-42"0,3 7-41 15,-3-9 15-15,-3 1 16 16,0 1 10-16,0-2-13 16,0-1-5-16,0-3-12 0,0-2-3 15,0-2 2-15,-3-6-8 0,0 0 0 16,0-6-2-16,0-2 2 16,0-5 1-16,-3-3 1 15,0-5-3-15,3-8 2 16,3-3 1-16,3 1 0 15,3 1-3-15,3 4 2 16,9-1 5-16,0 6 5 16,0 8-3-16,-1 3 2 15,1 7 1-15,0 0 5 16,-3 6-2-16,-6 5 3 0,-3 0-2 16,-6 2 0-16,-6 1-7 15,-3-1-2-15,-3-2-13 16,-6 6-7-16,3-4-24 15,1-10-10-15,2 0-27 16,3-2-9-16,3 2-11 16</inkml:trace>
  <inkml:trace contextRef="#ctx0" brushRef="#br0" timeOffset="46">20219 9705 240 0,'3'11'90'0,"-3"2"-48"0,0 5-42 15,3-10 18-15,0 8 3 16,-3 3 7-16,0-1 5 0,3 1 4 16,3-3-20-1,-1-3-3-15,7-3 0 0,0-2-13 0,-3-2-2 16,6-6-11-16,0-3-3 16,0-8-8-16,-3-5-2 15,0-2-1-15,-3-3 2 16,0 2 6-16,2 3 4 15,-5 3 12-15,0 3 6 16,0 2 3-16,0 5 1 16,3 3 9-16,0 8 6 15,0 8-6-15,0 2 1 16,0-2-7-16,0 0-1 16,0-3-6-16,0-2-3 0,0-3-14 15,-3 0-6-15,0-6-23 16,5-7-11-16,1-5-32 15,3-6-48 1,3-8 35-16</inkml:trace>
  <inkml:trace contextRef="#ctx0" brushRef="#br0" timeOffset="47">20615 9382 296 0,'6'0'110'0,"-9"11"-60"0,6 2-56 16,-3-2 19-16,2 10 3 15,1 10 5-15,0 14 0 16,-3 8-1-16,0-5-10 16,-3 0-6-16,3-3-1 0,-3-8-13 15,3-6-3-15,-2-4-32 16,2-9-10-16,-3-2-80 16</inkml:trace>
  <inkml:trace contextRef="#ctx0" brushRef="#br0" timeOffset="48">20442 9649 332 0,'3'-16'123'0,"12"32"-66"0,9-24-66 0,-7 11 20 16,7-6-6-16,9 1 2 15,9-1 3-15,5 3 1 0,1-8-5 16,0 0-39-16,-4 0-16 0,1 0-94 15</inkml:trace>
  <inkml:trace contextRef="#ctx0" brushRef="#br0" timeOffset="49">8842 7557 76 0,'6'0'30'0,"-3"-3"-16"0,0 0 14 15,-3 3 21-15,0 0 3 0,0 0 4 16,0 6-11-16,-3 1-3 16,-3 7-24-16,-6-1 1 0,-3 0-1 15,-8 3-10-15,-1 0-2 16,0 0-4-16,0 0-2 15,3 0 1-15,1-3-1 16,5-3 0-16,3 4 2 16,3-4-3-16,3-2 0 15,3 3-1-15,3-1-2 16,3 1 3-16,3 5 0 16,3 5-2-16,3-3 0 15,0 4 4-15,5-4 1 16,-2-2-3-16,0 0-1 0,0 0 1 15,0-3 0 1,0 0-13-16,-3-5-5 16,0 0-28-16,0-3-10 15,-1-2-43-15</inkml:trace>
  <inkml:trace contextRef="#ctx0" brushRef="#br0" timeOffset="50">8682 7792 216 0,'-9'-3'82'0,"9"3"-44"0,3 0-36 0,-3 0 19 16,8 0-2-16,7 0 3 15,6 0 8-15,9-2 3 16,9-1-17-16,5 0-3 0,10 1-1 16,2-1-3-16,7 3 2 15,-6 0-8-15,-4 0-4 16,-5 0 0-16,-4 0 2 16,-5 3-2-16,-3-3-2 15,-6 0-58-15,-7-3-26 16,-11 3-40-1</inkml:trace>
  <inkml:trace contextRef="#ctx0" brushRef="#br0" timeOffset="51">9833 7760 148 0,'-3'-2'55'0,"-11"2"-30"0,8 0-18 15,6 0 15-15,-3 2 0 16,-3 1 4-16,-3 0-5 15,0 2-3-15,-3 0-10 16,0 0-3-16,0 1 1 0,3-1-3 16,0 3-2-16,6 0-3 15,3 0 1-15,3 2 1 16,6 4 0-16,3-1 0 16,6 0 2-16,3 3-3 0,-3-3-2 15,-3 0 4-15,-4 1 3 16,-2-1 1-1,-3-3 2-15,-6 1 0 0,-9 0 1 16,-3-3-2-16,-2-1-1 16,-4-1-10-16,0-4-2 15,0-2-9-15,0-2-3 16,6-1-23-16,0-2-8 16,3-6-36-1</inkml:trace>
  <inkml:trace contextRef="#ctx0" brushRef="#br0" timeOffset="52">9917 7639 200 0,'-6'-6'77'0,"6"6"-42"0,0 3-41 15,0-3 12-15,0 5 5 16,0 6 7-16,0 7 6 15,3 9 5-15,0 7-15 16,0 6-6-16,0 0-3 0,0-3-1 16,0-3 2-16,0 0-10 15,-3-5-4-15,0 1-43 16,0-15-18-16,0 1-31 16</inkml:trace>
  <inkml:trace contextRef="#ctx0" brushRef="#br0" timeOffset="53">9836 7792 220 0,'0'-5'82'0,"12"2"-44"0,3-2-47 0,-6 2 14 15,0 0-5-15,3 1 2 16,3 2-3-16,0 0 0 15,0 0-39-15,0 2-15 0,-1-2-26 16,-2 3-10 0</inkml:trace>
  <inkml:trace contextRef="#ctx0" brushRef="#br0" timeOffset="54">10033 7821 160 0,'0'19'63'0,"3"4"-34"0,3 1-25 16,-3-16 13-16,0 3 3 15,6 2 4-15</inkml:trace>
  <inkml:trace contextRef="#ctx0" brushRef="#br0" timeOffset="55">10069 7945 351 0,'0'11'17'0,"0"-3"-4"0,3 0-8 15,-6-3-2-15,6-2 3 16,-6-3 3-16,0 0-4 16,0-3-3-16,0-2 3 0,3-3 1 15,0 0 0-15,0-3-1 16,0 1-6-16,6-1 1 15,0-5 0-15,0 3 0 16,2 3-3-16,4-1 2 16,-3 3-19-16,3 3-9 15,0-1-21-15,0 4-6 16,3-1-21 0,-3 8-20-16,0-2 39 15</inkml:trace>
  <inkml:trace contextRef="#ctx0" brushRef="#br0" timeOffset="56">10229 7900 144 0,'-3'6'55'0,"3"-1"-30"0,3-2-16 0,-3-3 14 0,0 0-2 15,6 2-1-15,-3-2-8 16,3 0-3-16,0-2-5 16,3-1-1-16,0 0 1 0,0-5-2 15,-3-2-2-15,3-1 1 16,0 3 1-16,-9-5-1 15,-6 0-1 1,-3 2 1-16,0 3-4 16,0 3 2-16,0 5-1 15,0 11-2-15,0 5 3 16,0-3 2-16,0 3 0 16,6 0-1-16,3-1-2 15,3 1 1-15,3 0 1 16,0-3 2-16,9-2-14 15,3-3-5-15,0-3-29 16,3-2-52-16,0-3 12 16</inkml:trace>
  <inkml:trace contextRef="#ctx0" brushRef="#br0" timeOffset="57">10450 7824 160 0,'-12'-24'60'0,"6"24"-32"0,-3 0-17 0,3 0 18 15,0 3-15-15,-3 7-5 16,0 6-5-16,0 0-1 16,0 2-2-16,3 1 6 0,3-1 3 15,0 1-3-15,3-3-2 0,3-3 0 16,3-2-1-16,3-3-2 16,0-3-2-16,3-5-2 15,-3-3 1-15,0-5-4 16,0 0-1-16,-3 0 5 15,0-2 2-15,-3-1 3 16,0 3 0-16,-3 3 11 16,0 0-2-1,0 2 1-15,0 3-11 16,0 0-1-16,3 5 2 16,3 3 2-16,-1 0 0 15,1 3-1-15,0-1-6 16,0 1-1-16,6-3-13 15,-3 0-2-15,0-3-38 16</inkml:trace>
  <inkml:trace contextRef="#ctx0" brushRef="#br0" timeOffset="58">10575 7795 120 0,'0'-3'46'0,"3"6"-24"0,-3 2-21 0,0 3 8 0,3 0 25 16,-3 5 13 0,0 3-13-16,3 0-5 0,-3 0-17 15,0 0-1-15,0-3 0 0,0-3-4 16,0 1 1-16,0-3-5 16,0 0-2-16,0-6 2 15,0-2 0-15,0-2-6 16,3-3-2-16,-1-3-9 15,1-3-2-15,0 0 2 16,3-4 1-16,-3-4 3 16,3 6 4-16,0 7 3 15,0 4 2-15,0 10 9 16,0 0 5-16,0 2 2 16,0 4 1-16,-3-1 0 15,0 0 0-15,0-2-4 16,0-3 0-16,-3-3-7 15,0 0-3-15,0-5 3 16,0 0 1-16,6-5-5 0,0-3-2 16,0-5-3-16,0-6 0 15,6-5-6 1,0 3-4-16,5 3 5 0,1 2 5 16,0 8 7-16,0 5 3 15,0 11 6-15,-3 8 3 16,0 5-2-16,-3 3 2 15,-4 0-6-15,1-3-3 16,-3-3-6-16,0-2-2 16,-3-5-63-16,0-3-95 31</inkml:trace>
  <inkml:trace contextRef="#ctx0" brushRef="#br0" timeOffset="59">11727 8345 176 0,'-9'5'66'0,"6"6"-36"0,-3 5-22 0,3-8 18 16,-15 2-2-16,0 3 1 15,0 1-8-15,-3 2-2 16,3-3-9-16,4 3 0 0,-1-3 4 16,3-3-6-16,3-2-2 15,3 0-1-15,3 0-1 16,3 3-3-16,6-1 0 16,3 1 2-16,0 2 0 15,9 1 1-15,2-1 0 16,1-3-7-16,0 1 0 15,0-3-17-15,0 0-4 0,-3-3-30 16,2-5-11-16,-5-3-7 16</inkml:trace>
  <inkml:trace contextRef="#ctx0" brushRef="#br0" timeOffset="60">11637 8493 188 0,'-24'-3'71'0,"24"6"-38"0,0-3-21 0,0 0 32 15,9 0-1 1,9 3-9 0,0 2-18-16,9-5-2 0,6 0 0 15,17 0-7-15,1 0-2 16,-1 0-1-16,4 0 2 15,-3-3-3-15,-4 3 0 16,-5 0-1-16,-6 0 1 16,-4 6-7-16,-8-6 1 15,-3 0-34-15,-6-3-13 16</inkml:trace>
  <inkml:trace contextRef="#ctx0" brushRef="#br0" timeOffset="61">12643 8438 136 0,'-9'-6'52'0,"6"6"-28"0,-3-2-17 15,-2 2 15-15,-1 0-2 16,-9 2 0-16,0 4-4 0,0 4 0 16,0 3-9-16,0 6-4 0,0-1-2 15,7 4 3-15,2-1 2 16,6 0-2-16,3-3-1 15,3-2 1-15,6-2 0 16,-1-7 2-16,10-4 3 16,0-6-6-16,-3-2-2 15,0-3-1-15,-3 0 2 16,-3-2 1-16,0-1 1 16,-3-2 2-16,-3 2 3 15,0 1 2-15,-3 2 3 0,0 8 2 31,0 5-12-31,0 3-4 0,3 3-3 16,0-1 2-16,3 3-9 16,-1-2-1-16,1 0-23 15,3-3-8-15,0-1-27 16,0-4-46 0,0-3 28-16</inkml:trace>
  <inkml:trace contextRef="#ctx0" brushRef="#br0" timeOffset="62">12721 8451 160 0,'0'0'60'0,"3"16"-32"0,0-3-26 0,0-3 14 16,0 1 5-16,0 2 5 16,3 1-8-16,-3-1 0 15,-1-3-11-15,1-2-2 0,-3 0-1 16,0-2 0-16,0-6 2 15,0 0 3-15,0 0 5 16,0-3-2-16,0-2 1 16,0-1-3-16,0-2-1 15,3-5-5-15,0-3-3 16,3 3-3-16,3 2 1 16,6 1-4-16,0 5-1 15,0 2-19-15,0 0-7 16,0 9-29-16,0-4-12 15,-3 3-12 1</inkml:trace>
  <inkml:trace contextRef="#ctx0" brushRef="#br0" timeOffset="63">12929 8234 152 0,'0'2'57'0,"3"17"-30"0,0 10-29 0,0-13 11 0,0 5 7 15,0 3 7-15,-3 2 3 16,0 6 4-16,0-3-16 15,0-2-8-15,0-3-4 0,0-6 0 16,0-2 3-16,0-3-2 16,0-5 0-16,0 0 1 15,0-3 2-15,0-5-3 16,0-2-2-16,0-1-5 16,3-5 0-16,3 0 0 0,0-5 2 15,0 2 1-15,6 1 1 16,0 2-3-16,2 8 0 15,1 2 4-15,0 6 1 16,-3 3 13-16,0 0 5 16,-3-1 1-16,-3 1 2 15,-6 2-2-15,-3 0 2 16,-6-2-11-16,0-1-4 16,-6-2-12-16,0 0-5 15,0-2-15-15,1-4-7 16,2-2-22-16,0 0-8 0,3-2-26 31,3-4-29-31,3-2 42 0</inkml:trace>
  <inkml:trace contextRef="#ctx0" brushRef="#br0" timeOffset="64">13123 8475 216 0,'0'18'82'0,"5"1"-44"0,1-6-44 15,-3-5 14-15,0 0-1 16,-3 0 6-16,0 0-5 16,0 0-2-16,0 0-3 15,0-3-25-15,0 0-7 0,0-2-68 16</inkml:trace>
  <inkml:trace contextRef="#ctx0" brushRef="#br0" timeOffset="65">13114 8398 228 0,'-6'-8'88'0,"9"8"-48"0,0-8-60 0,0 5 7 16,0-2-16-16,0 0-5 16,2-8-19-16,4-9-6 15,0 1 2-15,3 3 5 16</inkml:trace>
  <inkml:trace contextRef="#ctx0" brushRef="#br0" timeOffset="66">13239 8197 216 0,'12'5'82'16,"-9"3"-44"-16,-1 5-27 0,1 0 21 0,0 11-8 15,3 5 0-15,0 3-11 16,0 0-3-16,-3 2-6 16,3-2-3-16,0 0 0 0,-6-3-6 15,0-5 1-15,-9-3-42 16,12-3-19-16,-9-2-44 15</inkml:trace>
  <inkml:trace contextRef="#ctx0" brushRef="#br0" timeOffset="67">13161 8432 256 0,'-6'0'96'0,"9"0"-52"0,3 0-51 0,-6 0 16 15,6 0-8-15,0 0 2 16,3 0 0-16,0 0 1 16,6 0-2-16,3 0-32 0,0 0-15 15,-4-2-37 1,1 2-37-16,-3 0 41 16</inkml:trace>
  <inkml:trace contextRef="#ctx0" brushRef="#br0" timeOffset="68">13364 8464 164 0,'9'24'63'0,"-6"-16"-34"0,0 13-14 0,0-13 18 0,-1 2-10 16,1 1-3-16,0 0-5 16,-3-1 0-16,0-2-8 15,0-3 0-15,0 1 3 0,0-4-4 16,0-2-1-16,-3 0-2 16,0-2-3-16,1-4 7 15,2-1 3-15,0-7-3 16,0 1 1-16,0-5-7 15,2 2-3-15,1 0-2 16,3 3 0-16,3-1-11 16,6 4-5-16,0 2-20 15,6 3-8-15,-3-1-5 16,0 4-2-16,0-1 1 16,-1 0 1-1,-2 3 27-15,-3 0 28 0,-3 0 16 16,0 0 24-16,-3 0 8 15,-6 0-9-15,-3 0-4 16,-3 6-13-16,0-1-4 16,-3 5-12-16,-6 6-5 0,3 0 0 15,3 0 0-15,3 0 1 16,1 2 0-16,5-2 0 16,3-2 2-16,2-4 3 15,1 1 0-15,3-6 0 16,0-5-3-16,3-3-1 15,0-2-3-15,-3-3-2 0,0 0 1 16,-3 0 1 0,0-5 5-16,-3-3 6 15,-3 0-9-15,0 3-2 16,0 2-2-16,0 6 2 0,0 5-3 16,0 3 0-16,0 7 1 15,3 1 0-15,0 0 0 16,3-1 0-16,0 1-3 15,0-1 0-15,0 1-12 16,3-3-2-16,-4-3-25 16,4-2-10-16,-3-3-33 15,3-3-18 1,3-2 49-16</inkml:trace>
  <inkml:trace contextRef="#ctx0" brushRef="#br0" timeOffset="69">13724 8443 120 0,'0'-3'46'0,"3"6"-24"0,-3 0-17 0,3-1 13 16,3 6 5-16,0 3 6 16,3 2-7-16,0 0-3 15,-4 6-11-15,1-1-1 0,0 1 0 16,0-3-3-16,0-3-1 15,-3-3-1-15,0-2 1 16,-3-2 2-16,0-6 4 16,-3 0-2-16,0-3-2 0,0-2 2 15,0-6 0 1,0 1-3-16,3-1-1 16,3-2-3-16,3-3-3 0,0 3-1 15,3-1 3-15,3 1-2 16,3 3-1-1,0 2-24-15,3 2-9 0,6 1-36 16,-4 0-36 0,4 5 38-16</inkml:trace>
  <inkml:trace contextRef="#ctx0" brushRef="#br0" timeOffset="70">14048 8485 196 0,'-12'29'74'0,"9"-26"-40"0,3 5-40 0,0-3 12 16,0 3-2-16,0 0 5 15,0 3-5-15,0-1-2 16,3-2-1-16,0 0-21 0,0-3-9 16,3-2-54-1</inkml:trace>
  <inkml:trace contextRef="#ctx0" brushRef="#br0" timeOffset="71">14007 8337 148 0,'-9'-5'57'0,"9"5"-30"0,3-19-73 15,0 14-9-15,3-6 4 16,0 1 4-16</inkml:trace>
  <inkml:trace contextRef="#ctx0" brushRef="#br0" timeOffset="72">14152 8229 136 0,'3'15'52'0,"0"12"-28"0,9 18-17 0,-9-27 15 16,0 6-2-16,-3 5 0 15,0 3-2-15,0-5-1 16,3-4-9-16,0 1-5 0,0-5-2 15,0-1-19-15,-3-5-8 16</inkml:trace>
  <inkml:trace contextRef="#ctx0" brushRef="#br0" timeOffset="73">14271 8501 208 0,'-2'8'79'0,"2"-13"-42"0,8 15-45 0,-2-4 10 0,0-1-3 16,0 0 2-16,3 3 0 16,0-3-1-16,0 1 1 15,0-4-8-15,6-2-25 16,0 0-7-16,0-2-13 16,-3-6-18-1,-1 0 22-15,-2 0 50 16,0 3 27-16,-3 2 21 15,-3 6 9-15,-3 2-11 16,0 5-7-16,-3 9-10 16,-3 5-5-16,0 0-14 15,-3 5-5-15,1 5-1 0,2-5-1 16,0-5 0-16,3-5-19 16,0-1-5-16,0-5-35 15,6-2-13-15,9-6-16 16</inkml:trace>
  <inkml:trace contextRef="#ctx0" brushRef="#br0" timeOffset="74">14536 8475 240 0,'3'-16'90'0,"6"26"-48"0,3-18-51 0,-6 8 12 15,3 0-7-15,0 0 0 16,3 0 3-16,3 3 0 0,0 2 1 16,0 1-42-16,2-4-19 15,4-4-24-15</inkml:trace>
  <inkml:trace contextRef="#ctx0" brushRef="#br0" timeOffset="75">14819 8451 228 0,'-18'5'85'0,"15"-8"-46"0,-3 6-35 15,3 0 21-15,0 2-10 16,0-5 0-16,3 5-12 16,3 1-1-16,3 2-2 15,3 2-3-15,3 1 2 0,0-1-4 16,-3 1 1-16,-3-1 6 0,-6 1 4 15,-3 0-3-15,-6 2 0 16,0-3 1-16,-3 1 0 16,-3-3-7-16,1-3 0 15,2-2-28-15,0-3-9 16,3 0-33 0,3-3-47-16,9 1 32 15</inkml:trace>
  <inkml:trace contextRef="#ctx0" brushRef="#br0" timeOffset="76">14929 8522 232 0,'-6'3'88'16,"6"2"-48"-16,0 6-47 0,0-3 16 0,0 0-8 16,0 2 2-16,0 1-4 15,0-1 0-15,0-2 1 16,0 0-38-16,0-2-14 0,6-1-38 15</inkml:trace>
  <inkml:trace contextRef="#ctx0" brushRef="#br0" timeOffset="77">14923 8387 268 0,'-12'-5'101'0,"15"2"-54"0,0 3-59 0,0 0 13 16,3 0-7-16,0 0 4 16,3 0-32-16,3 0-14 15,0 0-51-15,3 0-22 16</inkml:trace>
  <inkml:trace contextRef="#ctx0" brushRef="#br0" timeOffset="78">15042 8430 236 0,'-6'0'90'0,"9"0"-48"0,0 0-38 0,0 0 21 16,3 0-12-16,3 0 0 0,6-3-7 16,3-2-4-16,0 2-1 15,0 0-1-15,0 1 0 0,-1-1-9 16,-2 3-2-16,-6 3-1 15,-3 5 2-15,-6 2 4 16,-6 9 1-16,-3-3 0 16,-6 2 4-16,-2 1 6 15,2-1 7-15,0-2-2 16,6 0 2-16,0-3-7 16,6-2-3-16,3-1 1 15,6 1 2-15,3-3 0 16,3 0 0-16,3 0-3 15,0-3-2-15,-1 3-19 0,1-5-8 16,0-3-28-16,-3-3-10 16</inkml:trace>
  <inkml:trace contextRef="#ctx0" brushRef="#br0" timeOffset="79">15084 8514 244 0,'-3'0'90'0,"6"0"-48"0,3 0-38 0,0 0 19 0,3 0-9 16,0 0 0-16,6 0-8 16,3 0-2-16,-1 0-2 15,1 0-30-15,6-2-14 0,-3-1-27 16,3 8-12-16,-6-7 0 15</inkml:trace>
  <inkml:trace contextRef="#ctx0" brushRef="#br0" timeOffset="80">15337 8530 192 0,'0'0'71'0,"3"0"-38"0,3 3-23 16,0-3 17-16,0 0-11 15,3-3-2-15,3 1-6 16,0-4 0-16,0 1-5 15,2-6-2-15,-2 1 2 0,-3-1-2 0,-3 3 2 16,0 0-2-16,-6 0 2 16,-3 0-4-16,-3 3-2 15,-6 0-1-15,-3 5 0 16,1 0 3-16,-1 3 2 16,3 7-2-16,3 3 0 15,0 1-1-15,3-1 0 16,3 0 2-16,3 0 2 15,3 0-3-15,3 1 0 16,6-4-12-16,3-2-7 16,3-2-33-16,2-4-14 15,1-2-11-15</inkml:trace>
  <inkml:trace contextRef="#ctx0" brushRef="#br0" timeOffset="81">15638 8453 164 0,'-3'-10'63'0,"-3"5"-34"0,-6 2-21 15,9 3 16-15,-3 3-6 16,-6 2 0-16,-3 5-10 16,0 6-3-16,3-2-3 15,3 1-2-15,4 1 1 0,2 3-1 16,6-3 0-16,2 0 0 16,4-3 2-16,0-5 1 15,3-6 1-15,0-4 0 16,0-4 0-16,-3-1-7 15,0-4 0-15,0-8-1 0,-3-2 2 16,-3-3-1 0,-3-5 1-16,0 0 4 0,-3-10 1 15,-3 4 5-15,0 3 3 16,0 9 0-16,0 4 1 16,3 6-4-16,0 5-3 15,0 11-7-15,3 12-1 16,3 9-1-16,3 5-1 15,3 8 4-15,3-2 0 16,0-1 1-16,6-2 0 16,-1-3-11-16,1-5-5 15,3-6-87 1</inkml:trace>
  <inkml:trace contextRef="#ctx0" brushRef="#br0" timeOffset="82">16129 8181 152 0,'0'-3'57'0,"3"6"-30"0,0 10-25 16,3-2 14-16,0 15 5 15,-3 6 5-15,0 8-1 16,0 2 0-16,0-2-14 15,0-6 2-15,0-2 1 0,0-6-7 16,-3-5-4-16,0-5 0 0,0-2 2 16,0-4-2-1,0-5-2-15,0-5-3 16,3-2-1-16,-3-6-1 16,3-3 3-16,5-5-5 0,1 0 0 15,3 1 0-15,0 4 2 16,3 3 2-16,0 3 1 15,3 5 1-15,0 8 0 16,0 2 2-16,-7 1 3 16,-5 2 7-16,-6 0 2 15,-6 1-3-15,-2-1 1 16,-4 0-14-16,-6-2-3 16,-3-3-18-16,0-3-8 0,3-2-12 15,3-3-4 1,3-3-3-16,3 0-39 15,7-2 10-15</inkml:trace>
  <inkml:trace contextRef="#ctx0" brushRef="#br0" timeOffset="83">16296 8443 148 0,'14'5'57'0,"-8"-5"-30"0,3 21-16 16,-3-10 15-16,3 2-1 15,0 0 2-15,0 3-2 16,0 0 0-16,0-3-14 15,0 1-4-15,0-4-1 0,0-5-1 16,3-2 0-16,0-3-10 0,-4-3-2 16,7-4-7-1,-3-1-2-15,-3-6 4 16,0 1 5-16,-3 0 2 0,-3 0 3 16,0 2 5-16,0 3 3 15,-3 3 2-15,3 13 7 16,3 2-4-1,0 6-4-15,3 0-1 16,0 0-4-16,0 0-2 16,3-3-6-16,-1-2-4 15,4-3-19-15,3-6-6 16,6-4-22 0,0-4-46-16,0-4 16 15</inkml:trace>
  <inkml:trace contextRef="#ctx0" brushRef="#br0" timeOffset="84">16769 8300 132 0,'-12'-61'52'0,"3"48"-28"16,-3 0 5-16,9 7 23 0,-3 4-13 15,0-1-2-15,0 6-24 16,-3 5-8-16,3 15-4 16,0 4-4-16,3 7 0 0,3 1 4 15,0 7 1-15,3-2 0 16,0-6-2-16,0-2-10 15,0-3-4-15,0-5-39 16,-3-6-18-16,3-2-12 16</inkml:trace>
  <inkml:trace contextRef="#ctx0" brushRef="#br0" timeOffset="85">16560 8424 160 0,'12'-5'60'0,"6"5"-32"0,18-3-33 0,-18 1 12 16,6-1-8-16,2 0 0 15,4 1-17-15,3-3-8 16,0 2-37-16,-1-2-15 16</inkml:trace>
  <inkml:trace contextRef="#ctx0" brushRef="#br0" timeOffset="86">16915 8189 180 0,'-33'-16'68'0,"30"16"-36"0,-3 8-18 16,3-3 20-16,0 6-13 15,0 7-2-15,0 14-2 16,3 5-2-16,0 5-7 16,3 1-10-16,0-4-3 0,0-1 2 15,0-4 3-15,0-2-15 16,0-6-6-16,-3-5-45 15,0-5-60 1,3-5 30-16</inkml:trace>
  <inkml:trace contextRef="#ctx0" brushRef="#br0" timeOffset="87">16778 8430 188 0,'6'-6'71'0,"9"4"-38"0,8-6-39 0,-11 5 12 15,6 3-6-15,3 0 2 16,3 3-3-16,0-1 0 16,-1 1 1-16,-2 2 0 0,3 3 0 15,-6 0 2-15,3-2 1 16,-3-1 12-16,-3-3 7 16,-4-2-2-16,-2 0-2 15,-6-5-4 1,-6 0-12-16,0-3-4 15,-3 0-4-15,0 0 1 16,-2 3 3-16,-4 2 1 0,-3 3-2 16,0 5 0-1,0 3 4-15,3 6 1 0,3 1 6 16,3 1 3-16,3 0-2 16,6 0 2-16,3 0-6 15,6-3-3-15,0-2-15 16,0-3-4-16,0-3-20 15,6-2-9-15,0-3-28 16,2-3-33 0,-2-2 37-16</inkml:trace>
  <inkml:trace contextRef="#ctx0" brushRef="#br0" timeOffset="88">17183 8443 140 0,'-3'-5'52'0,"6"10"-28"0,-3 0-28 15,0 11 60-15,0-3-14 16,0 0-9-16,-3 1-7 15,0-1-16-15,0-2-2 0,3-1-1 16,0-2-1-16,0-3 1 16,0-2 5-16,0-3 4 15,0-3 1-15,3-2 1 16,3 0-7-16,0-6-4 16,5-5-9-16,4 3-1 15,9-3-17-15,-3 0-6 16,9 6-86-1,-1-1-52-15,-2 3 69 16</inkml:trace>
  <inkml:trace contextRef="#ctx0" brushRef="#br0" timeOffset="89">11283 7779 140 0,'0'2'55'0,"3"4"-30"0,0 2-7 0,0 2 18 0,3 6-3 16,0 0 3-16,3 0-11 15,0 0-3-15,0 0-13 16,0-6-1-16,-3 1-1 0,-1-1-1 15,1-2 1-15,0 0-2 16,-3-2 0-16,0 1-6 16,0-1-1-16,0-1 1 15,-3 3 0-15,3-3 1 16,-3 1 2-16,0-6-1 16,0 5-1-16,0-5 1 15,0 0-1-15,0 0 2 16,0 0 1-16,0 0-1 15,0 0-2-15,0 0 5 16,0 0 4-16,0 0-5 16,0 0-2-16,0 0-1 15,0 0-1-15,0 0 2 0,0 0 1 16,0 0-1-16,3-3 1 16,0 1 0-16,0-4 1 15,3 1-2-15,-3 0 1 16,0-3-2-16,0-3 2 15,0 1-2-15,0-9 2 16,0-2 0-16,0 2 3 16,0 1-3-16,0 2-2 15,0 3 0-15,-3 2-1 16,6 3-22 0,0 3-19-16,-3 0-8 15,3 2-20-15,3 3-9 0,0 8-11 16</inkml:trace>
  <inkml:trace contextRef="#ctx0" brushRef="#br0" timeOffset="90">11563 7824 108 0,'0'0'44'0,"0"-13"-24"0,-3 18-13 15,3-8 13-15,0 1 7 16,0-1 6-16,-3 3-4 15,-3 0-3-15,0 5-14 16,0 0-3-16,-3 6 1 0,-6 2-2 0,3 3 1 16,0 5-3-16,3-2-1 15,4 2-1-15,-1-2 0 16,9-1-2-16,2-5-2 16,4-2 1-16,0-3 1 15,3-3 1-15,0-8 1 16,0-2-2-16,0-3-2 15,0-2 1-15,-3-4-1 16,-3-1 0-16,0 1 2 16,-3-4-1-16,-3-3 2 15,0 5-4-15,0 2 0 16,0 4 1-16,-3 2 0 16,3 3 0-16,0 5 2 15,0 8-1-15,3 5 2 16,0 3-4-16,3 0-2 0,0 2 2 15,5-2 2-15,1 0-7 16,3-3-1-16,0-2-40 16,0-3-19-16,0-3-28 15</inkml:trace>
  <inkml:trace contextRef="#ctx0" brushRef="#br0" timeOffset="91">11738 7803 140 0,'-6'0'55'0,"9"18"-30"0,0 11-18 0,0-21 13 15,0 3 7-15,0-1 8 16,0 1-7 0,3-1-4-16,0-2-14 0,-3 3-4 0,0-3-2 15,0-3 0-15,-3 1 2 16,0-6-3-16,0 0 0 15,0 0-1-15,0 0-2 16,0 0 1-16,-3 0 1 16,0-3 1-16,0-2 3 15,0-1 1-15,3-2 1 16,0 3-2-16,3-8-1 16,3 2-3-1,0-2-2-15,0 0 3 16,3 2-11-16,0 3-2 0,0 0-15 15,0 3-6-15,-3 0-20 16,0 2-5 0,0 0-87-1,0 9 76-15</inkml:trace>
  <inkml:trace contextRef="#ctx0" brushRef="#br0" timeOffset="92">11899 7863 152 0,'0'22'57'0,"6"-17"-30"0,-3 5-14 15,3-4 19-15,0 4-12 0,0 1-3 16,-3 2-8 0,0-2-1-16,0-1-5 0,0 1-13 0,0-3-5 15,-3-3-40 1,0-5-51-16,3-3 20 16</inkml:trace>
  <inkml:trace contextRef="#ctx0" brushRef="#br0" timeOffset="93">11902 7736 220 0,'-6'-8'82'0,"-3"8"-44"0,15 0-42 0,-6 0 13 16,3 0-5-16,-3 0-9 16,12 0-6-1,3 3-36-15,0 2-17 16,0 1-14-16,0-1-4 0</inkml:trace>
  <inkml:trace contextRef="#ctx0" brushRef="#br0" timeOffset="94">12066 7789 152 0,'-3'3'57'0,"3"-3"-30"0,-6 0-16 16,3 3 18-16,0 5-6 15,-3 0-1-15,0 5-10 16,-3 0-5-16,0 3-4 15,0 2-3-15,3 4 3 0,3-4-2 16,0 1 2-16,6-4 0 0,3-4 1 16,0-3-2-1,3-3-2-15,0-2 3 0,0-6 0 16,0-2-4 0,-3-3-1-16,6 0 1 0,-3-2 0 15,-9-4 1-15,0-2 2 16,6-5 1-16,-6 5 1 15,-3 3-2-15,3 3 1 16,0 2-4-16,9 16-2 16,3 5 4-1,-1 0-3-15,1 3 1 16,-3-3 1-16,3 0 0 16,0 1-22-16,0-4-8 0,-3-2-29 15,3-3-48 1,0-2 22-16</inkml:trace>
  <inkml:trace contextRef="#ctx0" brushRef="#br0" timeOffset="95">12218 7641 180 0,'-6'0'68'0,"6"3"-36"0,3 7-35 16,0 1 13-16,0 8 2 15,0 4 4-15,3 17 9 16,-3-6 5-16,0-2-16 16,0-5 5-16,-1-4 2 0,1-1-11 0,-3-7-3 15,0-1-5-15,0-4 1 16,3-2-9 0,0-5-1-16,3-3-7 0,0-3-4 15,3-5 1-15,0 0 0 16,6-5 3-16,0 3 3 15,3 7 5-15,0 3 3 16,-3 5 11 0,-4 3 6-16,-2 3 9 0,-3 2 6 15,-6 0-1-15,-6-2 3 16,-6 2-17-16,1-5-6 16,-7-3-14-16,0 0-6 15,0-2-23-15,0-3-8 16,0-3-17-16,3-2-5 0,3-3-25 15</inkml:trace>
  <inkml:trace contextRef="#ctx0" brushRef="#br0" timeOffset="96">12426 7617 236 0,'6'16'88'0,"0"-3"-48"0,3 11-34 15,-6-8 22-15,0 5-6 16,0 8 1-16,0 6-10 16,0-3-3-16,0-1-6 15,0-2-7-15,0-2-1 0,3-6-36 0,-3-5-15 16,3-3-60 0</inkml:trace>
  <inkml:trace contextRef="#ctx0" brushRef="#br0" timeOffset="97">12521 7863 228 0,'0'0'88'0,"3"3"-48"0,15 2-51 0,-9 1 13 16,3-1 5-16,0 0 4 0,3-2 7 15,0 0 1 1,0-3-10-16,-1-3-3 0,1-5 0 0,0 0-5 15,-3-5-3-15,-3 2 1 16,-3 1 0-16,-3-1-13 16,-6 0-5-16,-6 1 1 15,-3 2 0-15,0 3 11 16,-6 2 3-16,-5 6 4 16,2 5 2-16,3 7 5 15,3-1 4-15,3 2 7 16,3-1 6-16,6 1-9 15,9 3-3-15,6-3-5 16,3 0 0-16,3-3-17 16,3-3-8-16,2-2-29 15,4-5-10-15,3-3-43 16</inkml:trace>
  <inkml:trace contextRef="#ctx0" brushRef="#br0" timeOffset="98">12917 7747 292 0,'-18'-3'110'0,"15"6"-60"0,-6 0-58 0,6-1 18 15,0 4-7-15,0-1 3 16,0 3-3-16,3 5 0 16,0 6-1-16,3 2-4 0,6 0 1 15,0 0 1-15,-3-2 0 16,-3 2 2-16,-3 0 3 15,-6 3 2-15,-3-6 3 0,-11 1-18 16,-7 2-9-16,-3-5-80 31,0 2-71-31,3-10 51 0</inkml:trace>
  <inkml:trace contextRef="#ctx0" brushRef="#br0" timeOffset="99">10125 13764 80 0,'-6'-3'33'16,"12"0"-18"-16,-3 1 2 0,-3 2 14 0,3 0-3 16,-3 0-2-16,0 0-8 15,6 0-1-15,-3 2-4 16,3 4 0-16,3-1-7 15,-3 8 5-15,0 3 4 0,-3 0-7 16,3 2-2-16,0-2-2 16,0 0 0-16,0 0 0 15,0-3 0-15,0-2 0 16,-1-3 0-16,-2 0 0 16,0-3 0-16,0 0 2 0,3-2 1 15,0-3-1-15,0 0 1 16,0-3-2-16,6-2 2 15,3 0-9-15,-3-1 0 16,0-1 0-16,0 1 1 16,0 1-6-16,0 0-3 15,-4 2-34-15,-2-5-16 16,0 8-33 0</inkml:trace>
  <inkml:trace contextRef="#ctx0" brushRef="#br0" timeOffset="100">10229 13883 148 0,'-6'-3'55'0,"6"3"-30"0,0 0-12 0,3 0 19 16,0-5-7-16,0-3 0 16,0-5-8-16,3-1 0 15,0-2-10-15,6-5 5 0,3-2 1 16,3-17 0-16,0 0 0 16,3-5-5-16,5 3 0 15,7-1-1-15,12 1 3 16,-1 0-7-16,4-1-4 15,9 4-3-15,-4 4 0 16,4 6 3-16,-1 5 0 16,-2 6 1-16,-1 2 2 0,-5 6-1 15,-3-1 2-15,-10 6-29 16,-5-1-9-16,-6 4-76 31,-6-4-36-31,-3 1 71 0</inkml:trace>
  <inkml:trace contextRef="#ctx0" brushRef="#br0" timeOffset="101">11533 13110 104 0,'3'-13'41'0,"0"8"-22"0,-6-6-11 15,3 8 11-15,-3-2-3 16,-3-3 1-16,0 3-5 0,-6 0-2 16,0 2-6-16,-8 6-3 0,2 4 2 15,0 9-4-15,3 16 0 16,3 5 1-16,3 0 2 16,3 8-3-16,3-5 0 15,0-6 3-15,3-2 1 16,3-6-1-16,0-2-2 15,0-5-10-15,-3-3-4 16,0-3-31 0,0-3-37-16,-3-2 21 15</inkml:trace>
  <inkml:trace contextRef="#ctx0" brushRef="#br0" timeOffset="102">11304 13319 140 0,'-9'-3'52'0,"9"3"-28"0,0 3-19 16,0-3 11-16,3 0 2 15,3 0 3-15,3-3-7 16,6 1-3-16,0-1-6 16,5 1-6-16,7-1 0 0,0 0-21 15,-3 1-10-15,-3-1-46 16</inkml:trace>
  <inkml:trace contextRef="#ctx0" brushRef="#br0" timeOffset="103">11566 13306 140 0,'0'10'55'0,"3"1"-30"0,-3 0-25 0,3-3 10 16,0 2-6-16,0 3-1 15,-3 1-1-15,0-1 1 16,0-3-22-16,0 1-7 15,0-3-36-15,0 0-12 16</inkml:trace>
  <inkml:trace contextRef="#ctx0" brushRef="#br0" timeOffset="104">11551 13216 96 0,'-3'-13'35'0,"6"-3"-18"0,3-5-60 15,-3 13-12-15</inkml:trace>
  <inkml:trace contextRef="#ctx0" brushRef="#br0" timeOffset="105">11688 13094 116 0,'0'16'44'0,"3"-3"-24"0,-3 38-15 0,0-33 13 16,0 6-8-1,0 2-1-15,0-2-3 0,0 3-1 16,0 2-3 0,3-5-2-16,0-6 1 0,-3-2-48 15,3-3-37-15,0-2 24 16</inkml:trace>
  <inkml:trace contextRef="#ctx0" brushRef="#br0" timeOffset="106">11765 13306 120 0,'6'5'46'0,"0"0"-24"0,3-2-21 0,-3 0 8 0,3-1-1 16,0-2 2 0,0 0-5-16,0-2-1 15,6 2-2-15,-3-3-2 0,-4 0 3 0,1-2-11 16,-3-3-2-16,-9 3-8 15,-3 0-11 1,0-1 9-16,-5 4 13 16,-1 2 7-16,-3 2 12 15,0 6 7-15,0 3 3 16,3-1 2-16,3 6 0 16,6 3 2-16,3-3-10 15,3 0-2-15,6-3-8 16,3-3-2-16,12 1 2 0,6-6-14 15,2 1-7-15,1-9-67 16</inkml:trace>
  <inkml:trace contextRef="#ctx0" brushRef="#br0" timeOffset="107">12209 13274 108 0,'0'5'41'0,"0"3"-22"0,0 6-5 0,0-4 15 0,0 1-5 16,0 5 0-1,0 0-9-15,0-1-4 16,0-1-6-16,0-4-2 0,3-2 1 15,-3-3 0-15,0 1 0 0,0-1-2 16,0-5 1-16,0 0 2 16,3-5 2-16,0-6-1 15,0 1-1-15,0-4-6 16,0-4 1-16,0-1-5 16,0 3-1-16,0 3 3 15,2 0 1-15,1 2-3 16,0 6-1-16,0 2 5 15,3 6 2-15,0 2-2 16,0 3 1-16,-3 3 0 16,-3-1 2-16,0 1 1 15,0 2 3-15,-3-2-3 0,0-3-2 16,0-8 2-16,3-3 0 16,3 1-1-16,3-4-2 15,0-2-2-15,6-2 1 16,-3-1 1-16,-1 3 0 15,1 0-3-15,0 3 0 16,-3 2-1-16,0 6 3 16,0 2 2-16,-3 3 2 15,0 0-4-15,-3 0-1 16,0 0 1-16,0 3 2 16,0-1-9-16,-3-5-2 15,3 3-44 1,-3-8-49-16,0 0 24 0</inkml:trace>
  <inkml:trace contextRef="#ctx0" brushRef="#br0" timeOffset="108">12486 13266 116 0,'0'8'44'0,"6"0"-24"0,-6 8-13 15,2-8 13-15,1 2-4 16,0 1 3-16,0 2-8 15,3-2-2-15,-3-3-3 16,9 0-4-16,0-3-1 16,6-13 2-16,-3 0 0 15,-3 0-8-15,-3-2-4 16,0-1 2-16,-3 0 4 16,-3 4 6-16,0-1 3 15,0 2 2-15,-3 4 2 16,3 2-7-16,0 2-2 15,-1 4 1-15,1 2 3 16,3-1-4-16,0 1-1 16,0 6 0-16,0-1 2 15,3 0-19-15,0-5-6 16,3-3-52 0</inkml:trace>
  <inkml:trace contextRef="#ctx0" brushRef="#br0" timeOffset="109">12786 13256 168 0,'-24'-3'66'0,"21"3"-36"0,-6 3-35 15,9-1 10-15,-3 1-3 16,3 0 1-16,0 2-1 16,3 3 1-16,3 2-2 15,6 4 2-15,-3-1 0 0,6 3 1 16,-9 2 2-16,-3-2 8 15,-6 0 5-15,-3-3-3 16,0 0 1-16,-3-2-8 16,-3-3-1-16,0-3-4 15,1-2-1-15,-1-3-17 16,3-3-5-16,3-5-26 0,3-8-12 16,3-2-24-1</inkml:trace>
  <inkml:trace contextRef="#ctx0" brushRef="#br0" timeOffset="110">12932 13033 180 0,'0'3'68'0,"3"5"-36"0,0 10-33 0,0-4 15 0,0 12 7 16,-3 9 7-16,0 4-8 15,0 1-4-15,-3 5-9 16,3-8-3-16,0-3 0 0,0-2-5 15,0-3-1 1,0-5-41-16,0-5-19 0,0-6-32 16</inkml:trace>
  <inkml:trace contextRef="#ctx0" brushRef="#br0" timeOffset="111">12828 13242 228 0,'12'-8'85'0,"-3"6"-46"0,6-6-39 0,-4 3 16 15,4-1-11-15,3 1-3 16,6 0-4-16,6 2-1 16,-3 8-73-16,-1 1-32 15,1-1 28-15,-3 3 15 16</inkml:trace>
  <inkml:trace contextRef="#ctx0" brushRef="#br0" timeOffset="112">13212 13282 144 0,'-3'3'55'0,"6"2"-30"0,0 0-14 0,0 1 15 0,6-1 1 15,6 0 3-15,-1 0-14 16,1-2-7-16,3 0-5 16,0-3-1-16,0-3 0 0,-3 0 1 15,-3-2 2-15,-3 0-12 16,-3 0-5-16,-3-3-6 16,-6 0-3-16,-3 2 3 15,-3 4 2-15,-9 2 7 16,-6 2 4-16,0 4-2 15,3 2 2-15,4 2 6 16,5 1 6-16,3 5 2 16,6 2 2-16,3-2-4 15,9-3 0-15,6 1-5 0,2-4-2 16,1 1-7-16,6-3-4 16,0-6-52-1,0-4-43-15,5-12 34 16</inkml:trace>
  <inkml:trace contextRef="#ctx0" brushRef="#br0" timeOffset="113">13575 13234 208 0,'-9'-2'77'0,"6"4"-42"0,-3 6-43 0,3 0 12 16,-3 6 0-16,-6 1 2 0,0 4 0 15,-5 5-1 1,-1 0-3-16,0-3 1 0,3 0 0 15,3-3-37-15,0-2-14 16,0-5-38-16</inkml:trace>
  <inkml:trace contextRef="#ctx0" brushRef="#br0" timeOffset="114">13402 13253 200 0,'0'0'74'0,"6"3"-40"0,3 2-27 16,3 0 18-16,0 3-4 16,3 3 2-16,0-1-11 15,0 4-4-15,0-4-5 16,-4 6-3-16,1-3 1 0,0 3-26 0,0-3-8 16,0-2-49-1,0-8-44 1,0-9 44-16</inkml:trace>
  <inkml:trace contextRef="#ctx0" brushRef="#br0" timeOffset="115">13655 13311 192 0,'3'11'74'0,"0"-1"-40"0,0 4-40 0,0-4 14 15,0 3-5-15,0 1 1 16,0-4-5-16,0 1-1 15,0-1-74-15,-3-2-34 16,6-2 47-16,0-9 25 16</inkml:trace>
  <inkml:trace contextRef="#ctx0" brushRef="#br0" timeOffset="116">13673 13200 208 0,'-9'-21'79'0,"12"8"-42"0,0 18-43 16,-3-5 12-16,0 0-9 16,0 0 2-16,6 3-21 15,3-1-8-15,0 6-27 16,9 0-9-16,-3 0 8 0,-3-3 8 16</inkml:trace>
  <inkml:trace contextRef="#ctx0" brushRef="#br0" timeOffset="117">13798 13242 140 0,'0'3'55'0,"-3"0"-30"0,-3 2-14 0,6 0 18 16,-3 1-13-16,3 2-1 16,0-1-9-16,0 1-4 15,3 3-1-15,3 0 3 0,0 2 5 16,0 3 1-16,-3-3 2 16,0 3 0-16,-3-3 0 15,-6 0-4-15,0-2 0 16,-6-1-5-16,0-2 0 0,-5 0-6 15,2-2 0-15,0-4-23 16,3-2-11-16,0 0-31 16</inkml:trace>
  <inkml:trace contextRef="#ctx0" brushRef="#br0" timeOffset="118">13980 13018 228 0,'-3'-3'88'0,"6"6"-48"0,-3 7-42 15,0 1 17-15,0 5-2 16,0 18 4-16,-3 6-7 16,0 2-3-16,3-2-4 0,-6 7-3 0,6-4 3 15,0-6-9-15,-6-3-1 16,3-5-42-16,0-5-20 15</inkml:trace>
  <inkml:trace contextRef="#ctx0" brushRef="#br0" timeOffset="119">13831 13264 216 0,'9'-11'82'0,"9"6"-44"0,3-3-40 0,-4 8 14 0,4-3-8 16,3 0-1-16,3-4-12 16,0-4-4-16,-1 3-82 15,4 0-34 1</inkml:trace>
  <inkml:trace contextRef="#ctx0" brushRef="#br0" timeOffset="120">14438 13277 64 0,'-3'-8'24'0,"6"5"-12"0,-3-2-1 15,0 5 12-15,0 0 1 16,0 0 9 0,0 8-11-16,0 2-7 15,0 4-3-15,0-1-7 16,0 5-3-16,0-2 1 0,0 0-2 15,3 0-1-15,0-5 9 0,3-3 4 16,0 0-2 0,0-3-1-16,3-8-6 0,0 1-1 15,0-6-1-15,-3 0-2 16,0-3-2-16,0 6 1 16,0-1 1-16,0 4 0 15,0 2-3-15,-1 5 0 16,4 0-1-16,0 3 3 15,3-2 0-15,3-4 3 16,6 1 10-16,-3-3 7 16,0-3-8-16,-3-5-3 15,-1-2-3-15,-2-1-1 16,-3-2-20-16,-3 0-7 16,-3-3-26-16,-3 0-53 15,0 0 13-15</inkml:trace>
  <inkml:trace contextRef="#ctx0" brushRef="#br0" timeOffset="121">14691 13068 112 0,'6'16'44'0,"0"2"-24"0,3 19-13 16,-3-13 13-16,-3 2 10 15,0 4 8-15,0 1-14 16,0-2-3-16,0-2-13 0,-3-6-3 0,3-2-1 15,-3-6 0-15,3 0 0 16,-3-5-2-16,6-5-6 16,0-9-4-1,0-4-5-15,3-3-2 16,-3-1 3-16,2 4 5 16,1-1 2-16,3 6 0 15,-3 5 10-15,0 5 4 16,0 3 2-16,0 5 1 15,-3 6-6-15,0-3-4 16,0-3-4-16,0-2 1 16,3-1-17-16,-3-2-8 15,3-3-24-15,0-2-41 16,0-8 17-16</inkml:trace>
  <inkml:trace contextRef="#ctx0" brushRef="#br0" timeOffset="122">14995 13303 140 0,'6'-2'52'0,"-3"2"-28"0,3 2-15 16,0 1 16-16,0 0-5 16,0-3 0-16,-1 0-2 15,1 0-2-15,0 0-8 16,0 0-1-16,-3-3 3 0,0 0-6 16,-3-2 0-16,0 0 0 15,0-1 0-15,-3-2-5 16,-3 1-1-16,-3 1 1 15,-2 1 2-15,-4 2 0 16,0 3-1-16,0 3-2 16,0 2 1-16,3 3-1 0,3 0 0 15,3 3 2-15,3 2 2 16,3 3-1-16,6 2 2 16,3-2-2-16,3-3-1 15,0-2-4-15,3-8 0 16,0-1-25-16,0-2-10 15,-1-5-24 1,4-3-35-16,-3 0 26 16</inkml:trace>
  <inkml:trace contextRef="#ctx0" brushRef="#br0" timeOffset="123">15126 13277 108 0,'0'5'44'0,"0"6"-24"0,0 5-8 15,0-9 13-15,-3 1 0 16,3 3 2-16,-6-6-11 15,0 1-4-15,3-1-7 16,0-2-4-16,0-1 2 0,3-2 0 16,3-2 1-16,0-1 0 15,3-2 0-15,3-3-5 16,0 2 1-16,3 1 0 16,0 5 2-16,-1 3 3 15,1 2 2-15,0 3-1 16,-3 3-1-16,0-1-6 15,0 1 1-15,-3-3-9 16,0 0-4-16,0-3-62 16,9-5-40-16,0-8 43 15</inkml:trace>
  <inkml:trace contextRef="#ctx0" brushRef="#br0" timeOffset="124">15581 13261 76 0,'0'3'30'0,"0"2"-16"0,0 3 10 16,0-3 19-16,0 3-3 15,0 5 1-15,3 0-10 16,0 3-2-16,0 0-16 16,-3-3-1-16,3 1-1 0,0-4-2 15,0 1 2-15,-3-3-4 16,0-3 1-16,0 0 1 15,0-5 5-15,0 0 3 16,0 0 4-16,0-2-7 16,0-1-3-16,3-5-4 0,-3 0 0 15,3-5-6-15,0 0-1 16,3-3-2-16,3 0-2 16,3-3 0-16,0 6 0 15,3 0 3-15,-4 5 2 16,-2 0-5-16,6 6-10 15,-3 2-2 1,-3 2-5-16,0 3-2 16,-3 1-20-16,0-1-10 15,6-2-47 1</inkml:trace>
  <inkml:trace contextRef="#ctx0" brushRef="#br0" timeOffset="125">15807 13332 124 0,'-3'3'49'0,"3"0"-26"0,3 2-16 0,0 6 15 16,3-4 2-16,3 1 5 15,3-2-2-15,0 2-2 16,0-6-13-16,3-2-3 0,0-5 1 15,-3 0-6-15,0-1 0 16,-1-2-7-16,-2 1 0 16,-3-1-4-16,-3-3 2 15,-3 3-2-15,-3-3 2 16,-6 4-6-16,-2-1-3 16,-1 5 5-16,-3 0 3 15,-3 6 4-15,3 2 1 16,0 3 3-16,3 3 1 15,0 5 3-15,3 2 3 0,3-2-4 16,3-3-3-16,3 1-1 16,6-4-1-16,3 1 0 15,6-3 0-15,3-3-7 16,3-5 0-16,0 0-15 16,11-5-5-16,-5-1-2 15,-3-4 3-15,-3-1 9 16,-3 1 8-16,-6-1 10 15,-3 0 7-15,-3-2 5 16,-3 3 4-16,-3 2 0 16,-9 2-1-16,-6 1 0 15,0 5 3-15,0 3-9 16,3 7-3-16,0 4-2 0,3-1-1 16,3 0-2-16,6 0 1 15,3-2-2-15,0-1-1 16,6-4 5-16,6-4 4 15,0-2-5-15,0 0 0 16,0-2-9-16,-3-4-2 16,-3-4 6-16,-1 2 2 15,-2-3 3-15,-3 3 0 16,0 0 4-16,-3 3 3 16,0 2-4-16,0 3-2 15,0 6-5-15,3 2-2 0,0 0 1 16,0 2 2-1,3 1-2-15,0-1-2 16,3-2-18-16,0 0-9 0,3-2-35 16,6-4-44-1,9-2 31-15</inkml:trace>
  <inkml:trace contextRef="#ctx0" brushRef="#br0" timeOffset="126">16263 13282 156 0,'-15'-10'57'0,"0"2"-30"0,0 10-27 16,6 1 10-16,-3 2 0 0,0 3 1 16,1 3-5-16,-1 2-4 15,3 5-1 1,3 1-1-16,3-1 2 0,3 1 1 0,3-3 1 16,6-3 0-16,3-2 2 15,2-3 3-15,1-6 5 16,0-2-6-16,0-8-2 15,0-5-6-15,-3-5-2 16,-3-1 3-16,-3-2 1 16,-3-3 6-16,-3-8 5 15,-3-2-1-15,0 0 3 16,-3-1-4-16,-3 6 1 16,3 8-5-16,3 5 1 15,0 3-3-15,0 5 2 16,3 8-6-16,0 8-3 0,3 8 1 15,3 10 2 1,3 3 4-16,0 3 4 16,0 0-6-16,3-1-4 15,0-4 2-15,-1-3 1 0,1-3-27 16,0-5-12-16,0-3-29 16,0-5-10-16,0-5-13 15</inkml:trace>
  <inkml:trace contextRef="#ctx0" brushRef="#br0" timeOffset="127">16415 13264 196 0,'-3'-6'74'0,"3"4"-40"0,0 4-27 0,0-2 18 15,0 6-7-15,3 2 0 16,0 2 3-16,0 3 3 16,-3 1-12-1,0 1-5-15,0 1-2 0,0 0-8 0,0-3-2 16,0-2-51-16,0-6-23 15,6-2-23 1</inkml:trace>
  <inkml:trace contextRef="#ctx0" brushRef="#br0" timeOffset="128">16400 13200 216 0,'-3'-18'82'0,"3"33"-44"0,0-23-53 0,0 8 8 0</inkml:trace>
  <inkml:trace contextRef="#ctx0" brushRef="#br0" timeOffset="129">16412 13195 222 0,'9'5'-91'0,"5"3"30"15,4 0 17-15</inkml:trace>
  <inkml:trace contextRef="#ctx0" brushRef="#br0" timeOffset="130">16534 13319 192 0,'3'24'74'0,"-3"-11"-40"0,3 3-27 16,-3-11 18-16,0 1-9 15,0-1-1-15,0 0-5 16,0-5 1-16,0 0-6 16,0 0 8-16,0-2 4 0,0-4-3 15,0 1 0-15,0-3-6 16,3-3 0-16,0-2-3 16,3-3 2-16,-1 0-6 0,4 3-3 15,0 5 1-15,0 3 0 16,3 2 3-16,0 6 1 15,0 5 1-15,0 0 2 16,0 8-3-16,-3-3 0 16,0 0-8-16,-3-2-4 15,3 2-50 1,-1-2-22-16,4-6-11 16,3-2 0-1</inkml:trace>
  <inkml:trace contextRef="#ctx0" brushRef="#br0" timeOffset="131">16864 13290 196 0,'-3'-13'74'0,"3"10"-40"0,-3-5-22 15,0 8 21-15,0 0 1 16,-3 0 4-16,-3 3-19 16,0 2-6-16,-3 3-8 15,1 5-6-15,-1 6-2 0,3 2-1 16,3-2 3-16,3-1-2 15,6 1 1-15,3-4 2 16,3-1 2-16,3-4-8 16,2-4-3-16,1-4-6 15,3-4-2-15,0-4 5 16,-3 1 5-16,-3-6 6 16,-3 1 3-16,-3-3 8 0,0-1 4 15,-6-2-10 1,0 6-1-16,0 2-5 0,0 5-2 15,6 9 3-15,0 7 0 16,0 5 7-16,-1 11 6 16,-2 11 14-16,-3 13 8 15,-6 0-12-15,-11-3-2 16,-16 1-17-16,-15 1-6 16,-17-9-74-16,-27-4-31 15,8-20-14 1</inkml:trace>
  <inkml:trace contextRef="#ctx0" brushRef="#br0" timeOffset="132">14573 15359 92 0,'12'-5'35'0,"-12"8"-18"0,0-1-7 0,0-2 36 15,-6 8-1 1,-9 3-9-16,1 2-7 16,-4-2-13-16,-3 5-5 15,0 5-6-15,0-3-6 0,-6 1 0 16,-2-3 1-16,2 0 2 15,3-6 3-15,3 3 4 16,3-2 0-16,6-3 2 16,6 0-11-16,3 2-4 0,6 1-1 15,12 5 3-15,6 2 1 16,0 4 3-16,3 4-1 16,0-2-1-16,5-3 1 15,-5-2-1-15,3-4-3 16,-6-1 0-16,-3-1-16 15,-3-5-5-15,-1 0-19 16,-2-3-5-16,-3-2-28 16</inkml:trace>
  <inkml:trace contextRef="#ctx0" brushRef="#br0" timeOffset="133">14433 15603 160 0,'-8'-5'60'0,"5"5"-32"0,0 0-15 0,3 0 19 16,0 0-7-16,6 0-2 16,2-3-7-16,7 0-2 15,12-2-8-15,6 0 0 0,9-1 4 16,11 1 5-16,10 2 3 15,2 1-7-15,4 2-4 16,-7 0-4-16,1 2 0 0,-7 1-2 16,-2 2-1-1,-7 1 3-15,-5-1 0 0,-6 0-4 16,-7-2 1-16,-5-3-18 16,-3-3-5-16,-6 1-55 15,0-4-66 1</inkml:trace>
  <inkml:trace contextRef="#ctx0" brushRef="#br0" timeOffset="134">15573 15603 88 0,'-5'-5'35'0,"5"5"-18"0,0 2-20 16,2 4 8-16,1 1 9 0,3 7 6 15,0 12 3-15,0 6 1 16,0-3-9 0,0 5-4-16,0 1-4 15,0-1 0-15,-3-2-4 16,0-8 0-16,0-3 3 0,-3-5 8 0,0-3 5 16,0-5 2-16,0-3 2 15,0-5-9-15,-3-8-1 16,0-5-7-16,-3-5-2 15,0 2 0-15,0-8 0 16,0-16-5-16,3 6-1 16,3 2 3-16,3 0 1 0,3 3 0 15,3 3-2-15,0 5-2 16,3 5 1-16,3 5 1 16,6 11 0-16,-3 5 2 15,-1 3 1-15,-2 3 1 16,-3 5 0-16,-3 5 0 15,-6 0 0-15,0-5 0 16,-3-3 0-16,-9 0-7 16,0 1-2-16,-3-6-27 15,0-3-9-15,1-5-17 16,-1 0-4-16,3 0-15 16</inkml:trace>
  <inkml:trace contextRef="#ctx0" brushRef="#br0" timeOffset="135">15779 15613 116 0,'9'3'44'0,"-3"8"-24"0,6-1-10 0,-3-4 14 16,-3 4 0-16,-1 3 1 16,-2 3-3-16,3-3 1 15,-3 1-13-15,-3-4-1 0,0-2 1 16,0 3-6-16,0-9 0 15,0 6 0-15,0-8 0 16,0 0-2-16,0-8-2 0,0-5 1 16,0 0-1-1,0 0-3-15,3 2 2 16,0-2-1-16,3 2 0 0,0 1 0 16,0-3 0-16,6 7-9 15,3-2-3 1,0 3-26-16,-3-3-9 0,0 5-24 15,0 1-13 1,-1-1 44-16</inkml:trace>
  <inkml:trace contextRef="#ctx0" brushRef="#br0" timeOffset="136">16002 15611 140 0,'0'5'52'0,"3"6"-28"0,0 2-24 15,0-5 10-15,0 5-6 16,0 6-1-16,0-1-1 0,0-2 1 15,0 3-2 1,0-6-3-16,-3-5-1 0,0 5-62 16</inkml:trace>
  <inkml:trace contextRef="#ctx0" brushRef="#br0" timeOffset="137">16008 15531 160 0,'-6'-5'63'0,"6"5"-34"0,3 0-85 0,-3 0-10 15,0 0 10-15,6 0 12 0</inkml:trace>
  <inkml:trace contextRef="#ctx0" brushRef="#br0" timeOffset="138">16094 15706 112 0,'0'48'44'0,"0"-43"-24"0,0 3-15 16,0-8 13-16,0 0-1 16,0 0 1-16</inkml:trace>
  <inkml:trace contextRef="#ctx0" brushRef="#br0" timeOffset="139">16100 15748 252 0,'6'-21'7'0,"6"5"-1"0,3-5-6 16,0 0-1-16,3 0-4 15,0 2 1-15,0 6 4 16,-1 5 2-16,1 8 0 0,0 8 1 15,-3 5-2 1,-3 11 2-16,-3 0 0 0,-3 0 3 16,0-3-3-16,0-3-2 15,-3-4-11-15,0-1-4 16,-3-5-31 0,0-3-41-16,0-5 16 15</inkml:trace>
  <inkml:trace contextRef="#ctx0" brushRef="#br0" timeOffset="140">16386 15381 140 0,'9'5'52'0,"-6"8"-28"0,0 22-24 0,0-17 10 0,0 3 2 15,0 6 5-15,0 4-7 16,0 1-3-16,0 13-4 15,0-10 0-15,0 2 0 0,0-8-28 16,0-5-12-16,3-6-33 16</inkml:trace>
  <inkml:trace contextRef="#ctx0" brushRef="#br0" timeOffset="141">16321 15545 196 0,'3'-8'74'0,"3"2"-40"0,11 6-42 0,-5 0 10 16,0 0-6-16,0-2 0 16,0 2-11-16,3 0-5 15,0 2-42-15,0-2-18 16,0 8 29-16,2-5 13 15</inkml:trace>
  <inkml:trace contextRef="#ctx0" brushRef="#br0" timeOffset="142">16544 15568 148 0,'-9'3'55'0,"6"5"-30"0,0-3-23 0,3 1 12 0,0-1-9 16,0 0-3-16,3 3 1 15,3 0 2-15,0 3-2 16,0-1 3-16,6 6 0 0,-3 5 0 15,-9-2 1-15,0-3 5 16,-3 0 2-16,-3-1-7 16,-3-1-2-16,-3-6-14 15,0-3-7-15,0 3-55 16,0-3-41 0,3-5 44-16</inkml:trace>
  <inkml:trace contextRef="#ctx0" brushRef="#br0" timeOffset="143">16925 15603 140 0,'-6'0'55'0,"6"3"-30"0,0 2-25 16,3-3 13-16,0 1 4 16,0 5 7-16,3-3 4 15,3-5 3-15,0 6-16 16,3-6-5-16,-1 0-2 0,1-6-4 15,6 4-3-15,3-9 2 16,-3 6 0-16,-3-3-8 16,-6 0-2-16,0 0 2 15,-12 0 0-15,0 0-2 16,-9 5 2-16,0 1-2 16,-3 2 0-16,-3 2 4 15,0 1 3-15,3 10 1 0,1-2 2 16,2 2-2-1,3 0-1-15,6 6 3 0,3 5 2 16,6-3-2-16,3-5-2 16,2 2 0-16,10-4-1 15,3-7-16-15,3-1-4 16,0-4-39 0,-3-2-47-16,-1-10 25 15</inkml:trace>
  <inkml:trace contextRef="#ctx0" brushRef="#br0" timeOffset="144">17291 15584 220 0,'-24'3'82'0,"9"2"-44"0,3 6-47 16,9-3 14-16,-3 2-5 16,0-2 0-16,1 6 0 15,-1-1 0-15,0 8 0 16,0-5-18-16,3-3-5 0,0-5-64 15</inkml:trace>
  <inkml:trace contextRef="#ctx0" brushRef="#br0" timeOffset="145">17142 15613 196 0,'0'-5'74'0,"6"8"-40"0,3-1-33 0,-3 1 16 16,3-3-7-16,3 8 2 15,0-3-7-15,3 1-3 16,-1 2-1-16,4-3-1 0,0 0 0 16,-3-2-16-16,0 2-4 15,0-2-52 1,-3-3-42-16,3-8 39 16</inkml:trace>
  <inkml:trace contextRef="#ctx0" brushRef="#br0" timeOffset="146">17395 15420 204 0,'-6'-2'77'0,"6"2"-42"0,0 2-41 15,0 17 5 1,3-1 2-16,-3 6 11 16,3 3 4-16,-3 2-7 15,3 2-3-15,0 12-2 0,0-6 0 16,3-5 0-16,-3-6-31 15,0-5-12-15,0 0-42 16</inkml:trace>
  <inkml:trace contextRef="#ctx0" brushRef="#br0" timeOffset="147">17318 15576 220 0,'-9'-10'82'0,"9"7"-44"0,3-5-40 0,0 6 17 16,3-1-5-16,3-2 2 15,0 2-6-15,2 0-4 16,4 1-1-16,6-4-4 0,-3 6 2 16,-3 0-32-16,6 6-15 15,-3-4-47-15</inkml:trace>
  <inkml:trace contextRef="#ctx0" brushRef="#br0" timeOffset="148">17589 15616 120 0,'3'21'46'0,"0"-15"-24"0,0 7-10 0,-3-8 13 0,0 3 2 16,0 3 3-16,0-3-5 15,0-3-3-15,0 0-12 16,-3-2 2-16,3-6 2 0,0 0 4 15,0 1 1-15,-3-1-4 16,0-2-1-16,3-3-11 16,0 0-1-16,3-5-4 15,0 0 0-15,3-1-9 16,-1 1-3-16,4 5-22 0,3 0-7 16,0 0-10-16,3 0-3 15,3 3-2 1,-3-3-4-16,3 8 32 15,-3-3 23-15,-4 1 13 16,-2-1 36-16,0 3 17 16</inkml:trace>
  <inkml:trace contextRef="#ctx0" brushRef="#br0" timeOffset="149">17752 15568 244 0,'-9'8'42'16,"3"0"-23"-16,-2 6-11 0,2-1-2 16,0 0-3-16,0 6 0 15,3 2-3-15,3-3-3 0,6-2 2 16,0-13 0-1,0 5 1-15,2-8 0 0,1-8-9 16,0-3-4-16,0 1 7 16,-3-1 2-16,0-2 6 15,-3 7 1-15,0-1 10 16,0 7 3-16,-3 0 4 16,6 5 0-16,0 8-3 15,0 8 2-15,3-2-12 16,6 2-7-16,3-8-58 15,5-2-26-15,10-9-10 16</inkml:trace>
  <inkml:trace contextRef="#ctx0" brushRef="#br0" timeOffset="150">18175 15566 168 0,'0'0'63'0,"3"2"-34"0,-3 12-30 0,3-4 12 15,0 4 1-15,-3 1 3 16,0 7-6-16,3 1-3 15,-3 1-3-15,0-3-3 0,3-5-28 16,6-3-71 15</inkml:trace>
  <inkml:trace contextRef="#ctx0" brushRef="#br0" timeOffset="151">18261 15571 100 0,'0'0'38'0,"3"11"-20"0,3 2-21 0,-3-5 8 0,0 2 9 16,0 4 6-16,0 2 1 16,-3 2 2-16,0 3-9 15,0-5-3-15,0-3-6 16,3-2-4-16,0-6 0 0,3-5 7 15,0-13-1 1,0 0 0-16,3 2-1 16,0-5-1-16,0 3-1 15,0 2 0-15,0 4 0 16,0 4 2-16,-1 6-3 16,4 7 0-16,6 11-3 15,-9-2-1-15,3-1 1 0,-3-2 0 16,0-3-11-16,0 1-5 15,3-4-39 1,3-7-47-16,0-3 23 16</inkml:trace>
  <inkml:trace contextRef="#ctx0" brushRef="#br0" timeOffset="152">18681 15386 172 0,'-9'-16'66'0,"-9"16"-36"0,6-3-35 16,0 6 60-16,3 2-25 0,1 6-13 16,-4 10-9-16,3 6-6 15,3 4-2-15,3 6 1 0,0 0-4 16,3 3 0-16,3-3 4 16,0 0 1-16,0-8-25 15,0-2-11-15,0-9-63 16</inkml:trace>
  <inkml:trace contextRef="#ctx0" brushRef="#br0" timeOffset="153">18520 15584 196 0,'0'-8'74'0,"6"3"-40"0,6 2-42 0,-6 1 12 15,3-1-6-15,0-2 0 16,15 5 4 0,0 5-1-16,-7 0-5 0,-2 6-2 15,0 2 0-15,-6 3 2 16,-3 5 2-16,0 11 1 16,-3-5 1-16,0-4 2 15,3-1-1-15,0-7 2 16,3-1 7-16,3-9 3 15,0 0 5-15,0-15 1 0,-1-6-4 16,-2-3-1-16,-6 6 3 16,-3-6 1-1,-6 4-1-15,-6-1 0 0,-2 2-7 16,-7 4-4-16,-3-1-23 16,3 3-11-16,6 3-41 15,6 0-16-15</inkml:trace>
  <inkml:trace contextRef="#ctx0" brushRef="#br0" timeOffset="154">19247 15643 116 0,'-9'0'44'0,"3"0"-24"0,-3 7-17 0,6-1 10 0,-3 4 0 16,0 9 5-16,0-3 5 16,0 2 6-16,3-2-16 15,3 0-5-15,3-3-1 0,3 0-4 16,3-5 0-16,3-2 5 15,3-4 3-15,0-2-2 16,2-2 0-16,-2-4-5 16,-3-7-3-16,-3 3 2 15,-15-12 2 1,-3 9 0-16,-3 0-3 16,-3 0-1-16,-2 7 0 15,-1-1 1-15,0 1-8 16,3 1-3-16,3 2-20 15,3-2-6-15,3 5-39 16,0-3-33-16,6-2 41 16</inkml:trace>
  <inkml:trace contextRef="#ctx0" brushRef="#br0" timeOffset="155">19327 15616 172 0,'6'13'66'0,"12"1"-36"0,-3 9-33 0,-9-7 13 0,-3 3 6 16,0-6 5-16,-3 6 2 16,0-4 1-16,0-4-13 15,0-6-4-15,0-2-3 16,0-3 0-16,0 0 2 0,2 0-3 16,4-13 0-16,0-1-3 15,3-4-1-15,0-3-1 16,3 10 0-16,0 1 0 15,0 4-2-15,0 6 5 16,0 8 3-16,3 8-1 16,0 0 0-16,2-3-3 15,-2 6-1-15,-3-6-28 16,0-5-13-16,3 0-58 16</inkml:trace>
  <inkml:trace contextRef="#ctx0" brushRef="#br0" timeOffset="156">20128 15537 160 0,'-9'-6'63'0,"6"6"-34"0,-9 6-21 15,6-4 16-15,-3 4 1 16,0 2 4-16,-6-3 0 15,0 5 0-15,-3 1-16 16,3 0-8-16,7-1-1 0,8 1-5 16,6-1-2-16,-1-2 2 0,4 13 0 15,-3-2 1-15,0 2 0 16,-3-5 2-16,0 0 1 16,-3-3 1-16,-6-2 2 15,-3-3-3-15,-6 2 0 16,1-7-3-16,-1-3-1 15,3 0-12-15,0-3-7 16,3 1-16-16,3-9-7 16,3-5-13-16,6 3-2 15,9-3-13-15</inkml:trace>
  <inkml:trace contextRef="#ctx0" brushRef="#br0" timeOffset="157">20107 15666 168 0,'-9'11'63'0,"6"26"-34"0,3-11-25 16,3-12 15-16,0-6-2 15,0 2-1-15,3-2 3 16,3-3 2-16,3 1-11 16,-1-6 3-16,1 0 1 0,0-6-5 15,0 1-1-15,3-8 0 16,-9 0 0-16,-3-1-4 0,-3-1-1 15,-3-1 1-15,-3 0 0 16,-6 0 0-16,-3 3 0 16,0 2-7-1,1 1-2-15,2 2-23 0,3 2-6 16,3 1-29-16,6-3-11 16,3 5-11-1</inkml:trace>
  <inkml:trace contextRef="#ctx0" brushRef="#br0" timeOffset="158">20244 15582 180 0,'0'5'68'0,"3"0"-36"0,15 11-33 0,-13-8 15 0,1 3-8 16,0 2 2-16,0 3-5 16,3-3 0-16,0 3-1 15,0-3-2-15,0-2 3 0,0-9-4 16,0-2 0-16,0-10 5 15,-3 4-9 1,0-4-1-16,0-1 1 16,-6-2 0-16,0 2 3 15,0 4 3-15,0-1 6 16,0 2 4-16,0 4-6 16,3 4-3-16,-3 6-1 15,3-2 1-15,3 7-3 16,-3 8 0-16,3-5 1 15,0 0 2-15,-1-3-23 16,1-2-8-16,6-4-28 16,-3-1-38-16,0-6 25 15</inkml:trace>
  <inkml:trace contextRef="#ctx0" brushRef="#br0" timeOffset="159">20497 15624 132 0,'-3'0'52'0,"3"3"-28"0,3-1-30 0,-3 6 8 16,3 5 9-16,0 1 7 16,0 4 4-16,0-2 4 15,0 0-14-15,-3-3-2 0,0-2-3 0,0-1 1 16,0-4 2 0,0-1 8-16,0-2 3 0,0-3-4 15,-3-22 13 1,3 9-15-1,0-3-5-15,0 0-9 16,0 3-1-16,3 0-2 16,3 0 0-1,-1 0-7-15,7 5-2 0,-3 0-27 16,3 2-13-16,3 1-9 16,0 0-1-16,0 0-10 15</inkml:trace>
  <inkml:trace contextRef="#ctx0" brushRef="#br0" timeOffset="160">20753 15553 184 0,'-6'-3'71'0,"-3"3"-38"0,-9 3-25 0,12-1 18 15,-3 1-6-15,0 7-2 16,0 1-4-16,0 2-1 16,0 3-7-16,3 5-4 0,3-2-1 15,3 7-1-15,3-2 2 16,6-8-17-16,3 3-6 15,3-6-30-15,0-5-10 16,0-8-23 0</inkml:trace>
  <inkml:trace contextRef="#ctx0" brushRef="#br0" timeOffset="161">20821 15640 192 0,'3'-3'74'0,"-3"3"-40"0,6 0-42 15,0 3 10-15,0-3 1 16,0 0 3-16,6-3 3 16,0 1 5-16,-3-4-8 15,6 1-3-15,-4-3 0 0,-8 3-2 16,-3-3-1-16,0 3 1 16,-8-1-1-16,-1 1 2 15,-6 0 3-15,0 2 7 16,-3 3 2-16,3 5-7 15,0 3-4-15,3 3-2 16,3 2-1-16,3 6 0 16,6 2 2-16,6 5-3 15,6-7 0-15,0-1-15 0,9-4-6 16,6-7-77 0,6 1-35-16,-4-5 66 15</inkml:trace>
  <inkml:trace contextRef="#ctx0" brushRef="#br0" timeOffset="162">21321 15592 108 0,'0'-5'44'0,"0"5"-24"16,0 0-13-16,0 0 15 0,-3 3 4 16,0 2 7-16,-6 0-3 15,0 6 0-15,0 2-17 16,1 0 1-16,2 11 2 0,3 0-10 15,3-3-6-15,6-2 0 16,2-4 1-16,1-4 0 16,12-8 2-16,-6 2-2 15,3-13-1-15,0-3 1 0,-3-2-1 16,-3 0 2-16,-6 0 1 16,-3 0 1-16,-9-1 2 15,-6 1-3-15,0 2-2 16,-3 1-5-1,3-1 0-15,0 6-25 0,3-3-10 16,3 5-49 0,3-2-29-16,6-3 50 15</inkml:trace>
  <inkml:trace contextRef="#ctx0" brushRef="#br0" timeOffset="163">21536 15362 192 0,'-9'-18'74'0,"3"10"-40"0,-6 2-22 15,6 6 21-15,-3 0-13 16,0 3-1-16,-3 0-11 16,0 10-3-16,0 0-3 15,-3 11 1-15,9 10 2 0,3 3-4 16,0 0-3-16,3-2-6 16,3 4 0-16,3 1-25 15,3-5-8-15,0-9-50 16,0 0-27-1,-3-10 54-15</inkml:trace>
  <inkml:trace contextRef="#ctx0" brushRef="#br0" timeOffset="164">21265 15584 296 0,'-9'-8'112'0,"15"3"-60"0,9 5-89 0,-4-3 3 16,19 1-19-16,6-6-6 15,6 5-31-15,14-7-15 16</inkml:trace>
  <inkml:trace contextRef="#ctx0" brushRef="#br0" timeOffset="165">21860 15611 212 0,'6'0'82'0,"0"2"-44"0,3-2-44 15,-3 0 12-15,3 0-6 16,0-2 0-16,0-1 6 16,-3 1 4-16,-1-4-5 15,1 1-3-15,0 0 1 0,-3-3-4 0,-3-3 0 16,-3 8-6 0,-3-2-3-16,-5 0 3 0,-1 2 2 15,-12 1 11-15,0 4 6 16,0 1-5-16,3 7-2 15,0 1-1-15,7 2 0 16,2 3 2-16,3 5 1 16,6 6-6-16,6-3-2 15,3-3 0-15,9 3 2 16,2-9-18-16,1-1-6 16,3-6-32-1,0-3-59-15,3-5 19 16</inkml:trace>
  <inkml:trace contextRef="#ctx0" brushRef="#br0" timeOffset="166">21991 15608 184 0,'-6'0'71'0,"6"3"-38"0,6-1-41 16,-3 1 10-16,3 8-6 15,-3-1 3-15,6 6 17 16,-3 8 10-16,0-3-13 15,-3-5 6-15,0 3 4 0,3-6-10 16,-6-5-4-16,0 2 2 16,0-2 3-16,0-5 6 0,0-3 4 15,-3-3-1 1,0-2 0-16,0-11-1 16,0-2-19-1,3-1-9-15,0 6-15 0,9-3-5 16,0 0-21-16,5 3-8 15,1 5-37 1,0 0-43-16,3 3 46 16</inkml:trace>
  <inkml:trace contextRef="#ctx0" brushRef="#br0" timeOffset="167">22190 15709 180 0,'3'37'68'0,"-3"-32"-36"0,6 3-31 0,-3-3 16 0,-3-5 0 16,3 3 4-16,0-3 4 15,-3 0 2-15,0 0-14 16,0 0 5-16,0 0 3 0,0 0-5 16,0-13-1-16,0-1-9 15,0 1-2-15,0 0-9 16,3 0-4-16,0 0-6 16,3-1-4-16,6 1-25 15,6 2-11-15,-3 1-37 16,0-1-30-1,0 11 51-15</inkml:trace>
  <inkml:trace contextRef="#ctx0" brushRef="#br0" timeOffset="168">22348 15685 152 0,'-6'26'57'0,"6"-2"-30"0,3 0-29 0,0-16 11 16,3 0 3-16,3 0 2 15,3 0-3-15,0-3-1 16,3-2-6-16,3-3 2 0,2-3 3 15,-2 0-1-15,-3-2 3 16,-3-8 3-16,-6 0 3 16,-6-9 4-16,-6 9 2 15,-3 0-6-15,-3 0 0 16,-6 0-8-16,0-1-3 16,1 4-19-16,2-1-6 15,3 1-20-15,3 7-5 16,3-2-39-1,6-1-38-15,6-2 44 16</inkml:trace>
  <inkml:trace contextRef="#ctx0" brushRef="#br0" timeOffset="169">22580 15688 184 0,'12'23'71'0,"-6"-7"-38"0,0 5-39 16,-3-15 14-16,0 2-3 15,-3-3 4-15,3 0 18 16,-3-5 9-16,0 0-18 16,0 0-3-16,0-5-1 0,0-3 1 15,0 0 3-15,0-5-6 16,3-3 1-16,3-5-6 16,3 5-2-16,0-3-5 15,3 1-2-15,6-1-6 0,5 6 0 16,4 8-38-1,0-3-14-15,0 5-56 16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8T00:22:53.27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75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1" timeString="2020-01-18T00:43:01.903"/>
    </inkml:context>
    <inkml:brush xml:id="br1">
      <inkml:brushProperty name="width" value="0.05292" units="cm"/>
      <inkml:brushProperty name="height" value="0.05292" units="cm"/>
      <inkml:brushProperty name="color" value="#00B0F0"/>
    </inkml:brush>
    <inkml:brush xml:id="br2">
      <inkml:brushProperty name="width" value="0.05292" units="cm"/>
      <inkml:brushProperty name="height" value="0.05292" units="cm"/>
      <inkml:brushProperty name="color" value="#00B050"/>
    </inkml:brush>
    <inkml:brush xml:id="br3">
      <inkml:brushProperty name="width" value="0.05292" units="cm"/>
      <inkml:brushProperty name="height" value="0.05292" units="cm"/>
      <inkml:brushProperty name="color" value="#7030A0"/>
    </inkml:brush>
    <inkml:brush xml:id="br4">
      <inkml:brushProperty name="width" value="0.05292" units="cm"/>
      <inkml:brushProperty name="height" value="0.05292" units="cm"/>
      <inkml:brushProperty name="color" value="#FFC000"/>
    </inkml:brush>
  </inkml:definitions>
  <inkml:trace contextRef="#ctx0" brushRef="#br0">3944 1069 136 0,'-3'-3'52'0,"6"6"-28"0,-6-3-11 0,3 0 19 16,0 5-9-16,0-5-4 16,3 8-4-16,-3 3 0 15,0 4-8-15,0 7 2 0,0 1 4 16,0 1-1-16,0-3 3 15,0-2-4-15,0-3-1 0,0-3-6 16,0-2-3-16,0-3 0 16,3-1 1-16,0-1 1 15,-1-4 3 1,4-2-3-16,3-2 0 0,6-6-1 16,0 0 1-16,6-3-4 15,-3 3 0-15,3 0-1 16,0-2 0-16,-4 2-9 15,-2 0-5-15,0 0-23 16,-3 3-8-16,0-1-52 16</inkml:trace>
  <inkml:trace contextRef="#ctx0" brushRef="#br0" timeOffset="1">4006 1167 96 0,'-3'-8'35'0,"3"8"-18"0,0-8 0 0,0 5 16 16,3-5-4-16,3-5 0 0,0-6-3 15,6-4 1-15,9-6-15 16,3-9 4-16,8 1 2 0,13-8 1 16,8-5 1-16,7 0-7 15,11-6-3-15,4 1-5 16,8-1-2-16,1 6 1 15,-10 8 0-15,-6 5 0 16,-5 7 0-16,-9 7-2 16,-10 4-2-16,-8 6 1 15,-6 2-1-15,-7 1 0 16,-2 2 0-16,-3 3-9 0,-6 2-4 16,0 0-18-16,-3 1-5 15,-3-4-30 1</inkml:trace>
  <inkml:trace contextRef="#ctx0" brushRef="#br0" timeOffset="2">5200 346 80 0,'-3'0'33'0,"3"0"-18"0,0 0-18 0,0 8 43 16,0 6-10-16,-3-4-5 15,0 3-5-15,0 3-8 16,3 3 0-16,0 2-7 16,3-5-3-16,0 0-1 0,3-3 1 15,0-2 1-15,0-4 1 16,-3-1 0-16,3-4 0 16,-1-2 2-16,4-5-8 15,0-3 0-15,-3-2 0 16,0-1 1-16,3 0-2 15,0 1 2-15,-3-1 1 16,0 3 2-16,-3 0-1 16,0 6 2-16,-3 2-2 15,3 5-1-15,3 6 3 0,-3-1 0 16,3 1-1-16,0-1 1 16,3 1-2-16,-3-3 2 15,3-3 0-15,2-2 3 16,-2-6 1-16,3 1 3 15,-3-4-5-15,0 1-3 16,0 0 1-16,-3-1 0 16,-3 1-1-16,0 0 1 15,0-3-7-15,-3 0 1 16,0 0-28-16,0-5-11 16,-3 2-41-1,0-5-19-15,3 0 51 16</inkml:trace>
  <inkml:trace contextRef="#ctx0" brushRef="#br0" timeOffset="3">5432 145 104 0,'-3'-16'38'0,"6"16"-20"0,0 0-21 16,3 3 32-1,0 8 1-15,0 7-4 16,3 6-1-16,0 5-12 16,-4 8-3-16,1 0-6 15,0-5 6-15,-3 0 3 0,0-3-2 0,0-3 1 16,0-5-7-16,-3 1-1 16,3-9-2-1,-3-3 1-15,0-2-7 0,0-8 1 16,3-2-8-16,0-4-1 15,3-1 2-15,0-4 4 16,0-5 1-16,3 3 0 16,0-3 4-16,0 3 0 15,3 2 3-15,0 3 3 16,0 8 2-16,0 5 3 16,-1 1-3-16,1 2-2 15,-3 0-2-15,0 2 0 16,-3 1-11-16,0-1-4 15,-3 4-36-15</inkml:trace>
  <inkml:trace contextRef="#ctx0" brushRef="#br0" timeOffset="4">5792 405 156 0,'0'2'60'0,"3"4"-32"0,3-1-24 16,-3-2 13-16,3 2 1 16,0-3 3-16,0 1-7 15,0 0-3-15,3-3-6 0,-3-3-4 16,3 0 2-16,-4 1-2 0,1-3 2 16,-3-1-7-16,3-2-1 15,-6-2-5 1,-6-1-1-16,0 3-1 0,1 0 2 15,-4 0-1-15,-3 3 2 16,0 5 5-16,0 5 4 16,0 3 3-16,0 3 3 15,3-1 3-15,0 1 5 16,6 2 1-16,3 3 3 16,0 3-8-16,3-1-3 15,3-2-4-15,3-3 0 16,3-2-11-16,0-3-4 15,0-6-30-15,0-2-12 16,0-5-25 0</inkml:trace>
  <inkml:trace contextRef="#ctx0" brushRef="#br0" timeOffset="5">5926 365 124 0,'-3'18'46'0,"6"-4"-24"15,0-1-10-15,3-5 16 0,-3 2 8 16,0 6 5-16,-6-2-15 16,0-1-5-16,3-3-13 15,0-2-5-15,0 0-2 0,0-2 1 0,3-6 1 16,3-3-1-16,-3-2-2 16,3-3-4-1,0-3-2-15,0-2 0 0,0-3 2 16,3-8 2-16,-1 8 1 15,1 6 1-15,3 7 0 16,3 6 4-16,-3 5 2 16,0 2 0-16,-3 6 1 15,0 5-4-15,-3-2-2 16,0-1-7-16,0-2-4 16,0-3-45-16,-3-5-19 15,3-2-11 1</inkml:trace>
  <inkml:trace contextRef="#ctx0" brushRef="#br0" timeOffset="6">6411 357 116 0,'-6'21'44'0,"-3"-5"-24"0,3 0-8 0,6-8 13 16,0 5 4-16,0 3 2 16,0-3-14-16,0 0-8 15,6 1-5-15,0-4-4 0,0-2 1 16,0-3-4-16,0-2 0 15,3-3-5-15,0-3 0 16,0-2-7-16,-3-3-1 16,0 0 7-16,-3 0 4 0,0 0 4 15,0 3 1-15,-3 0 2 16,0 5 1-16,0 0 3 16,3 8 3-16,3 2 0 15,0 4 0-15,2-1 1 16,4-3 1-16,0 1 3 15,3-3 4-15,0-3-4 16,3-5 2 0,-3-5-3-16,3-3 2 0,-3-3-8 15,-4-2-2-15,-2-3-1 16,-3 0 0-16,-6 3-7 16,-6 0 0-16,-3-3-4 0,1 0 2 15,-4 0-21-15,0 3-11 16,0 5-24-1,0 0-50-15,6 0 23 16</inkml:trace>
  <inkml:trace contextRef="#ctx0" brushRef="#br0" timeOffset="7">6697 370 164 0,'6'24'63'0,"0"-13"-34"0,-3 2-23 0,0-5 15 16,-3 2 0-16,0 6 2 16,0-2-10-16,0-1-5 0,0-3-5 15,-3-2-3-15,3 0 1 16,-3-3 1-16,3-2 1 0,-3-3-1 16,0 0-2-16,3-5-2 15,0-3 1-15,-3-3 1 16,3 1 2-16,3-1-3 15,3 1-2-15,0-1 2 16,3 0 0-16,0 1-2 16,-3 5 0-16,2-1-1 15,1 6 3-15,0 0-29 16,0 0-12-16,3 0-42 16</inkml:trace>
  <inkml:trace contextRef="#ctx0" brushRef="#br0" timeOffset="8">6893 426 184 0,'-6'5'68'0,"6"0"-36"0,0 9-31 0,0-9 14 15,0 3-8-15,0 0-2 16,0 2-16-16,0 1-7 16,0 0-64-16,0-4-28 15</inkml:trace>
  <inkml:trace contextRef="#ctx0" brushRef="#br0" timeOffset="9">6867 304 228 0,'0'-16'88'0,"3"11"-48"0,-1 0-49 16,1 2 14-16,0 0-10 15,3-2 1-15,0 0-33 16,0-3-13-16,3-8-35 16,3-5-11-16</inkml:trace>
  <inkml:trace contextRef="#ctx0" brushRef="#br0" timeOffset="10">7033 111 200 0,'3'16'74'0,"0"10"-40"0,0 19-29 0,0-26 19 15,-3 5-6-15,0 10 1 16,0-2-10-16,3 0-5 16,-3-3-3-16,0 0-1 0,0-3 0 15,0 1-31-15,-3-6-12 16,0-5-55 0</inkml:trace>
  <inkml:trace contextRef="#ctx0" brushRef="#br0" timeOffset="11">6920 376 192 0,'-9'-3'74'0,"9"3"-40"16,6 0-33-16,0-5 14 0,0 2-6 15,3-2 2-15,3-1-6 16,3 1-3-16,0 0-1 15,3 0-1-15,-4-1 0 0,4 1-25 16,3 0-8-16,-3 5-5 16,0-3 0-16,-3 6 8 15,0 2 16 1,-4 6 24-16,-2 2 16 16,-3 3 9-16,0-1-7 15,-3 4-4-15,0 0-14 16,-3-1-4-16,3 3-4 15,-3-5-8-15,0-5-4 0,0-3-71 16</inkml:trace>
  <inkml:trace contextRef="#ctx0" brushRef="#br0" timeOffset="12">7167 270 212 0,'-3'-6'79'0,"6"9"-42"0,6-3-45 0,-9 0 10 16,3 0-10-16,0 0-2 0,3 0-33 15,0 0-14 1,0 3-14-16,3-1-5 0</inkml:trace>
  <inkml:trace contextRef="#ctx0" brushRef="#br0" timeOffset="13">7259 431 160 0,'0'24'63'0,"3"-13"-34"0,-6-4-16 0,3-1 17 0,0-4 0 16,0 1 2-16,0-3-9 15,0 0-1-15,0-3-13 16,0-2-5-16,0 0-3 0,6-3-4 16,0 0 2-16,0-3-1 15,6-5 0-15,0 1-3 16,0 1 1-16,0 4 2 15,0 7 1-15,0 3-2 16,0 5 2-16,-3 1-1 16,0 2 0-16,-4 0 4 0,1 2 1 15,-3 1-1-15,0-1 1 16,0-2-15-16,3-2-7 16,0-1-23-16,3-2-9 15,0-1-28 1,3-2-21-16,3-2 44 15</inkml:trace>
  <inkml:trace contextRef="#ctx0" brushRef="#br0" timeOffset="14">7626 328 168 0,'-6'-3'66'0,"0"6"-36"0,-3 5-29 0,6 0 14 0,-9 5-4 15,-3 3 1-15,3 0 0 16,0 0 2-16,3 0-7 15,3-1-4-15,0 1 0 0,3-2 0 16,3-4 1-16,6-2-5 16,-3-3 1-16,3-5-2 15,3-2 0-15,0-4-3 16,-3-2-1-16,0 1 3 16,0-4 1-16,0 3-3 15,0-3 1-15,-3 1 0 16,3 2 2-16,0 0-6 15,0 3-2-15,0 7 3 16,3 6 4-16,-1 8 11 0,4 11 6 16,-3-1 20-1,0 11 11-15,-3 0-11 0,-3-2-5 16,-12-4-10-16,-6 1-4 16,-14-3-25-16,-10-5-8 15,-3-6-35-15,1-4-16 16,-10-6-41-1</inkml:trace>
  <inkml:trace contextRef="#ctx0" brushRef="#br0" timeOffset="15">8051 466 160 0,'-3'13'60'0,"0"3"-32"0,0 5-17 0,3-11 15 16,-6 1-3-16,0 2-2 16,-6 3-7-16,1-3-4 15,-1-2-5-15,0 5-19 0,3-3-6 16,0-10-36 0,0-1-54-16,3-2 21 15</inkml:trace>
  <inkml:trace contextRef="#ctx0" brushRef="#br0" timeOffset="16">8510 106 88 0,'-9'-14'35'0,"3"7"-18"0,0-4-5 0,0 6 16 16,-3-1 10-16,0 4 9 16,-3 2-14-16,0 5-5 15,0 6-16-15,0 10-8 16,0 13-2-16,1 3-2 0,2 8 2 15,3 0-3-15,0-3-2 16,3-2 4-16,0-3 1 16,3-5-11-16,0-8-4 15,-3-3-51 1,0-8-49-16,3-5 30 16</inkml:trace>
  <inkml:trace contextRef="#ctx0" brushRef="#br0" timeOffset="17">8257 301 216 0,'3'-2'82'0,"8"-3"-44"0,10-3-42 16,-9 5 13-16,6 0-7 16,0 1-2-16,0 2-8 15,3 0-5-15,2-3-57 16,1 3-24-16,-3 0 26 15,-3 3 13-15</inkml:trace>
  <inkml:trace contextRef="#ctx0" brushRef="#br0" timeOffset="18">8527 352 200 0,'-3'24'77'0,"3"-11"-42"0,0 3-34 0,0-8 16 16,0 0-9-16,0-1-2 15,0 1-17-15,0 3-5 16,3-6-71-16,0 1-33 15,3-4 57-15,-6-2 30 16</inkml:trace>
  <inkml:trace contextRef="#ctx0" brushRef="#br0" timeOffset="19">8507 222 148 0,'0'-5'57'0,"9"0"-30"0,2-19-45 0,-5 13 3 0,6 1-1 16,0-4 2-16,0 1-10 16,6 0-4-16,6 2 4 15,-6 1 1-15,-3 4 38 16,-1 4 18-16,-2 4 18 16,-3 6 6-16,0 16-15 15,-3 3-5-15,-3 4-18 16,0 1-6-16,-3 2-8 15,0 1-2-15,0-6 3 0,0-5-8 16,0-3 0-16,3-3-49 0,0-4-20 16</inkml:trace>
  <inkml:trace contextRef="#ctx0" brushRef="#br0" timeOffset="20">8772 333 184 0,'3'3'71'0,"8"13"-38"0,4-6-39 0,-6-4 14 15,0-4-3-15,0 1 4 16,3-3 0-16,0-5 0 16,0-1-5-16,0 1-12 0,0 0-2 15,-3-6-11-15,-6 1-1 16,-3 2 2-16,-6-3 2 0,-3 0 8 15,0 4 6-15,-3 4 14 16,-3 3 8-16,-3 8 6 16,3 0 3-16,0 5 1 15,3 6 0-15,6-4-7 16,6 1 0-16,6 0-6 16,6 0 1-16,3 0-11 15,6-3-6-15,6 0-21 16,0-5-11-1,-1-2-67-15,1-4-38 16,-3-2 60-16</inkml:trace>
  <inkml:trace contextRef="#ctx0" brushRef="#br0" timeOffset="21">9385 317 140 0,'-15'-10'55'0,"12"7"-30"0,-9 0-10 0,9 3 20 15,-3 0-8-15,-3 0-1 16,-3 6-11-16,-3-1-4 0,-3 8-6 16,1 6-4-16,2-1 2 0,0 1 0 15,6 2 3-15,3 0-3 16,6 0 0-16,9-2-10 16,3-6-5-16,3-2-19 15,0-6-7-15,8-5-46 16,1 0-26-1,0-3 56-15</inkml:trace>
  <inkml:trace contextRef="#ctx0" brushRef="#br0" timeOffset="22">9417 381 84 0,'0'0'33'0,"3"2"-18"0,0 12 0 0,0-6 13 15,0 2 11-15,0 3 6 16,0 3-7-16,0-2 0 15,0-1-16-15,0-3-5 16,-3-2-10-16,0-2-1 0,0-1 1 16,0-5 3-16,0 0 4 15,0-5-6-15,0-3-2 16,0 0-3-16,3-3 0 16,0 1-9-16,0-9-1 15,3 1-9-15,0 2-5 16,3 2-5-16,0 4 1 15,3 5 9-15,0 2 7 16,3 6 6-16,-3-1 4 0,5 6 2 16,-2 0 5-1,0 0 5-15,0-3-3 16,-3-2 0-16,0 0-4 16,0-3-1-16,-3-6-3 15,0 1 1-15,-3 0-4 16,-3-6-6-1,-3 1-3-15,-3-1-4 16,0 3 1-16,-3 3-4 16,-3 2 0-16,-3 3 5 15,0 8 5-15,-3 3 4 16,3 2 2-16,3 3 9 0,0 2 7 16,3 1-1-16,9 2 2 15,0-5-14-15,9-3-3 16,0-2-24-16,3-6-9 15,6-2-47 1</inkml:trace>
  <inkml:trace contextRef="#ctx0" brushRef="#br0" timeOffset="23">9793 333 160 0,'-21'-2'63'0,"15"10"-34"0,-9 10-14 0,9-7 20 15,-3 2-13-15,0 3-2 16,0 0-8-16,3 2-2 16,3 3-6-16,3-2 2 0,6-3 3 0,3-3-10 15,0-3-1-15,0-4-8 16,3-6-2-16,3-3-6 16,-3-5-4-16,5-2 3 15,-2-4 1-15,-3 1 11 16,-3-3 3-16,-3-5 6 15,-3 5 3-15,0 6 0 16,0 4 2-16,0 4 0 16,-3 2 3-16,3 5 1 15,3 3 1-15,0 5-4 16,0 0 0-16,0 3-5 16,3-2-2-16,0-1-5 15,0-3 0-15,0-4-27 0,-1-6-9 16,1-3-46-1</inkml:trace>
  <inkml:trace contextRef="#ctx0" brushRef="#br0" timeOffset="24">10019 95 176 0,'-3'5'66'0,"6"6"-36"0,0 21-29 0,0-11 16 15,-3 5 0-15,-3 6 4 0,3 10-9 16,-6-5-2-16,3 1-6 16,0-1-3-16,0-3 0 0,0 0-43 15,0-10-17-15,0-3-27 16</inkml:trace>
  <inkml:trace contextRef="#ctx0" brushRef="#br0" timeOffset="25">9894 344 192 0,'-3'0'71'0,"15"-3"-38"0,3-5-41 0,-7 6 10 15,4-1-6-15,6-2 3 16,3-1 0-16,0 4 3 15,0-1-1-15,0 3-3 0,-1 0-1 16,-2 3-1-16,0-1 3 16,0 6 0-16,-3 3 3 15,0 2 3-15,-3 0 4 16,0-2 2-16,-4-1 3 16,1-2-5-16,0-2-1 15,0-6-4-15,0-3-3 16,3-8-7-16,3 4-1 15,-3-4-6-15,0 0-2 16,-9-2-2-16,-3 0 0 16,-6 2 0-16,-6 3 3 15,0 3 8-15,-3 5 3 0,-3 5 3 16,0 9 2-16,4 7 8 16,2 0 3-16,3 0 5 15,6 0 3-15,3 0-9 16,6 1-4-16,6-6-10 15,2-3-3-15,7-5-18 16,3-6-8-16,0-2-5 16,3-5-21-1,-3-3 13-15,-4 0 28 16,1-2 14-16,-6-4 26 16,-3-4 11-16,-3-1 0 15,-6 3 2-15,-3 3-8 16,-6 5-3-16,-3 3-14 0,0 8-8 15,-6 7-2 1,-3 6-2-16,3 3 0 0,4 2 2 0,5 3 3 16,3-6 2-16,9-2 1 15,2-3-4-15,4-2-1 16,0-9-1-16,0-4 1 16,0-6 0-16,3-5 1 15,0-6-7-15,-3-7 0 16,-3-6-6-16,0-5-1 15,-6 0-2-15,-3-11 2 16,-3 3 8-16,0 0 3 16,0 8 7-16,0 8 5 0,0 8-3 15,3 10 0-15,0 11-4 16,0 16-1-16,3 16 1 16,3 10 3-16,0 6-2 15,9 0-2-15,-1-3 0 16,4-3-1-16,0-5-16 15,0-3-4-15,3-10-85 16</inkml:trace>
  <inkml:trace contextRef="#ctx0" brushRef="#br0" timeOffset="26">10888 280 112 0,'-3'3'44'0,"3"5"-24"0,3 8-8 0,-3-8 16 16,3 8-7-1,0 2 0-15,-3 1-10 0,3-1-2 16,0 1-5-16,0-3-9 0,0-3-5 16,-3 0-65-1</inkml:trace>
  <inkml:trace contextRef="#ctx0" brushRef="#br0" timeOffset="27">10950 119 112 0,'-3'-3'44'0,"21"3"-24"0,-3-2-72 0,-6 2-13 16</inkml:trace>
  <inkml:trace contextRef="#ctx0" brushRef="#br0" timeOffset="28">11147 2 140 0,'-27'0'52'0,"18"0"-28"0,-6 6-6 0,9-1 18 0,-3 6-12 16,0 5-3-16,0 5-6 16,4 16 0-16,2 2-8 15,0 4-4-15,3 2-2 0,3 0-1 16,3-6 2-16,-1-4-23 15,-2-6-8-15,0-5-46 16,0-6-36 0,-3-5 40-16</inkml:trace>
  <inkml:trace contextRef="#ctx0" brushRef="#br0" timeOffset="29">10947 254 192 0,'0'-8'71'0,"6"5"-38"0,15-2-41 0,-12 2 10 16,6 1-3-16,3 2 2 16,6 0-31-16,5-3-14 15,4 3-27-15,0 3-10 16</inkml:trace>
  <inkml:trace contextRef="#ctx0" brushRef="#br0" timeOffset="30">11430 286 204 0,'-9'13'77'0,"-3"-3"-42"0,9 12-41 16,3-9 14-16,0 5-9 16,-3 1 0-16,3-3-1 15,6 0 0-15,0-3-73 16,0-5-32-16,0 2 43 15</inkml:trace>
  <inkml:trace contextRef="#ctx0" brushRef="#br0" timeOffset="31">11370 116 136 0,'18'-13'52'0,"0"5"-28"0,-6-2-37 0,-6 4 6 16,0 1-5-16,0-3 0 16,0 3-13-16,-1-1-6 15,1 1 11-15,0 5 7 16,0 3 27-16,0 7 14 16,0 6-10-16,0 16-2 15,0 5-8-15,0 3-3 0,0 2-2 16,-3 3-3-16,0-5-15 15,-3-6-5-15,0-5-23 16,-3-2-8-16</inkml:trace>
  <inkml:trace contextRef="#ctx0" brushRef="#br0" timeOffset="32">11442 238 212 0,'0'-3'82'0,"5"-2"-44"0,7 5-47 0,-3 0 12 16,3 0-4-1,3 0 0-15,3 0-37 0,6 3-16 16,6-1-24-16,-4 4-9 16</inkml:trace>
  <inkml:trace contextRef="#ctx0" brushRef="#br0" timeOffset="33">11918 256 96 0,'-9'0'38'0,"6"0"-20"0,-6 3-15 0,0 0 12 16,-6 5-5-16,0 2 0 0,-3 11-6 15,3 6-1-15,1-1 1 16,5 3 0-16,3-2 0 16,3-3 0-16,3 0 2 15,3-9 1 1,9-7 3-16,5-8 1 0,-2-5 1 16,-3-3 0-16,0-16-13 15,-3-2-4-15,0-1-5 16,-3 1 1-16,-3-3 7 15,-3-6 3-15,-9-4-2 16,0 2 1-16,-6 5 9 16,6 3 5-16,0 8 5 15,9 5 1-15,0 5-11 0,0 6-5 16,9 8 1-16,0 20 4 16,0 7-5-16,0 4 0 15,0 6-2-15,0 2-2 16,0-5-4-16,0-5-2 15,0-6-35-15,3-2-15 16,0-5-24 0</inkml:trace>
  <inkml:trace contextRef="#ctx0" brushRef="#br0" timeOffset="34">12001 378 132 0,'-6'40'52'0,"6"-32"-28"0,3 10-17 16,0-10 13-16,3 3-1 15,0-3 1-15,3 0-3 16,6-3 2-16,6-5-10 15,0-5-3-15,-4-3 0 0,1-8-3 16,-3 0-2-16,-6-10 2 16,-6 2-2-16,-3 0-1 15,-9 3 1-15,-9 2-1 16,0 3-3 0,3 6 0-16,1 2-20 0,2 0-8 15,0 3-55 1</inkml:trace>
  <inkml:trace contextRef="#ctx0" brushRef="#br0" timeOffset="35">12215 312 188 0,'9'8'71'0,"-3"-5"-38"0,0-3-36 0,-3 0 11 15,3-3-2-15,6 0 3 0,0-2-6 16,-3 0-4-16,0-3 0 16,-3 3-7-16,0-3 1 0,-3 0-2 15,-12 0-5 1,-3 0 0-16,-3 5 8 16,0 3 5-16,0 5 4 15,0 3 3-15,3 6-1 16,4-1 2-16,2 11 7 15,3-3 5-15,3-3-9 16,6 1-3-16,0-3-7 16,5-3-1-16,1-5-17 15,6-3-5-15,6-2-40 16,0-3-36-16,-3-8 30 16</inkml:trace>
  <inkml:trace contextRef="#ctx0" brushRef="#br0" timeOffset="36">12388 278 164 0,'-12'2'63'0,"9"-2"-34"0,0 3-27 0,3 0 14 15,0 2-12-15,0 3-2 16,3 0-2-16,0 8 2 16,3 5-1-16,-3 0 8 0,0-3 6 15,-3 1 4-15,-3 0 1 16,0-4-9-16,-3 1-2 15,0-5-5-15,0-3-1 0,-6-3-17 16,3-2-5 0,-5-6-29-16,2-2-9 0,3-3-23 15</inkml:trace>
  <inkml:trace contextRef="#ctx0" brushRef="#br0" timeOffset="37">12477 307 112 0,'3'8'44'0,"3"2"-24"0,0 19-19 15,-3-13 8-15,0-3 23 0,6 1 14 16,-9-1-20-16,6-2-6 16,-6-1-15-16,0-2-4 15,6 0 1 1,-9-5-14-1,0-3-9-15,0-14-3 0,0 4 2 16,3-9 5-16,0-2 3 16,6 0 9-16,0 5 4 15,9 0 15-15,-3 3 6 16,0 2 12-16,-3 6 4 16,3 2-7-16,-1 6-3 15,-2 5-9-15,0 8 0 16,0 5-8-16,-3-2-3 15,0-1-8-15,-3 1-1 0,3-3-32 16,-3-3-14-16,3 0-52 16</inkml:trace>
  <inkml:trace contextRef="#ctx0" brushRef="#br0" timeOffset="38">12698 167 204 0,'-12'-40'77'0,"12"37"-42"0,-6-2-37 15,6 5 14-15,-3-3-22 16,0 1-5-16,0-1-55 0,3 0-21 16,0-2 28-16,3 0 16 15</inkml:trace>
  <inkml:trace contextRef="#ctx0" brushRef="#br0" timeOffset="39">12841 2 184 0,'-3'8'71'0,"6"6"-38"0,2 15-39 0,-2-13 12 16,0 18-9-16,-3 3 2 15,0 0 1-15,3-2 0 16,-3 2 0-16,3 0-20 0,0-6-9 15,0-2-43-15</inkml:trace>
  <inkml:trace contextRef="#ctx0" brushRef="#br0" timeOffset="40">12772 286 260 0,'15'-8'96'0,"-6"8"-52"0,9-3-54 16,-6 0 14-16,5-2-12 16,7 0 0-16,9-3-97 15,0 0-44-15</inkml:trace>
  <inkml:trace contextRef="#ctx0" brushRef="#br0" timeOffset="41">13269 323 220 0,'-6'2'82'0,"6"-2"-44"0,6 6-49 16,-3-1 13-16,3-2-4 16,3 4 1-16,0 1 3 15,3-8 1-15,3-2-1 16,-3-4-4-16,2 1-1 0,-2-3-12 16,0-2-2-16,-3-1-3 0,-3 0 2 15,-3 1 8 1,-3-1 3-16,-6 3 5 0,0 0 3 15,-3 3 9-15,-3 2 5 16,1 6 6-16,-1 2 2 16,0 6-8-16,0 2-4 15,3 8-2-15,3 6 1 16,3-1-3-16,3-2 1 16,3 0-7-16,6-3-1 15,3-2-22-15,3-6-10 16,2-5-57-1,13-3-31-15,0-5 55 16</inkml:trace>
  <inkml:trace contextRef="#ctx0" brushRef="#br0" timeOffset="42">13614 249 252 0,'-9'2'93'0,"9"3"-50"0,-8 9-50 16,2-4 14-16,0 4-7 15,-3 7 0-15,-3 3-7 16,0-3-3-16,0 0-47 16,3-3-22-16,-9 1-7 15,-6-3 0-15</inkml:trace>
  <inkml:trace contextRef="#ctx0" brushRef="#br0" timeOffset="43">13448 299 204 0,'3'0'77'0,"15"5"-42"0,-4 3-37 0,-5-5 14 15,3 5 9-15,0 5 9 16,0 0-16-16,3 3-5 16,-3 0-6-16,0-3-3 0,0 0 1 15,-3-2-50-15,0-3-21 16,-3-3-27-1</inkml:trace>
  <inkml:trace contextRef="#ctx0" brushRef="#br0" timeOffset="44">13719 315 224 0,'-3'10'85'0,"6"1"-46"0,-3 15-48 16,0-10 14-16,0-3-3 15,0 1 1-15,3-1-28 16,0-3-12-16,0 1-53 16,-1 0-20-16</inkml:trace>
  <inkml:trace contextRef="#ctx0" brushRef="#br0" timeOffset="45">13719 196 220 0,'-9'-22'85'0,"9"22"-46"0,0 0-46 0,0 0 14 15,0 0-10-15,0 0 0 16,0 0-23-16,6 3-10 16,0 5-50-16,2 0-19 15</inkml:trace>
  <inkml:trace contextRef="#ctx0" brushRef="#br0" timeOffset="46">13835 278 172 0,'-6'5'66'0,"3"0"-36"0,0 3-24 0,3-3 17 0,0 1-10 16,0-1-2-16,0 0-4 16,3 1 0-16,3 7-4 15,0-3-2-15,0 6 2 0,0 0 0 16,0-3 1-16,-4 3 6 15,-2-2 4-15,-5-1-3 16,-4 3-1-16,0-6-2 16,-3 1 0-16,0-3-7 15,0-3 0-15,0-2-17 16,0-3-4-16,3-3-25 16,3-2-9-16,3-3-36 15</inkml:trace>
  <inkml:trace contextRef="#ctx0" brushRef="#br0" timeOffset="47">13989 0 236 0,'0'2'90'0,"6"6"-48"0,-3 11-38 0,-3-6 21 16,0 8-3-16,3 16 2 15,-3 3-11-15,0 2-3 16,0 3-6-16,3 0-5 0,0-2-2 16,0-6-29-16,0-6-14 15,-3-4-73 1</inkml:trace>
  <inkml:trace contextRef="#ctx0" brushRef="#br0" timeOffset="48">13873 249 256 0,'6'-3'96'0,"12"-2"-52"0,24-3-54 16,-21 5 16-16,5-2-6 16,13-3 2-16,0 0-23 15,-3 3-11-15,-1-1-69 16,-5 1-32-16</inkml:trace>
  <inkml:trace contextRef="#ctx0" brushRef="#br0" timeOffset="49">0 6297 116 0,'12'-5'46'0,"-10"2"-24"0,1 3-13 0,-3 0 29 16,9 3-6-1,0 2-2-15,0 3-2 16,3 2-16-16,-3 1-2 0,0 0-3 16,0-1-1-16,0 3 1 15,0-2 2-15,-3 5 5 16,0-3-8 0,0 0-3-16,-3-2-2 15,0-6-1-15,0 1 0 16,0-9 0-16,3 0 2 15,-1 1 1-15,1-6 3 16,0 0-3-16,0-3-2 16,3 1 0-16,0-1-1 0,0-2 0 15,3-1 0-15,3-1 0 16,3-1 2-16,-3 3-17 16,-3-1-6-16,-1 1-26 15,-2 2-9-15,-3 1-35 16</inkml:trace>
  <inkml:trace contextRef="#ctx0" brushRef="#br0" timeOffset="50">116 6241 112 0,'-6'0'44'0,"6"0"-24"0,0 0-8 15,0 0 13-15,0 0-5 16,0-2-1-16,3-4-5 16,0 1 1-16,-3-3-8 15,3-2 0-15,0-6 3 0,0-3-2 16,3-2 3-16,0-3-4 16,-1 0 1-16,1-13-3 0,0 3 2 15,3-6 2-15,0 1 5 16,0-4-2-1,0 1 3-15,6-3-6 0,6-5-1 16,0-1-4-16,2-1-1 16,7-1-1-16,0 0 1 15,12 5-2-15,-4 3-1 16,7 8 3-16,6 8 2 16,11 5 2-16,1 6 3 15,-1 4-3-15,-2 4 1 16,-7 2-5-16,-5 0-2 15,-12 3 2-15,-1-1 0 0,-5 1-8 16,-6 2-4 0,-6-5-92-16</inkml:trace>
  <inkml:trace contextRef="#ctx0" brushRef="#br0" timeOffset="51">1250 5064 84 0,'3'-3'33'0,"-3"6"-18"0,0 0-18 16,3 10 61-16,0 3-14 0,0 5-6 15,-3 5-7-15,3 3-12 16,0-2-4-16,-3-1-8 16,3-2-5-16,0-5 1 0,0-1-4 15,0-5 0-15,0 1-21 16,-3-4-10-16,2-4-42 15,-2-6-30 1,3 0 39-16</inkml:trace>
  <inkml:trace contextRef="#ctx0" brushRef="#br0" timeOffset="52">1324 5085 144 0,'0'13'55'0,"3"-5"-30"0,0 8-23 0,0-5 14 16,0 7 5-16,-3 6 7 16,0 3-15-16,0-1-5 15,0-2-5-15,3 0-5 0,0-3 1 16,0-3-8-16,0 1-4 16,-3-6-62-1,0-5-34-15,0-3 47 16</inkml:trace>
  <inkml:trace contextRef="#ctx0" brushRef="#br0" timeOffset="53">1205 5143 224 0,'-6'-5'85'0,"6"5"-46"0,6 0-43 16,0 0 15-16,0 0-6 15,6 0 0-15,0 0-3 16,3 0 1-16,3 0-2 16,-1 3-3-16,4-1 1 0,-3 1-28 15,-3 0-13-15,-3-3-51 16</inkml:trace>
  <inkml:trace contextRef="#ctx0" brushRef="#br0" timeOffset="54">1226 5231 212 0,'-3'-3'79'0,"12"6"-42"0,-3-3-41 0,0 0 15 16,3 0-4-16,3-3 3 16,3 0-5-16,5 1-3 15,4-4-1-15,0 4-1 0,-3-1 0 16,0 0-20-16,0 1-9 15,-4 2-45 1,1 0-39-16,-3 2 41 16</inkml:trace>
  <inkml:trace contextRef="#ctx0" brushRef="#br0" timeOffset="55">1672 5331 100 0,'-6'0'38'0,"4"3"-20"0,-1 2-4 15,-3 3 15-15,-6 3-1 0,3 2 1 16,0 0-12-16,3 3-3 16,3-3-8-16,6 0-4 0,6 1-1 15,0-4 1-15,3-4 3 16,-3-6 0-16,2-3 0 16,1-5 1-16,0-3 3 15,-3-2-9-15,-3 0-2 16,0 0 1-16,-6-1 2 15,-6 4 0-15,0-1 2 16,-9 3-11-16,3 3-2 16,1 2-19-16,-4 3-7 15,9-2-41 1</inkml:trace>
  <inkml:trace contextRef="#ctx0" brushRef="#br0" timeOffset="56">1818 5043 144 0,'-21'-21'55'0,"21"18"-30"0,-5 0-10 15,2 6 20-15,0 0-6 16,0 2 0-16,0 8-16 16,3 8-8-16,3 8-3 15,3 3-2-15,2 11 0 0,7-1 0 16,-3 0 0-16,-3-2-14 15,0-6-5-15,0-5-34 16,0-5-54 0,0-8 18-16</inkml:trace>
  <inkml:trace contextRef="#ctx0" brushRef="#br0" timeOffset="57">1708 5307 180 0,'9'-5'68'0,"3"-5"-36"0,9-4-33 0,-9 6 15 16,12 0-8-16,-1 0 2 15,4 3-12-15,0 0-4 16,3 0-76-16,-1-1-31 0</inkml:trace>
  <inkml:trace contextRef="#ctx0" brushRef="#br0" timeOffset="58">2330 5120 96 0,'0'5'35'0,"0"5"-18"0,3 9 0 0,0-6 14 15,0 8-5-15,0 6-1 16,-3-1-1-16,0-2 0 16,0 0-13-16,0-3 0 0,0-2 0 15,0-4-4-15,0-1 1 16,-3-6-7-16,3 0-1 15,0-6 4-15,0-2 2 16,0-2-5-16,0-6 0 16,3-3-10-16,3-5-2 15,3-5-7-15,3 0-2 16,3 5 11-16,0 5 5 16,3 3 5-16,-1 8 2 15,-2 8 5-15,0 0 5 16,-3 3 4-16,-3 2 2 0,-6 3-2 15,-3 0 2-15,-6 0-6 16,-3 0-3-16,-6-3-5 16,0-3-2-16,-2-2-12 15,-1-2-4-15,3-4-21 16,3-2-7-16,0-2-15 16,3-4-46-1,3-2 13-15</inkml:trace>
  <inkml:trace contextRef="#ctx0" brushRef="#br0" timeOffset="59">2485 5265 156 0,'9'0'57'0,"-3"13"-30"0,3-2-14 0,-3-6 19 16,3 0-9-16,0 1-4 16,0 2-10-16,0 0-4 15,-1 0-3-15,1-3-2 0,0 0 3 16,0-2-18-16,0-3-4 15,3-3-26-15,0-2-12 16,-3-6-16 0</inkml:trace>
  <inkml:trace contextRef="#ctx0" brushRef="#br0" timeOffset="60">2676 5257 176 0,'-6'16'68'0,"3"0"-36"0,-9 8-24 0,6-8 16 0,-3 7-6 16,0 4 2-16,-3 2-11 15,0 3-3-15,0-3-4 16,3-3-4-16,0-7 1 0,3-3-37 16,9-11-76-1</inkml:trace>
  <inkml:trace contextRef="#ctx0" brushRef="#br0" timeOffset="61">2854 4993 212 0,'0'0'79'0,"3"7"-42"0,0 9-41 0,-3 6 13 16,0 4 4 0,-3 6 6-16,0 5-6 0,0 0 0 15,0-5-7-15,0-1-4 0,0-2-1 16,3-2-23-16,0-6-8 15,0-5-49 1,3 0-45-16,0-6 40 16</inkml:trace>
  <inkml:trace contextRef="#ctx0" brushRef="#br0" timeOffset="62">2774 5196 228 0,'-6'0'85'0,"9"-2"-46"0,3-1-41 16,0 0 17-16,3 1-9 16,3-4 2-16,2 4-5 15,4-1 0-15,3 0-1 16,-3 3-15-16,0 3-6 0,3 0-19 16,-3 2-6-16,-4 0 16 15,-2 3 11-15,3 0 13 16,-3 3 8-16,0-1 11 15,0 4 6-15,0-4 0 16,0 1 2-16,0-3-4 16,0-3 0-16,-1-2-4 15,4-3-1-15,-3 0-8 16,0-6-4-16,-3 1-1 16,-3-3-1-16,-3 0-7 0,-3 0 0 15,-3 0-8-15,-3 0-3 16,-6 3-1-16,0 0-1 15,-6 2 4-15,-2 6 5 16,-1 2 4-16,3 6 2 16,3 2 9-16,6 0 7 15,3 0 1-15,3 1 3 16,6-1-4-16,9 0 1 16,0 0-5-16,6-2-2 15,0-3-16-15,2 0-7 0,1-3-46 16,-3-5-45-1,12 0 32-15</inkml:trace>
  <inkml:trace contextRef="#ctx0" brushRef="#br0" timeOffset="63">3333 5170 220 0,'-9'-5'82'0,"6"2"-44"0,-5 8-31 15,2 0 18-15,-3 1-7 16,-3 2 0-16,0 0-8 0,3 5-4 16,3 0-10-1,3 6 2-15,6-1-2 16,6-2 2-16,3 0 2 0,0 2 2 16,-3-2-1-16,-3 0-1 15,-3-3 5-15,-6 1 1 16,-6-4-2-16,-3-2-1 15,-3-3-25-15,-6-2-13 16,0-3-62 0,6-3-42-16,0 1 57 15</inkml:trace>
  <inkml:trace contextRef="#ctx0" brushRef="#br0" timeOffset="64">3887 5162 132 0,'-15'-5'49'0,"9"5"-26"0,-3 0-14 16,3 2 14-16,-3 4 0 15,-3 1 1-15,1 4-7 16,-4 8-2-16,0 2-9 16,0 0 0-16,3 0 1 0,3 0-3 15,3-2-1-15,3-6 1 16,3-2 2-16,6-4 1 15,3-4 1-15,0-3-7 16,3-5 0-16,0 0-8 16,0-3 0-16,-3-3 3 15,0-5 2-15,-1 3-1 16,-2 2 2-16,0 3 5 0,0 3 2 16,0 13 4-1,3 0 1-15,0 0 1 16,0 3-6-16,3-1-2 15,3 3-4-15,0-2-1 16,0-1-26-16,-1-2-9 16,1-2-17-16,0-4-5 15,0-2-18 1</inkml:trace>
  <inkml:trace contextRef="#ctx0" brushRef="#br0" timeOffset="65">4060 5215 172 0,'-12'0'66'0,"6"-3"-36"0,-3 6-24 16,6-1 15-16,-3 4-7 16,3-1 4-1,0 11-3-15,3 0-9 16,3 0-1-16,3 0-1 0,3-1 0 16,6 1 0-16,6-3-11 15,-1-2-3-15,1-6-22 16,3-5-6-16,0-2-49 15</inkml:trace>
  <inkml:trace contextRef="#ctx0" brushRef="#br0" timeOffset="66">4256 4924 148 0,'-9'21'57'0,"9"5"-30"0,3 25-23 0,-3-22 15 16,0 5-5-16,0 8 2 15,0-2-7-15,0-5-1 16,0-1-4-16,0-5-14 0,0-2-5 15</inkml:trace>
  <inkml:trace contextRef="#ctx0" brushRef="#br0" timeOffset="67">4149 5196 144 0,'3'0'55'0,"3"0"-30"0,6-2-32 16,-3 2 8-16,3-3-5 15,2 0 0-15,1 3-24 16,3-2-9-16,-3-1-12 0,0 0-5 16</inkml:trace>
  <inkml:trace contextRef="#ctx0" brushRef="#br0" timeOffset="68">4328 5231 148 0,'-6'31'55'0,"6"-12"-30"0,3-1-14 0,0-7 18 16,0 0-11-16,-1 2 0 16,1-3-6-16,6 1 0 15,3-3-7-15,0-3-1 0,0-5 0 16,3-5-9-16,-3-3-2 16,0 0-3-16,0-5 1 15,-3 0 5-15,-3-3 2 16,0 3 2-16,-3 2 2 15,0 3-1-15,-1 3 2 16,-2 5-2-16,0 0-1 0,3 2-2 16,0 6 1-16,3 0 1 15,0 0 2-15,0 0-14 16,0 0-7-16,3-3-19 16,6 1-52-1,-3-6 6-15</inkml:trace>
  <inkml:trace contextRef="#ctx0" brushRef="#br0" timeOffset="69">4646 5178 148 0,'-21'5'55'0,"15"0"-30"0,-3 3-25 16,6 0 13-16,-3 5 0 15,0 3 4-15,0 0 2 0,6 0 3 16,3-3-12-16,0 1-6 0,3-4 0 15,0-5-8-15,3-2 1 16,0-3-4-16,0 0 2 16,0-8-6-16,0-5-3 15,0 2 1-15,-3 1 2 16,0-1 5-16,0 3 3 16,-3 6 8-16,0 4 5 15,0 3-3-15,0 6-2 16,3 0-2-16,0-1-3 15,3 1-2-15,-1-1 1 0,-2-2-21 16,3 0-10-16,-3-2-39 31</inkml:trace>
  <inkml:trace contextRef="#ctx0" brushRef="#br0" timeOffset="70">4795 4979 124 0,'-12'-13'49'0,"15"16"-26"0,9 2-20 16,-6 0 12-16,-3 6 4 15,0 15 3-15,0 9-3 16,-3 4-1-16,0 4-10 16,0-4-5-16,-3-2-2 0,6-5-1 15,-3-5 2-15,0-6-12 0,3-5-6 16,6-6-110-1,3-4 41 1</inkml:trace>
  <inkml:trace contextRef="#ctx0" brushRef="#br0" timeOffset="71">4911 4987 156 0,'0'6'57'0,"3"1"-30"0,3 12-21 0,-3 2 15 15,0 3 2-15,0 2 6 16,0 4-10-16,0 1-1 0,0 1-10 16,3-6-3-16,-3-2-1 15,0-3-13-15,3-5-7 0,-3-2-38 16,3-4-15-16,5-2-10 16</inkml:trace>
  <inkml:trace contextRef="#ctx0" brushRef="#br0" timeOffset="72">5054 5199 216 0,'-3'3'82'0,"6"2"-44"0,0 0-40 15,0 0 17-15,0 6 0 16,3-3 3-16,0 0-9 16,0-3-3-16,6 0-4 15,-4 1-4-15,1-4 1 0,0-2-6 0,0 0-3 16,0-5-12-1,0-3-4-15,3 0-2 0,-3 0 2 16,0 3 10-16,-3 2 7 16,0 3 19-16,0 8 8 15,-6 8 7-15,-3 3 2 16,-3 2 1-16,-3 5 2 16,-3 1-16-16,0-3-6 15,0-3-18-15,3-5-9 16,3-3-92-1</inkml:trace>
  <inkml:trace contextRef="#ctx0" brushRef="#br0" timeOffset="73">5456 5172 152 0,'12'3'57'0,"-9"0"-30"0,0 5-16 0,2 0 18 15,1 7-6-15,0 4 1 16,0 0-4-16,-3-1-1 15,0 1-10-15,0-4 1 0,0-1 1 16,-3-1-6-16,0-3-1 16,0-4 0-16,0-1 0 15,0-2 0-15,0-3 0 16,0-3 4-16,0 0 3 16,0-2-6-16,0-8-1 0,0-3-4 15,3 0-1-15,3 0-1 16,0 3 0-16,3 0-5 15,3 0 0-15,0 5-21 16,0 0-7-16,3 0-13 16,0 2-5-16,-1 1-11 15,-2 0-20 1,0 2 28-16,0 1 47 16,-3 2 27-16,0 2 33 15,-3 1 16-15,0 0-13 16,-3 2-5-16,3 0-13 15,-3 0-3-15,3 6-18 16,-3-3 0-16,9 0 10 0,0-3-5 16,-1-2-5-16,-2-6-4 15,3 1-7-15,-3-4-1 16,0 1-1-16,-3-3-2 16,0 0-4-16,-3 0 0 15,0 0-7-15,-6 0-1 16,0 3-2-16,-6 0-1 15,0 2 1-15,-6 3 3 16,0 3 5-16,4 2 3 16,-1 6 2-16,0 2 3 15,3 5 3-15,0-2 4 16,3 0 2-16,3 3 1 0,6-4-4 16,3 1-3-16,3-2-5 15,6-4 0-15,3-2-20 16,2-3-7-16,4-5-26 15,0-5-9-15,6 0-27 16</inkml:trace>
  <inkml:trace contextRef="#ctx0" brushRef="#br0" timeOffset="74">5988 5188 148 0,'-11'-10'57'0,"5"4"-30"0,-12 6-5 15,6 0 20-15,3 3-11 16,-3 2-6-16,0 3-12 15,0 0-4-15,3 8-5 16,0 0 4-16,3 0 2 0,0 0 1 16,3 0 1-16,6-3-2 15,3 0-1-15,0-5-8 0,6 0-2 16,3-3-5-16,0-5-1 16,0-2-3-16,0-4-1 15,0-2 3-15,-3-7 3 16,-4 1 0-16,-2 4 4 15,-3-1 9-15,-3 3 6 16,0 0 3-16,-3 3 1 16,0 5-9-16,0 0-3 15,3 8-6 1,0 5-3-16,3-2-1 16,3-1-15-16,3-2-7 0,3 0-16 15,6-3-4-15,0-2 1 16,3-3 2-16,3-5 4 15,2-6 0 1,-2 1 19-16,-3-1 29 16,-3 0 16-16,-3 1 13 15,-6-1 6-15,-3 1-3 16,-6 2-3-16,-6 0-13 16,-6 3-5-16,0 5-11 15,-3 2-6-15,0 3 0 0,0 9-4 16,3 2-2-16,3 2 2 15,6 1 0-15,3-1 1 0,6-2 0 16,3-3 0 0,9-5 2-16,0-5 1 0,0-6 3 15,0-2-1-15,0-6 0 16,-3-7-3-16,-4-3 1 16,1-6-2-16,-6-2 2 15,0-11-7-15,-6 1 1 16,-3-4 3-16,-6 1 4 15,0 2-1-15,-3 11 0 16,4 5 1-16,-1 6 0 16,3 7-5-16,3 9-1 15,0 15-4-15,6 21 1 16,3 11 3-16,3 11 3 16,2-6-2-16,4 0-2 15,0-5-38-15,3-5-17 0</inkml:trace>
  <inkml:trace contextRef="#ctx1" brushRef="#br0">1541 3241 403 0,'0'0'36'0,"0"0"-36"0,0 0 0 0,9-5 0 16,3 2 35-16,-3 0 0 0,-9 3 0 0,0 0 0 15,9-2 17-15,-9 2 3 0,0 0 1 0,0 0 0 16,0 0 38-16,0 0 8 0,-6-3 2 0,0 3 0 16,-6 3-68-16,0 2-12 0,1 3-4 0,-4 3 0 15,-9-1-9-15,3 3-3 0,3 1 0 0,0 1 0 16,-6 1-8-16,4 0 12 0,-1 0-12 0,6-3 12 15,0 1-12-15,0-1 0 0,0-5 0 0,6 2 0 16,6-4 0-16,-3 2 0 0,0-3 0 0,3-3 0 16,3-2 0-16,0 0 0 0,3 8 0 0,3-2 0 15,0-1 0-15,3-2 0 0,3 2 0 0,3 0 0 16,-6 1 0-16,6 1 0 0,6-1 0 0,-3 2 0 0,-6 2 0 16,-1-2 0-16,10 0 0 0,-3 0 8 0,3 0-8 15,-6 0-11-15,-3 3 3 0,3-1-353 16,-1-5-71-16</inkml:trace>
  <inkml:trace contextRef="#ctx1" brushRef="#br0" timeOffset="353.005">1434 3413 230 0,'-18'-5'10'0,"18"5"2"0,0 0-12 0,0 0 0 0,0 0 0 0,0 0 0 15,0 0 101-15,0 0 18 0,0 0 3 0,0 0 1 16,0 0-94-16,0 0-18 0,12 0-11 0,3 0 12 15,0 0 28-15,6-3 5 0,6 3 2 0,5 0 0 16,1 0 16-16,3-3 3 0,3 1 1 0,-1-1 0 0,4-2-41 0,3-3-8 16,-1 3-2-16,-2-1 0 15,6 1 4-15,-4 0 0 0,1-1 0 0,0 4 0 16,-7-1-20-16,-2 0 0 0,-3 1 0 0,-1-1 0 16,-2 3-62-16,0-2-10 0,21-1-1 15,-16 0-1-15</inkml:trace>
  <inkml:trace contextRef="#ctx1" brushRef="#br0" timeOffset="14126.004">2720 3347 0 0,'0'0'0'0,"0"0"0"0,0 0 0 0,0 0 0 0,0 0 0 0,0 0 0 16,0 0 158-16,0 0-32 0,0 0 26 0,3 5 4 16,3 3-116-16,-6 0-23 0,0 0-5 0,0 0 0 15,0 0 16-15,0-3 4 0,3 6 1 0,-3-3 0 16,-3 0-5-16,3 2-2 0,0-2 0 0,0 3 0 0,-3-3-9 16,3-8-1-16,0 0-1 0,0 0 0 15,0 0-6-15,0 0-1 0,0 0 0 0,0 0 0 0,0 0 4 0,0 0 1 16,0 0 0-16,0 0 0 0,0 0-4 0,0 0-1 15,0 0 0-15,0 0 0 0,0 0-8 16,0 0 0-16,0 0-12 0,0 0 12 16,3-8-38-16,-3 0 0 0,3 0 0 0,0-3 0 15,3 1 1-15,0 2 0 0,0-3 0 0,0 1 0 16,0 2-3-16,0 0 0 0,0-3 0 0,3 3 0 16,0 0 29-16,0 0 11 0,-4 3-8 0,1 0 8 0,0 2 18 0,-6 3 9 15,6-3 1-15,-6 3 1 0,6 0-29 0,0 3-20 16,-6-3 4-16,6 5 0 0,0 3 64 0,-3 0 12 15,0 0 4-15,0 3 0 0,-3-3-52 0,0 0-12 16,0 0 0-16,0-1 0 0,-6 1 0 0,6-2 0 0,0-6 0 16,0 8 0-16,0-8 28 0,-3 8 2 0,3-8 1 0,0 0 0 15,0 0-17-15,0 0-3 0,-3 2-1 0,3-2 0 16,0 0 2-16,0 0 1 0,0 0 0 16,0 0 0-16,0 0-13 0,3-5 9 0,0-3-9 15,3 0 8-15,6 0-8 0,-3 0 12 16,3 0-12-16,0 0 12 0,0 0-12 0,0 0 0 0,-4 3 0 0,4 0 0 15,0 2 0-15,-3-2 0 0,3 5 0 0,0-3 0 16,-3 3 0-16,-3 3 0 0,3 0 0 0,0-1 0 16,-3 3 0-16,0 1 0 0,0-1 0 0,-3 3 0 15,3 0 0-15,-3 0 0 0,0 0 0 0,-3 0 0 16,0 0 0-16,0 0 0 0,-3-3 0 0,3 3 0 16,-3 0 0-16,3 0 0 0,0-8 0 0,0 5 0 15,0 3-49-15,0-8-12 16,0 0-3-16,0 0 0 0</inkml:trace>
  <inkml:trace contextRef="#ctx1" brushRef="#br0" timeOffset="14518.99">3316 3291 576 0,'-12'0'12'0,"12"0"4"0,0 0 0 0,-3 3 0 0,-6 0-16 0,0-1 0 16,0 6 0-16,-3-3 0 0,0 3 0 0,0 3 0 15,0-3 0-15,-3 2 0 0,6 1 0 0,-3 0 0 16,1-1 0-16,5 1 0 0,-3-1 54 0,6 1 8 0,-3 0 2 0,3-4 0 16,0 4-52-16,6-3-12 0,-3 0 0 0,3 0 0 15,-3-8 54-15,6 5 8 0,3 0 2 0,0-2 0 16,-9-3-52-16,9 3-12 0,-1-3 0 0,1 0 0 31,3-6-48-31,-3 4-13 0,0-3-3 0,0 2 0 0,-3 0 52 0,0-5 12 0,0 3 0 0,0-3 0 31,0 3-54-31,-3-3-8 0,0 0-2 0,0 0 0 0,-3 0 52 0,0 0 12 0,-3 0 0 0,0 0 0 16,3 0 0-16,0 0 0 0,-3 0 0 0,3 3 0 16,0 5 0-16,0 0 0 0,0 0 0 0,0 0 0 15,0 0 48-15,0 0 13 0,0 0 3 0,0 0 0 16,-3 8-52-16,3 0-12 0,3 0 0 0,0 3 0 16,0-1 0-16,0-2 0 0,0 3 0 0,0-3 0 15,0-1 54-15,0 4 8 0,-3-3 2 0,0 0 0 16,6 0-103-16,0-3-20 0,0 0-4 0,-6-5-1 0</inkml:trace>
  <inkml:trace contextRef="#ctx1" brushRef="#br0" timeOffset="14758.041">3452 3188 576 0,'0'0'12'0,"0"0"4"0,0 0 0 0,0 0 0 0,0 8-16 0,0 3 0 16,0-1 0-16,0 3 0 0,0 1 54 0,-3-1 8 15,3 3 2-15,0 0 0 0,0 2 0 0,0-2 0 0,0 0 0 0,0 0 0 16,0 0-52-16,0-3-12 0,0 3 0 0,3-3 0 16,-3-2 0-16,3 2 0 0,-3 0 0 0,3-2 0 15,-3-1 0-15,3 1 0 0,-3-3 0 0,0 0-304 16,3-3-64-16</inkml:trace>
  <inkml:trace contextRef="#ctx1" brushRef="#br0" timeOffset="15071.999">3628 3318 576 0,'0'0'12'0,"0"0"4"0,0 0 0 0,-9 2 0 16,3 4-16-16,-3-4 0 0,0 1 0 0,0 2 0 0,-3-2 0 0,1 2 0 15,-1 0 0-15,0 1 0 0,3-4 0 0,3 4 0 16,-6-4 0-16,3 4 0 0,3-4 0 0,0 1 0 16,0 0 0-16,6-3 0 0,0 0 54 0,-3 2 8 15,3-2 2-15,0 6 0 0,0 1-52 0,0-7-12 16,0 0 0-16,6 6 0 0,0-1 0 0,0 0 0 15,0 1 0-15,3 2 0 0,0-3 54 0,-3-3 8 16,6 4 2-16,-3-4 0 0,0 1-52 0,0 0-12 16,2 2 0-16,-2-5 0 15,0 3-48-15,0-3-13 0,0 0-3 0,3-3 0 0</inkml:trace>
  <inkml:trace contextRef="#ctx1" brushRef="#br0" timeOffset="15436.004">3756 3357 806 0,'0'0'17'0,"0"0"4"0,0 0 1 0,3 3 2 0,3 2-24 0,-3-2 0 0,-3-3 0 0,0 0 0 16,3 3 0-16,-3-3 0 0,0 0 0 0,0 0 0 16,6 0 0-16,0 0 0 0,3 0 0 0,-3 0 0 15,3-3 0-15,-3 0 0 0,3 3 0 0,-4-2 0 16,1-1 0-16,-6 3 0 0,0 0 0 0,6-3 0 15,-6 3 0-15,0 0 0 0,0 0 0 0,0 0 0 16,0 0 0-16,0 0 0 0,0-8 0 0,-6 3 0 16,0 3-47-16,-2 2-13 0,-1-3-4 0,-3 3 0 15,3 0 52-15,-3-3 12 0,3 3 0 0,0 0 0 0,-3 3 0 0,3-3 0 16,-3 5 0-16,3-2 0 0,0-1 0 0,3 1 0 16,-2 2 0-16,2 1 0 0,0-1 48 0,3 0 13 15,-6 1 3-15,6-1 0 0,3 3 0 0,0-3 0 16,-3 3 0-16,3-3 0 0,0-5-52 0,6 8-12 15,0-2 0-15,3 1 0 0,3-1 0 0,-4-1 0 16,1 3 0-16,3-3 0 0,0-2 0 0,3 2 0 16,3-5 0-16,3 0 0 0</inkml:trace>
  <inkml:trace contextRef="#ctx1" brushRef="#br0" timeOffset="15865.999">4247 3312 576 0,'0'0'25'0,"-3"0"6"0,-3 0-31 15,0 3 0-15,0 0 0 0,-3-1 0 0,0 1 0 0,1 0 0 16,-4 2 0-16,0-2 0 0,0 2 57 0,3-2 6 16,0 2 1-16,3 0 0 0,-3-2 0 0,6-1 0 15,3-2 0-15,0 0 0 0,0 0-52 0,0 8-12 16,3 0 0-16,3 0 0 0,0 0 0 0,3-3 0 15,-3 1 0-15,3-1 0 0,3 0 0 0,-3 3 0 16,-3 0 0-16,3 0 0 0,-4 0 0 0,1-3 0 16,-6-5 0-16,0 8 0 0,0-2 0 0,0-6 0 15,0 5 0-15,-6 0 0 0,-2 0 0 0,-1-2 0 16,-3 2 0-16,3-2 0 0,0 0 0 0,0-3 0 0,0 0 0 16,0 0 0-16,3-3 0 0,0 3 0 0,0-3 0 15,6 3 0-15</inkml:trace>
  <inkml:trace contextRef="#ctx1" brushRef="#br0" timeOffset="16253.988">4339 3344 576 0,'0'0'12'0,"0"0"4"0,-3 5 0 0,-2 3 0 0,2-2-16 0,-3 2 0 0,3 0 0 0,-3 0 0 15,3 2 0-15,0 1 0 0,0-3 0 0,3 2 0 16,0 1 54-16,0-3 8 0,3 2 2 0,-3 1 0 0,3-3 0 16,3 0 0-16,-3 0 0 0,3 0 0 15,2 0-52-15,-2 0-12 0,-6-8 0 0,9 5 0 0,0 0 0 16,0-2 0-16,-3-3 0 0,3 2 0 0,-3-4 0 16,3 2 0-16,0-3 0 0,-3 0 0 15,0-2-48-15,0 0-13 0,0 0-3 16,0-3 0-16,0 0 0 0,-3 0 0 0,3 2 0 0,-3-4 0 15,0 2 52-15,0-3 12 0,-3 1 0 0,2-1 0 0,1 1 0 0,-3-1 0 16,3 3 0-16,-3 0 0 0,0 8 48 0,0 0 13 16,0 0 3-16,0 0 0 0,0 0-52 0,0 0-12 15,0 0 0-15,0 0 0 0,0 0 0 0,0 0 0 16,-3 5 0-16,0 3 0 0,1 0 54 0,-1 0 8 0,3 3 2 16,0-1 0-16,0-2-52 0,0 3-12 0,0 0 0 15,3-4 0-15,-3 1 0 0,2 0 0 0,4 0 0 0,-3 0-304 16,-3-8-64-16</inkml:trace>
  <inkml:trace contextRef="#ctx1" brushRef="#br0" timeOffset="16569.993">4610 3389 576 0,'0'0'12'0,"0"0"4"0,0 0 0 0,0 0 0 0,0 0-16 0,0 8 0 0,3 0 0 0,-3-3 0 15,0 3 0-15,0-2 0 0,0-6 0 0,0 7 0 16,0 1 54-16,0 0 8 0,0-8 2 0,0 8 0 0,0-8-52 0,0 0-12 16,0 0 0-16,0 0 0 0,0 0 54 15,0 0 8-15,0 0 2 0,0 0 0 0,0 0-52 0,0 0-12 16,0 0 0-16,0 0 0 0,0 0 0 0,0 0 0 16,0-8 0-16,3 3 0 0,0-3 54 0,-3 0 8 15,0 0 2-15,3 0 0 0,0 3-52 0,0-3-12 16,-3-2 0-16,3 2 0 0,0 0 0 0,0 2 0 15,6 4 0-15,-3-4 0 0,-3 1 0 0,-3 5 0 16,0 0 0-16,0 0 0 0,6 0 0 0,3-3 0 16,0 1 0-16,0 2 0 15,0 0-100-15,0 0-22 0,5 2-5 0,-2 1-1 0</inkml:trace>
  <inkml:trace contextRef="#ctx1" brushRef="#br0" timeOffset="16872">4792 3421 806 0,'0'0'17'0,"0"0"4"0,0 0 1 0,0 0 2 0,3 5-24 0,-3 3 0 0,6-3 0 0,-6-5 0 16,0 0 56-16,3 6 6 0,-3-6 2 0,9 5 0 16,-3-2-52-16,0-1-12 0,0-2 0 0,0 0 0 15,2 0 0-15,-2-2 0 0,0-1 0 0,0 0 0 16,-6 3 0-16,6-2 0 0,0-4 0 0,-6 6 0 16,6-2 0-16,-3-4 0 0,0 1 0 0,0 0 0 15,-3 0 0-15,0 5 0 0,-3-6 0 0,3 1 0 16,-6 0-48-16,3 2-13 15,-3-2-3-15,0 2 0 0,0-2 52 0,0 5 12 0,-3-3 0 0,1 3 0 16,-1 3 0-16,3-3 0 0,-3 3 0 0,0 2 0 16,3-3 0-16,0 6 0 0,0 0 0 0,0-2 0 15,0 2 48-15,3-1 13 0,3 1 3 0,-3 3 0 16,3-3 0-16,3 3 0 0,3-4 0 0,0 4 0 0,3-3-52 16,0 0-12-16,3 0 0 0,3 0 0 0,2-3 54 15,1-2 8-15,0 2 2 0,3 0 0 0</inkml:trace>
  <inkml:trace contextRef="#ctx1" brushRef="#br0" timeOffset="17300.989">5405 3246 806 0,'0'0'17'0,"0"0"4"16,-3 8 1-16,3-2 2 0,-3 1-24 0,3 4 0 0,-3 0 0 0,0-1 0 0,3 3 56 0,-3 3 6 15,3-2 2-15,-3 1 0 0,0 1 0 0,3 0 0 16,0 3 0-16,-3-1 0 0,3-2-52 0,0 0-12 15,-3 0 0-15,3 0 0 0,0-3 0 0,0 3 0 16,0-3 0-16,0-2 0 16,3 2-48-16,-3-5-13 0,0 2-3 0,0-10 0 0</inkml:trace>
  <inkml:trace contextRef="#ctx1" brushRef="#br0" timeOffset="17496.988">5280 3397 1036 0,'0'-5'23'0,"-3"2"5"0,3 3 0 0,0 0 1 0,0-5-29 0,0 5 0 0,0 0 0 0,3-5 0 16,0-1 0-16,6 4 0 0,-3-4 0 0,6 6 0 16,-3-2 0-16,3-1 0 0,0 0 0 0,2 1 0 15,1 2-45 1,-3 0-15-16,3 0-4 0,0 2-204 0,0-2-42 0</inkml:trace>
  <inkml:trace contextRef="#ctx1" brushRef="#br0" timeOffset="17693.049">5512 3405 576 0,'0'13'25'0,"0"-7"6"16,-6 1-31-16,3 1 0 0,0 6 0 0,-3-1 0 15,3 0 108-15,-3 0 16 0,6 3 4 0,-3-3 0 0,3 1-52 16,0-6-9-16,3 0-3 0,-3-1 0 0,9 1-51 16,-3 0-13-16,3-5 0 0,0 0 0 0,3-3 54 15,-3 0 8-15,0-6 2 0,0 1 0 0,0-3-52 16,3 0-12-16,-3 0 0 0,-3 0 0 0,0-2 0 0,-1-1 0 15,-2 1 0-15,-3-1 0 0,0 0 0 0,-3 3 0 16,-5-2 0-16,5 2 0 0,0 0 0 0,-3 0 0 16,0 0 0-16,0 3-441 15,0 0-91-15</inkml:trace>
  <inkml:trace contextRef="#ctx1" brushRef="#br0" timeOffset="18143.998">6203 3426 576 0,'0'0'25'0,"0"0"6"0,0 0-31 15,0 0 0-15,0 0 0 0,0 0 0 0,0-5 108 0,0 5 16 16,-3-5 4-16,-3 5 0 0,-3-3-103 0,0 3-25 16,0 3 0-16,-3-3 0 0,0 5 0 0,0-2 0 15,-3 2 0-15,4 3 0 0,-1 0 56 0,0 2 7 16,0 1 1-16,3 2 0 0,0 0-52 0,3 1-12 16,0-1 0-16,0 0 0 0,6 3 0 0,0-6 0 15,6 1 0-15,-3 0 0 0,6-3 0 0,0 0 0 16,6-3 0-16,0 0 0 15,0-2-48-15,2-1-13 0,22-4-3 0,-9-1 0 0</inkml:trace>
  <inkml:trace contextRef="#ctx1" brushRef="#br0" timeOffset="18380.989">6337 3286 806 0,'0'0'17'0,"3"8"4"0,0-3 1 0,-3 8 2 0,0 1-24 0,0-1 0 0,0 0 0 0,3 3 0 15,-3 0 107-15,0 0 17 0,3 0 3 0,-3-1 1 16,0 1-103-16,3 0-25 0,-3-3 0 0,0 1 0 0,0-1 0 0,3-2 0 16,0 2 0-16,0-3 0 0,-3-2 0 0,0 0 0 15,0-8 0-15,0 8 0 16,3 3-97-16,-3-11-25 0,0 0-5 0,0 0-1 0</inkml:trace>
  <inkml:trace contextRef="#ctx1" brushRef="#br0" timeOffset="18757.989">6512 3418 806 0,'0'0'17'0,"0"0"4"0,0 0 1 0,-3 3 2 0,3 0-24 0,-3 2 0 0,3-5 0 15,-3 5 0-15,3 0 56 0,-3-2 6 0,3-3 2 16,0 8 0-16,0-8-52 0,3 5-12 0,-3 1 0 0,0-6 0 16,0 0 54-16,9 5 8 0,0 0 2 0,0-2 0 15,6-3 0-15,-3 2 0 0,0-2 0 0,0 0 0 32,0 0-103-32,-3 0-20 0,0-2-4 0,-1-1-1 0,1 1 52 0,-3-1 12 0,-6 3 0 0,0 0 0 15,6-5 0-15,-3-1 0 0,0 1 0 0,-3 5 0 31,0-5-54-31,-3-1-8 0,0 1-2 0,-3 0 0 0,0 0 52 0,-3 2 12 0,1 0 0 0,-1 3 0 16,0-2 0-16,0 2 0 0,-3 0 0 0,0 2 0 16,3 1 0-16,0 0 0 0,3 2 0 0,0 0 0 15,-3 0 0-15,3 3 0 0,0 0 0 0,0 0 0 16,0 0 48-16,3 0 13 0,0 0 3 0,3 0 0 16,0 3-52-16,3-1-12 0,-3-2 0 0,0 3 0 15,6-1 0-15,0 1 0 0,6-3 0 0,0-3 0 16,3 0-48-16,0 1-13 0,9-1-3 0,0-2 0 0</inkml:trace>
  <inkml:trace contextRef="#ctx1" brushRef="#br0" timeOffset="19076.047">6786 3429 806 0,'0'0'36'0,"-6"-3"7"0,-3 1-35 0,0 2-8 15,0 0 0-15,1 0 0 0,-1 2 53 0,-3 1 9 16,0 2 2-16,0 0 0 0,-3 3-52 0,3-2-12 0,0 2 0 0,0 0 0 15,0 2 0-15,3 1 0 0,0-3 0 0,1 2 0 16,5 1 54-16,0-1 8 0,3 1 2 0,0-3 0 16,0 0-52-16,6-3-12 0,0 0 0 0,-1 1 0 15,1-4 0-15,3 1 0 0,0 0 0 0,3-1 0 32,-3-4-48-32,3 2-13 0,-3 0-3 0,3-3 0 0,0 0 52 0,-3-5 12 0,3 3 0 15,-3-3 0 1,-4 3-54-16,1 0-8 0,0-1-2 0,-6 6 0 0,0 0 103 0,0 0 20 0,3-2 4 15,-3 2 1-15,0 0 0 0,0 0 0 0,0 0 0 0,0 0 0 16,0 0-52-16,0 8-12 0,0 2 0 0,0-2 0 16,0-3 0-16,0 3 0 0,0 3 0 0,0-3 0 15,0-3 0-15,0-5 0 0,0 0 0 16,0 0 0-16</inkml:trace>
  <inkml:trace contextRef="#ctx1" brushRef="#br0" timeOffset="19378.988">6920 3508 806 0,'0'0'17'0,"0"0"4"0,0 6 1 0,-3 1 2 0,3-7-24 0,0 8 0 16,0-8 0-16,-3 6 0 0,3-6 56 0,0 0 6 15,0 0 2-15,0 0 0 0,0 0-52 0,0 0-12 16,0 0 0-16,0 0 0 0,0 0 0 0,0 0 0 15,0 0 0-15,6-6 0 0,0 1 54 0,-3-3 8 16,0 3 2-16,3-3 0 0,0-3-52 0,0 3-12 0,3 0 0 16,3 1 0-16,0 1 0 0,0-2 0 15,2 6 0-15,-2-4 0 0,3 1 0 0,-3 2 0 16,0 3 0-16,-3 0 0 0,3 3 0 0,-6 0 0 0,3 2 0 0,0 0 0 16,-3 3 0-16,0 5 0 0,0-2 0 0,-3 0 0 15,2-1 0-15,-2-2 0 0,0 5 0 0,0-2-560 16</inkml:trace>
  <inkml:trace contextRef="#ctx1" brushRef="#br0" timeOffset="21974.047">7611 3373 806 0,'0'0'17'0,"0"0"4"0,0 0 1 0,0 0 2 0,0 0-24 0,0 0 0 0,0 0 0 0,0 0 0 15,0 0 56-15,0 0 6 0,0 8 2 0,-3 0 0 16,3 0-52-16,-3 3-12 0,0-1 0 0,3 1 0 15,0-3 54-15,0 2 8 0,0 1 2 0,0 0 0 16,3-4-52-16,0 1-12 0,-3-8 0 0,6 8 0 16,0-2 0-16,0-1 0 0,0 0 0 0,2-5 0 15,1 3 0-15,0 0 0 0,3-3 0 0,-3-3 0 0,3 0 0 16,0-5 0-16,-3 0 0 0,3 0 0 16,-3 0-48-16,0 1-13 15,0-1-3-15,-3 0 0 0,2 0 52 0,-2 0 12 0,0 0 0 0,0 0 0 16,0-3 0-16,-3 6 0 0,-3-3 0 0,3 3 0 15,-3 5 0-15,0 0 0 0,0 0 0 0,0 0 0 0,0 0 48 0,0 0 13 16,0 0 3-16,-6 5 0 0,0 3-52 0,0-3-12 16,0 6 0-16,0-3 0 0,3 2 0 0,1 1 0 15,2 0 0-15,-3-3 0 0,3-1 0 0,3 1 0 16,-1-2 0-16,1 2 0 0,-3-8 0 0,9 5 0 16,-3 0 0-16,3 1 0 0</inkml:trace>
  <inkml:trace contextRef="#ctx1" brushRef="#br0" timeOffset="22365.988">7953 3424 806 0,'0'0'17'0,"0"0"4"0,0 0 1 0,0 0 2 0,0 0-24 0,-6 7 0 0,3 1 0 0,0 3 0 16,0 2 56-16,0 3 6 0,-3 3 2 0,3-1 0 16,0 3 0-16,0 0 0 0,0 1 0 0,3-4 0 15,0 3-52-15,0-2-12 0,0-3 0 0,0 0 0 16,3-3 0-16,0 0 0 0,-3-2 0 0,0-1 0 15,3-2 54-15,-3-3 8 0,3 3 2 0,-3-8 0 16,0 0-52-16,0 0-12 0,0 0 0 0,0 0 0 16,0 0 0-16,6-2 0 0,0-4 0 0,-3-1 0 15,3-4-48-15,-3-2-13 0,0-1-3 16,0 1 0-16,0-3 52 0,-3-2 12 0,0-1 0 0,0-2 0 16,0 0 0-16,3-3 0 0,-3 0 0 0,3 3 0 15,3 0-54-15,0 0-8 0,0 2-2 16,0 3 0-16,0 3 52 0,0 3 12 0,3-1 0 0,-4 3 0 15,1 3 0-15,-3 0 0 0,-3 5 0 0,9 2 0 0,-3 1 48 0,0 0 13 16,0 4 3-16,-3 4 0 0,3-3-52 0,-3 3-12 16,0-4 0-16,-3 4 0 0,-3 0 54 0,0-1 8 15,0-2 2-15,-3 3 0 0,0-3-52 0,-3-3-12 16,0 0 0-16,0 1 0 0,-2-1 0 0,2 0 0 16,-3 0 0-16,0-5 0 0,3 3 0 0,3 0 0 15,-3-3 0-15,3 0-441 16,3 0-91-16</inkml:trace>
  <inkml:trace contextRef="#ctx1" brushRef="#br0" timeOffset="30765.988">8742 3204 806 0,'0'0'17'0,"0"0"4"0,3-5 1 16,0-3 2-16,0 2-24 0,0-2 0 0,-3 1 0 0,0-1 0 15,0 2 0-15,-6 1 0 0,3 0 0 0,0-3 0 0,-6 3 56 16,0-3 6-16,3 2 2 0,-3 1 0 0,0 2-52 0,0 1-12 15,0-1 0-15,-3 3 0 0,3 3 54 0,-2-1 8 16,2 6 2-16,-3 3 0 0,3-1-52 16,0 6-12-16,0 3 0 0,0 2 0 0,3 5 0 15,3-2 0-15,-3 3 0 0,3-3 0 0,3 2 0 16,0-2 0-16,3 0 0 0,0-3 0 0,-3-3 54 16,3 3 8-16,0-2 2 0,0 0 0 0,0-4-52 15,-3 1-12-15,3-2 0 0,-3-1 0 16,0-3-48-16,0-2-13 0,0-8-3 0,0 0 0 15,0 0 0-15,0 0 0 0,0 0 0 0,0 0 0 0</inkml:trace>
  <inkml:trace contextRef="#ctx1" brushRef="#br0" timeOffset="30956.051">8510 3344 1036 0,'0'0'23'0,"0"0"5"0,3-5 0 0,-3 5 1 0,0 0-29 0,0-8 0 0,0 8 0 0,0-3 0 15,0 3 57-15,6-2 6 0,-1-1 1 0,4 0 0 16,0 3-103 0,0-2-20-16,0 2-4 0,3 0-1 0,0 0 52 0,0 0 12 0,3 2 0 0,-3-2 0 15,0 6-54-15,3-6-8 16,11 2-2-16,-5 1 0 0</inkml:trace>
  <inkml:trace contextRef="#ctx1" brushRef="#br0" timeOffset="31188.996">8727 3365 806 0,'0'0'17'0,"-3"6"4"0,-6 2 1 0,3-3 2 0,0 5-24 0,0 1 0 0,0 0 0 0,3-1 0 0,0 3 56 0,0 1 6 16,3-1 2-16,0-3 0 0,0 1-52 0,0 0-12 16,3-1 0-16,3-4 0 15,0 1 54-15,3-4 8 0,0 2 2 0,0 1 0 16,-3-6-52-16,3 0-12 0,0 0 0 0,-3-6 0 0,3 4 0 16,-3-4 0-16,2 1 0 0,1 3 0 0,-3-4 0 15,0 4 0-15,-6-6 0 0,6 2 0 0,-6-2 0 0,0 0 0 16,-3 1 0-16,-3-1 0 0,3 0 0 0,-3 2 0 15,0-2 0-15,1 0 0 0,-1 3 0 0,3 0 0 16,0 0 0-16,3 5 0 16,0 0-48-16,-6-6-13 0,6 6-3 0,0 0 0 0</inkml:trace>
  <inkml:trace contextRef="#ctx1" brushRef="#br0" timeOffset="31410.002">8932 3461 1036 0,'0'0'23'0,"0"0"5"0,3 8 0 0,0-3 1 0,-3-5-29 0,3 8 0 0,-3-8 0 0,0 0 0 16,0 0 0-16,0 0 0 0,0 0 0 0,0 0 0 16,0 0 57-16,0 0 6 0,0 0 1 0,0 0 0 15,0 0-52-15,3-8-12 0,0 0 0 0,-3 0 0 16,3 0 0-16,-3 0 0 0,3-3 0 0,-3 1 0 16,0-1 54-16,3 3 8 0,-3-2 2 0,3-3 0 15,0 5-52-15,3 0-12 0,-3 2 0 0,6 1 0 16,-3 0 54-16,0 2 8 0,3-2 2 0,3 5 0 15,0 0-103-15,2 3-20 0,-2-3-4 16,3 2-410-16,3 1-83 0</inkml:trace>
  <inkml:trace contextRef="#ctx1" brushRef="#br0" timeOffset="32062.058">9787 3365 806 0,'0'0'17'16,"0"0"4"-16,0 0 1 0,0 0 2 0,0 0-24 0,0 0 0 0,8 6 0 0,-2-1 0 0,0-2 56 0,0-1 6 16,3 1 2-16,0 0 0 0,0-1 0 0,0-2 0 15,0-2 0-15,0-1 0 0,3 3-52 0,-3-3-12 16,0 1 0-16,0-1 0 0,0-2 0 0,-4 2 0 16,-2 0 0-16,3-2 0 0,3 0 0 0,-6 2 0 15,0-2 0-15,-3 0 0 0,0-1 0 0,-3 1 0 16,0 2 0-16,-3-2 0 0,0 0 0 0,0-1 0 15,-2 1 0-15,2-3 0 0,-3 6 0 0,0-4 0 16,0 4 0-16,-3-1 0 0,3 0 54 0,-3 3 8 16,0 3 2-16,0 2 0 0,0-2-52 0,0 2-12 15,1 3 0-15,2-3 0 0,-3 3 0 0,3 0 0 16,0 3 0-16,0-1 0 0,3-2 54 0,0 3 8 16,0 0 2-16,3-3 0 0,3 2-52 0,0-2-12 15,3 3 0-15,0-3 0 0,0 2 0 0,3-5 0 16,0 1 0-16,6-1 0 0,-3 3 0 0,3-3 0 15,-3-2 0-15,5 0 0 0,-2-1 0 0,0 1 0 0,0-3 0 16,3-3 0 0,-6 1-100-16,3 2-22 0,-3 0-5 0,3 0-513 15</inkml:trace>
  <inkml:trace contextRef="#ctx1" brushRef="#br0" timeOffset="32681.992">9956 3365 1036 0,'0'0'23'0,"0"0"5"15,0 0 0-15,0 0 1 0,0 0-29 0,0 0 0 0,0 0 0 0,0 0 0 16,0 0 0-16,0 0 0 0,0 0 0 0,0 0 0 0,6 8 57 0,-3 0 6 16,0 0 1-16,0 0 0 0,-3 0 0 0,0 3 0 15,6-3 0-15,-3-3 0 0,-3 3-52 0,3 0-12 16,0 0 0-16,0-3 0 0,-3-5 54 0,6 8 8 16,-3-3 2-16,-3-5 0 0,9 3-52 15,-9-3-12-15,0 0 0 0,6 2 0 0,3-2 0 0,0 0 0 16,-9 0 0-16,0 0 0 0,9-2 0 0,-3-3 0 15,2 2 0-15,-5-2 0 0,0-1 0 0,3 1 0 16,0 0 0-16,0-3 0 0,-9 0 0 0,6 0 0 16,6-3 0-16,-3 1 0 0,-6-1 0 0,0 1 0 15,3-4 0-15,3 4 0 0,-6-1 0 0,3 3 0 16,-3-2 0-16,6 2 0 0,-3 0 0 0,0 0 0 16,-6 5 0-16,3 3 0 0,6-2 0 0,-6 2 0 15,0 0 0-15,0 0 0 16,0 0-48-16,0 0-13 0,0 0-3 0,0 0 0 15,0 0 0-15,6 7 0 0,3-1 0 0,-3-1 0 16,-6-5 0-16,0 0 0 0,12 5 0 0,-6 1 0 16,-3-1 0-16,-3-5 0 0,3 5 0 0,3 1 0 0,2-4 52 0,-2 6 12 15,0-3 0-15,-3 1 0 0,9-4 48 0,-6 4 13 0,-6-6 3 0,3 5 0 16,9-2 0-16,-6 2 0 0,-6-5 0 0,0 0 0 16,0 0-52-16,6 3-12 0,0-3 0 0,-6 0 0 15,0 0 54-15,0 0 8 0,12-3 2 0,-6 0 0 16,-6 3-52-16,0 0-12 0,9-5 0 0,-3 0 0 15,0-1 0-15,-3-2 0 0,0 3 0 0,0 0 0 16,0 0 0-16,-3-1 0 0,0-2 0 0,0 6 0 16,0-4 0-16,0 6 0 0,0-8 0 0,0 8 0 15,-3-2 0-15,3 2 0 0,0 0 0 0,-6-3 0 0,-3 3 0 16,0 0 0-16,9 0 0 0,-9 5 0 0,-6 1 0 16,6-1 0-16,6 3 0 0,-3 0 0 0,-6 2 0 0,6-2 0 15,3 0 0-15,3 3 0 0,-3-3 0 0,3 0 0 16,0 0 0-16,3 2 0 0,6-4 54 0,-3 2 8 15,-6-3 2-15,6 0 0 16,6-2-103-16,-3 2-20 0,-9-5-4 0,3 5-1 16,3-2 0-16,3 2 0 0,0-2 0 0,-3 2-537 0</inkml:trace>
  <inkml:trace contextRef="#ctx1" brushRef="#br0" timeOffset="33044.992">10370 3431 806 0,'0'0'17'0,"3"-2"4"0,-3-3 1 0,0-1 2 0,0 1-24 0,0 5 0 0,0 0 0 0,0 0 0 16,-3-3 56-16,3 3 6 0,0 0 2 0,0 0 0 16,0 0-52-16,0 0-12 0,0 0 0 0,0 0 0 15,0 6 54-15,0 2 8 0,0-3 2 0,3 0 0 16,0 3 0-16,-3-8 0 0,0 5 0 0,0 3 0 16,6-2-52-16,-6-6-12 0,0 0 0 0,0 0 0 15,0 0 0-15,3 5 0 0,-3-5 0 0,-3 8 0 16,3-8 0-16,0 0 0 0,0 0 0 0,0 0 0 15,0 0 54-15,0 0 8 0,0 0 2 0,0 0 0 16,0 0-52-16,0 0-12 0,0 0 0 0,0 0 0 0,0 0 0 0,-3-5 0 16,3-3 0-16,0 0 0 15,0-3 0-15,3 3 0 0,-6 0 0 0,6 0 0 0,0 0 0 0,0-2 0 16,-3 2 0-16,0 0 0 0,3 3 0 0,0-3 0 16,0 2 0-16,0 1 0 0,-6-3 0 15,9 5 0-15,0-2 0 0,0 5 0 0,-6 0 0 0,3-2 0 16,8-4 0-16,-2 4 0 0,-9 2 0 0,9 0 0 15,0 0 0-15,0 0 0 16,0 0-100-16,-9 0-22 0,0 0-5 0,6 2-308 16,6-2-61-16</inkml:trace>
  <inkml:trace contextRef="#ctx1" brushRef="#br0" timeOffset="33225.016">10552 3315 1036 0,'-15'0'23'0,"15"0"5"0,0 0 0 0,0 0 1 0,0 0-29 0,0 0 0 16,0 0 0-16,6 5 0 0,0-2 57 0,0 5 6 0,-6 0 1 0,5 0 0 15,4 0-52-15,-3 2-12 0,-9-2 0 0,9 0 0 16,3 0 54-16,0 0 8 0,-9 3 2 0,0-3 0 16,0 0-52-16,6-3-12 0,0 3 0 15,-3-3 0-15,-3-5 0 0,3 5 0 0,9-2 0 0,-6 2 0 32,0-2-48-32,-3 0-13 0,6-3-3 0,3 2-341 0,0-4-69 0</inkml:trace>
  <inkml:trace contextRef="#ctx1" brushRef="#br0" timeOffset="33444.044">10837 3286 1036 0,'-3'-5'23'15,"3"5"5"-15,0 0 0 0,0 0 1 0,0 0-29 0,-6 0 0 0,6 0 0 0,-6 5 0 0,3 3 0 16,-3 0 0-16,-2 2 0 0,2 4 0 0,0-1 57 0,-3 0 6 16,-6 6 1-16,6 2 0 0,0-3 51 0,-3 1 10 15,-3 5 3-15,0-1 0 0,3 1-52 0,3-3-9 16,3 3-3-16,-2-3 0 0,-4 1-51 0,3-1-13 15,6 0 0-15,-3-3 0 0,-3-2 0 0,3 0 0 16,6 0 0-16,0-3 0 0,0-2 0 0,0-1 0 16,0-2 0-16,3-2 0 15,3-1-151-15,-6-5-33 0,0 0-6 0,0 0-2 0</inkml:trace>
  <inkml:trace contextRef="#ctx1" brushRef="#br0" timeOffset="33799.002">9751 3622 1036 0,'0'0'23'0,"0"0"5"0,0 0 0 0,0 0 1 0,0 0-29 0,0 0 0 0,15 0 0 0,-3 0 0 15,3 0 0-15,2 0 0 0,10 0 0 0,-3-3 0 0,6 3 57 0,5 0 6 16,10-5 1-16,3 2 0 0,-7-2 51 0,4 2 10 16,6 1 3-16,2-1 0 0,-5 3-52 0,-1-2-9 15,1-1-3-15,0 0 0 0,2-2-51 0,-11 0-13 16,-6 5 0-16,-3 0 0 0,2-6 0 0,-2 6 0 15,-9 0 0-15,0 0 0 0,0 0 0 0,-7 0 0 16,4 0 0-16,-9 3-577 16,-3-3-119-16</inkml:trace>
  <inkml:trace contextRef="#ctx1" brushRef="#br0" timeOffset="34948.016">11373 3355 806 0,'0'0'17'0,"0"0"4"0,0 0 1 0,0 0 2 0,0 0-24 0,0 0 0 0,0 0 0 16,0 0 0-16,0 0 56 0,0 0 6 0,6 5 2 0,0 0 0 16,-6-5-52-16,9 3-12 0,0 2 0 0,0 1 0 15,0-4 54-15,0 1 8 0,3 0 2 0,-1-1 0 16,1-2-52-16,0 0-12 0,0-2 0 0,0-1 0 16,3 3 0-16,-3-3 0 0,0 1 0 0,0-4 0 15,0 4 0-15,-1-4 0 0,-2 4 0 0,0-4 0 16,-3 1 0-16,0-3 0 0,-3 3 0 0,0 0 0 31,-3-1-48-31,-3 1-13 0,0-3-3 0,0 3 0 0,-6-3 52 0,0 3 12 16,-3-3 0-16,1 2 0 15,-1 4-54-15,-3-4-8 0,0 4-2 0,-3 2 0 0,0 0 103 0,3 2 20 16,-3 4 4-16,4-4 1 0,-1 6-52 16,3 0-12-16,0 0 0 0,0-3 0 0,6 6 0 0,-3-3 0 15,3 3 0-15,0-1 0 0,0 3 54 0,6 1 8 16,0-1 2-16,0 0 0 0,6 0 0 0,-3-2 0 15,6 2 0-15,0 0 0 0,3 1-52 0,3-4-12 16,0 1 0-16,3-3 0 0,-1 2 0 0,1-4 0 0,6-1 0 16,-3-3 0-16,3 4-48 0,-3-6-13 15,23-6-3-15,-11-1 0 0</inkml:trace>
  <inkml:trace contextRef="#ctx1" brushRef="#br0" timeOffset="35124.01">11840 3297 1267 0,'0'0'28'0,"0"0"5"0,-6 2 2 0,0-2 1 0,1 5-36 0,-1-2 0 16,-3 5 0-16,0 0 0 0,3 0 0 0,-6 3 0 15,3-1 0-15,-3 3 0 0,3-2 0 0,-3 0 0 0,0-1 0 0,3 1 0 16,0-1 0-16,3 1 0 0,-2-3 0 16,2 5 0-16,0-5 0 0,3 0 0 0,-3-3 0 0,3 3 0 15,-3-3 0-15,3 1 0 0,0-1 0 0,3-5 0 16</inkml:trace>
  <inkml:trace contextRef="#ctx1" brushRef="#br0" timeOffset="35324.041">11686 3334 1036 0,'0'0'23'0,"0"0"5"16,0 0 0-16,0 0 1 0,0 0-29 0,9 0 0 0,-4 2 0 0,1 1 0 0,0 2 57 0,-3 0 6 15,6 3 1-15,-3 0 0 0,3-2-52 0,0 2-12 16,0 0 0-16,0 2 0 0,0 1 0 0,3-3 0 16,-3 2 0-16,3 1 0 0,0-3 0 0,-1 0 0 15,13 2 0-15,-3-4 0 0</inkml:trace>
  <inkml:trace contextRef="#ctx1" brushRef="#br0" timeOffset="35495.998">12052 3365 1267 0,'0'0'56'0,"0"0"12"0,0 0-55 0,0 0-13 15,-3 8 0-15,0 3 0 16,0-3-48-16,0 0-13 0,0 2-3 0,3-2 0 0,0 0 52 0,3 0 12 0,-3 0 0 16,3 0 0-16,0 0 0 0,-3-3 0 0,3 1 0 15,-3-6-464-15</inkml:trace>
  <inkml:trace contextRef="#ctx1" brushRef="#br0" timeOffset="35650.066">11986 3177 576 0,'0'0'12'15,"0"0"4"-15,0-5 0 0,0 0 0 0,0 0-16 0,3-3 0 0,0 2 0 0,3 1 0 0</inkml:trace>
  <inkml:trace contextRef="#ctx1" brushRef="#br0" timeOffset="35851.055">12138 3045 806 0,'0'0'17'0,"0"0"4"0,0 0 1 0,0 0 2 0,0 0-24 0,0 0 0 15,0 0 0-15,0 0 0 0,0 0 56 0,6 5 6 16,-3 3 2-16,-3 0 0 0,3 3 0 0,-3 2 0 15,0 0 0-15,0 3 0 0,0 0-52 0,0 5-12 16,0-2 0-16,0 2 0 0,0-2 54 0,0 2 8 16,3-3 2-16,-3 3 0 0,0-2-52 0,-3-1-12 15,3-2 0-15,3 0 0 0,-3-3 0 0,0 1 0 16,3-4 0-16,-3 1 0 0,3-1 0 0,-3 1 0 0,3 0 0 0,0-6-441 16,-3-5-91-16</inkml:trace>
  <inkml:trace contextRef="#ctx1" brushRef="#br0" timeOffset="36090.007">11995 3267 806 0,'0'0'17'0,"0"-5"4"0,-6 0 1 0,6 5 2 0,0 0-24 0,0 0 0 0,0-5 0 0,-3-1 0 0,3 6 56 16,0-5 6-16,0 5 2 0,0 0 0 0,0 0 0 0,3-3 0 15,0 1 0-15,6-1 0 0,0 0 0 0,0 1 0 16,3 2 0-16,6 0 0 0,-3 0-52 0,2-3-12 16,1 3 0-16,3-3 0 0,-3 3 0 0,3 0 0 15,0 0 0-15,0-2 0 16,-1 2-48-16,4-5-13 0,18-1-3 0,-6 4 0 16</inkml:trace>
  <inkml:trace contextRef="#ctx1" brushRef="#br0" timeOffset="36627.01">12668 3188 1036 0,'0'0'23'0,"0"0"5"0,0 0 0 0,0 0 1 0,0 0-29 0,-3 8 0 0,3 3 0 0,0-1 0 15,-3 3 0-15,0 3 0 0,0 3 0 0,0 2 0 16,3-3 57-16,-3 4 6 0,0-1 1 0,0 0 0 16,0 3 0-16,0-6 0 0,3 3 0 0,-3-2 0 15,3 0-52-15,0-1-12 0,0-2 0 0,0-3 0 16,0 3 0-16,-3-3 0 0,3-2 0 0,3-1 0 16,-3-10 0-16,0 8 0 0,0 0 0 0,3-2 0 15,-3-6 0-15,0 0 0 0,0 8 0 0,0-8 0 16,0 0 0-16,0 0 0 0,0 0 0 0,0 0 0 0,0 0 0 15,0 0 0-15,0-11 0 0,0 0 0 0,0 3 0 16,0-2 0-16,-3-3 0 0,3-1 0 0,-3 1 0 0,3 0 0 16,-3 0 0-16,0-1 0 0,3-1 0 0,-3-1 0 15,3 2 0-15,0-1 0 0,0-4 0 16,0 3 0-16,0 0 0 0,0-2 0 0,3-1 0 0,-3 3 0 16,3 1 0-16,3-1 0 0,0 2 0 0,0-1 0 15,0 1 0-15,3 4 0 0,3-1 0 0,0 3 0 16,0 0 0-16,0 3 0 0,2 2 0 0,1-2 0 15,0 2 0-15,0 6 0 0,-3 2 0 0,0 3 0 16,-3 0 0-16,0 3 0 0,-3-1 0 0,3 4 0 16,-6-1 0-16,-3 3 0 0,0-3 0 0,-6 0 0 15,0 0 0-15,-3 1 0 0,-6-1 54 0,0-3 8 0,0 1 2 16,0 0 0-16,-3-3-52 0,3-3-12 0,1 3 0 16,2-3 0-16,0 0 0 0,0 1 0 15,3-4 0-15,3 1 0 16,3 0-100-16,3-3-22 0,0 0-5 0,0 0-513 0</inkml:trace>
  <inkml:trace contextRef="#ctx1" brushRef="#br0" timeOffset="37035.989">13043 3209 1036 0,'0'0'23'0,"0"0"5"0,0 0 0 16,0 0 1-16,-3-2-29 0,0-4 0 0,-3 4 0 0,0-1 0 0,-3 3 0 0,0 0 0 15,-3 5 0-15,0-2 0 0,-3 2 57 0,1 1 6 16,2 4 1-16,-3 1 0 0,-3 2-52 0,3 0-12 16,-3 0 0-16,3 3 0 0,3 0 54 0,4-3 8 15,-1-2 2-15,3 0 0 0,0-1-52 0,3-2-12 16,3 3 0-16,3-3 0 0,0-3 0 0,0 3 0 16,3-6 0-16,3 1 0 0,-9-3 0 0,8 0 0 15,4 3 0-15,3-6 0 0,-6 0 0 0,0 1 0 16,0-1 0-16,3-2 0 0,0 0 0 0,-3-1 0 15,0-2 0-15,0 0 0 0,0 3 0 0,-4-5 0 16,1-1 0-16,0 3 0 0,-3 0 0 0,3 0 0 16,0 0 0-16,0 3 0 0,-6 5 0 0,0 0 0 15,0 0 0-15,0 0 0 0,0 0 0 0,0 0 0 16,3 3 0-16,3 2 0 0,0 3 0 0,0 2 0 0,0 4 0 0,-3-4 0 16,3 3 0-16,0-2 0 0,3 0 0 0,-3 2 0 15,3 0 0-15,0-5 0 0,-3 0 0 0,3 0 0 16,-1 0 0-16,-2-3 0 0,0 0 0 0,3-2 0 31,-3 0-100-31,3-3-22 0,3-3-5 0,0-5-1 0</inkml:trace>
  <inkml:trace contextRef="#ctx1" brushRef="#br0" timeOffset="37258.015">13290 2987 1036 0,'-9'-8'23'0,"9"8"5"16,0 0 0-16,0 0 1 0,-6 0-29 0,6 0 0 0,0 0 0 0,0 0 0 0,0 8 0 0,0 3 0 16,-3 2 0-16,3 3 0 0,-3 2 57 0,3 1 6 15,-3-1 1-15,3 3 0 0,3-2 0 0,0 2 0 16,-3-2 0-16,0 4 0 0,3-1-52 0,0-1-12 16,0-3 0-16,0 3 0 0,-3-2 0 0,0-3 0 15,3 0 0-15,0-3 0 0,-3-2 0 0,0-1 0 16,3-2 0-16,0 0 0 0</inkml:trace>
  <inkml:trace contextRef="#ctx1" brushRef="#br0" timeOffset="37462.992">13096 3209 1267 0,'0'-16'28'0,"0"16"5"0,0 0 2 0,0 0 1 0,0 0-36 0,3-2 0 0,3-1 0 0,0 0 0 16,3 1 0-16,0 2 0 0,6-3 0 0,-3 3 0 16,3 0 0-16,6-3 0 0,0 1 0 0,2-1 0 15,1 1 0-15,0 2 0 0,3 0 0 0,0 0 0 16,-4 0 0-16,1 0 0 0,0 0 0 0,0 0-556 16</inkml:trace>
  <inkml:trace contextRef="#ctx1" brushRef="#br0" timeOffset="37833.986">13507 2945 806 0,'0'0'17'0,"0"0"4"0,0 0 1 0,0 0 2 0,0 0-24 0,-3 5 0 16,0 3 0-16,-3 0 0 0,3 2 41 0,-3 6 4 16,0 0 1-16,1 3 0 0,-1 4 29 0,0-1 5 15,0 1 2-15,0 1 0 0,0 0-14 0,3-3-4 16,-3 3 0-16,3-3 0 0,-3-2 0 0,3-1 0 15,-3-4 0-15,3-1 0 0,-3 0-51 0,6-5-13 16,-3 2 0-16,3-4 0 0,0-6 0 0,0 0 0 16,0 0 0-16,0 0 0 0,0 0 54 0,9 2 8 15,-9-2 2-15,9-2 0 0,3-1-52 0,0-2-12 16,-3-3 0-16,3 0 0 0,2 0 0 0,1-3 0 0,-3 1 0 16,3-3 0-16,0 2 0 0,0 0 0 0,0 4 0 15,0 1 0-15,-3 4 0 0,-4-1 0 0,-2 3 0 0,3 5 0 16,0 1 0-16,-3 1 0 0,0 1 0 0,-3 6 0 15,3-1 0-15,0 0 0 0,-3 3 0 0,3 0 0 16,0 0 0-16,0-3 0 0,-3 3 0 0,3 0 0 16,3-3 0-16,0 0 0 0,0-5 0 0,0 0 0 15,2 3-152 1,-5-6-32-16,9 8-8 0,0-13 0 0</inkml:trace>
  <inkml:trace contextRef="#ctx1" brushRef="#br0" timeOffset="38057.99">13986 3381 1436 0,'0'0'32'0,"0"0"6"0,0 0 2 0,0 0 0 0,0 0-32 0,0 0-8 16,0 0 0-16,0 0 0 0,0 0 15 0,0 0 1 15,0 0 1-15,-2 3 0 0,-4 2-17 0,3-2 0 16,3-3 0-16,0 0 0 0,0 0 0 0,0 0 0 16,0 0 0-16,0 0-440 15,0 0-92-15</inkml:trace>
  <inkml:trace contextRef="#ctx1" brushRef="#br0" timeOffset="38324.048">14079 2741 1497 0,'0'0'32'0,"0"0"8"0,0 0 0 0,0 8 4 0,-3 2-36 0,3 4-8 0,-3 2 0 0,0 2 0 16,0 3 0-16,0 0-12 0,-3-2 2 0,0 5 1 15,0-3 65-15,3 0 14 0,-6 0 2 0,0-2 1 16,3-1-58-16,0 3-15 0,0-2 0 0,0-1 0 0,0-2 54 16,3 0 8-16,0 0 2 0,0-3 0 15,1 1-52-15,2 1-12 0,0 1 0 0,0-2-868 16</inkml:trace>
  <inkml:trace contextRef="#ctx0" brushRef="#br0" timeOffset="3.647">4219 7763 160 0,'-6'-18'63'0,"-3"15"-34"0,3 0-25 0,3 6 15 16,0 0-2-16,-3 5 1 15,-12 0 0-15,-3 5-2 16,1 3-8-16,-1 5 1 0,0 8 4 16,0 8-7-16,3 11-3 15,6-3-2-15,6-3 1 16,6 3-3-16,9 0 0 16,9-8-4-16,12-3-1 15,3-5-28-15,-1-5-13 16,7-8-46-16</inkml:trace>
  <inkml:trace contextRef="#ctx0" brushRef="#br0" timeOffset="3.647">4454 8015 124 0,'-21'0'49'0,"9"2"-26"0,-6 22-16 0,12-13 13 15,-14 2-10-15,2 0-1 16,0 3-3-16,6 0-1 15,3 0-3-15,3 2-2 0,12 1 1 16,9-6-4-16,3-2 0 16,6-3-18-16,2-8-9 15,1-6-33 1</inkml:trace>
  <inkml:trace contextRef="#ctx0" brushRef="#br0" timeOffset="3.647">4513 7888 80 0,'3'37'33'0,"0"-11"-18"0,0 38 6 15,0-43 17-15,-3 3-1 16,0 2 1-16,0 1-17 15,0-4-7-15,0-4-9 16,3-3-4-16,-3-6 2 0,3-12-2 16,6-4-5-16,0-4 0 15,-3-6-3-15,6-5 2 16,0-3-4-16,0-3 1 16,3 6 4-16,-3 5 4 15,3 6 10-15,-4 15 3 16,4 3 0-16,-3 5 2 15,-3 3-6-15,0 3-3 16,-3-1-3-16,0 1 0 16,0-6-13-16,-3 0-56 31,0-5-46-31,0 0 26 16</inkml:trace>
  <inkml:trace contextRef="#ctx0" brushRef="#br0" timeOffset="3.647">4832 8086 144 0,'0'3'55'0,"3"-1"-30"0,3 4-23 16,-3-1 12-16,3 0 8 16,3-2 8-16,0 2-4 15,0-2-3-15,3-3-13 16,-1-3-6-16,-2-2-1 0,0 0 0 15,0-3 1-15,-3-6-2 16,-3-4 1-16,-3 2-2 16,-3 3-1-16,-3 0-6 15,-3 2-1-15,-3 3-2 16,-3 11 3-16,1 2 2 0,-4 8 2 16,-3 3 1-16,6 0 3 15,9 0-1 1,3 0-1-16,6-3-2 0,3 0 1 15,6 0-1-15,3-2 0 16,3-3-22-16,3 0-12 16,-1-3-21-1,13-5-36-15,-3-3 24 16</inkml:trace>
  <inkml:trace contextRef="#ctx0" brushRef="#br0" timeOffset="3.647">5130 8025 180 0,'-3'-21'68'0,"0"8"-36"15,-6 5-24-15,6 8 18 0,-3 0-9 16,-3 5-2 0,-6 8-8-16,-3 3-3 0,0 0-2 15,3 0-4-15,6 3-1 0,9-1 2 16,0 1 0-16,9-4 1 16,6-1 0-16,3-1-3 15,0-5 2-15,3-3-6 16,0-5 0-16,2-3-19 15,1-4-6-15,3-4-16 16,-3-5-43 0,-6-8 14-16,-3-5 40 15,-6 0 21-15,-3 3 59 32,-24-14-2-17,6 0 2-15</inkml:trace>
  <inkml:trace contextRef="#ctx0" brushRef="#br0" timeOffset="3.647">5222 7888 189 0,'-6'-11'30'15,"3"11"-6"-15,0 11-4 16,3 10-12-16,0 11 2 0,6 5 1 16,0 0 0-16,-3 0 1 15,0-8-6-15,6 3-2 16,-6-1-4-16,6-4-3 16,-9-14-49-1,9-2-60-15,0-11 23 16</inkml:trace>
  <inkml:trace contextRef="#ctx0" brushRef="#br0" timeOffset="3.647">5409 7964 124 0,'-17'0'46'0,"11"6"-24"0,-12-4-30 15,9 6 7-15,-3 0 21 16,0 8 11-16,-9-3-9 15,-3 0-2-15,6 1-14 16,1-4-4-16,8 1-2 16,0-1 6-16,21 4 6 15,6-4-4-15,2-2-4 16,4 0 0-16,3 0-12 0,0-3-2 16,6 1-39-1,-4-1-53 1,-2 0 18-16</inkml:trace>
  <inkml:trace contextRef="#ctx0" brushRef="#br0" timeOffset="3.647">5737 8081 164 0,'0'10'63'0,"0"-2"-34"0,0 6-36 15,0-7 10-15,0 1-3 16,0 3 0-16,0 0-7 16,0-4 0-16,0-1-61 15,3-1-24-15</inkml:trace>
  <inkml:trace contextRef="#ctx0" brushRef="#br0" timeOffset="3.647">5698 7917 176 0,'-6'-8'68'0,"6"8"-36"0,3-3-53 0,0 0 4 16,6 1-3-16,3-1 4 15,0-5-26-15,3 3-10 16,3-3 9-16,2 0 5 16</inkml:trace>
  <inkml:trace contextRef="#ctx0" brushRef="#br0" timeOffset="3.647">5936 7779 152 0,'0'-5'57'0,"-15"5"-30"0,6-19-10 0,6 17 22 15,-2 7-9-15,-4 0 0 16,-3 6-6-16,0 2-3 0,0 3-11 15,0 8-6-15,0 5-1 16,6 18-2-16,0-2-1 16,3-2-2-16,3-4-1 0,3 1-14 15,0-5-6-15,0-1-50 16</inkml:trace>
  <inkml:trace contextRef="#ctx0" brushRef="#br0" timeOffset="3.647">5695 7988 244 0,'-6'-16'90'0,"12"19"-48"0,21-6-47 16,-15 3 15-16,9 0-4 16,5 0 3-16,7 0-6 15,12 0-2-15,-9 0-1 0,-1-2-47 0,-5-4-18 16,-6-2-31-1</inkml:trace>
  <inkml:trace contextRef="#ctx0" brushRef="#br0" timeOffset="3.647">6222 7967 140 0,'0'0'52'0,"3"3"-28"0,-3-1-19 16,0-2 13-16,0 0 5 16,6 6 3-16,3 2-9 15,0-1-3-15,3-1-8 16,0-1-2-16,3-8 0 0,-1-2 0 16,-2 0 0-16,6 0-2 15,-3-3-2-15,-3 0 1 16,-3 0-1-16,-3-3-3 15,-9 1 0-15,-3 2-1 16,-3 0 0-16,-3 2 0 16,-3 4 3-16,-3 4 6 15,-3 4 7-15,4 2-2 0,-1 0 0 16,-3 7 2 0,6 7 3-16,6-1 0 0,6-3 1 15,3 1-6-15,3-1-4 16,6-2-1-16,6-3-1 15,3-2-2-15,3-3-2 16,5-3-26-16,4-5-12 16,-3-2-32-16,-3-4-13 15,-3 1-3 1</inkml:trace>
  <inkml:trace contextRef="#ctx0" brushRef="#br0" timeOffset="3.647">6460 7967 140 0,'-3'3'52'0,"3"-1"-28"16,0 17-17-16,3-9 15 0,0 4 4 16,0-1 7-16,0 5-7 15,0-2-3-15,0 0-13 16,0-3-2-16,0-2-1 0,0-3-3 16,-3 0-3-16,0-6 2 15,0 1 2-15,0-3 2 16,3-3 1-16,0-2-2 15,0-5-1-15,3-6-3 16,0-5-2-16,0-1-2 16,0 4 1-16,0-1-17 15,0 3-5-15,0 3-27 16,2 3-8-16,4 2-31 16</inkml:trace>
  <inkml:trace contextRef="#ctx0" brushRef="#br0" timeOffset="3.647">6666 8070 164 0,'5'16'63'0,"-2"-5"-34"0,0-1-16 0,-3-4 17 16,0-1-4-16,0 0-1 15,0 0-5-15,0-5-2 16,0 0-10-16,0 0 1 0,0-2 4 16,-3-4-5-16,3 1 0 15,0-3-6-15,0 0-4 16,0-8-26-16,3 3-11 0,3-5-18 15,0 2-5-15,3 3-21 16</inkml:trace>
  <inkml:trace contextRef="#ctx0" brushRef="#br0" timeOffset="3.647">6776 8081 156 0,'-6'16'57'0,"3"-3"-30"0,0 3-16 16,3-11 18-16,3 3-6 15,0 0-1-15,3 0-4 16,0-3 1-16,3-2-10 16,2-3 3-16,7-3 2 0,-3-2-1 15,0-3 0-15,-3 0-7 0,-3 0-2 16,-3-3 4-16,0 1 5 16,-6-1-5-16,-6 3 0 15,0 0-4-15,-6-5-3 16,-3 3-14-16,0 2-6 15,3 2-19-15,3 1-8 16,3 0-29 0,3-1-48-16,3-4 31 15</inkml:trace>
  <inkml:trace contextRef="#ctx0" brushRef="#br0" timeOffset="3.647">6930 8057 208 0,'9'16'77'0,"-3"-6"-42"0,-3 1-28 0,0-6 18 0,0 1-7 15,0-1 2-15,-3 0 0 16,0-5 2-16,0 0-12 16,0 0-1-16,0 0 1 0,0 0-2 15,3-2 3-15,0-4-6 16,0-2-1-16,3-2-4 16,3-4-1-16,0 1-1 15,6 3-2-15,3-6-6 16,0 5-4-16,-1 9-54 15,4 9-23-15,0 4-15 16</inkml:trace>
  <inkml:trace contextRef="#ctx0" brushRef="#br0" timeOffset="3.647">7582 8015 128 0,'-3'0'49'0,"0"0"-26"0,-3 0-5 15,3 10 18-15,-6-2 2 16,-5 0 2-16,2 0-7 0,0 5 0 16,0 0-19-16,6 3 1 15,0 0-1-15,3 0-5 0,9-3-1 16,9-2-2-16,3-3 1 15,3-3-2-15,2-5 2 16,1-5-6-16,-3 0-3 16,-3-3 3-16,-3 0 3 15,-6 0 3-15,-3-3 1 16,-6 1-4-16,-6-6-1 16,-3 2-1-16,-6 4 1 15,0-1-9-15,0-2-1 16,3 8-31-16,-3-1-15 15,3 1-39 1</inkml:trace>
  <inkml:trace contextRef="#ctx0" brushRef="#br0" timeOffset="3.647">7698 7991 216 0,'6'21'82'0,"0"3"-44"0,3 0-40 16,0-14 17-16,0 1 6 15,-3-1 7-15,-3 4-1 16,0-4 1-16,-6-2-16 16,0 0-5-16,6-3-2 0,-3-5-3 15,-3 0 1-15,3 0 0 16,6-8-1-16,6-5-2 16,0-8-4-16,3-3 0 15,3 3 0 1,-1 2-1-16,4 6 1 0,-3 5 3 15,6 8 2-15,0 16 2 16,0 3 5-16,-4 5 3 16,-5-3-6-16,-3 5-1 15,0-2-13-15,-3-6-7 16,0-2-75 0,0-2-76-16,0-14 44 15</inkml:trace>
  <inkml:trace contextRef="#ctx0" brushRef="#br0" timeOffset="3.647">8431 8057 164 0,'-3'5'63'0,"3"-2"-34"0,0 7-21 16,0-4 18-16,3 4-2 15,-3 1 3-15,3 0-11 16,3-4-2-16,0 4-8 15,-1-3-4-15,-2 0-1 0,3-3-30 16,-3 0-10-16,3-2-58 16</inkml:trace>
  <inkml:trace contextRef="#ctx0" brushRef="#br0" timeOffset="3.647">8380 7962 236 0,'-9'-3'88'0,"9"3"-48"0,3 0-62 0,-3 0 8 16,0 0-12-16,3 0-38 15,9-3-3 1,6 1 1-16,0-1 5 16</inkml:trace>
  <inkml:trace contextRef="#ctx0" brushRef="#br0" timeOffset="3.647">8547 8091 208 0,'0'24'79'0,"3"-11"-42"0,-3 1-37 0,0-9 18 0,0 0-1 16,0 0 4-16,0-2-2 15,0-3 0-15,0 0-10 16,0 0-3-16,0 0 0 0,0-3-3 16,3 1 0-16,0-6-1 15,0 0 1-15,3-3-2 16,0-2 2-16,-1-5-7 15,4 2 1-15,0 5 1 16,0 9 1-16,3-1-2 16,0 6 2-16,6 2 1 15,-3 3 2-15,-3 2-1 16,0 4-1-16,-3-4 1 16,-3 1-1-16,-1-1-27 15,1-2-9-15,-3-2-46 16,0-1-53-16,0-3 41 15</inkml:trace>
  <inkml:trace contextRef="#ctx0" brushRef="#br0" timeOffset="3.647">8824 8070 208 0,'-3'3'77'0,"3"7"-42"0,8 6-41 0,-5-5 12 16,3 7 16-16,-6 9 10 15,0-1 1-15,0 1 3 16,0-1-20-16,0-2-7 0,0-3-4 16,0-2-3-16,0-3 1 0,-3-3-2 15,3-5-1-15,-3-3-2 16,3-5 1-16,-3-3-10 16,3-5-5-16,-2-2 8 15,2-9 4-15,-3-7 3 16,0-3 1-16,0-3-3 15,6-2 2-15,0-3-1 16,8 0 0-16,7 7 6 16,0 4 2-16,0 7 2 15,0 6 2-15,0 5 4 16,-3 6 3-16,0 12 0 16,-7 3 1-16,-2 1-5 15,-6 4 0-15,-3 1-8 16,-3-1-1-16,1-2-9 15,-7-3-4-15,0 1-20 16,3-6-6-16,0-1-55 16,3-1 1-1,3-9-41-15,9-2 32 16</inkml:trace>
  <inkml:trace contextRef="#ctx0" brushRef="#br0" timeOffset="3.647">9023 8036 216 0,'3'16'82'0,"-3"-14"-44"0,3 6-27 0,0 0 21 0,0 3-2 16,3 2 4 0,0 3-1-16,0 0 2 0,0 2-19 15,0-2-7-15,3-3-2 0,2-2-2 16,7-3 0-16,-3-8-3 16,3-5 1-16,0-6-11 15,-3 0-2-15,-3-2-6 16,0-3-3-16,-3-7 8 15,-3 9 4-15,-1 4 5 16,1 2 3-16,-3 2 0 16,6 6 4-1,-3 6 4-15,3 2-3 16,0 2 2-16,0-2-5 16,0 3 0-16,0-3-1 15,-3 0-2-15,0-3-10 0,6-5-37 31,3-5-4-31,0-3-9 0,-4-3-1 16,1-10 10-16,-3-8 3 16,0 0 14-1,-6-3 13-15,0 0 19 16,-3 3 39-16,0 5 21 16,0 3-5-16,0 3-1 15,0 7-21-15,3 6-7 16,0 10-14-16,3 8 2 0,0 11 4 15,0 8-4-15,0 2-2 16,0-2-5-16,0 0-4 16,0-6-14-16,0-2-4 15,-3-5-66-15</inkml:trace>
  <inkml:trace contextRef="#ctx0" brushRef="#br0" timeOffset="3.647">9243 7959 304 0,'0'-3'112'0,"9"1"-60"0,9-1-63 16,-9 3 18-16,12-3-1 16,3 1 4-16,2-3-5 15,7-1-3-15,0 1-1 16,3 0-37-16,-1 2-13 0,1 0-74 15</inkml:trace>
  <inkml:trace contextRef="#ctx0" brushRef="#br0" timeOffset="3.647">9910 7954 228 0,'0'2'88'0,"-3"1"-48"0,-6 0-23 0,3-1 27 0,-3 1-14 15,0 0-5-15,-6 7-12 16,3-2-6-16,4 5-4 15,2-2-9-15,6 0-4 0,3 2 1 16,3-3 3-16,2 4 1 16,1 1 3-16,3 1 1 15,-6 0 3-15,-3-3 8 16,-3 9 3-16,-3-7 5 16,-6-1 1-16,0-4-10 15,-11 1-3-15,2-8-6 16,0-3-3-16,3-3-23 15,-3-2-7-15,9-6-19 0,3 0-8 16,3-4-27 0,3-7-38-16,12-4 40 15</inkml:trace>
  <inkml:trace contextRef="#ctx0" brushRef="#br0" timeOffset="3.647">10005 7739 244 0,'15'3'93'0,"-12"10"-50"0,0-2-50 16,0 2 31-16,6 6 2 16,-3 7 6-16,0 3 6 15,0 6-21-15,0 4-7 0,-3-2-5 16,0 0-3-16,0-2 1 16,-3-6-24-16,0-5-8 15,0 0-65-15,0-1-29 0,0-9 17 16</inkml:trace>
  <inkml:trace contextRef="#ctx0" brushRef="#br0" timeOffset="3.647">9937 7964 252 0,'0'-2'93'0,"9"2"-50"0,9-3-44 0,-4 3 20 15,7 0-2 1,3-3 4-16,3 1-11 0,0-1-3 16,-1 0-5-16,4 1-15 0,3-1-4 15,-12 1-64 1</inkml:trace>
  <inkml:trace contextRef="#ctx0" brushRef="#br0" timeOffset="3.647">10142 8030 140 0,'-3'24'52'0,"6"-10"-28"0,3 7-11 16,-3-11 19-16,0 4 6 15,0-1 6-15,0 3-14 16,-3-3-8-16,0-3-13 16,0-2-4-16,0 3-1 0,0-3 0 15,0-8 0-15,0 0 0 16,0 0 2-16,0-3 1 15,0 1 1-15,0-6 11 16,0-3-8 0,3 0-3-16,0 1-8 0,6-3-2 15,6-1-4-15,3 4 1 16,-1-1-10-16,1 3-6 16,0 0-24-16,0-5-8 15,0 3-39 1,0 2-30-16</inkml:trace>
  <inkml:trace contextRef="#ctx0" brushRef="#br0" timeOffset="3.647">10368 8070 192 0,'-9'8'74'0,"9"-3"-40"0,0 3-31 0,0-2 17 0,3-1 5 16,0 0 5-16,3 1-1 16,0-1 0-16,0 0-16 15,3-2 1-15,0-3 0 16,0 0-5-16,0-3-3 0,6-2-3 15,-3 0 0-15,-3-1-9 16,0-2-3-16,-6 0-4 16,0 0 0-16,-12-13-22 15,0 3 20 1,-3 4 6-16,-3 4 4 16,0 2 4-16,0 11 5 15,0 7 5-15,3 3-7 16,0 1-3-16,4 2 11 15,2-1 5-15,3 1-3 16,3 0-2-16,3-3-5 16,6 6-2-16,2-9-10 0,4-2-3 15,6-2-26-15,6-4-11 16,0-2-18-16,-3-2-5 16,-1-4-11-1</inkml:trace>
  <inkml:trace contextRef="#ctx0" brushRef="#br0" timeOffset="3.647">10624 8073 172 0,'0'-19'66'0,"0"14"-36"0,-6-16-7 0,3 18 24 16,0 1-9-16,-5-1 0 15,-1 8-17-15,-3 0-5 16,-6 6-10-16,0 2-4 0,0 3-1 16,3 3 3-16,3-1 5 15,3 6-1-15,6 2 1 0,3-4-3 16,6-4-1-16,3-2-6 15,0-5 1-15,3-3-5 16,0-3 1-16,0-5-11 16,3-8-6-16,-6 0 7 15,0-3 5-15,-3-2 8 16,0 0 3-16,-3 0 2 16,0 2 0-16,0 1-2 15,-3 2-2-15,0 2 7 16,2 4 5-16,-2-1-4 15,0 3 0-15,6 5-2 16,0 3-1-16,0-2-3 16,3 1-2-16,0 1 1 0,6-2-1 15,-3-1-11 1,0 0-3-16,3-5-64 16,0 3-8-1,-3-6-47-15,-1 1 35 16</inkml:trace>
  <inkml:trace contextRef="#ctx0" brushRef="#br0" timeOffset="3.647">10761 8120 172 0,'-6'-13'66'0,"6"8"-36"0,-3 2-24 0,3 3 15 15,0 0-5-15,0 0 3 16,0 0 1-16,3 6 2 16,0 4-12-16,-3 1 10 0,0-1 3 0,0 1-3 15,0 5 1 1,0-3-12-16,0-2-3 0,0-3-4 15,0-3-2-15,3 0 1 16,0-8 1-16,0 1-6 16,3-3 1-16,0-3-4 15,3 0 2-15,0 0-2 16,0-6 2-16,3 1-2 16,0 3 0-16,0 2 4 15,0 2 1-15,-1 4 8 16,-2 2 4-16,0 5 3 15,-3 3 5-15,-3 0-1 16,0 0 1-16,-3 0-5 16,0-3-3-16,0 0-5 15,0 1-2-15,0-6-1 16,0 0 1-16,3-6-9 16,6-2-1-16,6-2 2 15,0-3-5-15,0-1 0 16,3 4 2-16,-1 2 5 15,-2 3 2-15,3 5 1 16,0 5 6-16,-3 6 4 16,6-1-1-16,-6 3 2 15,-3 6-4-15,0-3-2 16,-4-3-11-16,-2-2-4 16,0-4-33-16,0 1-14 15,0-2-149 1,9-14 77-1</inkml:trace>
  <inkml:trace contextRef="#ctx0" brushRef="#br0" timeOffset="3.647">11238 7758 208 0,'3'-24'77'0,"2"19"-42"0,7 8-17 15,-6-1 25-15,3 14 0 16,3 0 4-16,3 8 2 15,0 10 2-15,-3 16-27 16,-3 3 4-16,-9 0 0 0,-6 5-9 16,-9-5-1-16,-9 0-21 15,-18 0-10-15,-8 3-82 0,-22 7-37 16,7-10-26 0</inkml:trace>
  <inkml:trace contextRef="#ctx1" brushRef="#br0" timeOffset="3.647">4235 9487 403 0,'0'0'17'0,"-3"-3"5"0,0 0-22 0,-3-2 0 0,0 0 0 0,3 2 0 16,-6 0 116-16,3 1 18 0,0-1 4 0,-3 0 1 15,3 1-62-15,0 2-12 0,-3 2-2 0,3 1-1 16,0 0-3-16,-3 2-1 0,3 6 0 0,0 2 0 16,0 0-37-16,3 6-7 0,-3 2-2 0,4 0 0 15,-4 0 19-15,3 6 3 0,0-1 1 16,3 0 0-16,0-4-15 0,0 4-2 0,-3-2-1 0,3 0 0 16,3-1-17-16,0-1 0 0,0-4 0 15,-3-2-9-15,6 0-7 0,-4-3-2 0,-2-5 0 0,3 5 0 31,-3-5-46-31,3 0-10 0,-3-3-2 0</inkml:trace>
  <inkml:trace contextRef="#ctx1" brushRef="#br0" timeOffset="3.647">4005 9738 979 0,'0'0'87'0,"0"0"-70"15,0-5-17-15,0-1 0 0,3 1 86 0,3 0 14 16,3-1 2-16,-3 1 1 0,3-3-79 0,0 3-16 15,3-3-8-15,0 3 8 0,0-1-8 0,3 1 0 16,-3 2 0-16,-1 1 0 0,4 2 0 0,-3 0-12 16,0 0 4-16,0 0 0 0,0 5-12 0,-3-2-1 15,-9-3-1-15,9 5 0 0,-3 0 3 0,0 3 1 16,0-2 0-16,-3 1 0 0,0 4 18 0,-3 0-10 16,3-1 10-16,-3 3-8 0,-3-2 20 0,3 2 5 15,0 3 1-15,-3-5 0 0,3-1 8 0,0 1 2 16,3-1 0-16,0-2 0 0,0 0-4 0,3 0 0 15,-1-2 0-15,-2-1 0 0,3 0-4 0,-6-5 0 0,6-2-1 16,3-1 0-16,-3 3 5 0,0-3 0 0,0-2 1 0,0-3 0 16,0 5-12-16,0-5-2 0,-3-2-1 0,0 2 0 15,0-3-10-15,0 1 8 0,-3 2-8 0,0 0 8 16,0 0-8-16,0 0 0 0,-3 3 0 0,0-3 8 16,0 0-16-16,0 3-4 0,0-1-1 0,3 6 0 31,-6-5-47-31,3 0-8 0,3 5-3 0</inkml:trace>
  <inkml:trace contextRef="#ctx1" brushRef="#br0" timeOffset="3.647">4348 9762 288 0,'0'0'25'0,"3"10"-25"0,3-2 0 0,0 5 0 0,-1-2 160 0,1 0 28 0,-3 2 4 0,3-3 2 0,-3 4-116 0,0-1-23 16,0-8-5-16,0 3-1 0,0 0-17 0,-3-3-3 15,0-5-1-15,0 0 0 0,0 0 20 0,0 0 3 16,0 0 1-16,0 0 0 0,0 0 0 0,0 0 0 15,0 0 0-15,0 0 0 0,0-10-28 0,0 2-4 16,0 0-2-16,0-3 0 0,6-5 6 0,-3 3 0 16,6 0 1-16,0 0 0 0,0-1-25 0,0 4 0 15,0-1 8-15,3 1-8 0,3-1 0 0,-3 3 0 16,-1 0 0-16,4 3 0 0,-3 5 0 0,3 3 0 16,0-1 0-16</inkml:trace>
  <inkml:trace contextRef="#ctx1" brushRef="#br0" timeOffset="3.647">5095 9563 172 0,'0'0'16'0,"0"-5"-16"0,0 5 0 0,0-5 0 16,0-3 133-16,0 2 24 0,0-2 5 0,0 3 1 15,-3-5-79-15,0 2-16 0,0 0-4 0,0 0 0 16,-3-3 26-16,0 3 5 0,0 0 1 0,0 0 0 16,0 3-21-16,-3 0-4 0,0 0-1 0,0 2 0 15,0 0-19-15,0 3-4 0,1 0-1 0,-1 3 0 16,0 2-22-16,0 6-5 0,0 2-1 0,0 3 0 15,3 5-3-15,0 0-1 0,0 3 0 0,3 2 0 16,0 4-1-16,-3-1 0 0,3 0 0 0,0-3 0 16,3 3-13-16,0-2 9 0,0-6-9 0,3 0 8 15,0 0-8-15,0-5 0 0,0-3 0 0,-3 1-11 0,3-1-11 16,0-3-2-16,0-2-1 0,0 0 0 16,-3 0-33-16,0-2-6 15,3-1-2-15</inkml:trace>
  <inkml:trace contextRef="#ctx1" brushRef="#br0" timeOffset="3.647">4821 9738 1209 0,'-6'-11'108'0,"3"6"-87"16,3 2-21-16,0 3 0 0,-3-5 124 0,3 0 21 16,0 5 4-16,3-6 1 0,-3 1-108 0,3 0-22 15,3 0-4-15,-3 2 0 0,6-2-2 0,0-1 0 16,0 4 0-16,3-4 0 0,0 1 2 0,-1 0 0 15,-2 2 0-15,3 1 0 0,-3-1-16 0,3 0 0 16,0 1 0-16,0 2 0 0,3 0-8 0,0 0-8 16,-3 0-2-16,2 0 0 15,-5-3-61-15,3 3-12 0,0 3-2 0,-3-3-1 16,0 2-23-16,0 1-5 0,0 0-1 0,-3 2 0 16,0-3 51-16,-6-2 11 0,3 8 1 0,0 0 1 0,0 0 70 0,0 0 13 15,-3 0 4-15,0 3 0 0,0-1 39 0,0-2 8 0,0 3 1 16,0-1 1-16,0 1-7 0,-3 0-2 0,3-1 0 15,-3 1 0-15,3-3-23 0,-3 2-5 0,0 1 0 0,3-3-1 16,-3-3-27-16,3 3-12 0,0-8 10 0,0 8-10 31,0-8-28-31,0 0-11 0,0 0-2 0,0 0-645 0</inkml:trace>
  <inkml:trace contextRef="#ctx1" brushRef="#br0" timeOffset="3.647">5110 9651 460 0,'3'-6'41'0,"0"1"-33"16,-3 0-8-16,0 5 0 0,3-6 169 0,0 1 32 16,3-3 7-16,-4 3-471 15,4-3-93-15</inkml:trace>
  <inkml:trace contextRef="#ctx1" brushRef="#br0" timeOffset="3.647">5261 9481 1249 0,'-3'8'55'0,"3"-3"12"0,3 1-54 0,-3 4-13 0,-3 1 0 16,3-1 0-16,3 6 48 0,-3 3 6 0,-3-3 2 0,3 5 0 16,0 0-25-16,-2 0-5 0,-1 0-1 0,0 1 0 15,3-1-5-15,-3-3-2 0,3 3 0 16,0-5 0-16,0 0-18 0,0-3 10 16,3 1-10-16,0-1 8 0,0 0-18 0,-1-2-4 0,1-3-1 15,3 2-456-15,-3-2-91 0</inkml:trace>
  <inkml:trace contextRef="#ctx1" brushRef="#br0" timeOffset="3.647">5336 9767 633 0,'0'0'28'0,"0"0"6"0,0 0-34 0,0 0 0 0,0 0 0 0,6 5 0 0,3-2 147 15,0 0 22-15,0-3 5 0,-3 0 1 0,3 0-142 0,-4 0-33 16,4-6 0-16,-9 6 0 0,3-5 0 0,3-3-14 15,0 3 3-15,3-1 1 0,-6-1 34 0,0 1 6 16,-3 6 2-16,3-5 0 0,0 0-32 0,-3 5 0 16,0-6 0-16,-3 1 0 15,0 0-16-15,0 5-10 0,-3-3-2 0,0 0 0 0,0 6 28 0,0-3-8 16,-3 3 8-16,1-1 0 0,2 6 0 0,-3-2 8 16,-3 2 0-16,3 2 0 0,3 1 20 0,0 2 4 15,0 0 0-15,0-2 1 0,3 2 14 0,0-2 2 16,0-1 1-16,3 3 0 0,0-5-30 0,3 3-7 15,3 0-1-15,0-1 0 0,3-5-1 0,3 3-1 16,-3-2 0-16,6-1 0 0,-1 0-25 0,4-2-5 16,-6-3 0-16,6-5-686 0</inkml:trace>
  <inkml:trace contextRef="#ctx1" brushRef="#br0" timeOffset="3.647">5782 9743 576 0,'0'0'51'0,"0"0"-41"0,0 0-10 0,0 0 0 16,0 0 142-16,0 0 26 0,-6 3 6 0,3 2 1 0,3-5-95 0,-6 3-18 15,4-3-4-15,-4 5-1 0,0-2-16 0,0 2-3 16,3 0-1-16,-6 3 0 0,6 0-12 0,-3 3-2 16,0 2-1-16,0-2 0 0,0-1-2 0,0 1-1 15,3 2 0-15,0 0 0 0,3-2 5 0,0 2 2 16,0-2 0-16,3 2 0 0,3-3-26 0,0-2 0 16,-3 0 0-16,3-2 0 0,3-4 0 0,0 1-20 15,0-3 3-15,0 0 1 0,2-3 25 0,1 1 6 16,0-4 1-16,0-2 0 0,-3 3-33 0,0-3-7 15,0 0 0-15,-3 3-1 0,0-6 5 0,0 3 2 0,-3 3 0 16,0-3 0-16,-3 8 18 0,-3-8 0 16,-3 3 11-16,0-3-11 0,0 3 16 0,0-1-3 0,-3-2-1 0,0 3 0 15,-3 0-12-15,3 2 0 0,0-2 0 0,0 2 0 32,4-2-27-32,-1 2-5 0,0-2 0 0,3 2-450 0,3 3-90 15</inkml:trace>
  <inkml:trace contextRef="#ctx1" brushRef="#br0" timeOffset="3.647">6038 9508 1357 0,'-9'-14'60'0,"6"9"12"0,0 0-57 0,-2 2-15 0,-1-2 0 0,3 2 0 16,-6 3 60-16,3 0 8 0,0 3 3 0,-3 2 0 15,0 1-53-15,0 1-10 0,0 4-8 0,0 2 9 16,3 0 23-16,0 9 5 0,-3-4 1 0,3 6 0 15,3 0 2-15,-3 5 0 0,3-3 0 0,0 6 0 0,3 0-24 16,0-3-5-16,3-3-1 0,-3 1 0 16,3-3-10-16,0-3 0 0,0 0 0 0,3-2-11 15,-3-1-21-15,3-5-5 0,-3 3-1 16,0-3-512-16,-3-2-102 0</inkml:trace>
  <inkml:trace contextRef="#ctx1" brushRef="#br0" timeOffset="3.647">5773 9788 1825 0,'0'0'80'0,"0"0"18"0,0 0-78 0,3-5-20 0,3 0 0 0,0-1 0 15,6-2 12-15,0 0-2 0,0 6 0 0,0-6 0 16,3 3-10-16,0-3 0 0,3 2 0 0,2 1 0 16,-2-3-17-16,3 5 1 0,-3 1 0 0,0-4-524 15,3 4-105-15</inkml:trace>
  <inkml:trace contextRef="#ctx1" brushRef="#br0" timeOffset="3.647">6416 9727 1782 0,'0'0'39'0,"0"0"8"16,0 0 1-16,-6 0 3 0,0 0-41 0,-2 3-10 0,2 0 0 0,-3-1 0 0,-3 1 8 0,3 0 0 16,-3 2 0-16,3 0 0 0,-3-2-8 0,3 2 8 15,3-2-8-15,6-3 8 0,-6 5 16 0,3 0 4 16,-3 3 0-16,3-3 0 0,3-5-20 0,0 8-8 15,3-2 8-15,0 2-8 0,-3-3 0 0,3 3 0 16,3-3 0-16,0 3 0 0,9-3 0 0,-6 3 0 16,3-2 0-16,-3-1 0 0,0 3 0 0,0 0 0 15,-3 0 0-15,0 0 0 0,-3-3 11 0,-3 0-3 0,0 3-8 16,0-3 12-16,0-5 4 0,-6 6 1 16,0-1 0-16,0 3 0 0,0-5-7 0,-3-1-2 0,0-2 0 15,0 0 0-15,3 3-8 0,0-3 0 16,0-3 0-16,-3 1 0 15,3-1-49-15,0 0-12 0,0-2-3 0,0 0 0 16,3 2-92-16,3 3-20 0,0-8-3 0,0-2-1 0</inkml:trace>
  <inkml:trace contextRef="#ctx1" brushRef="#br0" timeOffset="3.647">6512 9767 1094 0,'0'0'97'0,"3"8"-77"0,0 2-20 0,0 1 0 0,0 0 122 15,-3-1 21-15,0 3 4 0,0-2 1 0,0-3-111 0,0 3-21 16,0-1-5-16,0-2-1 0,3-3-10 0,-3 3 8 16,0-2-8-16,0 2 8 0,0-1-8 0,0 1-12 15,0-8 2-15,0 6-727 0</inkml:trace>
  <inkml:trace contextRef="#ctx1" brushRef="#br0" timeOffset="3.647">6503 9762 172 0,'-9'-6'8'0,"9"6"1"0,0 0-9 0,-6-2 0 0,3-4 0 0,0 4 0 16,3 2 346-16,0 0 67 0,0 0 14 0,0 0 2 31,0 0-381-31,6-5-76 0,-3-1-15 0,3 4-3 16,3-4-9-16,-3 4-1 0,0-1-1 0,3 0-369 0,-1 1-74 15</inkml:trace>
  <inkml:trace contextRef="#ctx1" brushRef="#br0" timeOffset="3.647">6640 9701 230 0,'0'0'10'0,"0"0"2"15,0 0-12-15,0 0 0 0,0 0 0 0,0 0 0 16,0 0 258-16,0 0 49 0,0 0 9 0,0 0 3 15,0 0-250-15,0 0-49 0,0 0-11 0,6 0-1 0,2 0 24 0,-2 0 6 16,0 0 1-16,3 0 0 16,-3-3 2-16,3 3 1 0,0-2 0 0,0 2 0 0,0 0-28 0,0-3-6 15,-3 3 0-15,3-3-8 0,-3 3 21 0,3 0-2 16,-9 0-1-16,0 0 0 0,3 0-18 0,-3 0-12 16,9 6 1-16,-3-4 1 0,0 3 18 0,-6-5 3 15,0 0 1-15,0 11 0 0,0 0-3 16,-3-1 0-16,-3 3 0 0,0 1 0 0,-3 2-9 0,0-1 0 15,-3-1 9-15,0-1-9 0,-3 0 0 0,3 0 0 16,3 1 0-16,-3-1 0 0,3-3 0 0,0 1 0 16,1 2 0-16,2-2 0 0,3-3 0 0,-3 0 8 15,3-3-8-15,0 0 0 0,3-5 8 0,0 0-8 16,0 0 10-16,0 0-10 0,6 6 11 0,-3-1-11 0,-3-5 12 16,9 2-12-16,2-2 10 0,1 3-10 0,3-3 8 0,-3 0-8 15,0-3 0-15,3 1 8 0,-3-1-8 0,-3 1 0 16,-9 2 0-16,12-3 0 0,-3 0-12 0,-3 1 12 15,3-1-27-15,-9 3 3 0,0 0 0 0,8-3 0 32,1 1-118-32,-9 2-23 0,0-6-5 0,0 6-1 0</inkml:trace>
  <inkml:trace contextRef="#ctx1" brushRef="#br0" timeOffset="3.647">6607 9812 1094 0,'0'0'97'0,"0"0"-77"0,0 0-20 0,0 0 0 0,0 0 126 0,0 0 22 16,0 0 4-16,0 0 0 0,0 0-113 0,9 0-23 15,0 0-5-15,3-3-1 0,0 1 1 0,2 2 0 16,1 0 0-16,-3-3 0 0,3 3-2 0,0-3 0 16,-3 3 0-16,0-2 0 15,3 2-37-15,-3 0-7 0,-1 0-1 0,1 0-461 16,3 0-92-16</inkml:trace>
  <inkml:trace contextRef="#ctx1" brushRef="#br0" timeOffset="3.647">6872 9785 403 0,'0'0'36'0,"0"0"-36"16,0 0 0-16,0 0 0 0,-3 8 214 0,3-8 36 15,0 0 7-15,0 0 2 0,0 0-150 0,6 6-29 0,-6-6-7 0,6 8-1 16,0-3-39-16,0 0-8 16,-6-5-1-16,9 0-1 0,-1 0 8 0,-2 0 1 0,3-2 1 15,0-1 0-15,0 0-21 0,0 1-12 0,-3-4 12 16,0 1-12-16,0 0 11 0,0-1-11 0,0 1 10 0,-3-3-10 15,0 3 0-15,0 0 0 0,-3 5 0 0,0-8 0 16,0 2 0-16,0 1 0 0,-3 0-11 0,-3 2 11 16,0-2-13-16,0 0 5 0,-3 2 8 0,3-2-13 15,-3 2 13-15,0 0 0 0,0 6-10 0,0-3 10 16,-2 5 0-16,2-2 0 0,-3 2-9 0,3 3 9 16,0-2 0-16,0 1 9 0,0 1-1 0,3 3 0 15,0-3 0-15,3 5 0 0,-3 0 0 0,6-2 0 16,-3 0 38-16,3-1 7 0,0 3 2 0,6-2 0 15,0-3-34-15,0 2-6 0,0 1-2 0,3 0 0 16,0-3-4-16,0-3-1 0,3 3 0 0,0-3 0 16,-1 0-8-16,1 1 8 0,3-6-8 0,-3 0 8 15,0 0-101-15,3-3-21 16,0 3-4-16</inkml:trace>
  <inkml:trace contextRef="#ctx1" brushRef="#br0" timeOffset="3.647">7235 9547 57 0,'0'0'0'0,"0"0"0"0,0 0 0 0,0 0 0 0,0 0 0 0,0 0 0 16,-9 0 113-16,9 0 18 0,0 0 3 0,0 0 1 15,0 0-57-15,0 0-11 0,0 0-3 0,0 0 0 16,-6-2 0-16,6 2-1 0,0 0 0 0,0 0 0 16,0 0-21-16,-6-3-4 0,3-2-1 0,3 5 0 15,0 0-5-15,0-6-2 0,3-1 0 0,0 1 0 16,-3 6 0-16,3-5 0 0,6-3 0 0,-3 0 0 16,0 0 2-16,0 0 0 0,3 0 0 0,3 3 0 0,-3-3 0 15,0 3 0-15,-1-1 0 0,1 6 0 0,3-2-13 16,-6 2-3-16,-6 0 0 0,6 5 0 0,3 0-8 15,-6 3-8-15,0-2 12 0,-3 4-12 0,0 1 11 0,0-3-11 16,-6 5 10-16,0-2-10 0,0-4 9 0,0 4-9 16,-3 0 8-16,3-3-8 0,-3 0 0 0,1-1 0 15,5 1 8-15,0-2-8 0,0-1 0 0,3-5 0 16,0 0 0-16,3 5 0 0,0 1 0 0,3-1-11 16,-1 0 11-16,4-2-12 0,3 2 12 0,0 0-13 15,3 3 5-15,-6-2 8 0,3 4-9 0,0 1 9 16,-3-3 0-16,-3 2 0 0,3 1 0 0,-6-1 0 0,0 1 0 0,-3 0 0 15,0-1 16-15,-6 1-4 0,3-1 0 0,-6 1 0 16,0-3 11-16,-3 2 1 16,0-2 1-16,0 0 0 0,0 0-25 0,-3-5 8 0,3 2-8 15,-2 1 0-15,2-4 15 0,3 1-3 16,-3-6 0-16,3 3 0 0,3 0-12 0,0-5-18 0,0 2 4 16,3-2 1-1,-3 2-35-15,3-2-6 0,0 0-2 0,6-1-440 0,3-2-89 16</inkml:trace>
  <inkml:trace contextRef="#ctx1" brushRef="#br0" timeOffset="3.647">7512 9555 1198 0,'0'0'53'0,"0"0"11"0,-6-2-51 0,6 2-13 0,0 0 0 0,0 0 0 0,0 0 0 16,-3 5 9-16,-3 6-9 0,3-1 8 0,0-2 4 0,0 3 0 15,-3-1 0-15,3 3 0 0,0 1 35 0,3-1 7 16,-3 0 2-16,0 0 0 0,3 3 4 0,0 0 0 16,0-3 1-16,3 3 0 0,0-5-37 0,0-1-8 15,3 1-2-15,0-3 0 0,0 0-14 0,3-3 9 16,0 0-9-16,3-5 8 0,0 0 0 0,-1-2-8 16,4-4 12-16,-3-1-4 0,0-4 7 0,0 0 1 15,0 1 0-15,0-1 0 0,0-2-16 0,-6 0 0 16,0-3 0-16,-3 3 0 0,3 2 8 0,-3-2-8 0,-3-3 0 0,0 3 0 15,3 0 12-15,-6-1-4 0,3 1-8 0,-6-3 12 16,0 3-3-16,-3 0-1 16,0-3 0-16,0 3 0 0,-3 2 4 0,3-2 0 15,0 5 0-15,0 0 0 0,0 3-12 0,3-1 8 16,0 4-8-16,6 2 8 0,-3-3-20 0,3 3-4 16,0 0 0-16,0 0-1 15,0 0-51-15,0 0-9 0,0 0-3 0,6 0 0 16,3 3-24-16,0-1-6 0,0-2-1 0,0 0 0 15</inkml:trace>
  <inkml:trace contextRef="#ctx1" brushRef="#br0" timeOffset="3.647">7664 9542 230 0,'3'16'20'0,"-3"-5"-20"0,0 2 0 0,-3 0 0 16,0 3 183-16,3 0 32 0,-3 0 6 0,3 2 2 0,3 1-137 0,0-1-27 16,0 1-6-16,0-1-1 0,2-2-9 0,4 0-3 15,0-3 0-15,0-5 0 0,3 0-20 0,3-3-5 16,-3 1-1-16,6-6 0 0,-3 0 30 0,0-6 5 15,-1-2 2-15,4 0 0 0,-3-2-12 0,0-1-3 16,-3-5 0-16,0 1 0 0,0 1-21 0,-3-2-5 16,0 3-1-16,-3 0 0 0,-3 0 11 0,0-3 3 15,-3 0 0-15,-3 0 0 0,0 3-7 16,-3-3 0-16,-3 0-1 0,0 0 0 0,-3 0-15 16,3 6 0-16,-3-3 8 0,0 2-8 0,0 3 0 15,0 3 0-15,3-3-9 0,-3 5 9 16,7-2-111-16,-4 5-16 0,0-3-3 0,9 3-1 0</inkml:trace>
  <inkml:trace contextRef="#ctx1" brushRef="#br0" timeOffset="3.647">8113 9378 576 0,'3'8'25'0,"-3"-3"6"0,0 3-31 0,0 5 0 0,-3 1 0 0,3 2 0 0,3 2 148 0,-3 6 23 15,0-3 5-15,-3 3 0 0,3 0-92 0,0-1-20 16,-3-1-3-16,3-4-1 0,-3 3-17 16,3-2-4-16,0-6-1 0,0 0 0 0,-3 1-2 0,3-4 0 15,0 1 0-15,-3-6 0 0,3 0-12 0,-3 3-4 16,3-2 0-16,0-6 0 0,0 0-5 0,0 0-2 15,0 0 0-15,0 0 0 0,0 0-13 0,0 0 8 16,0 0-8-16,0 0 0 0,0-8 0 0,0-3 0 16,0 3 0-16,0 0 0 0,3-2 0 0,0 2 0 15,0-6 0-15,3 6 0 0,0-2 0 0,0-1-13 16,0 1 2-16,0-1 1 16,3 3-15-16,-3 0-3 0,6 0-1 15,-6 3 0-15,0 0 29 0,2 5 0 16,1 0 0-16,0 0 0 0,-9 0 0 0,9 8 0 0,-3-3 0 15,0 6 0-15,0-4 15 0,-3 4-1 0,-3 2 0 16,-3-2 0-16,3 2 2 0,-3-2 1 0,-6-3 0 0,0 5 0 16,0-3-8-16,0 4-1 0,-3-4-8 0,1-2 12 15,2 0-1-15,0 0-1 0,-3 0 0 0,3-3 0 16,0 1-10-16,-3-1 0 0,3-3 0 0,3 1 0 16,-3-3-36-16,0 0 0 0,9 0 0 0,-6 0 0 0,6 0-43 15,-3-5-8-15,0 0-1 0,3-1-1 0</inkml:trace>
  <inkml:trace contextRef="#ctx1" brushRef="#br0" timeOffset="3.647">8324 9611 1760 0,'0'0'78'0,"0"0"16"16,0 8-75-16,3 2-19 0,-3 4 0 0,3-4 0 0,-3 3 13 0,3 1-1 15,0-1 0-15,0-3 0 0,-3 1-12 0,3 2 0 16,0-2 0-16,0-3 0 0,0 0 0 0,-3-3 8 15,0-5-8-15,0 0 0 0,0 0 0 0,6 3 0 16,-3 2 0-16,-3-5 0 16,9 0-46-16,-3-3-15 0,3 1-3 0,-3-1-678 0</inkml:trace>
  <inkml:trace contextRef="#ctx1" brushRef="#br0" timeOffset="3.647">8583 9436 1692 0,'0'0'37'0,"0"0"8"0,0 0 2 0,0 0 0 15,0 0-38-15,0 0-9 0,0 8 0 0,-3 3 0 0,-3-1 0 0,0 6 0 16,3-3 0-16,0 9-11 0,0-1 33 0,1 0 6 15,-1 0 2-15,0 3 0 0,-3-3 8 0,3 3 2 16,3-3 0-16,-3 3 0 0,-3-6-14 0,3 4-2 16,3-1-1-16,0-3 0 0,0-2-31 0,3 0-7 15,-3-3-1-15,3-2 0 16,0-3-64-16,0 0-14 0,-3-8-2 0,3 5-676 0</inkml:trace>
  <inkml:trace contextRef="#ctx1" brushRef="#br0" timeOffset="3.647">8482 9621 518 0,'0'0'46'0,"0"0"-37"0,0 0-9 0,0 0 0 16,-6 0 132-16,6 0 25 0,-3 0 5 0,-3 3 1 15,3 2-110-15,0 3-21 0,-6-2-5 0,3 7-1 16,0 0 10-16,-2 3 1 0,-1 2 1 0,0 4 0 15,0-1 24-15,3 0 5 0,-3 0 1 0,0 3 0 16,0-6-16-16,3 4-4 0,-3 4 0 0,3-5 0 16,0-2-31-16,0-1-6 0,0-4-2 0,0-1 0 15,3 0-9-15,0-2 0 0,0-3 0 0,3-1 0 16,-3-1-33 0,3-6 1-16,0 0 0 0,0 0 0 0,0 0-128 0,0 0-24 15</inkml:trace>
  <inkml:trace contextRef="#ctx1" brushRef="#br0" timeOffset="3.647">8348 9635 460 0,'0'0'41'0,"0"0"-33"0,0 0-8 0,0 0 0 16,0 0 247-16,0 0 47 0,0 0 10 0,0 0 1 15,0 0-238-15,9-6-48 0,3 1-10 0,3 0-1 16,0 0 16-16,3-1 4 0,-3 1 1 0,5-3 0 15,1 3-29-15,0-1-12 0,0 1 1 0,0-3 0 32,-3 3-142-32,2 2-29 0</inkml:trace>
  <inkml:trace contextRef="#ctx1" brushRef="#br0" timeOffset="3.647">8685 9674 1429 0,'0'0'63'0,"0"0"13"0,0 0-60 0,0 0-16 16,0 0 0-16,0 0 0 0,0 0 23 0,0 0 1 15,5 3 1-15,1 0 0 0,-6-3-3 0,9 0-1 16,-3 0 0-16,3 0 0 0,-3 0-10 0,3-3-3 16,-3 0 0-16,0 1 0 0,0-4 8 0,0 4 0 0,0-6 1 0,-3 5 0 15,3-2-17-15,-3 0 8 0,0-1-8 16,-3 1 0-16,3 0 0 0,-3 5 0 16,0 0 0-16,-3-6 0 0,0 1-8 0,0 0-6 0,3 5-1 15,-9-3 0-15,0 1 5 0,0 2 1 0,0 0 0 0,-3 2 0 16,0 1 9-16,0 2 0 0,-3 0 0 0,4 3 0 15,-1 0 0-15,0 3 0 0,0-3 10 16,0 5-10-16,6-2 18 0,0 2-2 0,-6-3-1 16,6 4 0-16,3-4 6 0,3 4 2 0,0-4 0 0,0 3 0 15,6-5-2-15,3 3 0 0,0-3 0 0,0 0 0 16,3 0-21-16,0-3 8 0,0-2-8 0,3-3 0 16,-1-3-28-16,4 3-11 0,-3-3-1 15,3 1-1-15,-3-6-157 0,0 2-31 0</inkml:trace>
  <inkml:trace contextRef="#ctx1" brushRef="#br0" timeOffset="3.647">8872 9664 576 0,'0'0'25'0,"0"0"6"0,-9 0-31 0,0 0 0 15,3 0 0-15,-3 0 0 0,0 0 224 0,0 0 40 16,1 0 7-16,2 2 1 0,0 1-181 0,6-3-37 16,0 0-7-16,0 0-2 0,0 0-10 0,0 0-3 15,0 0 0-15,3 8 0 0,0 3-14 0,0-1-3 16,0 1-1-16,-1-3 0 0,4 2 11 0,0 1 3 15,0-1 0-15,-3-2 0 0,0 3 0 0,0 0 0 16,-3-4 0-16,0 4 0 0,-3-3-16 0,0 0-4 16,0 3 0-16,3-4 0 0,-6-1-8 0,3-1 0 15,3-5 0-15,0 0 8 0,0 0-25 0,-6 3-6 16,1-1-1-16,5-2 0 16,0 0-132-16,0 0-26 0,0 0-6 0</inkml:trace>
  <inkml:trace contextRef="#ctx1" brushRef="#br0" timeOffset="3.647">9033 9820 1850 0,'0'0'82'0,"0"0"17"0,3 10-79 0,-3-2-20 0,-3 6 0 0,0-1 0 16,0 0 72-16,-3 3 10 0,0-5 2 0,-3 2 1 16,0 0-62-16,-3-2-13 0,3-1-2 0,-3 1-8 15,0-6-10-15,3 3-9 0,-2 0-1 0</inkml:trace>
  <inkml:trace contextRef="#ctx1" brushRef="#br0" timeOffset="3.647">4809 10174 460 0,'0'0'41'0,"0"0"-33"15,0 0-8-15,0 0 0 0,0 0 94 0,0 0 17 16,0 0 3-16,0 0 1 0,0 0-52 0,0 0-11 0,0 0-1 0,0 0-1 15,-3-5 24-15,0 0 5 0,0 0 1 0,0-1 0 16,0 4-25-16,-3-4-5 0,0 1-1 16,-3 5 0-16,0 0-25 0,0 0-6 0,-2 0-1 0,2 3 0 15,0-1-6-15,-3 1-2 0,3 0 0 0,0 5 0 16,0-1-9-16,0 4 0 0,0 2 0 0,0 3 8 16,0 0-8-16,3 3 0 0,0 2 0 15,0 0 0-15,6 5 0 0,-3-2 0 0,3 0 0 16,0 0 0-16,0 0 0 0,3-3 0 0,0 0 0 0,0 0 0 15,-3-2-10-15,3-3-4 0,3-3-1 0,-6-3 0 32,3 4-113-32,-3-4-24 0,0-5-4 0</inkml:trace>
  <inkml:trace contextRef="#ctx1" brushRef="#br0" timeOffset="3.647">4494 10397 1677 0,'0'0'74'0,"0"0"16"0,0 0-72 0,2-3-18 16,1-2 0-16,3 2 0 0,0 0 0 0,3 1 0 16,0-3 0-16,3-1-9 0,0 4 9 0,3-1 0 15,-3 3 0-15,6 0 0 0,-6-3 0 0,2 1 0 16,1 2 0-16,-3 2 0 0,3 1-10 0,-3 0-6 16,0-3-2-16,0 2-466 15,0 1-94-15</inkml:trace>
  <inkml:trace contextRef="#ctx1" brushRef="#br0" timeOffset="3.647">4758 10436 633 0,'0'0'56'0,"0"0"-44"0,-3 8-12 0,6 0 0 16,-3 3 182-16,3-3 34 0,-3 2 8 0,0 1 0 16,3-3-160-16,-3 2-33 0,0 1-7 0,0 0 0 15,0-6 5-15,0 3 2 0,0 0 0 0,0-8 0 16,0 0-2-16,0 0 0 0,3 5 0 0,-3-5 0 15,0 0-9-15,0 0-3 0,0 0 0 0,0 0 0 16,0 0-1-16,0 0 0 0,0 0 0 0,0 0 0 16,0 0 1-16,0-8 0 0,0 0 0 0,3 0 0 15,-3-2-4-15,3-1-1 0,0-2 0 0,0 2 0 16,3-2-4-16,-3 2-8 0,3 4 11 0,-3-1-11 16,0 0 14-16,6 0-4 0,-3 5-1 0,0-2 0 15,0 2-9-15,0 0 0 0,3 3 0 0,-3 3 0 16,0 0-18-16,3-3 1 0,-3 0 0 0,2 0 0 15,1 5-15-15,0-2-4 0,-3-3 0 0,3 0 0 16,-3 5-38-16,3-2-8 0,-9-3-2 16,0 0 0-16,0 0-10 0,0 0-2 15,0 0-1-15,0 0 0 0,0 0 38 0,6 2 8 16,-6-2 2-16,0 0 0 0,0 0 64 0,3 6 13 16,0-1 2-16,-3-5 1 0,3 5 36 0,-3-5 7 0,0 0 2 0,3 8 0 0,0 0-15 0,3 0-2 15,-6-8-1-15,3 5 0 0,3 3-30 0,-6-8-7 16,0 0-1-16,0 0 0 0,6 3 1 0,-6-3 0 15,9 3 0-15,0-3 0 0,0 0-4 0,-6-3-1 16,-3 3 0-16,8-3 0 0,-2-2-16 0,0 0 0 16,-3 2 8-16,3-2-8 0,-3-3 0 0,0 0 0 15,0 3 0-15,0-1-9 16,-3 6-24-16,0-5-5 0,0 5-1 0,0 0 0 16,0 0 2-16,-3-5 0 0,0-1 0 0,-3 1 0 15,0 2 2-15,0 3 1 0,-3-2 0 0,1 2 0 0,-1 2 14 0,-3 4 2 0,3-1 1 0,3 0 0 16,-3 3 17-16,3 3 0 0,3-3-8 0,-3 2 8 15,0 1 0-15,0-3 0 0,3 2-8 0,3-2 8 16,-3 3 0-16,0 0 0 0,6-1 11 0,-3 3-11 16,3-2 16-16,0 0-3 0,3-1-1 0,0 1 0 15,0-1-35-15,-3-2-7 16,3-2-2-16,3-1-548 0</inkml:trace>
  <inkml:trace contextRef="#ctx1" brushRef="#br0" timeOffset="3.647">5187 10426 633 0,'-9'-8'28'0,"9"8"6"0,-6-3-34 0,0 3 0 16,-3 3 0-16,3-1 0 0,-3 4 211 0,0-1 35 16,1 3 7-16,-1 0 2 0,-3 0-206 0,3 2-41 15,3 1-8-15,0 2 0 0,0 1 12 0,0-4 4 16,0 1 1-16,3 2 0 0,3-3 12 0,0 1 3 15,3 0 0-15,-3-3 0 0,3 2-17 0,3-2-3 16,-6-8-1-16,9 5 0 0,-3 1-1 0,-6-6 0 16,9 2 0-16,-3-4 0 15,3-1-29-15,-3 0-5 0,3-2-2 0,-4 0 0 16,1-3-1-16,0 3 0 0,-3-3 0 0,3 2 0 16,-3-4-4-16,0 2-1 0,-3 0 0 0,3 0 0 0,-3 0 20 0,3 0 12 0,-6 0-13 15,3 3 5-15,0 5 25 0,0 0 6 0,-3-5 1 0,3 5 0 16,0 0 3-16,0 0 1 0,0 0 0 0,0 0 0 15,0 0-20-15,0 0-8 0,0 8 0 0,-3-1 8 16,3 1 0-16,3 3 0 0,-3 0 0 0,3-1 0 16,-3-5-8-16,3 6 0 0,3 0 0 0,0-1 0 15,0-2-17 1,3 0-9-16,0-3-2 0,0 1-457 0,0-4-92 0</inkml:trace>
  <inkml:trace contextRef="#ctx1" brushRef="#br0" timeOffset="3.647">5354 10452 1105 0,'6'-5'48'0,"-3"2"12"0,-3-2-48 0,0 0-12 16,0-1 0-16,0 1 0 0,-3 0 18 0,3-3 2 16,-3 3 0-16,3 5 0 0,0 0-12 0,-6-8-8 15,3 0 12-15,3 8-12 0,0 0 32 0,-6-6 0 16,0-1 0-16,6 7 0 0,0 0 4 0,-12 2 0 16,0 3 0-16,3 3 0 0,0 0-18 0,0 3-3 15,0 2-1-15,3 0 0 0,-3 3-14 0,4 0-10 16,2 0 2-16,-3 0 0 0,3 2 8 0,0-4 0 15,3 1 0-15,3-1 0 0,0-4 0 0,3 1-8 0,-3-1 8 16,2-2-8-16,4-2 8 0,0-1-8 16,0 0 8-16,0-5-8 0,0 0 8 0,-3-5 0 0,3 0 0 15,0-1-8-15,0-2 8 0,0-2 0 0,0 2 8 16,0-3-8-16,-3 1 0 0,0-3 0 0,0 2 0 0,-4-2 0 16,1-3 0-16,0 3-10 0,0-3 10 0,0 0-10 15,0 0 10-15,-3 3 0 0,0-6 0 0,0 1 0 16,0 2 0-16,0 0 0 0,0 0 0 0,-3 3 0 15,3 0 0-15,-3-3 0 0,0 3 8 0,0-1-8 16,0 4 33-16,3-1 3 0,0 6 0 0,-2 0 0 16,2 5-12-16,0 0-3 0,0 0 0 0,0 0 0 0,-3 10-6 15,3 3-2-15,0 3 0 0,3 3 0 16,-1 2-1-16,-2 3 0 0,3 2 0 0,0 3 0 16,-3-2-4-16,3-1 0 0,-3 1-8 0,3-6 12 15,3 3-1-15,0-6-1 0,-3-2 0 0,3-3 0 0,3 1-20 16,-3-4-4-16,0-2-1 0,6-3-506 15,-3-2-102-15</inkml:trace>
  <inkml:trace contextRef="#ctx1" brushRef="#br0" timeOffset="3.647">5863 10389 576 0,'-12'5'25'0,"6"0"6"0,-3-2-31 0,0 5 0 16,-3 0 0-16,3 2 0 0,-3 1 197 0,0 2 34 16,6 3 6-16,-3 0 2 0,4-3-179 0,-1 0-36 15,3 1-8-15,0 2 0 0,3-3 0 0,0 0 0 16,3-2 0-16,-3 2 0 0,6-3-8 0,0-2 0 16,2 0-8-16,4-2 12 15,-3-1-30-15,3 0-6 0,0-2-2 0,0-3 0 16,0-3-117-16,-3 1-23 0,12-4-5 0,-3-2-1 0</inkml:trace>
  <inkml:trace contextRef="#ctx1" brushRef="#br0" timeOffset="3.647">6012 10481 1134 0,'-6'-8'50'0,"0"6"10"0,3-4-48 0,0 4-12 0,0-1 0 0,-3 1 0 15,0-1 48-15,-3 0 6 0,0 6 2 0,3 0 0 16,-3-3-39-16,0 7-7 0,3-1-2 0,-3-1 0 15,0 3 0-15,0 0-8 0,0 5 12 0,1-2-4 16,5 2 33-16,-3-2 7 0,0 2 0 0,3-3 1 16,6 4-33-16,0-1-6 0,-6-3-2 0,6-2 0 15,0 0-8-15,3-2 0 0,0-1 9 0,-1 0-9 16,1-2 9-16,0-3-9 0,0 0 12 0,0-3-12 16,-6 3 8-16,9-5-8 0,-3 0 0 0,0-3 0 15,0-3 0-15,0 3 0 0,0 0 8 0,3-2-8 16,-6-1 0-16,0 0 0 0,0 1-13 0,-3-1 5 0,3 3 8 15,-3 0 0-15,0 0 0 0,0 1-8 0,-3 1 8 0,3 6 0 16,0 0 0-16,0 0 0 0,0 0-8 0,0 0 8 16,0 0-8-16,0 0 8 0,0 0 0 0,0 6 0 15,-3 1 0-15,3 1 0 0,0 0 0 0,0 3-12 16,3-3 4-16,-3 0 0 0,0 2 8 0,3-2 0 16,3 0 0-16,-3 0 0 0,0 0-14 0,3 0-1 15,-3-3 0-15,3-2 0 16,-6-3-57-16,6 3-12 0,2-3-3 0</inkml:trace>
  <inkml:trace contextRef="#ctx1" brushRef="#br0" timeOffset="3.647">6143 10270 172 0,'0'0'8'0,"0"0"1"0,0 0-9 0,0 0 0 0,0 0 0 0,0 0 0 16,0 10 269-16,0 1 52 0,0-1 11 0,0 6 1 15,0 0-258-15,-3 5-52 0,3 1-11 0,0 1-1 16,-3-2 6-16,0 1 2 0,0-1 0 0,3 0 0 16,-3 0 1-16,3-2 0 0,0-6 0 0,0 3 0 15,0-3-12-15,3-2-8 0,-3-1 12 0,3-2-12 32,-3-3-34-32,0-5-14 0,0 0-2 0,0 0-386 0,6 0-76 0</inkml:trace>
  <inkml:trace contextRef="#ctx1" brushRef="#br0" timeOffset="3.647">6238 10246 1594 0,'0'0'71'0,"0"0"14"0,0 0-68 0,-3 8-17 16,0 0 0-16,0 0 0 0,3 5 10 0,-3 3-2 16,0 2 0-16,3 3 0 0,-3 1-8 0,3-1 0 15,-3 0 0-15,0 0 0 0,0 0 0 0,0-5 0 16,0 0 0-16,0 0 0 0,3 0 0 0,0-3 0 15,0-2 0-15,0-1 8 16,3 3-136-16,0-5-27 0</inkml:trace>
  <inkml:trace contextRef="#ctx1" brushRef="#br0" timeOffset="3.647">6306 10476 1360 0,'0'0'60'0,"0"0"13"0,0 0-58 0,6 5-15 0,-6-5 0 0,6 6 0 16,-6-6 0-16,6 8 0 0,3-6 8 0,0 4-8 16,-9-6 12-16,9 0-1 0,0-3 0 0,-3 0 0 15,0 1-11-15,3-1 0 0,-6-5 0 0,3 5 0 16,-6 3 20-16,0 0 0 0,3-5-1 0,0 0 0 16,2-3-19-16,-5 3 0 0,0-3 8 0,-2 2-8 15,2 1 0-15,-3 0 0 0,0-1 0 0,-3 1-9 16,0 0 9-16,0 0 0 0,-3 2 0 0,3 0-8 0,0 3 8 0,-3 0 0 15,3 0 0-15,-3 3 0 0,-6 2 10 0,6 3 4 16,6 0 1-16,0 3 0 0,-3-1-2 0,3 3 0 16,0-2 0-16,3 2 0 0,0-2-3 15,0 2-1-15,3-2 0 0,-3-1 0 0,0 1-1 16,3-1-8-16,-3 1 12 0,6-3-4 0,3 0-17 0,3 0-4 16,-3-6-1-16,3 1 0 15,-3 0-58-15,6-1-11 0,0-2-2 16</inkml:trace>
  <inkml:trace contextRef="#ctx1" brushRef="#br0" timeOffset="3.647">6568 10463 460 0,'0'0'20'0,"0"0"5"0,-6-5-25 0,0 2 0 0,-3 0 0 0,3 1 0 16,-3 4 172-16,1-2 30 0,-1 6 6 0,0-1 0 16,0 0-160-16,-3 3-32 0,3 3-6 0,0-1-2 15,3 3 13-15,-3 1 3 0,3-4 0 0,0 3 0 16,3 3 0-16,0-5 1 0,3 0 0 0,3-4 0 15,3 1 6-15,-3 0 1 0,3-2 0 0,0-4 0 16,3 1-17-16,0-3-3 0,0-3-1 0,0 1 0 16,0-4-11-16,0-2 10 0,0-2-10 0,-1-3 10 15,1-1-10-15,0 1 0 0,0 0 0 0,-3 0 0 16,0-6-8-16,0 1-4 0,0 2-1 0,0 0 0 16,-3-3-7-16,-3 1-2 0,3-3 0 0,-3 0 0 15,0-1 4-15,-3 4 1 0,0-3 0 0,0 2 0 16,3-2 17-16,-6 5 0 0,3-2 0 0,-3 2 0 15,3 2 13-15,0 4 7 0,0-1 0 0,0 6 1 16,3-3 15-16,0 8 4 0,0 0 0 0,0 0 0 16,0 0-17-16,-3 13-3 0,3 1-1 0,3 4 0 0,-3 1-2 0,3 4 0 15,0 6 0-15,-3 1 0 0,3 1 5 0,0 1 1 16,3-3 0-16,-3 0 0 0,3-2-23 0,-3-3 0 16,3-3 0-16,3-5 0 15,0 2-78-15,3-5-20 0,0-5-4 0</inkml:trace>
  <inkml:trace contextRef="#ctx1" brushRef="#br0" timeOffset="3.647">7113 10188 1450 0,'0'0'64'0,"0"0"14"15,0 0-62-15,0 0-16 0,-3 5 0 0,0 0 0 0,-3 3 18 0,0 3 1 16,0 5 0-16,0-3 0 0,-3-3-10 0,3 4-1 16,-3-1-8-16,0 3 12 0,3-3 0 0,0 3 0 15,-2-6 0-15,2 1 0 0,3 5 18 0,-3-5 3 16,3-4 1-16,0 1 0 0,-3 0-10 0,6 0-3 15,-6-2 0-15,3-1 0 0,3-3-7 0,0-2-2 16,0 0 0-16,0 0 0 0,0 0 0 0,0 0-1 16,0 0 0-16,9 0 0 0,-3 0 13 0,0 0 2 15,6-5 1-15,-4 3 0 0,4-1-5 0,0 0-1 16,0 1 0-16,0-1 0 0,3 0-11 0,0 1-2 16,-3-1-8-16,3-2 12 0,0 5-12 0,-4-3 0 0,4-2 0 15,-3 5 0-15,0 0 0 0,-3-3 0 0,0-2 0 16,-3 2 0-1,3 1-65-15,-3 2-7 0,-6 0 0 0,0 0-1 16,3-8-150-16,-3 8-29 0</inkml:trace>
  <inkml:trace contextRef="#ctx1" brushRef="#br0" timeOffset="3.647">7235 10151 1378 0,'0'0'61'0,"0"0"13"0,0 0-59 0,0 0-15 0,0 0 0 0,0 0 0 0,0 0 19 0,0 10 1 15,-3 3 0-15,3 3 0 0,0 5 32 0,0-2 6 16,0 0 2-16,-3 4 0 0,0 4 12 0,0 2 2 16,-3-3 1-16,3 1 0 0,0-1-31 0,0-2-7 15,0-3-1-15,3 0 0 0,0-2-28 0,0-1-8 16,3-4 0-16,0-1 0 16,0 0-23-16,0-5-9 0,-3 3-1 0,3-3-853 0</inkml:trace>
  <inkml:trace contextRef="#ctx1" brushRef="#br0" timeOffset="3.647">6905 10714 1324 0,'0'0'59'0,"3"0"12"0,-3 0-57 0,8 5-14 0,1-2 0 0,3 0 0 15,-3-1 56-15,6-2 9 0,0 6 2 0,6-4 0 16,0 1-56-16,-1 0-11 0,4-1 0 0,0-2 0 16,3 3 32-16,-3-3 11 0,0 0 2 0,-1 0 1 15,1 0-7-15,0 5-2 0,-3-5 0 0,-3 3 0 16,2-3-140-16,-5 3-28 0,21-3-5 15,-15-3-2-15</inkml:trace>
  <inkml:trace contextRef="#ctx1" brushRef="#br0" timeOffset="3.647">7797 10166 172 0,'0'0'16'0,"-2"6"-16"16,-1 2 0-16,0 0 0 0,0 5 311 0,0 3 59 15,-3 0 12-15,3 2 2 0,0 3-307 0,0 0-61 16,-3 3-16-16,0 0 0 0,0 0 0 0,3-3 0 15,0 3 0-15,0-3-10 0,0-5 10 0,0 0 0 16,3 0 0-16,0-3 0 0,0 0-13 0,3-2-1 16,-3-1 0-16,3-2-658 0</inkml:trace>
  <inkml:trace contextRef="#ctx1" brushRef="#br0" timeOffset="3.647">7652 10428 518 0,'0'0'46'0,"0"0"-37"0,0 0-9 0,0 0 0 15,0 0 269-15,0 0 52 0,0 0 11 0,0 0 1 16,0 0-263-16,6 0-53 0,3-2-17 0,-1-1 10 16,1 0-10-16,0 1 10 0,6-1-10 0,0 3 10 15,-3 0-19-15,-3 3-4 0,6-3-1 0,-3 2 0 16,0-2-45-16,0 3-9 0,-4-3-1 0,1 0-618 15</inkml:trace>
  <inkml:trace contextRef="#ctx1" brushRef="#br0" timeOffset="3.647">7863 10434 460 0,'0'0'41'0,"0"0"-33"0,0 0-8 0,0 5 0 0,-3 0 249 0,3 6 48 16,0-3 10-16,0 2 1 0,-3 4-212 0,3-4-42 16,0 3-9-16,0-5-1 0,0 6-23 0,3-6-4 15,-6 2-1-15,3 1 0 0,0-3-16 0,0 0-19 16,0-8 4-16,0 5 1 15,0-5-32-15,0 0-6 0,0 0-2 0</inkml:trace>
  <inkml:trace contextRef="#ctx1" brushRef="#br0" timeOffset="3.647">7920 10370 1566 0,'0'0'69'0,"0"0"15"0,0-5-68 0,0 5-16 0,0 0 0 0,0 0 0 31,0 0-100-31,0 0-24 0,0 0-5 0</inkml:trace>
  <inkml:trace contextRef="#ctx1" brushRef="#br0" timeOffset="3.647">7988 10426 345 0,'0'0'15'0,"3"8"4"0,0 2-19 0,-3 4 0 0,0-4 0 0,0 3 0 15,0-2 174-15,0 2 31 0,0-2 7 0,0-1 0 16,-3 1-118-16,3-6-24 0,0 3-5 0,0-8-1 15,0 0-33-15,0 0-7 0,-3 5-2 0,3-5 0 16,0 0-1-16,0 0 0 0,0 0 0 0,0 0 0 16,0 0-4-16,0 0-1 0,0 0 0 0,3-2 0 15,0-4-16-15,0 1 0 0,0 0 0 0,0-3 0 16,0-3 0-16,3 3 0 0,0 1 0 0,0-4 10 16,0 3-24-16,0-3-5 0,3 6-1 0,-3 0 0 15,-1 0 20-15,1-1 0 0,0 6 0 0,-6 0 0 0,6 0 22 0,0 6 8 16,0-1 2-16,-3 0 0 0,3 6-10 15,-3-3-2-15,-3 0 0 0,0 2 0 0,3 1-7 0,0-6-1 16,-3 3-1-16,0-8 0 0,-3 8-1 0,3-8 0 16,0 0 0-16,0 0 0 0,0 0 12 0,0 0 2 15,0 0 1-15,0 0 0 0,0 0-16 0,0 0-9 16,6-3 10-16,0 1-10 16,0-4-22-16,3 1-10 0,-3 2-3 0,3-5 0 15,0 3-18-15,0-3-4 0,-3 0-1 0,3 3 0 0,-4 0 31 0,4 2 7 0,-6-2 0 0,-3 5 1 16,0 0 19-16,0 0 0 0,0 0 11 0,0 0-11 15,6 5 0-15,0 3 0 0,-3-3-15 0,3 3 5 16,-6-8 10-16,0 8 0 0,0-3 10 0,3 3-10 31,-3-8-37-31,0 0-14 0,0 0-2 0</inkml:trace>
  <inkml:trace contextRef="#ctx1" brushRef="#br0" timeOffset="3.647">8286 10447 518 0,'0'0'23'0,"0"0"5"0,0 0-28 16,0 0 0-16,0 0 0 0,0 0 0 16,3 5 200-16,3 1 36 0,-3-1 6 0,3 0 2 0,-6-5-202 0,5 3-42 15,-5-3 0-15,6 0-11 0,0 0 11 0,0 0 0 16,3 0 0-16,-9 0-8 0,3-3 8 0,3 0 8 16,0 1-8-16,0-1 11 0,-6 3-11 0,3-5 8 15,-3 5-8-15,3-3 8 0,0-5-8 0,-3 3-14 16,0 5 3-16,0 0 1 0,0-5 10 0,0 5-13 15,-6-6 5-15,3 4 8 0,3 2-16 0,-9-3 5 16,0 0 1-16,0 3 0 0,3 0 10 0,-3 3 0 16,0 0 0-16,1 2 0 0,-1 0 22 0,0 1 6 15,0 2 2-15,0 0 0 0,0-1 10 0,3 1 1 16,0 0 1-16,3 3 0 0,0-3-23 0,0 2-5 16,3 1-1-16,0 0 0 0,0-3 3 0,3-1 1 0,0 1 0 15,3-2 0-15,3-1-33 0,0-2-6 0,0 2-2 16,3-2-455-16,0-1-91 0</inkml:trace>
  <inkml:trace contextRef="#ctx1" brushRef="#br0" timeOffset="3.647">8559 10415 1566 0,'-5'0'34'0,"-1"0"7"0,0 0 2 0,3 0 1 0,-3 3-35 0,0-1-9 0,0-2 0 0,0 3 0 15,0 0-8-15,0-1-4 0,3 4-1 0,3-6 0 16,-3 5 13-16,0 0 0 0,3 6 0 0,3-1 0 16,-3-4 27-16,3 4 8 0,0 1 1 0,3 2 1 0,-3-2 2 0,0-1 0 15,0 1 0-15,0 2 0 0,-3-5-12 0,-3 3-3 16,0-3 0-16,0 2 0 0,3-2 12 0,-6 3 3 16,0-6 0-16,0 3 0 0,0-3-4 0,-3-2-1 15,3 2 0-15,-3-2 0 0,-3-3-20 0,6 2-4 16,0-2-1-16,0 0 0 0,-2-2-9 0,2 2 0 15,0 0 0-15,0-5 0 16,0-1-35-16,3 1-2 0,0 0-1 0,3-1 0 16,0 1-167-16,0-3-34 0</inkml:trace>
  <inkml:trace contextRef="#ctx1" brushRef="#br0" timeOffset="3.647">8732 10434 1969 0,'0'0'87'0,"0"0"18"0,0 0-84 0,0 0-21 0,0 0 0 0,0 0 0 15,0 0-8-15,0 0-7 0,0 0-1 0,-3 0 0 32,0 2-43-32,0 1-9 0,3-3-1 0,-3 5-1 0,-3 1-83 15,6-6-17-15</inkml:trace>
  <inkml:trace contextRef="#ctx1" brushRef="#br0" timeOffset="3.647">8732 10603 1209 0,'0'0'108'0,"0"0"-87"0,-6 0-21 0,6 0 0 0,0 0 184 0,0 0 33 0,0 0 7 0,0 0 0 0,0 0-172 16,0 0-36-16,0 0-6 0,0 0-2 16,6 5-36-16,-6-5-7 0,0 0-1 0,0 0-838 15</inkml:trace>
  <inkml:trace contextRef="#ctx1" brushRef="#br0" timeOffset="3.647">10286 9857 460 0,'0'0'41'0,"0"0"-33"0,-3-5-8 0,0-3 0 16,9-3 114-16,-6 3 21 0,-6 3 4 0,0-3 1 15,6 3-62-15,-3-1-12 0,0 4-2 0,0 2-1 16,3 0 7-16,0 0 2 0,-3 5 0 0,0 3 0 16,-3 5-32-16,3 6-7 0,3 2-1 0,-3 3 0 0,0 5 5 0,0 3 1 15,0-3 0-15,3 5 0 0,-6 0-16 16,3-2-3-16,0 3-1 0,3-1 0 0,0 0-18 0,0-2 0 15,0 0 0-15,0-6 0 16,9-2-50-16,-6-5-14 0,-6 2-2 0,6-5-418 16,3-6-83-16</inkml:trace>
  <inkml:trace contextRef="#ctx1" brushRef="#br0" timeOffset="3.647">10295 9780 986 0,'0'0'44'0,"3"-8"8"0,3 3-41 0,6 2-11 0,6-5 0 0,-4 3 0 16,-2 2 19-16,6-2 1 0,9 0 1 0,3 2 0 16,-1 3-10-16,4-2-3 0,3 2 0 0,6 0 0 15,-1-3 23-15,10 0 4 0,2 3 1 0,7-2 0 16,8-1 8-16,1 0 1 0,5-2 1 0,7 0 0 16,5-1-13-16,9 1-2 0,6 3-1 0,7-6 0 15,8 0-8-15,3-3-2 0,3 3 0 0,6-2 0 16,9-1-20-16,3-2 0 0,3 2 0 0,2-2 0 0,10 0 11 0,3 2-3 15,0-2 0-15,-1 0 0 0,4-1-8 0,-3 1 0 16,3 0 0-16,-1 0 0 0,4 5-12 0,0-3 1 16,-3 3 1-16,-4-2 0 0,-11 2 10 0,-6 2 11 15,-6 1-3-15,-6-3 0 0,-3 3 23 0,-9 0 4 16,-6 2 1-16,-9 0 0 0,-5 1-4 0,-7-1 0 16,0 3 0-16,-5-3 0 0,-7 3-19 0,-6 3-4 15,-5-3-1-15,-10 0 0 16,-2 0-158-16,-6 0-32 0,35-3-6 0,-26 1-2 15</inkml:trace>
  <inkml:trace contextRef="#ctx1" brushRef="#br0" timeOffset="3.647">16310 9468 518 0,'0'19'46'0,"0"-12"-37"0,-3 7-9 0,3 2 0 15,-2-1 123-15,-1 4 22 0,0 5 5 0,0-3 1 16,0 5-51-16,0 1-11 0,-3-1-1 0,3 1-1 15,-3 2-47-15,3 0-8 0,3-3-3 0,-3 4 0 16,0-4-21-16,3-2-8 0,0 0 0 0,0-3 9 31,0-3-33-31,0 3-6 0,0-5-2 0,0 0-598 0</inkml:trace>
  <inkml:trace contextRef="#ctx1" brushRef="#br0" timeOffset="3.647">10247 10407 172 0,'-12'6'16'0,"12"-6"-16"0,0 0 0 0,0 0 0 0,-9 5 107 0,3-3 18 15,6-2 4-15,0 0 1 0,0 0-85 0,0 0-17 16,0 0-3-16,0 0-1 0,0 0-7 0,0 0-1 15,0 0-1-15,0 0 0 0,0 0 27 0,0 0 6 16,9 3 0-16,3-3 1 0,0 0-1 0,6 3-1 16,-3-3 0-16,6-3 0 0,0 3 9 0,8-3 1 15,7 1 1-15,9-3 0 0,-1 5-9 0,7-6-1 16,6 4-1-16,2-4 0 0,10 1 11 0,5-3 2 16,3 3 1-16,10-3 0 0,-1-3-17 0,9 3-3 0,9 0-1 15,4 0 0-15,5-2-17 0,6 2-4 0,3 0-1 0,9 0 0 16,6 0-18-16,3-5 10 0,5 2-10 15,10-2 8-15,6 3-8 0,6-1 0 0,5-5 0 16,4 5 0-16,-4 1 20 0,1-1-2 0,0 3 0 16,2-2 0-16,-2 2-27 0,0 0-6 0,-1 0-1 0,-5 3 0 15,-3-3 28-15,-10 0 4 0,-5 0 2 16,0 3 0-16,-6-3-26 0,-6 2-6 0,-6 4-1 16,-6-4 0-16,-6 1-5 0,-6 2 0 0,-9-2-1 0,0 5 0 15,-5-5-34 1,-7 5-6-16,-6 0-2 0,-5 0 0 0</inkml:trace>
  <inkml:trace contextRef="#ctx1" brushRef="#br0" timeOffset="3.647">10131 10648 57 0,'0'0'0'0,"0"0"0"0,0 0 0 0,0 0 0 0,0 0 32 0,0 0 2 16,0 0 0-16,3-5 0 0,-3 5 19 0,0-6 4 16,3 1 1-16,0-3 0 0,0 3 42 0,-3 5 9 15,0-5 2-15,0-1 0 0,3 1 2 0,-3 5 1 16,-3-8 0-16,0 5 0 0,3 3-23 0,-6-2-5 15,0 2-1-15,-3 0 0 0,-6 5-29 0,6 3-7 16,0-3-1-16,-2 6 0 0,-4 2-22 0,3 3-5 16,6-3-1-16,-3 6 0 0,0-1-5 0,3 1-2 15,0-3 0-15,6 0 0 0,6-1-13 0,0-1 0 16,0-1-9-16,6-3 9 0,6-2 0 0,-6 0 0 0,-1-5 0 0,4-3 0 16,0-3 22-16,3 1-2 0,-6-4-1 0,3-4 0 15,0-1 0-15,-3 1 0 0,0-4 0 0,-3 4 0 16,-4-6-11-16,-2 0-8 0,3 0 9 15,-3 3-9-15,-3 0 0 0,-3 0 8 0,3 2-8 0,-3 0 0 16,-3 3 19-16,1 1 1 0,2-1 0 0,-3 2 0 16,0 1-51-16,0 2-9 0,3 1-3 15,3 2-530-15,0 0-107 0</inkml:trace>
  <inkml:trace contextRef="#ctx1" brushRef="#br0" timeOffset="3.647">16117 10407 115 0,'0'0'10'0,"0"0"-10"16,0 0 0-16,0 0 0 0,0 0 26 0,0 0 3 15,0 0 1-15,0 0-111 0</inkml:trace>
  <inkml:trace contextRef="#ctx1" brushRef="#br0" timeOffset="3.647">16105 10439 403 0,'0'0'36'0,"0"0"-36"0,0 0 0 0,0 0 0 16,0 0 120-16,0 0 16 0,0-5 4 0,0 5 1 16,0 0-73-16,3-8-14 0,0 2-3 0,0 1-1 15,0 0-26-15,3 0-4 0,0-3-2 0,-3 2 0 16,6 4 0-16,-6-1 0 0,-3 3 0 0,6-5 0 15,-6 5-6-15,0 0-2 0,0 0 0 0,0 0 0 0,0 0-10 0,0 0 0 16,3 8 0-16,0-3 8 0,-3-5 2 0,-3 11 0 16,0-3 0-16,3 2 0 0,-3-2 0 0,0 0 0 15,0-3 0-15,0 3 0 0,3-2-10 0,0-1-17 16,0-5 4-16,-3 8 1 16,3 0-12-16,3-3-1 0,-3-5-1 0,0 5 0 0,3 3 5 0,0 0 1 15,0 0 0-15,0 0 0 0,-3 3 20 0,3-3 0 16,-3-1 0-16,0 1 0 0,0 3 12 0,-3-3 6 15,0 0 2-15,0 0 0 0,-3 2 23 0,3-2 5 16,-3 0 0-16,3-2 1 0,-3-1-7 0,3 0-2 16,-3-2 0-16,6-3 0 0,-3 5-21 0,3-5-5 0,-6 0-1 15,6 0 0-15,0 0-13 0,0 0-8 0,0 0 8 0,0 0-13 32,0 0-34-32,-3-5-6 0,3 0-2 0,0-3-369 0,0 2-73 0</inkml:trace>
  <inkml:trace contextRef="#ctx1" brushRef="#br0" timeOffset="3.647">16227 10460 788 0,'0'0'35'0,"0"0"7"0,0 0-34 0,0 0-8 0,-3 8 0 0,0-3 0 15,3-5 72-15,-3 6 13 0,0-1 3 0,0 0 0 16,0 1-24-16,0 2-5 0,0-3-1 0,0 0 0 15,3 6-7-15,0-3-2 0,0-3 0 0,0 3 0 0,0 0-27 0,3-3-6 16,0 3 0-16,-3-8-1 16,3 5 1-16,-3-5 0 0,6 6 0 0,3-4 0 0,-3 1-16 0,3-3 0 15,3 0 0-15,-3-3 0 0,-3-2 12 0,3 0-4 16,0-1-8-16,0-2 12 0,3 3-3 0,-4-3-1 16,-2 0 0-16,3-2 0 0,0 2-8 0,-3-3 10 15,-6 1-10-15,0-1 10 0,0 0-10 0,0 1 8 16,-3-1-8-16,-3-2 8 0,3 5-8 0,-3-3 0 15,0 1 0-15,0 2 0 0,-2 0 0 0,-1 0-11 16,3 0 3-16,0 3 0 16,0 0-36-16,0 2-8 0,0 0 0 0,6 3-409 15,-3 0-82-15</inkml:trace>
  <inkml:trace contextRef="#ctx1" brushRef="#br0" timeOffset="3.647">16367 10397 633 0,'0'0'56'0,"0"0"-44"0,0 0-12 0,0 0 0 16,0 0 81-16,0 0 15 0,0 0 2 0,6 8 1 15,-6 0-63-15,3-1-13 0,-3 1-3 0,3 3 0 16,-3 2 16-16,3-2 4 0,-3-1 0 0,3 4 0 16,3-4-4-16,-3 1 0 0,3-1 0 0,3-2 0 15,-3 0-22-15,6-2-5 0,-4-4-1 0,4 1 0 16,3-1 16-16,-3-2 4 0,0-2 0 0,0-1 0 15,3-2 4-15,-6-3 2 0,0-3 0 0,-3 3 0 16,0-5-18-16,0 0-3 0,-6 0-1 0,0 0 0 0,0-1 11 16,-3 4 1-16,-3-6 1 0,-3 5 0 0,0-2-8 15,0 2-1-15,0-2-1 0,0 3 0 0,-3-1-15 0,3 3 0 16,0 0 0-16,3 0-521 16,0 0-110-16</inkml:trace>
  <inkml:trace contextRef="#ctx1" brushRef="#br0" timeOffset="3.647">16010 10426 172 0,'0'0'16'0,"0"0"-16"0,0 0 0 0,0 0 0 16,0 0 91-16,0 0 15 0,0 0 3 0,0 0 1 15,0 0-44-15,0 0-9 0,-3 0-1 0,3 0-1 16,0 0 5-16,0 0 0 0,0 0 1 0,-6 0 0 15,0 2-17-15,6-2-4 0,0 0-1 0,0 0 0 16,0 0-14-16,-3 0-2 0,3 0-1 0,0 0 0 0,0 0-10 16,0 0-1-16,0 0-1 0,0 0 0 0,0 0 3 0,0 0 1 15,-6-2 0-15,6 2 0 0,0 0-5 0,0 0-1 16,0 0 0-16,0 0 0 0,0 0 1 0,0 0 0 16,0 0 0-16,0 0 0 0,3-6 1 0,0 4 0 15,-3-3 0-15,3-1 0 0,-3 6-10 0,6-5 12 16,-3 0-12-16,3-1 12 0,-3 1-12 0,3 2 10 15,0 1-10-15,0-3 10 0,0 2-10 0,-3 0 12 16,6 1-12-16,-4-1 12 0,1 6-12 0,0-6 8 16,-6 3-8-16,6 3 8 0,0 2-8 0,0-2 0 15,-6-3 0-15,0 0 0 0,3 7 0 0,3 1 0 16,-3 0 0-16,0 0 0 0,-3-2 0 0,0 1 12 16,0 1-12-16,-3 0 12 0,0-2-4 0,0 2-8 0,0 0 12 15,-3 2-4-15,3-5-8 0,-3 1 0 0,3-1 0 0,0 0 8 16,0 1-8-16,0-4 0 0,-3 1 0 0,6-3 8 15,0 0 0-15,0 0 0 0,0 0 0 0,0 0 0 32,0 0-34-32,0 0-7 0,0 0-2 0,0 0 0 0,0 0 16 0,0 0 3 0,6 3 1 0,0-1 0 15,-6-2 2-15,9 3 0 0,-3 2 0 0,3 3 0 16,-6-3 13-16,3 1 0 0,0-1 0 0,-3 3-9 16,-3-8 9-16,3 8 9 0,0-3-1 0,-3 3-8 15,0-8 45-15,0 5 3 0,0-5 0 0,-3 8 0 16,3 0 0-16,-3-3 0 0,3-5 0 0,-6 3 0 15,0 5-26-15,3-5-5 0,-3-1-1 0,0 1 0 16,0 0-32-16,0-3-8 0,0 2 0 0,0-2-729 16</inkml:trace>
  <inkml:trace contextRef="#ctx1" brushRef="#br1" timeOffset="3.647">12608 9640 478 0,'0'0'21'0,"0"0"5"15,0 0-26-15,0 0 0 0,0 0 0 0,0 0 0 0,0 0 72 0,0 0 10 16,0 0 2-16,0 0 0 0,0 0-25 0,0 0-5 15,0 0-1-15,0 0 0 0,0 0-13 0,0 0-2 16,-3 8-1-16,0 0 0 0,0 0 6 0,0 5 1 16,0 0 0-16,-3 6 0 0,3-1 4 0,0 3 2 15,0 3 0-15,0 3 0 0,3 2-8 0,-3 3-2 16,3-6 0-16,-3 3 0 0,0 0-2 0,3-2-1 16,0-1 0-16,0-2 0 0,0 0-9 0,0-3-3 15,0 0 0-15,0-5 0 0,0 0-10 0,3-3-3 16,-3 0 0-16,3 1 0 0,-6-4-12 0,3 1 11 0,0-1-11 15,0-2 10-15,0-2-10 0,0-6 0 0,0 0 0 16,0 0 8-16,0 7-8 0,0-7 0 0,0 0 0 16,0 0 0-16,0 0-21 0,0 0 0 0,0 0 0 0,0 0 0 31,0 0-57-31,0 0-11 0,0 0-3 0,0 0 0 0</inkml:trace>
  <inkml:trace contextRef="#ctx1" brushRef="#br1" timeOffset="3.647">10256 10002 172 0,'0'0'16'0,"0"0"-16"0,0 0 0 0,0 0 0 15,0 0 103-15,0 0 17 0,0 0 4 0,0 0 1 16,0 0-75-16,0 0-15 0,0 0-3 0,0 0-1 16,0 0-13-16,0 0-2 0,0 0-1 0,0 0 0 15,0 0-7-15,0 0 0 0,9 0-8 0,-9 0 12 16,0 0-12-16,0 0 0 0,6 0 0 0,0 0 0 15,-6 0-19-15,0 0 3 0,0 0 1 0,9 0 0 16,3-2-5-16,-3-1 0 0,-9 3-1 0,0 0 0 16,12-5 21-16,-3 0-9 0,-3-1 9 0,-1 1 0 15,4-3 0-15,3 3 0 0,-3-3 0 0,0 0 0 16,-3 0 0-16,3 0 0 0,6 0 0 0,0-3 0 16,-3 4-12-16,3-4 12 0,5 0-12 0,-2 3 12 0,0-2-11 15,0 2 11-15,0-3-10 0,0 1 10 0,-3 2-22 0,0 0 2 16,-1 0 0-16,1 3 0 0,-3-3 5 0,-3 8 2 15,0-3 0-15,0 3 0 0,-6-3 13 0,-3 3 0 16,6 6 0-16,-6-6-9 0,0 0 9 0,0 8 0 16,0 2-9-16,-3 1 9 0,-3-1 0 0,0 1 0 15,0 0 0-15,0-1 0 0,-6 3 0 0,0 1 10 16,3-4-1-16,-3 1 0 0,-2 5 32 0,-1-3 7 16,0 3 0-16,0-3 1 0,3 0-11 0,-6 0-2 15,-3 3-1-15,6-2 0 0,7-1-8 0,-4 0-2 16,-3 3 0-16,3-3 0 0,3-2-1 0,0-1-1 15,0 1 0-15,0-1 0 0,0-2-3 0,3 0-1 16,3-2 0-16,0 2 0 0,-6-3-6 0,9-5-1 0,0 0 0 16,0 0 0-16,0 0-3 0,0 0-1 0,9-3 0 0,3 1 0 15,3 2-8-15,0-6 0 0,0 1 0 0,0 0 0 16,9-3 0-16,-4 0 0 0,-2 0-12 0,0 0 12 16,6-3 0-16,-3-2 0 0,3 3 0 0,-4-4 0 15,4-2 10-15,3 1 3 0,0-1 1 0,3-3 0 16,-1 3 0-16,4-2 0 0,-3-1 0 0,3 1 0 15,-1 4-14-15,1 1 0 0,-3-3 0 0,0 3 0 16,-4 0 0-16,1 0 9 0,-3 2-9 0,0 1 8 16,-3-1-8-16,-1 3-17 0,-2 3 4 0,0-1 1 15,-6 4-10-15,0-1-2 0,3 3 0 0,-6 0 0 16,0 0 8-16,-3 3 2 0,3-1 0 0,-9-2 0 16,0 0 14-16,0 6 0 0,-3 4 0 0,0 1 0 0,-3-1 16 0,0 4 0 15,-3-1 0-15,-3 5 0 0,0 1-6 16,0 2-2-16,-3-2 0 0,0-1 0 0,-3 3-8 0,4 1 0 15,-1-4 0-15,-3 1 8 0,0-1 4 0,3 1 0 16,0-1 0-16,3 1 0 0,-3-3-12 0,4-1 0 16,-4-1 0-16,6-1 8 0,0-3-8 0,3 1 0 15,0-3 0-15,3 0-11 0,3 0 11 0,0-8 11 16,0 0-3-16,0 0 0 0,3 5-8 0,-3-5 0 16,12 0 0-16,0 0 8 0,3 0-8 0,-1-3 0 15,1-2 0-15,3-3 8 0,3 0-8 0,0-2-14 16,-3 2 3-16,3-5 1 0,2-1 0 0,1 1 0 15,0 0 0-15,6 0 0 0,-3-3 10 0,-1 0 0 16,7-3 8-16,-3 3-8 0,6-2 14 0,-1-1-2 16,-2 6 0-16,3-5 0 0,-4 2 4 0,4 0 0 15,-3 0 0-15,-3 3 0 0,2 2-2 0,1 1 0 0,-3-1 0 0,0 3 0 16,-6 3-14-16,-4 0 0 0,1-1 8 0,0 4-8 16,-6-1 0-16,-3 3 0 0,0-3 0 0,-6 3 0 15,3 3 0-15,-9-3 0 0,0 0 0 0,0 0 0 16,-3 8 0-16,-6 0 0 0,-3 5 0 0,3 0 0 15,-3 1 0-15,-6-1 0 0,0 5 0 0,0-2 0 16,1 3 9-16,-1-3-1 0,-3-1 0 0,0 1 0 16,3 0-8-16,0 3 0 0,0-3 0 0,1 2 0 15,2-5 0-15,3 3 0 0,0-3 0 0,0 1 0 16,3-6 0-16,0 0 0 0,6 2 0 0,0-5 0 16,3-5-12-16,0 0 12 0,0 0-10 0,0 0 10 15,6 3-17-15,3-3 2 0,3-3 1 0,0 1 0 16,3-6 0-16,6 0 0 0,-4-3 0 0,7 3 0 15,3-5-18-15,0 0-3 0,0-6-1 0,-1 4 0 16,4-1-14-16,0 2-3 0,0-4-1 0,-4 2 0 0,4-2 40 0,-3 2 14 16,-3 0-9-16,3 0 9 0,-4 0 16 15,1 0 9-15,0 3 2 0,3 0 0 0,0-3 16 16,-4 3 3-16,7 2 1 0,-3 0 0 0,-6 3-31 0,-3 1-7 16,0-1-1-16,-1 5 0 0,1 0 4 0,-6 6 0 15,-3-3 0-15,0 5 0 0,-3 3-12 0,-6 0 0 16,-6 3 0-16,-6-1-11 0,0 9 35 15,-3-1 6-15,3 3 2 0,-2-2 0 0,-1 0-21 0,0-6-11 16,3 3 12-16,0-3-12 0,3 0 26 0,3 0-2 16,0 1 0-16,3-4 0 15,0-2-41-15,3 0-9 0,3 0-2 16,0-3-383-16,0-2-77 0</inkml:trace>
  <inkml:trace contextRef="#ctx1" brushRef="#br1" timeOffset="3.647">10319 9315 230 0,'0'0'20'16,"0"0"-20"-16,0 0 0 0,0 0 0 0,0 0 164 15,0 0 28-15,0 0 5 0,0 0 2 0,-3-8-126 0,6 2-25 16,3 1-4-16,0 0-2 0,-6 5-21 0,0-6-4 16,3-2-1-16,0 3 0 0,-1 0-1 0,1 0-1 15,0-1 0-15,0 1 0 0,6 0-14 0,-3-1 0 16,-9 1 0-16,3 5-10 0,6-5 10 0,0 0 8 16,-3-1-8-16,-3 6 11 0,0-5-11 0,0 5 0 15,3-3 0-15,-3 3 0 0,0 0 0 0,0 0 0 16,0 0 0-16,0 0 0 0,0 0 0 0,0 0 0 15,0 0-9-15,0 0 9 0,0 0 0 0,0 0 0 16,3 6 0-16,0 2 0 0,0 0 14 0,-3-3 0 16,-3 3 0-16,6 2 0 0,3-2 6 0,-3 5 2 15,-9-2 0-15,6 0 0 0,9-1-13 0,-6 1-9 0,-3 2 12 16,-3-2-12-16,0-1 8 0,0 1-8 0,6-3 0 16,-6 2 0-16,0 1 0 0,3-3 0 0,6 0-12 0,-6-8-388 15,-3 8-78-15</inkml:trace>
  <inkml:trace contextRef="#ctx1" brushRef="#br1" timeOffset="3.647">10274 9497 986 0,'0'0'44'0,"0"0"8"0,0 0-41 0,0 0-11 0,0 0 0 0,0 0 0 16,9-3 32-16,0 1 4 0,-9 2 0 0,3-3 1 15,9-2 12-15,-3 2 3 0,0-2 0 0,0 0 0 0,2-1 0 0,1 4 0 16,0-4 0-16,-3 4 0 0,-3-1-28 0,3 0-4 16,3 1-2-16,-3 2 0 0,0-3-30 0,-3 3-7 15,3 0-1-15,0 0 0 16,0 0-139-16,-9 0-28 0</inkml:trace>
  <inkml:trace contextRef="#ctx1" brushRef="#br1" timeOffset="3.647">10331 9164 345 0,'-21'-3'31'0,"21"3"-31"0,0 0 0 0,-3-5 0 0,-6 2 100 0,3-2 13 0,-3 2 3 0,6-2 1 16,3 5-41-16,-6 0-9 0,-3-3-2 0,3 1 0 16,6 2-5-16,-6 2 0 0,0-2-1 0,0 3 0 15,6-3-22-15,-6 8-4 0,0-3-1 0,0 6 0 16,3-1-18-16,-3 4-4 0,3 1-1 0,1 4 0 16,-4 2 10-16,3 3 1 0,0 0 1 0,3 5 0 15,-3 0 7-15,6 0 2 0,3 0 0 0,-3-2 0 16,2-1-13-16,4 1-2 0,-3-9-1 0,3-2 0 15,3-3-14-15,0 0 0 0,3-2 0 0,3-6-10 16,6-2 10-16,-6-6 9 0,-7-2-1 0,7 0-8 0,3-9 14 16,0 1-4-16,0-3-1 0,0 0 0 0,-6-2-9 0,2 2 12 15,-2-2-12-15,-3-4 12 0,0 4-12 0,-3-3 0 16,-3 2 0-16,0 1 0 0,-9-1 0 0,3 3 0 16,-6 3 9-16,0-3-9 0,0 3 10 0,-3 2-2 15,-6 1-8-15,3-1 12 0,3 1-2 0,-5 2-1 16,-1 0 0-16,3 0 0 0,9 0-20 0,0 3-4 15,-9-1-1-15,0 4-486 16,6-4-98-16</inkml:trace>
  <inkml:trace contextRef="#ctx1" brushRef="#br1" timeOffset="3.647">10616 9370 115 0,'0'0'10'0,"0"0"-10"0,0 0 0 0,0 0 0 16,0 0 136-16,0 0 24 0,0 0 6 0,3 5 1 16,-3 3-102-16,3 3-20 0,-3-6-4 0,0 3-1 15,0 0 8-15,0 0 2 0,3 0 0 0,-3 0 0 16,0 0-10-16,0 0-1 0,0-8-1 0,3 8 0 15,-3-8-10-15,0 0-1 0,0 0-1 0,3 5 0 16,-3-5-11-16,0 0-3 0,0 0 0 0,0 0 0 16,0 0 12-16,0 0 3 0,0 0 0 0,0 0 0 15,0 0 4-15,0 0 1 0,0 0 0 0,0 0 0 0,0 0-10 0,0 0-2 16,0 0 0-16,0 0 0 0,-6-3-5 0,0 1-2 16,3-4 0-16,0 1 0 0,3 0-13 0,-3 0 0 15,0-3 8-15,3 2-8 0,0-2 0 16,0 0 0-16,0 0 0 0,0-2 0 0,3 2 0 0,3-3 0 15,-3 3 0-15,0-2 0 0,0 2 0 0,3 0 0 16,0-3-8-16,0 3 8 0,0 1 0 16,3-1 0-16,-3-3 0 0,0 6 0 0,0-1 0 0,0 4 0 15,-6 2 0-15,6-3 0 0,0 3 0 0,0-3-10 16,-6 3 10-16,3 0-8 0,6 3-8 0,-9-3-2 16,6 3 0-16,-6-3 0 15,2 2-35-15,-2-2-7 0,0 0-2 0,6 6-569 0</inkml:trace>
  <inkml:trace contextRef="#ctx1" brushRef="#br1" timeOffset="3.647">10750 9333 403 0,'0'0'17'0,"0"0"5"0,0 0-22 0,0 0 0 0,0 0 0 0,0 5 0 16,3 3 148-16,-3-8 24 0,0 0 6 0,3 8 1 15,3 0-97-15,0-3-19 0,-6-5-4 0,6 3-1 16,0 2-21-16,0-2-4 0,0 0-1 0,0-1 0 16,-6-2-16-16,9 0-4 0,-9 0-1 0,6 0 0 15,-6 0-11-15,9-2 0 0,-9 2 0 0,3-6 0 16,3 4 0-16,0-1 8 0,-3-2-8 0,-3 5 0 16,0 0 8-16,3-5-8 0,-3-1 8 0,2 1-8 0,-2 5 0 15,0 0 0-15,0 0-14 0,-2-5 5 0,-1-1-3 16,3 6-1-16,-6-2 0 0,0-4 0 0,6 6-2 0,-6-2 0 15,0-4 0-15,6 6 0 0,-6-2 4 0,0-1 1 16,3 3 0-16,-3-2 0 0,0 2 10 0,0 2-8 16,3-2 8-16,3 0-8 0,-6 5 8 0,3 3 0 15,0-2 0-15,0 2-8 0,0 2 8 0,0 1 0 16,3-1 8-16,-3 4-8 0,0-1 19 0,0-3-1 16,3 4 0-16,0-4 0 0,0 3 6 0,0-2 0 0,0-3 1 15,0 3 0-15,6-3-8 0,-3-1-1 16,-3-7-1-16,6 6 0 0,0-1-7 0,3-2-8 0,0 2 11 0,0-5-11 31,0-3-17-31,3 3-11 0,0-2-1 0,-3-1-605 16</inkml:trace>
  <inkml:trace contextRef="#ctx1" brushRef="#br1" timeOffset="3.647">10941 9344 288 0,'0'0'25'0,"-3"-6"-25"0,0 1 0 0,0 2 0 15,3 3 125-15,-3-2 20 0,0-4 4 0,3 6 1 16,0 0-91-16,-6 0-19 0,0 3-3 0,0 0-1 16,0 2-4-16,0 3 0 0,0 0-1 0,3 0 0 15,-3 2 10-15,0 1 3 0,3 0 0 0,3 2 0 0,-3 0-6 0,0 0-1 16,3 1 0-16,0-4 0 0,3 1-9 0,0-3-3 16,0 0 0-16,0 0 0 0,3-3-25 0,0-3 0 15,0 1 0-15,0 0 0 0,3-3 31 0,-3 0 1 16,-6 0 0-16,6-6 0 0,3 4-32 0,-3-3 0 15,0-1 0-15,0-2 0 16,0 3-15-16,-3-3-9 0,3 3-1 16,-3-3-1-16,-3 3 11 0,0-3 3 0,0 2 0 0,3-2 0 0,-3 3 12 15,0 5 0-15,0-3 0 0,0 3 0 0,0 0 0 16,0 0 0-16,0 0 0 0,0 0 0 0,0 0 10 0,0 0-2 16,0 0 0-16,0 0 0 0,0 0-8 0,0 6 0 15,0-1 0-15,0 3-11 0,0-3 11 0,2 1-8 16,-2-6 8-16,0 7-8 15,0-7-23-15,6 6-4 0,0 2-1 0,3-3-368 0,-9-5-73 16</inkml:trace>
  <inkml:trace contextRef="#ctx1" brushRef="#br1" timeOffset="3.647">11066 9378 720 0,'0'0'32'0,"-3"0"6"0,-3 0-30 0,0 3-8 0,6-3 0 0,-3 5 0 15,-3-2 8-15,3 2 0 0,-3 0 0 0,3 3 0 16,0 0 26-16,0 0 6 0,0 0 0 0,3 3 1 16,0-1 17-16,3-2 3 0,-3 3 1 0,3-3 0 15,-3 0-30-15,3-3-7 0,3 3-1 0,-3-3 0 16,-3-5-12-16,6 5-4 0,-6-5 0 0,6 3 0 16,-6-3-8-16,9 3 8 0,-3-6-8 0,0 0 8 15,0 1-8-15,-3-1 0 0,3-2 0 0,0-1 0 0,-3-1-14 16,0 1 2-16,-1-4 0 0,1 2 0 0,0 0 1 15,0 0 1-15,0-3 0 0,-3 1 0 0,0-1 0 0,0 0 0 16,-3-2 0-16,3 3 0 0,-3-4-8 16,3 4-2-16,-3-3 0 0,-2-1 0 15,2 1-8-15,-3 0-3 0,3 0 0 16,0-1 0-16,-3 1 19 0,3 3 12 0,0-1-13 0,3 1 5 16,-6 2 20-16,6 0 4 0,-3 0 0 0,0 2 1 0,3 1 11 0,0 5 3 15,0 0 0-15,0 0 0 0,0 0-14 0,0 0-2 16,0 0-1-16,0 0 0 0,3 8 2 0,-3 3 0 15,3-1 0-15,0 3 0 0,-3 1 23 0,3 4 5 16,0-2 0-16,-3 3 1 0,3 2-17 0,0 0-4 16,0-3-1-16,-3-2 0 0,3 0-23 0,0 0 8 0,0-3-8 0,0 1 0 15,0-1-9-15,-1-3-7 0,4-2 0 0,0 0-612 16</inkml:trace>
  <inkml:trace contextRef="#ctx1" brushRef="#br1" timeOffset="3.647">11203 9161 403 0,'-3'11'17'0,"3"-6"5"0,-3 0-22 0,0 3 0 0,3 0 0 0,0 5 0 0,-3 3 186 0,3 0 33 15,0 0 6-15,0 2 2 0,3 4-138 0,-3-4-27 16,0 3-6-16,0 1 0 0,3-4-17 0,0 3-3 16,0-5-1-16,0 3 0 0,0-6-20 0,0 3-4 15,0-3-1-15,3-2 0 16,-3-1-29-16,2-2-5 0,1 0-2 0,0-3-426 16,-3 1-86-16</inkml:trace>
  <inkml:trace contextRef="#ctx1" brushRef="#br1" timeOffset="3.647">11307 9370 813 0,'9'5'36'0,"-9"-5"8"0,0 0-36 0,0 0-8 0,0 0 0 0,0 0 0 15,3 6 70-15,3-4 12 0,0-2 2 0,0 3 1 16,0-3-20-16,0-3-4 0,2 3-1 0,-2-2 0 15,0-4-16-15,0 1-3 0,0-3-1 0,0 3 0 16,0-3-24-16,-3 3-6 0,3-3-1 0,-3 2 0 16,0-2-9-16,-3 3 0 0,0-3 0 0,0 8-11 15,0-5 11-15,-3-3 0 0,3 8 0 0,-3-5 0 16,-3 2 12-16,0 0 4 0,0 1 0 0,0 2 1 16,-3 0-17-16,0 2 0 0,3 1 8 0,-2 2-8 15,2 3 0-15,0 0 0 0,3 5 0 0,0-2 0 16,0 0 9-16,0 2-1 0,0 0-8 0,3 0 12 0,0-2 12 0,-3 2 1 15,6-2 1-15,0-1 0 0,-3 4 4 0,0-4 1 16,0-2 0-16,3 3 0 0,3-1-31 16,0-2 0-16,-3-3 0 0,3 1 0 15,0-1-31-15,2 0-5 0,-2-5-2 0,3 0-470 16,-9 0-93-16</inkml:trace>
  <inkml:trace contextRef="#ctx1" brushRef="#br1" timeOffset="3.647">11444 9375 986 0,'0'0'44'0,"0"0"8"0,3 8-41 0,-3 3-11 0,0-3 0 0,0 0 0 16,0 2 28-16,-3-2 4 0,3 0 1 0,0 0 0 16,-3 0 11-16,3-8 1 0,0 8 1 0,0-8 0 15,0 0-2-15,0 0-1 0,0 0 0 0,0 5 0 16,0-5-26-16,0 0-5 0,0 0 0 0,0 0-1 15,0 0-11-15,0 0 0 0,0 0 0 0,0 0 0 16,0 0 0-16,0 0-16 0,3-8 4 0,-3 0 1 16,0 1-1-16,0-1 0 0,3-3 0 0,0 3 0 31,0 0-26-31,0 0-6 0,0-2 0 0,3 2-1 16,-3-3-16-16,3 3-3 0,-3 3-1 0,2 2 0 0,1-2 50 0,-6 5 15 0,0 0 0 0,6 0 0 15,0 0 22-15,-6 0 12 0,6 5 2 0,-3 3 1 16,3 0 20-16,-3-3 4 0,0 3 1 0,3 3 0 15,-6-1-22-15,3 1-5 0,0 2-1 0,-3-2 0 0,0-1-14 0,0 1-2 16,3-3-1-16,-3 0 0 0,3-3-17 0,-3-5 0 16,0 0 0-16,3 8 0 15,-3-8-92-15,0 0-21 0</inkml:trace>
  <inkml:trace contextRef="#ctx1" brushRef="#br1" timeOffset="3.647">11640 9270 748 0,'0'0'67'0,"0"0"-54"0,0 0-13 0,0 0 0 15,0 0 145-15,0 0 27 0,0 0 4 0,0 0 2 16,6-3-120-16,0 3-24 0,0-3-5 0,0 3-1 15,3 0 14-15,-3-2 2 0,0 2 1 0,3-3 0 16,0 3-20-16,0 0-4 0,-3 0-1 0,3-3 0 16,-1 3-30-16,1-2-6 0,-3-1-2 0,0 3 0 31,-6 0-109-31,6 0-21 0,-6 0-5 0,0 0-1 0</inkml:trace>
  <inkml:trace contextRef="#ctx1" brushRef="#br1" timeOffset="3.647">11664 9338 518 0,'0'0'46'0,"0"0"-37"0,0 0-9 0,0 0 0 0,0 0 168 0,0 0 31 16,6 3 6-16,0 0 2 0,-6-3-163 0,6 5-32 16,3-5-12-16,-3 3 9 0,3-3 30 0,-3 0 5 15,3 0 2-15,3 2 0 0,-4-2-12 0,1 3-2 16,-3-3-1-16,-6 0 0 15,6 0-57-15,3 3-11 0,-9-3-3 0</inkml:trace>
  <inkml:trace contextRef="#ctx1" brushRef="#br1" timeOffset="3.647">11947 9145 172 0,'0'0'16'0,"0"0"-16"16,-3 8 0-16,3 3 0 15,0-1 185-15,-3 4 35 0,0-1 6 0,3 0 2 0,-3 0-107 0,0 3-21 16,0-3-4-16,0 3 0 0,-3 5-26 0,0-2-5 16,3-1-1-16,-3-2 0 0,3 0-26 0,-3 0-6 15,0-3 0-15,3 3-1 0,3-3 1 0,0-2 0 16,0-3 0-16,0 0 0 16,0 0-76-16,0-8-16 0,0 0-2 15</inkml:trace>
  <inkml:trace contextRef="#ctx1" brushRef="#br1" timeOffset="3.647">12036 9203 979 0,'0'0'87'0,"0"0"-70"0,3-5-17 0,0 0 0 16,3 0 87-16,-3 2 13 0,3-2 4 0,-3-1 0 16,6 1-56-16,0 0-10 0,-3 2-2 0,0-2-1 15,3 2 5-15,-3 0 0 0,0 1 1 0,-1 4 0 16,1 1-24-16,0 0-5 0,3 2 0 0,-6 0-1 15,3 3-3-15,-6 3 0 0,3-1 0 0,-3 4 0 0,-3 2-24 16,0-3-6-16,-3 0-1 0,0 3 0 0,3 0-1 0,-6 0-1 16,1-3 0-16,-1 3 0 0,0-3 25 0,0 0 0 15,0 0 0-15,0 1-8 0,3-4 8 0,-3-2 0 16,3 0 0-16,0 0 0 0,3-3 0 0,-3 3 12 16,6-8-4-16,0 0 0 0,0 0 20 0,0 0 4 15,0 0 0-15,0 0 1 0,0 0 3 0,0 0 0 16,0 0 0-16,0 0 0 0,9 0-8 0,0 0-2 15,-3-2 0-15,3-1 0 0,0 0-26 0,0 3 8 16,-3-2-8-16,3-1 0 0,0 3 0 0,0 0 0 16,2 0 0-16,-5 0 0 15,3 0-22-15,0 3-3 0,-3-1-1 0,0 1-518 0,0 0-104 0</inkml:trace>
  <inkml:trace contextRef="#ctx1" brushRef="#br1" timeOffset="3.647">12337 9140 403 0,'0'0'36'0,"0"0"-36"0,0 0 0 0,-6 0 0 15,6 0 208-15,-6-3 34 0,-6 1 7 0,3-1 2 16,3 0-142-16,0 3-28 0,-3-2-5 0,3 2-2 15,-3 2-18-15,3-2-3 0,0 3-1 0,6-3 0 16,0 0-21-16,0 0-5 0,0 0-1 0,-6 3 0 0,0 2-25 0,6-5 0 16,0 0 8-16,-2 8-8 0,-1-3 0 0,-3 0 0 15,6-5 0-15,0 8 0 0,-3-2 0 0,0 2 0 16,6 0 0-16,-3-1 0 0,-3 1 0 0,0 0 0 16,3 0 0-16,0 0 0 0,-3 0 0 0,3 0 0 15,0 0 0-15,0-3 0 0,0 3 0 16,0-2 0-16,0-1 0 0,0 3 0 0,0-8 0 15,6 5 0-15,-3 0-11 0,-3-5 11 0,3 6 0 0,0-1-8 16,-3-5 8-16,3 5 0 0,2 1 0 0,1-4 0 16,0 3 0-16,3 1-8 0,0-4 8 0,0 4 0 15,0-1 0-15,0-2 0 0,6 2 0 0,-3-2 0 0,-6 2 0 16,3 0 0-16,0 0 0 0,-9-5 0 0,9 8 0 16,-9-8 0-16,6 6 0 0,-1 2-8 0,-5-8 8 0,9 5-8 15,-9 3 8-15,0-8 9 0,3 8-1 0,-6 0-8 16,0 0 20-16,0-3-2 0,-3 0-1 0,-2 1 0 15,2-1-17-15,-3-3 0 0,0 4-8 0,0-6 8 16,0 2-16-16,0 1 4 0,-3-3 0 0,0-3 0 16,6 3 0-16,-3-2 0 0,-3-1 0 0,3-2 0 31,9 5-36-31,-3-5-8 0,-2-3 0 0,-1 2-1 16,3 1 21-16,3-3 5 0,6-3 1 0,-3 1 0 0,-3 2 13 0,0-3 2 0,8-2 1 0,-2-3 0 15,3 3-3-15,0 0-1 0,0 0 0 0,3-3 0 16,0 2 8-16,0 1 2 0,-3 0 0 0,0 0 0 15,0 2 8-15,-3 3 0 0,-3-2 0 0,3 2 0 16,-3 2 0-16,0 1 11 0,-3 0-3 0,-3 0 0 16,3 5-78-16,0-6-16 15</inkml:trace>
  <inkml:trace contextRef="#ctx1" brushRef="#br2" timeOffset="3.647">15042 9513 57 0,'0'0'0'0,"0"0"0"0,0 0 0 0,0 0 0 0,0 0 138 0,0 0 22 16,0 0 5-16,0 0 1 0,6-5-131 0,-6 5-27 15,0 0-8-15,0 0 0 0,6-3 20 0,-6 3-2 16,0 0 0-16,0 0 0 0,6-3 38 16,-6 3 8-16,6 3 2 0,0 2 0 0,0 1-1 0,0 4 0 15,-3 3 0-15,0 3 0 0,-3 5 12 0,0 3 3 16,0 5 0-16,-3 3 0 0,0 5-26 0,0 6-5 15,-3-1-1-15,3-2 0 0,-3-1-31 0,3-2-6 16,0-5-2-16,3 0 0 0,-3-6-9 0,3 1-12 16,0-9 2-16</inkml:trace>
  <inkml:trace contextRef="#ctx1" brushRef="#br2" timeOffset="3.647">12673 9748 172 0,'0'0'16'0,"0"0"-16"0,0 0 0 0,0 0 0 16,0 6 156-16,0-6 29 0,-6 2 6 0,6-2 1 15,-6 6-96-15,6-6-18 0,0 0-4 0,0 0-1 16,-6 0-4-16,6 0-1 0,0 0 0 0,0 0 0 15,0 0-13-15,0 0-3 0,9-6-1 0,0 4 0 16,-3-6-35-16,6 3-8 0,0-3 0 0,3 0-8 16,0 0 11-16,0 0-11 0,5 0 10 0,-2 0-10 0,3-3 8 0,0 3-8 15,-3-2 0-15,3 2 0 0,-1 0 0 0,-2 0-15 16,3 0 2-16,-6 3 0 16,3 2-37-16,0-2-7 0,-3 0-2 0,-3 2 0 15,-4 3 15-15,1 0 2 0,0 3 1 0,-3-1 0 16,-6-2 9-16,3 8 1 0,-3 0 1 0,-3 3 0 0,0-3 11 0,-3 5 3 15,-3 0 0-15,-3 3 0 0,1 0 16 0,-4 2 0 16,-3 3 0-16,3 1 0 0,-3 1 22 0,-3 1 2 16,0-3 0-16,1 3 0 0,2-3 9 0,-3 1 3 15,3-4 0-15,0-2 0 0,3 2-13 0,3 1-3 16,0-6 0-16,1 0 0 0,-1-5-20 0,6 3 8 16,3-3-8-16,0-3 0 0,3-5 0 0,0 0 0 15,0 0 0-15,0 0 0 0,9 5 0 0,3-5 0 16,-3-2 0-16,5-1 0 0,4-2 0 0,0-3 8 15,0 0-8-15,3-3 0 0,3-2 0 0,2 0-12 0,-2-6 2 0,9 1 0 16,0-3 10-16,-1 0 11 0,10-1-3 0,-6-1 0 16,0-4 0-16,2 3 0 0,1 3 0 0,0 0 0 15,-4 3-8-15,-2 2 0 0,3 2 0 0,-6 1 0 16,-4 3 0-16,1 2 0 0,-3 0 0 0,0 2 0 16,-3 1-8-16,-6 2 8 0,-1 1 0 0,-2 2 0 15,3 2 0-15,-6 4 0 0,-6-4 0 0,0 6 0 16,-3 0 0-16,-6 3 0 0,0 2 0 0,-6 3 0 15,-3 3 0-15,-2-1 0 0,-1 3 8 0,-3 0-8 16,-3 1 0-16,3 1 0 0,-3-1 0 0,4-1 0 16,-7-3 0-16,6 1 0 0,0 2 0 0,3-5 0 0,-3 0 0 15,6 0 0-15,1-1 0 0,2-1 0 0,3-4 0 0,0-2 0 16,3 0 0-16,3-3 0 0,3 3 0 0,0-8 0 16,0 0 0-16,9 0 0 0,6 0 0 0,0-2-11 15,2-4 3-15,1-2 0 0,3 0 8 0,3-2 0 16,3-3 0-16,3-3 0 0,-1-3 0 0,4-2-8 15,6 0 8-15,-1 0-8 0,-2-3 8 0,3 0 0 16,3 0 8-16,-1 1-8 0,1-1 15 0,0 0-2 16,-1 0 0-16,4 0 0 0,2 6-1 0,-2-3 0 15,0 2 0-15,-4 3 0 0,-2 3-12 0,0 2 8 16,0 3-8-16,-7 1 0 0,-5 4 0 0,0 3 0 16,-3 0 0-16,-4 0 0 0,-5 5-11 0,0 0-1 15,-6 3-1-15,-3 0 0 0,-6 0 0 0,-3 3 0 16,-3 2 0-16,-3 0 0 0,-6 6 13 0,-2-3-12 0,-1 2 12 0,-6 3-12 15,-3 1 12-15,0-1 10 0,-2-3-2 0,2 1 0 16,3 5 6-16,0-1 1 0,-3-7 0 0,6 3 0 16,1-1-15-16,2 1 9 0,3-6-9 0,0-2 8 15,6 2-8-15,0-5 8 0,6-3-8 16,3-5 8-16,0 0-19 0,0 0-4 0,6 3-1 0,6-3 0 16,0-6 6-16,3 1 1 0,3 0 0 0,6-6 0 15,2-2 9-15,4 2-12 0,3-4 12 0,3-1-12 16,2 0-3-16,1-3-1 0,0-2 0 15,5 0 0-15,7 0-14 0,-1 0-3 16,-2-6-1-16,0 3 0 0,-1 6 5 0,-2-3 1 16,0 0 0-16,-7 5 0 0,-2 0 28 0,-3 5 10 0,0 3 0 0,-4 0 0 0,-5 3 8 15,-3 2 2-15,0 3 0 0,-9 3 0 0,-3 2-20 0,-9 1 0 16,-3 4 8-16,-3 1-8 0,-6 5 20 0,-6 2 0 16,-3 1 0-16,0 2 0 0,-3 0-20 0,1 0 0 15,-1 0 0-15,0 3-9 0,0-3 20 0,0 1 4 16,-2-4 1-16,2 1 0 0,3 2 1 0,-3-3 1 15,6-5 0-15,0 1 0 0,1 2-18 0,2-6 0 16,9 1 0-16,0-3 0 0,0-3-20 0,6-5-2 16,3 8 0-16,6-5 0 15,3-1-3-15,5-2-1 0,1 5 0 16,3-5-326-16,3 0-66 0</inkml:trace>
  <inkml:trace contextRef="#ctx1" brushRef="#br2" timeOffset="3.647">12414 10566 345 0,'0'0'31'0,"0"0"-31"0,0 0 0 15,0 0 0-15,0 0 155 0,0 0 25 0,0-5 4 0,0 5 2 16,6-3-142-16,-3-2-28 0,3-1-5 0,-3 1-2 16,3 0 17-16,0 0 3 0,3 2 1 0,-3-2 0 15,0 5-5-15,0-3-1 0,0 0 0 0,0 3 0 16,0 3-24-16,0 0 8 0,-4 2-8 0,4 0 0 16,-3 1 12-16,0 1-4 0,-6 1 0 0,3 6 0 15,-3-1-8-15,3-3 0 0,-6 4 0 0,1-4 0 16,-1 4 0-16,0-4 0 0,0-2 0 0,3 3 0 15,0-3 13-15,-3 2 1 0,3-2 0 0,0-3 0 16,0 1-14-16,3-6 9 0,0 0-9 0,0 0 8 16,0 0-8-16,0 0 10 0,0 0-10 0,0 0 10 15,6 2 15-15,3-2 3 0,-3-2 1 0,3-1 0 16,3 3-3-16,-4 0-1 0,-2-3 0 0,3 3 0 16,0 0-25-16,0 0-17 0,-3-2 2 0,0 2 1 15,0 2-30 1,0 1-5-16,-6-3-2 0</inkml:trace>
  <inkml:trace contextRef="#ctx1" brushRef="#br2" timeOffset="3.647">12495 10489 172 0,'0'0'16'0,"0"0"-16"0,-6-2 0 0,0 2 0 16,0 0 145-16,0 0 27 0,-3-3 4 0,3 6 2 16,-3 2-94-16,0-2-18 0,0-1-4 0,-3 1-1 15,3 5-5-15,0-3-2 0,-3 0 0 0,0 3 0 16,1 0-10-16,2 0-3 0,3 0 0 0,-3 5 0 16,0-2-9-16,3 5-3 0,3 0 0 0,3 0 0 15,0 2 11-15,3 1 3 0,3 2 0 0,0 0 0 16,6-5-18-16,0 0-3 0,-1 2-1 0,4-5 0 15,3 1-8-15,0-6-1 0,0-3-1 0,3 0 0 16,0-2 6-16,-1-3 2 0,1-5 0 0,3-3 0 16,0 0 10-16,0-3 3 0,-3-5 0 0,-1 0 0 15,-5-5-21-15,3 3-11 0,-6-1 12 0,0-2-12 16,-6 2 0-16,-3 1 0 0,-3-1 0 0,-6 4-12 16,0-1-5-16,-3 0-1 0,-3 0 0 0,0 3 0 15,-3-1-8-15,0 1-2 16,1 5 0-16,-1-2 0 0,3 2-6 15,-3 2-2-15,3 1 0 0,3 3 0 0,0-1-16 0,0 3-3 0,0 0-1 0,3 3-616 16</inkml:trace>
  <inkml:trace contextRef="#ctx1" brushRef="#br2" timeOffset="3.647">12786 10664 57 0,'0'0'0'0,"0"0"0"15,0 0 0-15,0 0 0 0,6 3 0 0,-6-3 0 0,0 0 216 0,3 5 37 16,-3 3 8-16,3 0 2 0,0-3-171 0,0 3-33 16,-3 0-7-16,3 0-2 0,0-3-16 0,-3 3-3 15,3-3-1-15,0 3 0 0,-3-8-7 0,0 0-2 16,0 6 0-16,0-6 0 0,0 5-3 0,0-5-1 15,0 0 0-15,0 0 0 0,0 0 16 0,0 0 3 0,0 0 1 0,0 0 0 16,0 0-29-16,0 0-8 0,0-5 0 0,0-1 0 16,-3-2 16-16,0 0 0 0,3 0-1 0,0 1 0 15,0-4-2-15,0 3 0 0,0-3 0 0,3 3 0 16,0 1-13-16,3-4 0 0,-3 3 0 0,3 0 0 16,0 3 16-16,0-3-2 0,0 3-1 0,0 2 0 15,0 0-13-15,0 3 0 0,-6 0 0 0,6 0 0 16,-1 3 0-16,4 0-18 0,-3-1 4 0,0 1 1 31,0-3-43-31,0 5-9 0,0 0-2 0,0-2-388 0,-6-3-77 0</inkml:trace>
  <inkml:trace contextRef="#ctx1" brushRef="#br2" timeOffset="3.647">12947 10656 230 0,'0'0'20'0,"0"0"-20"0,0 0 0 0,0 0 0 16,0 0 221-16,0 0 40 0,0 0 8 0,0 0 2 0,0 0-206 0,0 0-41 15,3 8-8-15,0-3-1 0,0 0 1 0,0 1 0 16,0 2 0-16,-3-8 0 0,6 5 8 0,-6-5 3 16,3 3 0-16,3 2 0 0,0 0-4 0,-6-5-1 15,0 0 0-15,6 0 0 0,3 0-6 0,-3 0 0 16,-1-5-1-16,4 2 0 0,-6 1-4 0,3-1-1 16,0 0 0-16,-3-2 0 0,0 0-10 0,0-1 0 15,3 1 0-15,-3 0 0 0,-3-3 0 0,3 3 0 16,-3 5 0-16,0 0 0 0,-3-8 0 0,3 8 0 15,-3-6 0-15,3 6-11 0,-3-5 11 0,-3 0 0 16,3 0 0-16,-3 2 0 0,6 3 0 0,-9 0 0 0,0-3-10 0,3 3 10 16,1 3-8-16,-1 0 8 0,0 2 0 0,0 0 0 15,0 0 0-15,0 3-8 0,0 0 8 0,3 0 0 16,0 0 0-16,0 0 0 0,3 3-8 0,-3-3 8 16,3 0 0-16,3 2 0 0,-3-5 0 0,3 3 9 15,0 0-9-15,3-2 0 0,0-1 0 0,0 0 0 31,0 1-20-31,3-1-5 0,-3-3-2 0,2-2-415 0,4 3-83 0</inkml:trace>
  <inkml:trace contextRef="#ctx1" brushRef="#br2" timeOffset="3.647">13143 10653 806 0,'0'0'36'0,"0"0"7"0,3-5-35 0,-3 5-8 0,0 0 0 0,0 0 0 16,0 0 129-16,0 0 24 0,0 0 5 0,-6-3 1 0,-3-2-124 15,9 5-25-15,0 0-10 0,0 0 8 0,-11 5-8 0,5 1 10 16,0 2-10-16,0 0 10 0,0 2 10 0,0 1 3 16,6-1 0-16,-6 1 0 0,6-1 1 0,0 1 0 15,0-6 0-15,3 3 0 0,3 0-15 0,-3-2-9 16,3-4 12-16,-3 3-12 0,6-5 8 0,0 0-8 16,-3 0 0-16,-1-2 0 0,-5 2 0 0,6-3-11 15,0 1 2-15,0-4 0 0,-3 1-4 0,3-3-1 16,3 3 0-16,-6-1 0 15,0-2-14-15,0 1-2 0,0-1-1 0,-3 2 0 0,0 1 31 0,0 0 0 16,0-3 0-16,0 8 0 0,0 0 0 0,0-6 12 16,-3 1-1-16,3 5 0 0,0 0 5 0,0 0 2 15,0 0 0-15,0 0 0 0,0 0-18 0,0 0 0 0,-3 5 8 16,3 3-8-16,0-8 0 0,3 8 0 16,-3 0 0-16,0-8 0 0,3 8-14 0,0 0-6 15,-3-8-2-15,6 5 0 16,-6-5-32-16,9 6-6 0,-3-1-2 15,3-2-518-15</inkml:trace>
  <inkml:trace contextRef="#ctx1" brushRef="#br2" timeOffset="3.647">13310 10656 460 0,'0'0'41'0,"0"0"-33"0,0 0-8 0,-3-5 0 16,0-3 172-16,0 0 33 0,3 8 7 0,0 0 0 16,-6-5-136-16,6 5-28 0,0 0-6 0,0 0-1 15,0 0-14-15,-6 2-3 0,0 1-1 0,-3 2 0 16,3 0-23-16,3 3 8 0,-3 0-8 0,4 3 0 0,-1-1 0 0,3 1 0 15,-3-3 0-15,3 0 0 0,-3 0 0 0,3-8 0 16,6 8 0-16,-6-8 0 0,0 0 0 16,5 5 8-16,1-2-8 0,-6-3 0 0,0 0 8 15,9 0-8-15,0 0 8 0,0-6-8 0,-3-2 0 0,0 1-12 16,0-1 2-16,0 0 0 0,0 0 10 16,0 0 8-16,-3-3-8 0,0 1 11 0,0-1-11 0,0 0 0 15,0 1 0-15,-3-3 0 0,3 2 0 0,-3 0 0 16,3 1 0-16,-3-3 8 0,-3-1-8 15,3 6 0-15,0-2 0 0,0 2 0 0,-3-3 0 0,0 1 0 16,0 5 0-16,3-3 0 0,-3 2 0 0,3 6 0 16,0 0 0-16,0 0 8 0,0 0 4 0,0 0 1 15,0 0 0-15,0 6 0 0,0 4-5 0,0-2 0 0,0 3-8 16,0 5 12-16,0-1-12 0,3 4 0 0,0-1 0 16,0-2 0-16,-3 3 0 0,3-6 9 0,3 0-9 0,0 1 8 15,-3-1-8-15,0 0 12 0,3-2-12 0,0-1 12 31,0-2-128-31,-3-3-26 0,5 6-5 0,-8-11-1 0</inkml:trace>
  <inkml:trace contextRef="#ctx1" brushRef="#br2" timeOffset="3.647">13459 10497 633 0,'0'0'28'0,"0"0"6"0,0 0-34 15,0 0 0-15,0 0 0 0,0 0 0 0,0 0 68 0,0 0 8 16,0 0 0-16,0 0 1 0,0 8-45 0,-3-3-8 16,3 3-3-16,0 3 0 0,-3-3 39 0,3 5 7 15,0 3 1-15,-3 0 1 0,3-3-16 0,0 3-3 16,0 0-1-16,0 0 0 0,0-3-32 0,3 0-6 16,-3-2-2-16,3 2 0 0,0 0-17 0,0 0-4 15,3-5-1-15,-3 0-407 16,3 0-82-16</inkml:trace>
  <inkml:trace contextRef="#ctx1" brushRef="#br2" timeOffset="3.647">13512 10656 172 0,'0'0'16'0,"0"0"-16"0,0 0 0 16,0 0 0-16,0 0 232 0,0 0 44 0,0 0 9 0,0 0 2 15,6 3-227-15,-6-3-44 0,6 2-16 0,3 4 9 16,-6-6 19-16,6 5 3 0,-3-3 1 0,0 1 0 15,-6-3-8-15,9 0 0 0,0 0-1 0,-3 0 0 16,-6 0-12-16,6-3-3 0,-6 3 0 0,6-2 0 16,-6 2 11-16,0 0 1 0,6-5 1 0,0 2 0 15,-3 0-9-15,-3 3-1 0,0-5-1 0,0 0 0 16,3 2-10-16,-3-2 0 0,-6-3 0 0,6 5 8 16,0 3-8-16,-3-2 0 0,0-1-10 0,-3-2 10 15,-3 2 0-15,3 3 0 0,0 0 0 0,0 0 0 16,-3-3 0-16,0 6 0 0,3 2 8 0,0-2-8 15,0 2 0-15,0 0 0 0,0 1-11 0,3 2 11 16,-2 2 0-16,2-2 0 0,0 3 0 0,6-3 0 16,-3 2 0-16,3 1 0 0,-3-11 0 0,2 10 0 15,1-2 0-15,3 0-8 0,-6-8 8 0,6 6 0 0,0 2 0 0,0 0 0 16,3-6 11-16,-3 3-11 16,-6-5-132-16,6 0-34 0</inkml:trace>
  <inkml:trace contextRef="#ctx1" brushRef="#br2" timeOffset="3.647">13629 10627 1335 0,'0'0'59'0,"0"0"13"0,0 0-58 0,0 0-14 0,3 5 0 0,-3 0 0 16,3 1 0-16,-3 2 0 0,3 2 0 16,-3-4 0-16,0 1 12 0,0-1 0 0,0 2 0 0,-3-3 0 15,3 3 31-15,0-8 5 0,0 0 2 16,0 0 0-16,0 0-16 0,0 0-3 0,0 0-1 0,0 0 0 15,0 0-22-15,0 0-8 0,0 0 0 0,0 0 9 16,0 0-9-16,0 0 0 0,5-5 0 0,1-3 0 16,0 0-10-16,0 2 10 0,3-4-13 0,-3 5 5 15,3-6-1-15,-3 3 0 0,3 3 0 0,0 0 0 16,-3-1 9-16,3 4 0 0,-3 2 0 0,0 0 0 16,3 0 0-16,-3 2 9 0,0 1-1 0,0 2-8 15,0 0 12-15,-4 3-12 0,1-2 12 0,0-1-12 16,0 6 12-16,-3-4-4 0,3 4 0 0,-3-3-8 15,0 0-9-15,0-3-9 0,3 6-2 0,-3-6-708 16</inkml:trace>
  <inkml:trace contextRef="#ctx1" brushRef="#br2" timeOffset="3.647">14013 10550 1152 0,'0'0'102'0,"-6"-3"-82"0,3 1-20 0,3 2 0 16,0 0 160-16,0 0 27 0,0 0 5 0,0 0 2 15,12 0-155-15,-4 0-31 0,-8 0-8 0,6-3 0 16,3 1 0-16,0-1 0 0,0 0 0 0,3-2 0 16,0 2 0-16,0 3 0 0,-3-2 0 0,0 2 0 15,-3 0 0-15,3 0-13 0,0 0 3 0,-3 0 1 32,-6 0-132-32,0 0-27 0,0 0-4 0,0 0-2 0</inkml:trace>
  <inkml:trace contextRef="#ctx1" brushRef="#br2" timeOffset="3.647">14021 10595 748 0,'-11'5'33'0,"11"-5"7"0,-6 0-32 0,6 0-8 0,0 0 0 0,-3 6 0 0,3-6 203 15,0 0 38-15,0 0 8 0,6 5 2 0,0 0-191 0,-6-5-39 16,6 0-7-16,2 3-2 0,-2 0 12 0,6-3 1 16,-3 0 1-16,6 0 0 0,-3 0-15 0,3 0-3 15,-3-3-8-15,3 0 12 16,0 3-43-16,-1-2-9 0,-2-1-1 0,0 0-723 0</inkml:trace>
  <inkml:trace contextRef="#ctx1" brushRef="#br2" timeOffset="3.647">14373 10413 1328 0,'0'0'59'0,"0"0"12"0,0 0-57 0,0 0-14 0,3-3 0 0,-3 3 0 16,0 0 59-16,0 0 9 0,0 0 1 0,3 5 1 15,-3 3-22-15,0 0-4 0,0 3 0 0,-3-1-1 16,3 3 5-16,-3 1 0 0,0-1 1 0,0 3 0 16,0-3-14-16,-3 3-3 0,3-3-1 0,0 3 0 15,0-3-31-15,3 3-15 0,-3-5 2 0,3 2 0 16,0-2 21-16,0-1 5 0,0-2 1 0,3 0 0 31,-3 0-58-31,0-8-12 0,0 0-3 0,0 0-783 0</inkml:trace>
  <inkml:trace contextRef="#ctx1" brushRef="#br2" timeOffset="3.647">14483 10471 1152 0,'0'0'102'0,"0"0"-82"16,0 0-20-16,0-6 0 0,-3-1 93 0,3 1 15 16,0 6 2-16,6-5 1 0,-3 0-48 0,0-1-10 15,6 1-1-15,-3 0-1 0,3-3-2 0,0 3 0 16,-1-1 0-16,1 4 0 0,3-1-9 0,-3 0-1 16,0 1-1-16,-9 2 0 0,12 0-22 0,-3 2-5 15,-9-2-1-15,6 8 0 0,0 0-10 0,-3 0 0 16,0 3 0-16,-6-1 0 0,0 4 0 0,-6-1-17 0,3 0 2 0,-6 0 1 15,3 0 14-15,-3 3 0 0,0-2-10 16,-3-1 10-16,4 0-18 0,-1 0 1 0,0 0 0 16,3 1 0-16,-3-1 17 0,3-2-12 0,3-4 12 0,0 1-10 15,3 0 10-15,3-8 0 0,0 0 0 0,0 0-8 16,0 0 8-16,0 0 0 0,0 0 0 0,6 6 0 16,0-4 0-16,3-2 0 0,0 3 10 0,3-3-10 15,0-3 20-15,3 1-1 0,-1-1-1 0,-2 0 0 31,3 1-42-31,-3-1-9 0,0 3-2 0,0-3 0 0,0 3-113 16,-3-2-22-16,-3-1-5 0</inkml:trace>
  <inkml:trace contextRef="#ctx1" brushRef="#br2" timeOffset="3.647">14804 10455 1278 0,'0'0'56'0,"6"-5"12"0,-6 5-54 15,3-6-14-15,0-2 0 0,3 0 0 16,-3 3-23-16,-3 5-7 0,3-5-2 0,-3-3 0 16,0 8-16-16,0-5-4 0,-3-1-1 0,3 6 0 0,-6-5 115 0,3 0 23 15,-3 2 5-15,0 0 1 0,0 3-3 0,0-2-1 16,-3 4 0-16,4 1 0 0,-4 0-46 0,3 2-9 16,-3-2-1-16,0-1-1 0,3 4-15 0,0-4-3 15,0 4-1-15,0 1 0 0,3-1 5 0,0-1 2 16,0 0 0-16,3 1 0 0,0 2-18 0,3-3 8 15,-3-5-8-15,3 10 0 0,0-2 0 0,0 3 0 0,3-3 0 0,0 0 0 16,0 2 8-16,0 1-8 0,0 0 0 0,0-1 0 16,-3 1 0-16,3-1 0 0,-3 1 0 15,0 0 0-15,-3-1 0 0,0 1 0 16,0-3 0-16,-3 2 0 0,0 1 0 0,-3-1 0 0,3-2 0 0,-6 0-9 31,3 3-31-31,3-6-7 0,-6 0-1 0,3 1 0 16,0-1-36-16,-3 0-8 0,3-2-2 0,-3-3-546 0</inkml:trace>
  <inkml:trace contextRef="#ctx1" brushRef="#br2" timeOffset="3.647">14760 10510 230 0,'12'-13'20'0,"-3"5"-20"0,-4-2 0 0,7-4 0 0,-3 4 180 16,-3-1 32-16,3 1 7 0,-6-1 1 0,3 3-137 0,-6 0-27 16,3-2-6-16,-3-1-1 0</inkml:trace>
  <inkml:trace contextRef="#ctx1" brushRef="#br2" timeOffset="3.647">14792 10420 115 0,'0'0'10'0,"0"0"-10"0,0 0 0 0,0 0 0 0,0 0 61 0,0 0 11 16,0 0 1-16,0 0 1 0,0 0-32 0,0 0-6 15,0 0-2-15,0 0 0 0,0 0-26 0,0 0-8 16,0 0 0-16,0 0 0 0,0 0 23 0,0 0-3 16,0 0 0-16,0 0 0 0,0 0 37 0,0 0 7 15,0 0 2-15,0 0 0 0,0 0 6 0,0 0 0 16,0 0 1-16,0 0 0 0,0 0-34 0,0 0-7 16,0 0-2-16,0 0 0 0,6 6-10 0,-6-6-1 15,0 0-1-15,0 8 0 0,0 0 20 0,0 0 4 16,-3 0 1-16,0-1 0 0,0 1-3 0,-3 3 0 15,4-3 0-15,-7 0 0 0,3 0-17 0,-3 0-4 16,0 0-1-16,0 0 0 0,0-3 24 0,0 3 5 16,0 0 1-16,3 0 0 0,-3-3-39 0,3 0-9 0,0 1 0 15,3-1 0 1,-3 3-25-16,3-3-7 0,0-2-2 0</inkml:trace>
  <inkml:trace contextRef="#ctx1" brushRef="#br2" timeOffset="3.647">14608 10624 288 0,'0'0'25'0,"0"0"-25"16,-3 6 0-16,0-1 0 0,0 5 130 0,3-2 21 0,-6-2 4 15,3 2 1-15,3-1-68 0,-3 1-14 0,6 0-2 0,-3 0-1 16,0-8-36-16,0 0-7 0,6 6-2 0,0-1 0 16,3-2-16-16,-3-1-10 0,3 1 12 0,0-3-12 15,0-3 0-15,0 3 0 0,-4 0 0 0</inkml:trace>
  <inkml:trace contextRef="#ctx1" brushRef="#br3" timeOffset="3.647">15144 9566 622 0,'0'0'28'0,"0"0"5"0,0 0-33 0,0 0 0 15,-3 5 0-15,3-5 0 0,0 0 78 0,0 0 9 16,-6 3 1-16,6-3 1 0,0 0-33 0,0 0-8 15,-3 2 0-15,3-2-1 0,0 0-15 0,0 0-4 16,0 0 0-16,0 0 0 0,0 0-3 0,0 0-1 16,0 0 0-16,0 0 0 0,0 0 8 0,0 0 0 15,6-5 1-15,3 3 0 0,-3-1-10 0,3 0-3 16,-1-2 0-16,1 0 0 0,0-1-11 0,0 1-9 16,3 0 12-16,-3-3-12 0,3 3 18 0,0-3-3 15,-3 2-1-15,3 1 0 16,-3 0-39-16,0 2-8 0,2-2-2 15,-5 5 0-15,3-3 8 0,-3 1 2 0,3 2 0 16,-9 0 0-16,0 0 5 0,3 5 0 0,-3-5 1 0,3 5 0 0,-3 3 6 0,0 0 1 0,-3 3 0 0,-3-4 0 16,0 7 12-16,3-4 0 0,-3 4 12 0,0-1-12 15,-2 0 18-15,-1 0-3 0,0 3-1 0,0-3 0 16,-3 1 4-16,3-1 1 0,-3 0 0 0,3 3 0 16,0-6 3-16,3 4 1 0,-3-4 0 0,3 1 0 15,0-1-4-15,0-2-1 0,0 3 0 0,0-6 0 16,3 1-18-16,3-6 0 0,0 0 0 0,0 0 0 15,0 0 0-15,0 0 0 0,0 0 0 0,6-3 0 16,3 0 0-16,0-2-9 0,0 0 9 0,0-3-12 16,3 0 3-16,0-3 0 0,3 3 0 0,0-2 0 15,3-1 0-15,-1 1 0 0,1-1 0 0,6 0 0 0,-3 1 9 16,0-3-13-16,-6 2 5 0,3 0 8 0,-1 3-8 0,4-2 8 16,-6 2 0-16,0 0 0 0,0 3 0 0,-3-1 0 15,0 4 0-15,-3-1 0 0,0 0 0 0,-3 1-11 16,-6 2 11-16,0 0-8 15,0 0-20-15,0 0-4 0,0 0-1 0,0 0 0 0,0 0 15 0,2 8 3 16,1 0 1-16,-6 0 0 0,1 0 14 0,-4 0 10 16,0 2-2-16,-3 3 0 0,0-2-8 0,-3 5 8 15,-3-3-8-15,-3 6 8 0,3-1 10 0,0 1 2 16,-6 2 0-16,4-3 0 0,-4 6-10 0,0-5-2 16,3-1 0-16,3 3 0 0,-3 0-8 0,3-2 0 0,4-3 0 0,2 0 0 15,0-3 0-15,0-2 0 0,3-4 0 0,0 4 0 16,3-8 0-16,3-3 0 0,0 0 0 0,0 0 0 15,0 0-10-15,0 0-1 0,9-3 0 0,0 0 0 16,3-2-5-16,6-3-2 0,-4-2 0 0,7-1 0 31,-3-2-18-31,3 0-3 0,3-1-1 0,0-2 0 0,2 1 2 0,1-4 0 16,-3-2 0-16,3 2 0 16,-3 1-2-16,-1 2-1 0,1-3 0 0,0 1 0 0,-3-1-39 15,0 4-8-15,0-4-2 0,2 3 0 0,-2 0 107 0,0 0 22 0,0 3 4 0,0 0 1 16,-3 0 8-16,-1 5 1 0,-2-3 1 0,0 6 0 15,-6 0-39-15,-3 2-15 0,-6 3 11 0,6-3-11 16,3 3 9-16,-9 0-9 0,0 0 8 0,0 0-8 16,0 11 27-16,-3-3 0 0,0 2 0 0,0 4 0 15,-9-1-14-15,0 0-2 0,-3 3-1 0,0 0 0 0,1-3 14 0,-4 3 2 16,3 0 1-16,-3 2 0 0,0 1-6 0,3-3-1 16,-3 2 0-16,3 1 0 0,1-3-12 0,-1 0-8 15,3-1 8-15,0 1-8 0,3 0 0 0,-3-5 0 16,3-1 0-16,3-4-8 0,3 4-7 0,-3-5-1 15,3-2 0-15,3-3 0 16,0 0-29-16,0 0-7 0,0 0 0 0,9 0-1 16,3-3 6-16,0-2 2 0,3-3 0 15,0 0-330-15</inkml:trace>
  <inkml:trace contextRef="#ctx1" brushRef="#br3" timeOffset="3.647">16057 9651 403 0,'12'-3'36'0,"-3"0"-36"0,3 1 0 16,0 2 0-16,0 0 138 0,-3 0 21 0,0 0 4 0,-3 0 1 15,0 5-124-15,0 0-24 0,-3 0-4 0,0 6-2 16,-6-3-10-16,0 3-16 0,-6 4 4 0,0 4 1 16,0-3 39-16,-3 0 8 0,-3 5 2 0,0-3 0 15,3 1-10-15,0-1-1 0,-2-2-1 0,5-2 0 16,0 1 5-16,0-4 1 0,0 0 0 0,3-3 0 31,6 5-68-31,-3-5-12 0,0-3-4 0,3-5-489 0</inkml:trace>
  <inkml:trace contextRef="#ctx1" brushRef="#br3" timeOffset="3.647">15810 9793 115 0,'0'0'0'16,"0"6"10"-16,0-6-10 0,-3 8 0 0,3-3 0 0,0-5 0 0,0 0 88 0,-3 8 16 15,3-3 4-15,0-5 0 0,0 0-28 0,0 0-6 16,0 0-1-16,0 0 0 0,0 0-17 0,0 0-4 16,0 0-1-16,0 0 0 0,0 8-2 0,0-8 0 15,0 0 0-15,0 0 0 0,0 0-20 0,0 0-4 16,0 0-1-16,0 0 0 0,6 0 8 0,0-3 2 15,0-2 0-15,3 0 0 0,-3 0-11 0,3-3-3 16,-6 2 0-16,6 1 0 0,3-6-9 0,0 4-3 16,0-4 0-16,3-2 0 0,2 2-8 0,1 1 8 15,0-6-8-15,0 5 8 0,3-2 4 0,-3 0 1 16,0-1 0-16,-1 4 0 0,1-3-13 0,-3 2 9 16,0 0-9-16,0 1 8 0,-3 2 5 0,0 3 1 0,-3-3 0 15,0 2 0-15,-3 1-14 0,0 5-16 16,0-5 3-16,-6 5 1 15,0 0-68-15,0 0-14 0</inkml:trace>
  <inkml:trace contextRef="#ctx1" brushRef="#br3" timeOffset="3.647">14694 8992 748 0,'0'0'33'0,"0"0"7"0,0 0-32 0,0 0-8 0,0 0 0 0,0 0 0 0,0 0 61 0,0 0 11 16,0-6 1-16,0 6 1 0,0 0-30 0,0 0-5 15,3-7-2-15,0-1 0 0,3 2-5 0,0-2-2 16,3 3 0-16,-3-3 0 0,0 3-14 0,3 2-4 16,-3 1 0-16,0 2 0 0,0 2-12 0,-6-2 0 15,0 0 0-15,6 3 0 0,0 2 0 0,-6-5 12 16,0 8-1-16,0 3-1 0,0-1-10 0,0 1 0 15,-6-3 0-15,0 2 8 16,0-2-28-16,3 3-7 0,-3-6-1 0,0 3 0 16,3 0 20-16,3-8 8 0,-3 8-8 0,3-8 8 0,0 0 0 0,0 0-8 15,0 0 8-15,0 0 0 0,6 5-8 0,0-2 8 16,3 2-8-16,0 0 8 0,3 1 0 0,-4-1 14 0,-2 0-2 0,3 1 0 16,0 2 12-16,-3-3 1 0,-3 0 1 0,3 3 0 15,-3 0 10-15,-3-8 1 0,0 8 1 0,-3 0 0 16,-3 0-1-16,0 0 0 0,-3-3 0 0,0 0 0 15,3 1-12-15,-2-1-2 0,-1-2-1 0,0-1 0 16,0 1-10-16,0-3-3 0,3 0 0 0,0 0 0 31,-3-3-28-31,3 1-5 0,3-1-2 0,-3 0 0 0,3 1-69 0,3 2-13 16</inkml:trace>
  <inkml:trace contextRef="#ctx1" brushRef="#br3" timeOffset="3.647">14676 8886 345 0,'-9'-5'15'0,"9"5"4"0,-6-3-19 0,-2 3 0 15,2-3 0-15,-3 3 0 0,3 0 240 0,-3 3 45 16,3 0 9-16,-3 2 2 0,3 0-192 0,-3 3-39 16,0 0-7-16,0 3-2 0,3-1-13 0,-3 3-3 15,3 3-1-15,0 3 0 0,0 2-3 0,6 0-1 0,0 0 0 0,6 3 0 16,0 0-9-16,3-3-2 0,0 3 0 0,3-3 0 16,6-5-16-16,-3-3-8 0,0 0 0 0,6-2 8 15,-4-3-8-15,4-3 0 0,0-2 9 16,0 0-9-16,3-9 17 0,-3 1-1 15,-1-3 0-15,1 0 0 0,0-5-7 0,0 0-1 16,0-6-8-16,-6 3 12 0,-1-5-12 0,-5 3 0 0,-3-4-9 16,-6 1 9-16,0 3-13 0,-3-1 3 0,-3 1 1 0,-2-1 0 15,-7 3 9-15,3-2 0 0,0 2 0 0,0 3 0 32,0 2-40-32,0-2-13 0,0 5-3 0,3 0 0 0,0 0-104 15,0 3-20-15</inkml:trace>
  <inkml:trace contextRef="#ctx1" brushRef="#br3" timeOffset="3.647">15081 9058 403 0,'0'0'36'0,"0"0"-36"0,0 5 0 0,-3 0 0 0,3-2 132 0,0-3 19 0,0 5 4 16,0 1 1-16,0-6-100 0,-3 5-20 0,3-5-4 0,3 5-1 15,-3-5 10-15,0 6 3 0,0-6 0 0,3 8 0 16,-3-3 7-16,3 3 1 0,-3-8 1 0,3 8 0 15,-3 0-17-15,3-3-3 0,-3 3-1 0,0-3 0 16,6 3-15-16,-6-3-3 0,3 3-1 0,-3-2 0 16,3 2-3-16,-3-8-1 0,0 0 0 0,0 0 0 15,3 5 3-15,-3-5 0 0,0 0 0 0,0 0 0 16,0 0 12-16,0 0 2 0,-6 5 1 0,6-5 0 16,0 0 1-16,0 0 0 0,-3 0 0 0,3 0 0 15,0 0-11-15,-6-3-1 0,3 1-1 0,-3-3 0 16,3 2-4-16,0-2-1 0,0-3 0 0,0 0 0 15,3 0-10-15,0 0 8 0,0-5-8 0,0 5 8 16,3-6-8-16,0 4-9 0,3-1 9 0,0-2-13 16,0 2 13-16,3-2 0 0,-3 0-10 0,3 5 10 15,0 0 0-15,0 3-11 0,-3 0 11 0,0-1-8 16,0 6-19-16,-6 0-3 16,6-2-1-16,2 2 0 0,-5 2-21 0,3 1-4 0,0 0 0 15,-6-3-1-15,0 0-21 0,6 5-4 0,-3 0-1 0,3 3 0 16,-3-5 14-16,-3-3 2 0,0 0 1 0,3 8 0 15,0-3 28-15,-3-5 6 0,3 5 0 0,0 3 1 0,-3-8 31 16,3 5 10-16,-3-5 0 0,3 8 0 0,0-2 38 0,-3 2 7 16,0-8 1-16,6 5 1 0,-3 3 6 0,-3-8 1 15,3 5 0-15,0-2 0 0,-3-3-28 0,6 5-6 16,0 0-1-16,0-2 0 0,0-3-5 0,0 0-2 16,0 0 0-16,0-3 0 0,-3 3-6 0,3-2 0 15,-3-4-1-15,5 4 0 0,-5-1-15 0,3 1 8 16,-3-1-8-16,0-5 0 0,0 5 0 0,-3 3 0 0,0-5 0 15,0 5 0-15,0-5 0 0,0 5-8 0,0-6-1 0,-3 1 0 16,0 2-4-16,3 3-1 0,-6-5 0 0,0 5 0 16,0 0 14-16,6 0-12 0,-5 0 12 0,-1 3-12 15,0-1 12-15,0 4 0 0,0-1 0 0,3 0-9 16,0 3 9-16,-3 3 0 0,3-3 8 0,0 2-8 16,3-2 8-16,-3 3-8 0,3 2 10 0,0-2-10 15,3-1 9-15,0 1-9 0,-3-3 8 0,6 2-8 16,0-2 0-16,3-2 0 0,-3-1 0 0,0-2-11 15,3-1-37 1,2-2-7-16,4 0-1 0,-3 0-593 0</inkml:trace>
  <inkml:trace contextRef="#ctx1" brushRef="#br3" timeOffset="3.647">15420 9090 1162 0,'0'0'52'0,"-5"0"10"0,-1 0-50 0,0-3-12 16,-3 6 0-16,3-3 0 0,0 2 56 0,3 4 9 15,-3-1 2-15,3 0 0 0,3 3-55 0,-6 0-12 16,3 3 0-16,0-3 0 0,0 2 14 0,3 1 6 16,-3-1 0-16,3-4 1 0,3 2 7 0,0-1 2 15,3-1 0-15,0-1 0 0,-3-2-12 0,6-1-2 16,0-2-1-16,-3 0 0 0,-6 0-15 0,6-2-12 16,3-1 3-16,-1 0 0 15,-2-2-17-15,0 2-3 0,3-2-1 0,-3 0 0 16,0 0-2-16,0-1 0 0,-3-2 0 0,-3 3 0 0,3 0 19 0,-3-1 3 15,0 6 1-15,3-2 0 0,0-3 9 0,-3 5 11 0,-3-3-3 0,3 3 0 16,0 0 16-16,0 0 2 0,-3 0 1 16,3 0 0-16,0 0-16 0,0 0-3 0,0 5-8 0,0-5 12 15,0 8-23-15,3 0-5 0,0-3 0 0,-3-5-1 32,0 0-51-32,6 8-9 0,3-5-3 0,-3 0-478 0</inkml:trace>
  <inkml:trace contextRef="#ctx1" brushRef="#br3" timeOffset="3.647">15566 9074 518 0,'-6'0'46'0,"0"0"-37"0,3-3-9 0,-3 3 0 0,4 3 142 16,-4-1 26-16,3 4 6 0,-3-4 1 0,6-2-137 0,-3 8-27 16,-3 3-11-16,3-6 8 0,0 6-8 0,3-3 8 15,0 0-8-15,0 2 8 0,0-2 21 0,3 0 4 16,-3 0 1-16,3 0 0 0,0-3 1 0,3 1 0 15,-3-1 0-15,3-3 0 0,-6-2-21 0,0 0-4 16,0 0-1-16,8 0 0 0,1-2-9 0,0 2-12 16,-3-5 2-16,-6 5 1 0,6-6-9 0,0 1-2 15,-3-3 0-15,0 0 0 0,3 0 9 16,-3 0 2-16,-3-2 0 0,3 2 0 0,0 0 9 0,-3-3 0 16,0-2 0-16,0 2 0 0,0 1 0 0,0-3-12 15,0-1 12-15,-3 1-12 0,3 0 12 0,-3 0-12 0,3-3 12 16,0 3-12-16,-3-1 23 0,0 4 4 0,0-4 1 0,3 7 0 15,0-4-16-15,0 6-13 0,0-1 2 0,0 6 1 16,0-5 18-16,0 5 4 0,0 0 1 0,0 0 0 16,0 0-1-16,6 5 0 0,-3 6 0 0,0-3 0 15,0 5 11-15,0 0 1 0,-3 6 1 16,3-3 0-16,0 2-6 0,0 1-2 0,-3-3 0 16,3 2 0-16,-3-2-17 0,3 0 8 0,0-3-8 0,0 0 0 15,3-2 0-15,-3 0 0 0,0-4 0 0,3-1 0 31,-3-1-105-31,3 0-22 0</inkml:trace>
  <inkml:trace contextRef="#ctx1" brushRef="#br3" timeOffset="3.647">15721 8891 576 0,'0'0'51'0,"0"0"-41"15,0 0-10-15,3 8 0 0,-3-8 100 0,0 8 17 16,3 0 4-16,-3 3 1 0,-3 2-66 0,3 3-14 16,0 2-2-16,0 1-1 0,0 2 21 0,0-3 4 15,0 4 0-15,0-4 1 0,3 1-20 0,-3-3-4 16,0-1-1-16,3-1 0 0,0-1-26 0,0 0-6 16,3-5 0-16,-3 3-8 15,3-3-78-15,0-1-22 0</inkml:trace>
  <inkml:trace contextRef="#ctx1" brushRef="#br3" timeOffset="3.647">15852 9092 1324 0,'0'0'118'0,"0"0"-94"0,0 0-24 0,0 0 0 16,0 0 54-16,0 0 6 0,0 0 2 0,0 0 0 15,6 6-50-15,-3-1-12 0,-3-5 0 0,6 5 0 16,-6-5 0-16,0 0 0 0,0 0 0 0,3 5 0 15,-3-5 8-15,9 0 9 0,0 0 2 0,0 0 0 16,0 0 11-16,-3-2 2 0,0-1 1 0,2 3 0 16,-2-5-21-16,3 2-4 0,-6-2 0 0,3 2-8 15,-3-2 0-15,-3 5 0 0,3-5 0 0,-3-1 0 16,0 1-8-16,0 5 8 0,-6-5 0 0,3 2-9 16,-6-2 9-16,6 2-8 0,-3-2 8 0,-2 5-8 0,-1 0 8 0,0 3-8 15,0-1 8-15,3 4-8 16,3-1 8-16,3 0 0 0,-6 3 0 0,0 0-8 0,3 0 8 15,0 3 0-15,0-1 0 0,0 1 0 0,3-3 0 0,0 2 0 16,0-2 0-16,3 3 0 0,-3-1 0 0,3-2 0 16,3-2 0-16,-6-6 0 0,3 7 0 0,-3-7 0 15,3 6 0-15,6-1 0 16,-3 0-29-16,0-2-11 0,3-3-1 0,0 0-436 16,-3 0-87-16</inkml:trace>
  <inkml:trace contextRef="#ctx1" brushRef="#br3" timeOffset="3.647">15992 9108 1177 0,'0'0'25'0,"0"0"6"0,0 0 1 0,0 8 2 0,0 0-34 0,0 0 0 0,0 0 0 0,0-3 0 16,0 3 0-16,-3-3 0 0,3 3 0 0,0-8 0 16,0 0 18-16,0 6-3 0,-3-1-1 0,3-5 0 15,0 0 34-15,0 0 6 0,0 0 2 0,0 0 0 16,0 0-15-16,0 0-2 0,0 0-1 0,0 0 0 15,0 0-38-15,0 0 0 0,3-5 0 0,0-1 0 32,0-2-20-32,3 3-9 0,-3 0-2 0,3-3 0 0,3 0 8 0,-3 3 2 0,0-3 0 0,3 0 0 15,-3 3 21-15,0 2-9 0,2-2 9 0,-2 2 0 16,0 3 0-16,-6 0 12 0,0 0 0 0,6 3 0 16,0 2 32-16,-3 3 7 0,3 2 1 0,-3-2 0 15,0 3-20-15,0-1-3 0,0 1-1 0,0 0 0 16,-3-1-16-16,0 1-3 0,3-1-1 0,-3-2 0 0,3 0-8 0,-3-2 0 15,0 2 0-15,0-8 0 16,0 0-31-16,3 5-5 0,-3-5 0 0,0 0-1 0</inkml:trace>
  <inkml:trace contextRef="#ctx1" brushRef="#br3" timeOffset="3.647">16209 9021 1465 0,'0'0'64'0,"0"0"15"0,0 0-63 0,0 0-16 0,0 0 0 0,0 0 0 16,0 0 48-16,6 0 6 0,3-3 2 0,0 1 0 15,3 2-8-15,-3-3 0 0,3 0-1 0,0 1 0 16,3-1-24-16,-3 3-5 0,-4 0-1 0,4-3 0 15,0 3-26-15,-3 0-6 0,3 0-1 0,-3 0-536 16,-3 0-108-16</inkml:trace>
  <inkml:trace contextRef="#ctx1" brushRef="#br3" timeOffset="3.647">16233 9121 1152 0,'0'0'102'0,"0"0"-82"16,0 0-20-16,0 0 0 0,0 0 77 0,0 0 11 16,9 0 3-16,0 0 0 0,0 0-78 0,3 0-13 15,-3-2 0-15,0-1-12 0,3 0 12 0,-4 1 0 16,1-1 8-16,0 3-8 0,3-2 0 0,-3 2-8 16,0-3 0-16,0 3-424 15,-3-3-84-15</inkml:trace>
  <inkml:trace contextRef="#ctx1" brushRef="#br3" timeOffset="3.647">16483 8923 1267 0,'0'0'56'0,"0"0"12"0,0 0-55 0,0 0-13 0,0 0 0 0,0 8 0 16,-3 0 36-16,0 0 4 0,-3 0 0 0,0 2 1 16,0-2-25-16,0 3-4 0,0-1-2 0,-3 1 0 15,4 0 26-15,-1-1 6 0,3 1 1 0,-3-1 0 16,0-2-10-16,0 0-1 0,6-3-1 0,0-5 0 16,0 0-23-16,-3 8-8 0,3-8 0 0,0 0 0 15,0 0 0-15,0 0 0 0,0 0-13 0,0 0 4 16,6 6-7-16,0-4-2 0,-6-2 0 0,9 3 0 0,-3-6 18 15,2 3 0-15,-2 0 0 0,3 0 0 0,0-2 0 0,0 2 9 16,3-3-9-16,-6 3 8 0,3-3-8 0,0 3-16 16,-3 0 4-16,3-2 1 15,-3 2-46-15,3-3-10 0,-3 3-1 16,0 0-368-16,-6 0-74 0</inkml:trace>
  <inkml:trace contextRef="#ctx1" brushRef="#br3" timeOffset="3.647">16584 8915 403 0,'0'0'17'0,"0"0"5"0,0 0-22 0,0 0 0 0,0 0 0 0,0 0 0 16,0 0 170-16,0 0 30 0,0 0 5 0,3 8 2 16,-3 0-124-16,0 2-25 0,0 1-5 0,-3 2-1 15,3 3 20-15,-3 0 3 0,0 5 1 0,0-2 0 16,-3-1-18-16,3 1-3 0,0-1-1 0,0-2 0 15,1 3-21-15,-1-3-4 0,3-3-1 0,0 0 0 16,-3 0-20-16,0 0-8 0,3-2 0 0,0-3 9 16,3 0-9-16,-3 0 0 0,0-3 0 0,0-5 0 31,0 0-35-31,0 0 1 0,0 0 0 0,0 0 0 16,0 0-107-16,0 0-22 0,0 0-4 0,0 0-1 0</inkml:trace>
  <inkml:trace contextRef="#ctx1" brushRef="#br3" timeOffset="3.647">16721 8923 345 0,'0'0'15'0,"0"0"4"0,0 0-19 0,0 0 0 16,0 0 0-16,-3 8 0 0,3-3 289 0,-3 3 55 15,-3 0 10-15,3 3 2 0,-3-1-290 0,0 3-58 16,0-2-8-16,-2 2-10 0,2 0 10 0,0-2 12 15,0 0-2-15,0-3-1 0,0 0 31 0,3-1 5 16,3 1 2-16,-3-2 0 0,0 2-27 0,3-8-6 16,0 0-1-16,0 0 0 0,0 5-13 0,0-5 0 0,6 3 0 0,-6-3 0 15,6 5-10-15,0-2 2 0,0-1 0 0,0-2 0 16,3 0 8-16,-1 0 0 0,4 0 0 0,0 0 0 16,0 0 0-16,0-2 9 0,3-1-9 15,-3 3 0-15,-3-3 8 0,0 1-8 0,0 2 0 0,0-3 0 16,0 3 0-16,-3 0 0 0,-1-3 0 0,-5 3 0 31,0 0-22-31,6 0-8 0,0-2-2 0,-6 2 0 16,0 0-121-16,6-6-25 0,6-2-5 0,-6 3-1 0</inkml:trace>
  <inkml:trace contextRef="#ctx1" brushRef="#br3" timeOffset="3.647">16864 8952 633 0,'0'0'56'0,"0"0"-44"15,0 0-12-15,0 0 0 0,0 0 132 0,0 0 25 16,-3 0 5-16,3 0 1 0,0 0-131 0,-3 8-32 16,0-3 0-16,0 6 0 0,3 2 68 0,-3 0 6 15,0 1 2-15,0 1 0 0,0 4 12 0,0-3 2 16,3 2 1-16,-3 1 0 0,0-1-40 0,3 1-8 16,3 2-2-16,0-5 0 0,-3 0-21 0,0 0-4 15,0-3 0-15,3 0-1 0,0-2-15 0,-3-1-10 16,3-2 2-16,0 0 0 15,-3-3-121-15,0-5-24 0,0 0-5 0,0 0-1 0</inkml:trace>
  <inkml:trace contextRef="#ctx1" brushRef="#br4" timeOffset="3.647">16376 9502 172 0,'0'0'16'0,"0"0"-16"15,0 0 0-15,0-2 0 0,-3-6 176 0,3 3 33 16,0 5 7-16,-3-6 0 0,3-4-88 0,0 2-17 16,0 2-4-16,0-2-1 0,0 3-34 0,0 0-8 15,-3 0 0-15,3 5-1 0,3-6 1 0,-3 6 0 16,0 0 0-16,0 0 0 0,0 0-24 0,0 0-4 15,0 0 0-15,0 0-1 0,0 8-7 0,3 5-2 16,0 6 0-16,-3 5 0 0,0 2 11 0,0 9 3 16,0 4 0-16,0 4 0 0,-3-1-16 0,-3 6-2 15,3-1-1-15,3-12 0 0,0-1-11 0,0-2-2 16,-3 0-8-16,3-3 12 0,0 0-12 0,0-3 0 16,0-5 0-16,0 6 0 0,0-9 0 0,0 1 0 0,0-6 0 15,-3-2 9-15,3-3-9 0,3-3 0 0,-3 0 0 0,0-5 0 16,0 0 8-16,0 0-8 0,0 0 0 0,0 0 8 15,3-8-8-15,-3 0-12 0,3 0 2 0,-3 0 1 16,3-5-5-16,0-3-1 0,-3-2 0 0,0-1 0 16,0 1-9-16,-3-3-1 0,0-3-1 15,0 0 0-15,3-2 11 0,0-1 3 0,-3 1 0 0,3-1 0 16,0 1 12-16,-3-1 0 0,3 3 0 0,0 3 0 16,-3-3 0-16,3 3 0 0,0 0 0 0,-3 0 0 15,3-3 0-15,0 6 0 0,0-1 0 0,0 1 0 16,0 2 0-16,0 2 13 0,0 1-1 0,0 0 0 15,0 2 4-15,3 4 1 0,-6 1 0 0,3 4 0 16,3-4-5-16,-3 6-2 0,0 0 0 0,0 0 0 16,0 0-10-16,0 11 0 0,0 2 0 0,0 6 0 0,0 4 0 15,0 4 0-15,-3 2 0 0,0 0 0 0,-3 3 0 16,3-3 0-16,3 0 0 0,-3 0 0 0,3-5-11 16,-3 0 3-16,0-3 0 0,3-3 0 15,0-2-16-15,0-2-4 0,0-1 0 0,0-3-594 16,0-4-119-16</inkml:trace>
  <inkml:trace contextRef="#ctx1" brushRef="#br4" timeOffset="3.647">15650 10979 57 0,'0'0'0'0,"0"0"0"0,0 0 0 0,0 0 0 16,0 0 0-16,0 0 0 0,0 0 217 0,0 0 39 16,0 0 7-16,0 0 1 0,0 0-158 0,0 0-32 15,0 0-6-15,0 0-2 0,3 8-2 0,-3 0 0 16,0-3 0-16,-3 6 0 0,0-4-20 0,3 1-4 16,-3 3 0-16,0-3-1 0,0 2-17 0,0 1-3 15,0-3-1-15,3 0 0 0,-3 0-7 0,0 0-2 16,0-3 0-16,3-5 0 0,0 8-9 0,0-8 0 15,0 0 9-15,0 0-9 0,0 0 0 0,0 0 0 16,-3 5 0-16,3-5 0 0,0 0 8 0,0 0-8 0,0 0 8 16,0 0-8-16,0 0 0 0,6-2 0 0,0 2 0 15,0-3 0-15,-3 3 0 0,3-3 0 0,0 1 0 0,0-1-8 16,-6 3-1-16,9-3 0 0,-1 3 0 0,1-2 0 31,-3 2-31-31,0 0-7 0,-6 0-1 0,9-3 0 16,-9 3-27-16,6 0-5 0,-6 0-2 0</inkml:trace>
  <inkml:trace contextRef="#ctx1" brushRef="#br4" timeOffset="3.647">15724 11021 460 0,'0'0'41'0,"0"0"-33"0,0 0-8 0,0 0 0 0,0 0 155 15,0 0 29-15,0 0 5 0,0 0 2 0,0 8-102 16,-3 3-20-16,3-1-4 0,-3 3-1 0,3-2-6 0,-3 2-2 15,3 0 0-15,0 3 0 0,-3-2-21 0,3-1-5 16,0 0-1-16,0 0 0 0,0-2-21 0,0-1-8 16,0-2 0-16,0 3 0 0,3-6 0 0,-3-5-15 15,0 0 2-15,0 0 0 16,0 0-44-16,0 0-9 0,0 0-2 0,0 0 0 16,0 0-31-16,0 0-6 0,0 0-2 0,0 0-409 15</inkml:trace>
  <inkml:trace contextRef="#ctx1" brushRef="#br4" timeOffset="3.647">15679 10955 345 0,'0'0'15'0,"-3"-3"4"0,-2-2-19 0,-1 0 0 0,3 2 0 0,-3 0 0 16,-3 1 182-16,3-1 33 0,0 3 6 0,0 0 2 15,-3 0-131-15,3 3-27 0,-3 2-5 0,0 0 0 16,3 1-10-16,-3 2-2 0,0 2 0 0,0 1 0 15,3-1-12-15,-3 6-2 0,1-3-1 0,2 9 0 16,0-1-9-16,0 5-3 0,0 3 0 0,3 0 0 16,3 3-9-16,3-3-3 0,-3 0 0 0,6-2 0 15,3-6-9-15,0 0-12 0,2-5 2 0,1-3 1 16,0 1 9-16,3-9 0 0,0 3 0 0,3-8 0 16,-3-3 8-16,6-2-8 0,-7-6 8 0,4 1-8 0,0-6 14 0,0-3-2 15,0 1 0-15,-3-6 0 0,0 0-4 16,-3 3 0-16,-3-6-8 0,-1 6 12 0,-2-2 4 0,0 4 1 15,-6 0 0-15,0 4 0 0,-6-1-6 0,0 2-2 16,-2 4 0-16,-1-3 0 0,0 5-9 0,-3-3 0 16,3 6 0-16,0-3 0 15,0 3-36-15,3-1-13 0,0 4-3 0,0-1-484 16,0 0-96-16</inkml:trace>
  <inkml:trace contextRef="#ctx1" brushRef="#br4" timeOffset="3.647">15926 11108 172 0,'0'0'16'0,"0"0"-16"15,0 0 0-15,0 0 0 0,0 0 216 0,3 8 41 0,-3 3 8 16,3 0 2-16,0 2-157 0,-3-3-31 16,0 4-7-16,0 1 0 0,0-4-10 0,0 2-2 0,0 0 0 0,3-2 0 15,-3 0-17-15,0-1-4 0,0-2-1 0,0 0 0 16,3-3-21-16,-3-5-4 0,0 0-1 0,0 0 0 16,0 0-2-16,0 0-1 0,0 0 0 0,0 0 0 15,0 0 5-15,0 0 1 0,0 0 0 0,0 0 0 16,0 0 1-16,0 0 1 0,-3-5 0 0,3-3 0 15,-3 3-6-15,3-6-2 0,0 1 0 0,-3-1 0 16,3 1-9-16,3-1 0 0,0 0 0 0,0 1 0 16,3-1 0-16,-3-2 0 0,3 5 0 0,0-3 0 15,0 4 8-15,0-1-8 0,0 0 8 0,3 2-8 16,0 1 0-16,-3 2 0 0,-3-2 0 0,3 5 0 16,0 0-12-16,0 0-8 0,-6 0-2 0,6 0 0 15,-6 0-30-15,6 3-5 0,-6-3-2 16,3 5-469-16,6-2-95 0</inkml:trace>
  <inkml:trace contextRef="#ctx1" brushRef="#br4" timeOffset="3.647">16081 11148 993 0,'0'0'44'0,"0"0"9"0,0 0-42 0,0 0-11 16,0 0 0-16,0 0 0 0,0 8 76 0,3 0 14 15,0-3 2-15,0 3 1 0,0 0-13 0,0 0-2 16,0 0-1-16,3 0 0 0,0-3-29 0,0 1-7 15,0-1-1-15,0 0 0 0,3-2-20 0,-3-1-4 0,-6-2 0 0,6 3-1 16,3-3-7-16,-3 0 0 0,0 0-8 16,0-3 12-16,-4 1-12 0,4-4 9 0,0 4-9 0,-3-3 8 15,-3 5-8-15,3-6 0 0,3 1 9 0,-6 0-9 16,0-1 0-16,3 1-8 0,0 0 0 0,-3-1 0 16,0 1-4-16,-3 0-1 0,3 0 0 0,-3 2 0 15,3-2 13-15,-3-1 0 0,-3 4 0 0,3-4 10 31,3 6-30-31,-6-2-5 0,0 2-2 0,1 0 0 0,-1 2 27 0,0 1-10 0,0 0 10 0,0 5 0 16,0-3-10-16,0 0 10 0,0 6-8 0,0-1 8 16,0 1 0-16,0 0-8 0,3-1 8 0,3 3 0 15,-3 1 0-15,3-4 8 0,0 1 0 0,0-1 0 16,3-2 1-16,-3 3 1 0,3-3 0 0,0-3 0 16,-3-5-10-16,6 8 0 0,0-3 0 0,0 1 0 15,3-4-44-15,-3-2-4 0,-6 0 0 0,9-2-668 16</inkml:trace>
  <inkml:trace contextRef="#ctx1" brushRef="#br4" timeOffset="3.647">16260 11185 576 0,'0'0'51'0,"0"0"-41"16,0 0-10-16,0 0 0 0,-3-3 139 0,3 3 25 15,-6 0 6-15,0 3 1 0,0 0-90 0,0 2-17 16,3-2-4-16,-3 2-1 0,3 3-27 0,-3 0-4 15,3 0-2-15,0 2 0 0,-3 1-26 0,6-3 0 0,-3 3 0 0,3 2 0 16,0-3 42-16,0 1 3 16,0-3 1-16,3 0 0 0,0-3-30 0,-3-5-5 0,3 5-2 0,-3-5 0 15,0 0-9-15,6 3 8 0,3-3-8 0,-3-3 8 16,-6 3-8-16,9-2 0 0,-3-1 0 0,0-5 0 16,-3 3-14-16,3-3 2 0,-3 3 0 0,3-1 0 15,-3-2 12-15,0 0 0 0,-3 1 0 0,0-1-9 16,3 0 9-16,-3-3 0 0,0 3 8 0,-3 0-8 15,3 0 18-15,0 3-1 0,0 5 0 0,0 0 0 16,0 0-17-16,0 0 0 0,0 0 0 0,0 0 0 16,0 0 32-16,0 0 2 0,0 0 1 0,0 8 0 15,-3-3-27-15,3 3-8 0,3 0 0 0,0 0 0 16,0 0 0-16,0 0 0 0,3-3 0 0,0 6 0 16,0-3-28-16,2-3-5 15,-2 0-2-15,0-2 0 0,0 0-177 0,0-1-35 16</inkml:trace>
  <inkml:trace contextRef="#ctx1" brushRef="#br4" timeOffset="3.647">16435 11180 633 0,'0'0'56'0,"0"0"-44"16,-2-3-12-16,2 3 0 0,-6-5 107 0,3 2 19 16,-3 1 4-16,0 2 1 0,0 0-69 0,0 0-14 15,0 2-2-15,3 1-1 0,-3 0-36 0,0 2-9 16,3 3 0-16,0 0 0 0,-6 0 0 0,6 2 0 15,3 1 0-15,0-1 0 0,-3 4 0 0,0-6 0 16,3 2 0-16,6 1 0 0,-3-3 43 0,0 0 6 16,3 0 2-16,-3-3 0 0,3 0-31 0,0-2-5 0,0-1-2 0,0 1 0 15,-6-3-13-15,6 0 0 0,3 0 0 0,-3-3 0 16,3-2 0-16,-4 2-18 0,1-2 4 0,0 0 1 16,0-3 13-16,-3 0 0 0,0 0 0 0,0-2 0 15,0-1 22-15,0 0 7 0,3-2 2 0,-3 0 0 16,-3 0-31-16,3-1 0 0,-6 1 0 0,3-3 0 15,0 3 0-15,0-3 0 0,0 3 0 0,-3 0 0 16,0 0 16-16,0 2-2 0,0-2-1 0,0 2 0 16,0 1 1-16,-3 2 0 0,3 0 0 0,0 2 0 15,3-2 19-15,0 8 4 0,0 0 1 0,0 0 0 16,0 0-29-16,0 0-9 0,0 0 0 0,0 0 0 16,0 0 12-16,0 8-12 0,0 3 12 0,3 2-12 15,-3 0 19-15,3 3-3 0,0 3-1 0,3-1 0 16,-3 4-5-16,3-4-1 0,-3 3 0 0,3 0 0 15,0-2-9-15,0-1 0 0,-3-2 0 0,3 0 0 16,0-3-28-16,3-2-8 0,-6 0-2 0,3-4-774 16</inkml:trace>
  <inkml:trace contextRef="#ctx1" brushRef="#br4" timeOffset="3.647">16733 10913 345 0,'0'0'31'0,"0"0"-31"0,0 0 0 0,-3 8 0 16,3-1 284-16,-3 4 50 0,0 0 10 0,0 2 3 16,3 0-234-16,-3 3-46 0,0 0-10 0,0 2-1 15,0 1 0-15,0 5 0 0,0 0 0 0,0-1 0 16,0 1-29-16,0 0-6 0,0 0-1 0,3-3 0 16,0-3-20-16,0 4 0 0,3-6 0 0,0-1 0 15,-3-4-33-15,3 0-11 0,0-1-3 16,3-2-537-16,-3-3-107 0</inkml:trace>
  <inkml:trace contextRef="#ctx1" brushRef="#br4" timeOffset="3.647">16799 11167 403 0,'0'0'36'0,"0"0"-36"16,0 5 0-16,0 3 0 0,0-8 243 0,3 8 41 16,0-3 9-16,0 3 2 0,0-3-179 0,2 1-35 0,-2-1-7 0,6 0-2 15,-3-2-35-15,0-1-7 0,3-2-2 0,-3 0 0 16,0 0-11-16,3 0-2 0,0-2-1 0,0-1 0 16,-3-2-3-16,0 2-1 0,-3-2 0 0,3 0 0 15,0-1-10-15,-3 1 0 0,0 0 0 0,0-1 0 16,-3 1 0-16,3-3 0 0,-6 3 0 0,3 0 0 15,0 5 0-15,-3-6 8 0,0 1-8 0,0 0 8 16,-6 0-19-16,3 2-4 0,0-2-1 0,0 5 0 16,-3-3 16-16,0 3 0 0,3 0 0 0,0 3 0 15,-3-3-12-15,0 5 12 0,3 3-13 0,0 0 5 16,-3 0 8-16,4 2-12 0,-1 1 12 0,0 2-12 16,3-2 12-16,0 2 0 0,0 0 10 0,3 0-10 15,-3-2 28-15,3 2-1 0,6-2 0 0,0-1 0 16,-6-2-10-16,6 3-1 0,0-6-1 0,-1 3 0 15,1-3-15-15,0 1 0 0,6-4-12 0,-3 1 12 16,0 0-71-16,0-3-7 16,0 0-2-16,0-3-454 0,0 0-91 0</inkml:trace>
  <inkml:trace contextRef="#ctx1" brushRef="#br4" timeOffset="3.647">16962 11180 918 0,'0'0'40'0,"3"5"9"0,-3 0-39 0,0 1-10 15,3-1 0-15,0 3 0 0,0-3 108 0,-3 6 20 16,3-1 4-16,0 4 1 0,0-1-45 0,0 0-10 16,-3-5-2-16,0 3 0 0,3-1-10 0,-3-2-2 15,0-3-1-15,0 1 0 0,0-1-27 0,0-5-6 0,0 0-1 0,0 0 0 16,0 0-19-16,0 0-10 0,0 0 10 0,0 0-10 16,0 0 8-16,0 0-8 0,0 0 0 0,0 0 0 15,3-8 0-15,3 0 0 0,0 3 0 0,0-6 0 16,-3 3 0-16,0 0-16 0,3-2 1 0,0-1 1 15,0 1-7-15,0-1-2 0,0 0 0 0,3 4 0 16,-3 1 14-16,2-2 9 0,-2 3-12 0,0 5 12 16,-6 0 8-16,6 0 9 0,0 0 2 0,-3 5 0 15,3 1 4-15,-3 4 1 0,3 1 0 0,-3-1 0 16,-3 4-6-16,3-1-1 0,-3 0 0 0,0 0 0 16,0 0-7-16,0-2-2 0,3 2 0 0,0-5 0 15,0 0-17-15,0 0-4 0,3-3-1 0,-6-5-605 16,6 3-121-16</inkml:trace>
  <inkml:trace contextRef="#ctx1" brushRef="#br4" timeOffset="3.647">17260 11116 979 0,'0'0'87'0,"0"0"-70"15,0 0-17-15,0 0 0 0,6-2 213 0,0 2 39 0,-6 0 8 0,9-3 2 16,0 0-169-16,3 1-33 0,0 2-8 0,-4-3 0 16,4 0-20-16,0 1-4 0,0 2-1 0,0-3 0 15,0 1-11-15,0-1-1 0,-3 0-1 0,3 1 0 31,-3 2-107-31,0 0-22 0,0 0-4 0,-3-3-762 0</inkml:trace>
  <inkml:trace contextRef="#ctx1" brushRef="#br4" timeOffset="3.647">17317 11235 1677 0,'0'0'74'0,"0"0"16"0,0 0-72 0,0 0-18 0,0 0 0 0,0 0 0 15,0 0 70-15,0 0 10 0,0 0 3 0,8 3 0 0,1 0-19 0,0-1-3 16,-3-2-1-16,6 0 0 0,-3 0-17 0,3 0-4 16,-3-2-1-16,3-1 0 0,0-2-26 0,0-1-4 15,0 4-8-15,-1-1 11 16,-2-2-120-16,0 2-24 0,0 3-5 0,-3-2-768 16</inkml:trace>
  <inkml:trace contextRef="#ctx1" brushRef="#br4" timeOffset="3.647">17793 10997 1105 0,'0'0'48'0,"0"0"12"0,0 0-48 0,-3-2-12 0,-6-4 0 0,3 4 0 0,3-4 110 0,-3 4 20 16,3-1 4-16,-3 0 1 0,-3 1-47 0,3 2-8 16,0 0-3-16,0 0 0 0,0 0-20 0,0 2-4 15,0 1-1-15,0 2 0 0,3-2-35 0,-2 2-7 16,-1 3-2-16,3 3 0 0,-6-1-8 0,3 4 12 15,0-1-12-15,0 0 12 0,0 6-4 0,3-3 0 16,-3 2 0-16,3 1 0 0,3-4 1 0,0 1 0 16,0 0 0-16,6 3 0 0,-3-6-9 0,6 0 0 15,-3 0 0-15,-3-2 0 0,3-3 0 0,3 0 0 16,0-3 0-16,2 0 0 0,4-2 0 0,-3 0 0 16,3-3 0-16,0-3 0 0,3-2 0 0,-3-3 0 0,0 0 0 15,0 0 0-15,-1 0 0 0,-2-3 0 16,0-2 0-16,0 0 8 0,-3 0 4 0,0 0 1 0,-3-3 0 0,0 2 0 15,-3 1-1-15,0 0 0 0,0 0 0 0,-6 0 0 16,3-1 5-16,-6 1 1 0,3 2 0 0,-6-2 0 16,0 3 14-16,0-1 2 0,-3 3 1 0,3 0 0 15,-6 0-11-15,4 3-1 0,-1 0-1 0,0 2 0 32,0 0-86-32,3 3-18 0,-6 0-3 0,6 3-955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6T01:01:07.50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8116 4961 88 0,'15'-5'33'0,"-9"2"-18"0,3-2 2 0,-3 5 14 16,0-3-1 0,0 3 2-16,-3-3-12 0,3 3-4 15,-1 0-9-15,1 0-3 0,3 0 0 16,3 0 2-16,3 0 3 15,0 0 2-15,6-2 3 16,6-1-3-16,2 0 1 16,7 1-3-16,3-1 0 15,8 1-3-15,10-1 1 16,0 0-2-16,8 3 2 16,4 0-6-16,5 0-3 15,12 0 3-15,-5 0 3 16,5 0-1-16,3 0-2 15,9 0 0-15,1 0 1 16,-1 0-1-16,0 0 2 0,-3 0 0 16,7 0 1-16,-7 0-2 15,-3 0-2-15,0 0 1 16,-2 0-1 0,8 0 0-16,-9 0 2 0,-2 0-1 15,-4 0-1-15,3 0 1 16,3 0 1-16,1 0-1 15,-13 0 2-15,-2 0-2 16,-4 0 2-16,15 0-4 16,-5-2 0-16,-1-4 1 15,-3 4 2-15,-11-1-1 16,-9 0-1-16,-4 3 1 16,1 0-1-16,-4 0 0 15,-8-2 0-15,-6 2 0 0,-18 0 0 16,-4 0 0-16,4 2 0 15,9 1 0-15,-6 0 2 16,-3-3-3-16,-6 0 0 16,3 2 1-16,-7-2 2 15,-2 0-3-15,-6 0 0 16,0 0-4-16,0 0 1 16,0 0 2-16,0 0 1 15,-3 0-2-15,0 3 2 16,-5-3-1-16,-4 0-2 15,0 3 0-15,0-3 0 16,-6 0-2-16,-3 0-1 0,0 0-1 16,-3-3 0-16,1 0-11 15,-1 1-5-15,-6-4-60 16</inkml:trace>
  <inkml:trace contextRef="#ctx0" brushRef="#br0" timeOffset="1">5032 8340 104 0,'-3'2'38'0,"3"-2"-20"0,0 0 12 0,0 0 21 15,0 0 6 1,0 0 5-16,0 0-10 0,0 0-4 16,0 0-27-16,0 0-4 15,0 0-2-15,0 0-4 0,0 0 1 16,0 0-5-16,0 0-2 16,0 0 0-16,0 0 1 15,6 0-1-15,3 0 2 16,0-2-2-16,3-1 2 15,0 0-4-15,0-2 0 16,0 2-1-16,0 1 1 16,0 2 0-16,-1-5 1 15,4-1-5-15,0 6-1 16,0-2 1-16,0 4 0 16,3-4 1-16,3-1 2 0,-3 0-3 15,2 1 0-15,1-4 1 16,0 6 2-16,0 0-1 15,0-5-1-15,-3 0 3 16,-1 2 2-16,-2 0-2 16,-3 1 0-16,3-1-1 15,-6 3 1-15,0-2 0 16,-3 2 3-16,0 0-5 16,-3 0-1-16,0-3-5 15,0 0 1-15,-3 1-27 16,0-1-9-16,0-2-33 15,0-3-11-15,-6-3-46 16</inkml:trace>
  <inkml:trace contextRef="#ctx0" brushRef="#br0" timeOffset="2">5327 7760 88 0,'-3'0'33'0,"3"0"-18"0,0 0-9 0,0 0 11 0,0 0-3 15,0 0 2 1,3-2-3-16,-3-1 2 0,3 0-6 15,0-2-3-15,0 0 3 16,3-3 2-16,0 0-6 16,0-5 1-16,3 2 1 0,0 0-1 15,2-7-1-15,1-3-1 16,0 0 2-16,0 2-3 16,3 1 0-16,-3-1 1 15,-3 1 2-15,0-1 1 16,3 0 3-16,0-4-3 15,-3-4 1-15,0 3-5 16,2 1-2-16,1-4 2 16,0 1 0-16,-3-3-1 15,0 2 1-15,-3 1-2 0,3-1-1 16,-3-2 3-16,3 5 2 16,-3 0 2-16,0 1 1 15,0-1 0-15,0 0 0 16,0 0-2-16,0 3 1 15,0-8-4-15,-1 2-2 16,1 4 0-16,0-1-1 16,0 0 0-16,0 3 2 15,0 0 1-15,-3 0 3 16,0 2 1-16,0 0 3 16,0 4-1-16,0-1 0 15,0-3-1-15,0 3 0 16,-3-2-2-16,0-1 1 0,3 1-6 15,0-1-1-15,0 3 0 16,0-5 2-16,-3 3-3 16,3-1 0-16,-3 3 1 15,0-5 2-15,0-3-3 16,0 3 0-16,0 3 3 16,0 2 3-16,-3 0-2 15,3 0-2-15,0 0-3 16,-3 0 1-16,0 0 1 15,3 1 2-15,-3-1-1 16,3 2-1-16,0 1 1 16,-3 3-1-16,0-1 0 15,0 3 2-15,0 0-1 0,3 5 2 16,-3 1 0-16,3 2 1 16,-3 2-5-16,0 4 1 15,0 7-2-15,0 3 0 16,-3 2 0-16,0 1 0 15,-3-3 4-15,1 2 1 16,2-2-1-16,0 3 1 16,-3-6-4-16,3-2-2 15,3-6 2-15,0 0 0 16,3-2-2-16,-3-3 2 16,3 0-1-16,3-6-2 15,0-1 0-15,3-4 3 16,0-2-2-16,0-3 1 15,0-3 2-15,2-2 0 16,1 0 0-16,0 2 0 0,0 4-3 16,0-12 0-16,0 14 2 15,-3-3 2-15,0 5-2 16,3 1-2-16,0 7-1 16,3 1 3-16,0 7 0 15,-3 3 1-15,0 2 0 16,0 4 0-16,-4 1-3 15,4 1 2-15,-3-2 1 16,3-1 2-16,0-3-45 16,3-2-21-16,0-2-53 15</inkml:trace>
  <inkml:trace contextRef="#ctx0" brushRef="#br0" timeOffset="3">5366 7747 100 0,'-3'0'38'0,"3"0"-20"0,-3 3 1 0,3-3 18 16,0 0-5-16,0 0 1 15,0 0-7-15,-3 0-2 16,3 0-13-16,0 0-7 0,0 0 0 16,0-3-3-16,3 0 2 15,0 1 0-15,3-4 1 16,0 1 0-16,2 0 2 15,1-6-1-15,0 3 2 16,3 0-4-16,0 0 0 16,3 1 1-16,3-4 0 0,6 0-2 15,0-2 1-15,-1-3-2 16,1 0 2-16,0 0-4 16,3 1 0-16,-3-1 1 15,5 3 0-15,-2-3 0 16,0 2 2-16,-3 1 3 15,3 0 2-15,-1-6 1 16,4 4 0-16,-3-4 0 16,3 3 2-16,2 0 1 15,1 0 1-15,-3 1-6 16,-3 1-4-16,-1 1 1 0,1 0 0 16,-3 0-1-16,3 2 1 15,0 0-4-15,-4-2 0 16,1 0 1-1,0 2 2-15,3 1-1 0,-3-3-1 16,-1 2 1-16,-2 0-1 16,0 3 0-16,0 1 2 15,3-4-3-15,3 0 0 16,-1-2 1-16,1 3 0 16,-3-1 0-16,3-2 0 15,0 0 0-15,-7-1 0 16,4-2 0-16,-3 3 2 15,0 3-3-15,0-1-2 0,-3 0 2 16,-1 1 2 0,1-9 0-16,0 6 2 0,0-5-2 15,0 2-1-15,0 2 1 16,0 1-1-16,-1 0 0 16,-2 0 0-16,6-3 0 15,3 0 0-15,0 0-3 16,-3 0 2-16,-4 3 1 15,4 0 2-15,-3 0-1 16,0-1 2-16,-3 1 0 16,0 3 1-16,3-4-5 15,-3-2-1-15,2 1-2 16,-2 1 3-16,3 1 0 0,-3 0 3 16,-3-3-1-16,0 3-1 15,0 0 3-15,0-1 0 16,-3 1-1-16,0 0-2 15,-1 0 1-15,1-6-1 16,0-2 2-16,0 2 1 16,0 1 3-16,-3 2 1 15,0 0-3-15,0-2-1 16,0-1-1-16,-3 1 1 16,0 2-4-16,0 0 0 15,0 0 1-15,0 3 2 16,0 0-3-16,0-1 0 15,0 1-1-15,0 0 0 0,0 5 4 16,-3 0 1 0,0-3-1-16,0 3-4 15,0 1 1-15,0 1 1 16,0 4 0-16,0-1 0 16,0 0 2-16,-3 3-6 15,0 6 1-15,-3 2-1 16,-3-1 2-16,-3 4-1 15,0 2-1-15,0 0 3 16,0 6 2-16,0-6 0 16,3-2-1-16,1-1-2 15,2-2 1-15,-3-2-1 16,6-4-2-16,0 1 0 16,3-3 0-16,0 0-2 0,0-3 1 15,0-2-2 1,3-3 2-16,3-3 1 0,0-2-1 15,2 3 1-15,1-6 3 16,0 5 0-16,3-2 1 16,-3 2-3-16,0 3 2 15,0 3-1-15,0 8-2 16,0-1 3 0,0 6 0-16,0 3 3 15,-3 2-3-15,0 3 0 16,0 0 3-16,0 0 1 15,0-3-1-15,-3-2 1 16,-1-1-7-16,1-2-1 16,0-3-49-16,-3-5-21 0</inkml:trace>
  <inkml:trace contextRef="#ctx0" brushRef="#br0" timeOffset="4">4330 10435 108 0,'0'-8'44'15,"0"11"-24"-15,3 5-26 0,3 0 8 0,0 8 9 16,0 13 5-16,0 5 5 15,0 8 2-15,-1 3-10 16,-2 6-5-16,3 2-5 16,0 2 0-16,-3 1 2 0,3-3-2 15,-3-8-2-15,0-6-18 16,0-10-9 0,0-7-44-16</inkml:trace>
  <inkml:trace contextRef="#ctx0" brushRef="#br0" timeOffset="5">4226 10737 212 0,'-3'-3'82'0,"6"3"-44"0,3 0-42 0,0 0 13 16,5 0 1-16,7-2 4 15,9-1-5-15,3-2-3 16,6 2-3-16,5 0-25 0,1 1-9 16,-3 2-67-1</inkml:trace>
  <inkml:trace contextRef="#ctx0" brushRef="#br0" timeOffset="6">4583 10798 108 0,'3'13'44'0,"0"3"-24"0,3 8-13 0,-3-14 15 15,0 3-2 1,0-2 0-16,0 0 1 0,0 2-1 16,0 0-11-16,-3 0-1 0,0-7 2 15,0-1 0-15,-3-10 9 16,0-3-4 0,0-6-4-16,0-2-1 15,0-5-6-15,3 0-1 16,3 0-1-16,0 2-2 15,3 4-8-15,3-1-5 16,2 2-22-16,1 7-10 16,6 1-9-1,-3 4-38-15,0-1 15 16</inkml:trace>
  <inkml:trace contextRef="#ctx0" brushRef="#br0" timeOffset="7">4770 10790 44 0,'0'13'19'0,"3"-5"-10"0,-3 2 5 0,3-4 9 0,0-1 4 16,3 0 3 0,3 1-7-16,0-4 4 15,6-2-6-15,-3-2-9 16,0-4-3-16,0-2-5 16,-3 0-3-16,0 1 2 0,-4-4 0 15,-2 3 3-15,-3 0-3 16,-3 0-2-16,-5 0-5 15,-7 3 0-15,0 5-3 16,0 5 2-16,-3 6 1 0,3 5-1 16,0 2 1-1,3 3 0-15,3 1 7 16,6-1 3-16,3 5 1 0,6 1 1 16,3-9-7-16,12-2 0 15,0-3-30-15,6-7-13 16,3-4-22-1</inkml:trace>
  <inkml:trace contextRef="#ctx0" brushRef="#br0" timeOffset="8">5113 10742 140 0,'-24'-5'55'0,"12"7"-30"0,-3 1-29 0,6 2 10 16,-3 3 1-16,-6 6 4 0,-3 7-4 15,4 3-2-15,2-1-2 16,6 4 2-16,6-1 1 0,6-2 0 16,6-5-1-16,3-11-1 15,3-3 2-15,-1-10-5 16,1-3-3-16,3-6-2 16,0 1 3-16,-3-3-2 15,-3-2-1-15,-3-1 5 16,0 1 1-16,-3 2-3 15,0 3 1-15,-3 2 0 16,-3 3 0-16,3 8-3 16,-1 5 2-16,4 9-1 0,0 4 0 15,3 1 2-15,3 2 2 16,0 3 1-16,3-1 1 16,0-1-7-16,-3-7 0 15,3-1-37 1,3-6-50-16,-1-11 11 15</inkml:trace>
  <inkml:trace contextRef="#ctx0" brushRef="#br0" timeOffset="9">5342 10433 128 0,'-6'-11'49'0,"6"14"-26"0,0 2-34 0,0 3 8 0,0 8 5 15,3 15 6-15,0 4 8 16,3 10 2-16,0 0 4 16,0 2 1-16,0 4-12 15,0-4-4-15,0-2-1 0,-1 0-3 16,-2-5-2-16,0-8-29 16,0-3-14-16,-3-5-33 15</inkml:trace>
  <inkml:trace contextRef="#ctx0" brushRef="#br0" timeOffset="10">5196 10713 216 0,'0'-5'82'0,"6"5"-44"0,9-3-31 0,-6-2 20 16,3-1-1-16,5 1 4 15,7-3-21-15,6 0-7 16,3 3-2-16,0 0-19 0,-1-1-7 16,7 4-35-16,-9 2-16 15,-3 0-12 1</inkml:trace>
  <inkml:trace contextRef="#ctx0" brushRef="#br0" timeOffset="11">5514 10745 160 0,'0'2'63'0,"3"4"-34"0,0 2-25 16,3-6 15-16,0 4 4 15,3-1 3-15,3 0-7 16,3-2-1-16,0-1-11 16,0-2-2-16,3-2 1 0,-3-4-3 15,-4 1-2-15,1 0-3 16,-3-3 1-16,-6-3-6 15,-3 3-3-15,-6-2-1 16,0 2 1-16,-3 5-1 16,-5 6 2-16,-4 2 3 15,0 3 1-15,3 3 3 16,3 2 3-16,3 5 4 0,3 4 2 16,0-1 1-16,6 0 0 15,6 3-7-15,6-6 0 16,6 3-19-16,3-10-5 15,9-11-55 1,5-3-33-16,4-5 47 16</inkml:trace>
  <inkml:trace contextRef="#ctx0" brushRef="#br0" timeOffset="12">5884 10739 160 0,'-24'-5'60'0,"12"8"-32"0,-12 2-33 0,15 0 10 15,-6 6-1-15,-3 5 2 0,0 5 2 16,7 3 2-16,2 0-5 16,9-1 4-16,3 4 3 0,3-3 0 15,3-3 3-15,2-8-4 16,4-16 1-16,3-4-3 16,0-4 0-16,0-8-1 15,-3-2 2-15,-3-3-3 16,-3 1 1-16,-3-12-5 15,-3 1 0-15,-6-3-1 16,-3 0 1-16,0-8 2 16,-3 5 4-16,0 6 0 15,0 7 2-15,3 9-4 0,0 4-2 16,3 12-7-16,3 12-3 16,6 12 2-16,3 9 3 15,3 4-1-15,3 4-2 16,0 1-3-16,2 0 1 15,-2-3-28-15,6 0-11 16,3 3-65 0</inkml:trace>
  <inkml:trace contextRef="#ctx0" brushRef="#br0" timeOffset="13">6562 10694 140 0,'-9'-15'55'0,"6"12"-30"0,-3 6-27 0,3-3 11 16,-3 0-6-16,-3 2-2 16,-8 11-3-16,-4 1-1 0,-3 4 2 15,0 6 2-15,3 5 4 0,3 0 2 16,10-2 1-16,5-1 0 16,6 3 2-16,2-5-1 15,4-13 2-15,6-3-2 16,0-8 2-16,0-8-4 15,0 0 1-15,-3-3 1 16,0-5 5-16,-3-2-4 16,0-1 2-16,-3 1-5 15,-3-1 1-15,0 3-3 16,-3 0 0-16,0 6-6 0,3 2 1 16,-3 3-5-16,2 2 1 15,-2 3 2-15,6 8 1 16,0 2-2-16,3 4 0 15,0 2 2-15,0-1 2 16,0 1-16-16,0-2-6 16,0-4-34-1,6-2-57-15,6-3 18 16</inkml:trace>
  <inkml:trace contextRef="#ctx0" brushRef="#br0" timeOffset="14">6803 10663 80 0,'-3'0'33'0,"0"2"-18"0,-3 1 13 16,3 0 19-16,-3 5-9 15,-2 2-4-15,-1 1-12 16,0-1-3-16,0-2-11 15,3 0-5-15,0 0-2 0,6 3-1 16,6-1 2-16,6 4-3 16,3-1-2-16,2 3 4 15,-2 0 1-15,0-1-3 16,-6-1 1-16,-3-1 6 0,-9-3 6 16,-6 1 0-1,-6-3 3-15,-6-3-8 0,1 1-4 16,-4-4-11-16,0 1-5 15,3-3-35 1,3 0-14-16,6 2-23 16</inkml:trace>
  <inkml:trace contextRef="#ctx0" brushRef="#br0" timeOffset="15">7190 10745 116 0,'-3'0'44'0,"3"2"-24"0,3 4-8 0,-3-1 13 16,3 3 6-16,0 8 4 15,3 8-6-15,0 2-1 16,0 11-15-16,0 0 3 0,-3 0 2 15,-3-2-10-15,-3-6-2 16,-3-3-6-16,-3 1-1 16,-3-6-23-16,-6-8-12 15,-5-5-43-15,-1-3-44 16,0-7 43-16</inkml:trace>
  <inkml:trace contextRef="#ctx0" brushRef="#br0" timeOffset="16">7086 10657 208 0,'15'-15'79'0,"-12"15"-42"0,0-6-37 15,3 4 16-15,0-1-14 16,0 3 0-16,0 0-33 16,0 0-14-16,3 3-41 15,0 2-16-15</inkml:trace>
  <inkml:trace contextRef="#ctx0" brushRef="#br0" timeOffset="17">7300 10763 132 0,'0'13'49'0,"0"1"-26"0,3 7-20 0,0-11 12 15,0 6 6-15,0 0 5 16,3 5-10-16,3-2-2 15,0 2-8-15,3 0 5 0,0-8 2 16,0-2 0-16,3-3 2 16,-3-11-2-16,0-5 2 15,-1 0-6-15,1-5-3 0,-3-5-3 16,0-1 0-16,0-2-4 16,-3 0 0-16,-3 0 3 15,0 5 1-15,-3 3-4 16,3 2 1-16,-3 3-5 15,0 3 1-15,0 5-3 16,0 5 2-16,3 8 1 16,0 3-1-16,3 3 4 15,0-1 0-15,3 3-2 16,3-2 0-16,0 2-27 16,2 0-10-16,1-5-44 15,3-5-27-15,6-14 49 16</inkml:trace>
  <inkml:trace contextRef="#ctx0" brushRef="#br0" timeOffset="18">7768 10750 236 0,'-15'-11'90'0,"9"9"-48"0,-6-1-38 0,9 3 21 16,-3 0-10-16,-3 0 0 15,3 0-12-15,0 3-1 16,6-1-2-16,3 4-3 0,6 4 2 15,3 4 1-15,0 4 0 16,0 3 0-16,-3 0 0 16,-3-2 4-16,-6-1 5 15,-3 4-3-15,-9-4 2 16,-3 1-1-16,-6-1 1 0,0-5-4 16,0-10-3-16,7 0-14 15,-1-3-4 1,6-8-29-16,3-3-10 0,6-7-53 15</inkml:trace>
  <inkml:trace contextRef="#ctx0" brushRef="#br0" timeOffset="19">7937 10417 168 0,'-3'-6'63'0,"9"9"-34"0,-3 5-38 0,3 0 9 15,-3 10 11-15,3 14 9 16,-3 5 6-16,3 3 4 16,0 2-16-16,-3 3-1 0,3 0 0 15,0 0-3-15,0-5 0 16,-3 0-17-16,-3-3-6 16,0-6-39-16,0-4-17 15</inkml:trace>
  <inkml:trace contextRef="#ctx0" brushRef="#br0" timeOffset="20">7842 10689 208 0,'27'-16'77'0,"-3"14"-42"0,11-6-39 16,-14 5 13-16,3 0-5 15,3 1 0-15,6-1-24 16,-1 0-12-16,1 1-54 16,3-1-22-16</inkml:trace>
  <inkml:trace contextRef="#ctx0" brushRef="#br0" timeOffset="21">8539 10358 172 0,'-3'-2'66'0,"6"4"-36"0,3 6-42 0,0 0 10 15,-1 8 11-15,-2 11 8 16,0 10 6-16,0 8 1 16,0 0-13-16,0 0-2 0,3-3 1 15,-3 0-6-15,0-2-2 16,0-3-12-16,-3-5-6 15,0-6-47 1,0-5-54-16,0-7 28 16</inkml:trace>
  <inkml:trace contextRef="#ctx0" brushRef="#br0" timeOffset="22">8366 10671 272 0,'12'-6'101'0,"-3"4"-54"0,18-1-57 15,-7 0 16-15,7 1-6 16,6-1 0-16,6 0-29 16,5 1-10-16,1 2-67 15,-3 0-29-15</inkml:trace>
  <inkml:trace contextRef="#ctx0" brushRef="#br0" timeOffset="23">8833 10687 228 0,'-15'-3'88'0,"18"13"-48"0,0-2-49 0,0-2 12 16,3-1 4-16,0 0 5 15,3-2 3-15,3 0 1 16,3-6-8-16,3 0-5 0,0 1 0 15,-3-6-2-15,-1 0 2 16,-2 0 0-16,-3 0 1 16,-3 0-7-16,-6 0-2 15,-6-3-9-15,-3 3-4 16,-6 3 1-16,1 5 2 0,-1 3 4 16,0 2 5-16,-3 3 3 15,3 5 4-15,3 3 9 16,3 0 5-16,6 3 2 15,0 2-1-15,6 0-6 16,3 0-2-16,3-2-6 16,3-4-2-16,3-1-20 15,9-4-7-15,6-4-32 16,2-6-13-16,4-3-11 16</inkml:trace>
  <inkml:trace contextRef="#ctx0" brushRef="#br0" timeOffset="24">9262 10687 236 0,'-6'-3'90'0,"3"16"-48"0,0-5-49 0,0 0 16 15,-3 0 3-15,-3 3 7 16,-3 2-10-16,-3 3-5 16,1-1-2-16,-4 1-2 0,-3 0 2 15,3-3-19-15,0-2-6 16,3-3-32-16,3-3-13 15,3-5-19 1</inkml:trace>
  <inkml:trace contextRef="#ctx0" brushRef="#br0" timeOffset="25">9006 10742 172 0,'-3'-8'66'0,"6"8"-36"0,0 0-20 0,-3 0 17 0,6 3 4 15,3-1 4-15,3 4-6 16,3 2-1-16,2 2-15 15,4 1-6-15,3 2-2 0,0 0-3 16,0-2-2-16,0-1-37 16,-1-2-15-16,1-5-56 15,0-3-30 1,6-3 66-16</inkml:trace>
  <inkml:trace contextRef="#ctx0" brushRef="#br0" timeOffset="26">9509 10382 204 0,'-6'-24'77'0,"6"22"-42"0,0 2-43 0,0 0 10 15,3 5 1 1,0 6 5-16,3 7 9 0,0 9 4 16,0 12-10-16,0 6 4 0,0 6 5 15,-3-4-7-15,0 1 0 16,0-3-7-16,-3-3-2 15,0-5-7-15,0-5 0 16,0 0-28-16,0-6-11 16,0-5-26-16,0-5-7 15</inkml:trace>
  <inkml:trace contextRef="#ctx0" brushRef="#br0" timeOffset="27">9250 10657 232 0,'-6'-8'88'0,"12"6"-48"0,18-1-47 15,-9 3 14-15,17 0 8 16,13-2 10-16,6-1-9 16,11 0-1-16,4 1-9 15,-1-1-8-15,1 0-2 0,-7-5-91 16,-2 0-64-1,-1 1 56-15</inkml:trace>
  <inkml:trace contextRef="#ctx0" brushRef="#br0" timeOffset="28">4791 10440 64 0,'0'-2'24'0,"3"2"-12"0,0 0-3 16,-3 0 9-16,0 0-2 15,0 0 3-15,0-3-4 16,0 1-1-16,0-1-4 16,0-2-1-16,0-1-1 15,-3-2 0-15,3 0-4 16,-3 0-1-16,3 1-1 0,-3-4-2 15,0 0 3-15,0 1 0 0,0-1 1 16,0 1-2-16,0-4-2 16,-3-1 1-16,0 1 1 15,3-2-1-15,0 1 2 16,-3-1-2 0,1 0-1-16,-1 0-2 0,3 0 1 15,0-2 1-15,0 2 0 16,-3-6 0-16,3 1 0 15,-3 0 0-15,3 3 0 16,0-1-3-16,0 1 2 16,0-4 1-16,3 1 2 15,0 3-1-15,0-1 2 0,0 1 0 16,0 2 1-16,0 3-5 16,0-1-1-16,0 1 1 15,0 0 0-15,0-3 3 16,0 0 1-16,0 0-4 15,0 0-1-15,0 1-2 16,0-1 3-16,3 0 0 16,-3-3 3-16,0 3 1 15,0-5 1-15,3-3-5 16,0 1-1-16,-3 1 1 16,0 4 0-16,0-1 1 15,0 1 0-15,0 2 2 16,3 0 3-16,-3-2-7 0,0 2 0 15,3 0 0 1,-3 3 1-16,0-1 1 0,0 1 0 16,0 3 2-16,0-1 1 15,0-2-4-15,0 0-1 16,0 2 3-16,0-5 3 16,0 0-1-1,0 0-4-15,0 3 0 16,0-3 5-16,0 3 2 15,0 0-2-15,3 0-1 16,0-3-1-16,-3 2-2 16,0-7 1-1,0 0-1-15,3 3 0 0,-3 2-3 16,0 0 2-16,0 3 1 16,3-1 0-16,-3 1 0 15,3 0 0 1,0 0 0-16,0-1 2 0,-3 4-1 15,3-1-1-15,0 1 1 16,-1-1-1-16,-2 1 0 16,0-1 0-16,3 3-3 15,-3 0 2-15,0 0 1 16,0 0 2-16,0 0-3 16,3 0 0-16,0 0 1 15,0-2 2-15,0-1-1 16,-3 1-1-16,0-1 1 0,3 0-1 15,0-2 0-15,-3 0 2 16,0 2 1-16,0-2 3 16,0 3-5-16,0-1-1 15,0 0 0-15,3 1 2 16,-3-1-1-16,3 1-1 16,0-4-2-16,0-1 1 15,0-1 1-15,0 0 0 16,-3 3 0-16,3-1 0 15,0 1 0-15,-3 0 2 16,6 0-1-16,-6-1 2 16,6 1-4-16,0 0 0 15,-3-3 1-15,3 6 0 0,-3-1-3 16,3 0 2-16,0 1 1 16,0 2 2-16,0 0-1 15,0 0-1-15,0 0 1 16,0 3-1-16,0-1 0 15,-1-1 0-15,-2-7 2 16,3 4 1-16,-3-1-4 16,0 3 1-16,0 0-2 15,0 0 0-15,0 3 2 16,0 0 2-16,-3-1-1 16,0 4-1-16,0-1 3 15,0 1 0-15,-3-1-4 0,0 3-1 16,-3 0 1-1,-6 5 0-15,-2 3-2 16,-1 0 2-16,0 0 1 0,-3 0 2 16,3 0-3-16,3-3 0 15,3 0 1-15,0-2 0 16,0 0 0-16,6-1 2 16,0-2-3-16,3-2-2 15,3-1-1-15,6-2 3 16,6-3-2-16,0-3 1 15,3 1 2-15,0-1 0 16,-3 3-3-16,0 0 2 16,-1 3-1-16,-2 0 0 0,-3 2 0 15,-3 3-2 1,0 3 3-16,0 5 0 0,-3 2 1 16,0 3 0-16,0 1 0 15,-3-1 0-15,3 0 0 16,0 0 0-16,0-2 2 15,0-1 1-15,0 1-1 16,3 0 1-16,0-1-24 16,0 1-11-16,3-1-38 15</inkml:trace>
  <inkml:trace contextRef="#ctx0" brushRef="#br0" timeOffset="29">5333 11057 56 0,'-3'-3'24'0,"3"6"-12"0,0-3-8 0,0 0 10 16,0 0-10-16,0 5-2 15,0 3 0-15,3 0 3 16,0 8-2-16,0 3 0 16,0-1-1-16,3 1-2 15,0 4 1-15,0 4 1 16,0 2-1-16,0 3-1 16,0 13 3-16,-1-3 0 15,1 3-1-15,0 0 1 16,-3-3-2-16,-3-2-1 0,0 0 3 15,-3-1 0 1,-3-2-1-16,0-2 1 0,-2 2 7 16,-4 3 3-16,0-3-2 15,0-3-1-15,-6 0-6 16,3-7-3-16,0-1 0 16,-3-2 1-16,0 0-1 15,1 0-1-15,-1 0 3 0,-3-3 0 16,0-3 1-16,-3 1 0 15,3-3 2-15,1-3-1 16,-1 0 2-16,3 0-4 16,0 1-2-16,0-1-3 15,0 0 1-15,0 0 3 16,1 0 1-16,-1 1-4 16,0-1 1-16,0 3 0 0,3 0 0 15,-3 5 0-15,3-3 2 16,-2 1-1-16,2 2 2 15,0-2-4-15,-3-1-2 16,3 3 2-16,-3 3 2 16,0 0 0-16,0 0-1 15,1-1-2-15,-4 1 1 16,-3 0 1-16,3 3 0 16,3-1 0-16,-3 0 0 15,4 4 0-15,-1 4 0 16,3-5 4-16,0 0 2 0,0-2-7 15,0-1-1-15,3-5-2 16,0 0 2-16,0 6 5 16,1 2 3-16,-1-3-7 15,0 1-4-15,3-1 0 16,0 3 3-16,0-2 1 16,-3 2 3-16,0 3-1 15,-3 0-1-15,0-1-2 16,3-2-1-16,1 0 2 15,-1 1 2-15,3-1 0 16,0-5 2-16,0 2-4 16,-3 0 0-16,0-2 1 15,3 0 2-15,-3 0-1 0,0 0-1 16,0-1 1-16,-2 1-1 16,-1 0 0-16,-3-3 0 15,0 8 0-15,3 6 2 16,3-6-3-16,0-5 0 15,0-3 1-15,0 3 2 16,1-1-1-16,-4-1-1 16,0-1-2-16,0 13 1 15,3-5 1-15,-3 0 2 16,3-2-1-16,0-1-1 16,0 1 1-16,3-3-1 15,0-1 0-15,1 7 2 0,-4 1-3 16,0 1-2-1,-3 0 2-15,3-6 0 0,0 1 1 16,3 2 2-16,0-3-1 16,0 1 2-16,0 2-2 15,0-3-1-15,3-2-2 16,-2 0 1-16,2 0 1 16,0 0 2-16,0-1-3 15,0 1 0-15,0 3 5 16,0 2 2-16,0-5-2 15,3-1-1-15,-3 1-1 16,0-3-2-16,3 0-2 16,-3 3 1-16,0-3 1 15,0 6 0-15,0-1 0 0,0-2 2 16,0 0-3-16,-6 0 0 16,3-3 3-16,-5 0 1 15,2 0-4-15,3-2 1 16,0-1-2-16,0-2 0 15,0 0 4-15,3 5 3 16,-3 8-4-16,3-5-1 16,-3-3 0-16,0 1 2 15,0-1-1-15,3-3-1 16,-3 1 1-16,0-1-1 16,1 6 0-16,2 3 2 15,-3-6-3-15,3 0-2 16,-3-3 4-16,3 1 1 0,-3-1 0 15,3-2 1-15,0 3-4 16,0-1 0-16,0 1 1 16,0-3 2-16,0 2-3 15,0 3 0-15,3 3 3 16,-6-3 3-16,3 1-2 16,0-1-2-16,0 0-5 15,-2 3 0-15,-1 0 4 16,0 5 4-16,0 0-1 15,3-3-2-15,0-2 0 16,0-3 1-16,0-2 3 16,3-3 2-16,-3-1-6 15,3-1 0-15,0-1-1 16,0-5 2-16,-3 5 1 0,0-2 3 16,3-3-8-16,-3 0-3 15,3-1 5-15,0-1 1 16,0-4-2-16,0-2 1 15,0-2-5-15,0-4-1 16,3-4-4-16,0-6 1 16,0-5 3-16,3-6 1 15,-3-4 3-15,0 2 1 16,0-1 3-16,0 7 1 16,0 1-4-16,3 1 1 15,-3 8-2-15,0 5 0 16,0 0 2-16,0 3 0 0,0 2-3 15,0 3 2-15,0 6 1 16,0 7 0-16,0 5 0 16,0 14 0-16,-3 2 2 15,0 3 3-15,0 1-2 16,0-4 0-16,3 0-1 16,0-7 1-16,0-6-2 15,3-5-1-15,3-3 3 16,0-5 0-16,0-3 1 15,0-10 2-15,0 0-3 16,3-3 0-16,0 5-1 16,6-7-2-16,-3 4-2 15,6-4-1-15,-3-1-12 16,2-2-2-16,4-6-63 16</inkml:trace>
  <inkml:trace contextRef="#ctx0" brushRef="#br0" timeOffset="30">2740 16462 80 0,'0'-2'33'0,"3"4"-18"0,0-2-18 0,-3 0 8 15</inkml:trace>
  <inkml:trace contextRef="#ctx0" brushRef="#br0" timeOffset="31">2758 16465 142 0,'12'3'8'16,"0"-1"-6"-16,3 1-4 15,0-3 1-15,0 3 2 16,-1-3 0-16,4 0 2 16,0 2 0-16,3-2 3 15,3 0 3-15,0-2 2 16,2-1-5-16,-8 0-2 15,3 3 2-15,3-2 1 16,0-1-1-16,3 0 1 16,-4 3-2-16,1-2 0 0,-3-1-3 15,3 3 1-15,3 0 0 0,-4 0 1 16,1 0 0-16,0 0-2 16,0 0 1-16,0 0 0 15,0-5 1-15,2 5-7 16,1-3 0-16,-3 3 3 15,0-2 4-15,0-1-3 16,2-2-3-16,1 5 1 16,0 0 2-16,0 0-2 15,-1 0 0-15,4 0 1 16,-3 0 2-16,0 0-1 16,0 0-1-16,-1 0 1 15,-2 0 1-15,0 0-3 16,3 0 0-16,0 0 1 15,2-3 0-15,-5 3 0 16,0-5 2-16,0 5-3 16,0 0 0-16,-1 0 1 0,-2 0 0 15,0 0 2-15,0 0 3 16,-3 0 0-16,3 0 0 16,2 0-3-16,1 0 1 15,0-6-4-15,-3 6 0 16,0-2 1-16,-3-1 0 15,-1 3 0-15,-2 0 0 16,0 0 2-16,-3 0 1 16</inkml:trace>
  <inkml:trace contextRef="#ctx0" brushRef="#br0" timeOffset="32">4610 17066 48 0,'-9'-3'19'0,"12"3"-10"0,6 0-6 0,-9 0 7 15</inkml:trace>
  <inkml:trace contextRef="#ctx0" brushRef="#br0" timeOffset="33">4627 17063 117 0,'12'0'24'16,"6"-5"-9"-16,0 5-5 15,3-6-4-15,0-2 1 16,8 1-2-16,1-4 2 15,3 3-2-15,3-11 0 16,-1 1 1-16,1-3 1 16,6-3-3-16,0 0-1 15,-1-2-1-15,1-3-2 0,-3 2 1 0,2-5-1 16,-2 3 0 0,0 0-3-16,-1 0 2 0,1-3 3 15,-3 6 3-15,-1-1-4 16,4 1-1-16,0 0 0 15,-6 2 2-15,-4-3-1 16,1 1 2-16,-3-1-2 16,0-4-1-16,-1-9 1 15,1 5 1-15,0-2-1 16,-3-2-1-16,0 7 1 16,-1 0 1-16,1 3 1 15,0-3 3-15,0-2-5 16,0 2-1-16,-3 1 2 15,-1-1 3-15,1 0-2 16,0-5-2-16,0 3 0 0,0-1 1 16,0 1-1-16,-4-3-1 15,1 5 1-15,-3 0-1 16,0 3 6-16,0 0 6 16,0 0-6-16,-3-3-1 15,0 6-3-15,-3-3 1 16,2 2 0-16,1-5 1 15,-3-5-5-15,0 6 1 16,0-1-2-16,0 3 0 16,-3 0 4-16,0 2 1 15,0 3-1-15,3 3-2 16,-3 5 1-16,-3 3-1 0,0 0 0 16,0 5 2-16,-3 0-6 15,0 3 1-15,-3 2-6 16,0 6 1-16,-3 5-1 15,-9 2 1-15,3 3 2 16,0 3 2-16,3-2-1 16,3-1 4-16,0-3 0 15,0-2 1-15,3-2 2 16,3-4 1-16,0-2 1 16,3-5 2-16,6-6-3 15,3-2-2-15,0-3 0 16,0 0 1-16,6-2-1 15,-3-1-1-15,0 1 5 16,-3 2 4-16,-1 8-3 0,1 3-1 16,0 2-2-1,3 6-3-15,0 2 3 0,0 3 0 16,0 5-1-16,0 3-2 16,-3 0-8-16,2 0-5 15,7 2-70 1</inkml:trace>
  <inkml:trace contextRef="#ctx0" brushRef="#br0" timeOffset="34">4860 17058 64 0,'6'-6'24'0,"-3"6"-12"0,5-2-5 0,-2 2 7 0,0-3-5 16,3 0-1-1,3-2 2-15,3 0 4 0,3-3-8 16,0 5-1-16,0-2-1 15,0 0 2-15,2 2-1 16,4-2 2-16,0-1-2 16,3 4 0-16,0-3-1 15,-1-3 0-15,4-3-2 16,0-2 1-16,3 0-2 16,-1-1-1-16,1 1 3 0,3 0-2 15,0-6 2-15,-1 3 0 16,7 1 3-16,-6-7-3 15,-1 4 0-15,1-3-1 16,-3 0 1-16,3-1 2 16,-4 1 2-16,1-5-1 15,3 5-1-15,-1-3-3 16,4-3-2-16,-3 9 3 16,3-3 0-16,-1 2 1 0,-2-7 0 15,3 7 0-15,-4-5 2 16,1 1 1-16,0-1 1 15,-3-11-2-15,-1 4 1 16,4-1-2-16,3-3 2 16,-4 6-4-16,-2-2-2 15,6 1 0-15,-3 1-1 16,-1 6 0-16,-5-4 2 16,0 9 1-16,-3-6 1 15,-1 3-2-15,1-3-2 16,3 0 1-16,-3-2 1 15,0 4-1-15,-1-15 2 0,1 6 0 16,3-1 1 0,-3 3-2-16,0-3 1 0,-7 6 0 15,1-1 3 1,-3 1-1-16,0 2 2 0,0-3-4 16,0 1 0-16,-1-1-1 15,1 1-2-15,0-1 1 16,0 1 1-16,0-6-3 15,0 1 0-15,3-1 1 16,-4-3 0-16,1 6 0 16,0-2 0-16,-3-1 0 15,-3 3 2-15,0 5 1 16,-3-3 1-16,0 1-5 0,0 2 1 16,0 3 0-16,-3 2 0 15,0 4-3-15,-1 1 2 16,-2 4 3-16,0 2 1 15,0 0-4-15,-3 5-1 16,-3 1-6-16,-3 4 0 16,-5 4-1-16,-7 1 1 15,0 1 5-15,-3 0 3 16,3 0-1-16,0 0 0 16,3-2-1-16,3-1-2 15,4 0-2-15,-1-2 1 16,3-1-4-16,6-2 1 15,3 0 4-15,3 0 2 0,6-2-3 16,2-6-1-16,4-3 3 16,-3 1 1-16,0-1 2 15,0 3 0-15,-3 0 0 16,0 3 0-16,0 2 0 16,0 6 2-16,-1 5 1 15,1 2 3-15,-3 4-3 16,0-1-2-16,0 0 2 15,-3 0 2-15,0 1-11 16,0-1-3-16,0 0-45 16,3 0-56-1,0 0 22-15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8T00:40:56.24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87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1" timeString="2021-04-09T23:29:57.492"/>
    </inkml:context>
  </inkml:definitions>
  <inkml:trace contextRef="#ctx0" brushRef="#br0">9 6956 176 0,'-9'-3'68'0,"12"1"-36"0,3-3-40 0,3 5 10 15,0-3-6-15,3 0 3 16,6 1-2-16,3 2 1 16,2 0 2-16,1 2 0 0,0 6 2 15,-3 0-1-15,0 3-1 16,-6 7 9-16,-3 6 4 15,-6 8 5-15,-6 0 3 16,-6 7-5-16,-3 4 1 16,0 2-6-16,0-1-1 15,3 1-4-15,3 8 1 0,6-5-4 16,6-3-2-16,6-3 0 16,5-7-1-16,7-4-3 15,9-4 2-15,0-9-21 16,2-2-10-16,-8-5-20 15,-3-6-5-15,-3 0-4 16,-6-5-3 0,-6 0 36-16,-7 0 37 15,-5 0 22-15,-5 3 8 16,-4 0 1-16,-3 2-4 16,-6 6-2-16,-3 5-11 15,3-1-3-15,3 1-12 16,3 5-3-16,3 3-1 0,6 5 2 15,6 8 3-15,0 6 9 0,3-1 6 16,0 3 2-16,-6-3 4 16,-3-2 4-16,-6-3 1 15,-3 0 0-15,-11 0 4 16,-4-2-18-16,-3-4-4 16,-3-4-11-16,-5-3-4 15,2-6-34-15,3-5-16 16,6-5-62-16,10-10-25 15,2-6 16 1</inkml:trace>
  <inkml:trace contextRef="#ctx0" brushRef="#br0" timeOffset="1">1152 7559 128 0,'-12'-5'49'0,"6"5"-26"0,-9 0-14 0,9 3 16 16,-2 2 6-16,-7 3 3 15,-3 3-12-15,0 4-3 16,0 7-11-16,6 4-7 0,3-2-4 16,6 2-1-16,6 1 3 15,9-6 2-15,3-5 2 16,6-6-12-16,6-4-7 15,-1-9-18-15,10-5-6 16,0-10-39 0</inkml:trace>
  <inkml:trace contextRef="#ctx0" brushRef="#br0" timeOffset="2">1328 7305 204 0,'-12'-2'77'0,"9"4"-42"0,3 6-43 15,3 3 12-15,-3 7 2 16,3 14 6-16,-3 10 3 16,3 6 0-16,0 5-7 15,0-8-3-15,0-3 1 0,3-2-3 16,0-6 0-16,0-4-12 16,3-9-7-16,2-5-33 15,1-6-16-15,0-5-19 16</inkml:trace>
  <inkml:trace contextRef="#ctx0" brushRef="#br0" timeOffset="3">1465 7644 132 0,'-18'13'49'0,"18"16"-26"0,-3-5-18 0,6-13 13 16,6 5 5-16,3-1 3 15,0-1 2-15,0-4 0 16,2-2-15-16,1-2 5 0,0-6 5 15,3-6 1-15,-3-2 3 16,-3-2-6-16,0-1-3 16,-6-2-2-16,-3-6 0 15,-6 4-6-15,-3-1-2 16,-3 0-6-16,-3 3-4 16,-3-1-15-16,3 4-4 0,-6 2-22 15,3 0-8 1,3 3-61-16,4-1-36 15,10 1 68-15</inkml:trace>
  <inkml:trace contextRef="#ctx0" brushRef="#br0" timeOffset="4">1736 7491 228 0,'-15'2'85'0,"3"1"-46"0,3 15-48 16,6-10 12-16,-3 0 2 15,0 3 6-15,0-1 4 16,0 1 3-16,3 2-10 0,0 0-11 16,6 1-3-16,3 4 2 0,0 3 4 15,0 1 7 1,0-4 4-16,-3-2 5 0,-3 0 2 16,0 0-7-16,-3 0-2 15,-3-3-3-15,0-3-1 16,-3-2-3-16,-3-2-2 15,0-6-13-15,0-3-6 16,3-2-28-16,6-1-12 16,3-2-27-1,6-13-32-15,3 0 41 16</inkml:trace>
  <inkml:trace contextRef="#ctx0" brushRef="#br0" timeOffset="5">1813 7625 148 0,'21'3'57'0,"-15"0"-30"0,6-1-7 16,-6 1 21-16,3 0-13 15,-1-3-6-15,4-3-5 16,0 0-1-16,-3-2-8 16,6-3 1-16,-3 0 4 0,-3-2-7 15,-3-1-3-15,0 1 0 16,-6-1 0-16,-3-5-1 16,-6 3 1-16,-3 5-7 15,-6 0-1-15,0 11-1 16,0 5 2-16,1 5 2 15,2 3 1-15,3 2 3 16,3 3 3-16,6 3-7 0,3 0 0 16,9-3 0-16,3-2 1 15,9-3 1-15,2-3 0 16,4-5-40-16,6-6-18 16,-3-18-41-1</inkml:trace>
  <inkml:trace contextRef="#ctx0" brushRef="#br0" timeOffset="6">2471 7559 192 0,'-15'6'71'0,"9"2"-38"0,-6 0-28 0,6-3 17 0,0 3-12 16,0 0-3-16,-3 0-4 16,6 0-3-16,6-3 1 15,3 8-4-15,3-2 0 0,6-1 4 16,0 6 1-16,0-3 4 15,-3 1 1-15,-3-1 21 16,-6 0 11-16,-3 0-5 16,-6-2-2-16,-3-1-16 15,-3-2-5-15,-3 0-5 0,-3-5-1 16,3-3-14-16,0-3-4 16,3-2-23-16,3-3-9 15,7-10-16-15,7-6-5 16,7 0-19-1,3-5-22-15,3-11 46 16</inkml:trace>
  <inkml:trace contextRef="#ctx0" brushRef="#br0" timeOffset="7">2617 7332 212 0,'15'-5'82'0,"-24"7"-44"0,15 3-31 0,-3 1 18 0,0 7-7 15,-3 5 0-15,0 14-8 16,-3 5-4-16,0 3-3 15,0-3 0-15,6 5 2 0,-6-2-4 16,6-3-1-16,0-5-27 16,0-3-11-16,5-5-72 15</inkml:trace>
  <inkml:trace contextRef="#ctx0" brushRef="#br0" timeOffset="8">2542 7583 232 0,'-3'-2'88'0,"6"2"-48"0,6-6-45 16,0 6 17-16,0-5-5 0,6 0 1 16,6-1-4-16,3 1-1 15,-4 0-1-15,1 2-10 0,0 0-5 16,0 1-48-16,-6 2-20 15,-3 0-3 1</inkml:trace>
  <inkml:trace contextRef="#ctx0" brushRef="#br0" timeOffset="9">2777 7665 168 0,'6'32'63'0,"-3"-14"-34"0,0-2-16 0,0-8 17 0,0 0-4 16,0-3-1-16,0 1 0 15,-3-6-1-15,0 0-13 16,0 0 2-16,0 0 3 0,3-3-6 16,-3 0-3-16,0-2-4 15,0-5-3-15,6-6-6 16,0 0-4-16,3-3-5 16,3 3-2-16,0 3-1 15,0 0-2-15,0 5-2 16,0 3-1-16,2 2 8 15,1 3 4-15,0 3 4 16,0-1 5-16,-3 4 3 16,0-1 2-16,0 3 1 15,-3-8 0-15,0 0 0 0,0 0 2 16,0-3-1 0,-1-2 2-16,-2-3-4 0,0 0 0 15,-3 0-1-15,-3-2 1 16,-3-1 0-16,-3 3 1 15,-3 3-7-15,-2 0 0 16,-4 5 1-16,0 5 1 16,0 5 1-16,0 4 2 15,3 4-1-15,3 6-1 16,0 0 5-16,6-3 1 16,3 0-2-16,3-2-3 15,6-4-5-15,3-4-2 16,6-6-22-16,3-5-8 0,12-5-35 31,-1-3-30-31,1-13 36 0</inkml:trace>
  <inkml:trace contextRef="#ctx0" brushRef="#br0" timeOffset="10">3233 7570 192 0,'-12'-8'74'0,"3"5"-40"0,-3 6-24 15,6 0 20-15,0 5-12 16,-6 2 0-16,-3 3-4 15,-2 9 1-15,-1 1-8 16,6 1-2-16,3 0 1 0,3-3-3 16,6 0 0-16,3-2-1 15,6-3-2-15,0-3 1 16,3-5 1-16,0-5-1 16,-1-6-1-16,1-5 1 0,-3-3-1 15,0-2-3-15,-3 0 2 16,0-3 3-16,-3 0 1 15,0 3 3-15,0 2 1 16,-3 3-1-16,0 3-1 16,0 5-3-16,3 8 1 15,-3 3-4-15,3 2 0 16,0 0 1-16,0 3 0 16,3-3-14-16,-3 0-5 15,0-2-21-15,3-3-8 16,0-3-25-1,-3-5-44-15,3-5 30 16</inkml:trace>
  <inkml:trace contextRef="#ctx0" brushRef="#br0" timeOffset="11">3340 7596 132 0,'0'8'52'0,"3"6"-28"0,-3 1-2 16,0 4 20-16,0-1-3 15,0 1 2-15,0 0-14 16,0-4-5-16,0-1-12 16,0-4-2-16,0-2-1 0,0-3-3 15,0-5-3-15,0 0 0 0,0-2-1 16,3-6-7 0,0-11-3-16,0 1-5 15,3-3-2-15,0 2 5 0,0 3 5 16,0 6 2-16,3 4 3 15,0 6 12-15,-1 3 6 16,-2 13 3-16,0 0 1 16,-3-3-5-16,-3 0 1 15,0 0-7-15,0-2-3 16,0-3-1-16,0-3-1 16,0-5-9-16,3 0-2 15,3-2-1-15,0-9 2 16,3-7-5-16,3-1-3 15,0 3 3-15,0 3 4 0,6 5 6 16,-3 3 3-16,-3 5 11 16,2 8 3-16,-2 2-3 15,-3 3 0-15,-9 3-8 16,6-2-1-16,0-1-11 16,0-3-5-16,3-2-36 15,3-2-14-15,0-4-34 16,3-10-28-1,3-5 51-15</inkml:trace>
  <inkml:trace contextRef="#ctx0" brushRef="#br0" timeOffset="12">3775 7570 256 0,'-21'0'96'0,"3"5"-52"0,6 1-49 0,9-1 15 15,0 0-11-15,3 3-1 16,0 3-2-16,3 4 0 15,6 4 3-15,-3 0 6 0,3-1 7 16,-6 1 14-16,-9-1 8 16,-3 3-12-16,-3 0-2 15,-3-5-19-15,-3-2-5 16,3-7-63-16,6-7-25 16,3-5-29-1</inkml:trace>
  <inkml:trace contextRef="#ctx0" brushRef="#br0" timeOffset="13">4289 7554 192 0,'-14'3'71'0,"11"-1"-38"0,3 4-34 0,0-1 12 16,0 0-1-16,0 6 1 15,3-1 10-15,3 14 6 16,-3 0-14-16,0 2 4 0,-1 1 3 0,4-1-9 16,3-2-3-1,0-3-10-15,3-5-1 0,0-5 1 16,3-9 3 0,0-4-5-16,0-6 1 0,0-5-4 15,-3-3 0-15,-1-3-1 16,-2 3 2-16,-6 1 4 15,3 4 3-15,-6 3 2 16,6 8 1-16,0 5-2 16,3 3-2-16,3 0-2 15,0 0 1-15,0 0 5 16,3 0 2-16,0-5-2 16,0-3-1-16,-1-3-3 15,-2-5-3-15,0-8-18 16,-3-2-7-16,-3-4-23 0,0-1-7 15,-3-9-30 1</inkml:trace>
  <inkml:trace contextRef="#ctx0" brushRef="#br0" timeOffset="14">4575 7284 128 0,'0'8'49'0,"6"5"-26"0,6 22-9 0,-6-11 15 16,0 15 8-16,0 9 4 15,0 7-4-15,-3-4 0 0,-3-4-21 16,3-4-5-16,-3-9-3 0,0-5-4 16,0-8-3-1,0-5-3-15,0-8 1 0,0-8-8 16,9-5-2-16,0-6 1 16,3-10 1-16,0-3 1 15,-1-2 0-15,1 2 2 16,0 5 4-1,0 6 14-15,0 5 9 0,-3 6 1 16,0 7-1-16,-3 3-11 16,-3 8-4-16,0 2-6 15,-3-2-1-15,0 0-19 16,3-3-9-16,0-2-27 16,3-3-10-16,0-3-14 15,3-2-20 1,3-9 37-16</inkml:trace>
  <inkml:trace contextRef="#ctx0" brushRef="#br0" timeOffset="15">4894 7652 156 0,'18'5'57'0,"-15"-2"-30"0,14 0-14 0,-11-3 19 15,0 0-5-15,0 0 1 16,3-3-9-16,-3-5-1 16,0 0-11-16,0-3-2 0,-3 1-1 15,-3-1-2-15,-3 1-2 16,0-1 5-16,-6 3 1 15,0 6 2-15,-6 2 2 16,0 5-7-16,4 3-2 16,-1 2-1-16,3 9 0 0,3 2 0 15,0 3 2 1,3-3-3-16,3 0 0 0,9-2 1 16,0-3 0-16,3-3-25 15,2-5-10-15,1-6-15 16,0-4-7-16,0-4-29 15</inkml:trace>
  <inkml:trace contextRef="#ctx0" brushRef="#br0" timeOffset="16">5051 7618 128 0,'3'0'49'0,"-3"2"-26"0,0 11-16 16,0 1 13-16,0 2 1 15,-3-1 2-15,1 1-6 16,-1-2 0-16,0-4-10 15,0 1 0-15,0-3 3 0,3-6 5 0,0-2 3 16,0-2-3-16,3-6 1 16,0-6-9-16,3 1-4 15,2-3-5-15,10 0 1 16,0 1-1-16,0 4 0 16,-3 6 15-16,3 5 6 15,-3 2 4-15,0 14 3 16,-4 0-8-16,1 0-3 15,-3 0-13-15,0 0-4 16,-3 0-30-16,0-3-14 16,3-5-80-1,0 0-40-15</inkml:trace>
  <inkml:trace contextRef="#ctx0" brushRef="#br0" timeOffset="17">5724 7610 176 0,'-15'-3'68'0,"9"3"-36"0,-3 0-31 0,3 0 14 15,1 0-6-15,-4 5 0 16,-3 3 1-16,0 0 4 15,-9 8-8-15,3 5-3 0,3 3 0 16,3 2-4-16,3 1 0 16,3-3 1-16,9-3 0 15,6-5 2-15,0-6 1 16,3-4 5-16,0-12 3 0,3-4-4 16,0-6 1-16,0-5-3 15,-3-8 0-15,0-3 1 16,-4 0 1-1,-5-13 1-15,-3 3 0 0,-3-1-4 16,-3 1-1-16,1 0 3 16,2 10 1-16,0 6 3 15,0 7 1-15,0 6-1 16,3 5-1-16,0 13-8 16,3 11-2-16,0 16-3 15,3 10 3-15,-3 14 0 16,2-6 3-16,1-2-8 15,0-1-3-15,3-7-15 0,0-6-5 16,3-7-25-16,0-9-10 16,6-7-32-1,3-11-15-15,0-5 60 16</inkml:trace>
  <inkml:trace contextRef="#ctx0" brushRef="#br0" timeOffset="18">5888 7620 176 0,'-12'3'66'0,"6"5"-36"0,0 5-31 0,6-2 15 0,0 2 1 16,0 0 5 0,0 0 3-16,3 1 3 15,3-1-14-15,3-3 4 0,3 1 2 16,0-6-2-16,0-2 1 16,-3-6-5-16,0 1-2 0,-1-4-2 15,-2-2 0 1,-3 0-2-16,-3-5 1 0,-3 0-4 15,-6 0 0-15,-2-1-6 16,-4 4 0-16,-3-1-17 16,-3 1-6-16,0 2-38 15,0 0-14-15</inkml:trace>
  <inkml:trace contextRef="#ctx0" brushRef="#br0" timeOffset="19">5956 7612 204 0,'9'29'77'0,"-6"-15"-42"0,3 9-41 0,-3-12 14 15,0 2-5-15,-3-2 3 16,0-3 6-16,0 0 2 16,0-3-7-16,0-5 0 0,0 0 3 15,0 0-4-15,3-5-1 16,0-9-2-16,6 1 0 15,-3-5-2-15,6-1-1 16,0 3-2-16,0 3-1 16,0 2 2-16,-3 4 0 15,-1 4 9-15,1 6 7 16,0 10-3-16,0 5 1 16,0-2-6-16,-3 0 1 0,0 0-10 15,0-3 0 1,0-2-29-16,0-3-9 0,3-3-26 15,0-2-9-15,3-3-9 16</inkml:trace>
  <inkml:trace contextRef="#ctx0" brushRef="#br0" timeOffset="20">6299 7625 212 0,'12'3'79'0,"-9"-6"-42"0,3 6-37 15,-4-3 18-15,4 0-6 16,0-3 3-16,0 1 1 15,3-1-1-15,0 1-7 16,-3-4-1-16,0-2 0 0,0 0-1 0,-3 0-1 16,-6 1-6-16,0-1 1 15,-3-3-2-15,-3 6 0 16,-12 2 2-16,1 3 2 16,-1 3 1-16,3 2 3 15,3 6 1-15,3 2 3 16,3 8 8-16,3 3 3 15,6-3-8-15,6 0-5 16,12-2-5-16,6-3-3 16,0-6-24-16,2-5-11 15,10-18-84 1,9-5-54-16,-18-4 71 16</inkml:trace>
  <inkml:trace contextRef="#ctx0" brushRef="#br0" timeOffset="21">6852 7554 108 0,'-12'16'44'0,"9"-5"-24"0,-3 12-17 16,6-9 12-16,0 4 4 16,0 1 3-16,0-1 0 15,0 1-2-15,3-3-6 16,0-3-1-16,3-3-8 15,0-4-1-15,0-4 0 0,0-4-7 16,3-6 0-16,-3-3-6 16,0-2-1-16,0 0 5 15,0-1 4-15,-3 1 2 0,0 5-1 16,0 3 1 0,0 5-1-16,0 8 6 0,6 5 6 15,0 0-6-15,3 1-1 16,0-1 3-16,-1 0 3 15,1-5 0-15,0-3 3 16,0-2-1-16,0-3 2 16,0-3-6-16,0 1-3 15,-3-6-10-15,0-6-5 16,-3-1-31-16,0-1-11 16,-3-3-45-1</inkml:trace>
  <inkml:trace contextRef="#ctx0" brushRef="#br0" timeOffset="22">7132 7615 192 0,'-3'21'71'0,"6"3"-38"0,-3 5-39 16,0-18 12-16,0-1-6 16,0-2 0-16,0 0-33 15,0-3-13-15,0 1-26 16</inkml:trace>
  <inkml:trace contextRef="#ctx0" brushRef="#br0" timeOffset="23">7055 7385 132 0,'-3'-8'52'0,"6"2"-28"0,6-1-30 0,-3 4 8 16,3-2-11-16,2-3-4 15,1 0-22-15,0 0-10 16,3 0 6-16,0 3 3 16,3-1 126 15,-3 14-33-31,0 11-7 16,-3 7-25-16,-4 17-11 15,-2 4-10-15,0 6-3 16,0-5-1-16,-3-3 2 0,0-3 1 0,-3-2-39 15,0-9-55 1,3-7 10-16</inkml:trace>
  <inkml:trace contextRef="#ctx0" brushRef="#br0" timeOffset="24">7132 7562 192 0,'3'-3'74'0,"9"3"-40"0,12-8-38 16,-9 6 13-16,3-1-5 15,-1-2 0-15,1-3-5 0,0-5 1 16,0-1 0 0,-3 1-29-16,0-3-10 0,-3-2-38 15</inkml:trace>
  <inkml:trace contextRef="#ctx0" brushRef="#br0" timeOffset="25">7343 7332 140 0,'-3'21'52'0,"3"3"-28"0,0 26-17 0,3-21 13 16,0 11 7-16,-3 2 6 16,0-2-4-16,0-3-3 15,0-3-14-15,0-2-5 0,0-8-1 0,0-6 1 16,0-4 1-16,3-6-7 15,6-6 0-15,6-4-6 16,0-4-1-16,0-4-2 16,0-4 2-16,3 4-1 15,-3 5 2-15,-1 7 5 16,-2 4 4-16,0 1 1 16,-3 4 0-16,-3 2-10 15,-3 0-4-15,0 1-20 16,0-4-8-16,0-2-54 15</inkml:trace>
  <inkml:trace contextRef="#ctx0" brushRef="#br0" timeOffset="26">7915 7337 148 0,'-6'13'57'0,"6"6"-30"0,3 13-32 0,-3-3 12 15,0 2 7-15,-3 9 6 16,0 0-8-16,0 0-4 16,0-6-5-16,-6-5-16 0,3-3-4 15,3-4-59 1</inkml:trace>
  <inkml:trace contextRef="#ctx0" brushRef="#br0" timeOffset="27">7754 7583 204 0,'6'-2'77'0,"9"2"-42"0,6-6-41 16,-3 4 14-16,0-1-7 15,2 0 2-15,1 1-4 16,0-4 0-16,0 1 1 16,0 0-31-16,-3-6-14 0,-3-7-35 15</inkml:trace>
  <inkml:trace contextRef="#ctx0" brushRef="#br0" timeOffset="28">8019 7319 124 0,'0'10'46'0,"3"9"-24"0,0 18-17 0,-3-13 11 16,0 10 10-16,-3 6 9 15,-3-3 1-15,-3 5 0 16,0-5-19-16,0-5-6 0,0-6-3 16,3-5-4-16,3-5-3 15,1-5 0-15,2-3-1 16,5-3-5-16,4-2-1 15,3-9-4-15,0 1 1 0,3-5 5 16,3 2 2-16,-3 8 4 16,0 0 1-16,-6 5 1 15,0 3 2-15,-3 2-3 16,-3 1-2-16,-3 0-11 16,2-1-6-16,1-2-30 15,-3 0-12-15</inkml:trace>
  <inkml:trace contextRef="#ctx0" brushRef="#br0" timeOffset="29">8245 7663 204 0,'6'0'77'0,"0"0"-42"0,15-3-37 15,-15 3 14-15,0 0 3 0,6-3 2 16,-3 1-2-16,0-1-1 15,-3-2-8-15,0-1-4 0,0-2 1 16,-3 0-7-16,-3 1 1 16,-6-4-4-16,0 3 2 15,-6-3-4-15,0 6-1 16,-3 3 2-16,0 2 3 16,0 2 5-16,0 6 4 15,3 3 3-15,4 2 3 16,-1 5 8-16,0 1 6 15,6-3-4-15,3 2 0 0,9-2-11 16,-3 0-5-16,2-3-8 16,1-2 0-1,6-3-16-15,-3-3-4 16,6-2-21-16,-3-3-9 0,0-3-20 16,0-2-32-1,-3-6 30-15</inkml:trace>
  <inkml:trace contextRef="#ctx0" brushRef="#br0" timeOffset="30">8388 7602 140 0,'0'0'55'0,"3"0"-30"0,0 2-7 15,0 4 20-15,0-1-1 16,0 5 2-16,0 4-4 16,-3 4-1-16,0-2-19 0,-3 0 0 0,0-3-1 15,0 0-5-15,3-2-1 16,0-3-4-16,0-3-3 15,0 1-5-15,0-6 0 16,3 0-3-16,3-3 0 16,3-2-3-16,0-6 1 15,3-2 0-15,3 0 1 16,-3 2 2-16,0 6 4 16,-1 5 3-16,-2 8 4 15,-3 0 4-15,0 0 5 16,-3 2-4-16,-3-2 2 15,0 0-5-15,0 0 1 0,0-3-5 16,0-5-2-16,0 0-14 16,0 0-4-16,9-5 2 15,0-3 4-15,6-5-1 16,0 2 1-16,0-2 3 16,0 2 5-16,0 6 6 15,-1 2 6-15,1 9 10 16,-3 2 6-16,0 2-5 15,-3 3-1-15,0 1-11 16,-3-1-5-16,0 0-13 16,0 0-4-16,0-2-44 15,0-3-19-15</inkml:trace>
  <inkml:trace contextRef="#ctx0" brushRef="#br0" timeOffset="31">8870 7774 264 0,'-9'8'99'0,"9"-6"-54"0,3 4-55 0,-3-1 14 15,0-3-1-15,0 1 3 16,0 0-12-16,-3-3-3 16,1 0 4-16,2 0-46 0,-3-3-18 15,6-2-25 1</inkml:trace>
  <inkml:trace contextRef="#ctx0" brushRef="#br0" timeOffset="32">8975 6922 248 0,'0'8'93'0,"0"5"-50"0,0 21-41 16,0-2 19-16,-6 21-7 15,-3-3 2-15,0 3-7 16,0-3-3-16,3-2-3 16,0-8-27-16,3-1-11 0,3-10-84 15</inkml:trace>
  <inkml:trace contextRef="#ctx0" brushRef="#br0" timeOffset="3.647">8976 2220 104 0,'0'-8'41'0,"0"5"-22"0,3 3-16 16,-3 0 12-16,0 0-9 15,0 0-3-15,3 5 2 16,0 1 1-16,0 4 2 0,0 6 2 16,0 3-3-16,0 4 1 15,0 4-5-15,3-1-2 0,0-2 0 16,3 0-1-16,0-3 2 16,3-2-1-16,3-4 2 15,3-1 0-15,3-6 1 16,2-3 0-16,4 0 0 15,3-5 0-15,3 0 2 16,5-2-3-16,4-4 0 16,3 1 3-16,5-3 1 15,1 3-8-15,-1-6-1 16,4 1 0-16,3 2 3 0,8 8-5 16,-2 2 1-1,5 4 3-15,1 2 2 0,-1-1-3 16,0 1 1-16,10 6 2 15,-10-1 3-15,-2 0-2 16,-10 0-2-16,-2 1 4 16,-9 1 1-16,-7 1-2 15,-8 3-3-15,-6-6 2 16,-6 0 2-16,-3 1-4 16,-4-4-1-16,-2 1 2 15,0-3 3-15,-3-3-2 16,0 0-2-16,-3 0 2 0,0-2 2 15,-3-3 0-15,6 0 2 16,0-3 0-16,3 1 3 16,3-3-5-16,6-6-3 15,3-2-1-15,2-3-1 16,10 3-3-16,0-3 0 16,3-3 2-16,5 3 2 15,7 3-2-15,3-3-2 16,5 3 2-16,7 2 0 15,2 4 1-15,-2-1 0 16,8 5 0-16,-5 0 0 16,-1 3-3-16,0 0 2 0,4-2 10 15,-1-1 5-15,-2-2-6 16,-1-1-2-16,-5-7 0 16,-4-8 3-16,-8 2 0 15,-6 1 0-15,-9 2-8 16,-7-2 0-16,-5 2-39 15,-9 0-14-15,-3 0-56 16</inkml:trace>
  <inkml:trace contextRef="#ctx0" brushRef="#br0" timeOffset="3.647">9545 2931 76 0,'3'0'30'0,"-3"0"-16"15,0-2 1-15,0 2 15 0,0 0 1 16,0-3 2-16,-3 3-5 16,0 0-3-16,0 0-13 15,-3 3-5-15,0 2-5 16,0 0-2-16,0 1 3 0,0-1-4 16,3 0 0-16,6 0-1 15,3 3-2-15,3 0 3 16,6 0 2-16,3-2 0 15,-3 4 2-15,0 6 0 16,-3-3 1-16,-3 0 2 16,-4 1 1-16,-2-4 5 15,-6 3 3-15,-2-2-6 16,-10 0-1-16,0-3-4 0,-6-3-1 16,0-5-6-16,6 0-2 15,0-3-25-15,6 1-10 16,3-4-37-1,6-4-29-15,12-9 41 16</inkml:trace>
  <inkml:trace contextRef="#ctx0" brushRef="#br0" timeOffset="3.647">9762 2934 136 0,'-9'5'52'0,"3"3"-28"0,-3 5-28 0,7-5 10 0,-4 8 8 15,0 3 8-15,0-3 2 16,3-1 3-16,0-1-15 16,6-1-5-16,3-2 0 0,6-4 0 15,-1-1 3-15,4-4-1 16,3-2 0-16,3-2-5 16,-3-4-1-16,-3 1-1 15,-6-3-2-15,-3-2 3 16,-9-1 2-16,-6-2-4 15,0 2-1-15,-6 1-2 16,0 2 0-16,0 2-7 16,0 1-4-16,3 0-26 15,3 2-10-15,3 1-32 16,6-1-18-16,6-2 48 16</inkml:trace>
  <inkml:trace contextRef="#ctx0" brushRef="#br0" timeOffset="3.647">9935 2950 124 0,'0'8'46'0,"-6"0"-24"0,9 8-15 0,-3-8 13 16,0 2 3-16,0 3 3 16,0 1-5-16,0-4-2 15,0 1-11-15,0-3-5 0,0-3-2 16,0 0 1-16,0 1 1 15,0-6 1-15,0 0 2 0,0 0-1 16,3-6 2-16,-3-2-9 16,3-2-3-16,3-4 0 15,0 4 1-15,0-1 2 16,0 3 1-16,0 3-4 16,3 8 3-1,3 5 3-15,-1 2 4 16,-2 1 4-16,-3-1-2 15,0 1 1-15,-3 0-5 16,0-3-2-16,0-1 0 0,3-1 1 16,-6-6 1-1,6 2 1-15,3-4-2 16,0-1 1-16,0-13-2 0,0 3-1 16,3 0-2-16,0 2 1 15,0 3 1-15,-1 6 2 16,1 4-1-16,6 6-1 15,-6 0-2-15,0 3 1 16,0 2 1-16,-3 0 2 16,0-2-1-16,0-1-1 15,0 1-19-15,0-3-8 16,5-3-116 0,4-5 42-1</inkml:trace>
  <inkml:trace contextRef="#ctx0" brushRef="#br0" timeOffset="3.647">10355 3034 164 0,'3'0'63'0,"3"0"-34"0,0 0-21 15,-4-2 16-15,4 2-6 16,3 2 2-16,0-4-9 16,0-1-2-16,0 1-5 15,3-1-3-15,-3 0 2 0,0-2 0 16,-3 2 1-16,0-2-2 15,0 0 1-15,-6-1-2 16,0-1 2-16,-3-1-7 16,-3 0 1-16,-3 0-6 15,-6 2-1-15,0 6 0 0,-6 0 4 16,0 6 1-16,-2-1 3 16,5 8-1-1,3 3 1-15,3 0 6 0,6-3 2 16,6 0 0-16,9 1 1 15,6-1-4-15,3 0-2 16,3-2 2-16,-1-3 2 16,4-3-13-16,3-2-5 15,0-3-26-15,-3-3-10 16,2-10-30 0</inkml:trace>
  <inkml:trace contextRef="#ctx0" brushRef="#br0" timeOffset="3.647">10682 2696 180 0,'-3'2'68'0,"6"6"-36"0,-3 16-35 16,0-11 13-16,0 19 2 16,0 3 2-16,0-1-7 15,-3 6-2-15,3 2-3 16,0-5 1-16,0-5 2 0,3-6-26 15,-3-2-13-15,0-3-52 16</inkml:trace>
  <inkml:trace contextRef="#ctx0" brushRef="#br0" timeOffset="3.647">10557 2937 176 0,'-6'-6'66'0,"12"6"-36"0,3-5-40 0,0 5 11 16,6-3-1-16,3 1 4 15,2-1-1-15,4 0 0 16,6-2-1-16,-3 2-21 0,0-2-10 16,2 0-40-1</inkml:trace>
  <inkml:trace contextRef="#ctx0" brushRef="#br0" timeOffset="3.647">10858 2736 140 0,'-6'5'52'0,"9"3"-28"0,0 8-28 16,0-1 10-16,-3 9 15 16,0 3 10-16,0 2-2 15,-3 0-2-15,0 0-15 16,0-2-3-16,3-1-2 0,-3-2-3 15,3-6-3-15,0-4 2 16,0-4 2-16,0-2-9 16,0-3-2-16,0-5-2 15,3-8 2-15,3-2-1 16,0-3 0-16,3-3 4 0,-1 0 1 16,7 3 8-16,-3 2 6 15,0 6-2-15,0 2 0 16,3 6-2-16,-6 2 2 15,0 3-1-15,0 5 0 16,-3 6-3-16,0-3-1 16,0-3-12-16,0 0-5 15,0-2-36-15,-1-1-14 16,4-2-32 0</inkml:trace>
  <inkml:trace contextRef="#ctx0" brushRef="#br0" timeOffset="3.647">11102 2982 180 0,'0'5'68'0,"3"-2"-36"0,-3 4-40 15,0 4 10-15,0 2-1 16,0-2 1-16,0-1-20 16,0-2-10-16,0 0-44 15,3 0-16-15</inkml:trace>
  <inkml:trace contextRef="#ctx0" brushRef="#br0" timeOffset="3.647">11072 2902 168 0,'0'-8'63'0,"3"3"-34"0,0 2-52 0,0 3 2 16,3 0-20-1,0 3-7-15,0 2 1 0,0 1 2 16</inkml:trace>
  <inkml:trace contextRef="#ctx0" brushRef="#br0" timeOffset="3.647">11194 3034 124 0,'3'30'49'0,"-3"-28"-26"0,-3 4-9 0,3-4 15 16,-3 3-5-16,0-2-2 15,0 0-4-15,0-1-1 0,0-2-9 16,3 0-1-16,0 0 3 0,0-2-4 16,6-11 2-1,3-1-3-15,3 1-7 16,0 0-3-16,3 0-1 16,0 2 4-16,-1 3-1 15,1 3 1-15,0 2 4 16,-3 3 3-16,0 5 2 15,-3 1 1-15,-3 2-2 16,0 2 1-16,-3 1-4 16,-3-1 0-16,0 1-1 15,0-3-2-15,0 0-17 16,3 0-6-16,0-3-31 0,9 0-61 31</inkml:trace>
  <inkml:trace contextRef="#ctx0" brushRef="#br0" timeOffset="3.647">11551 2963 144 0,'-3'-11'55'0,"3"9"-30"0,-3 2-14 0,0 0 18 16,0 0-8-16,-3 2-2 16,-3 4-5-16,-2 2-1 15,-1 0-7-15,0 8-2 0,3 2 2 16,0-2-3-16,3-3 0 15,3 0-1-15,0-2-2 16,3-3 1-16,3 0 1 0,3-3 1 16,0-2 3-16,0-3-1 15,0 0 2-15,3-3-4 16,-3-5-2-16,0 0 0 16,0-5-4-1,-1 2 0-15,1 3-12 16,0 3-5-16,3 16 4 15,3 2 6 1,0 6 6-16,-3 7 14 16,0 3 6-16,-3 5 5 15,-6 4 2-15,-6-7-1 16,-9 1 1-16,-9-3-20 16,-14-5-6-16,-7-6-50 15,0-4-20-15,-5-4-29 16</inkml:trace>
  <inkml:trace contextRef="#ctx0" brushRef="#br0" timeOffset="3.647">12075 2974 92 0,'-3'10'35'0,"3"-2"-18"0,0 19-9 0,0-14 13 16,3 0 1-16,0 0 2 15,6 1 0-15,3-4 2 16,3 1-12-16,0-3-3 15,0-3-7-15,-1-2-5 0,1-3 0 16,-3-3-4-16,0 0 1 16,0 1 4-16,-3-4 4 15,-3 1-3-15,0 2-1 0,-3 1 0 16,0-1 0-16,-3 3-5 16,3 0 1-16,0 5 0 15,3 1 2-15,0-1 1 16,6 0 3-16,-3 1 8 15,2-4 3-15,1-2 7 16,0-2 2-16,0-1-5 16,-3-2 0-16,0-1-8 15,-3-4-3-15,0 2 1 16,-3-5 0-16,-3-1-6 16,-3 1-2-16,-3 3-14 15,-6-1-5-15,0 3-27 16,3 0-10-16,3 3-32 15</inkml:trace>
  <inkml:trace contextRef="#ctx0" brushRef="#br0" timeOffset="3.647">12450 2950 132 0,'3'5'49'0,"3"3"-26"0,3 0-23 0,-3 0 10 16,0 5 2-16,0 3 5 15,0-3 4-15,-3 0 4 16,0-2-13-16,0-3-5 0,0 0 0 0,0 0-4 16,-3-3 0-1,0-5 1-15,0 0 2 0,0 0 8 16,0 0 5 0,6-5-5-16,-3 0-3 15,0-11-4-15,0 0-2 16,5 0-1-16,1 0-7 15,3 3 0-15,0 0-26 16,3 2-8-16,0 3-21 16,0 0-52-1,0 3 17-15</inkml:trace>
  <inkml:trace contextRef="#ctx0" brushRef="#br0" timeOffset="3.647">12718 2968 152 0,'-9'14'57'0,"0"-9"-30"0,3 8-21 0,6-2 15 16,-3-1-2-16,3 1 1 16,3-1-5-16,3 1 1 15,0-3-9-15,6-3 2 0,6 1 4 16,-3-4-1-16,0-2 1 16,0-5-5-16,-1 0-3 15,-2-6-5-15,-3 0 0 16,-6 1 4-16,-3-3 2 15,-3 2 0-15,-6 0-1 16,-6-2-6-16,-2 3-1 16,-1 2-17-16,3 0-7 0,3 2-31 15,3 4-12-15,3-3-16 32</inkml:trace>
  <inkml:trace contextRef="#ctx0" brushRef="#br0" timeOffset="3.647">12852 2926 112 0,'18'11'44'0,"-9"-1"-24"0,0-2-6 16,-3-3 15-16,0 3-3 16,-3 0 2-16,0-2-7 15,-3-1-3 1,0 5 1-16,0-10 0 0,0 0-8 16,0 0-2-16,0 0-3 15,0-2-1-15,3-3-1 16,-1-1 2-16,4-4-5 15,0-1-1-15,6 0-2 0,0 1-2 16,0 5 3-16,0 2 0 16,0 3 1-1,3 5 2-15,-3 6 1 0,0-1 3 16,-3 4-3 0,-1-1 0-16,-2 0-1 0,0 0-2 15,3 1-17-15,0-4-6 16,3-2-27-16,3-5-10 15,0-3-26 1</inkml:trace>
  <inkml:trace contextRef="#ctx0" brushRef="#br0" timeOffset="3.647">13272 2926 200 0,'-9'-11'77'0,"-6"9"-42"0,3 2-30 15,3 2 19-15,0 4-11 16,0-1-2-16,0 3 0 15,3 3 0-15,0-1-5 16,0 1-2-16,3-3 0 0,3 0-5 16,3 0 1-16,0-3 2 15,6-3 3-15,0-2 0 16,0-2 0-16,-3-1-8 16,3-2-2-16,0 0-1 15,-3-1 4-15,0 1 1 16,0 0 1-16,-3 2-5 15,0 0 1-15,3 9-5 16,0 10 5 0,0 2 2-16,0 3 4 0,-3 3 3 15,0 3 9-15,-3-1 3 16,-3-2-2-16,-3 0 1 16,-6-3-7-16,-6 3-1 15,-6-6-4-15,-3-2-1 16,0-8-21-16,-2-8-8 15,2-3-36-15,-3-5-12 16,6-2-26 0</inkml:trace>
  <inkml:trace contextRef="#ctx0" brushRef="#br0" timeOffset="3.647">13656 2947 168 0,'15'11'63'0,"-13"2"-34"0,1 0-16 0,-3-2 19 16,6 5-14-16,0-3-2 16,0 0-10-16,-3-2-4 15,0-1-1-15,0-2-21 0,0 0-9 16,0-3-60-1</inkml:trace>
  <inkml:trace contextRef="#ctx0" brushRef="#br0" timeOffset="3.647">13659 2778 168 0,'-18'-8'66'0,"30"8"-36"0,-3-3-55 0,-3 3 1 0,2-2-17 15,4 2-4-15,0 0-3 16,6-3 2-16</inkml:trace>
  <inkml:trace contextRef="#ctx0" brushRef="#br0" timeOffset="3.647">14007 2661 152 0,'0'-13'57'0,"-3"8"-30"0,-9-3-12 16,9 5 20-16,-9 3-4 15,-3 0-1-15,0 3-12 16,-3 2-6-16,-2 6-7 0,-1 13-8 16,3 10-1-16,6 11 2 0,3 0 1 15,6-3 3-15,3 1 1 16,3 2-19-16,0-11-7 16,0-5-43-1,0-5-53 1,0-3 32-16</inkml:trace>
  <inkml:trace contextRef="#ctx0" brushRef="#br0" timeOffset="3.647">13730 2926 276 0,'-18'-16'104'0,"21"13"-56"0,6-2-58 0,3 3 14 0,9-9-8 16,9 3 3-16,14 0-18 15,4 0-4 1,8 0-86-16,7 0-38 0</inkml:trace>
  <inkml:trace contextRef="#ctx0" brushRef="#br0" timeOffset="3.647">14522 2902 108 0,'-6'-16'41'0,"3"14"-22"16,-6-4-11-16,3-2 13 0,-3 1-1 16,-3 1 3-16,-6 4-2 15,-3 10-1-15,1 2-10 16,-1 6-4-16,0 5-2 0,3-2-2 15,6 4 1-15,3 1 0 16,6-3 1-16,6-5 0 16,3-2 0-16,6-7 0 15,3-4 2-15,0-8-1 16,0-6 0-16,0-2-6 0,-3-5 1 16,-4-4 2-1,-2-12 3-15,-3 0-2 16,-3-3 0-16,-3 2 5 0,-3 3 5 15,-2 6 2-15,2 5 3 16,0 2-10-16,3 9-4 16,0 4-6-16,3 12-1 15,3 10 2-15,3 13 0 16,3 2-4-16,2 1 1 16,4 0 0-16,0-3-1 15,0 0-10-15,0-8-5 16,0-5-20-16,3-3-10 15,3-5-31 1,-4-5-17-16,-2 0 45 16</inkml:trace>
  <inkml:trace contextRef="#ctx0" brushRef="#br0" timeOffset="3.647">14635 2934 164 0,'-3'5'63'0,"3"3"-34"0,0 8-32 15,3-8 13-15,0 8-5 16,0 2 0-16,0-2-6 15,3-3 1-15,0-2-29 16,0 0-13-16,0-3-25 16,3-3-8-16</inkml:trace>
  <inkml:trace contextRef="#ctx0" brushRef="#br0" timeOffset="3.647">14638 2738 212 0,'-9'-10'82'0,"9"10"-44"0,3 0-58 0,0 0 9 16,6 2-13-16,3 1-2 16,3 2-13-16,3 0-3 15,5 1-15-15,4-1-6 16</inkml:trace>
  <inkml:trace contextRef="#ctx0" brushRef="#br0" timeOffset="3.647">14846 2868 156 0,'-32'26'60'0,"23"-18"-32"0,-3 3-20 0,9-3 18 0,0 2-4 16,0 4 1-16,3-4-8 15,3 1-4-15,3 5-6 16,0-3 1-16,3-8 0 16,5-2-2-16,1-3-3 0,0-6-5 15,3-4-2-15,-3-3-4 16,-3-6 1-16,-6-5 0 15,-3-7 1-15,-3-6 0 16,-3 2 0-16,-9 1 7 16,3 2 5-16,-3 8 9 15,0 6 6-15,3 2-7 16,3 5-2-16,0 9-11 16,3 12-1-16,6 9 0 15,0 15 1-15,6 3-2 0,3 0 0 16,3-5-1-1,0 2 0-15,0-7-19 16,0-1-10-16,0-5-19 16,-1-5-44-16,-2-8 16 15</inkml:trace>
  <inkml:trace contextRef="#ctx0" brushRef="#br0" timeOffset="3.647">15070 2934 148 0,'8'3'57'0,"-5"2"-30"0,-3 5-25 0,3-4 12 0,0 2 4 16,0 0 14 0,-3 5-5-16,0-3-15 15,3-2-2-15,-3 0-3 0,0-2 1 16,0-6 0-16,0-3 0 16,3-2 2-16,0-3-5 15,0-3-1-15,3 1-2 16,0-4 1-16,3 4 2 15,3 2 2-15,0 3-1 16,0 5 1-16,0 5-9 16,0 5 0-16,0 1 0 15,-4 10 1-15,1-2-13 16,0-3-3-16,-3-3-20 16,3 0-6-16,-3-2-53 15</inkml:trace>
  <inkml:trace contextRef="#ctx0" brushRef="#br0" timeOffset="3.647">15364 2749 212 0,'-9'-37'79'0,"3"26"-42"0,6-2-30 0,0 8 18 16,0-1-15-16,0 4-6 0,0-1-16 15,0 0-5 1,0 1-33-16,6-1-13 15,0-2-18-15,3 2-5 0</inkml:trace>
  <inkml:trace contextRef="#ctx0" brushRef="#br0" timeOffset="3.647">15501 2611 168 0,'0'5'63'0,"18"1"-34"0,-9 4-23 0,-3 1 17 15,0 7 1-15,0 9 5 16,0 15-6-16,0 3-4 16,0-2-11-16,0-4-5 0,0 4 0 15,-1-6-4-15,-2-6 0 16,0-7-26-16,0-3-9 16,-3-5-145-1</inkml:trace>
  <inkml:trace contextRef="#ctx0" brushRef="#br0" timeOffset="3.647">15388 2915 284 0,'-3'-10'107'0,"9"7"-58"0,12-5-53 0,-3 3 18 0,9-3-4 16,5-8 1-16,7 3-1 15,3 2-1-15,-1 1-5 16,1 2-18-16,0-3-8 0,-3 3-106 15,-4-2-52 1,-5-4 90-16</inkml:trace>
  <inkml:trace contextRef="#ctx0" brushRef="#br0" timeOffset="3.647">9899 3582 84 0,'0'0'33'0,"3"3"-18"0,-3 5-7 0,3 0 11 16,0 2 0-16,-3 1 3 15,6 2-8-15,-3 0-3 0,6 3-6 16,-3 3-2-16,3-1-1 16,-3-2-2-16,0-5 1 0,0-3-4 15,0 0 2 1,0-3-6-16,0-8-3 0,0 1-3 15,0-9-5 1,-1 0 8-16,-5 3 5 16,3 3 6-16,0 0 0 15,0 2-1-15,6 3 1 16,-3 6-1-16,6-1 8 16,0 0 7-16,0 0 2 15,3-2-1-15,0-3 5 16,0-5 3-16,0-3-1 15,-1-3-2-15,1 1-5 16,0-1-2-16,-6-2-4 0,-3 0-1 16,-3-1-1-16,-3 4 2 15,-3-1-7-15,0 3-4 16,0 0-29-16,0 3-10 16,0 0-26-1,0 2-42-15,0 3 27 16</inkml:trace>
  <inkml:trace contextRef="#ctx0" brushRef="#br0" timeOffset="3.647">10242 3585 124 0,'2'5'49'0,"4"3"-26"0,12 5-14 0,-12-5 14 0,0 0 0 16,6 3 3-16,-3-1-5 15,3 1-3 1,-3-3-10-16,-3 0 1 0,0-3 2 15,-3-2-6-15,-3-3-1 0,3 2 0 16,-3-2 0-16,0 0 2 16,0-2 1-16,3-4-3 15,-3-2-1-15,3-2-1 16,0-3-2-16,0-1 1 16,0 1-1-16,3 3-3 15,0-1 0-15,2 3-7 16,1 3-4-16,0 0-14 15,0 2-5-15,3 0-14 16,-3 1-47 0,3 2 9-16</inkml:trace>
  <inkml:trace contextRef="#ctx0" brushRef="#br0" timeOffset="3.647">10509 3611 124 0,'0'14'46'0,"12"-9"-24"0,-3 5-17 0,-6-4 11 15,3 2-9-15,-3 0-4 16,0-3-11-16,0 0-5 16,0-2-46-16,0-1-19 15</inkml:trace>
  <inkml:trace contextRef="#ctx0" brushRef="#br0" timeOffset="3.647">10462 3463 124 0,'0'-8'49'0,"3"0"-26"0,0-2-49 16,6 4 0-16,0-2-7 15,5-2 0-15,1-1 3 16,0 1 4-16</inkml:trace>
  <inkml:trace contextRef="#ctx0" brushRef="#br0" timeOffset="3.647">10631 3333 128 0,'9'8'49'0,"-3"8"-26"0,3 5-9 15,-3-5 17-15,0 11-11 0,0-1-3 16,0 3-10-16,0 0-3 16,-3 1-2-16,0-1 1 0,0-3 0 15,6-2-37-15,-3 0-16 16,-9-6-24 0</inkml:trace>
  <inkml:trace contextRef="#ctx0" brushRef="#br0" timeOffset="3.647">10581 3535 132 0,'0'-6'52'0,"9"6"-28"0,6-2-35 0,-6 2 8 0,2 0-6 15,4 2 3-15,6 1 4 16,6 0 1-16,0 2-2 15,-3 3 0-15,-1 2 2 16,-2 1 2 0,-3-3 2-16,-3 0 1 0,0-6 4 15,-3 1 5-15,0-3-1 16,-3-3 3-16,0-2-6 16,-3-3-3-16,-4 0-3 15,-2 0-5-15,0-2 1 0,-2 2-8 16,-7 0-4-16,0 5 9 15,-3 6 4-15,0 2 3 16,-6 6 3-16,3 2 3 16,3 3 2-16,12 2 10 15,3 1 6-15,3-3-10 0,6-3-4 16,6 0-13-16,9-5-5 16,8-5-83-1</inkml:trace>
  <inkml:trace contextRef="#ctx0" brushRef="#br0" timeOffset="3.647">11399 3516 108 0,'-47'13'44'0,"35"-5"-24"0,0 8-21 0,6-8 7 16,0 5 9-16,0 0 7 15,3 3 0-15,3 0 1 16,3-3-10-16,3 1-3 15,3-4-6-15,0-2-3 0,9-5 0 16,6-6-17-16,-4-2-4 16,-2-3-3-16,-3-3 1 15,0-2 5-15,-3 0 6 16,-6 0 8-16,0-1 4 16,-3 4 14-16,-3-1 7 15,0 3 6-15,0 3 3 16,0 2-16-16,0 3-9 15,3 6-4-15,0 4 0 0,3 4 1 16,3 1 1-16,0 1-2 16,0 0 1-16,2 5-7 15,1-5 1 1,0-3-34-16,0-2-13 0,-3-14-24 16</inkml:trace>
  <inkml:trace contextRef="#ctx0" brushRef="#br0" timeOffset="3.647">11643 3339 132 0,'-2'-6'49'0,"7"14"-26"0,-2 11-29 0,6-8 8 16,-3 7 4-16,0 6 4 15,0 5 1-15,0 0 3 16,0 0-7-16,0 0-4 15,0-2-2-15,0-6-12 0,0-5-5 16,0-3-50 0</inkml:trace>
  <inkml:trace contextRef="#ctx0" brushRef="#br0" timeOffset="3.647">11786 3333 184 0,'3'-2'71'16,"-3"7"-38"-16,6 11-41 0,-3-5 12 0,3 7 7 16,-3 9 7-16,0 2-5 15,0 0-2-15,3 0-6 16,3-3-6-16,3-2 0 0,3-3-92 16</inkml:trace>
  <inkml:trace contextRef="#ctx0" brushRef="#br0" timeOffset="3.647">12182 3542 140 0,'-3'6'52'0,"9"4"-28"0,-3 9-15 16,0-9 14-16,0 1-9 16,3 2-1-16,-3-2-1 15,3-1 2-15,-3-2-7 16,0 0-2-16,0-2 1 0,-3-1-3 0,0-2-2 16,0-3 8-16,0 0 4 15,-3-3-2 1,0-2 1-16,3-3-3 0,-3-3 2 15,3 1-6-15,3-1-3 16,0 0-1-16,3 1 1 16,0-1-6-16,3 3 1 15,0 3-32-15,6 2-14 16,0 1-35 0,5 2-27-16,-2 2 45 15</inkml:trace>
  <inkml:trace contextRef="#ctx0" brushRef="#br0" timeOffset="3.647">12385 3627 148 0,'0'0'57'0,"3"0"-30"0,3 0-23 15,0 0 15-15,-1-2-5 16,4-4 0-16,0-2-6 16,0 0-3-16,0-2-2 15,0-1-5-15,0 3 1 0,-3 0-1 16,-6-5-4-1,0 2 3-15,-6 6 4 16,-3 3 2-16,0 2-1 16,-3 5 1-16,0 3 2 15,3 2 2-15,1 4 5 16,2-1 5-16,3 0-5 0,3 0 1 16,3 1-8-16,3-4-3 15,5 1-17 1,4-3-7-16,3-6-49 15,6 1-45-15,3-6 34 16</inkml:trace>
  <inkml:trace contextRef="#ctx0" brushRef="#br0" timeOffset="3.647">12700 3566 96 0,'3'-10'35'0,"-3"4"-18"0,-3 1 0 15,3 5 14-15,0-3 1 16,-3 1 1-16,0 2-16 16,-3 0-5-16,-3 0-8 15,0 2-3-15,-3 4 2 0,1 2-2 16,2 2-1-16,0 1 1 0,3-1-1 16,0 1 0-16,3-3 0 15,6 0 0 1,0-3 2-16,3-2-3 0,3-3-2 15,0-3-3-15,0-2-1 16,-1 0 4-16,1-3 3 16,0 0 1-16,-3 2-1 15,-3 1 5-15,3 3 1 16,-6 2-2-16,0 7-1 16,0 9 1-16,0 8 0 15,0 3-2-15,0-1 1 16,0 1-2-16,3-4-1 15,0-1 1-15,3-4-1 16,0-2-18-16,0-3-5 16,6-5-49-16,0 3-29 15,-3-9 42-15</inkml:trace>
  <inkml:trace contextRef="#ctx0" brushRef="#br0" timeOffset="3.647">12828 3487 184 0,'-3'0'68'0,"3"3"-36"0,0 12-40 15,0-7 10-15,3 0 3 16,0 6 6-16,0-1 6 16,3 3 4-16,0 0-11 0,0-1-3 0,3-1-1 15,0-4-1-15,0-2 0 16,0-3-3-16,0-2-2 15,-3-3-2-15,0-3-1 16,-1-4-7-16,1-4-4 16,-3 0 3-16,0-2 4 15,-3 3 4-15,0-1 2 16,0 3 3-16,0 3 3 16,0-1 0-16,3 4 2 15,-3 2-4-15,6 5-2 16,0 6 0-16,3-1-1 15,0 3 0-15,3 1 2 16,0-4-6-16,3 1-1 16,0-3-36-16,0-3-13 0,-4-2-25 15</inkml:trace>
  <inkml:trace contextRef="#ctx0" brushRef="#br0" timeOffset="3.647">13081 3532 184 0,'0'-3'68'0,"3"3"-36"0,0 0-33 16,0 3 12-16,3-3-1 15,0 0 4-15,0 0-6 16,3 0 0-16,0 0-4 16,0 0-3-16,0-3 0 0,0-2 1 0,0 0 1 15,-4-1-1-15,-2 4 1 16,-3-6 0-1,-3 0-8 1,1 0-4-16,-7 3 2 0,0 2 4 16,-3 6 4-16,0 2 4 15,0 3-4-15,3 0-3 16,0 2 1-16,3 4 2 16,0-1 0-16,3 0 2 15,6 0-4-15,0 1 0 16,6-1-12-16,0-3-5 15,3-2-43 1,3-2-46-16,9-6 29 16</inkml:trace>
  <inkml:trace contextRef="#ctx0" brushRef="#br0" timeOffset="3.647">13304 3468 216 0,'-14'-15'82'0,"11"17"-44"0,0-2-40 16,3 8 14-16</inkml:trace>
  <inkml:trace contextRef="#ctx0" brushRef="#br0" timeOffset="3.647">13284 3476 350 0,'3'14'3'0,"0"-1"-1"16,5 0-4-16,-2 3 1 0,0 0 1 16,0 0 2-16,-3 0-1 0,-6-1-1 15,0-1 3-15,-3-1 2 16,-9-3-2-16,4-2-2 15,-7-2 0-15,3-4-1 16,0-2-16-16,3-2-4 16,3-6-30-16,3-3-10 15,3-5-18 1</inkml:trace>
  <inkml:trace contextRef="#ctx0" brushRef="#br0" timeOffset="3.647">13426 3257 216 0,'0'18'82'0,"3"6"-44"0,0 5-44 0,-3-13 14 0,0 8 2 16,3 2 3-16,0 3-4 16,3-2-1-16,0-1-4 15,-3 1-3-15,0-3 0 0,0-1-48 16,0-4-18-16,-3-1-27 15</inkml:trace>
  <inkml:trace contextRef="#ctx0" brushRef="#br0" timeOffset="3.647">13322 3442 148 0,'6'-8'57'0,"6"5"-30"0,6-2-32 0,-6 2 10 16,3 1 8-16,3-1 6 15,2 3-9-15,1 0-3 16,0 0-5-16,-3 3-4 0,0 2-1 16,0 0-5-16,-3 1 0 15,-3-1-1-15,-4 6 1 16,1-1 7-16,0-2 2 15,0 0 1-15,-3-3-2 16,0 1 5-16,3-4 4 16,-3-2-1-16,3-2 1 0,-3-4-5 15,6 1-1-15,-9 0 1 16,6-3 0-16,-12 2-2 16,0-1 1-16,-6-1-4 15,0 2 0-15,-6 4-1 16,0 2-2-16,-3 5 0 15,3 8 3-15,-2 3 2 16,2 0 4-16,3 2 7 16,9 1 2-16,6-1-7 15,3 1-2-15,3-3-5 16,3 0-1-16,2-6-12 16,4-2-5-16,12-2-12 15,-3-6-4-15,0-3-4 16,-4-2 1-1,1-3 20-15,-6 0 27 0,-3-3 16 16,-3 1 1-16,-3-4 1 16,-3 1 5-16,-6 3 3 15,-3-6-17-15,-3 2-6 16,0 12-8-16,-9 2-6 16,-3 8 0-16,3 5-1 0,3 3-2 15,3 0 3-15,9 0 0 16,3-1 1-16,9-1 0 15,0-4-3-15,0-2 2 16,0-2-1-16,0-6-2 16,0-6-4-16,0-4-2 15,-3-4-2-15,-3-7 2 16,0-5 8-16,-6-3 6 16,-3 0-2-16,-3-3 1 0,0-5 8 15,-3-3 2-15,3 6 5 16,0 10 1-16,0 5-10 15,3 27-5 1,3 8-6-16,3 11 1 16,3 2 1-16,3 5 0 15,6-2 0-15,3 0-3 16,-1-3 2-16,7-3-96 16</inkml:trace>
  <inkml:trace contextRef="#ctx0" brushRef="#br0" timeOffset="3.647">14093 3228 160 0,'-3'0'60'0,"9"5"-32"0,-3 16-35 0,6-2 8 16,0 7 9-16,-3 3 5 16,6 8 4-16,-9 0 1 15,6-5-11-15,0-3 3 0,0-5 2 16,-3-3-7-16,0-5-2 16,-1-3-1-16,-2-2 0 15,0-6 0-15,-3-5 0 16,3 0 0-16,0-5 2 15,0-6-3-15,3-7-2 16,0-1-3-16,3 1-1 16,3 4-1-16,3 4 3 15,0 2-2-15,0 5 1 16,0 6 2-16,3 10 0 0,-4 0 6 16,-8 3 4-1,-3 0 3-15,-6 0 5 0,-6 0-6 16,-2 0-2-16,-4-3-10 15,-3-2-2-15,0-4-16 16,-3-1-3-16,3-1-11 16,3-2-5-16,3-3-29 15,3-6-45 1,12 1 26-16</inkml:trace>
  <inkml:trace contextRef="#ctx0" brushRef="#br0" timeOffset="3.647">14325 3453 160 0,'12'0'63'0,"6"15"-34"0,-3-1-16 0,-3-4 19 16,0 1-9-16,0-1-1 16,0 4-9-16,0-1-3 15,-1-3-5-15,-2 1-6 0,0-3 0 16,0-3-1-16,0 1 0 16,0-4-22-16,0-2-12 15,0-2-14 1,-3-4-49-16,3-4 12 15</inkml:trace>
  <inkml:trace contextRef="#ctx0" brushRef="#br0" timeOffset="3.647">14540 3445 144 0,'-3'-3'55'0,"0"6"-30"0,0 5-14 0,0 2 18 16,-3 6-8-16,0 3-2 16,-6 2-5-16,-3 5-1 0,0 1-7 15,-6-1 0-15,1 3 4 0,-1 6-6 16,3-9 0-16,6-5-18 15,3-5-7-15,0-3-26 16,6-2-9-16,9-6-20 16</inkml:trace>
  <inkml:trace contextRef="#ctx0" brushRef="#br0" timeOffset="3.647">14721 3191 228 0,'6'-16'85'0,"-3"10"-46"0,0 4-41 0,-3 2 14 16,0 5-2-16,0 3 4 15,0 5 5-15,0 19 3 16,0 2-11-16,0 3 2 16,0 6 1-16,0 2-7 0,0-6-4 15,0-4-7-15,0-3-2 16,0-6-28-16,3-2-13 15,-3-6-41 1,0-2-48-16,-3-5 43 16</inkml:trace>
  <inkml:trace contextRef="#ctx0" brushRef="#br0" timeOffset="3.647">14546 3421 272 0,'-3'-6'101'0,"6"6"-54"0,17-5-55 16,-11 5 16-16,6-2-4 16,6-1 2-16,6-2 0 15,3-1-1-15,5 1-3 16,1 2-6-16,-3 1-2 0,0-1-55 16,-4 3-21-16,-5 0-21 15</inkml:trace>
  <inkml:trace contextRef="#ctx0" brushRef="#br0" timeOffset="3.647">14930 3423 208 0,'-3'8'79'0,"9"-2"-42"0,-3-1-32 0,3-5 19 15,-1 3-4-15,1-1 3 16,3-2-9-16,0-2-3 16,6-1-6-16,0-2-4 0,-3-1 2 15,-3-2-2 1,-3 0-3-16,0 1 1 15,-12-4-8-15,-3 3-2 16,-3 0 1-16,-6 3 4 16,0 2 5-16,-3 3 5 15,-2 5 3-15,-1 3 3 16,3 3 1-16,3 0 1 16,6 7-2-16,9 1 1 15,9-4-4-15,3 4 1 0,6 0-5 16,0-4 0-1,3-1-14-15,3-4-6 16,5-2-24-16,7-3-9 0,0-5-27 16,0 0-44-1,-1-2 29-15</inkml:trace>
  <inkml:trace contextRef="#ctx0" brushRef="#br0" timeOffset="3.647">15269 3386 256 0,'-21'-13'96'0,"18"8"-52"0,-6 2-23 15,6 3 28-15,-3 0-15 16,0 0-5-16,0 0-16 0,0 3-9 16,3 2-2-16,3 3-7 0,6 3 1 15,0 7 0-15,3 6 2 16,-3 0-1-16,-3 0 1 16,-3-1 2-16,-6 4 0 15,-6-3 2-15,-3-3 3 16,-2-3-31-16,-1-4-14 15,-15-4-99 1</inkml:trace>
  <inkml:trace contextRef="#ctx1" brushRef="#br0">6931 490 842 0,'0'0'18'0,"0"0"4"0,0 0 1 0,0 0 1 0,0 0-24 0,0 0 0 0,0 0 0 0,0 0 0 16,0 0 40-16,6 5 4 0,-6 0 0 0,5 3 0 0,-2 0 23 0,3 5 5 15,-3-2 0-15,0 2 1 0,0 0-12 0,0 1-2 16,0-1-1-16,3 0 0 0,-6 0-21 0,3 3-4 16,-3-8-1-16,3 3 0 0,-3-3-16 0,-3-3-3 15,6 0-1-15,-6 1 0 0,3-6-12 0,0 0 9 16,0 0-9-16,0 0 8 0,0 0-8 0,0 0 0 16,0-6-12-16,0-2 12 15,0-2-29-15,0-1 1 0,0 3 1 0,0-8 0 16,0 3-7-16,3-3-2 0,-3 3 0 0,3 0 0 0,3 0 21 0,-3 2 4 15,3 0 1-15,-3 1 0 0,0 2 23 16,3 0 5-16,0-3 1 0,0 3 0 0,0 3 8 0,0 2 1 16,0-2 1-16,3 3 0 0,0-1-16 0,-3 3-3 0,2 3-1 0,-2-3 0 15,3 0-9-15,-3 0 0 0,-6 0 0 0,9 2 0 32,0 1-116-32,-3-3-20 0,0 2-3 0</inkml:trace>
  <inkml:trace contextRef="#ctx1" brushRef="#br0" timeOffset="387.829">7151 503 633 0,'0'0'56'0,"0"5"-44"0,0 1-12 0,0-1 0 15,6 3 175-15,-3-3 33 0,-3 3 6 0,6-5 2 16,-6-3-137-16,3 8-27 0,3-8-6 0,-3 2-1 16,3 4-14-16,0-6-3 0,-1 0-1 0,1-3 0 15,0 3-11-15,-3-3-3 0,6 1 0 0,-6 2 0 0,3-8-13 0,-3 2 11 16,3-2-11-16,-3 0 10 0,3 3-19 15,-6-3-4-15,3 0-1 0,0 3 0 16,-3-3-36-16,0 3-7 0,0-1-2 16,-3 4 0-16,0-3-13 0,-3 5-4 0,3-3 0 0,-3 3 0 15,-3 0 26-15,3 3 5 0,-3 2 1 0,0 3 0 0,1 0 44 16,-1 0 0-16,0 0 10 0,3 5-2 0,-3-3 34 0,3 4 6 16,0-1 2-16,-3-3 0 0,6 4-1 0,0-1 0 15,3-3 0-15,-3 1 0 0,6 0 8 16,0-1 2-16,3-4 0 0,0 1 0 0,3-4-24 0,0 0-5 15,3-1-1-15,0 1 0 0,-1-3-21 0,4-3-8 16,-3-2 0-16,3 2 9 0,3-2-26 0,-3-3-6 16,0 0-1-16,0 0-480 15,-6 0-97-15</inkml:trace>
  <inkml:trace contextRef="#ctx1" brushRef="#br0" timeOffset="586.054">7341 228 979 0,'0'0'87'0,"0"0"-70"0,0 0-17 0,0 0 0 0,-3 8 133 0,3 5 23 0,0-2 5 0,0 2 1 16,0 3-108-16,0 0-22 0,0 5-4 0,3 0 0 16,-3 0 15-16,6-2 3 0,-6 4 1 0,3 6 0 15,-3-10 6-15,3 5 2 0,-3-6 0 0,6 1 0 16,-3-1-39-16,-3-4-7 0,3-1-1 0,-3-3-8 0,0 4 0 0,3-6 0 15,0-1-12-15,0 1 3 16,-3-2-134-16,0-6-26 0,0 0-6 16,0 0-1-16</inkml:trace>
  <inkml:trace contextRef="#ctx1" brushRef="#br0" timeOffset="777.697">7246 453 1036 0,'0'0'46'16,"0"0"10"-16,0 0-45 0,0 0-11 0,0 0 0 0,0 0 0 0,0-8 178 0,0 8 34 16,3-3 6-16,3 0 2 0,0-4-172 0,3 1-33 0,0 1-7 0,0 0-8 15,3-1 0-15,0 4 8 0,-1-1-8 0,4-2 0 16,-3 2 0-16,0 3 0 0,-3-3 0 0,3 1 0 31,-3 2-118-31,3-3-17 0,-3 3-3 0,0-2-542 0</inkml:trace>
  <inkml:trace contextRef="#ctx1" brushRef="#br0" timeOffset="1101.954">7440 418 1335 0,'0'0'59'0,"-3"6"13"0,0 2-58 0,3-1-14 0,0 7 0 0,0-6 0 16,0 2 72-16,0 3 11 0,3-2 2 0,3 0 1 16,-3-1-43-16,-1 3-9 0,1-5-2 0,0-2 0 15,3 2-4-15,0-3-2 0,-3 0 0 0,3-2 0 16,0-1-10-16,-6-2-1 0,0 0-1 0,6-2 0 0,0-1-6 15,3-2 0-15,-6 0-8 0,3-1 12 0,-3-2-12 0,3-2 8 16,-3-1-8-16,0 3 0 0,3-5 0 0,-3 5 0 16,0-3-13-16,-3 1 4 0,0-1-2 0,0 3 0 15,0 0 0-15,0 1 0 0,0-1 11 0,0 2 0 16,0 6 0-16,0 0 0 16,0 0 0-16,0 0 16 0,0 0-4 0,0 0-1 0,0 0 13 0,0 0 4 15,-3 6 0-15,3 2 0 0,0-8-6 0,0 7-1 16,0 1 0-16,3 3 0 0,0 0-2 0,0-4-1 15,0 1 0-15,3 0 0 0,-3-2-18 0,3 2 8 16,0-3-8-16,-1 0 0 0,-2 0 0 16,-3-5 0-16,9 0-12 0,-3 0 3 15,-6 0-50-15,0 0-9 0,6 0-3 0,0-2-807 0</inkml:trace>
  <inkml:trace contextRef="#ctx1" brushRef="#br0" timeOffset="1418.075">7648 400 576 0,'0'0'51'0,"0"0"-41"0,0 0-10 0,-3 8 0 16,3-8 231-16,-3 8 44 0,3 0 9 0,0 0 1 15,0-1-182-15,3 7-37 0,-3-6-7 0,0 0-2 16,3-1-17-16,-3-1-3 0,0 2-1 0,0 0 0 16,0-3-8-16,3 3-3 0,-3-3 0 0,3 0 0 15,-3-5-12-15,0 0-2 0,0 0-1 0,0 0 0 16,0 0-10-16,0 0 10 0,0 0-10 0,0 0 10 15,0 0-2-15,0 0 0 0,0 0 0 0,0 0 0 16,0 0-8-16,0 0 0 0,0 0 9 0,0 0-9 0,0-5 0 0,3-3 0 16,-3 0 0-16,3 0 8 0,0 0-8 0,0 0 0 15,0-2 0-15,3 5 0 0,-3-1 0 0,3 4 0 16,0-6 0-16,-3 2 0 0,3-1 0 0,-4 4 0 16,4-2 0-16,0-1 0 0,0 4-14 0,0-1-1 15,-6 3 0-15,6 0 0 16,0-3-119-16,0 3-24 0,0 0-5 0</inkml:trace>
  <inkml:trace contextRef="#ctx1" brushRef="#br0" timeOffset="1744.562">7803 405 403 0,'0'0'36'0,"0"0"-36"0,0 0 0 0,0 0 0 0,0 0 176 0,3 5 28 0,0 3 5 0,0-2 2 16,0 2-95-16,0 2-20 0,-3 1-3 0,3-6-1 15,-3 3-24-15,0 0-4 0,0 0-2 0,0-3 0 16,0-5-10-16,0 0-3 0,0 5 0 0,0-5 0 16,0 0-9-16,0 0-3 0,0 0 0 0,0 0 0 15,0 0-37-15,0 0 0 0,0 0 0 0,0 0 0 16,0-5 0-16,0-3 0 0,0 0 0 0,3 0 0 16,2 0 0-16,1-2 0 0,-6-1 0 0,6 1 0 15,0 2-16 1,0-3-8-16,0 3-2 0,0 3 0 0,0 0 26 0,-3-1-8 0,3 4 8 0,-6 2 0 15,0 0 0-15,6 2 16 0,3 1-3 0,-6 5 0 16,0-3 12-16,0 3 3 0,3 3 0 0,-3-3 0 16,0 2-2-16,0 1 0 0,0-3 0 0,0 0 0 0,0 0-17 0,0-1-9 15,0 1 10-15,-3-8-10 0,0 0-12 0,6 6-9 16,-6-6-2-16,0 0-609 16,9 0-123-16</inkml:trace>
  <inkml:trace contextRef="#ctx1" brushRef="#br0" timeOffset="2534.342">8154 315 1227 0,'0'0'27'0,"0"0"5"0,0 0 2 0,0 0 1 0,0 0-35 0,6 5 0 0,-3 3 0 0,3 0 0 15,-3 3 104-15,0-3 15 0,6 5 2 0,-3-2 1 16,0 2-34-16,3 3-6 0,-4-3-2 0,4 0 0 16,-3-2-24-16,3 2-4 0,-3-5-2 0,3 2 0 15,-3 1-13-15,0-3-2 0,3 0-1 0,-3-3 0 16,-6-5-34-16,0 0 0 0,0 0 0 0,0 0 0 15,0 0 15-15,0 0-4 0,0 0-1 0,3-5 0 16,0-3 0-16,3-3 0 0,-3 3 0 0,0-2 0 16,-3-1-10-16,3 1 0 0,0-3 0 0,-3-1 0 15,-3 1-8-15,3 2 8 0,3-2 0 0,-3 3 0 16,0 2 0-16,3 0-11 0,-3 0 11 0,3 3-8 16,0-6 8-16,0 6 0 0,3-1 0 0,0 4 0 15,-3-4-37-15,-3 6-6 0,0 0-1 16,8 0 0-16,1 0-31 0,0 0-6 0,-9 0-2 0,9 0 0 15,0 0-94-15,-3 3-19 0,-6-3-4 0,9 0-1 16,0 0 60-16,0 0 12 0,0-3 2 0,0 3 1 16,-9 0 18-16,6-2 4 0,3-1 1 0,-3 3 0 0,-6 0 135 0,9-2 26 15,-9 2 6-15,0 0 0 0,3-6 106 0,-3 6 21 16,0 0 4-16,0 0 1 0,3-2-32 0,-3 2-7 16,0 0-1-16,0 0 0 0,0 0-73 0,0 0-15 15,-3 2-4-15,-3 1 0 0,0 2-45 0,0 3-10 0,-6 3-1 16,3 5-8-16,0-9 20 0,3 7-2 0,0-1-1 15,3 0 0-15,-3 0 19 0,3-2 3 0,3 0 1 0,0-1 0 16,0-2-32-16,0 3-8 0,3-9 0 16,3 4 0-16,0-1 0 0,-6-5 11 0,0 0-11 0,9 0 12 15,0-3-12-15,-3-2 0 0,0 2 0 0,0 1 0 16,3-9 0-16,-3 1 0 0,0 2 8 0,-3 2-8 16,2-4 0-16,-2 2-14 0,0 0 3 0,0 0 1 15,-3 0-6-15,0 0-2 0,3 0 0 0,-3 3 0 16,0-1 5-16,0 6 1 0,0 0 0 0,0 0 0 15,0 0 3-15,0 0 1 0,0 0 0 0,3 8 0 16,3-2 8-16,-3 2 0 0,-3 2 0 0,6 1 0 16,-3-3 0-16,0 2 8 0,3-2-8 0,-3 0 11 15,3-2-11-15,0 1 0 0,0-1 0 0,3-4 8 16,-3 4-8-16,0-6 0 0,0 0 0 0,0 0 0 16,0 0-24-16,0-6-8 0,0-2 0 15,3 1-1-15,-6-1-136 0,2 0-27 0,1-3-6 0,0 0-1 0</inkml:trace>
  <inkml:trace contextRef="#ctx1" brushRef="#br0" timeOffset="2753.354">8594 0 1436 0,'0'0'32'0,"0"0"6"0,0 0 2 0,0 6 0 0,0 1-32 0,0 1-8 0,0 6 0 16,3-1 0-16,0 3 81 0,0 5 15 0,0 3 4 0,0 2 0 15,0 1-29-15,3-1-6 0,-3 3-1 0,0 0 0 16,0-2-26-16,0-3-6 0,0-1 0 0,0-1-1 15,0-4 0-15,3 1 0 0,-3-6 0 0,0 0 0 16,3 0-23-16,-3-2-8 0,3-6 0 0,-3 0 0 31,3 1-20-31,-6-6-9 0,0 0-3 0,6 0 0 16,3-6-182-16,0 1-37 0,0-11-7 0,2 3-2 0</inkml:trace>
  <inkml:trace contextRef="#ctx1" brushRef="#br0" timeOffset="3061.223">8740 236 1695 0,'3'10'75'0,"-3"-4"16"16,-3 4-73-16,3-2-18 0,6 3 0 0,-3 2 0 16,0 0 60-16,0 0 9 0,3 1 2 0,-3-4 0 0,3 1-21 0,0 2-4 15,-3-5-1-15,3 0 0 0,0 0-4 0,0-3-1 16,-6-5 0-16,3 8 0 0,6-5-17 0,-3-3-4 16,-6 0-1-16,0 0 0 0,6-3-18 0,3 0 8 15,-3-5-8-15,0 3 0 0,-1-3 0 0,1 0 0 16,0-2 0-16,0 2 0 0,-3-5-8 0,-3-3-3 15,3 5 0-15,0-2 0 16,-3 2-23-16,3 1-5 0,-3 4-1 0,3 1 0 0,-3-3 40 16,0 8 0-16,0 0 0 0,0 0 0 15,0 0 0-15,0 0 0 0,3 8 10 0,0 3-10 0,0-1 32 16,0 1-1-16,3-1 0 0,-3 4 0 0,0 2-7 0,0-9 0 16,3 1-1-16,-3 3 0 0,0-6-15 0,0 3-8 15,3-2 8-15,0-1-8 0,-6-5-8 0,6 2-7 16,3-2-1-16,-3 0 0 15,0-2-135-15,3-3-27 0,-4-1-6 0</inkml:trace>
  <inkml:trace contextRef="#ctx1" brushRef="#br0" timeOffset="3350.863">9044 230 633 0,'0'0'56'0,"0"0"-44"0,0 0-12 0,0 0 0 16,0 0 230-16,0 0 44 0,3 8 9 0,-3-8 1 15,3 8-168-15,0 3-35 0,-3-11-6 0,6 0-2 16,0 5-22-16,0-2-5 0,-6-3-1 0,9 5 0 15,-3-5 1-15,0 0 0 0,-6 0 0 0,8-5 0 16,-5 0-30-16,3 2-5 0,0-2-2 0,-3-1 0 16,0 4-9-16,0-6 0 0,-3 0 0 0,3 2 0 15,-3 1-8-15,-3 0 8 0,3 5-10 0,-3-8 10 0,-3 3-24 0,3-1 2 16,-3 6 0-16,0 0 0 0,1 0 6 0,-4 6 2 16,0 2 0-16,3 0 0 0,-3 2 14 0,3 1-9 15,0 5 9-15,-3-3-8 0,6 3 17 16,0-3 4-16,0 0 1 0,0 3 0 0,3-3 23 15,3-2 5-15,0 2 1 0,6-5 0 16,-3 3-6-16,3-6-1 0,3-2 0 0,3 2 0 0,2-5-15 16,1 0-3-16,3 0-1 0,0-8 0 15,3 3-107-15,3-6-22 0</inkml:trace>
  <inkml:trace contextRef="#ctx1" brushRef="#br0" timeOffset="4194.492">7166 818 518 0,'0'0'23'0,"-6"0"5"0,0-3-28 0,0 3 0 16,-3-2 0-16,0 2 0 0,3 0 188 0,0 2 33 16,-3 1 7-16,0 2 0 0,3-2-138 0,-3 2-28 15,3 8-6-15,-3-7 0 0,4 4-24 0,-1 6-4 16,0 3 0-16,3-1-1 0,0 6 3 0,3 0 1 16,3-1 0-16,0 4 0 0,0-3-14 0,0-3-2 15,3 5-1-15,-4-4 0 0,4-1-14 0,0-5 8 16,0-1-8-16,0 1 0 0,-3-2 0 0,0-4 0 15,0 1 0-15,3-3-10 16,-3 0-89-16,-3-8-17 0,0 0-4 0</inkml:trace>
  <inkml:trace contextRef="#ctx1" brushRef="#br0" timeOffset="4394.921">6937 1096 1638 0,'0'0'36'0,"0"0"7"0,0 0 1 0,0 0 3 0,0 0-38 0,5 0-9 0,-2-3 0 0,6 0 0 16,0-2 20-16,0 2 3 0,-3-2 0 0,9 2 0 16,-3-2 1-16,0 3 1 0,0-4 0 0,0 1 0 15,3 2-13-15,-4 1-2 0,1-4-1 0,0 4 0 16,-3-4-9-16,3 4 0 0,-3-1-10 0,3 3 10 16,-3-5-169-16,0 5-28 0,3-5-6 0,-12 5-1 15</inkml:trace>
  <inkml:trace contextRef="#ctx1" brushRef="#br0" timeOffset="4652.168">7151 1098 1450 0,'0'0'64'0,"0"0"14"0,0 0-62 0,6 11-16 15,-6-3 0-15,3 0 0 0,3 0 56 0,-3 0 9 16,3 2 2-16,-3-2 0 0,0-3-35 0,-3-5-6 16,6 6-2-16,-3 2 0 0,-3-8 2 0,0 0 0 15,0 0 0-15,0 0 0 0,0 0 4 0,0 0 1 16,0 0 0-16,0 0 0 0,0 0-12 0,0 0-3 15,0 0 0-15,0 0 0 0,0 0-3 0,0-6-1 16,-3 1 0-16,3-3 0 0,0-2-12 0,3-1 8 16,-1-2-8-16,1-1 0 0,3 1 0 0,-3-3 8 15,0 3-8-15,0 3 0 0,3 2 0 0,-3 2-10 16,0-2 2-16,3 3 0 16,3 2-28-16,-3 1-6 0,0-3-1 0,3 2 0 15,-3 3-107-15,0-3-22 0,3 1-4 0,0-1 0 0</inkml:trace>
  <inkml:trace contextRef="#ctx1" brushRef="#br0" timeOffset="4924.469">7347 1019 230 0,'0'0'20'0,"0"8"-20"0,-6-3 0 0,3 3 0 15,-3 0 284-15,6 3 53 0,-3-1 11 0,3 1 1 16,0-1-216-16,0 1-43 0,0-1-9 0,3 4-1 16,0-9-32-16,0 3-5 0,0 0-2 0,3-3 0 0,-6-5-13 0,0 0-4 15,0 0 0-15,6 3 0 0,3-3-8 0,-3 0-3 16,-6 0 0-16,9-3 0 15,0-2 1-15,-3-3 0 0,-3 0 0 0,3 3 0 0,-3-9-6 0,3 7-8 16,-3-4 11-16,-3 3-11 0,3-3 10 0,-6 4-10 16,3-4 8-16,-6 6-8 0,0-1 0 0,3 4 0 15,-3-1 8-15,-3 0-8 0,3-2 0 0,-3 2 0 16,3 1 0-16,0 2 0 0,0 0-11 0,6 0-1 16,-3 0 0-16,3 0 0 15,0 0-35-15,0 0-7 0,0 0-2 0,0 0 0 16,0 0-137-16,0 0-28 0,0 0-6 0,9-5-1 0</inkml:trace>
  <inkml:trace contextRef="#ctx1" brushRef="#br0" timeOffset="5355.072">7451 979 1540 0,'0'0'68'0,"0"5"15"0,3 3-67 0,3-2-16 0,-6-4 0 0,3 6 0 16,0-2 69-16,0 7 11 0,0-8 1 0,0 6 1 15,-3-3-26-15,3 2-6 0,0-2-1 0,-3 0 0 16,3 3 1-16,-3-3 0 0,0-3 0 0,0 0 0 15,-3 0-14-15,3-5-2 0,0 0-1 0,0 0 0 16,0 0-20-16,0 0-4 0,0 0-1 0,0 0 0 16,0 0-8-16,3-2 8 0,3-3-8 0,-3-1 8 15,3-2-8-15,-3 0 0 0,0-2 0 0,0-1 0 16,0 1-24-16,0-4 2 0,3 4 1 0,-3-1 0 16,6 3-8-16,-6 3-2 15,3-3 0-15,-3 5 0 0,-3 3 16 0,3-2 3 0,-3 2 1 16,6 2 0-16,0 4 11 0,-3-1 0 0,3 0 0 0,-1 3 0 0,-5 3 18 15,0-6-1-15,3 3 0 0,-3-3 0 0,3 3 4 16,-3-8 1-16,0 0 0 0,0 0 0 0,0 0-7 0,0 0-2 16,0 0 0-16,0 0 0 0,0 0-5 0,3 0-8 15,-3 0 11-15,9-5-11 0,-6 0 9 0,6-6-9 16,-3 6 0-16,0-8 9 0,3 2-9 0,0 3 0 16,0 0 0-16,-3 3 0 0,0 0-8 0,3 2 8 15,-3 0 0-15,0 3 0 0,3 0 0 0,-3 8 0 16,0-3 0-16,2 3 0 0,-2 0 8 0,0 3 2 15,-3-3 1-15,3 2 0 0,0-2-11 0,0 0 8 16,-3 0-8-16,0 0 8 0,3-5-8 0,0 2-12 16,0-5 2-16,0 0 1 15,0 0-139-15,0-5-28 0,12-8-6 0,-9 2-1 16</inkml:trace>
  <inkml:trace contextRef="#ctx1" brushRef="#br0" timeOffset="6641.017">8237 738 172 0,'0'0'8'0,"0"0"1"0,0 0-9 0,6 0 0 0,-6 0 0 0,0 0 0 0,6-2 164 0,-6 2 32 15,6-3 5-15,0-2 2 0,0 2-97 0,-6 3-19 16,6-5-4-16,-3 0-1 0,-3 5-26 0,3-6-4 15,0 1-2-15,-3 5 0 0,3-5 6 0,0-1 2 16,0 1 0-16,-3 0 0 0,3 0 4 0,-3 5 1 16,-3-6 0-16,3 4 0 0,-3-4-3 0,3 6-1 15,0-5 0-15,0 5 0 0,-6-5-28 0,3 2-6 16,-3 0-1-16,0-2 0 0,-3 10-14 0,3-5-10 16,-3 0 12-16,3 6-12 0,-3-1 17 0,3 3-3 15,-3-3-1-15,4 3 0 0,-1 3 5 0,0 2 1 0,3 0 0 0,0 3 0 16,0 0-19-16,0 3 0 0,3-1 8 0,3 1-8 15,0-1 8-15,0 3-8 0,0-2 12 0,0-1-12 16,3 1 0-16,-1 2 0 0,-2-5 0 0,6 0 0 16,-6 0 8-16,3-3-8 0,0 0 0 0,-3-2 0 15,0-3 0-15,3 0 0 0,-3-3 0 0,-3-5 0 16,0 5-32-16,0-5-4 0,0 0-1 16,0 0 0-16,0 0-121 0,0 0-24 0,0 0-5 15,-12-3-1-15</inkml:trace>
  <inkml:trace contextRef="#ctx1" brushRef="#br0" timeOffset="11136.794">8038 895 806 0,'0'0'72'0,"0"0"-58"16,0 0-14-16,0 0 0 0,9 0 90 0,3-3 15 15,-3 0 3-15,3 1 1 0,-1-4-23 0,7 1-5 16,-3 0-1-16,3-3 0 0,3 0-23 0,0 0-5 0,0 0 0 0,-1 0-1 16,4 0-39-16,-3 3-12 0,0-3 8 0,-3 5-8 15,0-2 0-15,-4 5 0 0,1-5-11 0,0 5-485 32,-3-3-96-32</inkml:trace>
  <inkml:trace contextRef="#ctx1" brushRef="#br0" timeOffset="11791.413">8404 847 518 0,'0'0'23'0,"0"0"5"0,0 0-28 0,0 0 0 0,0 0 0 0,0 0 0 16,3 8 182-16,0 0 31 0,-3 2 7 0,3 1 0 15,-3 0-136-15,3 2-28 0,0-3-6 0,0 4-1 16,0-4-3-16,0 1-1 0,0 2 0 0,0-5 0 16,-3 0-5-16,3 0-2 0,-3-8 0 0,0 5 0 15,3 0-27-15,-3-5-11 0,0 0 8 0,0 0-8 16,0 0 10-16,0 0-10 0,0 0 12 0,0 0-12 15,0 0 11-15,-3-5-11 0,0 0 10 0,0-3-10 0,0 3 8 0,3-3-8 16,0 0 0-16,0 0 9 0,0-3 3 16,3-2 0-16,0 0 0 0,0-1 0 0,3 4 16 0,0-1 4 15,3-2 1-15,-4 5 0 16,4-2-33-16,-3 4 0 0,3-2 0 0,-3 3 0 0,0 5 15 16,0-8-4-16,3 8-1 0,-3-3 0 0,0 3-10 0,0 3-16 15,3-3 4-15,-3 0 1 16,3 3-38-16,-3-3-8 0,-6 0-2 0,6 5-777 0</inkml:trace>
  <inkml:trace contextRef="#ctx1" brushRef="#br0" timeOffset="12293.13">8618 826 1090 0,'0'0'48'0,"0"0"11"0,0 0-47 0,0 0-12 0,0 0 0 0,0 0 0 16,0 0 72-16,0 0 12 0,0 0 2 0,0 5 1 15,0 0-11-15,0-5-3 0,0 8 0 0,0-8 0 16,0 0-5-16,3 6-2 0,3 1 0 0,0-1 0 15,0-4-20-15,0 1-4 0,0-3-1 0,3 0 0 16,-3 3-25-16,3-3-4 0,-3-3-2 0,0 0 0 0,3 1-2 16,-3-1 0-16,3 0 0 0,-4 1 0 0,1-6 3 0,-3 5 0 15,0-5 0-15,0 3 0 0,3-3-11 0,-3 0 0 16,-3 3-12-16,3-3 12 0,0 5 0 0,-3-5 0 16,-3 0 0-16,3 3 0 0,0 0 0 0,-3 0-9 15,3 5 0-15,0 0 0 0,-6-6 9 0,0 6-12 16,0 0 12-16,-2 0-12 0,-1 6 12 0,0-4 0 15,0 3-9-15,0 1 9 0,3 2 0 0,-3 2-11 16,0 1 11-16,3-1-8 0,-3 1 8 0,3 2 0 16,0-2 0-16,0 2 0 0,3-2 0 0,3-1 0 15,0 1 8-15,3 2-8 0,3-2 11 0,-3-3-3 16,6 0 0-16,-3-1 0 0,3 1-8 0,3-2 8 16,0-1-8-16,3-2 8 0,0-1-8 0,-1-2 0 0,1 0 0 0,-3-5 8 31,0 2-35-31,3-2-7 0,-6 2-2 0,3-5-575 0,3 1-115 0</inkml:trace>
  <inkml:trace contextRef="#ctx1" brushRef="#br0" timeOffset="12841.745">8964 786 1170 0,'0'0'25'0,"3"-3"6"0,0 1 1 16,-1-1 1-16,1-2-33 0,0 2 0 0,0-2 0 0,-3 5 0 0,0-5 82 0,0-1 10 15,0 1 1-15,0 5 1 0,0 0-12 0,-6-3-2 16,3-2-1-16,3 5 0 0,-2-3-21 0,-4 3-4 16,0 0-1-16,0 3 0 0,-3 2-26 0,3-2-6 15,-3 5-1-15,0 0 0 0,0 0-20 0,3 2 0 16,-3 1 0-16,3 2 0 0,0-5 0 0,0 8 9 16,0-8-9-16,3 3 10 0,3-1-2 0,3 1 0 15,-3-3 0-15,6 0 0 0,-3-3-8 16,0 0 10-16,-3-5-10 0,9 3 10 0,-9-3-2 0,9 0-8 15,0 0 12-15,0-3-4 0,0 1-8 0,-3-4 0 0,0-2 0 0,3 3 0 16,-6 0 0-16,3-1 8 0,-3-2-8 0,0 3 8 16,3-3-8-16,-4 0 0 0,-2 3 0 0,3-3 0 15,-3 0 0-15,3 3 0 0,-3-3 0 0,0 3 0 16,0 5-8-16,0 0 8 0,0 0 0 0,0 0 0 16,0 0 0-16,0 0 0 0,0 0 0 0,0 0 0 15,0 0 0-15,0 0 0 0,0 8-9 0,0 0 9 16,3 2 0-16,0 1 0 0,0-1 0 0,0-2 0 15,3 0 0-15,0 3 0 0,0-3 0 0,0-3 0 16,3 0-18-16,0 1-6 16,-3-4-2-16,3 1 0 0,0-3-132 0,0 0-26 0,3 0-6 0</inkml:trace>
  <inkml:trace contextRef="#ctx1" brushRef="#br0" timeOffset="13230.866">9228 746 1465 0,'-8'-5'64'0,"5"2"15"0,0 3-63 0,-3-2-16 15,3-1 0-15,-6 3 0 0,3 0 54 0,0 0 8 16,-3 0 2-16,3 0 0 0,-3 5-45 0,0 3-9 16,0-5-2-16,3 5 0 0,-3 0 9 0,3 2 2 15,3-2 0-15,0 3 0 0,0-3 9 0,3 5 3 16,0-5 0-16,3 3 0 0,3-1 2 0,0-7 1 16,0 5 0-16,0-3 0 0,0-2-21 0,3 2-4 15,0-5-1-15,0 3 0 0,-3-3 0 0,-6 0 0 0,0 0 0 0,9-3 0 16,0-2-8-16,-3-1 8 0,0-1-8 0,-3 1 8 15,0-4-8-15,0 2 0 0,3-3 0 0,-6-2 0 16,-3 2-9-16,3-2-4 0,0-3-1 0,-3 3 0 16,-6-3 14-16,6-2-12 15,-3 2 12-15,0-3-12 0,0-2 12 0,-3 3 0 0,3-1 0 0,-3 3 0 16,0 3 0-16,3 0 0 0,-3 2 0 0,3 3 0 16,0-2 0-16,3 4 0 0,3 6 0 0,0 0 0 15,0 0 0-15,0 0 8 0,0 0 0 0,0 0-8 16,-3 11 17-16,6-1-3 0,0 1-1 0,3 5 0 15,3 0 23-15,3 2 5 0,0 3 1 0,-3 3 0 16,3-5-13-16,0 2-2 0,6 0-1 0,-4-2 0 16,1-3-18-16,3-1-8 0,-3-1 0 0,0-4 8 15,0 1-84-15,0-3-18 0,-3 0-3 16</inkml:trace>
  <inkml:trace contextRef="#ctx1" brushRef="#br0" timeOffset="14245.362">9371 971 691 0,'0'0'30'0,"0"0"7"0,0 0-29 0,0 0-8 16,0 0 0-16,0 0 0 0,0 0 93 0,0 0 18 16,0 0 3-16,0 0 1 0,0 0-83 0,0 0-16 15,0 0-3-15,3 8-1 0,0 0 29 0,0 0 6 16,3 0 1-16,0 5 0 0,3 3 36 0,0 0 8 16,3 5 2-16,3 0 0 0,-3 0-25 0,6 3-5 15,-4 3 0-15,4-1-1 0,0 9-22 0,0-9-4 16,3 6-1-16,3 0 0 0,0-3-20 0,-4 0-5 15,-2 3-1-15,3-6 0 0,0 3-10 0,0-2 0 16,-9-4-12-16,3-1 12 0,2-4 0 0,-2 1 0 0,-3-1 0 0,3-2 0 16,-3-3 0-16,-3-2-9 0,0-3 9 0,-3 0-10 31,-3 0-33-31,0-3-6 0,3 0-2 0,-6-5 0 16,0 0-118-16,0 0-24 0</inkml:trace>
  <inkml:trace contextRef="#ctx1" brushRef="#br0" timeOffset="14545.774">9904 1461 1404 0,'0'0'62'0,"0"0"13"0,0 0-60 0,0 0-15 0,0 0 0 0,0 8 0 15,6 2 12-15,-3 1-1 0,-3-1 0 0,3 4 0 0,6 2-11 0,-6-1 0 16,3 1-10-16,-3 3 10 0,0-1 0 0,0 3 0 15,6 1 0-15,-3-4 0 0,-6 1 36 0,3-1 3 16,3-5 1-16,0 1 0 0,-6-1 0 0,3 0 1 16,0-2 0-16,0-3 0 0,0 0-16 0,-3 0-3 15,0-8-1-15,0 0 0 0,0 0 10 0,0 0 1 16,-9 0 1-16,0 0 0 0,-3-3-6 0,3-2-2 16,-6-3 0-16,0 2 0 0,-3-2-25 0,3 3 0 15,-3 0 0-15,4 0-11 16,-4-1-26-16,6 4-6 0,0-1-1 0</inkml:trace>
  <inkml:trace contextRef="#ctx1" brushRef="#br0" timeOffset="15798.846">6678 921 806 0,'6'-3'17'0,"-4"3"4"0,4 3 1 16,-3-3 2-16,0 0-24 0,-3 0 0 0,0 0 0 0,0 0 0 0,0 0 56 0,0 0 6 16,0 0 2-16,0 0 0 0,0 0 0 0,0 0 0 15,0 0 0-15,0 0 0 0,-9 8 0 0,1-3 0 16,-4 6 0-16,0-1 0 0,-3 4-52 0,-3-1-12 15,-3 0 0-15,0 3 0 0,-3 5 54 0,-2 3 8 16,-1 2 2-16,-3 1 0 0,0 5-52 0,-5 2-12 16,-1 3 0-16,-3 0 0 15,1 3 0-15,-4 2 0 0,0-2 0 0,1 2 0 16,2 0 0-16,3-2 0 0,0-3 0 0,1-2 0 0,-1-4 0 0,6-4 0 16,3-1 0-16,7-5 0 0,-1-2 0 0,3-1 12 0,3-2-3 0,0-2-1 15,3-4-8-15,3 1-14 0,3-6 3 0,0 0 1 16,3 1-109-1,3-6-21-15,0 0-5 0,0 0-1 0</inkml:trace>
  <inkml:trace contextRef="#ctx1" brushRef="#br0" timeOffset="16159.449">5823 1598 1346 0,'-12'19'60'0,"6"-11"12"0,0 5-58 0,-2 3-14 15,-1 0 0-15,0 2 0 0,0 3 50 0,0-5 7 16,3 3 2-16,-3-3 0 0,3-3-41 0,0 0-8 15,0-2-2-15,3-1 0 0,0-2-8 0,3 0 10 0,-3 0-10 0,3-5 10 16,0-3 14-16,0 0 2 0,0 0 1 0,0 0 0 16,12-3 9-16,0-2 3 0,0 0 0 0,6-3 0 15,-3 0-20-15,5 0-4 0,-2 0-1 0,3 0 0 16,3 0-14-16,0 0 0 16,0 3 0-16,-4-1 0 0,-2 1 0 0,0 0-12 15,3 2 3-15,-6 1-824 0</inkml:trace>
</inkml:ink>
</file>

<file path=ppt/ink/ink3.xml><?xml version="1.0" encoding="utf-8"?>
<inkml:ink xmlns:inkml="http://www.w3.org/2003/InkML">
  <inkml:definitions/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6T01:01:28.32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 1437 160 0,'-3'-3'60'0,"3"6"-32"0,0 13-11 0,0-11 20 15,0 1 1-15,0-6 2 16,0 0-9-16,0 0-2 15,0 0-16-15,3 5 5 0,3-2 3 16,0-1 2-16,6-7 1 16,3 2-9-16,0 1-2 15,3-1-7-15,0 0-4 16,2 1-4-16,1 2 1 16,0 0 1-16,0 0 0 15,-3 0 0-15,-3 0 2 16,0-3-19-16,-4 0-6 15,-5-7-85 1,0 2-34 0</inkml:trace>
  <inkml:trace contextRef="#ctx0" brushRef="#br0" timeOffset="1">429 1252 192 0,'-6'-5'71'0,"9"7"-38"0,-3 1-36 15,0-3 13-15,3 5 19 0,0 6 11 16,0 7-5-16,0 6-1 15,0 16-19-15,0-3 0 0,-3 0-1 16,3 0-5-16,-3-3-3 16,0 1-3-16,0-4-3 15,0-4 1-15,3-6 1 16,-3-2-14-16,0-6-7 16,0-3-28-16,0-2-10 15,0-8-41 1,0-8-37-16,0-5 54 15</inkml:trace>
  <inkml:trace contextRef="#ctx0" brushRef="#br0" timeOffset="2">396 1239 140 0,'-9'-11'52'0,"6"1"-28"0,0 2-28 16,3 5 74-1,0-2-27-15,6-1-17 16,3-2-13-16,6 3-10 16,9 0-3-16,6 0 3 0,2 2-2 15,4 11-1-15,3 5-2 16,-3 6 1-16,5 7 3 15,-5 6 1-15,-3 5 14 16,-13 8 8-16,-5-3 10 16,-12 0 3-16,-9-4-9 0,-8-1-3 15,-7 0-6-15,-9-6-3 16,0-4-7-16,-9-6-2 16,4-5-6-16,-1-3-4 15,3-5-32-15,6-3-15 16,4-7-70-1,8-9-66-15,6-5 62 16</inkml:trace>
  <inkml:trace contextRef="#ctx0" brushRef="#br0" timeOffset="3">1920 1495 108 0,'0'-13'44'0,"3"-11"-24"0,-3-7-6 0,0 23 17 16,0 0 3-16,-3 0 4 15,-6 2-6-15,-6 4-2 16,0 2-16-16,-2 2-9 0,-4 14-1 16,3 5-5-16,0 3 0 0,3 0 1 15,3 3 0-15,3-6-3 16,6 3 2-16,6-11 1 15,3-3 0-15,3-2 0 16,0-5 0-16,3-6 4 16,3-5 2-16,-3-2-2 15,3-1-1-15,-3-2 5 16,0-16 3-16,-4 2-2 16,-2-2 0-16,0 0-1 15,-3 0 2-15,-3 0-1 16,-3 3 0-16,0-6 1 15,0 8 1-15,-3 5-1 16,4 9-8 0,-4-3-3-16,6 5-5 0,0 8 1 15,3 5 1-15,-3 6-1 16,5 4 1-16,1 9 3 16,0 8 0-16,0 10 1 15,-3-5 0-15,3-2 0 16,0-3-3-16,0-6 2 15,0-2-10-15,3-6-3 16,0-4-24-16,3-7-10 16,0-4-61-1</inkml:trace>
  <inkml:trace contextRef="#ctx0" brushRef="#br0" timeOffset="4">2045 1403 204 0,'-3'2'77'0,"6"1"-42"0,3 13-39 16,-3-11 15-16,3 0 5 15,0-2 5-15,0 0-9 16,6-3-2-16,6-3-6 16,0 3-3-16,-4-5 0 0,1-3 3 15,-3 0 5-15,-3 0-7 16,-3 0-1-16,-3 0-1 15,-3 0 2-15,-9 0-1 16,-6 3 2-16,-3 2-4 0,-2 6 0 16,-1 2-4-16,0 3 1 15,3 13 2 1,3 1 1-16,3-1 1 0,6 0 0 16,6-3 0-16,6-2 0 15,6 0 0-15,6-3 2 16,9-2-1-16,0-3-1 15,-1-5-28-15,4-6-11 16,-3-2-63 0</inkml:trace>
  <inkml:trace contextRef="#ctx0" brushRef="#br0" timeOffset="5">2432 1112 212 0,'-15'-11'79'0,"9"8"-42"16,-6 3-26-16,9 3 21 0,-8 2-19 15,2 3-5-15,-6 6-7 16,3 9-4-16,0 6 2 16,0 9 0-16,3 1 1 0,6 9 0 15,0 2 0-15,0-8 0 16,9-5 0-16,0-5 0 15,-3-5 0-15,0-6 2 16,0-5 1-16,-3-6-30 16,-6-2-14-16,0-5-59 15</inkml:trace>
  <inkml:trace contextRef="#ctx0" brushRef="#br0" timeOffset="6">2227 1363 232 0,'-9'-3'88'0,"12"3"-48"0,0-2-45 0,0 2 17 16,3 0 2-16,3-3 3 15,3 0-8-15,2 1-5 16,13-1-3-16,-3 1-4 0,0-1 2 16,0 3-48-16,-1 0-19 15</inkml:trace>
  <inkml:trace contextRef="#ctx0" brushRef="#br0" timeOffset="7">2518 1345 240 0,'-3'7'90'0,"1"1"-48"0,2 3-53 16,0-3 11-16,0 5-3 16,0 8 3-16,0-2 1 15,0-1-1-15,0 1 1 16,0-3-4-16,0 0 2 0,0-3-76 15,-3-3-55 1,0-2 47-16</inkml:trace>
  <inkml:trace contextRef="#ctx0" brushRef="#br0" timeOffset="8">2486 1302 220 0,'0'-5'82'0,"0"2"-44"0,3 3-62 0,-3 0 7 16,3 0-52-16,3 3-18 16,0 0 25-16,8-1 13 15</inkml:trace>
  <inkml:trace contextRef="#ctx0" brushRef="#br0" timeOffset="9">2635 1416 180 0,'-3'24'68'0,"3"-8"-36"0,-3 0-29 0,3-11 17 15,0 0-6-15,0 0 0 0,0-5-4 16,0 0 1-16,0 0-6 16,3-2 1-16,0-6 1 0,3-5-1 15,-4-3-1-15,4 0-3 16,3 0 1-16,0 3-4 16,0 2-2-16,0 6 2 15,0 5 2-15,0 5 2 16,-3 6 3-16,3 5-3 15,-3 2 0-15,0-2 1 16,0 3 2-16,0-4-5 16,3-1-3-16,0-4-32 15,0-2-13-15,5-3-47 16,1-5-28-16,0-2 57 16</inkml:trace>
  <inkml:trace contextRef="#ctx0" brushRef="#br0" timeOffset="10">2888 1368 188 0,'-6'0'71'0,"6"3"-38"0,0 0-41 0,0-3 10 16,3 5 8-16,3 0 7 15,-1 0-4-15,1 6-2 16,3-8-6-16,3-3-2 0,0 0 3 16,0 0-1-16,0 0 0 15,3-3-1-15,-3-2 2 16,-3-1-3-16,0-1 0 0,-9-4-1 15,-3 0-2-15,0 1 1 16,-3-1-1 0,-3-2-3-16,-3 5 2 0,-3 5-4 15,0 3-1-15,0 8 0 16,0 6 2-16,3-1 2 16,1 5 3-16,2 9 0 15,3-3 2-15,3-3-2 16,6-3-1-16,3 1 1 15,6-3-1-15,2-6-36 16,4-2-15-16,12-8-38 16</inkml:trace>
  <inkml:trace contextRef="#ctx0" brushRef="#br0" timeOffset="11">15 2196 228 0,'-9'0'85'0,"9"0"-46"0,3 3-35 0,-3-3 21 0,6 0-1 15,3 0 5-15,3 0-6 16,0 0-4-16,0 0-11 16,0 0-7-16,0 0-4 0,3-3 4 15,-1 1 3-15,1 2-28 16,0 0-10-16,0 0-19 15,-3 0-5-15,0 0-44 16</inkml:trace>
  <inkml:trace contextRef="#ctx0" brushRef="#br0" timeOffset="12">399 2064 160 0,'0'-2'60'0,"0"2"-32"0,0 0-17 0,0 0 18 0,0 5-13 16,-3 3-1-16,0 2-7 15,0 6-3-15,0 11-2 16,0 4-5-16,3 6-1 0,3 6 6 15,0-4 3-15,6-4-1 16,3-3 0-16,3-1-3 16,6-9 1-16,0-9 2 15,-1-3 2-15,-2-4 3 16,0-4 4-16,0 1 1 16,0-11 3-16,-3-11-8 0,0-4-1 15,-3-4-5 1,-1-2-1-16,-2-5-3 0,-3-1-3 15,0-2 2-15,0 0 0 16,-3 5 1-16,0 6 0 16,-3 2 0-16,0 6 0 15,0 4 4-15,0 4 2 16,0 2 2-16,-3 8 0 16,0 13-4-16,0 6-3 15,0 7 2-15,3 11 2 16,3 6-2-16,0 9 0 15,3-7 1-15,3-5 2 16,3-5-3-16,0-1-2 16,0 0-9-16,6-13-5 0,3-7-26 15,-1-1-13 1,1-16-69-16</inkml:trace>
  <inkml:trace contextRef="#ctx0" brushRef="#br0" timeOffset="13">1730 2207 148 0,'-6'-3'57'0,"3"3"-30"0,3 3-21 0,0-3 17 16,0 5-10-16,-3 3 0 15,0 6-3-15,3 9 1 16,0 4-6-16,3-1-3 0,3-5-1 15,3 1-4-15,3-7 2 16,-1-1 3-16,1 2 1 16,0-11 3-16,0 3 3 15,-3-11-4-15,3-2-3 16,-3-8 1-16,-3-6 2 16,0 1-2-16,3-4-2 0,-9 1 4 15,0 3 1 1,0 2 2-16,0 3 0 0,0 2-4 15,0 0-1-15,6 6 1 16,0 5 0-16,0 5-2 16,0 6 1-16,3 5-2 15,-1 5-1-15,-2 0 1 16,3 0-1-16,-3-7-14 16,3-1-5-16,0-5-21 15,3-3-10-15,0-2-17 16,-3-3-28-16,0-8 29 15</inkml:trace>
  <inkml:trace contextRef="#ctx0" brushRef="#br0" timeOffset="14">1977 2228 124 0,'-6'0'49'0,"6"0"-26"0,0 37-20 0,0-37 10 16,0 3 5-16,0 5 3 15,0 5 3-15,0 6 0 16,0-1-13-16,0-2 2 0,0-3 1 15,0-2-5-15,0-3-1 16,3-3-2-16,-3 0 1 16,3-7 11-1,0-9-9-15,3-5-5 16,0-2 0-16,0-1-1 16,0 1-4-16,2-1-1 0,1 3-2 15,3 6 3-15,0-1-2 16,0 6-1-1,6 21 3-15,3-14 2 0,-3 19 9 16,-3-15 3-16,-1 10-6 16,-5 0-2-16,0-1-3 15,-3 1 1-15,0 0-7 16,-3 8-1-16,0-13-20 16,0 7-9-16,0-10-26 15,3-3-10-15,3-5-12 16</inkml:trace>
  <inkml:trace contextRef="#ctx0" brushRef="#br0" timeOffset="15">2417 2218 188 0,'-15'-8'71'0,"12"5"-38"0,-3 0-39 0,3 3 12 16,-2-2 2-16,-7 2 7 15,-6 0-1-15,0 2 2 16,3 4-9-16,0 4-6 0,0 4-4 16,0 15-3-16,0-6 1 15,7 1 1-15,5 0-1 16,3 8 4-16,6-14 0 16,-1-4 3-16,13-4 1 0,-6-5 10 15,3 1 3-15,0 2 4 16,0-16 0-16,-3-11-7 15,-3-5 0-15,0-2-8 16,-3-3-1-16,-3-6-9 16,0 4-4-16,-3-12-4 15,0 4-2-15,-3 4 5 16,0 6 4-16,-3 5 6 16,0 3 4-16,0 5 1 15,3 6 0-15,0 4-6 16,0 6-1-16,0 6-2 15,6 12 0-15,3 3 0 0,0 6 0 16,0 5 9 0,3-1 4-16,0 12-7 0,-1-1-2 15,1-10 1-15,0-3 3 16,0-5-25-16,0-8-13 16,0-3-58-1,6-8-37-15,-3-15 59 16</inkml:trace>
  <inkml:trace contextRef="#ctx0" brushRef="#br0" timeOffset="16">2581 2175 184 0,'-33'3'68'0,"33"2"-36"0,3-2-42 0,3 0 9 15,0 2 11-15,0 0 7 0,6 0 6 16,0 1 1-16,0 2-13 15,0-3-2-15,3 0 1 0,-1-2-4 16,-2-3 2-16,0 0-1 16,-3-3 1-16,0 1 2 15,-3-4 1-15,-3-2-5 16,-3 0-2-16,-3 0-4 16,-3-2-1-16,-3 2-4 15,-3 0 1-15,-6 3-3 16,-2 2 0-16,-1 3 1 15,0 5 2-15,3 6-3 16,0 2 0-16,3 3 6 0,3 3 2 16,3 7 7-16,7-2 3 15,2 0-6-15,2-3-3 16,7-3-1 0,6-4-1-16,6-4-9 0,3-2-2 15,3-8-40-15,0-3-19 16,8-10-24-1</inkml:trace>
  <inkml:trace contextRef="#ctx0" brushRef="#br0" timeOffset="17">2995 2022 196 0,'0'-16'74'0,"0"11"-40"0,-6-9-7 16,3 9 27-16,-6 0-6 16,-3 0-1-16,-3-1-20 15,-3 1-6-15,0 5-13 16,0 3-10-16,4 5-3 0,-4 7-3 15,3 9 0-15,3 5 2 16,6 6 4-16,3 2-1 0,3 0-1 16,3 3 0-1,3 5 3-15,0-1-5 16,0-9 2-16,-3-3-11 0,0-6-6 16,0-5-6-16,-3-2-3 15,0-6-55 1,0-5-52-16,0-8 40 15</inkml:trace>
  <inkml:trace contextRef="#ctx0" brushRef="#br0" timeOffset="18">2724 2191 256 0,'-6'-2'96'0,"6"2"-52"0,6 0-54 0,-3 0 14 16,3 0 3-16,6 0 5 0,3 0-3 15,2 0-1-15,4 0-4 16,3 0-3-16,3 2 0 0,0 1-15 16,-1-1-3-16,1-2-33 15,3 0-15-15,-3 0-30 16</inkml:trace>
  <inkml:trace contextRef="#ctx0" brushRef="#br0" timeOffset="19">3048 2178 220 0,'-21'3'82'0,"21"-1"-44"0,0 6-49 16,3-3 13-16,-3 6 16 15,0 2 9-15,0 3-6 16,-3 5-4-16,3 3-10 0,-3-3-5 0,3-2 1 16,0-3-33-1,0-3-12-15</inkml:trace>
  <inkml:trace contextRef="#ctx0" brushRef="#br0" timeOffset="20">3010 2114 252 0,'-15'-2'96'0,"15"2"-52"0,3 0-56 0,-3-3 15 16,0 3-12-16,6-2 1 0</inkml:trace>
  <inkml:trace contextRef="#ctx0" brushRef="#br0" timeOffset="21">3024 2109 221 0,'15'0'-121'0</inkml:trace>
  <inkml:trace contextRef="#ctx0" brushRef="#br0" timeOffset="22">3129 2167 188 0,'0'19'71'0,"0"-3"-38"15,3 8-23-15,0-14 20 0,-3 11-1 16,3 0 3-16,0-2-13 15,0-3-4-15,0-3-9 16,0-2-2-16,-1-3 0 0,-2 0 0 16,0-3 2-16,3-13-8 15,0-8 0-15,3-2-2 16,0-4-5-16,0 1 1 16,0 0 4-16,6 0 2 15,3 8-1-15,0 5 0 16,-3 2 6-16,0 9 5 15,0 5 7-15,0 5 5 16,-1 11-1-16,-2 0-2 16,-3 0-5-16,-3-3-2 15,0-3-9-15,0 1 0 16,-3-6-32-16,3-2-12 16,0-3-40-16,3-3-15 15,6-8-1 1</inkml:trace>
  <inkml:trace contextRef="#ctx0" brushRef="#br0" timeOffset="23">3438 2186 228 0,'-3'5'88'0,"6"-2"-48"0,6 7-49 16,-3-4 14-16,3 2 8 15,0 0 6-15,6 0 6 16,0-1 2-16,0 1-14 15,2-8-3-15,1-5 0 0,0 2-6 16,-3-2-2-16,0-3-1 16,-3-2 1-16,-6-1-1 15,0-2-1-15,-6 2-6 16,-6 1-4-16,-6-1-5 0,0 3-2 16,-9 3 8-1,-3 5 2-15,-2 8 5 16,2 8 1-16,0 5 9 0,6 8 7 15,6 8 8-15,9-5 6 16,6-1-5-16,9-1-2 16,9-4-8-16,6-5-4 15,2-5-12-15,7-5-4 16,6-9-72-16,5-10-33 16</inkml:trace>
  <inkml:trace contextRef="#ctx0" brushRef="#br0" timeOffset="24">941 0 332 0,'-6'14'123'0,"9"-4"-95"0,-3 1-8 0,0-3-9 15,0 0-10-15,0 2 2 16,-3 1-2-16,3 2-1 0,-3 3 1 16,0 0-1-16,-3 8 2 0,0-1 1 15,-3 1 1-15,0 0-2 16,-3-3 1-16,0 0 13 16,1 1 7-16,2-4-11 15,0 1-7-15,0-1-17 16,0 1-7-16,0 2 21 15,0 0 11-15,3 0-5 16,0 0-4-16,0 1-2 16,0-1-2-16,3 0-3 15,-3 0 0-15,3 3-1 16,-3 0 3-16,3-1 0 16,0 1 3-1,0-3-1-15,-3 3-1 16,0-3-8-16,0-2-3 0,1-1 6 15,-1 1 2-15,0-3 16 16,0-3 6-16,3 0-5 16,0-2-3-1,0-1-6-15,0-2-4 16,-3 0-3-16,3-2-1 0,0-1-45 16,3 0-17-16,0-5 32 15,0 0 19-15</inkml:trace>
  <inkml:trace contextRef="#ctx0" brushRef="#br0" timeOffset="25">941 6750 200 0,'0'-5'74'0,"3"2"-58"0,0 3 20 0,-3 0 5 0,0 0-8 16,0 0-2-16,0 0-6 15,3 0-4-15,-3 0-11 16,0 0 5-16,0 0 2 0,-3 3 4 15,0-1 2-15,0 4-21 16,0-4-8-16,-3 4 2 16,0 4 1-16,-3-2 3 15,0 3 0-15,-3 5 0 16,0 5 0-16,0 5 0 16,-2 1 0-16,-1-1-3 15,0 3 2-15,0 0 1 16,0 0 2-16,0 3-3 15,0 3-2-15,0-1 2 16,3 3 2-16,1 5 13 16,-1 3 6-1,0-2-8-15,-3-1-4 0,6-5-1 16,0-3 2-16,0-2-4 16,0-3-1-16</inkml:trace>
  <inkml:trace contextRef="#ctx0" brushRef="#br0" timeOffset="26">563 7636 428 0,'-9'11'162'0,"3"-1"-126"0,3-2-10 15,3-2-14-15,0 2-12 16,0 0 0-16,-3-3 0 16,0 3 0-16,0 0 0 15,0-6-7-15,0 4-3 0,-3-6-43 0,3 5-20 16,0-5 38-16,3-8 19 15</inkml:trace>
  <inkml:trace contextRef="#ctx0" brushRef="#br0" timeOffset="27">682 7406 148 0,'0'-3'55'0,"3"1"-43"0,-6 4 12 0,3-2 5 0,0 3 22 32,0 0-22-17,0-3-8-15,0 5-4 16,0-2-2-16,-3-1-4 16,0 1-1-16,0 0-6 15,0-1 4-15,0 4 4 0,3-6 20 31,-12 10-15-15,3 1-5 0,3 7-8-16,3 1-4 15,-3-1 1 1,3-2-1-16,0 0 0 0,-3 0 2 0,3 0 1 16,-3 0 1-16,4 0 0 15,-4-3 0-15,3 0-2 16,-3-2-2-16,3-3-2 15,0-1 1 1,0-1-10-16,0-1-5 0,0-5-87 16,3 0-36-1,3-5 72-15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6T01:01:14.58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17501 1727 144 0,'3'-19'55'0,"0"16"-30"0,3 3-1 15,-3 3 22-15,-3-3-17 16,3 5-5-16,0 3-4 15,0 3-1-15,0 10-10 16,-3 5 3-16,-3 11 2 0,0 3-1 16,0 5 2-16,0-3-6 15,0-2-3-15,0-5-3 16,3-6 0-16,0-8-22 16,3-5-9-16,0-6-28 15,3-7-12-15,0-6-33 16</inkml:trace>
  <inkml:trace contextRef="#ctx0" brushRef="#br0" timeOffset="1">17668 1682 236 0,'-6'2'88'0,"6"1"-48"0,-3 18-31 0,3-10 19 15,-3 2-3-15,0 11 0 16,3 7-12-16,0 6-3 16,0 3-6-16,0 2-5 0,3-2 0 15,0-3-1-15,0-5 0 16,0-6-25-16,3-7-9 16,-3-3-26-16,0-6-9 0,0-2-24 15</inkml:trace>
  <inkml:trace contextRef="#ctx0" brushRef="#br0" timeOffset="2">17441 1854 200 0,'-26'-6'77'0,"14"9"-42"0,6-3-4 0,6 0 29 15,0 0-8 1,0 0-3-16,3-3-22 16,3 1-8-16,9-6-12 0,5-3 4 15,10 0 2-15,3 4-9 0,0-4-4 16,5 3-9-16,4 0-3 16,-6 5-22-16,-4 1-8 15,-2 2-24-15,-9 2-9 16,-6 1-39-1</inkml:trace>
  <inkml:trace contextRef="#ctx0" brushRef="#br0" timeOffset="3">17438 1975 248 0,'-17'-8'93'0,"14"8"-50"0,9 6-30 16,-3-4 22-16,2 4-9 15,7-4-3-15,6-2-9 16,9 0-1-16,3-2-8 16,0-1-5-16,5-2-1 0,7-1-28 15,-3 1-13-15,-4-6-51 16,1 6-63 0,3 0 46-16</inkml:trace>
  <inkml:trace contextRef="#ctx0" brushRef="#br0" timeOffset="4">18013 1991 196 0,'-3'0'74'0,"3"13"-40"0,3-2-22 0,0-8 19 0,0 2-3 16,-3 5 3-16,0 1-13 16,0 2-5-16,0 3-8 15,0 0-4-15,0 0 0 0,0 0-1 16,0-3 0-16,0 0-33 16,-3 0-13-16,0-2-30 15,0-6-50 1,0 1 33-16</inkml:trace>
  <inkml:trace contextRef="#ctx0" brushRef="#br0" timeOffset="5">18022 1779 228 0,'-6'-5'88'0,"9"5"-48"0,0 0-58 0,-3 0 9 15,12 3-37-15,3 2-10 16,2 0-22-16,10-2-6 16</inkml:trace>
  <inkml:trace contextRef="#ctx0" brushRef="#br0" timeOffset="6">18433 1634 204 0,'-21'-16'77'0,"12"8"-42"0,-12-5-26 0,12 5 22 16,-3 8-2-16,-3 3 5 0,0 2-18 16,-2 8-7-16,-1 8-6 15,3 6-5-15,3 7 1 0,6 16-1 16,3 3-2-16,3 0 3 16,3 0 0-16,3-5 1 15,-3-6 2-15,0-5-17 16,0-2-4-16,-3-14-40 15,0-5-16-15,-3-6-19 16</inkml:trace>
  <inkml:trace contextRef="#ctx0" brushRef="#br0" timeOffset="7">18120 1909 264 0,'-6'-3'101'0,"12"1"-54"0,12-6-50 0,-3 3 16 15,9-1-3-15,2 1 4 16,4 0-13-16,3-1-2 16,0 4 0-16,-1 2-40 0,1 2-14 15,-3 4-57 1</inkml:trace>
  <inkml:trace contextRef="#ctx0" brushRef="#br0" timeOffset="8">18718 1893 164 0,'-6'-8'63'0,"6"6"-34"0,0-4-12 16,-3 6 22-16,0-2-2 16,-3 2 2-16,-5 0-17 15,-4 5-8-15,-3 6-8 16,0 2-7-16,-3 16 0 0,-3 3 1 15,3 2 0-15,7 3-3 16,5-3 0-16,6-2-1 16,6-5 0-16,3-6 3 15,6-5 2-15,2-6 2 16,4-4 3-16,0-9 3 0,3-8 5 16,-3-4-6-1,-3-7 0-15,-3-15-2 0,-6-2-1 16,-3-6-3-16,-6-3 1 15,-3 0 0-15,0 3 1 16,0 3-5-16,0 5-1 16,0 8 1-16,3 2 0 15,0 9-2-15,0 7 2 16,3 6 1-16,6 10 0 16,3 6-3-16,0 10 2 15,3 16 1-15,2 5 2 16,1 1-1-16,0 4 2 0,-3-4-4 15,0-6 0 1,0-5-21-16,3-6-8 0,0-7-45 16,0-6-18-16,2-5-3 15</inkml:trace>
  <inkml:trace contextRef="#ctx0" brushRef="#br0" timeOffset="9">18882 1946 240 0,'-3'5'90'0,"9"-2"-48"0,3 5-40 16,-3-3 19-16,3 1-2 16,0-4 1-16,9-2-9 0,-1 0-4 15,1-2-4 1,0-1 0-16,-3-2 0 0,0-3-1 16,-3 0 1-16,-6-3-2 15,-3 1 2-15,-3-4-4 0,-6 1-2 16,-6 3-3-16,-6 2-1 15,0 2-1-15,-3 9 0 16,1 5 2-16,-4 8 2 16,3 5 4-16,3 5 2 15,6 4 6-15,3 1 5 16,6 1-5-16,9-3 0 16,3-2-4-16,6-4-1 15,9-1-8-15,3-7-4 16,2-4-11-16,7-8-5 15,6-9-35-15,5-9-16 0,-2-7-20 32</inkml:trace>
  <inkml:trace contextRef="#ctx0" brushRef="#br0" timeOffset="10">19409 1615 216 0,'-27'-29'82'0,"18"29"-44"16,-12-5-22-16,12 5 22 0,-2 3-20 15,-7 5-5-15,0 5-8 16,0 5-4-16,3 6 0 16,0 0 7-16,3 8 5 0,6 13-4 15,6 2-1-15,3 12-4 16,0-7-1-16,3-1-6 16,0-4-2-16,3-4-20 0,-3-9-9 15,0-7-26 1,0-4-12-16</inkml:trace>
  <inkml:trace contextRef="#ctx0" brushRef="#br0" timeOffset="11">19004 1883 280 0,'-3'-3'107'0,"6"6"-58"0,3-6-42 0,3 0 23 15,9-2 1-15,15-3 6 16,5 0-22-16,1-2-11 0,6 2-3 16,-7 0-26-16,-2 2-11 0,3 4-111 15</inkml:trace>
  <inkml:trace contextRef="#ctx0" brushRef="#br0" timeOffset="12">20007 1851 260 0,'-9'-3'96'0,"9"3"-52"15,3 0-34-15,-3 0 25 0,6 0-19 16,0 0-4-16,6 0-9 16,6-2-3-16,0-1 0 15,6 0-3-15,2 1 0 0,4 2-34 16,-3 0-15-16,-3 0-55 16,-6 5-35-1,-6 0 64-15</inkml:trace>
  <inkml:trace contextRef="#ctx0" brushRef="#br0" timeOffset="13">20076 1951 228 0,'-6'-2'88'0,"9"4"-48"0,6-4-49 0,-3 2 12 15,5 0-2-15,7 0 1 16,6-3-9-16,3 0-3 15,3 1-37-15,2 2-14 16</inkml:trace>
  <inkml:trace contextRef="#ctx0" brushRef="#br0" timeOffset="14">20781 1592 172 0,'0'-3'66'0,"0"3"-36"0,15 8-20 0,-9-5 20 0,-3-1-7 16,6 6 1-16,0 0-11 15,0 0-3-15,0 3-6 16,0-1-5-16,-1 1 0 0,1-1-28 16,0-2-13-16,-3 0-53 15</inkml:trace>
  <inkml:trace contextRef="#ctx0" brushRef="#br0" timeOffset="15">20960 1605 184 0,'-3'0'68'0,"6"0"-36"0,-3 0-40 0,0 0 10 15,3 2 12-15,3 1 10 16,0 5-12-16,0 0-4 15,2 3-5-15,1-1-7 0,3 3 0 16,0-2-139 0,3 7 41-1</inkml:trace>
  <inkml:trace contextRef="#ctx0" brushRef="#br0" timeOffset="16">21174 1914 152 0,'3'16'57'0,"0"8"-30"0,3 10-18 0,0-23 16 16,-3 2-14-16,3-2-4 16,-3 2-33-1,0-2-13-15,0-3-33 0,0 0-12 16</inkml:trace>
  <inkml:trace contextRef="#ctx0" brushRef="#br0" timeOffset="17">21204 1671 160 0,'-3'-8'60'0,"9"8"-32"0,3-3-55 0,3 6 2 16,5-3-36-16,1 5-14 0</inkml:trace>
  <inkml:trace contextRef="#ctx0" brushRef="#br0" timeOffset="18">21516 1623 132 0,'-35'-2'49'0,"29"-6"-26"0,-6 2-3 16,6 4 19-16,-3 2-4 16,-3 2 0-16,0 4-20 15,3 2-7-15,0 5-5 16,0 11-3-16,9 7 1 0,0 1-4 15,0 5 2-15,9-2-1 16,-3-4 0-16,0 4-20 16,-3-6-8-16,0-5-47 15,-6 5-33 1,-3-5 44-16</inkml:trace>
  <inkml:trace contextRef="#ctx0" brushRef="#br0" timeOffset="19">21311 1811 244 0,'9'-8'90'0,"9"3"-48"0,11 0-42 0,-14 2 16 16,6 3-9-16,3-3 1 16,6 1-117-16,0-4-53 0</inkml:trace>
  <inkml:trace contextRef="#ctx0" brushRef="#br0" timeOffset="20">22225 1846 100 0,'-3'-3'38'0,"0"3"-20"0,-3-3-1 0,-3 3 16 16,-6 3-6-16,-3 2-3 15,-3 3-8-15,-2 3-2 16,2 5-8-16,0 5-4 0,-3 8 1 16,6 0-2-16,6-3-1 15,6-2 5-15,12-3 4 16,0-5-5-16,6-2 0 0,3-7 0 15,-3-7 2-15,6-5-3 16,0-8 0-16,-3-8-1 16,-4-3-2-16,-2-2 1 15,-3-6-1-15,-6-3 0 16,-3 1 2-16,0-6 3 16,-3 3 2-16,-3 6 3 15,4 4 1-15,-1 3 1 16,0 8 2-16,0 6-3 15,3 2-1-15,0 5-9 16,3 8-2-16,0 9-3 16,3 4 0-16,3 9 3 15,3 2 2-15,2 0-2 0,4 0 0 16,0 5-1-16,0 3-2 16,0-5-41-16,0-5-18 15,-3-6-36 1</inkml:trace>
  <inkml:trace contextRef="#ctx0" brushRef="#br0" timeOffset="21">22326 1901 168 0,'-3'3'66'0,"9"-1"-36"0,6 1-40 0,-6 0 11 16,3-1 8-16,0-2 6 0,3 0-5 15,5-2-3-15,-2-1-4 16,-3-2 0-16,-3 0 2 16,3-3-2-16,-6 0-2 0,-6 0 4 15,-3 0 1-15,-12 5-5 16,6-5 0-16,-6 3-3 16,-3 2-2-16,-2 3 7 15,2 6 5-15,-3 4-4 16,6-2 0-16,3 5 2 15,6 1 1-15,3 7 1 16,3 5 2-16,6 1-3 16,6-6-2-16,3 0-7 15,9-5-1-15,3-6-23 0,2-4-8 16,1-6-58 0,3-3-27-1,6-10 57-15</inkml:trace>
  <inkml:trace contextRef="#ctx0" brushRef="#br0" timeOffset="22">22790 1605 156 0,'-21'-16'57'0,"13"16"-30"0,-10-19-12 0,9 25 18 15,3-1-10-15,-3 3-3 16,0 3-7-16,0 4-3 0,0 12-6 15,0 7 2-15,9 3 0 0,-3 6 0 16,3-4-1-16,3 4-3 16,3 2 1-16,0-6-11 15,0-7-4-15,-3-3-27 16,3-5-13-16,-3-8-36 16</inkml:trace>
  <inkml:trace contextRef="#ctx0" brushRef="#br0" timeOffset="23">22522 1856 212 0,'9'-8'79'0,"3"3"-42"0,9-6-41 0,-3 11 13 15,9-2-12-15,-3-1 0 16,5 0-85-16,-2 3-36 15,0 3 58-15</inkml:trace>
  <inkml:trace contextRef="#ctx0" brushRef="#br0" timeOffset="24">22877 1859 260 0,'0'13'96'0,"0"0"-52"0,0 3-47 0,0-8 19 0,0 3-8 15,0-1 1 1,0 3-14-16,0-2-4 16,9 5-53-16,-4-3-22 0,-10 0-12 15</inkml:trace>
  <inkml:trace contextRef="#ctx0" brushRef="#br0" timeOffset="25">22856 1814 200 0,'-12'-5'74'0,"12"5"-40"0,0 0-42 0,0 0-29 15,12 0-20 1,3 0-16-16,0 5-3 16</inkml:trace>
  <inkml:trace contextRef="#ctx0" brushRef="#br0" timeOffset="26">22984 1909 200 0,'0'21'77'0,"0"-10"-42"0,3 13-30 0,-3-11 17 16,0-3-1-16,0 1 2 15,0-3-4-15,6-3-1 16,-6-5-10-16,0 0-1 0,3-13 0 16,3 0-1-1,0-3-8-15,0-5-1 16,2 0-6-16,4-1 1 15,6 4 4-15,0 5 4 0,-3 2 1 16,0 6-1-16,-6 5 3 16,9 8 0-16,-6 5-1 15,-4 3 1-15,1 0 0 16,0 2 3-16,-3 6-5 16,0-3-1-16,-3-5-31 15,6-3-12-15,0-5-71 16</inkml:trace>
  <inkml:trace contextRef="#ctx0" brushRef="#br0" timeOffset="27">23281 1851 224 0,'-3'0'85'0,"6"3"-46"0,6 2-43 0,-9-5 15 16,6 5 3-16,6-5 5 15,3 3-9-15,3-3-3 16,0 0-5-16,0-3-2 0,-3 3 3 16,2-8-2-16,-2 0 2 15,-6 0-7-15,0 0 1 16,0 0-8-16,-9-5-3 16,-3 3-1-16,-3 2-1 15,-9 5 6-15,-3 3 6 16,-2 5 12-16,-1 3 6 15,3 3 0-15,0 2 2 16,9 3-3-16,-3 0 2 16,12 0-8-16,6 2-2 0,6 3-10 15,6-5-2-15,3-3-25 16,3-2-11-16,8-3-29 16,4-16-45-1,-3 0 30-15</inkml:trace>
  <inkml:trace contextRef="#ctx0" brushRef="#br0" timeOffset="28">23642 1801 120 0,'-21'-8'46'0,"6"8"-24"0,3 2-6 15,3 1 16-15,-12 2-6 16,6 3-3-16,-3 5-9 16,1 3-1-16,8 3-8 0,-3-1 1 0,12 6 4 15,0 3-2-15,6-4 3 16,6 1-4-16,5-5 1 15,1-6-3-15,0-5 2 16,3-19-4 0,0-2-2-16,3-3 0 0,-9-5 1 15,-4-3 1-15,-5-2 3 16,-3-6-3-16,-6-5 0 16,-3 0 1-16,-2 5 0 15,-4-7-5-15,0 1-1 16,3 9-2-16,0 6 3 15,6 4 4-15,-3 6 3 16,3 13-2 0,3 5 2-16,3 6 0 15,3 5 2-15,-3 7 0 16,6 6 0-16,3 3 0 0,-3 5-4 16,0-2-3-16,-1-4 0 15,1-4-1-15,0-6-47 16,0-5-18-1,-3-3-49-15</inkml:trace>
  <inkml:trace contextRef="#ctx0" brushRef="#br0" timeOffset="29">23889 1486 160 0,'-3'-6'63'0,"-3"12"-34"0,6-6-21 0,0 5 16 15,0 6 5-15,0 7 5 16,-3 1-18-16,0-1-9 16,-3 1-5-16,-3-1-9 0,9-2 0 15,-3 0-48-15,3-5-18 16,0-3-9-1</inkml:trace>
  <inkml:trace contextRef="#ctx0" brushRef="#br0" timeOffset="30">23948 1488 196 0,'-9'6'74'0,"9"-1"-40"0,0 32-40 0,0-24 12 0,0 3 2 16,-3 0 5-16,-3 0-15 15,6 0-8-15,-3 0-79 16,0 0-34-16</inkml:trace>
  <inkml:trace contextRef="#ctx0" brushRef="#br0" timeOffset="31">17516 2674 148 0,'0'-24'55'0,"0"37"-30"0,0-23-3 0,0 18 20 0,0-8-5 16,0 5-2 0,3 0-15-16,0 8-7 0,0 6-8 15,0 7 1-15,-3 14 0 0,0-3-2 16,3 0-1-16,0-3-1 15,0-4-2-15,0-4 1 16,0-5 1-16,0-5-19 16,0-3-6-16,3-5-32 15,-1-5-13-15,1-6-21 16</inkml:trace>
  <inkml:trace contextRef="#ctx0" brushRef="#br0" timeOffset="32">17662 2639 208 0,'-3'-2'77'0,"-6"2"-42"0,12 2-39 0,-3-2 28 15,3 16 0 1,0 11 4-16,0-1 0 16,0 3-15-16,0 14-3 15,3-4 0-15,0-4-8 0,-1-4-1 16,1-4-1-16,0-6 2 15,-3-2-32-15,0-6-14 16,-3-3-66 0,0-4-36-16</inkml:trace>
  <inkml:trace contextRef="#ctx0" brushRef="#br0" timeOffset="33">17346 2753 304 0,'-12'-5'115'0,"18"5"-62"0,3-3-57 16,-3 3 21-16,9-2 0 15,9-4 4-15,6 1-13 16,2 0-4-16,4 2-3 16,3 0-1-16,-4 1 2 0,1 2-23 15,0 0-8-15,-9 0-21 16,-4 2-7-16,-5 1-18 15,-6 0-5-15,-6 2-3 16</inkml:trace>
  <inkml:trace contextRef="#ctx0" brushRef="#br0" timeOffset="34">17409 2846 192 0,'-3'5'71'0,"6"-5"-38"0,0 13-23 0,6-7 17 16,2-4 4-16,7 1 4 16,6-3-11-16,9-5-1 15,3-1-14-15,-1 1-8 0,10 0-1 16,-3-1-2-16,-4 1 0 0,1 0-40 16,-3-1-19-1,-6 1-51-15</inkml:trace>
  <inkml:trace contextRef="#ctx0" brushRef="#br0" timeOffset="35">17950 2846 216 0,'-3'24'82'0,"3"-3"-44"0,-3 5-33 0,3-15 17 16,0 2-14 0,0 3-2-16,0 0-6 0,0-3-3 15,0 0-69-15,0-2-31 16,0-3 21 0,0-8 11-16</inkml:trace>
  <inkml:trace contextRef="#ctx0" brushRef="#br0" timeOffset="36">17930 2602 168 0,'0'-5'66'0,"8"2"-36"0,4 1-70 0,-6 2-7 15,6 2-16-15,3 9-2 0</inkml:trace>
  <inkml:trace contextRef="#ctx0" brushRef="#br0" timeOffset="37">18364 2568 152 0,'-9'-21'57'0,"-9"13"-30"0,-5 0-7 15,14 5 19-15,0-2 5 16,-3 0 3-16,0 2-21 15,0 6-10-15,0 2-10 16,0 8-9-16,0 16-3 0,3 6 3 16,0 7 1-16,3 6 4 15,3 5 3-15,3-3-2 0,0-5-2 16,0-6 0-16,0-7 1 16,0-5-14-16,0-6-7 15,-3-5-54 1,-2-3-67-16,-1-5 32 15</inkml:trace>
  <inkml:trace contextRef="#ctx0" brushRef="#br0" timeOffset="38">18004 2793 260 0,'9'-8'96'0,"3"3"-52"0,26-1-29 0,-23 4 24 0,6-1-17 16,9-2-2-16,3 2-14 15,8-2-4-15,-2 2-2 16,0 3-36-16,-6 0-15 0,-7 0-78 16</inkml:trace>
  <inkml:trace contextRef="#ctx0" brushRef="#br0" timeOffset="39">18468 2803 176 0,'0'19'66'0,"0"5"-36"0,3 13-7 0,-3-21 26 16,3 0-16-16,-3-1-6 16,0 1-16-16,3-5-7 15,-3-1-3-15,0-2 1 0,0-2 1 16,0-1-1-16,0-5 1 16,0 0-11-16,0-5-4 15,3-1-1-15,0-12 0 0,0-6-1 16,3 0 1-16,6 0 5 15,3 3 4-15,0 3 5 16,-3 4 4 0,3 4 7-16,-1 5 2 0,1 5 8 15,3 5 4-15,0 8-3 16,0 11 0-16,-3 0-3 16,0 0-3-16,-6-1-9 15,0-1-3-15,-3-1-1 16,-4 3 0-16,1-6-33 15,0-2-13-15,0-5-52 16,9-11-64 0</inkml:trace>
  <inkml:trace contextRef="#ctx0" brushRef="#br0" timeOffset="40">19087 2859 160 0,'0'-21'60'0,"3"18"-32"0,-3-2-4 0,0 5 22 15,-3-3-3-15,-3 1 1 0,-2-1-22 16,-1 3-8-16,-15 3-9 15,3 7-8-15,-3 11-1 16,3 0 0-16,3 3-1 0,4 0 1 16,2-3 0-16,6-2 0 15,6-1 3-15,3-4 0 16,3-4 1-16,6-5 2 16,5-5 1-16,-2-2 1 15,0-6 0-15,0-3-2 16,-3-10 1-16,0-5 2 15,-3-3 4-15,0-3-4 16,-3-3-3-16,-3 1-4 16,-3-3 1-16,0-3-1 0,-3 8 0 15,0 3 4-15,0 6 3 16,0 7 2 0,0 2 3-16,0 7-5 0,0 1-3 15,3 19-6 1,3 3 2-16,3 8 3 15,0 3 0-15,3 4 2 16,0 14-2-16,2-5-1 16,1 0-2-16,-3-6 1 15,0-5-32-15,0-5-15 16,0-5-51 0,0-6-44-16,0-5 54 15</inkml:trace>
  <inkml:trace contextRef="#ctx0" brushRef="#br0" timeOffset="41">19227 2822 160 0,'0'0'60'0,"6"0"-32"0,12 0-20 16,-12 3 16-16,3-3 1 16,0 0 4-16,3 0-15 15,0-3-8-15,3 0-4 16,-3-2 0-16,-1 0 1 0,-2-1 1 15,-3 1 0-15,-3-3 0 16,-3 0 0-16,-3 0-2 16,-6 0-2-16,-2 3-8 15,-10 2-5-15,-3 3 4 16,0 6 3-16,0 2 1 0,3 2 4 16,4 1 0-16,5 2 1 15,0 13 0-15,6-2 0 16,3 0 6-16,3-3 4 15,6-2-3-15,9-1-2 16,2-4-5-16,4-4-2 16,3-2-37-16,3-5-14 15,0-6-35 1</inkml:trace>
  <inkml:trace contextRef="#ctx0" brushRef="#br0" timeOffset="42">19713 2473 252 0,'-21'-40'93'15,"18"21"-50"-15,-15 4-35 0,12 12 24 0,-3 0-16 16,-3 3-1-16,-3 3-9 16,0 18-4-16,0 0-1 15,1 8-4-15,2 8 2 0,3 6 3 16,6 7 1-16,0 0-1 15,3 14-2-15,3-11 1 16,3-6-1-16,0-7-7 16,0-6-3-16,0-7-47 15,-4-9-22-15,-2-2-31 16</inkml:trace>
  <inkml:trace contextRef="#ctx0" brushRef="#br0" timeOffset="43">19364 2705 244 0,'0'-5'90'0,"15"3"-48"0,21-1-29 0,-15 3 24 16,8 0-6-16,7 0-1 16,6 0-16-16,5 0-7 15,1 0-4-15,-6 0-75 0,-7-5-31 16,-11-14-17-1</inkml:trace>
  <inkml:trace contextRef="#ctx0" brushRef="#br0" timeOffset="44">20061 2674 180 0,'-9'0'68'0,"6"0"-36"0,0 0-13 0,3 0 23 15,0 0-12-15,0 0-3 16,6 0-13-16,3 0-4 15,3 0-6-15,3 0-3 0,5-6 0 16,4 4-1-16,3-1 2 16,3-5-19-16,-3 6-8 15,2-1-36-15,-5-5-13 16,-3 8-15 0</inkml:trace>
  <inkml:trace contextRef="#ctx0" brushRef="#br0" timeOffset="45">20088 2769 208 0,'-6'-3'79'0,"9"6"-42"0,3-3-37 16,-1 0 18-16,7 0-12 16,6 0-1-16,3 3-10 15,6-1-2-15,0-2-58 16,-1 0-24-16,13 0 14 15,-3-2 8-15</inkml:trace>
  <inkml:trace contextRef="#ctx0" brushRef="#br0" timeOffset="46">20722 2499 132 0,'0'-5'52'0,"0"2"-28"0,0 8-17 16,3 1 15-16,0-1 0 16,2 6 2-16,1-1-9 0,0 3-2 15,0-2-7 1,-3 5-6-16,6-3-3 0,-6-2 2 0,0-1 2 16,-3-10-141-1,3 0 46 1</inkml:trace>
  <inkml:trace contextRef="#ctx0" brushRef="#br0" timeOffset="47">20766 2491 132 0,'0'3'49'0,"3"-3"-26"0,0 2-18 0,-3-2 11 0,3 8-3 15,6 0 0-15,0 0-5 16,3 3-3-16,0 2-2 15,0-2-11-15,0-1-3 0,0 6-60 16</inkml:trace>
  <inkml:trace contextRef="#ctx0" brushRef="#br0" timeOffset="48">20992 2740 108 0,'-3'10'41'0,"3"4"-22"0,0 7-7 0,3-11 16 16,-3 4-3-16,0 12 3 16,0-2-16-16,3-3-5 15,0-2-4-15,0-3-25 0,0-6-9 16,0-5-40 0</inkml:trace>
  <inkml:trace contextRef="#ctx0" brushRef="#br0" timeOffset="49">20989 2597 176 0,'-5'-3'68'0,"5"1"-36"0,0-1-42 0,0 3 9 0,5 0-13 16,4-3-2-16,3 3-53 15,6 0-22-15</inkml:trace>
  <inkml:trace contextRef="#ctx0" brushRef="#br0" timeOffset="50">21275 2541 128 0,'-18'-10'49'0,"3"5"-26"0,4-1-18 0,5 4 13 16,0-1 12-16,-3 6 6 15,0-1-19-15,3 4-9 16,-3 4-6-16,3 11-2 15,0 3 0-15,3 8-3 0,3 5 2 16,0 3 1-16,0-1 2 16,6 1-1-16,-3-3 2 15,-3-5-24-15,0-3-11 16,-3-5-49 0</inkml:trace>
  <inkml:trace contextRef="#ctx0" brushRef="#br0" timeOffset="51">21067 2724 244 0,'3'-5'90'0,"12"-1"-48"0,6-2-45 16,-13 8 19-16,4-2-12 15,3 2 0-15,0 0-26 16,6 2-11-16,0 1-69 15,6 0-31-15</inkml:trace>
  <inkml:trace contextRef="#ctx0" brushRef="#br0" timeOffset="52">21513 2761 104 0,'-3'13'38'0,"3"-2"-20"16,3 7 5-16,0-10 18 0,0 3-6 16,3 5-1-16,0 2-17 15,0-2-5-15,-3-3-8 16,3 1-1-16,-3-4 1 0,0-2-2 15,0-3-2-15,-3-5 1 16,0-5 1-16,0-3-6 16,3-8 1-16,-3 0-4 15,3-5 2-15,0 0 1 16,3 0 2-16,0 0-1 16,3 2-1-16,0 6 5 15,3 2 3-15,0 6 5 0,-1 5 5 16,-2 8-6-16,0 3 0 15,0 2 0-15,-3 3 0 16,-3 2-2-16,0 3-1 16,-3 1-6-16,0-4 1 15,0-5-22-15,0 1-8 16,0-1-25 0,0-3-52-16,0-4 16 15</inkml:trace>
  <inkml:trace contextRef="#ctx0" brushRef="#br0" timeOffset="53">21769 2793 112 0,'-9'2'44'0,"6"4"-24"0,0 2-8 16,3-3 13-16,0 3 9 15,0 5 3-15,0 11-13 16,0-3-4-16,3-2-12 15,3-1-3-15,0-2-1 0,6-3 2 16,0-5 3-16,3-3 0 16,3-5 2-16,-3-2-2 15,0-3 0-15,-3-9-3 16,-7-4 1-16,-5-1-11 16,0 1-2-16,-2-1 9 15,-7-2 5-15,-3 3-6 16,-3 2 0-16,3 2-18 0,0 4-6 15,3 2-25-15,3 0-9 16,3 0-35 0</inkml:trace>
  <inkml:trace contextRef="#ctx0" brushRef="#br0" timeOffset="54">21933 2528 224 0,'0'3'85'0,"3"0"-46"0,-3 4-32 0,0 1 18 0,0 11-9 16,0 5-1-16,0 7-9 15,0 9-2-15,0-3-2 16,3 3-2-16,0 2 1 0,0-5-4 16,3-8 2-16,0-2-23 15,-3-9-10-15,0-4-64 16,6-6-39-1,-6-6 62-15</inkml:trace>
  <inkml:trace contextRef="#ctx0" brushRef="#br0" timeOffset="55">21811 2724 244 0,'-3'-3'90'0,"9"1"-48"0,9-4-34 0,-3 4 21 16,3-1-6-16,2 0-2 15,13-2-11-15,3 0-6 16,-3 2-3-16,0 1-34 0,-7-1-15 16,1-2-73-1</inkml:trace>
  <inkml:trace contextRef="#ctx0" brushRef="#br0" timeOffset="56">22558 2743 108 0,'-6'-6'41'0,"6"6"-22"0,-6-2-11 0,3 2 11 16,-3 0 0-16,-6 2 1 0,0 1-9 16,-5 5-4-16,-4 2-4 15,-3 6-3-15,3 3 1 0,6 13 1 16,0-3 1-16,9 0-1 15,3-5-2-15,9-3 5 16,6-5 1-16,3-6 4 16,3-5 1-16,3-5 3 15,-3-7 2-15,0-9-9 16,-4-5-4 0,-2-6 0-16,-6-2 0 0,3 0 1 15,-6 0 0-15,-3-3 2 16,-3-2 1-16,0-1-3 15,-3 3-1-15,0 3 3 0,0 8 1 16,0 3 3-16,3 4 1 16,1 6-3-1,-4 3 0-15,6 5-10 0,0 3 0 16,6 5 0-16,-1 8 3 16,4 2 0-16,0 9 2 15,0 7-2-15,0 3-1 16,0 5 1-16,0-2 1 15,3-3-1-15,-3-5-1 16,0-6-17-16,-3-7-9 16,9-6-37-16,-3-2-15 15,2-6-8-15</inkml:trace>
  <inkml:trace contextRef="#ctx0" brushRef="#br0" timeOffset="57">22731 2774 208 0,'-3'0'77'0,"9"3"-42"0,6 2-43 15,-6 1 12-15,3-4 7 16,2 1 5-16,1-1-4 16,0-2-2-16,-3-2-5 15,6-1-4-15,-3-2 2 0,0-3-4 0,-3 0 0 16,-6 0-4-16,-3 0 1 15,-6 0-5-15,-3 0-1 16,-6 0 5-16,-6 3 4 16,0 5-3-16,3 3 1 15,1 5-1-15,-1 5 2 16,3 3 3-16,3 0 4 16,6 7 0-16,3 4 0 15,3-3-3-15,6-3 1 16,6-3-4-16,6-2 0 15,3-5-26-15,2-6-9 16,7-2-50 0</inkml:trace>
  <inkml:trace contextRef="#ctx0" brushRef="#br0" timeOffset="58">23147 2526 148 0,'-8'-16'55'0,"8"8"-30"0,-9-3 1 16,9 1 25-16,-6 2 1 15,-9 0 2-15,6 2-22 16,-3 9-8-16,0 2-15 0,0 6-8 15,0 5-2-15,-3 5 1 16,6 8 0-16,6 3-3 16,0 5 0-16,0 5 2 0,3 1 2 15,3-6-5-15,0 2-1 16,0-7-20 0,-3-6-7-16,0-4-23 0,0-6-10 15,0-6-29 1</inkml:trace>
  <inkml:trace contextRef="#ctx0" brushRef="#br0" timeOffset="59">22847 2695 220 0,'6'-5'85'0,"9"-1"-46"0,8-2-30 15,-11 8 19-15,3 0-8 16,3 0-1-16,3 0-11 15,0 3-5-15,9 0-2 16,-10-1-23-16,4 4-10 0,-6-1-46 16,0-2-55-1,3 2 37-15</inkml:trace>
  <inkml:trace contextRef="#ctx0" brushRef="#br0" timeOffset="60">23177 2705 192 0,'-9'6'74'0,"9"4"-40"0,-3 6-33 0,3-5 14 15,0 2-2-15,0 0 3 16,0 1-12-16,0-4-1 16,3 1-3-16,0-3-22 0,0-3-10 15,3-2-59 1</inkml:trace>
  <inkml:trace contextRef="#ctx0" brushRef="#br0" timeOffset="61">23139 2616 220 0,'0'-16'85'0,"5"16"-46"0,1 0-57 0,-3 0 11 0,3 0-44 15,0-3-17-15,0 3-4 16,3 0-2-16</inkml:trace>
  <inkml:trace contextRef="#ctx0" brushRef="#br0" timeOffset="62">23261 2663 164 0,'0'21'63'0,"0"-10"-34"0,9 7-19 15,-7-7 17-15,1 5 0 0,0 2 1 16,0-2-7-1,-3 0 0-15,0-3-12 16,6-2-3-16,-6-3-2 0,3-3 0 16,-3-5 0-16,0 0-5 15,0-2-1-15,6-6-6 16,-3-3 0-16,6-5-3 0,-6 0 2 16,6 0 5-16,3 1 4 15,-3 1 1-15,3 4-1 16,3 4 5-16,-3 6 4 15,0 6 1-15,-1 7 4 16,-2 3-5-16,3 2-1 16,-3 6-4-16,0-5-3 15,-3 2-7-15,0-3-4 16,0 1-52-16,-3-9-21 0,9-10-15 31</inkml:trace>
  <inkml:trace contextRef="#ctx0" brushRef="#br0" timeOffset="63">23573 2705 172 0,'-3'3'66'0,"6"2"-36"0,3 3-22 16,-3-2 16-16,0 2 1 15,6 0 4-15,0-3-13 16,3 0-4-16,0-2-8 15,-3-1 4-15,6-2 2 0,-4-2-10 16,1-4-2-16,-3-1-4 0,0-1-1 16,-3 0-10-1,-6-3-1-15,-3 3 0 0,-6-5 3 16,-3 2 2-16,0 9 3 16,-2-1 8-16,-1 6 6 15,3 2 2-15,-3 3 4 16,3 5 1-16,0 3 1 15,3 3 0-15,6-1 0 16,3-2-6-16,3 5-2 16,6-2-11-16,6-6-3 15,3-3-41-15,9-10-19 16</inkml:trace>
  <inkml:trace contextRef="#ctx0" brushRef="#br0" timeOffset="64">23886 2668 164 0,'-27'-2'63'0,"15"2"-34"0,-6 5-27 15,6 0 12-15,0 9-5 16,-6 4 0-16,9 6 8 16,-2 0 4-16,11 13-11 15,0 0 1-15,0-5 0 0,11-9-9 16,4-1 0-16,0-9 2 15,6-5 2-15,0-8-5 16,-3-11 0-16,9-7-3 0,-7-4 0 16,-11-7 6-1,-3-2 2-15,-6-1 0 16,0-8-1-16,-3 0-1 0,-6-4 0 16,0-1-5-16,-2-3 1 15,-1 6 0-15,0 7 2 16,3 9 3-16,0 7 4 15,3 6-6-15,3 5-2 16,0 5-1-16,3 14 0 16,3 7 2-16,3 9 1 15,0 7-1-15,9 3 1 16,-3 0 0-16,0 3 1 16,-1 2-2-16,-2-7 1 15,9-6-24-15,-6 0-11 16,0-5-148-1,9-19 64-15</inkml:trace>
  <inkml:trace contextRef="#ctx0" brushRef="#br0" timeOffset="65">24142 2327 160 0,'0'3'63'0,"-3"5"-34"0,-3 5-19 0,3-5 17 15,-6 8-11-15,6 8-2 16,-3-3-8-16,0 0-4 16,0-3-1-16,3-4-17 0,-3-1-6 15,6-5-64 1</inkml:trace>
  <inkml:trace contextRef="#ctx0" brushRef="#br0" timeOffset="66">24189 2351 164 0,'-9'16'63'0,"6"-6"-34"0,-3 22-30 15,3-16 15-15,-3 3-12 16,6-4-1-16,0-1-76 16,0-1-32-16</inkml:trace>
  <inkml:trace contextRef="#ctx0" brushRef="#br0" timeOffset="67">5345 6657 12 0,'0'0'5'0,"3"0"-2"0,0 0-2 0,-3 0 3 16,3 0 13-16,0 0 6 15,3 0-3-15,-3 0 1 16,3 3-14-16,-3-1-5 15,3-2-1-15,-4 0-1 16,1 3 4-16,0-3 2 16,3 3-2-16,-6-3-3 15,3 2 6-15,-3-2 3 16,3 0 8-16,-3 0 3 0,0 0 3 16,3 0 2-16,-3 0-3 15,0 0-2-15,0 0-11 16,0 0 7-16,0 0 3 0,0 0-4 15,3 0 1-15,-3 0-1 16,0 0 2-16,0 0-4 16,0 0 2-16,0-2-3 15,-3 2 0-15,-3 0-5 16,-6 0 0-16,1 0-3 16,-7 5 0-16,-6 3-1 15,0 0 0-15,0-3-2 16,0 0 1-16,1-2-4 15,-1 0 0-15,3 2 1 16,0-3 0-16,3 4 0 0,3-6 0 16,3 0-3-16,4 0 2 15,2 0 1-15,0 0 2 16,3 0-6-16,0 2 1 16,0 1 1-1,0 0-1-15,0 2 1 16,-3 3 0-16,6 3 0 15,0 4 0-15,-6 7 0 16,3 9 0-16,-3 14 0 16,3 3 0-16,-3 13-2 15,3-3 5-15,0 5 1 16,0 6 0-16,0 3-2 0,0 2 1 16,0 0-1-16,3-5 0 15,0-6 0-15,0-2 0 16,0-3 0-16,0-5-3 15,0-3 2-15,0-10 3 16,0-3 1-16,0-8 1 16,0-2 0-16,0-6 0 15,0-3 2-15,0-2-5 16,0-2-3-16,0-4 1 16,0-2 2-16,0-3 0 15,0 3 2-15,0-2-2 16,0-1 2-16,0-3-2 0,0-2 2 15,0 0-2 1,0 6-3-16,0-6 1 16,9 2-1-16,-3 1-2 15,6 0 3-15,0-1 0 16,3 1-2-16,3 0 0 16,2-1 2-16,4 4 0 15,6-6 1-15,0 8 0 16,3-3 0-16,2 0 0 15,1 0 0-15,-3-2 0 16,-4 0-3-16,1 2 2 16,-3-5 3-16,-9 5 3 15,-3 1-2-15,-3-4-2 16,-3 1-3-16,-3-6-43 16,-12-10-105-1</inkml:trace>
  <inkml:trace contextRef="#ctx0" brushRef="#br0" timeOffset="68">5503 8681 124 0,'14'3'46'0,"-14"-1"-24"0,-11-4 3 0,8 2 20 0,8 2-11 16,-7-2-2-16,-1 0-10 15,0 0-2-15,-3 0-11 16,-3 0-3-16,-6 0 0 0,-3 0 8 16,-6 0 3-16,0 0-6 15,1 3-4-15,-7 0-4 16,3-1-3-16,0 6 1 16,0 0-1-16,1 3 0 15,2-6 0-15,3 3-3 16,6-3 0-16,0 3 2 15,6-3 0-15,3-2-2 16,0 2 0-16,0-2-1 16,3 0 3-16,0 2-2 0,3 3 1 15,0 2 2-15,0 4 0 16,0 7-3-16,0 8 2 16,0 8-6-16,0 11 0 15,0 10 7-15,0 5 5 16,0 11-2-16,-3-2-2 15,0 5 0-15,3-1-1 16,0 1 0-16,-3-11 2 16,3-2-1-16,0-9 2 15,0-7-2-15,0-6-1 16,0-10 7-16,0-6 3 16,0-4-3-16,0-4 1 15,-2-2-5-15,-1-3-2 0,-3 0-3 16,0 1-1-16,0-1 4 15,3-3 1-15,0 1-3 16,0 0 1-16,0-3 0 16,0 0 0-16,3-3 0 15,0 0 2-15,0 0-1 16,0 1-1-16,-3-1 1 16,3 0-1-16,0 1-3 15,0-1 2-15,0 0 1 16,0 0 2-16,0-2-6 15,0-3 1-15,0 0 1 16,0 0 3-16,9 3 0 16,0-1-1-1,3 1 1-15,2 0 1 16,4-3 1-16,6 0-1 16,3 0 1-16,0 0-2 0,0 2 2 15,2-2 0-15,1 3 1 16,-3 0-2-16,-3-1 1 15,-4-2-2-15,-2 0 2 16,-3 0 0-16,-3 0 1 16,0 0-18-16,-3-2-5 15,-3-1-29-15,0-2-11 16,0-6-51 0</inkml:trace>
  <inkml:trace contextRef="#ctx0" brushRef="#br0" timeOffset="69">8807 6054 92 0,'11'-3'35'0,"-5"-10"-18"0,0 5-11 0,-3 8 9 0,-3-3 7 16,0 1 6-16,0-1 0 15,-3 0 3-15,0 1-8 16,-3-1-4-16,-3-2-11 16,-2-3-1-16,-10-3 3 0,0 1-4 15,-6 2 2-15,-6 0-3 16,-5 0 2-16,-4 2-2 16,-6 1 2-16,-2 0-4 15,-7 2 0-15,-2 1-3 16,-7 4-1-16,1 4 1 15,-1-1 2-15,-2 3-1 16,-4 5-1-16,-2 3-2 16,-3 10-1-16,2 3 2 15,1 1 2-15,8 1 0 16,4 1-1-16,2 0-4 0,7 0 0 16,8 2 2-16,6 3 1 15,7 3-2-15,8 2 2 16,9 6-1-16,9-1-2 15,9 1 0-15,12 0 0 16,12-4 3-16,8-1 2 16,19-1-2-16,20-2 0 15,19-6 3-15,17-5 1 16,27-5 1-16,5-5 2 16,16-11-1-16,6-8 2 15,-3-8-4-15,2-6 0 0,-8-1 5 16,-12-1 5-1,-6 0-3-15,-12-8 0 0,-15-5-4 16,-24-5-1-16,-20-9 10 16,-16-4 7-16,-17-6-5 15,-18-3 1-15,-27 1-11 16,-24-4-2-16,-20-9-1 16,-24 1 2-16,-25 7-3 15,1 7 0-15,-3 8-1 16,6 8-2-16,6 7-15 15,8 9-5-15,16 8-32 16,14 5-12-16,19 8-59 16</inkml:trace>
  <inkml:trace contextRef="#ctx0" brushRef="#br0" timeOffset="70">5854 13494 80 0,'-9'-3'30'0,"6"3"-16"0,0 3-1 0,3-3 14 0,-3 0 0 16,3 0 2-16,0 0-3 16,0 0-1-16,0 0-3 15,0 0-2-15,0 0-10 16,0 0-2-16,9 0-1 0,6 0 3 16,6 0 1-16,2 0 3 15,1 0 2-15,12 2-1 16,12-2 1-16,11-2-2 15,21-1-1-15,7 0-3 16,8-2-1-16,12-3-1 16,3 3 0-16,9-3 0 15,0 3 2-15,9-1-5 16,-14 4-1-16,-10 2 0 16,-9 0 0-16,-12 0 0 15,-5 0 0-15,-7-3 2 16,-8 3 3-16,-10 0 2 0,-11 0 3 15,-9 0-3 1,-7 0 1-16,-5 0-1 0,-3-3 1 16,-3 3-2-16,-3-2 1 15,0-1-6-15,-3 1-3 16,0 2 1-16,0 0 0 16,0 0-4-16,-4-3 1 15,1 3 0-15,0 0 0 16,-3 0-3-16,0-3 2 15,-3 3 1-15,0 0 0 16,0 0 0-16,0 0 0 0,0 0-16 16,0 0-6-16,0 0-33 15,-3 3-13 1,0 2-81 0</inkml:trace>
  <inkml:trace contextRef="#ctx0" brushRef="#br0" timeOffset="71">5916 14851 124 0,'-6'-5'46'0,"6"5"-24"0,0 2-19 0,0-2 10 16,0 3-2-16,0 2 3 16,3 1 6-16,3-1 4 15,3 0-12-15,0 3 6 0,6 0 3 16,3 0 2-16,12 0 1 15,14-3-5-15,28 1 1 16,11 2-7-16,21-3-3 16,12-3-3-16,3 4 0 0,3-1-4 15,-5-2 0-15,2-1-1 16,-9-2 1 0,-18 6 4-16,-9-4 6 15,-11-2 4-15,-10 0 4 0,-11 0-5 16,-6-2 1-16,-10-1-6 15,-8 0 1-15,-6 1-5 16,-6-1 1-16,-3 0-3 16,-3 3 0-16,0 0-8 15,-4-2 0-15,4-4-63 16,0 4-182 15,-3 4 90-31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4-09T06:50:32.18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9899 6715 52 0,'6'-3'22'0,"-3"1"-12"0,3 2-1 0,-3-5 9 0,-3 5-8 16,0 0-3-1,0 0 0-15,0 0 2 0,3 2 5 16,-3 3 1-16,0 3-6 16,0 0-1-16,-3 0 0 15,0 0 0-15,0 3 2 16,-3-1 4-16,0 4-8 16,0 4-3-16,-3 6-2 15,-6 13 3-15,0 5 2 0,-6 6 0 16,1 8-1-16,-4 2-3 15,0 0-2-15,-6-2 1 16,-3 2 1-16,7-3 1 16,2-10 3-16,3-8-3 15,3-5-2-15,6-8 0 16,0-6-1-16,3-4-27 16,3-4-9-16,4-7-33 15</inkml:trace>
  <inkml:trace contextRef="#ctx0" brushRef="#br0" timeOffset="1">12492 6660 96 0,'-3'0'35'0,"3"8"-18"0,0-1-20 16,-3 12 21-16,-6 5-2 15,0 5 1-15,-3 8 2 16,-9 18-5-16,-9 4 2 15,-3 9-7-15,1 4-3 16,-1-3-3-16,3 7 4 0,3-7 5 16,4-8-4-1,-1-8-2-15,6-8-3 0,3-5-3 16,3-9-2-16,3-4-1 16,3-6-25-16,12-18-64 31</inkml:trace>
  <inkml:trace contextRef="#ctx0" brushRef="#br0" timeOffset="2">11694 8088 152 0,'0'-10'57'0,"3"-3"-30"0,0 5-5 0,-3 8 20 0</inkml:trace>
  <inkml:trace contextRef="#ctx0" brushRef="#br0" timeOffset="3">11703 8067 348 0,'6'16'38'0,"0"10"-21"16,-3 6-5-16,3 13-2 0,-3-5-4 15,0-3-1-15,-1-5-2 16,1-3-3-16,0-3-2 16,0-7 1-16,-3-3-26 15,3-6-11-15,0-2-25 16,-3 0-9-16,0-8-12 16</inkml:trace>
  <inkml:trace contextRef="#ctx0" brushRef="#br0" timeOffset="4">11715 8065 236 0,'-6'-14'90'0,"9"22"-48"0,-3-13-29 0,3 2 22 16,6 1-5-16,-1-1 2 15,7-5-14-15,3 0-5 16,6 0-8-16,9 0-4 0,0 0 0 16,-1 0-12-16,-2 3-5 15,-6 2-30-15,-3 1-12 16,-6 4-54 0,-7 6-32-16,-8 6 67 15</inkml:trace>
  <inkml:trace contextRef="#ctx0" brushRef="#br0" timeOffset="5">11735 8236 232 0,'-3'3'88'0,"6"-3"-48"0,6 0-40 16,0 0 16-16,3 0-7 15,6 0 2-15,3-3-6 16,12 3-3-16,-1-2-1 15,1-3-48-15,0-1-18 0,-3-2-33 16</inkml:trace>
  <inkml:trace contextRef="#ctx0" brushRef="#br0" timeOffset="6">12206 8083 168 0,'-15'-5'66'0,"9"5"-36"0,0-3-26 0,3 3 15 16,-3-3 9-16,-6 6 4 16,0 2-14-16,-3 3-6 15,0 8-7-15,1 8-6 0,-1 5-2 16,6 11 4-16,3-1 1 16,6-1 0-16,9-4 1 15,3-5-2-15,3-8-1 0,2-5 14 16,4-8 5-16,0-8 4 15,0-8 3-15,0-16-10 16,-3 0-2-16,-6-5-2 16,-4-5 0-16,-2 0-9 15,-3 2-3-15,-6 3-4 16,0 2 0-16,-3 6-11 16,1 0-2-16,-4 2-25 15,0 14-10-15,3 10-28 16,0 1-54-1,6 2 32-15</inkml:trace>
  <inkml:trace contextRef="#ctx0" brushRef="#br0" timeOffset="7">12402 8083 152 0,'-12'5'57'0,"-6"6"-30"0,-5 10-21 0,17-5 17 15,-3 5 1-15,3 11 3 16,3 5-12-16,3 0-4 16,9-3-7-16,9-5 2 0,2-5 3 15,4-8 10-15,3-8 6 16,9-8 6-16,-3-16 4 16,-1-8-8-16,-8-2-2 15,-9-6 3-15,-6 0 5 0,-9 1-1 16,-9 2 1-1,-9-1-7-15,-6 4-4 0,-3 5-17 16,-5 8-7-16,2 2-33 16,3 6-13-16,6 5-43 15,6 5-20-15</inkml:trace>
  <inkml:trace contextRef="#ctx0" brushRef="#br0" timeOffset="8">12971 8199 132 0,'0'-5'52'0,"-6"3"-28"16,0-1-11-16,6 3 17 0,-3 0-11 16,-3 3-3-16,-3 4-9 15,-3 4-5-15,0 8-1 16,0 4-1-16,3 1 0 0,0 0 0 16,3 0 0-16,6-3-5 15,3-3 1-15,3-4 4 16,3-4 2-16,0-4 4 15,0-6 3-15,0-6-6 16,0-2-2-16,0-2 1 16,-3-6 1-16,-3-3 1 0,-3 1 0 15,0 2 0-15,0 3 0 16,0 2-2 0,0 3 1-16,-3 6-2 0,3 7 2 15,0 8-2-15,0 0-1 16,3 3-2-16,3 0-1 15,-3-3-5-15,3 1-38 16,0-4-10 0</inkml:trace>
  <inkml:trace contextRef="#ctx0" brushRef="#br0" timeOffset="9">13048 8234 68 0,'-18'2'27'16,"33"-2"-14"-16,-9 6-7 0,-3 4 11 0,-3 9 15 16,0-3 9-16,0 0-15 15,0 0-4-15,0-3-10 16,3-3-2-16,-3-2-6 16,0 0-3-16,0-3 0 0,0-5 1 15,0 0 3-15,0-2-4 16,0-3-3-1,3-9-2-15,0-7 3 16,3 3 0-16,0 2 1 16,0 3 2-16,3 5 5 15,0 2 6-15,0 4 4 0,3 2 4 16,-1 10-2-16,-2 6 0 16,0 0-6-1,0 0 0-15,-3 0-13 16,0-3-4-16,-3-2 2 0,3-1 0 15,0-5-42-15,0 1-20 16,6-6-32 0</inkml:trace>
  <inkml:trace contextRef="#ctx0" brushRef="#br0" timeOffset="10">13364 8244 152 0,'-6'-2'57'0,"0"-1"-30"0,0 3-27 0,3 0 10 0,-3 3-4 15,-6-1-1-15,0 9-6 16,-6 5 1-16,0 0 0 16,3 2-3-16,4 1 2 0,2 2-1 15,6 0 0-15,6-2 0 16,9-3 0-16,2-3 4 16,1-5 1-16,3-6 14 15,0-4 6-15,-3-6-5 16,0-8 0-16,-6-8-7 15,0-5 1-15,-3-3-3 16,-3-2 0-16,-6-3-5 16,-3 2-1-16,0-7-1 15,0 8-2-15,-3 5 3 16,3 7 0-16,0 7 5 0,0 4 3 16,3 8-9-16,0 9-2 15,3 9-1-15,0 12 0 16,6 5 1-16,3 7 2 15,3 4-1-15,0-9-1 16,3-2 1-16,-1-3-1 16,4-8-64-16,0-8-27 15,-3-7-3 1</inkml:trace>
  <inkml:trace contextRef="#ctx0" brushRef="#br0" timeOffset="11">13867 7975 212 0,'-3'15'79'16,"6"-1"-42"-16,0 25-30 0,-3-20 20 0,0 7-1 15,0 6 2-15,0 2-13 16,0 6-4-16,0-5-7 16,0-4-5-16,0-7 0 0,0-3-8 15,0-5-4-15,0-3-44 16,0-2-20-16,0-11-22 15</inkml:trace>
  <inkml:trace contextRef="#ctx0" brushRef="#br0" timeOffset="12">13861 7975 156 0,'-9'-3'57'0,"9"0"-30"0,0 3-10 0,0 0 20 16,0 0-4-16,0 0 1 16,3-2-11-16,3-1-3 15,3-2-12-15,6-1-3 0,2 1 1 16,1 0-3-16,0 5 0 15,3 0-1-15,-3 5-2 16,-3 3 1-16,-3 3 1 0,-9 4 3 16,-6 7 2-1,-3-1-1-15,-6 0 1 0,-9-2-6 16,3-1-1-16,0-2 0 16,3-3 2-16,6-2-3 15,3-3-2-15,3 0-7 16,6 0-2-16,9 2 5 15,3 1 1-15,0 5 4 16,3-3 1-16,0 3 7 16,-3 2 4-16,-3 6 14 15,-6-5 8-15,-6-1 0 16,-3-2 1-16,-3 0-14 16,-6-6-4-16,-6-2-9 15,-3-2-4-15,0-1-23 16,3-5-11-16,3 0-26 0,1-3-9 15,5 1-61 1,6-4-32-16,3-7 80 16</inkml:trace>
  <inkml:trace contextRef="#ctx0" brushRef="#br0" timeOffset="13">14111 8369 184 0,'0'8'71'0,"-3"-8"-38"0,3 5 1 0,0-5 29 0,0 0-15 15,0 0-4-15</inkml:trace>
  <inkml:trace contextRef="#ctx0" brushRef="#br0" timeOffset="14">14117 8374 512 0,'6'-21'15'0,"0"-3"-6"0,6-8-11 15,5-5-3-15,-2-2-9 16,0-9-2-16,-3 3 2 15,-3 5 3-15,0 9 7 16,0 4 4-16,-3 6 7 16,0 8 4-16,0 5-4 15,0 8-2-15,0 8-2 16,3 8-3-16,-1 5 3 16,4 5 2-16,-3 9 2 15,3 2 1-15,-3 5-4 0,0 0-1 16,0-5-3-16,3-2-1 15,-9-9-17-15,0-2-5 16,0-8-38-16,-3-3-13 16,-3-5-43-1</inkml:trace>
  <inkml:trace contextRef="#ctx0" brushRef="#br0" timeOffset="15">14123 8229 264 0,'-3'-3'99'0,"9"6"-54"0,3-3-44 0,-3 0 21 16,11 0-5-16,4 0 1 0,6-3-9 15,3 0-5-15,3 1-3 16,-1-1-19-16,1-2-8 0,-3-1-46 16,-3-2-18-16,-1 1-9 15</inkml:trace>
  <inkml:trace contextRef="#ctx0" brushRef="#br0" timeOffset="16">14504 8027 236 0,'-15'16'88'0,"15"-2"-48"0,0-4-49 16,0-5 14-16,0 6 21 0,0 8 15 15,0 7-1 1,0 3-1-16,0 13-22 15,0-2-10-15,0-3-3 0,3-5-1 0,0-6 1 16,0-4-18-16,0-7-7 16,-3-4-37-16,3-3-12 15,-3-8-48 1,3-5-24-16,-3-6 71 16</inkml:trace>
  <inkml:trace contextRef="#ctx0" brushRef="#br0" timeOffset="17">14492 8027 200 0,'-6'-18'77'0,"6"13"-42"15,3-6-12-15,0 8 24 0,0-2-7 16,3 0 2-16,3-3-15 16,3 3-7-16,2 2-11 15,1 0-8-15,3 9-2 0,3 2 3 16,-3 5 1-16,-3 3-4 15,-3 0 1-15,-9 2-7 16,-3 1 0-16,-9-1-10 16,-3-2-4-16,-6 0-5 15,-3-3 1-15,0-2 12 16,3-1 4-16,4-2 4 16,2 0 1-16,3-3 7 0,3 3 3 15,6 3 8-15,6 0 5 16,9 2 11-16,2 0 3 15,7 5-6-15,3 4-4 16,0-1-2-16,-3 0-1 16,-4 0-7-16,-2-2-3 15,-3-6-27-15,-3 0-12 16,-3-2-49-16,-3-6-20 16,-3-2-35-1</inkml:trace>
  <inkml:trace contextRef="#ctx0" brushRef="#br0" timeOffset="18">15212 8207 76 0,'-9'-2'30'0,"3"2"-16"0,-3 2-6 16,6 1 11-16,-3 2-5 16,-3 1 0-16,0 2-8 15,-2 5-4-15,-1 8 3 16,3 0 1-16,3 3 0 16,6 0 1-16,3-6-4 15,6-2 0-15,0-3 3 16,3-5 1-16,-1-2-3 0,4-6 2 15,-3-6 0-15,0-2-2 0,-3 0-3 16,-3 0 4-16,0-5 1 16,-3 0-2-16,-3 2-1 15,0-2 3-15,-3 3 3 16,0 2-2-16,0 8-2 16,0 5-2-16,3 3 0 15,0 3-4-15,3-1 0 16,3 3-1-16,0 3-2 15,6-3 0-15,0 1 0 16,3-4 0-16,0-2 0 16,-4-3-35-1,1-5-53-15,3-5 12 0</inkml:trace>
  <inkml:trace contextRef="#ctx0" brushRef="#br0" timeOffset="19">15334 8244 124 0,'0'0'46'0,"0"3"-24"0,3 18-17 16,0-8 11-16,-3 3-3 15,3 0 2-15,0 0-2 16,0-3 2-16,0-2-8 16,-3-1-2-16,0-2-1 0,0 0 4 15,0-2 3-15,0-1 5 16,0-5 2-16,0 0 4 15,0-3 3-15,0-2-11 16,0-3-5-16,3 0-9 0,0-5-2 16,3-6 1-16,0 4 0 15,0 1-4-15,3 4-1 16,0-1-13-16,0 6-3 16,0 0-12-16,2 2-7 15,1 0-6 1,-3 9-41-16,0-1 11 15,0-3 37-15,-3 1 23 16,0 0 79 15,0 10-21-31,0-2-7 16,0-1-7-16,3-2-2 0,0 0-4 16,0-5-1-16,3-1-2 15,-1-2-2-15,1 0-8 16,-3-2-3-16,3-6-1 0,-3 0 0 15,0-5 2-15,-3 2-1 16,-3 0 2-16,-3 1-4 16,-3 2 0-16,-6 0-6 15,0 3 0-15,-6 2-6 16,0 3 1-16,1 11 2 16,-1 4 3-16,3 4 0 15,0 0 1-15,3-4 6 16,6 1 2-16,3 0 0 15,3-3-1-15,9 1-3 16,6-4-2-16,5-2-17 0,1-3-6 16,3-7-55-1</inkml:trace>
  <inkml:trace contextRef="#ctx0" brushRef="#br0" timeOffset="20">16135 8218 132 0,'-6'-3'49'0,"3"3"-26"0,-6 0-14 16,6 0 14-16,-3 0-9 15,-3 3-3-15,-3 2-9 16,-6 1-1-16,-2 7-1 16,-1 0-3-16,3 6 0 0,3-1-1 15,3 1 0-15,6-4 0 16,3 1 3-16,9-2-2 15,6-4 1-15,0-2 6 16,3-3 2-16,0-2 6 0,0-3 3 16,-1-5 0-16,-2-3 1 15,0-8-4-15,0-5-2 16,-3-3-4-16,-3 0-1 16,-3-5-1-16,-3 0 0 15,-3 0-2-15,0-3 1 16,-3 0-2-16,-3 3-1 15,0 3-2-15,3 2-1 16,0 3 2-16,3 8 0 16,0 2-2-16,0 6 2 15,0 5-1-15,3 8 0 16,3 5 6-16,3 5 2 16,0 6 0-16,3 5 1 15,0 3-4-15,0 0 0 0,0 7-1 16,0-7-2-16,3-5-10 15,-3-4-4-15,0-7-37 16,3-2-17-16,5-6-13 16</inkml:trace>
  <inkml:trace contextRef="#ctx0" brushRef="#br0" timeOffset="21">16266 8202 96 0,'-3'-3'35'0,"6"6"-18"0,-3 0-16 16,0-3 8-16,3 2 12 16,0 4 9-16,3-1-5 0,0 0 0 15,3 1-5-15,2-1-3 16,1 0-9-16,0-2 1 0,0-3 4 16,0 0-1-16,0-3 1 15,-3-2-5-15,-3 0-3 16,0-3 0-16,-6 0-1 15,-3 0-2-15,-3 0-2 16,-3 3-6-16,-3-1-1 16,-3 4-6-16,0 4 1 15,0 4 1-15,4-1 5 16,-1 3 3-16,3 2 2 0,3-2 1 16,3 8 0-1,3 3 0-15,3-1 2 16,6-2-1-16,3 0-1 15,5-3-2-15,1-2-1 0,0-3-34 16,12-6-15-16,3-4-24 16</inkml:trace>
  <inkml:trace contextRef="#ctx0" brushRef="#br0" timeOffset="22">16641 7972 108 0,'-24'-19'41'0,"18"14"-22"0,-6 2-9 0,6 3 12 15,-3 3-6-15,0 5-1 16,-3 3-3-16,4 4 2 16,2 4-7-1,3 2 2-15,0 3 2 0,3 2-6 0,3 4-1 16,0-1 0-16,3 2 0 15,-1 4-5-15,1-6 1 16,-3-5-20-16,-3-6-7 16,3-5-50-1</inkml:trace>
  <inkml:trace contextRef="#ctx0" brushRef="#br0" timeOffset="23">16388 8149 176 0,'-3'-2'68'0,"9"-1"-36"0,3 0-33 15,3 3 12-15,3-2-1 16,8-1 4-16,1 0-10 16,0 1-2-16,0-1-2 15,0 3-14-15,2 0-3 0,1 0-44 16,-3 0-40-1,0-3 31-15</inkml:trace>
  <inkml:trace contextRef="#ctx0" brushRef="#br0" timeOffset="24">16724 8120 184 0,'-3'8'71'0,"3"3"-38"0,0 4-32 0,3-7 16 16,-3 3-11-16,3 5-1 15,0-3-3-15,0-2 1 16,0-1-64-1,0 3 34-15</inkml:trace>
  <inkml:trace contextRef="#ctx0" brushRef="#br0" timeOffset="25">16721 8094 92 0,'-3'-6'35'0,"6"6"-18"0,6-2-60 0,-3 2-9 0</inkml:trace>
  <inkml:trace contextRef="#ctx0" brushRef="#br0" timeOffset="26">16837 8181 148 0,'-3'34'55'0,"0"-20"-30"0,0-1-16 15,3-3 16-15,-3 1-10 16,0-3-3-16,3-3 1 15,0 0 4-15,0-5-11 16,0-10-4-16,3-1-3 16,3-2-3-16,0-5-4 0,3-1-2 15,3 3 5-15,6 3 2 16,-3 0 3-16,3 7 0 16,-3 6 17-16,-3 6 9 15,-1 7-7-15,-2 0-3 16,0 0-9-16,-3-2-5 15,0 2-10 1,0-2-5-16,0-1-40 0,0-2-15 16,0-10-16-1</inkml:trace>
  <inkml:trace contextRef="#ctx0" brushRef="#br0" timeOffset="27">17078 8149 148 0,'0'-2'55'0,"15"2"-30"15,-3 2-29-15,-12-2 21 16,9 5 0-16,0 1 2 16,0-1 2-16,0-2-12 15,0-1-5-15,0 1-3 0,0-3-1 16,0 0 2-16,0-3-1 16,-1-2 2-16,-2 0-9 15,0-3-3-15,-6 0 2 16,0 0 2-16,-3 0 0 15,-3 3 4-15,-2-1-2 16,-7 4 1-16,-6 2 2 16,3 5 0-16,3 6 0 15,0 2 2-15,3 3 5 16,3 5 4-16,3 0-6 16,6-2-3-16,3 4-1 0,12 1 1 15,0-5-12-15,3-3-6 16,3-8-35-1,3-3-48-15,2-10 23 16</inkml:trace>
  <inkml:trace contextRef="#ctx0" brushRef="#br0" timeOffset="28">17450 8152 164 0,'-5'-13'63'0,"-1"7"-34"0,-6 4-30 0,3 4 12 16,-9 4-10-16,-3 2-2 15,0 5-5-15,3 0 1 16,0 6 3-16,7 4 1 0,2 6 1 0,6-5 0 16,3-3 0-16,3-2 6 15,3-6 6-15,8-5 0 16,4-3 3-16,0-5-6 16,-3-8-3-16,0-7-3 15,-3-4-3-15,-3-2 1 16,-3-6-1-16,0-2-3 15,-3-2 0-15,-3-9-3 16,-3 5 1-16,0 1 7 16,-6 5 4-16,9 3 1 15,-9 4 1-15,3 4-7 0,0 7-2 16,3 1-3-16,-6 12 7 16,0 6 3-1,3 16-3-15,3 3 0 16,6 7 1-16,3 6 0 15,6 10 0-15,3 0 2 16,0-5-3-16,0-5-2 16,3-3-22-16,-4-8-9 15,4-8-62 1</inkml:trace>
  <inkml:trace contextRef="#ctx0" brushRef="#br0" timeOffset="29">11491 8120 64 0,'-6'-3'27'0,"3"6"-14"0,-14 0-2 0,14-1 12 16,-6 1 1-16,0-3 1 15,0 0-10-15,3 0-2 16,-3-3 4-16,0 1 1 16,0-1-9-16,-3 0 1 0,0 1 3 15,-3-1 2-15,-2 3 3 16,-1 0-4-16,-3 0 0 15,-9-3-2-15,0 1 2 16,1-3 2-16,-4-1-1 16,-6 1 1-16,-3-6 0 0,1-4-4 15,-4-1-2-15,0-3-4 16,1-2-1-16,-4-6-3 16,4-2-2-16,-1-5 1 15,0-3 1-15,-5 0-3 16,2 0-2-16,0 2-1 15,4 4 3-15,2-4-5 16,3 4 0-16,7 4-4 16,5 3 1-16,3 6-4 15,6 5 1-15,3 5-7 16,3 13-1-16,0 8 6 16,4 11 4-16,5 5 3 15,0 0 3-15,3-2-1 16,0 12 4-16,0-7 0 15,0-8 3-15,0-8-6 16,0-19 1-16,0-2 3 16,0-6-2-16,0-5 1 15,0-5-1-15,0-3 0 16,0 1 2-16,0-12 2 16,0 9-3-16,0 2 0 15,0 3 3-15,3 5 1 16,0 3-1-16,3 5-2 15,5 2-2-15,7 4-1 16,6 7-1-16,0 0 3 16,12 1-29-16,-1-4-12 15,10-4-33-15</inkml:trace>
  <inkml:trace contextRef="#ctx0" brushRef="#br0" timeOffset="30">13688 7977 80 0,'-6'0'33'0,"3"0"-18"0,-3 3-5 0,3-3 14 0,-3 2-7 15,-3-2 1-15,-3 0 0 16,-2-2 1-16,-4-1-2 16,0 1 0-16,-6-4-9 15,-3 1 8-15,0-3 4 0,1 0-6 16,-1 0-3-16,0 0-6 16,0-5-4-16,-5-3 4 15,-1-5 1-15,3 0-2 16,0-3-3-16,1 0 0 15,2 0-1-15,0 1 2 16,0-1 1-16,3-5-4 16,1 0-1-16,-4 2 3 15,3 3 1-15,3 3 2 0,3 0 0 16,3 2 0-16,3 4 2 16,1 1-3-16,2 1-2 15,3 2-5 1,0 4 0-16,3 1-3 0,0 4 2 15,0 2-2-15,3 2 0 16,-3 9 4-16,0 2 3 16,0 6 1-16,0 2 2 15,0 0-2-15,0-3 2 16,0 1-2-16,0-3-1 16,0-6 3-16,3-2 0 15,-3-2-1-15,3-6 1 16,0 0 2-16,0-6 2 0,0-2-3 15,0-2-3-15,0-9 2 16,0-2 0-16,0-3 1 16,0 1 0-16,3 1-5 15,0 1 1-15,0 5 2 16,3 3 1-16,0 2 1 16,6 4 2-16,0 1-1 15,3 6 0-15,-1 3 1 16,1 2 1-16,3 3 1 15,0 3 0-15,3 2-4 16,0 0-3-16,0 3-9 16,-4-3-3-16,1 1-47 15,3-4-21-15,6-10-26 16</inkml:trace>
  <inkml:trace contextRef="#ctx0" brushRef="#br0" timeOffset="31">992 10295 100 0,'0'-13'38'0,"0"16"-20"0,0 4-28 16,3 4 6-16,0 15 11 16,3 25 7-16,-6 23 2 15,0 18 1-15,0 28-7 16,0 1-2-16,0 14-2 15,3 3 1-15,6-14-4 16,0-18 3-16,3-16 3 0,-1-13-16 16,-2-19-5-16,0-13-54 15</inkml:trace>
  <inkml:trace contextRef="#ctx0" brushRef="#br0" timeOffset="32">1004 10287 88 0,'0'-8'33'0,"0"0"-18"0,12 6-20 16,-6 2 4-16,6-6 2 16,8 1 1-16,4 0 8 15,6-1 4-15,9 1-3 16,8 3-1-16,10 2-2 0,11 0 0 16,10 0 4-16,23-6 3 15,12 4-8 1,12-4-2-16,18 4-3 0,15-1 1 15,11 0-2-15,16 1 2 16,-1-4 0-16,7 4 1 0,-1-4 0 16,10 1 2-16,-10-3 1 15,13-2 3-15,-4-1 4 16,15-2-8-16,-2 2-3 16,2-7-2-16,-8 2 1 15,-4 0-1-15,-6 3 2 16,-11 2 2-16,2 3 4 0,-5 0 5 15,-12 3 1 1,5 0-11-16,-2 2-1 0,0 0-3 16,-7 1 0-16,-2-1 0 15,0 3 0-15,-7 0 2 16,1 0 3-16,3 3 2 16,-6 5 1-16,-3-3-4 15,8-5-3-15,31 8 2 16,-22-8 0-16,-2 0-1 15,-18 3 1-15,-9-3 2 16,-15 0 4-16,-6 0-2 16,-6-3 1-16,-18 8-3 15,-5-2 0-15,-7 0-6 16,-12-1 1-16,-8 1 0 0,-4-6 2 16,-5 3 1-16,-12-2 1 15,-10 2-2 1,-8-6-2-16,-6 4 3 0,-3-1 0 15,-3 0-4 1,-3 1 1-16,-3-1 0 16,0 0 2-16,0 3-1 0,0 0-1 15,0-2-2-15,-1 2 1 16,1 0 1-16,-6 0 0 16,6 8-3-16,0 8 2 15,-6 10-4-15,-3 14-1 16,-6 5 0-16,-5 23 4 15,-4 22-1-15,0 14 1 0,3-1 2 16,3 5 0-16,3 9 0 16,9-9 0-16,6-7 0 15,3-3 0-15,3-6 0 16,3-4 0-16,-3-14 2 16,-3-14 1-16,0-4 1 15,-3-11 0-15,-1-8-2 16,1-10-2-16,0-4-6 15,0-4-4-15,-3-6-23 16,0-2-9-16,-3-3-64 16</inkml:trace>
  <inkml:trace contextRef="#ctx0" brushRef="#br0" timeOffset="33">1114 11607 36 0,'9'0'13'0,"12"0"-6"0,-9 0-6 0,-3 6 3 16,2-6 6-16,7 0 4 15,9 2 6-15,9 1 4 16,-3-6-3-16,14 3-3 15,-2 3-6-15,11 0 0 0,7-1-5 16,5 1-2-16,7-3 0 16,2 3 1-1,6-1 1-15,1-2 3 0,8 0-5 16,3 3 4-16,7 0 1 0,2-3-5 16,6 0-3-16,3 0-1 15,0 2-1-15,3-2 0 16,3 0 0-16,6-2 0 15,0-1 2-15,3 0 1 16,0-2 3-16,0 0 1 16,0-1 3-16,0 1-3 15,6 2-2-15,-3-5-5 16,6 3 0-16,-3 3 2 16,-3 4 3-16,3-7-4 0,0 5-3 15,-6 0 1 1,-3-3 2-16,3 1 0 15,0 2 2-15,-3-3-4 0,0 0 0 16,-3 9-1-16,0-6 0 16,24-3 2-16,-3 0 2 15,-6 9 1-15,-3-6 1 16,-9-3-2-16,6 0-2 16,-9 3 5-16,-3 0 4 15,0-5-3-15,6 2-1 16,-9 3 0-16,6-2-1 15,-3-1 0-15,3 3 2 0,-3 0-3 16,-3 0-2 0,0 0 2-16,-3 0 0 0,-3 3 1 15,1-3 2-15,-7 0 1 16,6-3 1-16,-9 3 0 16,6 3 0-16,-9-6 0 15,4 3 2-15,-1-3-5 16,-15 6-1-16,-2 0-2 15,-1-1 1-15,-12-4-7 16,-2 2 1-16,-7-3-32 16,-8-5-14-16,-12-2-61 15</inkml:trace>
  <inkml:trace contextRef="#ctx0" brushRef="#br0" timeOffset="34">11979 9929 100 0,'-3'0'38'0,"3"0"-20"0,-3-3-17 0,0 3 11 16,0 0-8-16,-3 0 0 16,-3 0-2-16,-3 0-2 15,0 3 1-15,-5-3-1 16,-4 0 2-16,0 0 1 15,0 0-4-15,-3 0 1 16,0 0 0-16,1 0 2 16,2 0-3-16,0 3-2 15,3-3 2-15,3 0 0 16,3 2 1-16,0 1 2 16,3 0-1-16,3-3-1 15,1 2-4-15,2 1 0 16,-3-1 2-16,3 4 1 15,3 7-2-15,0 3 2 16,0 2 3-16,0 1 1 16,-3 7-4-16,0 6-1 0,3 16-2 15,0 2 3-15,-3 3 2 16,0 5 4-16,0-8-2 16,3-7 0-16,0-4 1 15,0-4 2-15,0-3 6 16,0-6 2-16,0-5-3 15,0-5-1-15,0-3-4 16,0-2 1-16,0-3-4 16,0 0 7-16,-3-3 3 0,0 0-6 15,0-2-4-15,0 0-2 16,0-1-1-16,3-2 2 16,0 0 3-16,0 0-2 15,0 0-2-15,0 0 0 0,0 0 1 16,0 0-3-16,6 0 0 15,3 0 1 1,6-2 0-16,8-1-3 0,4 0 2 16,3 1 1-16,6-1 2 15,-4 3-3-15,-2 0 0 16,-6 0-1-16,-3 3-2 16,-3-1-2-16,-3 1-1 15,-3 2-69 1</inkml:trace>
  <inkml:trace contextRef="#ctx0" brushRef="#br0" timeOffset="35">11925 11979 52 0,'0'0'22'0,"0"0"-12"0,0 3 1 0,0-3 10 15,0 0 0-15,0 0 2 16,0 0-4-16,0 0-2 15,-3 0-3-15,0 0 1 16,0 0-6-16,1 0-3 16,-4 0-3-16,0 0 0 0,-6-3 2 15,-3 1-2-15,-3 2-2 16,0 0 0-16,-3 0-1 16,0 0 0-16,-2 2 0 15,2-2 0-15,3 0 0 16,3 3 0-16,0-3 0 15,3 0 0-15,3 0 0 16,3 3 4-16,0-3 5 0,3 2-10 16,0 1-1-16,3-3 1 15,0 8 0 1,3 0-4-16,3 8 1 0,0 0 4 16,0 0 4-16,0 5-6 15,-3 3 0-15,0 10-2 16,-3 0 2-16,-3 3 3 15,0 6 2-15,0-1-4 16,0 6 1-16,0-1 0 16,0-7 2-16,3-3-1 15,0-5 2-15,0-3 2 16,0-8 4-16,0-2-2 0,-3-4-2 16,0-1-5-16,0-1 0 15,3-3 0-15,-3 6 0 16,0-5 0-1,3 0 2-15,-3-4 1 16,3 1-1-16,0-2-2 16,0-1 3-16,0 0 4 15,0-5 8 1,0 0-4 0,3 0-3-16,3 0-2 15,3 3-9-15,3-3 0 16,6 0-1-16,3 0 2 0,3 0 1 15,3 3 1-15,2-1 2 16,1 1 1-16,-3 0-1 16,-3-1 1-16,-6 1-9 15,-1-1-3-15,-5 1-147 32,-3-11 65-32</inkml:trace>
  <inkml:trace contextRef="#ctx0" brushRef="#br0" timeOffset="36">16301 9400 64 0,'3'-5'24'0,"0"7"-12"0,0-4 1 0,-3 2 11 16,0 0 3-16,0 0 3 16</inkml:trace>
  <inkml:trace contextRef="#ctx0" brushRef="#br0" timeOffset="37">16310 9395 263 0,'0'0'40'0,"-3"2"-20"0,0 1-10 0,-3-1-4 15,0 1-3-15,-3 0 0 16,3-3 1-16,0 2 0 16,0-2-2-16,0 3-2 15,3-3 1-15,0 0 1 16,3 0-3-16,3-3 0 16,0 1 1-16,3-6 0 15,0 0 0-15,0 3 0 16,0 7-3-16,0-7 2 15,-3 2 1-15,0 1 0 16,-3 7 0 0,-6 6 13-16,-6 2-1 15,-3 0 4-15,-3 5-9 16,-2 1-4-16,-4 2-5 16,0 0 1-16,3 1 5 15,0-4 2-15,6-2-2 16,3-3-3-16,4-2-3 15,-1-1 1-15,6 1 1 16,3-3 2-16,3 0-1 16,6 2 2-16,5-2-4 15,4 3-2-15,3-1 2 16,3 4 0-16,0-1-4 0,0 0 1 16,-1 0 4-16,-2-2 4 15,-3 0-6-15,-3-4-3 16,3 1-19-16,-6-2-10 15,0-1-22-15,-3-2-7 16,0-3-16 0</inkml:trace>
  <inkml:trace contextRef="#ctx0" brushRef="#br0" timeOffset="38">16215 9625 80 0,'-9'-3'30'0,"9"3"-16"0,-3-3-3 15,3 3 10 1,0 0 4-16,0 0 4 0,0 0-9 16,3 0-2-16,6 0-1 15,3 0-2-15,5 0-7 16,13-2-1-16,9-1 3 0,6 0-2 15,8-4 1-15,1-1-3 16,2 2 1-16,1 1-2 16,-1 2 0-16,-2 3-6 15,-9-2-1-15,-7 2 1 16,-5-3 2-16,-6 3-2 16,-6 0-2-16,-6 0-29 0,-4 0-14 15,-2-8-38 1</inkml:trace>
  <inkml:trace contextRef="#ctx0" brushRef="#br0" timeOffset="39">17131 9484 128 0,'-3'3'49'0,"6"2"-26"0,0-2-20 0,0 2 10 16,0 1 7-1,3 7 5-15,0 3-9 0,3-3-2 16,0 0-8-16,0 0-4 15,0 1-1-15,0-4-1 0,0 1 0 16,0-1-3-16,-3-2 2 16,0 0-41-1,0-2-56-15,-3-1 11 16</inkml:trace>
  <inkml:trace contextRef="#ctx0" brushRef="#br0" timeOffset="40">17346 9498 116 0,'-6'8'44'0,"6"2"-24"0,-18 17-15 0,12-9 13 0,-6 6 10 16,-3 8 4-16,-3 0-10 16,0 5-3-16,1 2-11 15,2-2-5-15,0-2-2 0,3-9-1 16,3-5 0-16,0-5-49 15,3-3-59 1,3-5 19-16</inkml:trace>
  <inkml:trace contextRef="#ctx0" brushRef="#br0" timeOffset="41">17390 9625 128 0,'-3'-6'49'0,"6"9"-26"0,-3-3-27 0,3 0 10 16,3 3 21-16,-6-3 23 15,12 5-12 1,0 0-20-16,6-2-8 0,3-3-4 16,0-3-1-16,0 1 2 15,-1-4-4-15,-2 1-2 16,0-6 2-16,-3-4 0 15,-3-1-4-15,-6 2-1 16,-3 1-10-16,-6 3-5 16,-6-4 0-16,-6 9 0 15,-6 3 7-15,0 2 6 0,0 2 5 16,1 6 2-16,2 3 3 16,0 5 3-16,3-3 0 15,3 3 0-15,3 0-1 16,6 2 0-16,6 1-4 15,3 2-1-15,6-3-1 16,6-2-2-16,6-3-10 16,0-2-6-16,2-6-45 15,1-2-53 1,0-6 27-16</inkml:trace>
  <inkml:trace contextRef="#ctx0" brushRef="#br0" timeOffset="42">17879 9463 132 0,'-3'-8'52'0,"-3"3"-28"0,3 5-22 0,0 3 12 16,0-3 6-16,-6 2 5 16,-3 4 0-16,-6 2 0 15,-3 2-14-15,3 1-4 0,3 5-3 16,9 0-9-16,3 5-2 15,9 0 4-15,3 3 3 16,0 2 1-16,0 1-1 0,0-1-2 16,0 3 1-16,-6 3 10 15,-6-6 3 1,-3-2 3-16,-12-3 1 0,-6-2-8 16,-5-3-5-16,-1-6-53 15,-6 1-21-15,6-6-22 16</inkml:trace>
  <inkml:trace contextRef="#ctx0" brushRef="#br0" timeOffset="43">16530 11395 128 0,'-6'0'49'0,"6"2"-26"0,0 4-16 16,-3-1 13-16,-3 3 1 15,-6 3 4-15,-3 2 4 16,-8 0 5-16,-1 3-19 16,-3 0-4-16,3-3-3 0,0 5-7 15,7-2 0-15,5 3-1 16,6-3 4-1,6 0 2-15,3-1-2 16,9 1-3-16,5-2 0 16,4-1-1-16,-3 0-5 0,3 0 1 15,-3 1-14 1,-3-4-3-16,0 1-18 16,-3-3-7-16,-1-3-36 15</inkml:trace>
  <inkml:trace contextRef="#ctx0" brushRef="#br0" timeOffset="44">16462 11598 156 0,'-15'-15'57'0,"12"15"-30"0,3 0-27 0,0 5 13 0,0 0 4 15,3 0 4-15,3-5-2 16,3 8 1-16,6-5-11 16,8 2-1-16,10 1-1 0,6-4-1 15,5 1 1-15,13-3-4 16,-3 3 0-16,-1-3-3 16,-5 0-1-16,-1 0 1 15,-5 2 2-15,-6 1-1 16,-9-3 2-16,-4 0-9 15,-5 0-3-15,-3 0-44 16</inkml:trace>
  <inkml:trace contextRef="#ctx0" brushRef="#br0" timeOffset="45">17212 11524 100 0,'-3'-2'38'0,"9"4"-20"0,-3 1-8 0,0 2 12 16,0 6 12-16,-3 7 6 0,3 4-13 16,-3 1-3-16,3-1-14 15,0-4-4-15,-3-2-2 0,0 0-2 16,0-3 1-16,0-5 0 15,0-3 1-15,0 1 0 16,0-6 2-16,0-3-1 16,3-2 0-16,0-3-3 15,3-3 1-15,5-7-4 16,1-6 0-16,9 3 1 16,-3-1 0-16,3 7-5 15,0 4 1-15,0 6 2 16,-4 7 1-16,4 9 1 15,0 5 0-15,-3 2 4 16,-3 1 5-16,-3-1-3 16,-3-2-1-16,0 0-2 0,-3-3 0 15,0-2-2-15,-4-3-1 16,1 0-35-16,9-8-62 31,3-3-22-31,3-5 38 16</inkml:trace>
  <inkml:trace contextRef="#ctx0" brushRef="#br0" timeOffset="46">17721 11532 160 0,'-21'0'60'0,"18"3"-32"0,-3 5-28 0,3 3 10 0,-3 7-2 16,0 1 0-16,0 2-2 15,6-3 1-15,3-2-4 16,3 0 0-16,9-3 3 15,6-2 12-15,3-6 6 0,-1-5-1 16,-2-5-2-16,-3-3 8 16,-6-3 4-16,-3-7 0 15,-6-3 0-15,-6-1-1 16,-12-1 0-16,-6 4-15 16,-3 3-8-16,1 3-23 15,-1 5-11-15,0 5-47 16,3 3-21-16,9 11-42 15</inkml:trace>
  <inkml:trace contextRef="#ctx0" brushRef="#br0" timeOffset="47">10937 10209 112 0,'0'0'44'0,"0"0"-24"0,9 3-15 0,-6 0 11 16,3-1-1-16,0 1 1 15,-3 5 5-15,3 3 3 16,0 2-12-16,3-3 4 0,0 9 2 16,0-1-4-16,0 1 2 15,0-1-7-15,-1-2-1 16,-2-2-2-16,0-4-1 15,0-2-1-15,0-3 2 16,-3 1 1-16,0-12 3 16,3-2-3-1,0-2 1-15,0-6 1 0,6-13-4 16,6-3-1-16,0-2-2 16,3-3 1-16,-1 2-4 15,1 6-2-15,0 3 2 16,0 5 0-16,0-1 1 15,-3 6 0-15,-4 3 0 16,1 3 0-16,-3-6-11 16,-3 11-5-16,3-6-25 15,-6 8-9-15</inkml:trace>
  <inkml:trace contextRef="#ctx0" brushRef="#br0" timeOffset="48">10970 12350 88 0,'-6'-8'33'0,"6"8"-18"0,3-3-5 16,-3 3 12-16,0 0-8 15,0 0-1-15,0 0-3 16,6 3 1-16,0 2 0 0,0 1 1 15,3 1-6 1,0 4 7-16,0 0 4 0,0-1-7 0,-3-2-3 16,-1 0-2-16,1 0-1 15,0-3 2-15,0 1 3 16,-3-1 2-16,-3-5 1 16,3 3-4-16,-3-3-3 15,0 0 0-15,3 2 1 16,-3-2 1-16,3 0 1 15,0-2-2-15,3-1 1 16,0-2-2-16,0-6 0 16,6-2-3-16,3-6 1 15,0-2-4-15,3-5 0 16,5-6 1-16,4 3 0 16,0 0 2-16,0 2 1 0,-3 3-4 15,-1 3-1-15,4 3-2 16,-3 2 3-16,-3 0-9 15,-3 5-3-15,-3 3-42 16,2 1-16-16,1-7-17 16</inkml:trace>
  <inkml:trace contextRef="#ctx0" brushRef="#br0" timeOffset="49">15066 14856 68 0,'0'-6'27'0,"3"9"-14"0,-3 0 9 16,0-3 17-16,0 0-7 15,0 0-3-15,0 0-9 16,0 0 0-16,0 0-7 15,0 0-3-15,0 0-5 16,3 5 1-16,-3-5 0 0,6 2 0 16,0-2 1-16,2 0 0 15,4 3 1-15,0-3-2 16,0 0 1-16,0 0 0 16,0 0 1-16,3-3-4 15,-3 3-3-15,0 0 0 0,0 0-1 16,0 0 0-16,2 0 2 15,1 0-3-15,0 0 0 16,3 0 1-16,0 0 0 16,3 0 4-16,0 0 5 15,-1 0-3-15,-2 0 2 16,0 0-7-16,0 0-1 16,-3 3 2-16,0 0 3 15,0-1-4-15,0 1-3 16,-1-3 3-16,1 0 1 15,0 3 0-15,3-1 1 16,-3-2-2-16,3 0-1 0,3 0 5 16,-4 0 1-16,1-2 0 15,-3 2 1-15,0 0-4 16,0 0-2-16,0 0 0 16,0-3-1-16,3 3-3 15,-1 0 2-15,1 0 3 16,0 0 1-16,3-3-1 15,0 3-2-15,-3 0-2 16,0 0 1-16,-1 0 3 16,1 0 3-16,-3 3-4 15,3-3-1-15,0 0 0 16,-3 0 2-16,0 3-3 16,3-1 0-16,-4-2 3 15,4 0 3-15,0 0 0 16,-3 0 0-16,3 0-3 0,-3-2 1 15,0-1-2-15,-3 0-1 16,2 1 1-16,1 2-1 16,0 0 0-16,0 0 0 15,3 0 0-15,0-3 0 16,3 0 0-16,-1 3 2 16,1 0-3-16,0-2 0 15,0-1 1-15,-3 3 0 16,0 0 2-16,-3 0 1 15,2 3-4-15,-2-3-1 16,0 0 3-16,0 0 1 16,0 0-3-16,0 0 1 15,3 0 0-15,0 0 0 16,-1 0 2-16,1 0-3 16,-3 0-2-16,0-3 2 15,0 3 2-15,0 0 0 16,0 0-1-16,0 0-2 15,-1 0 1-15,1-2 1 16,3 2 2-16,0 0-1 16,0-3-1-16,0 3 1 15,3 0 1-15,-4 0-3 16,1 0 0-16,0 0 1 16,-3 0 0-16,0 0-3 15,0 0 2-15,3 3 1 0,0-3 0 16,2 0 2-1,-2 0 1-15,0 2-4 0,3-2 1 16,-3-2-2-16,0 2 0 16,0 0 4-16,-1 0 3 15,4-3-4-15,3 3-3 16,0 0-2-16,3 0 3 16,-1 3 0-16,1-3 1 15,-3 2 0-15,0-2 0 16,-3 3-3-16,-3-1 2 15,2 1 3-15,-2 0 1 0,3-3-1 16,-3 0-2 0,3 2 1-16,-3-2 1 0,-1 0-3 15,-2 0 0-15,3 0 1 16,0-2 2-16,-3 2-3 16,0-3 0-16,0 0 1 15,0 1 0-15,-1 2 0 16,1 0 0-16,0 0 0 15,3 0 0-15,0 0-3 16,0 0 2-16,0 0 3 16,0 0 1-16,-1 0-4 15,1 0 1-15,0 0 0 16,-3 0 2-16,0 2-3 16,-3-2-2-16,3 3 2 15,-3-3 2-15,-1 3 0 16,-2-3-1-16,3 0 1 0,0 0-1 15,0 2 0-15,-3-2 0 16,0 0-3-16,0 0 2 16,-3-2 1-16,-3-1 0 15,0-2-91 1,0 0-79-16,-3-1 46 16</inkml:trace>
  <inkml:trace contextRef="#ctx0" brushRef="#br0" timeOffset="50">15471 14199 100 0,'0'0'38'0,"0"0"-20"0,0 3-6 0,0-3 13 0,0 0-7 15,0 3 0-15,0 2-5 16,0 8 2-16,0 8-8 15,-3 0 9-15,0 1 6 0,3-1-7 16,-3 0-1-16,6-2-8 16,0 2-4-16,-3-5-1 15,0-3 1-15,0 3-1 16,0-3 2-16,3-3-2 16,-3-2 2-16,0 0-4 15,0-2-2-15,0-4-45 16,0-4-68-1</inkml:trace>
  <inkml:trace contextRef="#ctx0" brushRef="#br0" timeOffset="51">15444 14564 52 0,'-15'-2'19'0,"15"2"-10"0,0 0 7 0,0 0 13 0</inkml:trace>
  <inkml:trace contextRef="#ctx0" brushRef="#br0" timeOffset="52">15429 14562 167 0,'0'0'20'0</inkml:trace>
  <inkml:trace contextRef="#ctx0" brushRef="#br0" timeOffset="53">15438 14567 204 0,'3'3'10'0,"-3"2"-2"16,0-2 0-16,0-1-4 16,0-2 2-16,0 3 0 0,0 0-2 15,-3-1-1-15,0-2 5 16,0 0 3-16,0 0-6 15,0 0-3-15,3-2 1 16,0-1 0-16,0 0-4 16,0 1-1-16,0-1 1 15,3 0 0-15,0 3-2 0,6 0 0 16,-3 3-1-16,0 0 3 16,0-1 0-1,0 1 3-15,-3 2 1 0,5 1 1 16,-8-4 9-16,0 1 3 15,-3 0-1-15,-5-3 3 16,-1 0-8 0,0 0-5-16,0 0-1 15,3-3-3-15,0 0-1 16,3 1-2-16,0-4 1 16,3 1-1-16,3 2 0 0,0 1 0 15,6-1-2 1,0 0 3-16,0 3 0 0,3 3-2 15,-1 0 2-15,-2-1 1 16,0 4 2-16,-3-1 1 16,-3 0 3-16,-3 1 3 15,-6-4 2-15,0 1-1 16,-3-3 1-16,0 0-6 16,1 0-1-16,-1-3 0 15,3 1 0-15,0-4-2 16,0 1-2-16,3 0-2 15,3-1 1-15,3 1-1 16,3 0 0-16,3 2-3 16,3 3 1-16,-1 0 0 15,1 3-1-15,-3 2 4 0,0 0 2 16,-3 1 2 0,-3-1 3-16,-3 0 3 0,0-2 5 15,-6 0-6 1,0-3-2-16,0 0-1 0,-6-3-1 15,3 0-5-15,1-2 1 16,-1 0 0-16,3-1 2 16,0 1-6-16,3 0 1 15,3 2-1-15,0 0-1 16,0 3-1-16,6 3 1 16,0 0 3-16,3 2 1 0,-6 0 1 15,0 1 2 1,-1-1-1-16,-2 0-1 15,0-2-57-15</inkml:trace>
  <inkml:trace contextRef="#ctx0" brushRef="#br0" timeOffset="54">15834 14239 68 0,'0'-21'27'0,"0"21"-14"0,0-3 7 16,0 3 16-16,0-2-4 15,-3-1-1-15,0 3-9 16,0-3-1-16,-3 3-8 16,0 0 0-16,-3 3-8 15,-3 8-1-15,0 7 2 0,0 1-3 16,-3 2 0-16,0 3-1 16,-2 2 1-16,-1 3-2 15,6 3 2-15,3 0-2 16,9-1-1-16,9-2 1 15,6 1-1-15,5-4 0 0,4-5 0 16,3-2-18-16,3-3-8 16,6-6-37-1,-7-2-37-15,-2-8 31 16</inkml:trace>
  <inkml:trace contextRef="#ctx0" brushRef="#br0" timeOffset="55">15902 14329 104 0,'12'-3'41'0,"-24"9"-22"0,6-1-9 0,6 0 14 15,0 3 2-15,-3 5 4 16,0-2-7-16,0 0-4 16,0-1-11-16,0 1-3 15,0 2 1-15,0 0-1 16,3-2-3-16,0-3 2 15,0-3-3-15,3 0-1 16,0-2 5-16,6-6 1 16,6 3 0-16,0-2-1 0,0 2-6 15,0 0-1-15,0 0 1 16,0-3 0 0,-1 0-8-16,-2 3-2 0,0 0-27 15,-3 0-11-15,0-2-29 16</inkml:trace>
  <inkml:trace contextRef="#ctx0" brushRef="#br0" timeOffset="56">16051 14350 92 0,'-3'-8'35'0,"6"8"-18"0,-3 0-16 0,0 0 11 16,0 0 12-16,0 6 9 16,0 4-4-16,0 1 0 15,0 2-10-15,0 5-4 16,0 4-8-16,0-1-5 0,0 0 1 16,0 0-2-16,3-2 2 15,0-4-2-15,-3 1 2 16,0-2-2-16,0-4 2 15,3-2-33-15,-3-3-12 16,0-5-41 0</inkml:trace>
  <inkml:trace contextRef="#ctx0" brushRef="#br0" timeOffset="57">16161 14379 80 0,'-12'0'33'0,"12"-2"-18"0,0 2 11 0,0 0 33 16,6-3-16-1,0 0-14-15,3-2-12 16,3 2-10-16,0-2-5 0,3-3 1 16,3 6-2-16,-1-1-1 15,1 3-2-15,0 3-1 16,-3 2 2-16,-3 5 0 15,3 1 3-15,-12 2 1 16,-6 6-1-16,-6 2-2 16,-3 0 3-16,-3 0 2 15,-3-2 0-15,0-1 0 0,3-2-1 16,4-3 0-16,-1-2 4 16,3-3 3-16,3 0-4 15,3-3-2-15,3-2-5 16,6-1 0-16,6-2 2 15,6 0 3-15,5 0-4 16,4 0-1-16,6 0 0 16,-6 3 0-16,-1 0 2 15,1-3 1-15,-9 0-23 16,-3 0-9-16,-3 0-57 16,-3 0-37-1,0 0 49-15</inkml:trace>
  <inkml:trace contextRef="#ctx0" brushRef="#br0" timeOffset="58">16578 14353 100 0,'12'-5'38'0,"-12"5"-20"0,-12 0-4 0,9 0 15 15,0 0-10-15,0 2-3 16,0 6-9-16,0 0-5 16,-3 0-1-16,0 3 1 0,3-1 3 15,0 1 0-15,3-1 0 16,0-2-6-16,3 0 1 15,0-3-2-15,3 1-2 16,9-6 9 0,-3-3 0-16,0-2 2 15,-3 0-4-15,-3-1-2 16,-1 1 2-16,-5-3 2 0,-2 0 2 16,-1 0 1-1,-6-2 0-15,3 4 2 0,0-2-5 16,0 6-3-16,9-4-1 15,-6 4 1-15,6-1-6 16,0 3-1-16,6 0 2 16,0 0 3-16,-1 0-1 15,4 0-2-15,0 0 2 16,0 0 0-16,0 0 1 16,0 3 0-16,0-1 0 15,-3 4 2-15,-3-1-3 16,-3 3-2-16,-3 2 10 15,-3-2 5-15,-3 6 6 16,-3 4 1-16,-3-2-6 16,3 0 0-16,-3 0-8 0,0-3-1 15,3 0-2-15,0-2-2 16,3-1-4-16,1-2-2 16,2 0-30-16,8-5-82 31,4-3-10-31,3 0 62 15</inkml:trace>
  <inkml:trace contextRef="#ctx0" brushRef="#br0" timeOffset="59">16747 14506 88 0,'-5'3'35'15,"2"0"-18"-15,-3 2-7 0,3 0 12 0,0 0-6 16,3 3 1-16,0 0-6 15,3 0 1-15,3 0-1 16,2-3 3-16,4 1-7 16,0-4 7-16,3-2 3 0,6-2-7 15,-3-4-1-15,-3-1-1 16,0-1 2-16,-6 0 4 16,-3 0 3-16,-9-3-3 15,-3 3 2-15,-6 0-5 16,-3 0 1-16,-3-2-14 15,0 7-5-15,3 6-4 16,0-1-1-16,3 1-29 16,3 0-12-16,7 2-39 15</inkml:trace>
  <inkml:trace contextRef="#ctx0" brushRef="#br0" timeOffset="60">17054 14395 184 0,'-3'-3'68'0,"0"1"-36"0,0-1-37 0,3 3 49 15,0 0-8-15</inkml:trace>
  <inkml:trace contextRef="#ctx0" brushRef="#br0" timeOffset="61">17057 14385 384 0,'15'-3'12'0,"0"0"-7"0,3 3-5 15,0 0-3-15,-4 3-1 16,-2 5 0-16,0 0 5 15,-6 2 3-15,-6 4-1 16,-6 4-2-16,-6 1 0 0,0-3 1 16,0-1-1-16,-2 1-1 15,-7-3 3-15,3 1 2 16,3-4-2-16,3-2-2 16,3 0 0-1,3-3-1-15,15-2 2 16,3 0 1-16,6-3 3 15,3 0-1-15,6-3 2 16,-1 0-6-16,4 1-3 16,0-1 1-16,0 3 0 15,-4 0-21-15,-5 0-10 16,-3 0-42 0,-3 0-56-16,-3 0 28 15</inkml:trace>
  <inkml:trace contextRef="#ctx0" brushRef="#br0" timeOffset="62">17352 14236 144 0,'-3'14'55'0,"3"-12"-30"0,0-12-18 0,0 15 15 15,3 0 0-15,3-2 4 16,3 10-8-16,2 3 0 15,4 5-11-15,3 6 5 0,0 7 1 16,0-2 2-16,-3 2 1 16,-3 3 0-16,-9 0 0 15,-3-2-4-15,-6 4 0 16,-9-2-14-16,-3-2-3 0,-3-6-77 16,-9-3-77-1,7-4 40-15</inkml:trace>
  <inkml:trace contextRef="#ctx0" brushRef="#br0" timeOffset="63">18879 14853 80 0,'-3'0'33'0,"3"3"-18"0,0-3 2 16,0 0 34-1,-6 2-10-15,0 1-5 0,0-3-3 16,3 2-19-1,-3 1 5-15,3-3 2 0,0 3-3 0,0-3 2 16,0 2-2-16,3 1-2 16,0-3-2-16,0 0 1 15,0 0-6-15,6-3 6 16,6 3 2 0,0-2-4-16,3 2 0 15,3-3-4-15,5 0 2 16,4 1-4-16,3 2-2 15,3 0 0-15,-1 0 1 16,7 2-1-16,0 1 2 16,5-3-2-16,1 0 2 15,3 0-4-15,2 0 0 0,4 0 1 16,-7 0 0-16,1 3-2 16,0-1 1-16,-1 1 0 15,-2-3 1-15,-3 0 0 16,-7 3 2-16,-2-1-1 15,-3 1 2-15,-3-6 0 16,-3 3 3-16,-1-2-3 16,-2 2-2-16,-3-3-5 15,-3 3 0-15,-3-3 0 16,0 3 2-16,-3-2-3 16,0 2 0-16,-3-3-8 15,-4 3-2-15,1-3-18 16,-3 1-7-16,0-1-38 15,-3 1-18-15,1-1-48 16</inkml:trace>
  <inkml:trace contextRef="#ctx0" brushRef="#br0" timeOffset="64">18953 14387 140 0,'-6'-2'52'0,"6"7"-28"0,0-8-15 16,0 3 14-16,0 0 2 15,0-2 2-15,0 2-8 16,0 0-1-16,6-3-11 16,3 0 2-16,0 1 2 0,3-1-6 15,0 0-3-15,3 3-1 16,0 3 1-16,-4 2-3 15,1 3-2-15,-3 0 2 16,-3 0 2-16,-3 0 0 16,-3 3-1-16,-3-1 1 15,-3 3 1-15,0-2-1 0,0-3-1 16,0 0-2-16,0-3 1 16,3 0-4-16,3 1-1 15,3-1 0-15,6 0 4 16,0 3-4-16,3 0 2 15,0 0 2-15,0 3 3 16,0-1 2-16,-6 1 3 16,-3-1 6-16,-3 1 4 15,-6 0 5-15,-3-3 4 16,-6 0-9-16,-3-3-2 16,-3-3-6-16,1 1 0 0,2-3-12 15,0-3-2-15,3 1-26 16,3-1-9-16,6 1-34 15,3-1-57 1,9 0 29-16</inkml:trace>
  <inkml:trace contextRef="#ctx0" brushRef="#br0" timeOffset="65">19197 14427 124 0,'-3'0'49'0,"3"3"-26"0,-3-9-9 0,3 6 15 0,0 0-3 15,3-2 2-15,0 2-7 16,0 0-1-16,3-3-11 15,3 0-3-15,3 1 0 0,0 2-1 16,3 0 2-16,0 0-2 16,-3 2 0-16,-4 1-3 15,-2 2 1-15,-9 3 0 16,-3 0 3-16,1 0-3 16,-4 0-2-16,0 0 0 15,0 0-1-15,3-3 0 16,3 0 0-16,3 1-7 15,3-1 0-15,3 3 3 16,12 3 2-16,-1-1 2 16,-2 1 2-16,0-1 8 15,-3 1 3-15,-3-1 2 0,-3 1 4 16,-6 0 0-16,-3-3 1 16,-9 0-9-16,0-3-4 15,-3-3-7-15,0-2-2 16,1-2-21-16,2-3-10 15,0-1-19-15,3 1-7 16,0 0-45 0</inkml:trace>
  <inkml:trace contextRef="#ctx0" brushRef="#br0" timeOffset="66">19480 14411 64 0,'-3'-3'24'0,"0"3"-12"0,0-2 10 0,3 2 15 15,0 0-2-15,0 0 2 16,-3-3-6-16,0 0-1 16,0 3-2-16,0 0 2 15,0-2-16-15,0 2 3 16,0-3 3-16,3 0-5 0,0 1 2 15,6-1-8-15,3 1-1 16,3-4 0-16,3 4 0 16,3-4-7-16,3 6 0 15,-1 0 1-15,-2 3 1 16,-3 2-4-16,0 3-1 16,-6-3 3-16,-3 3 3 15,-6 0-1-15,-6 0 0 0,0 3-1 16,-3-3 1-16,0 0-2 15,3-3-1-15,0-5-4 16,6 5 0-16,6 1-5 16,3-1 1-16,6 3 2 15,3 0 3-15,0 0 2 16,3 0 3-16,-4 0 8 16,-2 0 3-16,-6-1 2 15,-3 1 1-15,-6 3 3 16,-6-3 2-16,-6 0-7 15,-3-3-3-15,-5 0-11 16,-4-2-5-16,0-3-30 16,0 0-13-16,3 0-52 15,0 3-24-15</inkml:trace>
  <inkml:trace contextRef="#ctx0" brushRef="#br0" timeOffset="67">17834 14305 100 0,'0'0'38'0,"0"3"-20"0,-3 2-17 0,3 0 11 0,-6 1-2 15,0-1 2-15,-6 3-6 16,-6 3-2-16,-3 2-4 15,1 0-1-15,-1 0 3 16,0 3 1-16,0-3-4 16,3 1 1-16,3-1 4 15,0-3 5-15,4-2-5 16,5 0-2-16,0-2 1 0,6-1-2 16,3 0-1-16,6 0-2 15,2 1 1-15,4-1 1 16,0 0 0-16,3-2 2 15,3 0 1-15,0 2-6 16,-3-3-2-16,-4 1-38 16,1 0-34-16,0-3 20 15</inkml:trace>
  <inkml:trace contextRef="#ctx0" brushRef="#br0" timeOffset="68">17715 14427 88 0,'-3'3'35'0,"3"-3"-18"0,0 2-18 16,6 1 7-16,-6-3 2 0,9 2 3 15,3 1 0 1,0 0 1-16,-1-1-2 16,7 1 1-16,0-3-2 0,6-3 2 15,0-2-4-15,0-3 1 16,2-2-5-16,1-4-2 0,3-2 2 16,-3-7 0-16,0-6 3 15,-4 5-3-15,-2 0-2 16,-3-3 4-16,0 1 4 15,-6-3-3-15,0 0 2 16,-3 0-3-16,-3-6 0 16,-3 1-6-16,-3 0 1 15,0-1 6-15,0-5 4 16,-3 1-5-16,3-4-3 16,3 4 1-16,3-1 2 0,2 3-2 15,7 0-2-15,6 3 2 16,3 2 2-16,3-3-2 15,9-2-2-15,-1 3-3 16,1 0 1-16,3-1 1 16,5 3 0-16,1 6 0 15,0 2 0-15,-1 6 0 16,-8 4 2-16,0 1-14 16,-7 3-7-16,-2-1-72 15</inkml:trace>
  <inkml:trace contextRef="#ctx0" brushRef="#br0" timeOffset="69">18941 13252 64 0,'-3'0'24'0,"3"3"-12"0,-3-1 1 0,3-2 14 16,0 0-2-16,0 0 3 15,3 6-14-15,0-1-3 16,3 0-5-16,0-2 1 16,3 0-4-16,0-1 5 0,3-2 4 0,0 0-6 15,0-2-1-15,0-1 1 16,-1-2 3-16,-2-1-2 15,0 1-2 1,-3 0-2-16,0-3-3 0,-3 0 1 16,-3 3 1-16,-3-3-1 15,0 2-1-15,-3 1-4 16,-3 0 0-16,-3 2 0 16,1 3 2-16,-4 3-4 15,0-1 2-15,0 4 0 16,3 2-1-16,0 0 1 15,3 2 0-15,0 3 3 16,3 1 2-16,0-1-2 16,3 5 0-16,3-2 1 0,6 3 2 15,3-3-1-15,3-3 2 16,3-3 2-16,3-2 2 16,3-2-19-16,0-9-6 15,-7 0-41 1,13-2-29-16,0-5 32 15</inkml:trace>
  <inkml:trace contextRef="#ctx0" brushRef="#br0" timeOffset="70">19153 13234 80 0,'-6'-3'30'0,"9"6"-16"15,-3 2-17-15,3 0 8 0,-3 3 7 16,2 5 4-16,1 3 1 16,3 0 0-16,0 3-3 15,0-1-1-15,3 1-5 16,0-3-3-16,0-3-2 16,0-3 0-16,0-2-2 15,-3-2 4-15,0-4 4 0,0-2 4 16,-3-8 2-16,0 0-6 15,-3-5-3-15,0 0-1 16,0-3-1-16,0 0 0 16,0 0 0-16,0 3-2 15,0 0-2-15,0 2 5 16,0 3 1-16,0 0-7 0,0 3-4 16,3 0-11-16,0-1-2 15,3 1-15-15,0 3-7 16,6-1-27-1</inkml:trace>
  <inkml:trace contextRef="#ctx0" brushRef="#br0" timeOffset="71">19453 13205 136 0,'-6'-6'52'0,"3"6"-28"0,-3 0-26 0,3 0 9 0,0 3-1 16,-6 0 1-16,0 2 3 15,-2 5 1-15,-1 4-5 16,0 1-8-16,0 4-2 0,0 2 2 16,6 6 3-16,3-4 0 15,3-4-1-15,0-3 1 16,3-3-1-16,3-5 0 16,0-3 2-16,0-5 1 15,0-10 1-15,0-1-2 16,0-2-2-16,0 0 1 15,-3-1 1-15,-3 1 3 16,0 3 2-16,0-1-3 16,0 3-3-16,0 3 2 15,0 2 0-15,0 3-6 16,0 3 0-16,3 5-1 0,0 0-1 16,3 5 4-16,2 0 0 15,1 3-2 1,0-3 2-16,0-2-10 0,0-3-5 15,0 0-32 1,0-6-36-16</inkml:trace>
  <inkml:trace contextRef="#ctx0" brushRef="#br0" timeOffset="72">19531 12998 108 0,'-3'5'44'0,"3"-2"-24"0,0 8-19 16,0-3 11-16,0 5-4 16,0 11 1-16,0-1-3 15,0 4 1-15,0 2-4 16,0 3 0-16,3 0-1 15,0-6 1-15,-1 3 0 0,1-5-12 16,0 2-7-16,3-2-44 16</inkml:trace>
  <inkml:trace contextRef="#ctx0" brushRef="#br0" timeOffset="73">19608 13215 116 0,'-3'3'44'0,"3"2"-24"0,0 6-24 0,0-3 8 15,0 2-4-15,3 1 2 16,0 2 1-16,3 0 3 16,0-2-1-16,0-1 2 15,3-2-2-15,0-2 0 0,0-4-1 16,-1-2 0-1,1-2-2-15,-3-6-2 0,0 0 3 0,0-3-2 16,0-2 2-16,-3 0-2 16,0-1-1-16,-3 4 3 15,0 2 0-15,3 3 1 16,0 2 0-16,-3 3-5 16,3 5-1-16,0 3 5 15,0 5 3-15,3 1-3 16,3-1-2-16,3 3 0 15,0-3-1-15,-3-2-7 16,0-3 0-16,3-3-48 16,-1-8-33-1,7-2 31-15</inkml:trace>
  <inkml:trace contextRef="#ctx0" brushRef="#br0" timeOffset="74">19974 13170 152 0,'-12'-5'57'0,"6"5"-30"0,-6 2-34 0,6 1 8 16,-3 2-5-16,0 3 3 15,-2 3-2-15,2 0 1 16,0 2 2-16,3 3 0 0,3-1 0 16,3 1 2-16,6-2 1 15,3-4-1-15,0-2 1 16,0-5-4-16,2-3 0 0,-2-3 1 15,0-2 2-15,0-3 1 16,-3-3 1 0,0 1 0-16,-3-1 0 0,0 1 0 15,0 2 0-15,-3 0 0 16,0 2 2-16,0 4-8 16,0 2 0-16,3 5 0 15,3 3 1-15,0 3-2 16,0 2 2-16,3 0 3 15,3 0 3-15,0-2-9 16,0-3-4-16,-1-3-18 16,-2-5-53-1,3-3 1-15</inkml:trace>
  <inkml:trace contextRef="#ctx0" brushRef="#br0" timeOffset="75">20165 13009 120 0,'-3'-16'46'0,"6"16"-24"0,-6 2-21 0,3-2 8 16,0 8-3-16,0 8-1 15,0 0 5-15,0 8 4 16,0 2-7-16,0 1-4 0,3 2 0 16,-3 3-2-16,3-3 2 15,-3-3-7-15,0 1 1 16,0-3-54-16,3-6-35 15,-3 3 38-15</inkml:trace>
  <inkml:trace contextRef="#ctx0" brushRef="#br0" timeOffset="76">20045 13160 168 0,'-14'-3'66'0,"28"0"-36"0,-8 1-31 16,0 2 15-16,0 0-6 16,3 0 1-16,6-3-5 15,0 0-3-15,3 6 0 16,6 0-17-16,-3-1-4 0,2 4-36 16,-2-4-36-16,-3 1 26 15</inkml:trace>
  <inkml:trace contextRef="#ctx0" brushRef="#br0" timeOffset="77">20272 13194 104 0,'-3'3'38'0,"3"-3"-20"0,3 2-17 0,-3-2 8 15,3 3 10-15,3 0 5 16,3-1-6-16,-1 1 0 16,7-3-5-16,-3 0 0 15,0 0-7-15,0 0-2 0,-3-3 2 16,0 1-3-16,0-1-2 15,-3-2 0-15,-3-1 1 0,0 1-1 16,-6 2-1-16,0 1-4 16,-3-1-2-16,-3 3-2 15,-3 0 2-15,-3 5 2 16,3 1-1-16,0 2 1 16,3 2 0-16,0 1 3 15,4-1 0-15,2 4-2 16,3-1 2-16,3-3 1 15,2 1 2-15,4-3-10 16,0 0-4-16,3-3-38 16,3-2-33-1,6-3 26-15</inkml:trace>
  <inkml:trace contextRef="#ctx0" brushRef="#br0" timeOffset="78">20566 13162 116 0,'-3'-5'46'0,"3"-3"-24"0,0 11-8 0,0-6 15 15,-3 3-1-15,-3 3 1 16,-2-1-14-16,-4 1-6 16,0 2-6-16,0 3-7 0,3 0-2 15,3 0 3-15,3 3 1 16,6 2-1-16,3 3 2 15,3 2 1-15,3 1 2 0,-3 2-3 16,0-5 0 0,-3 0 5-16,-6-3 2 15,-3 3 6-15,-6-6 5 0,-3 1-9 16,-3-8-2-16,-3-3-4 16,-3 0 1-16,3-6-22 15,0-2-7-15,4 0-44 16,8 0-40-1,6-2 38-15</inkml:trace>
  <inkml:trace contextRef="#ctx0" brushRef="#br0" timeOffset="79">21010 12998 104 0,'-3'5'41'0,"6"3"-22"0,-9 14-16 0,6-12 10 16,-3 9-2-16,0 2 1 15,0 3-4-15,0 2-3 16,0 3 0-16,0 0-1 0,0 0-16 16,3 0-6-16,-3-2-40 15,3-1-17 1</inkml:trace>
  <inkml:trace contextRef="#ctx0" brushRef="#br0" timeOffset="80">20879 13162 176 0,'3'-2'66'0,"0"2"-36"0,9 0-35 15,-3 0 10-15,9-3-5 16,2 0 0-16,1 3-11 0,3 0-3 15,0 0-31-15,-3-2-12 16,3 4 2-16,-4 1 3 16</inkml:trace>
  <inkml:trace contextRef="#ctx0" brushRef="#br0" timeOffset="81">21150 13186 108 0,'-18'5'44'0,"3"3"-24"0,9 8-19 0,6-5 8 15,0 2-1-15,6 0 0 16,0 0 7-16,3 1 4 15,3-4 6-15,0-2 2 16,3-3-14-16,5-5 1 0,4-5 2 0,0-5-4 16,-3-4 1-1,-6-2 3-15,-6 1 4 0,-6-1 1 16,-9 2-1-16,-6-1-6 16,-6 1-4-16,0 4-25 15,-6 2-12-15,3 3-49 16,4 2-21-1,2-8 7-15</inkml:trace>
  <inkml:trace contextRef="#ctx0" brushRef="#br0" timeOffset="82">21796 12919 100 0,'0'-6'38'0,"3"9"-20"0,-3-3-6 15,0-5 16-15,3 7-3 16,-3-2 9 0,0 16-10-16,3 0-13 15,-3 3-6-15,0 2-2 0,0-3 2 0,0 1 2 16,0 5-6 0,-3 2 0-16,3-5-1 0,0-2 0 15,0-3-49 1,0-3-59-16,-3 0 21 15</inkml:trace>
  <inkml:trace contextRef="#ctx0" brushRef="#br0" timeOffset="83">21766 13284 64 0,'0'5'27'0,"0"0"-14"0,3 1 0 0,-3-6 11 15,0 0-1-15,0 5 0 16,0-2-3 0,0-1-1-16,-3 1-8 0,0-3-2 15,0 0-5 1,0 0-1-16,0-3 3 0,0 1-3 0,3-1-2 15,0 0-5-15,3 1 0 16,3-1 0-16,0 3 2 16,0 0-1-16,0 0-1 15,-6 3 5-15,0-3 1 16,0 0 0-16,0 2-2 16,0 1 5-16,-3 0 4 15,0-3-3-15,-3 0 2 16,0-3-7-16,3 0-3 15,0-2-2-15,0 2 0 16,3 1 3-16,0-1 0 16,-3 3 1-16,3 0 2 0,-3 3-3 15,0-1 0-15,0 1-8 16,0 0-4-16,0-3-24 16</inkml:trace>
  <inkml:trace contextRef="#ctx0" brushRef="#br0" timeOffset="84">22052 13022 36 0,'-3'-3'16'0,"3"3"-8"0,0 0 12 0,-6 0 14 0,0 3-5 15,0 0-2-15,0 2-13 16,0 0-6-16,0 6-5 16,-3 7-3-16,0 6 1 15,3 0-1-15,3 0 0 16,3 2 2-16,3-2-1 15,3 0 2-15,6-6 7 16,6-4 3-16,3-4 5 16,0-7 3-16,2-6-11 15,1-5 1-15,-3-5 0 0,-3 0 5 16,-6-14 4-16,-3 3 7 16,-9 1 4-16,-6-1-6 0,-3 0-3 15,-3 3-6-15,-6 2 0 16,-6 3-9-16,3 3-4 15,1 5-27-15,5 0-9 16,3 3-32-16,3 5-11 16,6 3-22-1</inkml:trace>
  <inkml:trace contextRef="#ctx0" brushRef="#br0" timeOffset="85">22471 13088 152 0,'0'3'57'0,"15"-9"-30"0,6 1-27 0,-9 5 10 15,-3 0-2-15,3 0 2 16,0 0-5-16,3-2-3 16,2 2-1-16,1 0-6 0,-3 0-1 15,0 0-61 1,-3 0-32-16,-3 0 44 0</inkml:trace>
  <inkml:trace contextRef="#ctx0" brushRef="#br0" timeOffset="86">22445 13234 104 0,'0'0'38'0,"6"0"-20"0,0 0-21 15,11 0 21 1,1-3-7-16,-3 0-4 16,9 1-3-16,0 2-53 15,-3 0-24-15</inkml:trace>
  <inkml:trace contextRef="#ctx0" brushRef="#br0" timeOffset="87">22462 13078 104 0,'-5'2'41'0,"5"-2"-22"0,-6 5-7 0,6-5 13 16,0 0-5-16,0 0-1 15,0 0-9-15,0 0-2 16,0 0-4-16,0 0 6 0,6 0 3 16,-1 0 0-16,7-2 4 15,3-1-2 1,3 1-4-16,0-1 0 15,3 0-4-15,0 1-2 16,-1-1-2-16,1 3 0 0,3-3-2 16,0 3 2-1,-3 0-2-15,0 0-1 0,-4 0 1 16,-2 0-1-16,-3 0 2 16,-3 0 1-16,-3 0-21 15,-3 0-8-15,-3 0-49 16,-3 0-45-1,-9 3 38-15</inkml:trace>
  <inkml:trace contextRef="#ctx0" brushRef="#br0" timeOffset="88">22445 13247 76 0,'0'-3'30'0,"0"3"-16"0,3 3 3 0,-3-3 16 15,0 0-8-15,0 0-5 16,3 0-7-16,3 0-1 15,5 0-3-15,4 0 2 16,0-3-6-16,0 1 4 0,0-1 3 0,3 0-6 16,6 1-1-16,-1-1-5 15,1 0-1-15,-3 3 3 16,6 0 1 0,-12 0-1-16,3 0 1 0,-1 0 0 15,-2 0-1 1,-3-2-17-1,-9-1-7-15</inkml:trace>
  <inkml:trace contextRef="#ctx0" brushRef="#br0" timeOffset="89">23004 13059 132 0,'-3'0'49'0,"3"0"-26"0,0-3-9 16,0 3 15-16,0 0-10 16,3-2-1-16,0-1-8 15,0 0-4-15,0-2-3 16,-3-3-5-16,6 0-1 0,0 0 2 16,-3-2 2-16,3-6 0 15,-6-8 2-15,6 6-4 16,-3 4 0-16,0 4-1 0,0 2 0 15,0 2 0-15,0 12-2 16,0 10 0 0,0 0 3-1,-3-1 0-15,0 12 1 16,0-6 2-16,-3 13 3 16,0-2-4-16,0-3-1 15,0 0 4-15,3-2 2 16,0-3-2-16,0-3-3 15,0-3-3-15,0-2 1 16,0-5-32-16,0-3-13 16,0 0-28-1</inkml:trace>
  <inkml:trace contextRef="#ctx0" brushRef="#br0" timeOffset="90">22912 13339 132 0,'0'11'52'0,"0"-19"-28"0,0 13-13 16,6-2 18-16,3 0-6 15,6-1 1-15,0-7-7 16,5 2-2-16,4 1-9 15,3-1-2-15,0 0 0 0,0 1 0 16,-1 2 0-16,-2 0-2 0,0 0 1 16,-6 0-4-1,-6 0 0-15,3 0-155 16,-15 0 49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7T23:38:11.9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7946 8128 248 0,'-6'-3'93'0,"3"1"-72"0,3 2 106 31,-3-6-67-31,0 1-24 16,0 2 30 15,0 1-32-31,3 2-7 15,0-3-11-15,0 3-4 16,0-2-7-16,6 2-1 16,-3-3-2-16,3 6-2 0,12 2 1 15,3 0 1-15,0-2 1 16,3-1 1-16,0-2 2 0,2 0-5 16,4-2-1-1,6-1 2-15,8 0 1 16,16 3-1-16,2-2 1 15,4-1 0-15,5-2 1 16,28 2-5-16,2-2 1 16,-3 0 0-16,6-1 2 0,18 6 1 15,-6-5 1-15,0 2 2 16,9 1 3-16,3 2 2 16,-11-3 1-16,-13 3 0 15,0 0 0-15,0 0-2 16,-9 3 1-16,-11-1-4 15,-13-2-2-15,-5 0 0 16,-16 0-1-16,-5 0-2 16,-9 0 1-16,-10-2-4 15,-8-1 0 1,-3 1-10-16,-3-4-3 0</inkml:trace>
  <inkml:trace contextRef="#ctx0" brushRef="#br0" timeOffset="1">7744 13166 352 0,'-12'5'132'0,"9"-5"-103"0,0-3 10 0,3 3-2 15,-3 0-23-15,3-2-7 16,-3-1 39 15,3 0-20-31,3 3-4 16,3 0-13-16,3-2-7 15,6-1-1-15,3 0-1 16,14 3 0-16,10 3 0 0,3 0 0 16,2 2 4-16,1 3 2 15,9 3 6-15,20-6 5 16,12 3-5-16,1-6-2 15,14-2-1-15,21-2 1 16,3 2-3-16,0-6 1 16,18 1-1-16,-12 0 3 0,-6 2-1 15,5 1 0-15,-8 2 1 16,-17 2 4-16,-16-2-4 16,-9 3 2-16,-8 0-5 15,-10-1 1-15,-14-2-5 16,-10 0 0-16,-8 0-1 15,-9 0 1-15,-12-2-2 0,-3-1-1 16,-6 0-4 0,-6 1-2-16,-3-1-39 15,-3-2-18-15,-3-1 26 16,3-2 14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7T23:40:50.68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11765 1879 403 0,'-3'5'17'0,"3"-5"5"0,3-5-22 0,-3 5 0 0,-3 0 0 0,3 0 0 0,3 0 196 16,-3 0 34-16,0 0 7 0,0 0 2 0,0 0-128 0,-3 7-26 31,3 12-5-31,-3 0 0 0,0-1 9 0,0 3 3 32,6-2 0-32,3-6 0 0,-6 0-67 0,3 0-13 15,-3-5-2-15,3-2-1 16,0-1-33-16,0-2-8 0,-3-3 0 0,0 0-1 15,0 0-41-15,0 0-8 0,0 0-2 0</inkml:trace>
  <inkml:trace contextRef="#ctx0" brushRef="#br0" timeOffset="321.994">11804 1741 345 0,'0'0'15'0,"0"0"4"0,0 0-19 0,0 0 0 0,0 0 0 0,0 0 0 16,0 0 180-16,0 0 33 0,0 0 7 0,0 0 0 15,0 0-134-15,0 0-27 0,0 0-6 0,0 0-1 0,0 0 3 16,0 0 0-16,0 0 0 0,0 0 0 0,0 0 11 16,0 0 2-16,0 0 1 0,0 0 0 0,0 0-34 0,0 0-7 15,0 0-2-15,0 0 0 16,0 0-26-16,0 0 0 0,0 0 0 0,0 0-11 16,0 0-29-16,0 0-7 0,0 0-1 15,0 0-726-15</inkml:trace>
  <inkml:trace contextRef="#ctx0" brushRef="#br0" timeOffset="828.995">11852 1820 518 0,'0'0'23'0,"0"0"5"0,0 0-28 0,0 0 0 0,3 6 0 0,0 2 0 15,-3 2 185-15,2 3 32 0,-2-5 7 0,3 6 0 16,0-1-123-16,-3 0-25 0,0 0-4 0,3 0-2 16,-3-2-3-16,3 2-1 0,-3 1 0 0,3-7 0 15,-3 1-31-15,0 3-7 0,0-6 0 0,3 3-1 16,-3-8-15-16,0 3-2 0,0-3-1 0,0 0 0 15,0 0-9-15,0 0 0 0,0 0 9 0,0 0-9 16,0 0 0-16,0 0 0 0,0 0 0 0,0 0 0 16,0 0 0-16,3-3-15 0,-3-10 3 0,3 8 0 15,0-9-4-15,0 7-1 0,0-7 0 0,0 1 0 16,3-5-7-16,-3 4-2 0,3 1 0 16,0 2 0-16,0 4 4 0,0-7 1 0,3 6 0 0,-3 3 0 0,0-3 21 0,3 3-11 15,-3-3 11-15,0 8-8 0,3-5 8 0,-4 5 8 16,1 0-8-16,0 0 11 0,0 5 6 0,0 3 2 15,0-3 0-15,-3 3 0 0,3-3 1 0,-3 3 1 16,0 11 0-16,0-6 0 0,0 0-9 0,0-5-1 16,-3 3-1-16,0 2 0 0,0-5-10 0,0 0 8 15,3 3-8-15,0-4 8 0,0-1-8 0,-3-6 0 16,0 0-10-16,0 0 10 16,3 8-45-16,-3-8-3 0,0 0-1 0,0 0 0 15,0 0-101-15,6-6-20 0,0 4-4 0</inkml:trace>
  <inkml:trace contextRef="#ctx0" brushRef="#br0" timeOffset="1090.993">12200 1648 1436 0,'0'0'64'0,"0"0"12"0,0 0-60 0,-3 8-16 0,0-2 0 0,0-4 0 15,3 4 0-15,0 7 0 0,0-8 8 0,0 8-8 16,-6 1 56-16,3 4 9 0,3-5 2 0,0 8 0 16,-3-2 15-16,3 2 3 0,3-2 1 0,-3-1 0 15,0-2-40-15,3 8-8 0,0-3-2 0,-3-2 0 0,3-1-24 16,-3-2-12-16,0 2 10 0,0-4-10 0,6-4 0 16,0 3-13-16,-3 1 1 0,0-6 0 15,0-3-49-15,-3 3-10 0,0-8-1 0,0 0-506 16,0 0-101-16</inkml:trace>
  <inkml:trace contextRef="#ctx0" brushRef="#br0" timeOffset="1290.994">12105 1786 1540 0,'0'0'68'0,"0"0"15"0,0 0-67 0,0 0-16 0,-3-5 0 0,3 5 0 16,0 0 48-16,0 0 7 0,0-6 1 15,6 4 0-15,-3-4-7 0,5 6-1 0,1-5 0 0,3 2 0 16,-3-7 16-16,3 7 2 0,0-2 1 0,3 0 0 16,3 2-37-16,0-2-7 0,-1 5-2 0,1-6 0 31,0 6-95-31,0 0-19 0,-3 0-4 0</inkml:trace>
  <inkml:trace contextRef="#ctx0" brushRef="#br0" timeOffset="1745.992">12783 1807 1314 0,'6'-21'58'0,"-6"16"12"0,6 5-56 0,-6 0-14 16,0 0 0-16,0 0 0 15,-3 5 132-15,0 3 23 0,-6 0 5 0,0 2 0 16,0 4-109-16,0-1-23 0,-2 8-4 0,-1-2 0 16,0 2-13-16,0-5-3 0,3 5 0 0,-3-3 0 15,3-4-8-15,3-1 8 0,0 0-8 0,3 0 8 16,-6 0-25-16,6-5-6 0,-3 3-1 0,3-3 0 15,0-3-101 1,0 3-21-16,0-3-4 0,3-5-558 0</inkml:trace>
  <inkml:trace contextRef="#ctx0" brushRef="#br0" timeOffset="1990.985">12655 1767 806 0,'0'0'72'0,"0"0"-58"0,0 0-14 0,0 0 0 0,0 0 141 0,0 0 26 16,0 0 5-16,0 0 0 0,9 6-89 0,-3-4-19 16,3 4-3-16,-3-1-1 0,-3-2 60 0,6 7 11 15,3-2 2-15,0-3 1 0,-6 3-112 0,3 3-22 16,0-3 0-16,-1 5-10 0,1 0 30 0,0 6 7 16,0-6 1-16,0 0 0 0,0-7-19 0,-3 7-9 15,3 0 10-15,0-5-10 0,0 0 0 0,-3-3 0 16,0 3-13-16,0-3 4 15,0 3-124-15,0-2-25 0,3-1-5 0</inkml:trace>
  <inkml:trace contextRef="#ctx0" brushRef="#br0" timeOffset="2481.994">13060 1759 1472 0,'0'0'65'0,"0"0"14"0,0 0-63 0,0 0-16 0,0 0 0 0,0 0 0 16,0 0 48-16,0 0 8 0,0 0 0 0,0 0 1 15,0 0 15-15,0 0 4 0,0 0 0 0,0 0 0 16,0 0-16-16,0 0-4 0,0 0 0 0,0 0 0 16,0 0-36-16,-6 3-7 0,6-3-1 0,0 0-1 31,0 0-43-31,0 0-9 0,0 0-2 0,0 5 0 15,0-5-155-15,-3 6-31 0</inkml:trace>
  <inkml:trace contextRef="#ctx0" brushRef="#br0" timeOffset="2791.028">13027 2000 518 0,'0'0'46'0,"0"0"-37"0,0 0-9 0,0 0 0 0,6 8 182 0,-6-8 34 16,0 3 8-16,0 7 0 0,3-4-103 0,0 2-21 0,-3 5-4 15,0 0 0-15,0-8 0 0,0 9 1 0,-3 2 0 0,0-1 0 16,0-1-36-16,0-1-7 0,-3 3-2 0,-3 2 0 16,0-5-24-16,1-2-6 0,2 0-1 0,-3-1 0 31,0 3-74-31,-3 1-15 0,0-9-4 0</inkml:trace>
  <inkml:trace contextRef="#ctx0" brushRef="#br0" timeOffset="3598">11706 2590 1054 0,'0'0'47'0,"0"0"9"0,0 0-44 0,0 0-12 16,0 0 0-16,0 0 0 0,0 0 73 15,0 0 13-15,9-2 2 0,-3 2 1 0,-6 0-7 16,0 0-2-16,3-3 0 0,0 3 0 0,0 5-18 0,-1 1-4 0,-2-1-1 16,3 3 0-16,-3-3-7 0,0 8-2 0,-3-5 0 15,3 0 0-15,-2 3-17 0,2 2-4 0,0-8-1 16,0 3 0-16,-3-2-16 0,3 1-10 0,0-1 12 0,0-6-12 16,0 0 0-16,0 0 0 0,0 8 0 0,0-8 0 31,0 0-115-31,0 0-17 0,0 0-3 0,0 0-681 0</inkml:trace>
  <inkml:trace contextRef="#ctx0" brushRef="#br0" timeOffset="3775.986">11744 2506 1209 0,'-6'-3'108'46,"3"-2"-87"-46,3-1-21 0,0 6 0 0,0 0 187 16,0 0 33-16,0 0 6 0,0 0 2 0,9 0-196 0,-9 0-32 16,6 6-21-16,-6-6 3 15,6 0-162-15,3 2-32 0</inkml:trace>
  <inkml:trace contextRef="#ctx0" brushRef="#br0" timeOffset="4040.043">11849 2604 1036 0,'0'0'92'0,"3"7"-73"0,0 4-19 0,-3 2 0 16,0-5 126-16,-3 3 22 15,3-3 4-15,3-3 0 0,-6 0-116 0</inkml:trace>
  <inkml:trace contextRef="#ctx0" brushRef="#br0" timeOffset="9268.982">11837 2572 345 0,'0'0'31'0,"0"0"-31"0,0 0 0 0,0 0 0 15,0 0 110-15,0 0 16 0,-3 0 3 0,3 0 1 16,0 0-67-16,0 0-14 0,0 0-2 0,0 0-1 16,0 0 20-16,0 0 4 0,0 0 1 0,0 0 0 15,0 0 0-15,0 0 0 0,0 0 0 0,0 0 0 16,0 0-12-16,0 0-3 0,0 0 0 0,0 0 0 15,0 2-22-15,-3 6-5 0,0-2-1 0,3 2 0 16,0 0 9-16,0 2 2 0,0 3 0 0,0 1 0 16,3-7-15-16,0 1-4 0,-3 3 0 0,0-3 0 15,0 0-10-15,0 2-2 0,-3-4-8 0,3-6 12 16,0 0-12-16,0 0 11 0,0 0-11 0,0 0 10 16,0 0 0-16,0 0 0 0,0 0 0 0,0 0 0 15,0 0-10-15,0 0 8 0,0 0-8 0,0-6 8 16,0-4-8-16,3-1 0 0,-3 6 0 0,3-8 0 0,0 2-16 15,0 3 5-15,0 0 1 0,0-5 0 0,3 3 1 0,-3 2 0 16,-1-3 0-16,4 3 0 0,0 0 9 0,0 3-10 16,0-3 10-16,3 8-10 0,-3 0 10 0,0 0 0 15,0-5 0-15,0 10 0 0,-3-5 0 16,6 8 16-16,-3-8-4 0,3 5-1 0,-3 0 3 0,3 3 1 16,-3 6 0-16,0-9 0 0,0 3-3 0,-3 5-1 15,0-5 0-15,-1 3 0 0,1-4-2 0,0 1 0 16,-3-2 0-16,3-1 0 0,-3 3-9 0,0 0 8 15,0 2-8-15,0-10 8 0,0 0-8 0,0 0-9 0,0 3 9 16,0-3-13 0,0 5-36-16,0-5-7 0,0 0-2 0,0 0 0 15,0 0-142-15,0 0-29 0</inkml:trace>
  <inkml:trace contextRef="#ctx0" brushRef="#br0" timeOffset="9532.005">12152 2453 748 0,'0'-19'67'0,"0"19"-54"0,0 0-13 0,0 0 0 16,0 0 224-16,0 0 41 0,-3-2 9 0,3 2 2 16,0 0-192-16,0 0-39 0,0 0-7 0,0 0-2 0,0 7-4 0,0 7 0 15,0-1-1-15,3-2 0 0,3 10 5 0,-6-5 0 16,-3 2 1-16,0 1 0 0,6-1-14 15,-3 1-3-15,-3 2-1 0,3-3 0 0,-3-4-11 0,3 1-8 16,0-1 9-16,0-1-9 0,-3-3 0 0,0 4-20 16,0-6 4-16,3 2 0 15,0-10-124-15,0 0-24 0,0 0-4 0</inkml:trace>
  <inkml:trace contextRef="#ctx0" brushRef="#br0" timeOffset="9711.982">12060 2551 1036 0,'0'0'92'0,"6"-6"-73"15,6-2-19-15,0 3 0 16,0 2 235-16,2-2 43 0,1 0 9 0,0 2 1 16,0 1-216-16,0-1-43 0,-3 3-9 0,6 0-1 15,-3 0-28-15,3 0-6 0,-7 0-1 0,7 0-920 16</inkml:trace>
  <inkml:trace contextRef="#ctx0" brushRef="#br0" timeOffset="10170.996">12685 2529 230 0,'0'0'20'0,"0"0"-20"0,0 0 0 0,0 0 0 16,0 0 276-16,0 0 50 0,0 0 10 0,-3 8 3 15,-3 0-239-15,0 3-48 0,0 2-10 16,-3 0-2-16,0-5 4 0,0 6 0 0,0-1 0 0,-2 0 0 15,2 5 0-15,0-4 0 0,3-4 0 0,-3 6 0 16,0 3-23-16,0-1-4 16,0-2-1-16,3-3-592 31,0-2-118-31</inkml:trace>
  <inkml:trace contextRef="#ctx0" brushRef="#br0" timeOffset="10396.007">12518 2569 990 0,'0'0'44'0,"0"0"8"0,0-5-41 16,3 5-11-16,0-8 0 0,-3 8 0 0,6 0 83 0,-3-5 14 15,0-3 3-15,-3 8 1 0,0 0-33 0,6 0-8 16,-6 0 0-16,9 0-1 0,0 0 0 0,0 8 0 16,0-3 0-16,-3 3 0 0,3 0 5 0,0 2 0 15,3-2 1-15,-1 6 0 0,-2-1-29 0,3 0-7 16,-6 0-1-16,3 0 0 0,-3 1-16 0,3-1-3 15,0-3-1-15,0-4 0 0,0 7-8 0,0-5 0 16,0-3 0-16,0 3 0 16,3-3-79-16,-4-5-21 0,-2 3-4 0,3-3-744 0</inkml:trace>
  <inkml:trace contextRef="#ctx0" brushRef="#br0" timeOffset="10742.002">13021 2551 1551 0,'0'0'68'16,"0"0"16"-16,0 0-68 0,0 0-16 0,0 0 0 0,0 0 0 0,0 0 78 0,0 0 12 16,0 0 2-16,0 0 1 0,0 0-25 0,0 0-6 15,9-8-1-15,-3 2 0 0,3 6-1 0,0 0 0 16,0-5 0-16,3 5 0 0,3-3-25 16,-3 3-6-16,0 0-1 0,-3 0 0 0,2 0-18 0,4 0-10 15,-3 0 10-15,0 0-10 0,0-5 0 0,0 10-12 16,0-2 1-16,-3 2 0 15,0-5-46-15,0 0-10 0,0 6-1 0,-9-6-931 0</inkml:trace>
  <inkml:trace contextRef="#ctx0" brushRef="#br0" timeOffset="10937.981">13039 2662 1209 0,'-18'0'53'0,"12"0"12"0,0 5-52 0,6-5-13 0,0 0 0 0,0 0 0 15,0 0 155-15,0 0 28 0,0 0 5 0,0 0 2 16,9 0-130-16,-3 0-25 0,3-5-6 0,3 5-1 16,-3 0 16-16,6-6 2 0,0 6 1 0,3-2 0 15,0 2-22-15,2-6-4 0,-2 6-1 0,0 0 0 16,3 0-29-16,-3 0-7 0,0 0 0 0,-3 0-1 16,-1 0-203-16,1-5-41 0</inkml:trace>
  <inkml:trace contextRef="#ctx0" brushRef="#br0" timeOffset="11399.984">13649 2405 1184 0,'0'0'52'0,"0"0"12"0,0 0-52 0,0 0-12 16,0 0 0-16,0 0 0 0,-6 0 70 0,0 3 11 15,1 2 3-15,-4-2 0 0,0-1-53 0,3 6-11 16,0-2-1-16,-3 7-1 0,0 0 14 0,3 0 2 0,3 0 1 16,-3 3 0-16,-3 3 5 0,3-1 0 0,3 1 1 0,0-1 0 15,-3 4 7-15,3-7 0 0,3 4 1 16,3-1 0-16,-3 1-20 0,6-6-4 0,3 3-1 0,3-3 0 15,-3-2-4-15,3-3 0 0,0-3-1 0,3 3 0 16,-3-3 9-16,-1 1 3 0,1-4 0 16,6-2 0-16,-3-2-20 0,0-4-11 0,3-2 12 0,-6-2-12 15,0-3 16-15,3-1-3 0,-4-4-1 0,-2 2 0 16,0-3-4-16,-3-2-8 0,0 3 11 0,-3-3-11 16,-3 2 9-16,0 1-9 0,-3-4 0 0,-3 4 9 15,-3-1-9-15,0 1 0 0,0 2 0 0,-2-3 0 16,-1 12 0-16,0-7 0 0,0 1 9 0,-3 8-9 15,0-6 9-15,3 3-9 0,0 0 12 0,0 3-12 16,0 10 0-16,4-5-22 0,2 3 3 0,0 2 1 16,6-5-102-16,0 6-20 0,0 7-4 15,0-5-748-15</inkml:trace>
  <inkml:trace contextRef="#ctx0" brushRef="#br0" timeOffset="11679.982">14051 2532 1911 0,'0'0'42'0,"0"0"9"0,0 0 1 0,0 0 2 0,0 0-43 0,0 0-11 0,0 0 0 0,0 0 0 16,0 0 18-16,0 0 2 0,0 0 0 0,0 0 0 15,-6 0-20-15,6 0 0 0,0 0-13 16,0 0 5-16,0 0-113 16,0 0-23-16,-15 5-4 0,15-5 0 0</inkml:trace>
  <inkml:trace contextRef="#ctx0" brushRef="#br0" timeOffset="11965.98">14021 2738 1825 0,'0'0'162'0,"0"0"-130"0,0 0-32 0,0 8 0 0,-3-2 52 16,1 2 3-16,-1 2 1 0,0 1 0 0,-3-1-20 0,0 4-4 16,0-6-1-16,-3 2 0 0,-3-2 0 0,3 5 0 0,-3-7 0 0,3 7 0 31,0-8-55-31,-3 3-12 0,6-5-1 0,-3 2-925 0</inkml:trace>
  <inkml:trace contextRef="#ctx0" brushRef="#br0" timeOffset="23639.99">10116 3241 691 0,'0'0'61'0,"0"0"-49"15,0 0-12-15,0 0 0 0,0 0 144 0,0 0 27 16,0 0 5-16,0 0 0 0,0 0-92 0,0 0-20 15,0 0-3-15,0 0-1 0,0 0-14 0,0 0-3 16,0 0-1-16,0 0 0 0,6 0-8 0,3-5-2 16,0 5 0-16,0 5 0 0,-3-5-20 0,3 0-4 15,0 0 0-15,3 0-8 0,-3-5 8 0,0 0-8 16,-4 2 0-16,1 3 0 0,-3-5 8 0,-3 5-8 16,0 0 0-16,6-8 0 0,-3 2 0 0,3-2 0 15,-6 6 0-15,0-1 0 0,0 3 8 0,0 0-8 16,0 0 0-16,-3-8 0 0,0 3 0 0,-3 5 0 15,0-8 0-15,0 5 0 0,-2 1 0 0,-1 2 0 16,0-8 0-16,0 8 0 0,0 2 0 0,0 4 0 0,0-4 0 16,-3 4 0-16,-3-1 0 0,6 0 10 0,-3 3-10 0,3-3 8 15,0 9 0-15,4-6 0 0,-4 5 0 0,6-5 0 16,0 5 12-16,0 0 1 0,0 0 1 0,3-2 0 16,0 2 2-16,6-7 1 0,-3 7 0 0,0-5 0 15,6-3-11-15,-1 3-2 0,1 0-1 0,0-3 0 16,3 1-11-16,-3-4 0 0,3 1 9 0,0-3-9 15,0 0 0-15,3 0-18 0,-3 0 3 0,3 0 1 16,-4 0-124 0,1 0-25-16,0-3-5 0,0 1-581 0</inkml:trace>
  <inkml:trace contextRef="#ctx0" brushRef="#br0" timeOffset="23831.98">10456 3215 460 0,'-6'-6'20'0,"6"6"5"0,3 0-25 0,-3 0 0 16,-3 0 0-16,3 0 0 0,0 0 250 0,0 0 45 16,0 0 9-16,0 0 1 0,-3 6-237 0,-3-4-48 15,0 4-10-15,-3 2-2 0,0 2 37 0,3 3 7 16,0 1 2-16,0-1 0 0,-3-5-25 0,3 2-5 16,-3 4 0-16,3-6-1 0,0-3-23 0,0 3 0 0,0 2 0 0,0-2-8 31,3-2-58-31,0 2-11 0,-2-6-3 0</inkml:trace>
  <inkml:trace contextRef="#ctx0" brushRef="#br0" timeOffset="24053.997">10325 3281 979 0,'-6'-11'87'0,"6"9"-70"0,0-4-17 0,0 4 0 0,0-1 160 0,0 0 29 0,3 3 6 0,0 0 1 15,3-8-142-15,-1 8-28 0,-2-2-6 0,6 4 0 16,0-2 4-16,-3 3 0 0,-6-3 1 0,9 5 0 15,3 1 21-15,-6 4 4 0,0 1 1 0,3-6 0 16,0 3-40-16,-3-3-11 0,3 3 0 0,0-2 0 16,-3 2 0-16,3-3 0 0,2 3 0 0,1-3 0 15,-3-5-59-15,3 3-9 16,-3-1-3-16,0 1-485 0,-3-6-98 0</inkml:trace>
  <inkml:trace contextRef="#ctx0" brushRef="#br0" timeOffset="24284">10569 3085 633 0,'0'0'56'0,"0"-8"-44"16,0 3-12-16,0-3 0 0,0 5 248 0,0 3 48 15,0 0 10-15,0 0 2 0,0 0-226 0,0 0-45 16,0 0-9-16,0 0-1 0,0 11-16 0,0-3-3 16,0 2-8-16,0 6 12 0,-3-3 28 0,3 6 6 15,0-1 1-15,-3 9 0 0,3-1-19 0,0-4-4 16,0-4-1-16,3 3 0 0,-3 3-23 0,3-5 9 0,0-6-9 0,-3 3 0 15,3-3-10-15,0-2-9 0,0-4-1 0,-3-1-1 32,3-1-133-32,-3-5-26 0,0 0-6 0</inkml:trace>
  <inkml:trace contextRef="#ctx0" brushRef="#br0" timeOffset="24480.995">10497 3172 230 0,'0'0'20'16,"0"0"-20"-16,0 0 0 0,0 0 0 16,-3 0 361-16,0-2 68 0,3-6 14 0,3 5 2 15,-3 3-341-15,6-3-68 0,0-2-13 0,0 3-3 16,3-1 12-16,0 0 2 0,0-2 1 0,0 5 0 16,3-5-11-16,3 2-3 0,-3 3 0 0,2 0 0 0,1 0-29 15,-3 0-7-15,0-5-1 0,0 5 0 16,3 0-187-16,0 0-37 15</inkml:trace>
  <inkml:trace contextRef="#ctx0" brushRef="#br0" timeOffset="24845.988">10715 3228 460 0,'0'0'41'0,"0"0"-33"15,0 0-8-15,0 8 0 0,0 0 276 0,2 2 52 0,1-4 12 16,0 2 1-16,3-3-250 0,0 3-51 15,0-3-9-15,0 3-3 0,-6-8-18 0,6 0-10 0,0 3 10 0,3-1-10 16,3-2 23-16,-3 3-2 16,0-3 0-16,0-3 0 0,-3 3-9 0,0 0-1 0,0-5-1 0,3 5 0 15,2-8-10-15,-5 3-9 0,-6 5 9 0,0 0-13 16,0-8-2-16,3-3 0 0,3 6 0 0,-6 5 0 16,-3-3 15-16,-3-7-9 0,-3 7 9 0,1-2-8 15,-1 0 8-15,0 2-10 0,-3 3 10 0,0 0-10 16,0-5 10-16,0 5-10 0,3 0 10 0,-3 5-10 15,0 3-9-15,0 0-1 0,1-3-1 0,2 6 0 16,0 2 21-16,3-5 0 0,0-3-9 0,0 3 9 16,3 5 12-16,3-7 5 0,0 2 2 0,0-1 0 15,0 4 7-15,3-6 2 0,0 3 0 0,3-5 0 16,3 2-11-16,0 1-1 0,0 1-1 0,-1-1 0 16,4-6-15-16,0 2 11 0,6 1-11 0,-6 0 10 15,0 2-30-15,0-10-7 0,0 2-1 0,0 0 0 16,-3 1-135-16,2-4-27 0,-2 4-6 0</inkml:trace>
  <inkml:trace contextRef="#ctx0" brushRef="#br0" timeOffset="25118.997">10902 3223 633 0,'0'0'56'0,"0"0"-44"16,0 0-12-16,0 0 0 0,0 0 115 0,0 0 21 16,0 0 4-16,0 0 0 0,6 8-73 0,0 5-15 15,-3 0-4-15,0 0 0 0,3-2 27 0,0 2 5 16,-6 0 0-16,0-5 1 0,0 3-19 0,-3 2-4 15,3-10-1-15,-3 2 0 0,3 3-26 0,0-5-6 0,0-3-1 0,0 0 0 16,0 0-15-16,0 0-9 0,0 8 10 0,0-8-10 16,0 0 9-16,0 0-9 0,0 0 8 0,0-8-8 15,0 8 0-15,3-6 0 0,0-4 0 0,0 2 0 16,0 0 0-16,0-3 0 0,0 3 0 0,0-2 0 16,3-4 0-16,-3 4 0 0,3 5 8 0,-3-3-8 15,2 2 0-15,1 1 0 0,0 2 0 0,0 3 0 16,0 0 0-16,3 0-14 0,-9 0 3 0,6 3 1 15,0 2-149-15,3 1-29 16</inkml:trace>
  <inkml:trace contextRef="#ctx0" brushRef="#br0" timeOffset="25458.034">11113 3228 172 0,'0'0'8'0,"0"0"1"0,0 0-9 0,-3 8 0 15,0-3 0-15,3 8 0 0,-3-5 306 0,3 3 59 16,0-1 12-16,-3 1 3 0,3 2-288 0,3-7-58 16,-3 7-11-16,3-5-3 0,-3-3 36 0,0-2 6 15,0 2 2-15,0-5 0 0,0 0-32 0,0 0-7 16,0 0-1-16,0 0 0 0,0 0-15 0,0 0-9 16,0 0 10-16,0 0-10 0,0 0 8 0,6-3-8 15,0-2 0-15,0 0 9 0,-3-3-9 0,3 3 0 16,0-3 0-16,0 2 8 0,3-4-8 0,-3-1 0 15,3-2 0-15,0 0 0 0,3-1 0 0,-3 9 0 0,3-5 0 16,-3 7 0-16,5-2 47 0,-2 5 13 0,0 0 4 16,-3 0 0-1,0 0-103-15,0 5-20 0,3 3-4 0,-3-3-1 0,-3 3 80 0,0 3 16 16,-3 2 4-16,3-3 0 0,-3 4-27 0,0-4-9 0,-3-4 0 0,3 7 9 16,3-5-26-16,-3-3-6 0,-3-5-1 0,5 3-583 15,1 2-117-15</inkml:trace>
  <inkml:trace contextRef="#ctx0" brushRef="#br0" timeOffset="25956.994">11744 3228 1728 0,'0'0'38'0,"0"0"8"0,0 0 2 0,0 0 0 0,0 8-39 0,0 2-9 0,0 4 0 16,0-4 0-16,-3 1 48 0,3 2 7 0,-3 0 1 0,3-5 1 15,0 3-3-15,0-3-1 0,-3 0 0 0,3 2 0 16,0-4-22-16,0 2-5 0,0-1-1 0,0-1 0 16,-3 7-25-16,3-10 0 0,3 2 0 15,-3-5 0-15,0 0-123 0,0 0-20 16</inkml:trace>
  <inkml:trace contextRef="#ctx0" brushRef="#br0" timeOffset="26124.985">11741 3138 2188 0,'0'0'48'0,"0"0"11"0,0 0 1 0,0 0 1 0,0 0-49 0,0 0-12 15,0 0 0-15,0 0 0 16,0 0-48-16,0 0-13 0,6 5-3 0,-6-5 0 15,0 0-51-15,6 3-10 0,3 2-3 0,-6 0-614 0</inkml:trace>
  <inkml:trace contextRef="#ctx0" brushRef="#br0" timeOffset="26408.997">11822 3276 288 0,'0'0'25'0,"-3"10"-25"0,3-2 0 0,0 5 0 16,-3-5 277-16,3 3 51 0,0-3 9 0,0 0 3 15,0-8-232-15,0 10-45 0,0-10-10 0,0 0-1 31,0 0-30-31,0 0-6 16,9-13 0-16,0 8-1 16,0-3-15-16,-3 3 0 0,0-3 0 0,-1 2 0 15,1-7 0-15,-3 0 0 0,6 0-11 0,-3 2 11 16,0 3 0-16,3 0 0 0,-3 3 0 0,3 0 0 16,-6 2 0-16,-3 3 0 0,9 0 0 0,-3 0 0 15,-6 0 0-15,6 8 0 0,-3 2 0 0,3 4 0 16,-3 2 9-16,0 2 10 0,0-5 1 0,0 1 1 15,-3-9-5-15,3 8-2 0,0-8 0 0,-3 6 0 16,0 0-6-16,3-6 0 0,-3-5-8 0,0 0 12 0,0 0-12 0,0 0-8 16,0 0 8-16,0 0-13 15,0 0-134-15,0 0-26 0,0 0-6 16</inkml:trace>
  <inkml:trace contextRef="#ctx0" brushRef="#br0" timeOffset="26664.997">12087 3085 1497 0,'0'0'32'0,"0"0"8"0,0 0 0 0,6-8 4 0,-3 3-36 0,-3 5-8 0,0 0 0 0,6-5 0 15,-3-1 0-15,3 4 0 0,2 2 0 0,-8 0 0 16,0 0 53-16,6 0 9 0,0 8 2 0,0-3 0 16,3 8 0-16,-6-8 0 0,0 9 0 0,0-1 0 15,-6 3-52-15,3 0-12 0,0 5 0 0,0-5 0 16,0 7 0-16,-3-4 0 0,0 2 0 0,0-2 0 15,0-1 9-15,0-2-1 0,3 3 0 0,0-6 0 16,0-5-8-16,0 2 0 0,0-4-10 16,0 2 10-1,0-3-120-15,0-5-17 0,0 0-4 0,0 0-592 0</inkml:trace>
  <inkml:trace contextRef="#ctx0" brushRef="#br0" timeOffset="26890.984">12015 3178 1958 0,'-6'-3'43'0,"6"3"9"0,0-3 1 0,0 3 3 0,-6-2-45 0,6 2-11 16,0 0 0-16,0 0 0 0,0 0 53 0,0 0 9 16,0 0 2-16,12 2 0 15,-3-2-103-15,6 0-20 0,0 0-4 0,3 0-1 0,0 0 154 0,3-2 30 16,2 2 7-16,1-6 1 0,3 4-52 0,0-1-9 15,0 0-3-15,-4-2 0 0,-2 3-51 0,0-1-13 16,0 0 0-16,-3-2 0 16,-3 5-100-16,-1-5-22 0,-5 2-5 0,3-2-922 0</inkml:trace>
  <inkml:trace contextRef="#ctx0" brushRef="#br0" timeOffset="30929.004">12780 3175 860 0,'3'3'320'0,"-3"-3"-248"0,3 5-20 16,-6-5 120 0,3 3-104-16,-12 7 112 15,3 3-100-15,-11 6 36 16,2-1-68-16,-9 12 12 15,3 1-40-15,0-4-36 16,6-1 8-16,1-5-96 16,8 3 56-16,-3-11-524 0,6-5 316 0</inkml:trace>
  <inkml:trace contextRef="#ctx0" brushRef="#br0" timeOffset="31139.993">12614 3199 1248 0,'-12'-11'460'0,"12"11"-356"0,6 3-32 0,-6-3 32 16,0 0-72-16,0 5 164 15,6-2-108-15,2 7-120 16,4 4 12-16,3 7 120 16,3 3-52-16,3 2-12 15,6-5-24-15,-3 6-40 16,-1-1 16-16,4-2-452 15,-3-6 252-15</inkml:trace>
  <inkml:trace contextRef="#ctx0" brushRef="#br0" timeOffset="32369.006">13212 3199 860 0,'21'-13'320'0,"-21"13"-248"0,-9 13-20 0,3-11 136 16,6 1-112-16,-6 2 148 15,6-5-128-15,-6 0 64 16,3 6-92-16,-6-6 52 16,6 0-68-16,-6-6-116 15,6 6 32-15,-3 0-408 16,6 6 244-16</inkml:trace>
  <inkml:trace contextRef="#ctx0" brushRef="#br0" timeOffset="32726.995">13140 3366 808 0,'3'0'300'0,"-3"0"-232"0,18 44-20 0,-15-28 292 16,3 0-196-16,-9 5 40 16,3 6-112-16,-6-9 8 15,3 4-48-15,-9-4 24 16,3-5-28-16,-8 1-16 16,2-1-8-16,-3-5-596 15,3 2 324-15</inkml:trace>
  <inkml:trace contextRef="#ctx0" brushRef="#br0" timeOffset="34121.994">10149 3818 832 0,'3'0'308'0,"-3"0"-240"0,-6-3-20 0,3 3 132 16,6 0-108-16,-3-5 60 16,0 10-76-16,-3-5 36 15,3 0-52-15,3 0 24 16,6 0-36-16,-3 3 28 16,3 0-32-16,0-3 12 15,3 2-20-15,0-2 20 16,-1 0-24-16,1 0-4 15,3 0-4-15,-6-5 20 16,0 2-12-16,-9-7 4 16,3 7-8-16,-3-10 4 15,3 8-8-15,-6-6 8 16,3 3-8-16,-9 0-4 16,0 3 4-16,-3 0 40 0,3 5-24 0,-8 2-64 15,-1 6 24-15,-6 0 16 16,3 5 4-16,0 6 0 15,9 2 4-15,0-3 20 16,3 1-12-16,6 0 4 16,6-4-8-16,9 1-32 15,6 5 12-15,6-7 32 16,0-1-12-16,3-8-44 16,-4 3 20-16,-2-8-236 15,0 3 140-15,-3-6-664 16,0-5 428-16</inkml:trace>
  <inkml:trace contextRef="#ctx0" brushRef="#br0" timeOffset="34321.005">10479 3789 1080 0,'3'8'400'0,"-3"-8"-312"0,-18 5-24 15,13-2 80 1,2 7-92-16,-6 4-28 15,0-1-20-15,-6 5 4 16,3 3-4-16,-9-2 60 16,9-1-36-16,0-2 8 15,3 3-24-15,3-6-396 16,6-5 212-16</inkml:trace>
  <inkml:trace contextRef="#ctx0" brushRef="#br0" timeOffset="34528.99">10334 3836 872 0,'-3'-2'324'0,"3"2"-252"0,3-3-20 0,-3 1 112 16,0 2-100-16,2 0-16 15,7 2-32-15,3 3 128 16,3 6-80-16,3 0 72 16,6 2-80-16,-3 3-20 15,3 2-24-15,-4 3-72 16,1-7 32-16,0-1-172 15,-3 0 108-15,0-8-556 16,-3 3 360-16</inkml:trace>
  <inkml:trace contextRef="#ctx0" brushRef="#br0" timeOffset="34804.998">10709 3659 1016 0,'-9'0'376'0,"9"0"-292"0,-6 21-20 16,3-2 76-16,3-6-88 16,-3 14 104-16,0 4-92 0,0 1 76 15,3 2-80-15,3 1-12 31,3-3-32-31,-6-6-108 0,0-2 48 0,-3-6-412 16,6 4 252-16,0-14-468 16,0 2 380-16</inkml:trace>
  <inkml:trace contextRef="#ctx0" brushRef="#br0" timeOffset="35012.002">10551 3773 1268 0,'-6'-3'468'0,"6"3"-364"0,12 0-28 15,-6 0-8 1,3 0-52-16,6-5 108 16,5 2-68-16,4-2 56 15,3 5-68-15,3-10-12 16,-3 7-20-16,-1-5-380 15,1 8 200-15</inkml:trace>
  <inkml:trace contextRef="#ctx0" brushRef="#br0" timeOffset="35400.043">10795 3829 1120 0,'-9'2'416'0,"9"-2"-324"0,12 16-24 0,-6-8-4 15,3-5-48-15,3-1 64 16,0 6-44-16,2-8 88 16,1 3-68-16,-3-6 104 15,3 3-88-15,-6-5-108 16,3 0 16-16,-6-6-8 16,3 6 16-16,-6-8-8 15,0 5 12-15,-9-3-4 16,0 3 4-16,-9-3-28 15,0 9 20-15,-6 4-12 16,3 4 16-16,-2 2 0 16,8 2 4-16,-3 4 32 15,6-1-12-15,0 3 68 16,3 2-48-16,9 1 4 16,3 2-20-16,6-3 16 15,3 1-20-15,0-6-32 16,2-5 12-16,4 0-80 15,3-3 52-15,-3-5-788 16,-3 0 452-16</inkml:trace>
  <inkml:trace contextRef="#ctx0" brushRef="#br0" timeOffset="35701.002">11039 3847 892 0,'-6'0'332'0,"6"0"-260"0,3 11-20 0,-3-6 72 16,0 3-80-16,0 5 68 15,0 3-60-15,0-3 104 16,0 3-88-16,-3-3 196 16,3 1-148-16,-3-4-108 15,0-2-12-15,0-3 16 16,3-5-4-16,0-5 36 16,6 2-28-16,-3-7 20 15,3 2-20-15,0-11 0 16,0 6-8-16,0-5 20 15,3 2-16-15,0 0-4 16,3 5-4-16,-1 1-48 16,1 4 24-16,0 4-136 15,0 4 88-15,-3-2-592 16,3 3 360-16</inkml:trace>
  <inkml:trace contextRef="#ctx0" brushRef="#br0" timeOffset="36000.988">11164 3926 1060 0,'-9'22'392'0,"9"-22"-304"0,15 18-28 15,-12-15 24 1,0 7-60-16,-6-7 68 16,3 8-52-16,0-11 96 15,3 0-76-15,-3-8 52 16,3 2-68-16,0-4-20 15,3 2-16-15,3-8-20 0,6 0 8 0,-4-5 4 16,4 8 0 0,0-6 76-16,3 11-40 0,-3 0-100 15,3 11 32 1,-3 5 68 0,3 2-16-16,-6 9 16 0,-1-3-24 0,-2 0-16 15,3 0 0-15,-3-3-288 16,3-3 160-16</inkml:trace>
  <inkml:trace contextRef="#ctx0" brushRef="#br0" timeOffset="36351.044">11807 3842 880 0,'3'-8'328'0,"-3"8"-256"0,9 2-16 16,-6 4 20-1,0-4-52-15,-3 9 220 0,3 2-136 0,-6 0 164 16,3 1-156-16,-3 4-32 16,6-2-52-16,-3 0-24 15,3 0-4-15,0-3-48 16,0-2 24-16,0-3-356 16,0-3 208-16</inkml:trace>
  <inkml:trace contextRef="#ctx0" brushRef="#br0" timeOffset="36513.987">11801 3760 1300 0,'-6'-8'480'0,"6"8"-372"0,6-3-32 0,-3 1-68 15,3 4-20-15,3-2-152 16,3 3 88-16,0 2-592 15,0-5 368-15</inkml:trace>
  <inkml:trace contextRef="#ctx0" brushRef="#br0" timeOffset="36827.005">11941 3900 1340 0,'-12'18'496'0,"12"-18"-384"0,0 16-36 15,0-10-20 1,0-6-48-16,-3 2-20 15,3 4 4-15,-3-1 32 0,6-5-16 0,0-8-8 16,3 3-4-16,6-9-32 16,3 1 20-16,0-5-64 15,2 4 44-15,-5-7 0 16,3 5 20 0,-3 1 12-16,0 4 4 0,-3 8 52 15,0 3-28-15,0 8 68 16,0 5-52-16,-3 6 52 15,0-3-52-15,0 0-4 16,0 0-20-16,0-3-4 16,-1-3-4-16,1-2-128 15,3-2 64-15,0-6-540 16,0-6 328-16</inkml:trace>
  <inkml:trace contextRef="#ctx0" brushRef="#br0" timeOffset="37040.006">12253 3622 1100 0,'-3'-2'408'0,"3"2"-316"0,0 5-28 15,0 3 64 1,3 5-84-16,0 8 168 16,0 6-120-16,0 10 36 15,3 2-76-15,0-4-4 16,3-4-28-16,-3 1-28 15,0-5 0-15,0-6-112 0,0 3 68 0,-3-8-708 16,3-6 416-16</inkml:trace>
  <inkml:trace contextRef="#ctx0" brushRef="#br0" timeOffset="37237.046">12122 3720 1360 0,'-9'0'504'0,"9"0"-392"0,15-3-32 0,-6-2 28 16,3 5-76-16,9 0 16 15,6-5-32-15,9 2 64 16,2 3-48-16,-2-5 24 16,0 5-36-16,-4-8-308 15,-2 5 156-15</inkml:trace>
  <inkml:trace contextRef="#ctx0" brushRef="#br0" timeOffset="38554.001">12890 3844 1008 0,'3'-2'372'0,"-3"2"-288"0,-6 2-24 16,0 4 12-1,0 2-52-15,-11 10 8 16,2 6-16-16,-9-3 100 15,6 3-64-15,-6-3 8 16,6-2-36-16,-2-3-72 16,5-3 24-16,0-3-444 15,6 4 256-15</inkml:trace>
  <inkml:trace contextRef="#ctx0" brushRef="#br0" timeOffset="38796.994">12691 3829 1060 0,'0'0'392'0,"0"0"-304"0,6-19-28 0,-3 14 60 15,3 5-80-15,3-3 36 16,6 6-44-16,-3 2 88 16,2 3-68-16,1 10 136 15,0 4-108-15,6 4 24 16,0 3-60-16,0-2-20 15,0-1-12-15,-1-10-72 16,-2 3 32-16,-3-9-412 16,-3 3 244-16</inkml:trace>
  <inkml:trace contextRef="#ctx0" brushRef="#br0" timeOffset="105555.988">13134 3797 1119 0,'0'0'49'16,"0"0"11"-16,0 0-48 0,0 0-12 0,0 0 0 0,0 0 0 0,0 0 54 0,0 0 8 16,0 0 2-16,0 0 0 0,0 0-4 0,0 0 0 15,0 0 0-15,9 5 0 0,0-10 8 0,-9 5 0 16,9 5 1-16,0-5 0 0,0 0-4 0,3 0-1 15,-3 0 0-15,0 0 0 0,3 0-22 0,0 0-5 16,-3 0-1-16,0 0 0 0,2 0-24 0,1 0-12 16,-3 0 10-16,0 0-10 15,0 0-16-15,0 0-8 0,0-5-3 0,-3 5 0 16,-6 0-140-16,6-6-28 0,-6 6-5 0,0 0-2 0</inkml:trace>
  <inkml:trace contextRef="#ctx0" brushRef="#br0" timeOffset="118054.015">13111 3940 1412 0,'0'0'32'0,"0"0"8"0,-6 0 0 16,6 0 1-16,0 0 27 0,0 0 4 0,0 0 2 0,0 0 0 15,0 0-10-15,0 0-3 0,0 0 0 0,15 2 0 16,-4 1-23-16,4 0-5 0,0-3-1 0,0 5 0 16,-3-5-23-16,3 0-9 0,-3 0 0 0,-3 0 9 0,-9 0-9 15,12 0-17-15,0 0 4 0,-4 0 1 16,-8 0-93-16,12 0-19 0,-12 0-3 0</inkml:trace>
  <inkml:trace contextRef="#ctx0" brushRef="#br0" timeOffset="118938.987">13599 3786 1429 0,'-12'5'31'0,"12"-5"6"0,0 0 2 0,0 0 2 0,0 0-33 0,0 0-8 0,0 0 0 0,0 0 0 16,0 0 64-16,0 0 12 0,0 0 1 0,0 0 1 16,0 0-21-16,0 0-4 0,0-5-1 0,0 5 0 15,0 0-7-15,0 0-1 0,0 0-1 0,0-2 0 16,0-6-16-16,0 2-3 0,3-2-1 0,3 3 0 15,-3-3-14-15,0 3-9 0,3-3 12 0,-3 3-12 16,0-6 8-16,3 3-8 0,-3 0 0 0,3-5 0 16,-3 8 0-16,2-3 0 0,-2 2 0 0,0-2 0 15,3 3 0-15,-3 0 0 0,-3 5 0 0,0 0 0 16,0 0 0-16,0 0 0 0,6-3 0 0,-6 3 0 16,0 0 0-16,0 0 0 0,0 0 0 0,0 8 0 0,3 5 0 15,-6-7 0-15,3 7 0 0,0 0 0 0,-3 0 0 16,0 6 13-16,0-6-4 0,3 8-1 0,0-2 5 15,0 2 1-15,-3-8 0 0,3 6 0 0,0-6-6 16,0 6-8-16,-3-6 11 0,0 0-11 0,3 0 8 16,0 0-8-16,3-5 0 0,-3 3 0 0,0-3 10 0,3 0-10 15,-3-8 8-15,0 8-8 0,-6 2-14 16,6-4-8-16,0-6-2 0,0 0 0 16,0 0-39-16,0 0-8 0,0 0-1 0,0 0-830 0</inkml:trace>
  <inkml:trace contextRef="#ctx0" brushRef="#br0" timeOffset="119184.045">13545 4024 1785 0,'0'0'159'0,"0"0"-127"0,0 0-32 16,0 0 0-16,0 0 12 0,3 0-4 0,3 0-8 0,0 0 12 15,0 0 9-15,0 0 2 0,-6 0 0 0,9 0 0 16,0-5 29-16,3 2 5 0,3 3 2 0,0 0 0 15,-4-2-21-15,4 4-4 0,0-4-1 0,0 2 0 16,0 0-21-16,-3 0-12 0,0 0 12 0,0 0-12 16,0 2-12-16,-3 1-8 0,-9-3-3 0,5 0 0 15,4 5-105 1,-9-5-22-16,0 0-4 0,0 0-653 0</inkml:trace>
  <inkml:trace contextRef="#ctx0" brushRef="#br0" timeOffset="119589.995">13944 3855 1126 0,'0'0'50'0,"0"0"10"0,0 0-48 0,0 0-12 0,0 0 0 0,0 0 0 16,0 0 104-16,0-5 17 0,0 5 4 0,0 0 1 15,0 0-34-15,0-6-8 0,3-2 0 0,-3 8-1 16,0 0-29-16,0 0-6 0,0 0 0 0,0 0-1 16,0 0-38-16,0 0-9 0,0 0 0 0,0 0 0 15,0 0-100 1,0 0-23-16,0 0-4 0,6 6-1 0</inkml:trace>
  <inkml:trace contextRef="#ctx0" brushRef="#br0" timeOffset="119854.989">13956 3958 1098 0,'0'0'48'0,"0"0"11"0,0 0-47 0,0 0-12 0,0 0 0 0,0 0 0 16,3 8 75-16,0-3 13 0,-3-5 2 0,0 8 1 15,0 0-11-15,0 3-3 0,3-3 0 0,0 2 0 16,0 4-1-16,0-1 0 0,-3-3 0 0,0 4 0 16,0-4-18-16,0 3-4 0,-3 1-1 0,-3-4 0 15,0-2-18-15,0-2-4 0,0 1-1 0,0-1 0 16,0 2-30-16,-3-6 0 0,3 1 0 0</inkml:trace>
  <inkml:trace contextRef="#ctx0" brushRef="#br1" timeOffset="134830.979">14441 908 57 0,'0'0'0'0,"0"0"0"0,0 0 0 0,0 0 0 0,0 0 51 0,0 0 5 16,-3-3 0-16,0-2 1 0,0-1-23 0,3 6-5 15,3-2-1-15,0-4 0 0,-3-2 40 0,0 3 7 16,0 5 1-16,0 0 1 0,0-5-15 0,0 5-3 16,3-3-1-16,-3 3 0 0,0 0-19 0,0 0-4 15,0 0-1-15,0 0 0 0,0 0-7 0,9 3-2 16,-6 2 0-16,3 3 0 0,-6 3 4 0,0 2 1 16,0 3 0-16,0 2 0 0,0 1-16 0,-3-1-3 15,0 9-1-15,0-6 0 0,0 5-10 0,0 6 0 16,0-5 0-16,0 4 8 0,3-4-8 0,-6 13 8 15,3 18-8 1,0-5 8-16,3-8-8 0,-3 15 0 16,0 22 0-16,-3-15-11 15,3-14 11-15,0-3 11 0,0-5-3 16,0 2 0-16,3-2-8 0,0-5 0 0,0 5 0 16,0 0 8-16,-3-5-8 0,3-9 0 0,-2 4 0 0,-1-3 8 15,0-1-8-15,3 4 0 0,-3-9 0 0,-3 6 8 16,0-6 8-16,3 6 2 0,0-3 0 0,3 0 0 15,-3 6-18-15,3-9 0 0,0 6 8 0,0-6-8 16,0 6 0-16,-3-3 0 0,6 0 0 0,-3 1 0 16,0-1 0-16,-3 5-16 0,-3-2 4 0,3 0 0 15,0 2-2-15,3-2 0 0,-3-3 0 0,0 0 0 16,-3 5 14-16,3-2-12 0,0-6 12 0,0 1-12 16,-3-1 12-16,3-2 0 0,0 3 0 0,0-1 0 0,0-7 0 15,0 4 10-15,3 1-10 0,0-5 8 0,0 2-8 0,0-3 8 16,0-2-8-16,0 3 8 0,0-1-8 0,3 1 0 15,0-1 0-15,0 4 8 0,-3-4-8 0,0 3-17 16,0 0 4-16,0 3 1 0,0-3 12 0,0 3 16 16,0 3-3-16,0-6-1 0,-3 3-12 0,3-3 0 15,0 0 0-15,-3 3 0 0,3-3 0 0,0 3 0 16,0 2 0-16,0-7 0 0,-3 5 0 0,3-1 0 16,0-4 8-16,0 2-8 0,3-2 17 0,0-6 1 15,0 0 0-15,3 0 0 0,-3 1-27 0,0-1-6 16,-3 0-1-16,3 0 0 0,0 0 16 0,-3 1 0 15,0-1 0-15,0 0 10 0,0 0 2 0,3 3 0 16,-3 0 0-16,3 3 0 0,-3 2-12 0,3-3 0 16,-3 4 0-16,0 1 0 0,0 4 0 15,-3-9 0-15,0 3 0 0,3 1 0 0,-3 1-11 0,0-4 3 0,0 2 0 16,3-8 0-16,0 6 8 0,0-6 0 0,0-5 0 0,0 3 0 16,0-3 0-16,0-3 14 0,0-5-3 0,0 8-1 31,0-8-116-31,0 0-23 0</inkml:trace>
  <inkml:trace contextRef="#ctx0" brushRef="#br1" timeOffset="138624.044">11652 1466 288 0,'9'-5'25'0,"-9"-1"-25"0,0 4 0 0,3 2 0 0,-3-6 89 15,6 6 13-15,-3-5 2 0,0 2 1 0,0 3-69 0,0 0-13 16,-3 0-3-16,6 0-1 0,0-5-19 0,0 5 10 16,0 0-10-16,3 5 8 0,0-10 0 0,2 5-8 15,1 0 12-15,3-5-4 0,0 5 23 16,0 0 4-16,0 0 1 0,0 0 0 0,3-6-11 0,0 6-1 16,-1-2-1-16,1 2 0 0,3 0-11 0,-3 0-1 15,3 0-1-15,-3 0 0 0,2 0-10 0,1 0 0 16,0 0 9-16,0 0-9 0,0 0 20 0,0 0 0 15,2-5 0-15,4 5 0 0,0 0-11 0,0 0-9 16,0 0 12-16,-1 0-12 0,4-6 18 0,-3 4-3 16,0 2-1-16,-3-6 0 0,-1 6-3 0,1-5-1 15,0 2 0-15,0 3 0 0,3 0 0 0,-1 0 0 16,1 0 0-16,0 0 0 0,0 0-10 0,0-5 8 16,2 5-8-16,1 0 8 0,0 0-8 0,0-5 0 0,-4 2 0 0,1 3 8 15,0 0-8-15,3-5 0 16,-6 5 0-16,2 0 8 0,1 0-8 0,0 0 8 0,-3 0-8 15,0 0 8-15,-1 0-8 0,1 0 0 0,0 0 0 0,0 0 8 16,3 0-8-16,-1 0 8 0,1 0-8 0,-3 0 8 16,3 0-8-16,-3 0 0 0,-1 5 0 0,1-5 8 15,0 0-8-15,0 0 8 0,0 0-8 0,-1 0 8 16,1 0-8-16,0 0-11 0,6 3 3 0,0-3 0 16,-4 0 8-16,7 0 11 0,0 0-3 0,0 0 0 15,-7-3-8-15,7 6 12 0,-3 2-12 0,3-5 12 16,-4 0-12-16,-2 0 0 0,0 0 0 0,0 0 8 15,3 0-8-15,-4 5-11 0,7-5 3 0,-3 0 0 16,-3 0 8-16,2 3 0 0,1 2 0 0,-3-5 0 16,0 0 0-16,-3 0 8 0,-1 0-8 0,1 0 11 0,0 0-11 15,3 6 0-15,-6-6 0 0,5 0 8 0,1 0-8 16,3 0 0-16,3 0 0 0,2 0 0 0,-2 0 0 0,3 0 0 16,0 0 0-16,-1 2 0 0,1-2 0 0,0 6-11 15,-4-6 3-15,4 0 0 0,0 0 8 0,-3-6 11 16,2 4-3-16,1 2 0 0,6 2-8 0,-6 4-11 15,2-12 3-15,-2 6 0 0,0 0 8 0,-1 0 11 16,1-2-3-16,-3 2 0 0,0 2-8 0,2-2 0 16,1 6 0-16,0-6 0 0,-1 0 0 0,1 0-14 15,3 0 3-15,-3 5 1 0,2-5 10 0,1 2 14 16,-6-2-3-16,5 6-1 0,-2-1-10 0,0-5 0 16,0 0 0-16,-1 5 0 0,7-5 0 0,-3 0-11 0,2 3 3 15,-2-3 0-15,0 5 8 0,-1-5 8 0,1 6-8 16,-3-6 11-16,3 0-11 0,-4-6 0 0,1 12 0 15,0-6 8-15,-1 0-8 0,4 0 0 0,3 0 0 0,-4 0 0 16,1 8 0-16,-3-8 0 0,3 5 0 0,-7-5 0 16,1 0 0-16,3 0 0 0,-1 0-9 0,1 0 9 31,-3 0-56-31,9 0-8 0,-1 0-2 0,1 0 0 0,3 0 109 16,-7 2 21-16,1 4 5 0,0-1 1 0,2-10-60 0,1 5-10 15,-6 0 0-15,5 0-10 0,4 0 10 0,0 0 0 0,-1 0 0 16,1 5 0-16,0-5 0 0,-4 0 0 0,4 0 0 0,-3 0 0 15,-4 0 0-15,7 0 8 0,0-5-8 0,2 5 8 16,-5 0-8-16,6 0 0 0,-4 0 0 0,4 0 0 16,-4 5 0-16,1-5-8 0,3-5 8 0,-1 5-8 15,1 0 8-15,0 0 0 0,2 0 0 0,1 5 0 16,-1-5 0-16,4 0 0 0,-3 0 8 0,-1 0-8 0,1-5 0 16,2 5 0-16,4-6 0 0,-3 6-8 15,-1 6 8-15,4-6 0 0,-4-6 0 0,1 6 0 0,-7-2 0 0,7 2 0 16,0 0 8-16,-4 0-8 0,4 2 0 0,-4-2 0 15,1 0 0-15,-3-2 0 0,2 2 0 0,-2 0 0 16,-1-5 0-16,7 5 8 0,0 0-8 0,-4 0 0 16,1 5 0-16,-1-5 0 0,1-5 0 0,0 5 0 15,2-8 0-15,-2 8 0 0,2-6 0 0,-2 6 0 16,3 6 0-16,-4-6 11 0,4 0 1 0,-4-6 0 16,-2 6 0-16,0-8 0 0,2 8-3 0,1 0 0 15,-4-5 0-15,1 5 0 0,0 0-9 0,-4-5 8 0,-2 5-8 16,0 0 8-16,-4-6-8 0,1 4 0 0,0 2-12 15,-1 0 12-15,1-5-12 0,3 5 12 0,-1 0-12 0,-2 0 12 16</inkml:trace>
  <inkml:trace contextRef="#ctx0" brushRef="#br0" timeOffset="143891.982">14650 1117 172 0,'0'0'8'0,"0"0"1"0,0 0-9 0,0 0 0 16,0 0 0-16,0 0 0 0,0 0 125 0,0 0 23 15,0 0 5-15,0 0 1 16,0 0-154-16,0 0-33 0,0 0-6 0,5 5-1 0,1-5 16 0,-6 0 4 16,0 0 0-16,0 0 0 0,0 0 30 0,0 0 6 15,3 0 2-15,-3 0 0 0,0 0 30 0,0 0 5 16,6-5 2-16,0 2 0 0,-6-2 23 0,0 5 5 16,0 0 1-16,0 0 0 0,-3-6-10 0,-3 4-2 15,6 2 0-15,0 0 0 0,-6 0-33 0,0-6-7 16,-2 6-2-16,2 0 0 0,-6 6-9 0,3 2-1 15,0-3-1-15,0 3 0 0,3-3 0 0,0 3 0 0,-3 3 0 16,0-3 0-16,3 5-8 0,0-5-2 16,6 2 0-16,0 4 0 0,-3-1 0 0,6-5 0 0,0 5 0 15,3-2 0-15,-3-4 4 0,6 1 1 0,0-2 0 0,0-1 0 16,0 3-2-16,3-8-1 0,-3 0 0 0,0 0 0 16,3 0-3-16,-4-8-8 0,-2 3 12 0,3-3-4 15,0 2-8-15,-3-7 8 0,-3 3-8 0,0 2 8 16,3 0-8-16,-3-3 0 0,-3 3 0 0,0-5 0 15,-3 0 0-15,0 0-9 0,3-1 9 0,-3-4-13 16,-3 5 1-16,0-1 1 0,3-7 0 0,0 8 0 16,-3-6-7-16,0 6-2 0,3 0 0 0,-3 8 0 15,3-3 20-15,3 2-12 0,-2 1 12 0,2 5-10 0,0 0 10 16,0 0 0-16,0 0 0 0,0 0 8 0,0 0 0 0,0 0 1 16,2 11 0-16,1-3 0 0,0 10 18 15,0-5 3-15,3 6 1 0,-3-3 0 0,3 2-3 16,0 1-1-16,0 2 0 0,0-2 0 0,-3-6-15 0,3 5-2 15,-3-4-1-15,0-1 0 0,0 0-9 0,3 0 0 16,0-5 0-16,-3 3 8 16,0-3-28-16,0-3-7 0,-3 3-1 0,0-8-521 15,0 0-105-15</inkml:trace>
  <inkml:trace contextRef="#ctx0" brushRef="#br0" timeOffset="144353.993">14807 1167 576 0,'0'0'25'0,"0"0"6"0,0 0-31 0,0 0 0 0,0 0 0 0,0 0 0 16,6 5 180-16,-6-5 31 0,3 8 5 0,-3-8 2 15,0 0-134-15,9 5-28 0,-9-5-4 0,6 3-2 16,-6-3-22-16,9 5-4 0,0-5 0 0,0 6-1 0,-9-6-11 16,6-6-1-16,3 6-1 0,-3 0 0 0,3-5-2 0,-3 2-8 15,0-2 12 1,0-3-4-16,-6 3-8 0,0-3 10 0,2 3-10 0,-2-3 10 0,0 2-10 0,0 1 10 16,-2 0-10-16,-1 2 10 0,3-2-10 0,0 5 0 15,-6 0 0-15,0-5 0 0,0 2 0 0,0 3 0 16,0 0-10-16,0 0 10 0,0 0-13 0,0 0 3 15,-3 3 1-15,3 2 0 0,-3 0 9 0,3-5 0 16,-3 8 0-16,3-3-8 0,3 1 8 0,0 2 0 16,0-3 0-16,-3-2 0 0,6 2 0 0,-3 0 11 15,3-5-3-15,0 8 0 0,0-3 19 0,-3 3 3 16,3-2 1-16,3 2 0 0,0-3 3 0,3 3 1 16,-6-8 0-16,6 5 0 0,6 3-20 0,0-3-4 15,-3 1-1-15,0-6 0 0,0 2-10 0,0 3-14 16,3-5 3-1,0 0 1-15,0 0-153 0,-1-5-30 0</inkml:trace>
  <inkml:trace contextRef="#ctx0" brushRef="#br0" timeOffset="144572.987">15028 1135 806 0,'0'0'72'0,"0"0"-58"0,0 0-14 0,0 0 0 16,-6 0 114-16,6 0 20 0,-6 5 4 0,6-5 1 15,-6 6-127-15,0-4-26 0,-3 4-5 0,0-1-1 0,9-5 43 0,-6 8 8 16,-3 0 1-16,3 2 1 16,3-2 14-16,0 0 2 0,3 3 1 0,3-3 0 0,0-3-30 0,0 3-5 15,3-3-2-15,-3 1 0 0,6-4-13 0,-3 3 0 16,6-5 8-16,-3 6-8 0,0-6 0 0,2 0-10 16,1 0 2-16,0-6 0 15,0 6-63-15,-3-5-12 0,3 3-2 0</inkml:trace>
  <inkml:trace contextRef="#ctx0" brushRef="#br0" timeOffset="144842.995">15132 905 691 0,'0'0'30'0,"-3"3"7"16,0 7-29-16,3-2-8 0,0-3 0 0,0 9 0 0,0-1 144 0,0 0 28 0,0 6 6 0,0 2 1 16,3-3-87-16,0 1-18 0,0-3-3 0,0 7-1 15,-6-7-5-15,3 3-1 0,3 5 0 0,-3-3 0 16,0-3-34-16,3-4-7 0,-3-1-2 0,0 3-572 47,6 0-114-47</inkml:trace>
  <inkml:trace contextRef="#ctx0" brushRef="#br0" timeOffset="145210.998">15278 1114 856 0,'0'0'38'0,"0"0"8"0,-3 0-37 0,-3 3-9 15,6-3 0-15,-3 5 0 0,-3 0 8 0,0 3-8 16,0 3 12-16,-3-3-4 0,3-3 34 0,3 8 6 16,0-5 2-16,0 0 0 0,0 3 14 0,3-3 4 15,-3-1 0-15,3 4 0 0,3-3-15 0,0-3-2 16,0 1-1-16,-3-6 0 0,0 0-24 0,6 7-5 16,3-1-1-16,0-6 0 0,-9 0-5 0,6 0-2 15,3 0 0-15,-3-6 0 0,0 1-13 0,0-3 9 16,-3 3-9-16,-1-3 8 0,4 3-8 0,-3-3-11 0,0 3 3 15,0-9 0-15,0 9 0 0,-3-3 0 0,0 0 0 0,-3 3 0 16,3 0-8-16,0 5-2 0,0 0 0 0,0 0 0 16,0 0 18-16,0 0 0 0,0 0 0 0,0 0 9 15,0 0-9-15,-3 5 8 0,0 0-8 0,0 3 8 16,0 0 0-16,0 3-8 0,1-3 12 0,2-3-4 16,-3 3-8-16,6 0 0 0,2-3 0 0,-2 6 0 31,3-9-111-31,-6-2-14 0</inkml:trace>
  <inkml:trace contextRef="#ctx0" brushRef="#br0" timeOffset="145504.995">15370 1154 460 0,'0'0'41'0,"0"0"-33"0,0 0-8 0,9 5 0 0,-9-5 166 15,6 8 31-15,3-3 7 0,-9-5 0 0,0 8-110 0,0-3-22 16,3 3-5-16,-3-8-1 0,0 0 12 0,0 0 2 15,0 0 1-15,0 0 0 0,0 0-33 0,0 0-6 16,0 0-2-16,0 0 0 0,0 0-20 0,0 0-5 16,0 0-1-16,6-5 0 0,0 2 46 0,-6 3 8 15,-3-5 3-15,3-3 0 16,3 3-99-16,-3-3-20 0,0-3-4 0,-3 3-1 0,3 3 53 0,0-3 12 16,0 3 1-16,0-3 1 0,0 3-2 0,0-3-1 15,0 8 0-15,6-6 0 0,-4 1-11 0,7 2 0 16,-3 3 0-16,0 0 0 0,3 0 0 0,0 0-9 15,-9 0 9-15,9 3-13 16,-3 2-93-16,0 1-18 0,3-6-4 0,0 8-656 0</inkml:trace>
  <inkml:trace contextRef="#ctx0" brushRef="#br0" timeOffset="145871.993">15602 1117 864 0,'0'0'76'0,"0"0"-60"0,0 0-16 0,0 0 0 15,0 0 159-15,-6 0 29 0,3-3 5 0,-3 3 2 16,0 0-151-16,3 0-29 0,-3 8-7 0,0-8 0 16,-3 5 7-16,3 8 1 0,-3-5 1 0,4 3 0 0,2 2 11 0,-3-5 1 15,3 5 1-15,0 1 0 16,-3-1-10-16,6-8-1 0,-3 8-1 0,0-7 0 0,3 7-18 16,0-13 0-16,0 0 0 0,3 2 0 0,6 9 0 0,-9-11 0 15,0 0 0-15,9 0 0 0,-3 0 0 16,-1 0 0-16,4-5 0 0,-3 5 0 0,-3-8 0 0,3-5-9 31,0-3-1-31,0 2 0 0,0 1 1 0,-3 5 0 31,-3 0 0-31,3-2 0 0,-3 10 9 0,0 0 12 16,0 0-2-16,0 0-1 0,0 0-9 0,3 10 0 16,0-2 0-16,3-2 8 0,-3 2 4 0,0-1 0 15,0 4 0-15,3-3 0 0,0-3-12 0,-3 1 0 16,0 1 0-16,3-1 8 0,3-6-26 0,-3 2-6 15,0 4 0-15,0-6-509 0,2 0-102 16</inkml:trace>
  <inkml:trace contextRef="#ctx0" brushRef="#br0" timeOffset="146083.993">15721 900 230 0,'0'0'20'0,"0"0"-20"0,0 0 0 0,0 0 0 16,0 0 279-16,3 5 51 0,0 8 10 0,0-5 3 16,0 5-255-16,0 1-50 0,0-4-10 0,0 11-3 15,0-8 13-15,-3 6 2 0,0 2 1 0,0 3 0 16,3-3-6-16,-3-2-2 0,3 2 0 0,0-3 0 0,-3 1-33 16,0-6 0-16,3 0-15 0,0 1 5 15,-3-1-106-15,3-5-20 0,-3-3-5 16</inkml:trace>
  <inkml:trace contextRef="#ctx0" brushRef="#br0" timeOffset="146288.995">15644 1056 1324 0,'0'0'59'0,"0"0"12"0,0 0-57 0,0 0-14 16,0 0 0-16,0 0 0 0,3 0 188 0,3-6 36 0,-3 4 6 0,6 2 2 31,-4 0-210-31,4 0-42 0,0 0-8 0,6 0-1 0,-6-6 55 0,3 6 11 0,3 0 3 0,0 0 0 31,-3-5-87-31,3 5-17 0,-3 0-3 0,2 0-1 16,-2-5-98-16,0 5-20 0</inkml:trace>
  <inkml:trace contextRef="#ctx0" brushRef="#br0" timeOffset="146442.979">15897 1101 1947 0,'-18'8'86'0,"15"-3"18"0,6 3-83 0,-3-3-21 0,0 3 0 16,0 3 0-16,3-3 56 0,-3 5 8 0,3-5 0 0,-3 2 1 15,0 4-65-15,3-6 0 0,-3-3 0 0,0-5-12 16,0 8-60-16,0-8-11 0,0 0-2 0,0 0-501 16,0 0-100-16</inkml:trace>
  <inkml:trace contextRef="#ctx0" brushRef="#br0" timeOffset="146617.045">15870 997 1728 0,'0'0'153'0,"0"0"-122"16,0 0-31-16,0 0 0 0,0 0 63 0,0 0 6 16,6 0 2-16,0 0 0 0,3 0-71 0,-3 6-13 15,-6-6-3-15,9 0-1 16,-3 0-8-16,3 2-2 0,-1 4 0 0,1-6 0 15,0 0-113-15,0 0-22 0,-3 5-5 0,-6-5-1 0</inkml:trace>
  <inkml:trace contextRef="#ctx0" brushRef="#br0" timeOffset="146817.985">15980 1146 403 0,'-3'8'36'0,"0"5"-36"0,-3 0 0 16,3-5 0-16,0 5 214 0,0-2 36 0,0 2 7 0,3 0 2 16,3-5-153-16,0 3-30 0,0-3-7 0,3 0-1 15,0-3-21-15,0 0-5 0,0-5-1 0,3 0 0 16,-3 0-7-16,3 0-2 0,0-5 0 0,0 5 0 15,0-8-13-15,0 3-3 0,-4-3-1 0,1 2 0 16,0 1 43-16,0-3 9 0,-3-2 1 0,0 2 1 16,-3 0-103-16,0-3-21 0,3 3-4 0,-3-5-1 15,-3 5 100-15,3 3 20 0,-6-8 4 0,3 5 1 16,-3 2-123-16,0-4-25 16,0 7-5-16,1-2 0 0,-4-3-120 0,3 8-24 0</inkml:trace>
  <inkml:trace contextRef="#ctx0" brushRef="#br0" timeOffset="147133.006">16162 1114 864 0,'0'0'76'0,"0"0"-60"16,0 8-16-16,0 5 0 0,3-2 173 0,-3 2 32 16,3-5 7-16,0 5 0 0,-3-8-153 0,0 9-31 15,0-6-7-15,0-3-1 0,0-5 24 0,-3 8 4 16,3-8 0-16,0 0 1 0,0 0 10 0,0 0 1 15,-6 0 1-15,6 0 0 0,0 0-30 0,0 0-7 16,0 0 0-16,0 0-1 0,0 0-23 0,0-8-15 0,3 3 3 0,3-9 0 16,-3 6 12-16,2-2 13 15,1 2-2-15,3-5-1 0,0-1-10 0,0 4-16 0,3 2 4 0,0 0 1 16,3-3-1-16,-6 9-1 0,3 2 0 16,-3 0 0-16,-3 8 13 0,6-3 0 0,-4 3 0 15,1 0 0-15,0 2 0 0,-3 4 0 0,0-1 0 0,0-5 10 31,-3 2-50-31,0 4-11 0,0-6-1 0,-3-3-1 0,0-5 45 0,3 8 8 0,-3 0 0 0,0-8 0 16,0 5-45 0,0-5-15-16,0 0-2 0</inkml:trace>
  <inkml:trace contextRef="#ctx0" brushRef="#br0" timeOffset="148678.987">17102 1103 57 0,'0'0'0'0,"0"0"0"0,0 0 0 0,0 0 0 16,12 0 171-16,-12 0 29 0,0 0 5 0,0 0 2 16,6-2-105-16,-6 2-21 0,0 0-4 0,0 0-1 15,0 0-4-15,-3-6-2 0,0 1 0 0,-3 2 0 16,0-2-29-16,0 5-5 0,6 0-2 0,0 0 0 15,-9 0-5-15,3 5-1 0,0-5 0 0,-3 0 0 16,4 8-10-16,-4 0-2 0,0 3-1 0,3-3 0 0,0 5-15 16,0-2 9-16,-3-3-9 0,3-3 8 0,6 8-8 0,-3 0 0 15,0-5 0-15,0 6 0 16,3-9 0-16,0-5 0 0,0 8 0 0,0-8 0 0,0 0 0 0,6 5 0 16,3 3 12-16,-3-8-4 0,-6 0 7 0,0 0 1 15,15 0 0-15,-3-8 0 0,-3 3-6 0,-1-1-1 16,-2-1 0-16,3-1 0 0,3 2-9 0,-3-2 0 15,-9-2 0-15,6 7 8 0,0-7-8 0,-3 2 0 16,-3 0 0-16,0 2 0 0,0-7 0 0,0 3 0 16,-6 2 0-16,0-6 8 0,6 6-8 0,-3-5 0 15,6 0 0-15,-3 2 8 0,-6-2-8 0,3 0 0 16,3 0 0-16,-3 5 0 0,-3-5 0 0,6 7 0 0,3-7 9 16,0 5-9-16,-9 3 10 0,6 0-2 0,0 2-8 15,3-2 12-15,0-1-12 0,-3 6 0 0,0 0 0 16,0 0 0-16,0 0 0 0,0 0 0 0,0 0 0 15,6 14 0-15,0-4 0 0,3 3 0 0,-6 1 0 0,3-1 0 16,-6 8 0-16,3-3 11 0,3 1-11 16,-3 2 10-16,-3-2-10 0,0 2 0 0,6 3 0 15,-3-8 8-15,0 2-8 0,0 1 0 0,0-6 0 0,0 0 0 16,-3 0-22-16,3-7-6 16,-3 7-2-16,6-11-745 0</inkml:trace>
  <inkml:trace contextRef="#ctx0" brushRef="#br0" timeOffset="149093.042">17245 1146 1306 0,'0'0'58'0,"0"0"12"0,-6 0-56 0,6 0-14 15,0 0 0-15,3 2 0 0,-3-2 0 0,0 0 0 16,0 0 0-16,0 0 0 0,3 11 20 0,3-3 7 15,0-3 1-15,3-5 1 0,-3 8 20 0,0-3 4 16,-6-5 1-16,9 0 0 0,3 8-29 0,-3-8-5 16,-9 0-2-16,9 0 0 0,-1 0-18 0,-8 0 0 15,0 0 8-15,9-5-8 0,0 2 0 0,0-2 0 16,-3 0-13-16,-6 5 5 16,3-3-17-16,0-7-3 0,3 2-1 0,-6 0 0 15,-3 2-23-15,0 1-4 0,3-3 0 0,-3 3-1 16,0-3 15-16,-3 8 3 0,0-5 1 0,0-1 0 0,0 4 38 0,-3 2 15 0,-2-6-1 0,2 6 0 15,6 0 20-15,-6 0 4 0,-9 0 1 0,3 0 0 16,6 6 8-16,3-4 1 0,-3 4 1 0,0 2 0 16,0 2-14-16,0-2-3 0,6-3-1 0,-3 9 0 15,-5-6-14-15,8 2-2 0,6 3-1 0,2 1 0 16,-2-1 10-16,3-5 3 0,0 5 0 0,3-2 0 16,3-4-27-16,0 7 0 0,-3-9 8 0,6 3-8 15,3-3-16-15,0-5-4 0,-6 8-2 0,2-8-506 16,4 0-102-16</inkml:trace>
  <inkml:trace contextRef="#ctx0" brushRef="#br0" timeOffset="149386.992">17510 926 1242 0,'9'-8'55'0,"-9"8"11"0,0 0-53 0,0 0-13 16,-6-5 0-16,3-3 0 0,-6 3 29 0,3 5 3 15,-3-6 1-15,6 4 0 0,3 2-9 0,0 0-3 16,-6 8 0-16,0-3 0 0,0 3 11 0,-3 5 3 16,0 0 0-16,4 1 0 0,-1-1-15 0,0 5-4 15,3 9 0-15,0-6 0 0,0 8-3 0,3-3-1 16,3-4 0-16,0 4 0 0,-6-2-12 0,3-3 0 0,3-2 8 15,3-6-8-15,0 3 0 0,-3 0 0 0,2-9 0 0,-2 7 0 32,6-6-97-32,-6 2-16 0,-3-2-3 0</inkml:trace>
  <inkml:trace contextRef="#ctx0" brushRef="#br0" timeOffset="149582.004">17373 1114 806 0,'0'0'72'0,"0"0"-58"0,-3-5-14 0,0 5 0 16,0-6 237-16,3 6 45 0,0 0 9 0,0 0 1 0,0 0-236 0,0 0-47 15,12 6-9-15,-3-6 0 0,-9 0 0 0,6 0 0 16,9 0 0-16,-3 5 0 0,0-2 0 0,0 2 0 16,-4 0 0-16,7-5-9 15,0 3-23-15,-3 2-4 0,-3-5 0 0</inkml:trace>
  <inkml:trace contextRef="#ctx0" brushRef="#br0" timeOffset="149724.982">17558 1148 1440 0,'3'11'128'16,"-3"-3"-103"-16,-6-3-25 0,9 3 0 0,3 5 89 0,-3-5 13 16,-6 3 2-16,6-3 1 0,3 5-82 0,-1-2-23 15,-8-4 8-15,1 7-8 0,2-9 0 0,0 3-12 0,0-8 3 16,-3 5 0-1,-3-5-74-15,6 0-14 0,0 0-3 0</inkml:trace>
  <inkml:trace contextRef="#ctx0" brushRef="#br0" timeOffset="149886.985">17543 1061 1886 0,'0'0'84'0,"0"0"16"16,0 0-80-16,0 0-20 0,0 0 0 0,0 0 0 15,6 3-38-15,0 2-12 0,-6-5-2 0,6 0-1 16,3 0-24-16,-4 0-5 0,-5 0-1 0,6 5 0 16,6-2-73-16,-6 2-16 0</inkml:trace>
  <inkml:trace contextRef="#ctx0" brushRef="#br0" timeOffset="150207.99">17644 1207 1209 0,'3'7'53'0,"0"4"12"0,-3-3-52 0,0-3-13 15,-9 8 0-15,6-5 0 0,6 3 132 0,-3-3 24 16,-3-3 5-16,0 3 1 0,3-8-131 0,0 0-31 16,0 0 0-16,0 0 0 0,-6 0 76 0,6 0 15 15,0 0 2-15,0 0 1 16,0 0-94-16,0-5-28 0,-3 2 0 0,9-2-1 0,6-8 29 0,0 5 0 16,-6-3 0-16,3 3 0 0,3-5-9 0,-3 0 1 15,-6 0 0-15,2 2 0 0,4-2-6 0,0 0-1 16,-3 5 0-16,0 0 0 0,6 2 7 0,-6 1 8 15,0-3-13-15,-6 8 5 0,0 0 8 0,9 0-10 0,3 3 10 16,-6 2-10-16,-3 0 10 0,3 9 0 16,0-6 0-16,0 2 0 0,-3 3 8 0,0-5 3 0,0 6 1 15,-3-7 0-15,3 4-2 0,-3 2 0 0,-3-7 0 0,3 1 0 16,3 1-10-16,-3-2 0 0,-3-1 0 0,3-5 8 16,0 0-35-1,0 0-7-15,0 0-2 0,0 0 0 0,0 0-190 16,0 0-38-16</inkml:trace>
  <inkml:trace contextRef="#ctx0" brushRef="#br0" timeOffset="150369.979">17888 1159 1152 0,'0'0'102'0,"0"0"-82"0,0 3-20 0,-3 7 0 0,3-7 138 0,0 7 23 16,0-2 5-16,0 6 1 0,0-1-132 0,3-5-27 15,0 2-8-15,0 3 0 0,-3-5 0 0,0 3 0 16,0-3 0-16,0-3 0 0,0 3 0 0,0-8 0 15,0 5 0-15,0-5 0 16,0 0-132-16,0 0-26 0</inkml:trace>
  <inkml:trace contextRef="#ctx0" brushRef="#br0" timeOffset="150549.992">17861 990 1152 0,'0'0'51'0,"0"0"10"0,-3 0-49 0,3 0-12 15,-3-6 0-15,3-2 0 16,6 3 86-16,0-3 14 16,3 3 4-16,3-3 0 31,-3 3-136-31,3-6-26 0,-3 8-6 0</inkml:trace>
  <inkml:trace contextRef="#ctx0" brushRef="#br0" timeOffset="150682.993">17995 873 460 0,'0'0'41'0,"0"0"-33"0,0 0-8 0,0 0 0 16,0 0 200-16,0 5 39 0,-3 3 7 0,3-2 2 15,0 7-140-15,0-5-27 0,0 5-5 0,0 6-2 16,0-6-30-16,3 5-7 0,-3 3-1 0,0 1 0 16,0 1-11-16,0-1-2 0,0 1-1 0,3-1 0 0,-3 4-6 0,3-7-2 15,-3-1 0-15,0 3 0 0,3-7-14 0,-3 4 0 16,0-5 8-16,3 0-8 16,-3 1-32-16,0-6-10 0,3 2-2 0</inkml:trace>
  <inkml:trace contextRef="#ctx0" brushRef="#br0" timeOffset="150876.985">17912 1167 460 0,'0'0'41'0,"0"0"-33"16,0 0-8-16,3-8 0 0,0 3 333 0,3-1 65 15,3-2 13-15,3 3 2 0,-3 5-327 0,2-5-66 16,-2 2-12-16,3 3-8 0,0-5 0 0,-3 5 0 15,3-5 0-15,0 2 0 16,-3 3-17-16,0 0-8 0,0 0-2 0,0 0-539 0,0 0-108 0</inkml:trace>
  <inkml:trace contextRef="#ctx0" brushRef="#br0" timeOffset="151014.979">18096 1167 1566 0,'0'0'69'0,"-3"8"15"0,3 5-68 0,3 0-16 0,0 0 0 0,0 1 0 16,0 2 30-16,-3-3 2 0,0 0 1 0,0 0 0 15,0 0-33-15,-3-5 0 0,3 0 0 0,0-8 0 16,0 0-12-16,0 0 12 0,0 0-13 0,0 0-479 16,0 0-96-16</inkml:trace>
  <inkml:trace contextRef="#ctx0" brushRef="#br0" timeOffset="151194.15">18135 1069 1843 0,'-9'0'81'0,"9"0"18"0,3-8-79 0,-3 8-20 16,0-5 0-16,3-3 0 0,-3 2 10 0,3 6-2 16,0 0 0-16,-3-5 0 0,0 0-8 0,3 5 0 15,3-3 0-15,-3 3 0 0,3 0 0 0,0 0 0 16,3 0 0-16,0 0 0 0,-3 0-18 0,3 0-2 16,3 3-1-16,-7 2 0 15,4-5-199-15,0 0-40 0</inkml:trace>
  <inkml:trace contextRef="#ctx0" brushRef="#br0" timeOffset="151436.985">18266 1130 460 0,'-9'16'20'0,"9"-8"5"0,-6-3-25 0,3 8 0 0,0 0 0 16,0 1 0-16,0-6 201 0,0 5 35 0,0 0 8 15,3-2 0-15,-3 2-151 0,6-5-30 0,0 0-7 16,0 2 0-16,0-2-12 0,3-3-1 0,0 3-1 0,0-8 0 16,3 6 4-16,-3-6 1 0,0 0 0 0,3-6 0 15,-6 6-8-15,6-5-2 0,-3 2 0 0,0-2 0 16,0-3-13-16,0 3-4 0,0-3 0 0,-1-3 0 15,-2 3-5-15,-3 1-2 0,3-4 0 0,-3-2 0 16,-3 5-1-16,3 3 0 0,-3-9 0 0,-2 6 0 16,-1-2-1-16,0 7-1 0,-3-7 0 0,0 7 0 15,0-8-32-15,0 9-6 0,-3-4-2 0,6 6 0 16,0 0-110 0,-3 0-23-16,3 0-4 0</inkml:trace>
  <inkml:trace contextRef="#ctx0" brushRef="#br0" timeOffset="151744.018">18409 1154 864 0,'0'0'76'0,"0"5"-60"0,0 3-16 0,0-3 0 0,0 3 132 0,0 5 23 16,0-7 5-16,0 2 0 0,0-3-124 0,0 3-26 16,0-8-10-16,0 0 8 0,0 0 36 0,0 0 6 15,0 0 2-15,0 0 0 0,0 0 24 0,0 0 4 16,0 0 2-16,0 0 0 0,-6 0-47 0,6 0-10 15,0-8-1-15,6 3-1 0,-3-1-23 0,0 4 0 0,3-4 0 0,-3-7 0 16,3 5 0-16,0 3 0 0,3-8 0 0,0 5 0 16,-3-3-20-16,-1 3 2 0,7 3 0 0,-3-3 0 15,-3 3 0-15,0-3 0 0,3 8 0 0,-3-6 0 16,3 6 18-16,0 0 0 0,-3 0 0 0,0 6 0 16,3 7 62-16,-3-5 19 0,0 5 4 0,-3 0 1 31,3-2-99-31,0 2-20 0,0 0-4 0,2 1-1 0,-2-6 38 0,0-1 0 0,0 4 0 0,-6-11 0 15,3 8-24-15,-3-8 2 0,9 0 1 0,-9 0-871 16</inkml:trace>
  <inkml:trace contextRef="#ctx0" brushRef="#br0" timeOffset="152545.006">19335 1090 1465 0,'-6'0'64'0,"6"5"15"0,0 1-63 0,0-4-16 0,-3 9 0 0,3-3 0 15,0 5 20-15,-3-8 2 0,3 9 0 0,-3-1 0 16,0 0-10-16,3-5-1 0,0 5-1 0,-3-2 0 16,0 2-10-16,3-5 10 0,0 3-10 0,0-4 10 15,3-1-2-15,-3-6-8 0,0 0 12 0,0 0-488 16,0 0-99-16</inkml:trace>
  <inkml:trace contextRef="#ctx0" brushRef="#br0" timeOffset="152711.034">19311 1077 1879 0,'0'0'83'0,"0"0"17"16,0 0-80-16,0 0-20 0,0 0 0 0,0 0 0 16,0 0-26-16,0 0-10 0,0 0-1 0,0 0-1 15,0 0-43-15,0 0-9 0,0 0-2 0</inkml:trace>
  <inkml:trace contextRef="#ctx0" brushRef="#br0" timeOffset="153032.997">19403 1207 1850 0,'0'0'82'0,"-6"5"17"0,3-3-79 15,3 9-20-15,0-11 0 0,-3 3 0 0,3-3 0 0,0 0-11 0,0 0 2 0,0 0 0 16,0 0-11-16,0 0-3 0,0 0 0 0,0 0 0 15,0 0 34-15,0 0 6 0,0 0 2 0,0 0 0 16,0 0 9-16,6-3 3 0,-3-2 0 0,3-3 0 16,0-3-23-16,0 3-8 0,0-5 0 0,3 5 0 15,-3-5 0-15,3 8-13 0,0-9 1 0,-3 9 0 16,-3-3-8-16,0-2-2 0,3 7 0 0,-1-2 0 16,4 5 13-16,-3 0 9 0,-6 0-12 0,9 0 12 15,0 0 0-15,-3 5 0 0,6-2 0 0,-3 7 0 16,0-2 20-16,-3-3-3 0,-3 9 0 0,0-1 0 0,3-5 2 15,-3 2 0-15,0 4 0 0,0-1 0 0,3-5-6 0,-3 0-1 16,-9 2 0-16,3-4 0 0,3-6-12 0,0 7 0 16,-6-1 0-16,6-4 0 15,0-2-87-15,0 0-20 0,0 0-4 0,0 0-650 16</inkml:trace>
  <inkml:trace contextRef="#ctx0" brushRef="#br0" timeOffset="153189.982">19629 1127 1591 0,'0'0'70'0,"0"0"15"0,0 0-68 0,0 0-17 16,3 3 0-16,0 7 0 0,3-2 21 0,-3 3 1 15,0-3 0-15,0 5 0 0,-3 0-14 0,0-5-8 0,3 3 8 16,-3 2-8-16,3-5 0 0,-3-3 8 0,0-5-8 0,-3 8 0 16,0 3-9-16,3-11-7 0,0 0 0 0</inkml:trace>
  <inkml:trace contextRef="#ctx0" brushRef="#br0" timeOffset="153380.99">19591 984 1267 0,'-15'-8'56'0,"15"8"12"16,0 0-55-16,0 0-13 0,0 0 0 0,0 0 0 0,-6-5 154 0,6 5 28 15,0-8 6-15,0 8 0 16,0 0-200-16,6-5-41 0,-3-3-8 0,3 3-2 15,0-6 1-15,3 3 0 0,-1 3 0 0,1-3 0 16,0 0-7-16,0 3-2 0,0-3 0 0,0-6 0 16</inkml:trace>
  <inkml:trace contextRef="#ctx0" brushRef="#br0" timeOffset="153532.982">19739 828 518 0,'0'0'46'0,"0"0"-37"0,0 0-9 0,0 0 0 0,0 0 218 0,3 5 42 16,-3 3 8-16,0-2 1 0,0 2-146 0,0 2-30 15,0 3-5-15,0 1-2 0,3-1-31 0,0 8-7 16,-3-2 0-16,3 2-1 0,-3 3-7 0,3 2-2 15,-3-5 0-15,3 3 0 0,-3-3-20 0,3-2-4 16,-3 2-1-16,3-3 0 0,-6-4-13 0,3 4 0 16,3-10 0-16,0 5 0 0,0-5-9 0,0 3-8 15,0-9-2-15,3 4-609 16,-6-6-121-16</inkml:trace>
  <inkml:trace contextRef="#ctx0" brushRef="#br0" timeOffset="153710.998">19680 1077 2037 0,'0'0'44'0,"0"0"10"0,0 0 2 0,0 0 2 0,0 0-46 0,6-8-12 0,0 0 0 0,0-3 0 16,6 3 0-16,-3 3 0 0,3 0-10 0,-4-3 10 16,1 8-40-16,0 0-1 0,0-5-1 0,0 2 0 15,0 3 0-15,-3 0 0 0,3 0 0 16</inkml:trace>
  <inkml:trace contextRef="#ctx0" brushRef="#br0" timeOffset="153862.979">19897 1074 460 0,'0'0'41'0,"0"0"-33"0,0 0-8 0,0 13 0 0,0 1 298 0,-3 2 58 0,3 2 11 0,-3-5 2 0,3 6-244 0,0-6-49 16,0 0-9-16,0 1-3 0,6-1-42 0,-3-8-9 16,-3-5-1-16,0 0-1 0,0 0-11 0,3 13-17 15,-3-13 4-15,0 0 1 16,0 0-116-16,0 0-22 0,0 0-5 0</inkml:trace>
  <inkml:trace contextRef="#ctx0" brushRef="#br0" timeOffset="153994.049">19900 953 288 0,'0'0'25'0,"0"0"-25"16,-3 0 0-16,3 0 0 0,0 0 396 0,0 0 75 0,0 0 14 0,0 0 3 15,0 0-396-15,0 0-80 0,0 0-12 0,0 0-11 31,6 0-28-31,3 5-5 0,0-5-2 0,3 5 0 16,0-5-20-16,-3 3-4 0,3 2-1 0</inkml:trace>
  <inkml:trace contextRef="#ctx0" brushRef="#br0" timeOffset="154333.995">20097 1061 576 0,'0'0'25'0,"0"0"6"0,-3 0-31 0,-3 0 0 0,0 8 0 15,0-8 0-15,-3 0 251 0,0 0 44 0,3 5 9 0,-3-5 1 16,3 8-199-16,-6-3-40 0,0 3-8 0,0-2-2 0,6 7-24 15,0-5-6-15,-5 5-1 0,2-2 0 0,3 2 3 0,3 0 0 16,0 0 0-16,-3 1 0 0,3-1-10 0,0-5-2 16,6 5 0-16,3-8 0 0,-6-5-6 0,6 6-2 15,-6-6 0-15,9 7 0 0,0-7-8 0,2 0 0 16,-5 0 0-16,0 0 0 0,3-7 0 0,0 1-12 16,-3 1 2-16,3-3 1 15,-3-3-19-15,0 4-4 0,0-1-1 0,-3 2 0 16,3-2 8-16,-3-2 1 0,-3 2 1 0,3 0 0 0,-6 3 23 0,3-3-9 15,0 2 9-15,0 6 0 0,0 0 0 0,0 0 0 16,3-5 0-16,-3 5 0 0,0 0 0 0,0 0 0 16,0 0 0-16,0 0 0 0,0 5 0 0,0 3 0 15,3 3 12-15,0 2-3 0,0-5-9 0,0 5 10 16,0-5-10-16,0 3 10 0,3-3-18 0,0-3-4 16,0 3-1-16,-3-3 0 0,-3-5 3 0,0 0 1 15,6 6 0-15,-1-4 0 16,-5-2-139-16,0 0-28 0,6-2-6 0</inkml:trace>
  <inkml:trace contextRef="#ctx0" brushRef="#br0" timeOffset="154565.982">20186 855 1504 0,'0'0'67'0,"0"0"13"0,0 0-64 0,3 10-16 0,0-2 0 0,0 0 0 15,0 3 12-15,3 2 0 0,0 0-1 0,-3 3 0 0,-3 8 10 16,3-6 3-16,-3 3 0 0,3 6 0 0,0-3 13 0,0-3 3 16,-3-3 1-16,3 4 0 0,0-4-7 0,0 3-2 15,0-2 0-15,-3-6 0 0,3 0-32 0,-1-7-11 16,-2 2 0-16,3-1 0 16,0-1-143-16,-3-6-29 0,9 5-5 0,-9-5-2 0</inkml:trace>
  <inkml:trace contextRef="#ctx0" brushRef="#br0" timeOffset="154750.034">20412 1077 460 0,'-9'0'41'0,"9"0"-33"16,-6 5-8-16,3 3 0 0,3-3 336 0,3 3 66 16,-3 3 13-16,3 2 2 0,0-5-285 0,0 3-58 0,-3 2-11 0,-3-5-3 31,0 5-99-31,3-5-20 0,3 3-4 0,0-3-1 0,-6-1 64 0,3-7 0 0,0 0 16 0,0 0-3 15,0 11-22-15,0-11-5 0,0 0-1 0,0 0-857 16</inkml:trace>
  <inkml:trace contextRef="#ctx0" brushRef="#br0" timeOffset="154928.087">20347 958 2077 0,'0'0'92'0,"0"0"19"0,0 0-89 0,0 0-22 0,0 0 0 0,0 0 0 16,0 0 0-16,3 8 0 0,-3-8 0 0,3 10 0 15,3-2-28-15,0-2-4 0,-6-6-1 0,5 7 0 0,4-1 12 0,0-4 2 16,-9-2 1-16</inkml:trace>
  <inkml:trace contextRef="#ctx0" brushRef="#br0" timeOffset="155307.992">20516 1087 633 0,'-9'0'28'0,"6"0"6"16,0 0-34-16,3 0 0 0,0 0 0 0,0 0 0 0,0 0 270 0,0 0 47 0,6-5 10 0,6 5 1 15,0-8-260-15,0 3-53 0,-3 5-15 0,0-5 0 16,0 2 25-16,3-2-1 0,-6-3 0 0,3 8 0 15,0-6-6-15,0 6-2 0,-1 0 0 0,-2 0 0 16,-6 0-16-16,9 6 0 0,-9-6-8 0,3 0 8 31,0 8-44-31,0 0-4 0,-3 2 0 0,-3-2 0 16,0 0 9-16,-3 3 2 0,-3-3 0 0,1 5 0 0,-7 0 12 0,3 0 2 0,0 1 1 0,3-1 0 16,-3 0 22-16,0 0 0 0,0-2 0 0,3-3 8 15,0 5 24-15,0-8 5 0,3 1 1 0,3-4 0 16,3-2-2-16,0 0-1 0,3 5 0 0,3 1 0 15,3-4-7-15,3 4 0 0,0-6-1 0,3 0 0 16,-3 0-6-16,3-6-1 0,3 6 0 0,0-2 0 16,-4 2-10-16,4 0-2 0,-3 0-8 0,0-6 12 0,0 6-12 15,0-5-12-15,-6 3 3 0,0 2 0 16,3-6-39-16,-6 6-8 0,-1 0-2 0,-5 0-775 16</inkml:trace>
  <inkml:trace contextRef="#ctx0" brushRef="#br0" timeOffset="155526.031">20513 1154 1458 0,'0'0'64'0,"0"0"14"0,0 0-62 0,0 0-16 15,0 0 0-15,0 0 0 0,9-8 15 0,0 2 0 0,-9 6 0 16,9-5 0-16,0 0 50 0,0 2 11 0,0-2 1 0,3 5 1 15,-3 0-24-15,3 0-5 0,-3 0-1 0,3-5 0 16,-1 5-32-16,1-3-6 0,3 3-2 0,-3 0 0 31,0 0-192-31,0-5-40 0</inkml:trace>
  <inkml:trace contextRef="#ctx0" brushRef="#br0" timeOffset="155926.985">20835 1064 1278 0,'0'0'56'0,"0"0"12"0,0 0-54 0,0 0-14 0,0 0 0 0,0 0 0 0,-6 0 18 15,0 0 1-15,-3 5 0 0,3-5 0 0,0 5 17 16,0 3 3-16,0 0 1 0,0 3 0 0,-3 2 29 0,3-5 7 16,0 0 0-16,-3 2 1 0,6 9-29 0,-2-6-7 15,2-5-1-15,0 5 0 0,-3 1-8 0,6-7-3 16,0-7 0-16,3 11 0 0,-3-11-29 0,0 0 0 15,6 8 0-15,2-3 0 0,1-5 12 0,0 6-1 16,-3-6 0-16,3 0 0 0,0-6-11 0,0 1 0 16,0 0 0-16,3-3 0 0,-3 2 0 0,-3-1-14 15,-3-1 5-15,-3-6 1 0,3 9 8 0,-3-3 0 16,3-2 0-16,0 2 0 0,0 0 0 0,-3 2 0 16,0-4 0-16,0 2 0 0,0 3 0 0,0 5 0 15,0 0-10-15,0 0 10 0,0 0 40 0,0 0 16 0,0 0 2 16,0 0 1-1,0 0-101-15,0 0-20 0,0 10-4 0,3 3-1 0,0-5 67 0,0 3 8 0,-3 2 4 16,0-5 0-16,3 5-12 0,3 1 0 0,-1-9-9 0,1 3 9 16,3-3-10-16,-9-5 10 0,0 0-10 0,6 8 10 31,6-3-108-31,-3-5-16 0,0 6-4 0</inkml:trace>
  <inkml:trace contextRef="#ctx0" brushRef="#br0" timeOffset="156143.009">20960 865 230 0,'0'0'20'0,"0"0"-20"15,0 0 0-15,0 0 0 0,0 0 348 0,0 0 66 16,0 0 13-16,6 8 2 0,-3-3-339 0,3 3-68 16,-6-2-14-16,3 7-8 0,-3 3 20 0,3 2-1 15,0 1-1-15,-3-1 0 0,0 9 27 0,0-1 6 16,0 1 1-16,0-6 0 0,0 3-33 0,0-3-7 15,0-3 0-15,0 1-1 0,0-3-22 0,-3-3-4 16,6-2-1-16,-3 2 0 16,0-11-45-16,0 9-10 0,0-11-1 0</inkml:trace>
  <inkml:trace contextRef="#ctx0" brushRef="#br0" timeOffset="156334.99">20856 990 2023 0,'0'0'89'0,"0"0"19"0,0 0-86 0,0 0-22 0,6 2 0 0,0 3 0 15,0 1 0-15,2-6-12 0,1 0 2 0,-3-6 0 16,6 6 10-16,0 0 0 0,0 0 8 0,0-5-8 16,0 5 46-16,0 0 5 0,0 5 1 0,0-5 0 15,-1 0-93-15,1 0-19 0,0 0-3 0</inkml:trace>
  <inkml:trace contextRef="#ctx0" brushRef="#br0" timeOffset="156492.979">21121 1103 2214 0,'0'0'98'0,"0"0"20"0,-3 11-94 0,3-3-24 0,3 5 0 0,0-2 0 0,0 2 0 0,-1 0 9 15,-2-5-9-15,3 5 0 16,0-7-17-16,-3 7-11 0,3-11-1 0,-3-2-1 0,0 0 6 0,0 0 2 15,0 0 0-15,0 0 0 16,0 0-105-16,0 0-21 0</inkml:trace>
  <inkml:trace contextRef="#ctx0" brushRef="#br0" timeOffset="156665.979">21109 966 2145 0,'0'0'47'0,"0"0"9"0,0 0 3 0,0 0 2 0,0 0-49 16,0 0-12-16,9-3 0 0,0 3 0 16,-9 0-39-16,5 0-10 0,4 0-3 0,0 0 0 0,-3 0 42 0,3 0 10 0,-3 8 0 0,3-8 0 31,3 5-156-31,-3 3-28 0,-3-8-7 0,3 6-1 0</inkml:trace>
  <inkml:trace contextRef="#ctx0" brushRef="#br0" timeOffset="156907.992">21249 1101 230 0,'0'13'10'0,"-3"-5"2"0,-3-3-12 0,0 8 0 0,3-5 0 0,0 3 0 15,-3 2 340-15,3 0 66 0,3 1 13 0,0-6 2 16,0 5-317-16,3-8-64 0,-3 3-13 0,6-3-3 16,0 1-2-16,0-4-1 0,-6-2 0 0,9 5 0 15,-1-5 3-15,1 0 1 0,-3 0 0 0,0-5 0 16,3 3-9-16,0-4-1 0,-3 1-1 0,0-3 0 16,0 3 2-16,-3-3 1 0,0-3 0 0,-3 3 0 0,0 0-1 15,-3-2-1-15,0 2 0 0,-3 0 0 0,3-3-7 16,-3 3 0-16,0-5-8 0,-3 3 12 0,0 2-12 15,0 0 0-15,0 2 0 0,1-2 0 0,-1 3-21 0,9 5-1 16,-6-5 0-16,6 5 0 16,0 0-15-16,0 0-3 0,-6 0-1 0,6 0 0 15,0 0-44-15,0 0-9 0,9-3-2 0</inkml:trace>
  <inkml:trace contextRef="#ctx0" brushRef="#br0" timeOffset="157199.979">21418 1074 288 0,'3'8'25'15,"0"0"-25"-15,-3 3 0 0,3-3 0 0,0 5 368 0,-3 0 69 0,3-2 14 0,0 2 2 16,0 0-324-16,-3 0-65 0,3-5-12 0,-3-2-4 16,0-6-31-16,0 13-6 0,0-13-2 0,0 0 0 15,0 0 22-15,0 0 4 0,0 0 1 0,0 0 0 16,0 0-8-16,0 0-2 0,0 0 0 0,0 0 0 16,6 0-16-16,0-5-10 0,0 5 12 0,0-8-12 15,-3 2 0-15,3-2 0 0,3 3 0 0,0-8 0 16,0 5 0-16,-3-5 0 0,2 2 0 0,1-2 0 15,3 0-9-15,-3-1 1 0,6 1 0 0,-3 0 0 16,0 5-26 0,0-3-5-16,0 9-1 0,0-4 0 0,-3 6 40 0,-1 6 0 0,1 2 0 0,3 0 0 15,0 2 21-15,-6 3 12 0,3 9 3 0,0-4 0 16,0 1-16-16,-3-3-4 0,0 2 0 0,-6 1 0 0,3-6-8 16,0 0-8-16,3 0 12 0,0-7-12 15,-3 7-107-15,3-11-28 0</inkml:trace>
  <inkml:trace contextRef="#ctx0" brushRef="#br1" timeOffset="164496.008">16620 878 172 0,'0'0'16'0,"0"0"-16"0,0 0 0 0,0 0 0 15,0 0 131-15,0 0 23 0,0 0 5 0,0 0 1 16,-3-5-80-16,3 5-16 0,0 0-4 0,0 0 0 16,0 0-31-16,0 0-6 0,-3 5-2 0,6 3 0 15,3-2 1-15,-3 2 0 0,-3 5 0 0,0 0 0 16,0 6-3-16,0-1-1 0,0 3 0 0,0 6 0 0,0-1-10 0,3 6-8 15,0 0 12-15,-3 2-12 0,-6-2 0 0,3-6 0 16,6 6 0-16,-3 0 0 0,-6 2 0 0,3-2 0 16,0 0 0-16,3 7 0 0,0 1 12 0,0 0-12 15,3-1 12-15,-3-2-12 0,-3 6 15 0,0-6-4 16,3 3-1-16,3-1 0 0,0 1-10 0,-3 5 8 16,-6-8-8-16,6 11 8 0,6-3-8 0,-3-6 0 15,-3 6 0-15,0-5 8 0,0 5-8 0,0-5 0 16,3 5 0-16,-3 0 8 0,0-3-8 0,0 0 0 15,3 1 0-15,-3-1 0 0,-3 0 0 0,3-5 15 16,6 3-3-16,-6-6 0 0,0 3-20 0,-3-8-5 16,-3 8-1-16,6-10 0 0,-3-1 14 15,3 1-9-15,0-1 9 0,0-2-8 0,0 3 0 0,0-1 0 16,0-5 0-16,-3 8 0 0,0-2 8 0,0-1 0 0,0-5 0 0,3 6-8 16,0-1 8-16,0 6-12 0,-6-5 12 0,6 4-12 15,-3 1 4-15,6-3 0 0,0 3 0 0,-6 5 0 16,0-5 8-16,-3 2 0 0,9-2 0 0,-3 0-8 15,-3 2-24-15,0-2-4 16,-3-3 0-16,6 3-1 0,0-1 37 0,0-4 0 0,-3 5 0 0,3-6 0 16,3-2 0-16,-6 2 0 0,0 1 0 0,0-1 0 15,0 1 0-15,3-1 0 0,-3 1 14 0,0-1-4 16,0 0-10-16,3-4-12 0,0 1 2 0,-3-1 1 16,1 1 9-16,-4 4 12 0,6-1-2 0,-3-4-1 15,0 1-22-15,0 9-5 0,3-5-1 0,0-1 0 16,0-5-11-16,0-2-2 15,0 2-1-15</inkml:trace>
  <inkml:trace contextRef="#ctx0" brushRef="#br1" timeOffset="165604.979">18977 873 230 0,'0'0'20'0,"0"0"-20"0,0 0 0 0,-6 0 0 0,4-5 118 0,2 5 19 16,0 0 4-16,0 0 1 0,0 0-73 0,0-3-14 15,0 3-3-15,0 0-1 0,0 0-21 0,0 0-4 16,0 0-1-16,0 0 0 0,0 0-16 0,-3 8-9 16,0 5 10-16,0 6-10 0,6-3 8 0,-3 13-8 15,-3 0 0-15,3 11 0 0,-3 2 9 16,0 6-9-16,-3-3 8 0,0 2-8 0,0 3 16 0,0 9-1 15,3-1-1-15,0 8 0 0,-3 0-14 0,3 0 0 16,0-2 0-16,0 2-10 0,3 0 10 0,-3 3 0 16,0-8 0-16,0 5 0 0,3 3 0 0,-3-8 0 15,3 2 0-15,-3-5 0 0,0 11 0 0,3 0 8 16,0-3-8-16,0-2 0 0,0-4 0 0,-3 4 8 16,3-3-8-16,-3-3 0 0,3 0 0 0,-6-5 0 0,3 5 0 15,0-5 0-15,0-8 0 0,0 0 0 0,3 8 0 16,-3-8 0-16,0 0 9 0,-3 3-9 0,3-3 12 15,0 0-12-15,-3-6 16 0,4 4-3 0,-4-1-1 0,6-2 0 16,-3-1-1-16,3-2-1 0,-3 6 0 0,0 2 0 16,3 0-10-16,0 0 8 0,-3 0-8 0,0-3 8 15,3-2-8-15,0-3 0 0,0-6 0 0,0 1 0 16,-3-5 0-16,3-6 0 0,0 3 0 0,-3-3 0 16,3-8 0-16,-3 0 0 0,3 0 0 0,0-7 0 15,-3 2 0-15,3-3 0 0,0 3 0 0,0-8 0 16,0 0 0-16,0 0 0 0,0 0 0 0,0 8 0 15,3 2-53-15,-3 4-7 0</inkml:trace>
  <inkml:trace contextRef="#ctx0" brushRef="#br1" timeOffset="166847.99">20814 1421 576 0,'0'0'12'0,"0"0"4"0,0 0 0 0,0 0 0 0,0 0-16 0,0 0 0 0,-3-5 0 0,3-3 0 16,0 8 54-16,0 0 8 0,0 0 2 0,6-6 0 15,3 1 0-15,-3 2 0 0,-3-2 0 0,6 0 0 16,-9 5-52-16,9-3-12 0,-9 3 0 0,9 0 0 16,3-5 0-16,-4 5 0 0,1-5 0 0,0 2 0 15,0 3 0-15,3 0 0 0,0 0 0 0,0 0 0 16,0 0 54-16,0 0 8 0,0 0 2 0,3 0 0 31,-4-5-103-31,1 10-20 0,3-5-4 0,0 0-1 0,0 8 103 0,0-8 20 0,3 0 4 16,0 0 1-16,2 0-52 0,1 0-12 0,-6 0 0 15,3 0 0-15,9 0 0 0,-3 5 0 0,2-5 0 0,-2 0 0 16,0 0 54-16,0 0 8 0,3 3 2 0,-1-3 0 16,-2 5-52-16,0-5-12 0,0 0 0 0,0 5 0 0,-3-5 0 15,-1 3 0-15,1-6 0 0,0 3 0 0,3 3 0 0,-3-3 0 16,2 0 0-16,1-3 0 0,0 3 54 0,0 0 8 16,-3-5 2-16,-3 5 0 15,2-8-103-15,-5 8-20 0,0-5-4 0,0 5-1 16,-3-5-102-16,0 2-21 0,6-2-4 0,-18 5-1 0</inkml:trace>
  <inkml:trace contextRef="#ctx0" brushRef="#br1" timeOffset="170643.99">21838 860 403 0,'0'0'36'0,"0"0"-36"0,0 0 0 0,0 0 0 16,-6 0 132-16,0 5 19 0,6 3 4 0,-6-3 1 16,3 3-89-16,0 6-18 0,-3-6-3 0,3 10-1 15,-3-5-20-15,0 6-4 0,3-6-1 0,0 8 0 16,-3 3-4-16,3-3-2 0,3 3 0 0,0 2 0 16,0 1-14-16,0 5 9 0,0-3-9 0,3 3 8 15,-3-1-8-15,-3 1 0 0,0-6 0 0,3 4 8 16,-3 1-8-16,3 1 0 0,-6 2 0 0,6-4 8 15,-2-1-8-15,-1 2 8 0,0 6-8 16,3-2 8-16,-3-3-8 0,-3-1 8 0,6 4-8 16,-3 10 8-16,0-6-8 0,0 1 0 0,0-3 0 0,3 3 8 15,0-6-8-15,0 3 0 0,-3-8 0 0,-3 3 8 0,3 0 3 0,3-6 0 16,-3 6 0-16,3-5 0 0,3-1-1 0,-3 0 0 16,0-2 0-16,0 3 0 0,-3-1-10 0,3 3 8 15,3 0-8-15,-3 1 8 0,0 1-8 0,0-7 0 16,0 3 0-16,3-1 8 0,-3 0-8 0,3-4 0 15,0 1 0-15,-3 4 0 0,-6-1 0 0,3 1 0 16,0-6 0-16,0 3 0 0,3 2 0 0,-3-5 0 16,0 3 0-16,0 3 0 0,-3-1 0 0,0-5 0 0,0 3 0 15,0 3 0-15,3-9 0 0,-3 3 0 0,0-2 0 16,0 2 0-16,3-3 0 0,3-4 0 0,-3 2 0 0,0-1 0 16,-3 7 15-16,3-9 7 0,6 5 2 0,0-4 0 15,0-1-39-15,-3 3-7 0,-3 0-2 0,3-1 0 16,0 4 24-16,-3-1 0 0,0 4 0 0,3 1 0 15,0 4 0-15,0-9 0 0,-3 9 0 0,0-3 0 16,3 0 0-16,3-3 0 0,-3 3-9 0,0-6 9 16,0 3 0-16,0-2 0 0,0-3 0 0,0 2 0 15,-3 1 0-15,3-3 0 0,3 2 0 0,0-2 0 16,-3 5 0-16,-3-5 0 0,0 8 0 0,0-6 0 16,1 1 0-16,-1 5 8 0,3-1-8 0,0 4 12 15,0-3-12-15,0-3 9 0,-3 5-9 0,3-5 8 16,0 3 0-16,0-8 0 0,0 3 0 0,0-1 0 15,-3 1-8-15,6-1 0 0,0-2 0 0,0 3 8 0,-6-6-8 16,0 0 0-16,0-5 0 0,0 3 0 0,0-3-15 0,3-3-5 16,3-2 0-16</inkml:trace>
  <inkml:trace contextRef="#ctx0" brushRef="#br0" timeOffset="179610.041">15132 1741 230 0,'0'0'10'0,"0"0"2"0,0 0-12 0,0 0 0 0,0 0 0 0,0 0 0 15,0 0 174-15,0 0 32 0,3-5 6 0,-3 5 2 16,6-3-116-16,-6 3-23 0,3-5-5 0,-3 5-1 15,0 0-2-15,9 0-1 0,-3 0 0 0,2 5 0 16,-2-2-3-16,0 2-1 0,0 3 0 0,0 2 0 16,3-2-18-16,0-2-3 0,0 2-1 0,-3 5 0 15,3 0-10-15,0-5-2 0,0 3-1 0,3-6 0 16,-3 3-7-16,0-3 0 0,-1 3-1 0,-2-3 0 16,0-2-11-16,0 2-8 0,0 1 12 0,-6-6-12 15,6 0 16-15,-6 0-3 0,0 0-1 0,9 0 0 0,-9 0 4 16,6 0 1-16,-6 0 0 0,6-6 0 15,-3-2-53-15,3 3-12 0,0-3-1 0,0-2-1 0,-3 2 105 0,6-3 21 16,-3-2 4-16,0 0 0 0,3-1-56 0,0-2-12 16,0-2-3-16,-1-1 0 0,1 1-1 0,0-3 0 15,-3 2 0-15,6 3 0 0,-3-2 1 0,3 5 0 16,-6-6 0-16,3 6 0 0,-3 0-9 0,0-1 0 16,-3 6 9-16,3-2-9 0,-3 7 0 0,-3 3 0 15,6-5 0-15,-6 5 0 16,0 0-27-16,0 0-3 0,3-11-1 0,-3 11 0 15,6-2-120-15,-6 2-24 0,0 0-5 0</inkml:trace>
  <inkml:trace contextRef="#ctx0" brushRef="#br0" timeOffset="181621.995">17453 1767 925 0,'0'0'40'0,"0"0"10"0,0 0-40 0,0 0-10 0,0 0 0 0,0 0 0 16,0 0 44-16,0 0 6 0,6 0 2 0,3 0 0 15,-3 0-2-15,0 0 0 0,-6 0 0 0,9 6 0 16,3 2 18-16,-6-3 3 0,0-2 1 0,0 7 0 0,3-2 2 0,0-3 1 15,-3 1 0-15,3 2 0 0,0-3-43 0,3 3-9 16,-1-3-2-16,-2 3 0 0,-6-3-11 0,3-2-2 16,0 2-8-16,-6-5 12 0,0 0-12 0,0 0 8 15,0 0-8-15,6 6 0 0,3-6 8 16,-9 0-8-16,0 0 0 0,0 0 0 0,9 2 60 0,-9-2 5 16,0 0 2-16,0 0 0 0,9-2-50 0,-3 2-9 15,3 0-8 1,-9 0 9-16,-6 0-57 0,0-6-11 0,6 6-2 0,-3-8-1 15,0 8 62-15,9-5 0 0,6-3 16 0,-3-2-3 0,-6 2-3 0,3 0-1 16,0-3 0-16,0-2 0 0,-3 0 0 0,3-1 0 16,8 1 0-16,-2-5 0 0,3 2-9 0,-3 0 8 0,3 0-8 0,0 3 8 15,0-6 0-15,0 1 0 0,-3 2 0 16,-1 5 0-16,1-2 0 0,-6 0-8 0,0 0 12 0,3 5-4 16,-3-3-8-16,0 8 0 0,0-2 0 0,-6 5 0 15,0 0 0-15,0 0 0 0,3-8 0 0,-3 8 0 31,0 0-38-31,0 0-3 0,0 0-1 0,0 0 0 16,6 0-35-16,0-5-7 0,-6 5-2 0,0 0-714 0</inkml:trace>
  <inkml:trace contextRef="#ctx0" brushRef="#br0" timeOffset="182965.982">15138 2511 57 0,'0'0'0'15,"0"0"0"-15,0 0 0 0,0 0 0 0,0 0 251 0,0 0 45 0,0 0 8 0,0 0 3 16,0 0-239-16,0 0-48 0,0 0-10 0,6 13-2 16,0-5 20-16,0 3 3 0,-1 2 1 0,1-5 0 15,0 5 28-15,0-2 7 0,-3 2 1 0,3-3 0 16,3 1-14-16,-6-6-2 0,3 9-1 0,0-12 0 16,0 3-23-16,-3 1-4 0,-3-6 0 0,0 0-1 15,0 0-7-15,0 0 0 0,9 8-1 0,-6-3 0 16,-3-5 1-16,0 0 0 0,0 0 0 0,0 0 0 15,6-5 6-15,0 5 2 0,0-8 0 0,-3-3 0 0,0 3-14 16,3 0-2-16,3-2-8 0,0 2 12 0,-1-5-1 0,-2-9-1 16,3 4 0-16,0-1 0 0,0-7 2 0,3-1 1 15,3 1 0-15,0-6 0 16,3 6-1-16,-3-1 0 0,0 1 0 0,-4 2 0 16,-2 8-59-16,3 3-12 0,-3 2-2 0,0-2-1 0,0 0 87 15,-3 5 18-15,3 3 3 0,-3-3-650 16,0 8-131-16</inkml:trace>
  <inkml:trace contextRef="#ctx0" brushRef="#br0" timeOffset="183694.995">17507 2559 172 0,'0'0'16'0,"0"0"-16"0,0 0 0 0,0 0 0 16,0 0 124-16,0 0 23 15,0 0 4-15,0 0 1 0,0 0-92 0,3-3-17 0,-3-2-4 0,0-3-1 16,0 8 49-16,0 0 9 0,-3-6 3 0,3 6 0 16,6 0 2-16,-6 0 1 0,0 0 0 0,0 0 0 15,9 6-42-15,-3-4-8 0,-3 9-1 0,3-3-1 16,0 2-4-16,0 4-1 0,3-4 0 0,-6 3 0 16,0 3-13-16,6-2-2 0,-1-1-1 0,1-5 0 15,-6-3-29-15,6 3 8 0,3 3-8 0,-3-4 0 16,-9-7 9-16,0 0-1 0,0 0 0 0,9 0 0 15,6-5 8-15,-3 3 2 0,-6-1 0 0,3 0 0 16,0-7-6-16,0 2 0 0,-1-6-1 0,-2 1 0 16,0 0-59-16,3 0-12 0,0-6-3 0,3 3 0 0,-3-2 47 0,3-1 16 15,0-7-9-15,0 5 9 0,0 2 28 0,3 1 10 16,-3-9 2-16,2 6-634 31,-2 3-127-31</inkml:trace>
  <inkml:trace contextRef="#ctx0" brushRef="#br0" timeOffset="184839.993">20123 2545 1155 0,'0'0'25'0,"0"0"6"0,0-2 1 0,0 2 0 0,0 0-32 0,0 0 0 16,0 0 0-16,0 0 0 0,0 0 36 0,0 0 0 15,0 0 0-15,6 8 0 0,-6-8 18 0,6 5 4 16,0 3 1-16,0-3 0 0,3 0-7 0,-3 3 0 16,-6-8-1-16,6 6 0 0,3 2-8 0,-3-8-2 15,-3 0 0-15,3 2 0 0,3 1-12 0,-3-3-2 16,0 3-1-16,0 2 0 0,0-10-3 0,0 2-1 0,0 3 0 0,-1-3 0 15,-5 1-2-15,3-4-1 0,-3 6 0 0,3-2 0 16,-3 2-9-16,0 0-2 16,6-3 0-16,-3 0 0 0,0-2-8 0,-3 5 10 0,0 0-10 0,0 0 10 15,0 0-10-15,0 0 10 0,0 0-10 0,3-5 10 16,0 2-10-16,0-2 12 0,-3 5-12 0,0 0 12 16,3-8-4-16,0 3 0 0,0-3 0 0,3 2 0 15,-6-2 8-15,0 3 0 0,6-3 1 0,-3 3 0 16,-3-8 3-16,3 5 1 0,6-3 0 0,0-2 0 15,-3-6-10-15,3 4-3 0,0-4 0 0,3 6 0 16,3-6 9-16,-4-2 2 0,1-3 0 0,3 8 0 16,-3-2-19-16,0 5 0 0,-3-6 0 0,3 6 0 15,3 0 0-15,-6 5 0 0,0-3 0 0,-6 3 0 16,3 0 0-16,-1 3 0 0,1 0 0 0,-6 5 0 16,0 0 0-16,0 0 0 0,9-3 0 0,-9 3 0 15,0 0-150-15,0 0-34 0,9-3-6 16,-3 1-693-16</inkml:trace>
  <inkml:trace contextRef="#ctx0" brushRef="#br0" timeOffset="185993.987">17873 2315 633 0,'0'0'28'0,"0"0"6"0,0 0-34 0,0 0 0 16,0 0 0-16,0 0 0 0,0 0 41 0,0 0 2 15,3-5 0-15,-3 5 0 0,0 0-12 0,0 0-3 16,0 0 0-16,0 0 0 0,6-5 20 0,-6 5 3 15,3-3 1-15,-3 3 0 0,3-8-8 0,-3 8-2 16,0 0 0-16,3-5 0 0,-3 5-6 0,0 0 0 16,0 0-1-16,3-6 0 0,-3 1-22 0,0 5-4 15,0 0-1-15,0 0 0 0,0 0-8 0,3-3 0 16,0-2 0-16,-3 5 0 0,0 0 0 0,0 0 0 0,0 0 0 0,0 0 0 16,0 0 0-16,0 0-11 0,0 0 11 0,0-8-8 15,0 3 8-15,0 5-13 0,0 0 5 0,0 0 8 16,0-8-16-16,0 8 5 0,0 0 1 0,0 0 0 15,0 0 10-15,0 0 0 0,0 0 0 0,0 0 0 16,0 0 13-16,0 0 5 0,0 0 1 0,0 0 0 16,0 0 13-16,0 0 4 0,0 0 0 0,0 8 0 15,-3-3 9-15,0 8 3 0,-3-5 0 0,0 3 0 16,0 0-8-16,-3 4 0 0,0 1-1 0,0 3 0 16,-3-6-16-16,1 6-3 0,2-6-1 0,-3 3 0 15,0 0-19-15,0-3 10 0,3 0-10 0,0-5 8 16,3 3-8-16,0-4 0 0,0 1 0 0,3 0 0 0,0-5-16 15,3 5-6-15,0-8-1 0,0 0-524 16,6 0-105-16</inkml:trace>
  <inkml:trace contextRef="#ctx0" brushRef="#br0" timeOffset="188317.982">15051 3307 813 0,'-6'-13'36'0,"6"13"8"0,0 0-36 0,0 0-8 0,0-8 0 16,0 5 0-16,0 3 67 0,0 0 11 0,0 0 2 0,0 0 1 15,0 0-15-15,12 6-3 0,-3-1-1 0,0 0 0 16,0 3-24-16,-3 0-5 0,3 3-1 0,-3 2 0 15,0-5 8-15,3 0 0 0,0 3 1 0,3-6 0 16,-3 5-13-16,-3 1-4 0,-3-3 0 16,5-3 0-16,1 0-8 0,-9-5-1 0,0 0-1 0,0 0 0 15,6 3 0-15,-6-3 0 0,9 0 0 0,-3-3 0 16,0 3 7-16,-3-5 2 0,0-3 0 0,3 3 0 16,-3-6-7-16,0 1-2 0,3-3 0 0,0-1 0 15,3-4-5-15,0-1-1 0,-3-2 0 0,3 3 0 16,0-9 2-16,0 1 0 0,-1 7 0 0,-2-7 0 15,3 2 8-15,-3 3 2 0,3-3 0 0,3 3 0 0,3 2-4 16,-3 3 0-16,-3-2 0 0,0-1 0 16,-6 6-16-16,6 0 0 0,0 5 8 0,-6-3-8 15,0 9 0-15,0-6 0 0,2 5-8 0,-5 3 8 16,0-3-47-16,0 3-3 16,9-5-1-16,-3 0 0 0,-3 2-158 0,-3 3-32 15</inkml:trace>
  <inkml:trace contextRef="#ctx0" brushRef="#br0" timeOffset="189426.987">15039 3829 115 0,'0'0'0'0,"0"0"10"0,0 0-10 0,0 0 0 16,0 0 0-16,0 0 0 0,0 0 177 0,6 5 34 0,-3 3 6 0,3-6 2 15,-3 4-135-15,3-1-28 0,-3 0-4 0,6 3-2 16,-6-2 18-16,3 1 4 0,0-1 1 0,0 2 0 15,-3 0 1-15,3-3 0 0,0 0 0 0,0-2 0 16,-3 2-36-16,3 0-7 0,0-2-2 0,-6-3 0 16,6 5-19-16,0 1-10 0,0-4 10 15,-6-2-10-15,0 0 13 0,6 0-3 0,-1 0-1 0,-5 0 0 16,0 0 7-16,0 0 0 0,0 0 1 0,9-2 0 16,-3 2 3-16,-3-8 1 0,0 2 0 0,3 1 0 15,-3-3-1-15,3 0 0 0,0 3 0 0,0-8 0 16,-3 0-5-16,3-1-2 0,0-2 0 0,0 1 0 15,0-4 0-15,3-2 0 0,-3 2 0 0,0-7 0 16,6 5-1-16,-3 2 0 0,0 1 0 0,-1-4 0 16,1 4-12-16,0 5 0 0,0 0 0 0,0 2 0 15,-3 3 0-15,3 0-15 0,0 3 2 0,0-3 0 16,0 3-124-16,0-1-25 16</inkml:trace>
  <inkml:trace contextRef="#ctx0" brushRef="#br0" timeOffset="190250.005">17581 3776 806 0,'0'0'72'0,"0"0"-58"0,-6 0-14 15,6 0 0-15,0 0 82 0,0 0 14 0,0 0 2 0,0 0 1 16,0 0-46-16,0 0-9 0,9-3-1 16,-9 3-1-16,0 0 20 0,0 0 4 0,6 5 1 0,0 3 0 15,0-3-10-15,-3 6-1 0,-3-3-1 0,6 3 0 16,6-1-9-16,-3 1-2 0,-6-3 0 0,6 0 0 16,0 2 24-16,-3-2 5 0,-3 0 1 15,-3-8 0 1,9 5-94-16,-3 1-18 0,-6-6-4 0,6 5-1 15,-6-5 83-15,0 0 17 0,9 3 3 0,-9-3 1 16,0 0-89-16,0 0-19 0,6-3-3 0,-1 3-1 0,1-11 51 0,-3 3 24 0,3 1-3 16,0-7 0-16,3 1-3 0,0 0-1 0,-3-6 0 0,6 1 0 15,-3-3-5-15,3-6-2 0,3 3 0 0,-3-2 0 16,3-6-10-16,-1 3 12 0,1 5-12 0,-3-2 12 0,3-1-12 16,-6 6 0-16,3 3 0 0,-6-1 0 0,3 6 0 0,-3 2 0 15,0 1 0-15,0-1 0 0,-3 3-12 0,0 0-7 16,0 6-1-16,0-1-1 15,-3 3-176-15,3 0-35 16</inkml:trace>
  <inkml:trace contextRef="#ctx0" brushRef="#br0" timeOffset="191102.993">19992 3805 1220 0,'0'0'27'0,"0"0"5"0,0 0 2 0,0 0 0 0,0 0-34 0,3 5 0 0,-3-5 0 0,6 5 0 15,3 1 16-15,-3 2-3 0,3-3-1 0,-3 5 0 16,3 1 40-16,-3-6 8 0,3 6 2 0,3-1 0 16,-3-2 2-16,0 3 1 0,-3-3 0 0,0 2 0 15,3-2-26-15,2-2-6 0,-5 2-1 0,3 0 0 16,-3-3-12-16,0-2-4 0,0-1 0 0,-6-2 0 16,0 0-6-16,6 3-2 0,-6-3 0 0,0 0 0 15,0 0 4-15,6 0 1 0,0-3 0 0,3 1 0 16,-3-1 10-16,-3-5 1 0,3-3 1 0,-3 3 0 0,3-5-11 15,3 0-2-15,0 0-1 0,0-6 0 16,-3 1-11-16,2-1 10 0,4-2-10 0,0 0 10 16,0-3-2-16,3 3-8 0,-3-6 12 0,3 9-4 0,0-3 4 0,0 5 1 15,-3 0 0-15,-4 3 0 0,4 0-13 0,0-1 0 16,0 1 0-16,-3 8 0 0,-3-6 0 0,0 9 0 16,3-6 0-16,-3 2 0 0,0 6 0 0,-6 0 0 15,6-8 0-15,-6 8 0 16,0 0-48-16,0 0-13 0,6 0-3 0,3 0-844 0</inkml:trace>
  <inkml:trace contextRef="#ctx0" brushRef="#br0" timeOffset="193721.99">20061 2529 57 0,'0'0'0'0,"0"0"0"0,0 0 0 0,0 0 0 0,0 0 33 0,0 0 2 16,0 0 0-16,0 0 0 0,0 0-35 0,0 0 0 15,0 0 0-15,0 0 0 0,-3-5 0 0,0-3 0 16,3 3-9-16,0 5 9 0,-3 0 42 0,3-8 14 16,-6 8 2-16,6 0 1 0,0 0 6 0,0 0 2 15,0 0 0-15,0 0 0 0,0 0-7 0,0 0 0 16,6-5-1-16,-6 5 0 0,0 0 9 0,-3-8 3 0,0 2 0 16,0 1 0-16,3 5-11 0,0 0-1 0,0 0-1 0,0 0 0 15,0 0-14-15,0 0-4 0,0-2 0 0,0 2 0 16,0 0-1-16,0 0-1 0,0 0 0 0,0 0 0 15,0 0-18-15,0 0-3 0,0 0-1 0,0 7 0 16,0-4 1-16,3 8 0 0,0-6 0 0,3 6 0 16,-3-1 9-16,0 3 2 0,0-7 0 0,3 2 0 15,0 5-12-15,0-8-1 0,3 3-1 0,0 0 0 16,0 3-14-16,-1-9 8 0,1 1-8 0,-3 5 0 16,6-8 8-16,-6 2-8 0,0 1 0 0,3-3 0 15,-3 8 8-15,0-8-8 0,0 0 0 0,-6 0 9 16,9 0-9-16,-6 0 0 0,3 0 0 0,-6 0 8 15,0 0-8-15,6-5 8 0,-6 5-8 0,3-6 8 0,0 4-8 16,0-6 0-16,-3 3 9 0,3-1-9 16,-3 6 0-16,3-2 8 0,-3 2-8 0,3-6 0 0,0-2 0 15,0 3 0-15,0 0 0 0,-3 0 8 0,0-3-8 16,3 0 0-16,0 2 0 0,-1-7 8 0,1 5-8 0,6 3 0 16,0-8 0-16,-3 5 0 0,0 2 0 0,0-1 0 15,-3-4-11-15,3 3 11 16,0 3-134-16,3-3-21 0</inkml:trace>
  <inkml:trace contextRef="#ctx0" brushRef="#br0" timeOffset="195575.982">23002 1572 741 0,'0'0'32'0,"0"-8"8"0,0 2-32 0,3 1-8 0,-3 2 0 0,3-2 0 16,0-3 70-16,-3-2 12 0,3 7 2 0,-3 3 1 15,6-5-21-15,-6 5-5 0,0 0-1 0,0 0 0 16,6 0-5-16,0 5-1 0,-4 3 0 0,1 5 0 15,0 0 9-15,0 6 2 0,-3 2 0 0,-3 0 0 16,0 8-22-16,-2-2-4 0,-1-1-1 0,3 6 0 16,-3-6-24-16,0 1-12 0,3-6 10 0,0-2-10 15,0-1 0-15,0 3 0 0,3-2 0 0,0-6 0 16,0 0-30 0,-3-7-6-16,3 2 0 0,0-8-1 0,0 0-99 0,0 0-20 15,3-8-4-15</inkml:trace>
  <inkml:trace contextRef="#ctx0" brushRef="#br0" timeOffset="195906.982">22993 1572 1242 0,'0'0'55'0,"0"0"11"0,0 0-53 0,0-6-13 16,0 4 0-16,3-9 0 0,0 3 69 0,0 0 11 15,0 3 3-15,6-6 0 0,0 3-27 0,2 0-6 16,4-2-1-16,6 2 0 0,0-5-13 0,0 0-2 0,3 5-1 0,5-6 0 15,1 4-22-15,0 2-11 0,0-5 10 16,-3 7-10-16,2-7 0 0,1 5 0 0,-3 3-8 0,3-3 8 31,-4 3-45-31,-5-1-3 0,0 4 0 0,-6 2 0 16,3 2 13-16,0 4 3 0,-6-6 0 0,-3 5 0 0,-1 3 32 16,-5 5 0-16,-6-5 0 0,3 5 0 0,-3 6 32 0,3-6 14 0,-2 11 2 0,2-3 1 15,0 5 7-15,-3-2 2 0,0 3 0 0,3-6 0 16,-3 5-22-16,6-7-4 0,0 2 0 0,-3 3-1 15,3-8-19-15,-1 2-3 0,1-5-1 0,0 6 0 16,0-1-8-16,3-2 0 0,3-2 0 0,-6 4 0 16,3-7-25-16,0 2-4 0,-6-5-1 0,0 0-564 15,0 2-113-15</inkml:trace>
  <inkml:trace contextRef="#ctx0" brushRef="#br0" timeOffset="196138.995">22987 2080 806 0,'-6'0'72'0,"0"-6"-58"15,0 6-14-15,0-5 0 0,3 5 152 0,3 0 28 16,-6 0 6-16,6 0 1 0,0 0-104 0,6-3-21 16,0-2-4-16,3-3-1 0,3 3-14 0,3 0-3 15,6 2-1-15,5-2 0 0,7-1-2 0,0 4 0 16,6-4 0-16,-1-2 0 0,-2 3-17 0,0 5-4 15,-1 0-1-15,4-5 0 16,-3 5-71-16,-3-3-13 0,-4 3-3 0,1 0-480 16,0 3-96-16</inkml:trace>
  <inkml:trace contextRef="#ctx0" brushRef="#br0" timeOffset="196650.99">22746 1675 691 0,'0'0'61'0,"-6"2"-49"0,-3 4-12 0,0-1 0 15,3 3 95-15,-6 0 16 16,0 3 3-16,-3 2 1 0,0-5-57 0,1 2-11 0,-1 3-3 0,0 1 0 15,-3-6-20-15,3 5-5 16,0 0-1-16,3-5 0 0,3 3-18 0,0-3 0 0,3 2 8 0,-2-7-8 16,5 2-149-16,-3 0-34 15,3 3-6-15</inkml:trace>
  <inkml:trace contextRef="#ctx0" brushRef="#br0" timeOffset="196820.979">22454 1754 759 0,'0'0'33'0,"0"0"8"0,-6-8-33 0,6 8-8 15,-3 0 0-15,3 0 0 0,0 0 96 0,0 0 18 16,0 0 3-16,0 0 1 0,-3-5-32 0,3 5-6 16,0 0-2-16,0 0 0 0,3 5-34 0,3-2-8 15,3 2 0-15,0 0-1 0,0 3 13 0,3 0 4 16,0 3 0-16,6 2 0 0,-1 0-25 0,7 1-5 16,0-1-1-16,0 0 0 15,0 6-77-15,-4-6-16 0,1 3-4 0</inkml:trace>
  <inkml:trace contextRef="#ctx0" brushRef="#br0" timeOffset="197776.005">22659 1696 172 0,'0'0'8'0,"0"0"1"0,6-5-9 0,-6 5 0 0,0 0 0 16,0 0 0-16,9-3 168 0,-6 3 31 16,-3 0 6-16,0 0 2 0,0 0-84 0,0 0-17 0,0 0-3 0,0 0-1 15,-3 8-14-15,-3 5-4 0,-9-5 0 0,1 3 0 16,2 2-23-16,0 0-5 0,0 6 0 0,-3-6-1 16,0 0-20-16,0 3-4 0,3 0-1 0,-3-3 0 15,1 0-4-15,2 1-1 0,-3-1 0 0,0 3 0 16,6-3-15-16,-3-2-10 0,3 2 12 0,-3 0-12 15,3-5-13-15,0-3-10 0,-3 1-1 16,7 1-1 0,5-7-42-16,-6 6-8 0,0-4-1 0,3 4-1 15,3-6-119-15,0 0-23 0</inkml:trace>
  <inkml:trace contextRef="#ctx0" brushRef="#br0" timeOffset="198089.99">22403 1741 633 0,'0'0'56'0,"0"0"-44"15,0 0-12-15,0 0 0 16,0 0 123-16,0 0 22 0,0 0 5 0,0 0 1 0,0 0-62 0,0 0-12 15,3 0-2-15,-3 0-1 0,0 0-26 0,0 0-6 16,9 0-1-16,3 0 0 0,-3 5-1 0,0-2 0 16,6 2 0-16,-3 0 0 0,3 3-11 0,0 6-2 15,3-1-1-15,-1 0 0 0,4-2-15 0,-3 2-3 16,6-5-8-16,-6 5 12 0,3-8-12 0,-7 9 9 16,4-1-9-16,-3-5 8 0,-3 5-8 0,3-8 0 15,0 3 0-15,-6 3-11 16,-3-3-124-16,0-3-25 0</inkml:trace>
  <inkml:trace contextRef="#ctx0" brushRef="#br0" timeOffset="204082.004">22517 2466 403 0,'0'0'36'0,"0"0"-36"0,3-5 0 0,0 2 0 16,-3-2 138-16,3 5 21 0,-1-8 4 0,-2 8 1 16,0 0-72-16,0 0-13 0,6-6-3 0,-6 6-1 15,0 0-26-15,0 0-5 0,0 0 0 0,0 0-1 16,0 0-3-16,0 0-1 0,-6 6 0 0,1 2 0 15,-1 0-2-15,-3 2 0 0,3 3 0 0,-3 1 0 16,0-1-20-16,0 0-4 0,-3 0-1 0,-3 1 0 0,6-1 2 16,0 0 0-16,0-2 0 0,0 2 0 0,3-3-14 0,0 1 0 15,1-6 8-15,-4 3-8 16,3-2-42-16,0 1-11 0,0-1-3 16,0-6 0-16,6 0-126 0,0 0-26 15,-6 2-4-15</inkml:trace>
  <inkml:trace contextRef="#ctx0" brushRef="#br0" timeOffset="204281.03">22332 2498 813 0,'3'-14'36'0,"-3"14"8"0,0-7-36 0,0 1-8 15,3 1 0-15,0-3 0 0,0-5 118 0,-3 7 22 16,0 6 4-16,3-7 0 0,3 1-55 0,-3-2-11 0,-3 8-2 16,6-5-1-16,0-3-9 0,0 5-2 0,-6 3 0 0,6 0 0 15,3 3-21-15,-3 5-5 0,2-3-1 0,1 9 0 16,-3-1-22-16,3 3-5 0,-3 0-1 0,3-1 0 15,-3 4-9-15,3-6 0 0,0 6 0 0,0-6 0 16,0 0 0-16,0 0 0 0,0 1 0 0,3-6 0 16,-3 2-36-1,2-2-10-15,4 0-2 0,0-3-793 0</inkml:trace>
  <inkml:trace contextRef="#ctx0" brushRef="#br0" timeOffset="204540.99">22918 2257 1036 0,'0'0'92'0,"0"0"-73"0,0 0-19 0,0 0 0 0,0 0 128 0,0 0 23 16,-3 8 4-16,3 5 1 0,0 0-80 0,0 6-16 15,0 5-4-15,-3 2 0 0,3 1-15 0,0-1-3 16,0 0-1-16,0 1 0 0,0-3-26 0,3-3-11 16,0-3 8-16,-3-2-8 0,3 3-10 0,-3-1-7 15,3-4-2-15,-3-6 0 16,3 2-145-16,-3-2-30 0,3 0-6 0</inkml:trace>
  <inkml:trace contextRef="#ctx0" brushRef="#br0" timeOffset="204959.006">22850 2291 1458 0,'0'0'64'0,"0"0"14"0,0 0-62 0,0 0-16 0,0 0 0 0,0 0 0 15,0 0 43-15,6-2 5 0,0-4 2 0,3-2 0 16,0 3 2-16,3 0 0 0,3 2 0 0,-1-2 0 15,4-8 2-15,3 5 1 0,3-5 0 0,3 2 0 0,2 3-27 0,-2-5-6 16,3 7-1-16,0-7 0 0,0 5-21 16,-1 3 0-16,1 0 0 0,-3 2 0 0,-3-2-14 0,-3-3 2 15,-1 8 1-15,-2-5 0 0,3 5-9 0,-3 0-1 16,-6 5-1-16,0-5 0 16,-3 0 7-16,0 8 2 0,-3-8 0 0,-1 5 0 15,-5 3 13-15,3-3 0 0,0 9 9 0,-3-1-9 0,0 0 48 16,0 0 3-16,0 0 1 0,-3 1 0 0,3 7-4 0,-3 3 0 15,3-6 0-15,0 9 0 0,3-6-21 0,0-3-5 16,-3 1-1-16,3 2 0 0,0-8-13 0,0 6-8 16,0 2 10-16,0-8-10 0,0 6 0 0,0-6 0 15,0-5-8-15,0 5 8 16,0-2-53-16,-3 2-4 0,0-5-1 0,0-3 0 16,-3 3-150-16,3 0-31 0,-3-5-5 0,0 5-472 0</inkml:trace>
  <inkml:trace contextRef="#ctx0" brushRef="#br0" timeOffset="205193.998">22895 2693 1324 0,'0'0'118'0,"0"0"-94"0,0 0-24 0,0 0 0 15,3-7 64-15,0 1 8 0,-3 6 1 0,8 0 1 16,1-8-18-16,3 8-4 0,0-2-1 0,6-1 0 15,3 3 24-15,3 0 5 0,0-5 0 0,2 5 1 16,4 5-25-16,3-5-6 0,0 0-1 0,-1 0 0 16,1 3-26-16,-3-1-6 0,0-2-1 0,-4 0 0 15,1 3-36-15,0 2-8 16,-6-5-2-16,0 6 0 0,-4-6-146 0,-2 0-28 16,-3 7-7-16</inkml:trace>
  <inkml:trace contextRef="#ctx0" brushRef="#br0" timeOffset="205631.982">23154 2289 403 0,'-6'-6'36'0,"3"6"-36"0,0-5 0 0,-3 5 0 16,-3 0 188-16,3 0 32 0,6 0 5 0,-3 5 2 16,-3-5-115-16,0 6-24 0,-3-1-4 0,0 3 0 15,0-5-28-15,0 7-6 0,0 9-1 0,0-3 0 16,3 2-10-16,0 1-3 0,0-1 0 0,4 3 0 15,2-2-8-15,0 2-1 0,2-3-1 0,1-4 0 16,3-1-11-16,3 0-3 0,0 0 0 0,3-7 0 16,-3 2 12-16,3-3 1 0,3-5 1 0,-3-5 0 15,3 5 22-15,0-8 4 0,-1-6 0 0,1 4 1 16,0 2-24-16,-3-5-5 0,3-6 0 0,-6 6-1 16,3-8-15-16,-6 8-8 0,-3-6 10 0,-3 6-10 15,0-6 8-15,-3 1-8 0,-3 10 0 0,0-5 0 0,-3-1 0 0,0 1 0 16,-3 3 0-16,0 2 0 0,0 2 0 0,0 4-18 15,3-4 2-15,-2 1 1 16,-1 5-84-16,3 5-17 0,3-5-3 0,0 0-490 16,3 6-99-16</inkml:trace>
  <inkml:trace contextRef="#ctx0" brushRef="#br0" timeOffset="206370.993">22579 3651 1062 0,'-12'13'23'0,"6"-2"5"0,0 0 0 0,-3 2 3 0,-3 5-31 0,4-2 0 0,-4 3 0 0,0-1 0 15,3-4 52-15,-6 4 4 0,3-5 0 0,0 1 1 0,3 1 6 0,-3 1 1 16,3-2 0-16,-3-1 0 0,3 0-64 0,1 0-28 15,2-10 3-15,0 2-616 16</inkml:trace>
  <inkml:trace contextRef="#ctx0" brushRef="#br0" timeOffset="206555.979">22356 3672 748 0,'0'0'67'0,"0"0"-54"16,0 0-13-16,0-5 0 0,0-3 191 0,-3 3 35 15,3 5 7-15,0 0 2 0,0 0-116 0,0 0-23 16,3-3-5-16,3 1-1 0,0 4-38 0,3 1-8 0,0 2-2 0,0 0 0 16,-1 6-14-16,1 2-4 0,3-2 0 0,0 7 0 15,3 1-12-15,0 2-4 0,-3-2 0 0,3 2 0 32,0-3-56-32,0-4-12 0,-1-1-3 0,1 3-546 0,0-3-110 0</inkml:trace>
  <inkml:trace contextRef="#ctx0" brushRef="#br0" timeOffset="206811.995">22841 3548 518 0,'0'0'23'0,"0"0"5"0,0 0-28 0,0 0 0 16,0 0 0-16,3 5 0 0,-3 3 235 0,3 0 41 15,-3 5 9-15,-3 6 2 0,3 0-161 0,-3-1-32 16,3 8-6-16,0 1-2 0,0-1-55 0,0 1-11 16,0-1-3-16,0-7 0 0,0 7-29 0,3-5-5 15,-3 3-2-15,3-3 0 16,-3-2-156-16,3-6-31 0,0 3-6 0,-3-16-2 0</inkml:trace>
  <inkml:trace contextRef="#ctx0" brushRef="#br0" timeOffset="207178.99">22823 3527 1324 0,'0'0'118'0,"-3"-3"-94"0,3 3-24 0,0 0 0 16,0 0 108-16,0 0 16 0,-3-2 4 0,6-4 1 16,0 1-85-16,0 2-18 0,3-2-3 0,3 5-1 15,0-8 8-15,3 3 2 0,0 0 0 0,3-1 0 16,0 4-12-16,2-9-1 0,4 3-1 0,0 3 0 15,0-3-18-15,3 3 0 0,2-6 0 0,-5 6 0 16,-3-1-25-16,3-2 1 0,6 3 0 0,-6-3 0 16,-1 3 1-16,1 0 1 0,0-1 0 0,-3 4 0 15,-3 2 10-15,-3-6 1 0,3 6 1 0,-6 0 0 16,0 6 10-16,-1-6-10 0,-2 5 10 0,0 3-10 16,0-3 20-16,0 3 4 0,-3 5 1 0,-3-2 0 15,3 2 13-15,-3 3 2 0,0 3 1 0,0-1 0 0,0 3-13 16,0 0-2-16,0 3-1 0,0-5 0 0,3 2 5 15,-3 0 0-15,3 3 1 0,0-11 0 0,0 6-7 0,0-3-2 16,0 2 0-16,3-5 0 0,-3 6-12 0,0-6 0 16,3-5-12-16,-3 3 12 15,-3-1-56-15,3 1-5 0,-3-6-1 0,0 3-534 16,3-3-106-16</inkml:trace>
  <inkml:trace contextRef="#ctx0" brushRef="#br0" timeOffset="207415.985">22799 3982 691 0,'0'0'61'0,"0"0"-49"0,0 0-12 0,0 0 0 16,0 0 232-16,0 0 44 0,0 0 9 0,3-3 2 15,3-2-213-15,0 2-42 0,3 1-9 0,0-1-2 16,6 3 51-16,0-5 11 0,3 0 1 0,9 2 1 15,-1-2-13-15,1-1-4 0,6 4 0 0,0 2 0 16,-4-6-24-16,-2 4-4 0,3-1-2 0,0 3 0 16,-7-3-77-16,1 3-15 0,0 0-3 0,-6 0-1 15,0 0-136-15,-6 0-27 0</inkml:trace>
  <inkml:trace contextRef="#ctx0" brushRef="#br0" timeOffset="208034.992">22948 3620 518 0,'0'0'46'0,"0"0"-37"0,0 0-9 0,0 0 0 16,0 0 179-16,0 0 33 0,0 0 8 0,0 0 0 16,0 0-124-16,0 0-26 0,0 0-5 0,0 0-1 0,0 0-18 0,3-6-4 15,-3-2-1-15,3 3 0 0,0-3-29 0,0 3-12 16,0-3 11-16,-3 3-11 0,3-3 0 0,0 2 0 15,0-2 0-15,0 3-10 0,3-8-7 0,-3 8-2 16,0-3 0-16,0 2 0 0,-3 6 8 0,0 0 2 16,0-8 0-16,0 8 0 0,0 0 9 0,0 0-10 15,0 0 10-15,0 0-10 0,0 0 1 0,0 0 0 16,0 0 0-16,0 0 0 0,0 0 9 0,0 0 0 16,0 0 0-16,0 0 0 0,0 0 14 0,0 0 2 15,6 8 0-15,-3-2 0 0,0-1-5 0,0 5-1 16,-3 1 0-16,3-6 0 0,-3 9 4 0,3-1 1 15,0 0 0-15,0 0 0 0,0 1-15 0,0-1 8 16,0-5-8-16,3 2 0 0,-1 1 0 0,-2-1-10 16,0 4 0-16,3-12 0 15,-6-2-130-15,3 3-25 0,9 10-6 0,-12-13-397 16</inkml:trace>
  <inkml:trace contextRef="#ctx0" brushRef="#br0" timeOffset="208259.982">22930 3797 1458 0,'0'0'64'0,"0"0"14"0,0 0-62 0,0 0-16 0,0 0 0 0,0 0 0 16,0 0 79-16,0 0 13 0,0 0 2 0,9 0 1 15,0-6-19-15,0 4-3 0,3-1-1 0,0 1 0 16,3 2-24-16,0-8-6 0,0 5-1 0,2 3 0 0,1-3-29 0,0 3-12 15,-6-5 11-15,0 5-11 16,0-3-32-16,3 3-12 0,-3 0-2 0,-3 0-585 16,0 0-117-16</inkml:trace>
  <inkml:trace contextRef="#ctx0" brushRef="#br0" timeOffset="210112.993">22642 2879 57 0,'0'0'0'0,"0"0"0"0,0 0 0 0,0 0 0 0,0 0 312 0,0 0 56 16,0 0 12-16,0 0 3 0,0 0-257 0,0 0-51 15,0 0-11-15,0 0-1 16,0 10-20-16,0-2-4 0,0 3-1 0,0-3 0 0,0 5-20 0,0-8-4 16,3 3-1-16,0-3 0 0,-3 3-2 0,0-8-1 15,3 6 0-15,-3-6 0 0,0 0-10 0,0 0 10 16,0 0-10-16,0 0 10 0,0 0-2 0,0 0-8 15,0 0 12-15,0 0-4 0,0 0 4 0,0 0 1 16,0 0 0-16,0 0 0 0,0 0-13 0,0 0 0 16,0 0 0-16,2 0 0 0,4-8 0 0,-3 2 0 15,3 1 0-15,0-3 0 0,-3 3-15 0,3 0 4 16,0 2 1-16,0-2 0 0,3-6 2 0,0 8 0 16,0-4 0-16,0 1 0 0,6 1 8 0,-3 0-13 15,-3 2 5-15,3-2 8 0,-1 2-20 0,1 0 3 16,0 1 1-16,-3 2 0 0,0 0 0 0,0 0 0 15,-3 0 0-15,-6 0 0 0,3 5 5 0,3 3 2 0,-3-5 0 16,0 2 0-16,-3 3 9 0,0-3 0 0,-3 3 0 16,0 3 0-16,0 2 15 0,0 0-2 0,-6-5 0 0,3 5 0 15,0-2 7-15,-3 2 0 0,0 0 1 0,3 1 0 16,0-1 1-16,-3-5 0 0,3 2 0 0,1 4 0 16,-1-9 3-16,3 3 1 0,3-3 0 0,0 3 0 15,0-3-18-15,0-5-8 0,3 8 8 0,0-2-8 16,-3-6-8-16,5 2-8 0,-5-2 0 0,6 6-1 15,3-6-139-15,0 0-27 16</inkml:trace>
  <inkml:trace contextRef="#ctx0" brushRef="#br0" timeOffset="210526.998">22776 3249 115 0,'0'0'10'0,"0"0"-10"16,0 0 0-16,0 0 0 0,0 0 235 0,0 0 45 16,0 0 8-16,0 0 3 0,0 0-148 0,0 0-30 0,0 0-5 0,0 0-2 15,0 0-42-15,0 0-9 0,0 0-2 0,0 0 0 16,0 0-21-16,0 0-5 0,0 0-1 0,0 0 0 15,0 0-11-15,0 0-3 0,0 0 0 0,0 0 0 16,0 0-4-16,0 0-8 0,0 0 11 0,0 0-11 16,0 0 8-16,0 0-8 0,0 0 0 0,0 0 0 15,0 0 0-15,0 0 0 0,0 0-13 0,0 0 5 16,0 0-2-16,0 0 0 0,0 0 0 0,0 0 0 16,0 0 10-16,0 0 0 0,0 0-9 0,0 0 9 15,0 0 0-15,0 0 0 0,0 0 0 0,0 0 0 16,0 0 0-16,0 0 0 0,0 0 0 0,0 0 0 15,0 0 11-15,0 0-3 0,0 0-8 0,0 0 12 0,0 0-12 0,0 0 0 16,0 0 8-16,0 0-8 0,0 0-17 0,0 0-7 16,0 0 0-16,0 0-515 15,3-5-102-15</inkml:trace>
  <inkml:trace contextRef="#ctx0" brushRef="#br1" timeOffset="-206587.708">21725 1355 806 0,'0'0'17'0,"0"0"4"0,0 0 1 0,0 0 2 0,6 0-24 0,-6 0 0 0,0 0 0 0,-3-6 0 16,3 6 56-16,0 0 6 0,0 0 2 0,0 0 0 16,0 0 0-16,0 0 0 15,6 0 0-15,-6 0 0 16,0 0 51-16,0 0 10 16,6-5 3-16,6 2 0 15,2 3-103-15,1 0-25 0,3-5 0 0,3 5 0 16,0 0 56-16,3 0 7 0,0 0 1 0,5-5 0 15,4 10-52-15,0-5-12 0,5-5 0 0,7 5 0 16,0 0 0-16,2 0 0 0,7-5 0 16,0 2 0-16,-1 3 0 0,4 0 0 0,2 0 0 0,4-5 0 15,5 5 0-15,1-6 0 0,-1 6 0 0,1 0 0 16,-4-2 0-16,4 2 0 0,-4 8 0 0,0-8 0 16,-5 0 0-16,-3 0 0 0,-4 5 0 0,-2-5 0 0,-7 8 0 0,-2-8 0 15,0 0 0-15,-1 5 0 0,-2-5 0 0,-3 0 0 16,0 0 0-16,-7 0 0 0,1 0 0 0,-6 0 0 15,3-5 0-15,-1 0 0 16,-5 2 0-16,-3-2 0 0,0 5 0 0,-3-6 0 0,0 4 0 0,0 2 0 16,-3-6 0-16,-1 1 0 15,-2 2-100-15,-3 3-22 0,-6 0-5 0,0 0-1 0</inkml:trace>
  <inkml:trace contextRef="#ctx0" brushRef="#br0" timeOffset="-198378.749">10293 14006 864 0,'0'0'76'16,"0"0"-60"-16,0 0-16 0,0 0 0 0,0 0 98 0,0 0 17 16,-6 5 3-16,3 3 1 0,-3 0-75 0,-3 5-16 0,0 6-2 0,-2-1-1 15,-1 6 27-15,-3 2 6 0,-3 3 1 0,-3 1 0 16,3 4-3-16,-3-2-1 0,1-3 0 0,-4 0 0 16,3 0-31-16,3-2-5 0,3-1-2 0,0-2 0 15,0-3-17-15,4-3 0 0,-1-4-8 0,3 2 8 31,3-6-47-31,0 3-3 0,0-5-1 0,6-2 0 16,3-1-157-16,-3-5-32 0,0 0-7 0,0 0-1 0</inkml:trace>
  <inkml:trace contextRef="#ctx0" brushRef="#br0" timeOffset="-198102.741">10439 14027 1364 0,'-9'10'60'0,"6"-2"13"0,-6 3-58 0,0 5-15 15,-3 0 0-15,1 5 0 0,-4 0 64 0,-3 3 9 16,0 5 3-16,0 3 0 0,0-3-27 0,-3 3-5 15,3-1 0-15,-2-4-1 0,2-3-31 0,0-1-12 16,3 1 11-16,0-3-11 0,0 3 9 0,3-5-9 16,-3 2 8-16,7-5-546 15,-1-6-110-15</inkml:trace>
  <inkml:trace contextRef="#ctx0" brushRef="#br0" timeOffset="-189158.699">8135 12058 576 0,'0'0'25'0,"0"0"6"0,3-2-31 0,0-6 0 16,3 2 0-16,-3 4 0 0,-3 2 0 0,0 0 0 16,0 0 0-16,0 0 0 0,0-8 57 0,0 8 6 15,0 0 1-15,0 0 0 0,3-8 0 0,-3 3 0 16,-6 2 0-16,0 3 0 0,3 0 0 0,-3 3 0 0,-3 2 0 0,0-2 0 15,3 5 0-15,-5 2 0 0,-1 1 0 0,3 2 0 16,0-2-52-16,0 4-12 0,3-1 0 16,-3 1 0-16,3 1 0 0,0 3 0 0,3-6 0 0,3 0 0 15,0 3 0-15,3-3 0 16,3-2 0-16,6 2 0 0,-3-5 0 0,3 0 0 0,6-3 0 16,-1 1 0-16,1-4 0 0,0 1 0 0,-3-3 0 15,3 0 0 1,0-3-151-16,0-2-33 0,8-6-6 0,-2 1-2 0</inkml:trace>
  <inkml:trace contextRef="#ctx0" brushRef="#br0" timeOffset="-188879.75">8293 12042 1267 0,'0'0'28'15,"0"0"5"-15,-6 3 2 0,0 2 1 0,-3 1-36 0,6 2 0 0,-3 2 0 0,0-2 0 0,-3 3 0 0,3-1 0 16,6 1 0-16,-3-1 0 0,-3 4 0 0,3-4 0 15,3 4 0-15,6-4 0 0,-3 1 58 0,3-1 5 16,3-2 1-16,0 0 0 0,0-3 0 0,3 1 0 16,3-1 0-16,-3-5 0 0,3 0-52 0,0 0-12 15,-1-3 0-15,-2-2 0 0,0 0 0 0,0-3 0 16,-3 3 0-16,0-3 0 0,-3-3 0 0,0 3 0 16,-3 3 0-16,0-3 0 0,-3-3 0 0,-3 3 0 15,3 3 0-15,-3-3 0 0,-3 0 0 0,0 0 0 16,0 3 0-16,0-3 0 0,0 3 0 0,0-1 0 15,-3 1 0-15,3 0-509 16,0 2-105-16</inkml:trace>
  <inkml:trace contextRef="#ctx0" brushRef="#br0" timeOffset="-188489.693">8486 12016 1497 0,'0'0'32'0,"0"0"8"0,-3 5 0 0,1 1 4 0,-4 2-36 0,3 2-8 0,-3 1 0 0,3 2 0 16,3 0 0-16,-3 3 0 0,3 0 0 0,0-3 0 15,0 3 53-15,3-3 9 0,0-2 2 0,0 2 0 16,3-5 0-16,0 0 0 0,2 0 0 0,4 0 0 16,0-6-52-16,0 4-12 0,-3-6 0 0,3 0 0 0,3-6 0 0,-6 4 0 15,0-3 0-15,0-3 0 0,0 0 0 16,0-3 0-16,-4 3 0 0,1-2 0 15,0-1 0-15,0 0 0 0,-3 1 0 0,0-1 0 0,-6 1 0 16,3-4 0-16,-3 4 0 0,0-1 0 16,0-2 0-16,0 5 0 0,0 3 0 0,3-1 0 0,0 6 0 15,-3-5 0-15,-3 3 0 0,6 2 0 0,0 0 0 16,0 7 0-16,-2-1 0 0,4 4 0 0,-2 1 0 0,3 0 0 16,-3-1 0-16,3 1 0 0,0-1 0 0,3 1 0 15,3-1 0-15,-3 1 0 0,3-3 0 0,0 0 0 16,0 0 0-16,0-3 0 0,0 0 0 0,-3 1 0 15,6-4 0-15,-3 4 0 16,0-4-151-16,0-2-33 0,-1 0-6 0,1-2-2 0</inkml:trace>
  <inkml:trace contextRef="#ctx0" brushRef="#br0" timeOffset="-188158.744">8790 12042 1497 0,'0'0'32'0,"0"0"8"0,0 0 0 0,0 0 4 0,0 0-36 0,0 0-8 0,3 8 0 0,0 3 0 15,-3 0 0-15,3 2 0 0,-3-3 0 0,3 1 0 16,-3 0 53-16,0-1 9 0,0 1 2 0,-3-1 0 16,3-2-52-16,0 3-12 0,0-6 0 0,0-5 0 15,0 0 54-15,0 0 8 0,0 0 2 0,0 0 0 16,0 0-52-16,0 0-12 0,0 0 0 0,0 0 0 16,0 0 0-16,0 0 0 0,0 0 0 0,-3-3 0 15,3-2 0-15,3-3 0 0,-3 0 0 0,6-2 0 16,-3-1-48-16,3-2-13 15,0 2-3-15,0-2 0 0,3 3 52 0,0-1 12 0,0-2 0 0,2 5 0 0,1 2 0 16,0 1 0-16,0 0 0 0,0 5 0 0,3 3 48 16,-3-1 13-16,0 3 3 0,0 3 0 0,-3 3-52 0,0 0-12 15,-1-1 0-15,1 1 0 0,0-1 0 16,-6 1 0-16,3-1 0 0,0 1 0 0,-3 0 0 16,0-3 0-16,0 0 0 0,-3-3 0 15,0-5-48-15,0 0-13 0,0 0-3 0,0 0-477 16,0 0-96-16</inkml:trace>
  <inkml:trace contextRef="#ctx0" brushRef="#br0" timeOffset="-187916.739">9222 11730 1267 0,'0'0'28'0,"0"0"5"0,0 0 2 0,9 6 1 0,-6 1-36 0,3 1 0 0,-3 3 0 0,-1 5 0 15,-2 0 58-15,0 5 5 0,0 0 1 0,-2 6 0 16,-1-1 0-16,3 0 0 0,-3 1 0 0,0-3 0 16,0 2 0-16,0-2 0 0,0 0 0 0,3-3 0 15,-3 0-52-15,3 3-12 0,-6-8 0 0,3 2 0 16,3-4 0-16,0-1 0 0,0-5 0 0,0 0 0 16,0-3-151-1,0-5-33-15,0 0-6 0,0 0-2 0</inkml:trace>
  <inkml:trace contextRef="#ctx0" brushRef="#br0" timeOffset="-187708.671">9058 11886 1728 0,'0'0'38'0,"0"0"8"0,0 0 2 0,0 0 0 0,0 0-39 0,0 0-9 15,0 0 0-15,0 0 0 0,9 0 53 0,3-2 9 16,3-4 2-16,0 4 0 0,2-1-52 0,1 0-12 15,3-2 0-15,3 3 0 0,-3-1 54 0,3 3 8 16,-4-3 2-16,-2 3 0 16,3 0-103-16,0 3-20 0,0-3-4 0,-3 3-1 15,-3-1-153-15,-1 1-31 0,7 2-7 0,-9-2-1 0</inkml:trace>
  <inkml:trace contextRef="#ctx0" brushRef="#br0" timeOffset="-187390.749">9379 11939 1497 0,'0'0'32'0,"0"0"8"0,-6 6 0 0,3 2 4 0,1-1-36 0,2 1-8 0,0-2 0 0,0 2 0 15,0-8 53-15,2 8 9 0,4-1 2 0,0 1 0 16,-3-2 0-16,6-1 0 0,0 0 0 0,0-2 0 16,3 0-52-16,0-1-12 0,0-2 0 0,0 0 0 15,3 0 54-15,-3 0 8 0,-1-2 2 0,-2-1 0 16,0 0-52-16,0-2-12 0,0 0 0 0,-3-1 0 16,0 1 0-16,-3 2 0 0,-3 3 0 0,3-5 0 15,0 0 0-15,-3-3 0 0,0 0 0 0,-3 3 0 16,-3-1 0-16,0 1 0 0,3 0 0 0,0 0 0 0,-9 2 0 15,3 3 0-15,-3 0 0 0,1 3 0 16,-4-3-48-16,3 2-13 16,-3 9-3-16,3-3 0 0,-3-3 52 0,6 6 12 0,-3-3 0 0,6 2 0 0,0 1 0 15,0 2 0-15,0-2 0 0,6-1 0 0,0 3 0 16,0-2 0-16,3 0 0 0,0-1 0 0,6 1 0 16,0-3 0-16,3 2 0 0,0-5 0 0,0 1 48 0,0-1 13 15,3 0 3-15,-3-2 0 16,0 0-103-16,-1-3-20 0,-2 0-4 0,3 0-547 15,0-6-110-15</inkml:trace>
  <inkml:trace contextRef="#ctx0" brushRef="#br0" timeOffset="-187107.733">9612 12011 1036 0,'0'0'46'0,"0"0"10"0,0 0-45 0,6 5-11 0,2 3 0 0,-2 3 0 15,0-4 53-15,0 7 9 0,0-1 2 0,0-2 0 16,-3 2 51-16,0-3 10 0,0 1 3 0,0-1 0 15,-3 1-52-15,3-6-9 0,-3-5-3 0,0 0 0 16,0 0-51-16,0 8-13 0,0-8 0 0,0 0 0 16,0 0 0-16,0 0 0 0,-3 6 0 0,3-6 0 15,0 0 54-15,-6 0 8 0,0-3 2 0,3-2 0 16,0 2-52-16,0-5-12 0,0 0 0 0,0 0 0 16,3-2 0-16,3-4 0 0,0 4 0 0,0-3 0 15,3-1 0-15,3 1 0 0,-3 0 0 0,3 2 0 16,0 1 0-16,3 2 0 0,0-3 0 0,0 6 0 15,0 0 0-15,0-1 0 0,2 6 0 0,1 0 0 16,0 0-48-16,3 3-13 0,0 2-3 0,-3 1-844 16</inkml:trace>
  <inkml:trace contextRef="#ctx0" brushRef="#br0" timeOffset="-186380.736">10478 11775 1267 0,'0'0'56'0,"0"0"12"0,0 0-55 0,0 0-13 0,0 0 0 0,6 8 0 16,0 3 54-16,-3 2 8 0,-3 6 2 0,6 2 0 16,-6 2 0-16,3 4 0 0,-6-1 0 0,3 4 0 15,0 1 0-15,-3 1 0 0,0 0 0 0,0 0 0 16,0-6-52-16,3 0-12 0,0-2 0 0,0-3 0 16,0-5 0-16,0 0 0 0,0-5 0 0,0 2 0 15,0-5 54-15,3 0 8 0,-3 0 2 0,0-8 0 16,0 0-103-16,0 0-20 0,0 0-4 15,0 0-845-15</inkml:trace>
  <inkml:trace contextRef="#ctx0" brushRef="#br0" timeOffset="-185990.749">10490 11736 1728 0,'0'0'38'0,"0"0"8"0,0 0 2 0,0 0 0 0,0-6-39 0,0 6-9 16,0 0 0-16,3-2 0 0,3-4 0 0,0 4 0 16,2-1 0-16,1 0 0 0,6 1 0 0,0-1 0 15,3-2 0-15,3 0 0 0,0-1 53 0,6 1 9 16,-1 0 2-16,4-1 0 0,3-2-52 0,0 3-12 0,-1-5 0 0,4 2 0 16,3 0 0-16,-1 2 0 0,4-2 0 0,-3 3 0 15,-4-3 0-15,1 3 0 0,0-3 0 16,-3 3 0-16,-1 2 0 0,4-2 0 0,-3 2 0 15,-3 0 0-15,-7 3 0 0,-2 0 0 0,0 6 0 16,0-4 0-16,0 4 0 0,-6-1 0 16,0 3 0-16,-1 0 0 0,-2 2 54 0,0 1 8 15,-3 2 2-15,0 3 0 0,0 0-52 0,0 3-12 0,-6-1 0 0,3 6 0 16,0-3 54-16,0 5 8 0,-3 1 2 0,0 2 0 16,3 0-52-16,-3 3-12 0,0-6 0 0,0 6 0 15,0-3 0-15,0 3 0 0,0-6 0 0,3-2 0 16,-3 0 0-16,2-3 0 0,-2-2 0 0,3-3 0 15,-3 2 0-15,0-5 0 0,0 1 0 0,0-4 0 16,-3 1-100-16,3-3-22 16,-3 0-5-16,-3 0-820 0</inkml:trace>
  <inkml:trace contextRef="#ctx0" brushRef="#br0" timeOffset="-185620.686">10627 12376 1497 0,'-18'0'66'0,"9"0"14"0,0 2-64 0,0 1-16 16,0-3 0-16,3 3 0 0,6-3 55 0,0 0 7 16,0 0 2-16,0 0 0 0,6 5-52 0</inkml:trace>
  <inkml:trace contextRef="#ctx0" brushRef="#br0" timeOffset="-182692.738">10469 12336 1036 0,'0'0'23'0,"0"0"5"0,0 0 0 16,0 0 1-16,0 0-29 0,0 0 0 0,0 0 0 0,6 0 0 0,6 0 57 0,-3-2 6 15,0-1 1-15,2 0 0 0,4 1-52 0,0 2-12 16,0-3 0-16,6 0 0 0,-3 1 54 0,6 2 8 16,2-6 2-16,-2 4 0 0,9-1 0 0,3 0 0 15,-1 1 0-15,1-1 0 0,3 0-52 0,0 3-12 16,2-2 0-16,1-1 0 0,-3 3 0 0,-1-2 0 15,1-1 0-15,-3 0 0 0,2-2 0 0,-2 2 0 16,3 1 0-16,-9-4 0 0,-4 4 0 0,-2-4 0 16,-3 1 0-16,0 2 0 0,0-2 0 0,-1 0 0 15,-2 0 0-15,0-1 0 16,-3 1-48-16,0 0-13 0,-3-1-3 0,-3 1 0 0</inkml:trace>
  <inkml:trace contextRef="#ctx0" brushRef="#br0" timeOffset="-181585.749">10859 11876 1036 0,'0'0'23'0,"0"0"5"0,0 0 0 0,0 0 1 0,0 0-29 0,0 0 0 0,0 0 0 0,0 0 0 15,0 0 57-15,0 0 6 0,0 0 1 0,0 0 0 16,0 0 0-16,0 0 0 0,3-3 0 0,-3 3 0 16,3-5 0-16,-3 5 0 0,0-5 0 0,3-1 0 15,0 1-52-15,0 0-12 0,-3-1 0 0,3 1 0 16,0 0 0-16,0 0 0 0,0-3 0 0,-3 2 0 16,6-2 0-16,-4 3 0 0,4-3 0 0,-3 3 0 15,0-3 0-15,0 3 0 0,0-3 0 0,-3 2 0 16,3-2 0-16,-3 3 0 0,3 0 0 0,-3 5 0 15,6-5 0-15,-6 5 0 0,0-3 0 0,0 3 0 16,0 0 0-16,0 0 0 0,0 0 0 0,0 0 0 16,0 0 0-16,0 0 0 0,0 0 0 0,0 0 0 15,3 8 0-15,-3 0 0 0,-3 0 0 0,3 2 0 0,-3 4 0 16,0-4 0-16,3 3 0 0,0 1 0 0,-3 1 0 0,3 1 0 16,-3 0 0-16,3 0 0 0,-3 3 54 0,3-1 8 15,0-5 2-15,0 3 0 0,0 0-52 0,3-3-12 16,-3 1 0-16,0-1 0 0,6 0 0 0,-3-2 0 15,0-1 0-15,-3 1 0 0,6-1 0 0,-3-2 0 16,-3-2 0-16,3 2 0 16,-3-3-48-16,0-5-13 0,0 0-3 0,0 0 0 15,0 0-102-15,3 8-21 0,-3-8-4 0,-6 8-1 0</inkml:trace>
  <inkml:trace contextRef="#ctx0" brushRef="#br0" timeOffset="-181336.711">10802 12087 1497 0,'-12'0'32'0,"12"0"8"0,0 0 0 0,-6 0 4 0,6 0-36 0,-6 0-8 0,0 6 0 0,6-6 0 16,0 0 0-16,0 0 0 0,0 0 0 0,0 0 0 16,0 0 0-16,0 0 0 0,0 0 0 0,6 5 0 15,0-2 53-15,3 2 9 0,3-5 2 0,3 0 0 16,-3 0 0-16,6-3 0 0,6 1 0 0,-1 2 0 0,-2-3-52 15,6 0-12-15,0 1 0 0,-3-1 0 0,-3 0 0 0,2 3 0 16,-5 0 0-16,0 0 0 0,0 0 0 16,-3 0 0-16,-3-2 0 0,-3 2 0 15,3 0-48-15,-6 0-13 0,-6 0-3 0,0 0 0 0</inkml:trace>
  <inkml:trace contextRef="#ctx0" brushRef="#br0" timeOffset="-179684.736">10621 14149 828 0,'0'0'36'0,"0"0"8"0,0 0-35 0,0 0-9 0,0 0 0 0,0 0 0 16,0 0 92-16,0 0 17 0,0 0 3 0,0 0 1 15,0 0-41-15,0 0-8 0,0 0-1 0,0 0-1 16,3-6-15-16,-3 6-3 0,0 0-1 0,6-5 0 16,-3 2-11-16,0-2-3 0,0 0 0 0,-1-1 0 15,-2 6-6-15,6-5-2 0,-3-3 0 0,3 3 0 16,0 0-21-16,-3-3 0 0,3-3 0 0,0 6 0 15,0-3 0-15,-3 3 0 0,3-3 0 0,-3 2 0 16,3 1-10-16,-3 0-6 0,0-1-2 0,0 4 0 16,-3 2 9-16,0 0 9 0,0 0-13 0,0 0 5 15,0 0 8-15,0 0 0 0,0 0-9 0,0 0 9 16,0 0 0-16,0 0 0 0,0 0-9 0,3 5 9 0,0 3 0 0,0 0 11 16,-3 3-2-16,3-1 0 0,-6 3 11 0,6 1 3 15,-3-1 0-15,3 3 0 0,-3-3 2 0,-3 5 1 16,3-4 0-16,0 4 0 0,0-2-4 0,0 3-1 15,0-3 0-15,-3-1 0 0,3 4-9 0,-3-6-1 16,0 3-1-16,3-3 0 0,0 3-10 0,0-3 8 16,0-2-8-16,0 0 8 0,-3-4-8 0,6 1-14 15,-3 0 3-15,0-8 1 16,0 6-38-16,0-6-7 0,0 0-1 0,0 0-1 16,0 0-109-16,0 0-22 0,0 0-4 0</inkml:trace>
  <inkml:trace contextRef="#ctx0" brushRef="#br0" timeOffset="-179443.749">10585 14477 1404 0,'0'0'62'0,"0"0"13"0,0 0-60 0,0 0-15 0,-3 0 0 0,3 0 0 16,0 0 44-16,0 0 5 0,0 0 2 0,0 0 0 15,0 0-23-15,0 0-4 0,0 0 0 0,3-3-1 16,3-2 28-16,3 2 5 0,0 0 2 0,3 1 0 15,0-4 4-15,2 4 1 0,4-1 0 0,-3-2 0 16,3 2-30-16,3 3-5 0,-3-2-2 0,3-1 0 16,-4 3-10-16,1 0-1 0,0 0-1 0,-3 0 0 15,0 3-14-15,-3-1 0 0,-3 4 0 0,-3-4 0 16,6 3-33-16,-6 1-10 0,-6-6-1 0,6 5-596 16,-1 0-118-16</inkml:trace>
  <inkml:trace contextRef="#ctx0" brushRef="#br0" timeOffset="-177507.744">8543 14122 115 0,'0'0'0'0,"0"0"10"0,0 0-10 0,0 0 0 0,0 0 0 0,0 0 0 16,0 0 92-16,0 0 16 0,0 0 3 0,0 0 1 15,6-3-63-15,0 1-12 0,-6 2-2 0,6-3-1 16,0 1-3-16,3-4-1 0,-9 6 0 0,9-2 0 16,0-4-5-16,0 4-1 0,-1-4 0 0,-2 1 0 15,-6 5 8-15,12-5 2 0,-3-1 0 0,0 1 0 16,0 0-21-16,0 2-4 0,0-2-1 0,0 0 0 15,3 2 4-15,-3-2 0 0,-3 2 0 0,3-2 0 16,3 2 5-16,-4 0 2 0,-2-2 0 0,3 0 0 16,3 0-7-16,-3 2-2 0,0-2 0 0,0 2 0 15,3-2-2-15,0-1 0 0,-3 1 0 0,3-3 0 16,0 0 5-16,0 0 1 0,2 0 0 0,-2 0 0 16,0-2-14-16,3 2 0 0,0 0 8 0,0-3-8 0,0 1 28 0,3-3 4 15,-4 2 0-15,1 0 0 0,0 1-32 0,-3-1 0 16,0 1 0-16,0-1 0 0,0 1 0 0,0 2 0 15,0-3 0-15,0 0 0 0,-1 1-9 0,1-1-8 16,0 1-2-16,-3-1 0 0,0 3 19 0,0 0 0 16,0-5 0-16,0 5 0 0,0-3 0 0,3 1 0 15,-6-1 0-15,3 1 0 0,0-4 0 0,3 1 0 16,-4 3 0-16,1-4 0 0,0 1 0 0,3 0 0 16,-3 0 0-16,3 2 0 0,0-2 0 0,0 0 0 15,-3-3 0-15,3 3 0 0,0-3 48 0,-3 3 12 16,2-1 4-16,1 1 0 0,0-3-52 0,0 0-12 0,-3 3 0 15,3 0 0-15,3 0 0 0,0-1 0 0,-3-1 0 0,0 1 0 16,-4-2 0-16,4 1 0 0,3-1 0 16,-3 0 0-16,0 3 0 0,0-3 0 0,3 2 0 15,-3-1 0-15,0-1 0 0,3 2 0 0,-4 1 0 16,1-3 0-16,0 3 0 0,3-3 0 0,-3 0 0 0,0 3 0 16,0 0 0-16,3-3 0 0,0 3 0 0,-3-3 0 15,2 0 0-15,1 0 0 0,0 0 0 0,0 0 0 16,0-5 0-16,0 5 0 0,6-2 0 0,-3-1 0 15,-1 1 0-15,-2-1 0 0,3-2 0 0,0 3 0 16,0-1 0-16,0 1 0 0,0-1 0 0,-1 3 0 16,1-2 0-16,0 2 0 0,-3 3 0 0,0-3 0 15,3 0 0-15,-3 3 0 0,-3 2 0 0,-1-2 0 16,1 2 0-16,-3 3 0 0,0 0 0 0,-3 0 0 16,0 3 0-16,0 0 0 0,-3 2 0 0,0-2 0 0,-3 5 0 0,0 0 0 15,0 0 0-15,0 0 0 16,0 0-48-16,0 0-13 0,0 0-3 15,0 0 0-15,0 0 0 0,0 0 0 0,0 0 0 0,3-3-435 16</inkml:trace>
  <inkml:trace contextRef="#ctx0" brushRef="#br0" timeOffset="-176816.719">10144 12508 806 0,'0'0'36'0,"0"0"7"16,0 0-35-16,0 0-8 0,0 0 0 0,0 0 0 16,3-5 0-16,-3 5 0 0,3-3 0 0,-3 3 0 15,6-5 0-15,-6 5 0 0,0 0 0 0,0 0 0 16,0 0 53-16,0 0 9 0,0 0 2 0,0 0 0 16,0 0-52-16,0 0-12 0,-6-3 0 0,6 3 0 15,0 0 0-15,0 0 0 0,-6 0 0 0,6 0 0 16,0 0 0-16,0 0 0 0,0 0 0 0,0 0 0 15,0 0-48-15,0 0-13 0,0 0-3 0,-3 0 0 16,3 0 0-16,-6 0 0 0,6 0 0 0,0 0 0 16,0 0 0-16,0 0 0 0,-5 3 0 0,5-3 0 0,-6 3 52 0,6-3 12 15,-6 2 0-15,0-2 0 0,6 0 48 0,-6 3 13 16,0-3 3-16,6 0 0 0,-6 2 0 0,6-2 0 16,-3 0 0-16,-3 0 0 0,-3 0 51 0,9 0 10 15,0 0 3-15,0 0 0 0,-3 0-103 0,3 0-25 16,0 0 0-16,0 0 0 0,0 0 56 0,0 0 7 15,0 0 1-15,0 0 0 0,0 0-52 0,0 0-12 16,0 0 0-16,6 0 0 0,6 0 0 0,-3-2 0 16,0-1 0-16,3 1 0 0,-1-1 0 0,1 0 0 15,0 1 0-15,0-1 0 0,0 0 0 0,0 1 0 16,0-1 0-16,0 0 0 0,-3 1 0 0,0-1 0 0,3 0 0 0,-3 1 0 16,-4 2 0-16,1-3 0 0,-6 3 0 15,9 0 0-15,-9 0 0 0,0 0 0 0,0 0 0 16,3 3 0-16,-3 5 0 0,0 0 0 0,0 0 0 0,-3 0 0 15,0 2 0-15,-3 1 0 0,3-1 0 0,-2 1 0 16,-4-1 0-16,3 4 0 0,0-1 0 0,0-2 0 16,0-1 0-16,0-2 0 0,3 3 0 0,-3-1 0 15,3-2 0-15,-3 0 0 0,3-3 0 0,3 3 0 16,0-8 0-16,0 6 0 0,0-6 0 0,0 0-663 16</inkml:trace>
  <inkml:trace contextRef="#ctx0" brushRef="#br0" timeOffset="-158143.75">9028 13032 345 0,'0'0'15'0,"0"0"4"0,0 0-19 16,0 0 0-16,0 0 0 0,0 0 0 0,0 0 149 0,0 0 27 15,0 0 4-15,0 0 2 0,0 0-87 0,0 0-18 16,0 0-3-16,0 0-1 0,0 0-17 0,0 0-3 16,0 0-1-16,0 0 0 0,6 5-1 0,0 1-1 15,-3 4 0-15,0-2 0 0,-3 3-19 0,3-1-4 16,3 4-1-16,-3-1 0 0,-3 3-8 0,0-3-2 16,0 3 0-16,0-3 0 0,0 0-4 0,0 0 0 15,-3-2-1-15,3 2 0 0,0-5-11 0,-3 0-9 16,0 0 9-16,3-3-13 15,0-5-35-15,0 0-6 0,0 0-2 0</inkml:trace>
  <inkml:trace contextRef="#ctx0" brushRef="#br0" timeOffset="-157542.731">9034 12865 403 0,'-6'0'17'0,"0"0"5"0,3-5-22 0,-6 2 0 16,6 1 0-16,-6-1 0 0,0-2 135 0,1 2 22 15,-1-2 5-15,0 2 1 0,3 3-63 0,-3 0-13 0,-3 3-3 0,3 0 0 16,3 2-40-16,-3 0-8 0,0 3-1 0,0 3-1 15,3 2-19-15,0 5-4 0,-3 4-1 0,3 4 0 16,1 0 22-16,-1 4 5 0,0 1 1 0,6 1 0 16,-3 2-18-16,6 1-3 0,-3 2-1 15,6-3 0-15,-3-2-7 0,5 0-1 0,7-3-8 0,-3-5 12 16,0-6 3-16,6-2 0 0,3 0 0 0,3-5 0 16,-1-4 4-16,4-1 1 0,0-6 0 0,0-3 0 15,3-2-20-15,-4-6 0 0,1-2 8 0,0-3-8 16,-3-2 9-16,0-4-1 0,-7 1-8 0,1 0 12 15,-6 0-12-15,-6 2 0 0,0-2 8 0,-3 0-8 16,-3 3 0-16,-6-4 11 0,0 1-11 0,-6 0 10 16,-3 3-1-16,1-4 0 0,-4-1 0 0,0 1 0 0,0-1-9 15,0-1 0-15,0 0 0 0,6 5 0 16,0 4-48-16,1 1-11 16,-1 1-2-16,3 3-1 0</inkml:trace>
  <inkml:trace contextRef="#ctx0" brushRef="#br0" timeOffset="-154170.734">13940 14333 172 0,'0'0'16'0,"0"0"-16"0,0 0 0 0,0 0 0 0,-3 2 108 0,-3 0 18 15,3-1 4-15,-3 2 1 0,0-3-89 0,6 0-18 16,0 0-3-16,-3 0-1 0,-3 0 6 0,3 0 1 16,0 0 0-16,3 0 0 0,-6-3 1 0,6 3 1 15,-3 0 0-15,3 0 0 0,0 0-11 0,-6-1-2 16,3-1-1-16,3 2 0 0,0 0-15 0,-6 0 0 16,0-2 0-16,0 2 0 0,3-2 0 0,-3 2 0 15,0 0 0-15,0 0-10 0,0 0 10 0,0 0 0 16,-3 0 0-16,3 0 0 0,1 0 0 0,-4 0 0 15,0 0 0-15,0 0 0 0,-3-2 8 0,3 2 0 16,-3-2 0-16,3 2 0 0,3-2 25 0,-3 2 6 16,0-2 1-16,0 1 0 0,0-1-23 0,0-1-4 0,1 2-1 0,-1-1 0 15,0 0-12-15,0 0 0 0,-3-2 0 16,0 2 0-16,3 0 0 0,0 0 0 0,0-2 0 16,0 1 0-16,-3 3 0 0,0-4 0 0,0 0 0 15,1 0 0-15,-1 2 0 0,3-2 9 16,-3 1-9-16,3-1 8 0,0-2 16 0,3 1 4 0,-3-1 0 15,0 0 0-15,0 0-7 0,0 0-1 0,3 1 0 0,-3-1 0 16,1 2-20-16,-1-2 0 0,0 2 0 0,-3-1 8 16,3 1-8-16,0-2 8 0,-3 2-8 0,3-2 8 15,-3 1-8-15,0 1 0 0,0-2 0 0,3 3 0 16,-5-3 0-16,2 2 8 0,0-2-8 0,0 0 8 16,-3 2-8-16,6-2 8 0,-3 1-8 0,0-1 8 15,3 0 2-15,0 2 1 0,-3-1 0 0,0-3 0 16,7 3 15-16,-1-1 3 0,0-2 1 0,0 4 0 15,0-2-30-15,-3 3-8 0,0-3-1 0,0 2 0 16,0-2 9-16,0-1 0 0,0 1 0 0,0-2 0 16,-3 2 0-16,6 1 0 0,-3 1 0 0,1-2 0 15,-4-1 16-15,3 1 0 0,0-2-1 0,3 2 0 0,-3-1 1 16,0-1 0-16,0 0 0 0,0 1 0 0,3-1-8 16,-3-2 0-16,0 3-8 0,3-1 12 0,-3 0-12 15,0-1 0-15,1 1 8 0,-1 0-8 16,0 1 0-16,0-1 0 0,0 0 8 0,0-1-8 15,-3 1 0-15,0 1 11 0,0 1-11 0,0-2 10 0,-3 1 2 0,3-1 1 16,-2 0 0-16,2-2 0 0,0 5-1 0,0-5 0 16,3 3 0-16,-3-1 0 0,3-2-4 0,-3 3 0 15,3 1-8-15,0-2 12 0,0 0-12 0,-3 1 0 16,4-1 0-16,-4-1 0 0,3 1 0 0,0-2 0 0,-3 3 0 16,3-3 9-16,0 1-9 0,-3-1 0 0,6 0 0 15,-6 1 0-15,3-3 0 0,0 3 0 16,0-3 0-16,1 1 0 0,-4 1 0 0,3-1 0 0,3 1 0 15,-3-1 0-15,-3 1 0 0,6-1 0 0,-3 1 0 16,0 2 0-16,0-1 0 0,-3 1 0 16,6-2 0-16,-3 3 0 0,0-3 0 0,1 3 0 0,-1-1 0 15,3 2 0-15,0-1 0 0,3 1 0 0,-6 2 0 0,3-2 0 16,0-2 0-16,3 3 0 0,0-5 0 0,-3 2 0 16,0 1 0-16,3-1 0 0,-3-1-9 0,3 1 9 15,-3 0 0-15,3 1-12 0,0-1 12 0,0 0-10 16,0 0 10-16,-3-1 0 0,0 1 0 0,3 1-8 15,0-1 8-15,0 0 0 0,-3 1 0 0,1 1-8 16,-1-4 0-16,-3 5 0 0,0-3 0 0,0 2 0 16,3-4-1-16,-3 5 0 0,6-3 0 0,-6 2 0 0,3-1 9 15,-3 1-13-15,3 0 5 0,-3-1 8 0,0-1 0 16,3 0 0-16,0-2 0 0,0 3 0 0,0-1 0 16,1 1 0-16,-1-1 0 0,3 0 0 0,-3 1 0 0,3-1 0 15,-3-2 0-15,0 2 0 0,3-1-9 16,-3 0 9-16,3-1 0 0,-3 2 0 0,3-1-8 0,-3 1 8 15,0 1 0-15,3-3 0 0,-3 2-11 0,-3 0 11 16,3 1-10-16,-3-3 10 0,3 3-14 0,-3 1 3 16,3-2 1-16,-5-2 0 0,2 3-2 0,0-1 0 15,0-1 0-15,-3 1 0 0,3 1 12 0,0-4 0 16,-3 2 8-16,3 0-8 0,-3-1 0 0,3 0-18 16,-3 3 3-16,3-3 1 0,4 0 14 0,-7 1 0 0,3-1 0 15,0 2 0-15,0 1 0 0,0-1 10 0,0 2-10 16,0 1 8-16,0-1-8 0,0 2 12 0,-3-3-12 0,3 1 12 15,-3 0-12-15,6-2 0 0,-2 1 0 0,2 1 8 16,-3 1-8-16,0-1 0 0,0-2 0 0,3 2 0 16,0 0 0-16,0 0 0 0,0-1 0 0,0-1 0 15,0 2 0-15,3 1 0 0,-3-1-12 0,3 0 12 16,0-1 0-16,0 3 0 0,-3-2 0 0,3-2 0 16,-3 3-14-16,3-5 5 0,0 2 1 0,-3 2 0 15,0-3 8-15,3 3 0 0,1-3 0 0,-1 3 0 16,-3-2 0-16,3 1 0 0,-3-1 0 0,3 2 0 15,-3-1 0-15,3 1 0 0,0-2 0 0,-3 2 0 0,6 0 0 16,-3-1-8-16,0 3 8 0,0-2 0 0,0-1 0 16,0 1 0-16,0 2 0 0,0 0 0 0,3 0 0 0,-3-1 8 15,0-1-8-15,0 2 8 0,3 4-8 0,0 0 0 16,0 0 0-16,0 0 0 0,0 0 0 0,0 0 0 16,0 0 0-16,-3 2 0 0,-3 4 0 0,3-1 0 15,-3 1 0-15,3 2 0 0,0 1 0 0,-3 3 0 16,3-3 0-16,-3 3-8 0,3-3 8 0,0-1 0 15,-3 0 0-15,6 0 0 0,-3 0 0 0,3-3 0 16,0-5 0-16,-2 6 0 0,2-6 0 0,0 0 0 16,0 0 0-16,0 0 0 0,0 0 0 0,0 0 0 15,0 0 0-15,0 0 0 0,0 0 0 0,0 0 0 16,0 0 0-16,0 0 0 0,5-4 0 0,-2 0 0 0,0-2 8 16,0 1-8-16,0-1 0 0,-3 0 0 0,3-1 0 15,0-1-12-15,-3 1 12 0,3-1-8 0,-3 0 8 16,0 2-8-16,3 0 8 0,0-1 0 0,-3-3 0 0,0 5 0 15,0-3 0-15,0 2 0 0,0 2 0 0,0 4 0 16,3-3 0-16,-3 3 0 0,0 0 0 0,0 0 0 16,0 0 0-16,0 0 0 0,6-5 0 0,-6 5 0 15,3 2 0-15,3 2 0 0,0 0 0 0,0 2-8 16,0-2 16-16,3 2 3 0,-3-1 1 0,3 1 0 16,3 1-28-16,-3-3-6 0,-3 2-1 0,2-2-649 15</inkml:trace>
  <inkml:trace contextRef="#ctx0" brushRef="#br0" timeOffset="-151991.684">11070 11743 806 0,'-3'6'17'0,"-3"4"4"0,-6 6 1 0,0 3 2 0,-8 2-24 0,-1 3 0 0,-3 5 0 0,-3 5 0 15,-3 1 0-15,-2 2 0 0,-1 2 0 0,0-2 0 16,3-2 0-16,4-3 0 0,-1-3 0 0,6-3 0 15,0-2 0-15,3-8 0 0,6 0 0 0,0-6-354 16</inkml:trace>
  <inkml:trace contextRef="#ctx0" brushRef="#br0" timeOffset="-150956.746">10966 11206 806 0,'0'0'17'0,"0"0"4"0,0 0 1 0,0 0 2 0,0 0-24 0,0 0 0 0,-3-5 0 0,3 0 0 16,0 0 0-16,3-1 0 0,3 1 0 0,0 0 0 15,0-1 0-15,3 4 0 0,0-4 0 0,3 1 0 16,2-3 0-16,-2 3 0 0,3 0 0 0,-3 2 0 15,0 0 0-15,3 3 0 0,-6 3 0 0,0 2 0 16,0 3 56-16,-3 0 6 0,0 5 2 0,-3 1 0 16,0-1-52-16,-3 5-12 0,-3-2 0 0,0 3 0 15,-3-1 0-15,0 1 0 0,0-3 0 0,-3 0 0 16,-3-3 0-16,3 0 0 0,0 0 0 0,-3-2 0 16,3-3 0-16,0 0 0 0,0-3 0 0,3 0 0 15,0 1 0-15,3-4 0 0,-2 1 0 0,5-3 0 16,0 0 54-16,0 0 8 0,0 0 2 0,0 0 0 0,5-5-52 0,1 2-12 15,3-2 0-15,0 2 0 0,0-2 0 0,3 2 0 16,-3 0 0-16,3-2 0 0,3 2 0 0,0 3 0 16,0-2 0-16,0-1 0 0,-1 3 0 0,4 0 0 15,-3 0 0-15,0 0-372 16,3 0-78-16</inkml:trace>
  <inkml:trace contextRef="#ctx0" brushRef="#br0" timeOffset="-148898.738">12790 13262 910 0,'0'0'40'0,"0"0"9"0,0 0-39 0,0 0-10 0,3-5 0 0,-3 5 0 16,3-3 29-16,0 0 4 0,0 1 1 0,3-1 0 0,0 1-34 0,-3 2 0 15,-3 0 0-15,6 0 0 0,0 0 13 0,0 2-4 16,-3 1-1-16,3-1 0 0,0 1 16 0,-3 5 4 16,0-5 0-16,0 2 0 0,0 3-20 0,-3-3-8 15,3 1 8-15,-3 1-8 0,-3 1 0 16,0 0 0-16,-3 0 0 0,3-2 0 0,-6 2-25 0,3-1 2 16,0-1 1-16,-3-1 0 0,0-2 10 0,3 2 1 15,3 0 1-15,-3-2 0 0,6-3 10 0,-6 3 8 16,6-3-8-16,0 0 11 0,0 0 18 0,0 0 4 15,0 0 1-15,0 0 0 0,0 0 5 0,0 0 1 16,0 0 0-16,0 0 0 0,0 0-24 0,6 5-4 16,-3-3 0-16,3 4-1 0,0-4 1 0,0 1 0 15,3 0 0-15,-3-1 0 0,3 1-12 0,0 0 0 16,0-1 9-16,-3 1-9 0,0-3 0 0,3 3 0 0,0-3 0 16,-3 2 0-16,0 1-10 0,-1-3-3 0,-5 0-1 15,6 0 0 1,-6 0-50-16,0 0-11 0,0 0-1 0</inkml:trace>
  <inkml:trace contextRef="#ctx0" brushRef="#br0" timeOffset="-148441.738">12781 13069 716 0,'0'0'32'0,"-8"3"6"0,-1-3-30 0,-3 2-8 16,0 1 0-16,3 0 0 0,-3 2 26 0,-3 0 4 15,3 3 1-15,-3 0 0 0,6 3-3 0,0-4-1 16,-2 7 0-16,2-1 0 0,0 3 21 0,3 2 5 16,-3 4 1-16,3-1 0 0,3 5 2 0,3 3 0 15,-3 0 0-15,3 6 0 0,0-6-24 0,6 3-4 16,9-1 0-16,-3-2-1 0,0-5-27 0,5 0 0 16,1-5 0-16,6-4 0 0,-3-4 8 0,3-6 2 15,2 1 1-15,1-6 0 0,-3-6 37 0,3 1 8 0,0-8 2 16,-1-3 0-16,-2 0-17 0,3-5-3 0,-3-3-1 0,0-2 0 15,-3-1-25-15,-4 1-4 0,-2-1-8 0,-3 1 11 16,0-1 0-16,-6 1 0 0,-3 2 0 0,-6-2 0 16,-3 2-11-16,-3 0 12 0,0 3-12 0,-3 0 12 15,-3-1-12-15,1 4-16 0,-1 2 4 0,3 3 1 16,-3 0-35 0,0 2-7-16,3 3-2 0,0 3-706 0</inkml:trace>
  <inkml:trace contextRef="#ctx0" brushRef="#br0" timeOffset="-137344.685">16282 15816 172 0,'0'0'16'0,"0"0"-16"16,0 0 0-16,0 0 0 0,0 0 141 0,-6 0 26 15,0-1 5-15,0 1 0 0,6 0-120 0,-6 0-24 0,0 0-4 0,-3 0-2 16,3 0 7-16,-3 0 2 0,4 0 0 0,-4 0 0 16,-3 0 9-16,3 0 3 0,0 0 0 0,-3 0 0 15,0 0-17-15,0 1-3 0,0-1-1 0,0 3 0 16,-3-3-22-16,1 0 0 0,-1 0 0 0,-3 2 0 16,3-2 19-16,-3 0-1 0,0 0 0 0,-3 2 0 15,4 1-3-15,2-3-1 0,-3 0 0 0,-3 0 0 16,3 0 4-16,-3 2 1 0,0-2 0 0,1 0 0 15,2 2-5-15,-3-2-1 0,0 0 0 0,0 0 0 16,0 0 0-16,4 0 0 0,-4 0 0 0,0 0 0 16,-3 0-1-16,3 0 0 0,0 0 0 0,1 0 0 15,-4 0 4-15,0-2 0 0,-3 0 0 0,6 2 0 16,0 0 0-16,4 0 1 0,-7 0 0 0,0-3 0 16,0 3-6-16,3-2-2 0,-3 0 0 0,1-1 0 0,-1 2-9 15,3 1 10-15,-3-4-10 0,0 1 10 0,1-1 3 16,-1 1 1-16,-3-1 0 0,0-1 0 0,-3 1-6 0,4 1 0 15,5-1-8-15,-3 0 12 0,-3 4-1 16,3-4-1-16,1 1 0 0,-1-1 0 0,-3 1-10 16,3-1-11-16,-3-1 3 0,7-1 0 0,-4 4 8 0,3-1 0 15,-3-3 0-15,3 4 0 0,0-3 9 0,-2 1-9 16,-1-1 12-16,0 0-12 0,-3-1 0 16,3 2 0-16,1-1 0 0,-1 1 0 0,-3-1 0 15,3 1 0-15,0-3 0 0,1 3 0 0,-4 0 0 0,6-3-9 16,-3 2 9-16,0-2 0 0,0 3 0 0,4-3-8 15,-7 3 8-15,6-3 0 0,-3 1 0 0,0-1 0 0,1 0 0 16,-1-2 0 0,0 1-27-16,0 1-3 0,0-2-1 0,3 0 0 0,-2 3 18 0,-1-5 3 0,0 1 1 0,3 1 0 15,-3 3 9-15,4-3 0 0,-1-2 0 0,-3 2 0 16,0 1 0-16,0-2 0 0,0 1 0 0,-2-2 0 16,2 3 0-16,-3-2 0 0,0 1 0 0,0 1 0 15,4-3 0-15,-1 2 0 0,0-2 0 0,0 0-8 16,0 2 8-16,-2-2 0 0,2 0 0 0,3-3 0 15,0 3 0-15,-3 2 11 0,1-2-11 0,2 2 12 16,0-2-12-16,0-2 10 0,-3 2-10 0,3-3 10 16,-2 3-10-16,2-2 0 0,-3 1 0 0,6 0 0 15,0-2 0-15,0 1 0 0,-5-3 0 0,5 2 0 16,-3 2 0-16,0-2 0 0,3 1 0 0,-3-1 8 16,3 1 16-16,1-1 2 0,-4 1 1 0,0 0 0 15,3 0-15-15,-3 0-4 0,3 1 0 0,0 1 0 0,-2 0-8 16,2 0 0-16,-6 0 0 0,6-1 0 15,-3 4 0-15,3-3 0 0,-5-1 0 0,2 4 0 0,3-4 0 16,-3 1-14-16,0 3 3 0,0-4 1 16,1 4 10-16,-1-3 0 0,3 2 0 0,0-1 0 0,0-1 0 15,3 3 0-15,-3-4 0 0,1 1 0 0,-1 0 0 0,3 2 0 16,0-2 0-16,0-2-8 0,0 2 8 0,0 0 0 16,0 0 10-16,1 2-10 0,-1-5 0 0,0 3 0 15,3 0 0-15,-3 0 0 0,0 0 12 0,0-3-4 16,3 3-8-16,-3 1 12 0,4-1-12 0,2 1-10 15,0-1 2-15,0 1 0 0,0-2 8 0,-3 1-8 16,3 0 8-16,0 0-8 0,-3-2 8 0,3 2-10 16,-3-3 10-16,3 1-10 0,3-3 10 0,-3 2 0 15,-2-1-9-15,2 2 9 0,3-1-9 0,-3-1 9 16,0 2-12-16,0-3 12 0,0 1-8 0,0 1 8 16,-6 1 0-16,6-3 0 0,-3 1 0 0,0 1-8 15,3-1 8-15,-2 2 0 0,-1-3 0 0,0 5 0 0,3-3 0 16,-3 1 0-16,0 2 0 0,0-2 0 0,3-1 0 15,0 3 0-15,-3-2 0 0,0-1 0 0,1 1 0 0,2 0 0 16,-3 0 0-16,0-3 0 0,0 1 0 16,0 1 0-16,0-2 0 0,0 6 0 0,3-6 0 0,0 0 0 15,0 3 0-15,0 0 0 0,1-1 0 0,-1-1 0 16,-3 2 0-16,3-1 0 0,0-3 0 0,0 1 0 16,0 0 0-16,0 0 0 0,3 1-8 0,0-1 8 15,-3 1 0-15,0 2 0 0,0-5-8 0,3 5 8 16,-3-3 0-16,1 1-8 0,2-3 8 0,-3 2 0 15,3 3-17-15,-3-2 3 0,0-1 1 0,0 0 0 0,3 1 1 16,-3-1 1-16,0 0 0 0,0 1 0 16,0-1 11-16,0 0 0 0,3 4 0 0,-3-2 0 0,3-2 9 15,-2 3 1-15,-1 0 0 0,0 0 0 16,0-3 2-16,3 1 1 0,-3 1 0 0,0-2 0 0,3 3-13 16,-3-2 0-16,3 1 0 0,-3 1 0 0,6 0 0 15,-3-1 0-15,0-1 0 0,-3 2 0 0,6 2 0 0,-3-1 0 16,-3-3 0-16,7 4 0 0,-4-5 0 0,3 5 0 15,-3-5 0-15,3 3 0 0,0-3 0 0,0 0 0 16,-3 6 0-16,6-4 0 0,-3 1 0 0,0 0 0 16,0 0 0-16,0-1 0 0,3 3 0 0,-3 0 0 15,0 0 0-15,3 0 0 0,-3-5 0 0,0 5 0 16,0-4 0-16,0 1 0 0,3 1 0 0,-3-1 0 16,-6 1-8-16,3 0 8 0,0-1 0 0,0 3 12 15,0 0 0-15,0 0 0 0,-3 2-2 0,0 1-1 16,6-4 0-16,-2 4 0 0,-1-2-1 0,0-1-8 0,3 0 12 15,-3 5-4-15,0-4-8 0,3 2 0 0,0-1 0 0,0 0 8 16,-3 2-8-16,3 1 0 0,0-3 0 16,0 2-11-16,-3 0 11 0,3 1 0 0,0-1 0 0,0 0 0 15,0 0 0-15,0 1 0 0,0-1 0 0,0 1 0 16,0 1 0-16,0-2 9 0,0 3-1 0,3 0-8 16,-6-1 18-16,6 1-3 0,0 0-1 0,-3 1 0 15,3-1-14-15,-3 1 0 0,0 2 8 0,3 1-8 16,0-3 0-16,0 3 0 0,0 0 0 0,0 0 0 15,0 0 0-15,0 0 0 0,0 0 0 0,0 0 0 16,0 0 0-16,0 0-8 0,-3 4 8 0,0 6-13 16,0-2 5-16,0 4 8 0,-3 1-13 0,1 2 5 0,-1 1 8 15,0-1 0-15,0 1 0 0,0-1 0 0,0 1 0 16,3-2-12-16,0-3 12 0,0 0-12 0,0-2 2 16,0-1 0-16,0-1 0 0,3 0 0 0,-3-3 10 15,3-4-12-15,-3 5 12 0,3-5-12 0,0 0 12 0,0 0 0 16,0 0 8-16,-3-3-8 0,0-1 17 0,0-1-1 15,0-3 0-15,3-1 0 0,0 0-29 0,0-3-7 16,0 4 0-16,0-3-1 0,3-1 21 0,-3 1 0 16,3-2 0-16,-3 0 0 0,0 0 0 0,0 1 0 15,-3-3 0-15,3 4 0 0,0-5 0 0,0 3 0 16,0 2 0-16,0-3 0 0,0 3 0 0,0 2 0 16,0-2 0-16,0 2 0 0,0 2 0 0,0 3 0 0,3 0 0 15,-3 4 0-15,3-3 0 0,3 2 0 16,-3-2 0-16,6 3 0 0,-3 0 0 0,3 0 0 0,3 3 0 15,-3-2 0-15,2 2 0 0,-2 1 0 0,3-1 0 16,-3 1 0-16,3 3 0 0,-3-3 0 0,0 2 0 16,-3 1 0-16,3 0 0 0,-3 0 0 0,3-1 0 15,0 1 0-15</inkml:trace>
  <inkml:trace contextRef="#ctx0" brushRef="#br0" timeOffset="-135664.736">15425 15361 403 0,'0'0'36'0,"0"0"-36"16,0 0 0-16,0 0 0 0,0 0 86 0,0 0 10 0,0 0 3 0,0 0 0 16,3-5 1-16,0 0 0 0,-3 5 0 0,3-6 0 15,0 1-36-15,0 0-6 0,3-1-2 0,0 1 0 16,-3 0-19-16,6 2-4 0,-1-2-1 0,-2 2 0 15,0-2-22-15,-6 5-10 0,9 0 8 0,0 5-8 16,-9-5 0-16,6 3 0 0,-3 2 0 0,0 3 0 16,0-3 0-16,-3 3 8 0,-3-2-8 0,-3 2 12 15,3 0-3-15,0 0 0 0,-6-3 0 0,0 3 0 16,0-3 8-16,3 0 2 0,1 1 0 0,-1-4 0 16,0 1-3-16,0 2-1 0,6-5 0 0,0 0 0 15,0 0-15-15,0 0 0 0,0 0 0 0,0 0-10 16,6 5-2-16,0 1-1 0,2-1 0 0,1 0 0 15,0 3 13-15,0-2 0 0,-3 2 0 0,0 2 0 16,3-2 0-16,-3-3 0 0,-3 3 0 0,0 0 0 16,0 0 28-16,0-3 3 0,-3-5 0 0,-3 6 0 15,0-1 14-15,-3 0 3 0,-3 1 1 0,0-4 0 16,-3 4-28-16,0-4-5 0,3-2-2 0,1 0 0 16,-1 3-28-16,0-1-6 0,0-2 0 0,-3 0-532 15,3 0-105-15</inkml:trace>
  <inkml:trace contextRef="#ctx0" brushRef="#br0" timeOffset="-135210.738">15434 15163 230 0,'0'0'20'0,"-6"2"-20"0,-3-2 0 0,0 6 0 16,-3-1 136-16,-3 0 22 0,3 3 5 0,-3 3 1 15,0-1-95-15,4 4-18 0,-4 2-4 0,3-1-1 16,0 7 33-16,3 1 6 0,-3 1 2 0,3 3 0 16,0 2 2-16,6 2 1 0,-3-1 0 0,6 1 0 0,3 1-47 0,3-3-10 15,0 0-1-15,6 0-1 0,3-5-19 0,3-5-4 16,0-3-8-16,2-3 12 0,4-5 9 16,3-3 2-16,3 0 0 0,0-7 0 0,-1-6 13 15,1-3 2-15,3-5 1 0,-3-2 0 0,-1-1-9 16,-2-5-2-16,0 1 0 0,-6-1 0 0,-3-3-16 15,-3-2-3-15,-6-2-1 0,-1 1 0 0,-5 1 1 0,-3 0 0 16,-3-3 0-16,0 6 0 0,-5-3-9 0,-1 5 0 16,-3 0 0-16,0 3 0 15,3 0-160-15,-3 2-35 0,-9-15-6 16,6 13-2-16</inkml:trace>
  <inkml:trace contextRef="#ctx0" brushRef="#br0" timeOffset="-133828.736">20406 15293 576 0,'0'0'25'0,"0"0"6"0,0 0-31 0,0 0 0 0,0 0 0 0,0 0 0 16,0 0 175-16,0 0 29 0,-3 5 5 0,0 1 2 15,-3 4-145-15,-3 3-29 0,0 6-5 0,-5 5-2 16,-1-1 59-16,0 4 12 0,-3-1 3 0,-3 3 0 16,0 1-28-16,3 1-6 0,-2-2-1 0,-1 3 0 15,3-3-31-15,0 0-6 0,0-2-2 0,3-1 0 16,0-2-22-16,3-5-8 0,1-1 0 0,2-2 9 15,0-3-9-15,3-2 0 0,-3-3 0 0,6-3 0 16,0 0-20-16,3-5-2 0,-3 3-1 0,3-3 0 16,0 0-41-1,0 0-9-15,0 0-2 0,0 0 0 0,3-5-17 0,6-3-4 16,-3 0-1-16,0-3-619 0</inkml:trace>
  <inkml:trace contextRef="#ctx0" brushRef="#br0" timeOffset="-133603.75">20469 15348 1479 0,'0'0'32'0,"0"6"8"0,-6 2 0 0,0 2 2 0,-3 4-34 0,0 1-8 16,-3 1 0-16,0 5 0 0,-3 1 77 0,0-1 14 15,-3 0 2-15,1 3 1 0,-1 0 13 0,0-3 2 16,3 3 1-16,0-3 0 0,3 0-60 0,0 0-12 15,3-2-2-15,0-1-1 0,1 1-35 0,2-1 0 0,0-2 0 0,0 0 0 32,3 0-88-32,-3-6-25 0,3 1-5 0</inkml:trace>
  <inkml:trace contextRef="#ctx0" brushRef="#br0" timeOffset="-131658.734">20859 15438 345 0,'3'-2'31'0,"-3"-1"-31"0,3-2 0 0,-3 0 0 0,0-1 137 0,0 1 22 16,-3 0 4-16,3 5 1 0,0 0-68 0,0 0-14 15,-6-6-2-15,6 6-1 0,0 0 4 0,0 0 1 16,-12 3 0-16,3 2 0 0,-3 6-36 0,-3 0-8 15,0-1 0-15,0 6-1 0,0 0-3 0,3 2-1 16,-2 4 0-16,2-1 0 0,0 5-9 0,0 1-2 16,6 2 0-16,0 0 0 0,0 0-6 0,6 3-2 15,0-3 0-15,0-3 0 0,6 1-16 0,0-3 10 16,6-1-10-16,3-4 8 0,0-3-8 0,2-3 0 0,1 0 0 16,0-5 0-1,-3 0-38-15,3-5-6 0,0-1-2 0,3-2-502 16,-4-2-101-16</inkml:trace>
  <inkml:trace contextRef="#ctx0" brushRef="#br0" timeOffset="-131176.706">20972 15475 403 0,'0'0'36'0,"-3"0"-36"0,0 0 0 0,0 0 0 0,3 0 252 0,0 6 43 15,0 2 9-15,-3 2 1 0,3 4-220 0,0-1-44 16,-3 5-9-16,3 3-1 0,0 1 1 0,0-1 0 16,0 0 0-16,0 3 0 0,0-3-10 0,0-3-2 15,0 1 0-15,0-3 0 0,0-3 0 0,0 0-1 16,3-5 0-16,0 0 0 0,-3 0-9 0,0-8-2 15,0 0 0-15,0 0 0 0,0 0-8 0,0 0 8 16,0 0-8-16,0 0 8 0,0 0-8 0,6-8 0 16,-3-2 9-16,0-1-9 0,3 0 0 0,0-2 0 15,0 0 0-15,0 0-8 0,2 0 8 0,1-1 0 16,-3 4 0-16,3-1 0 0,0 3 0 0,0 3-10 16,0 2 10-16,0 3 0 0,0 6-8 0,0-1 8 0,0 5 0 15,0-2 0-15,0 3 0 0,-3 0 0 0,-3-1 0 0,0 3 9 16,2 1 15-16,-5-1 4 0,0-3 0 0,0 4 0 15,-2-1-9-15,-4-3-2 0,3 1 0 0,-3 0 0 16,-3-3-5-16,3 2 0 0,-3-5-1 0,-3 1 0 16,3-1-11-16,0-2 0 0,0-1 0 0,-3 4 8 15,3-4-8-15,0-2-17 0,0 3 4 0,1-3 1 32,-1 0-28-32,3 0-4 0,3 0-2 0,3 0 0 0,0 0-81 15,0 0-16-15,-3-5-3 0</inkml:trace>
  <inkml:trace contextRef="#ctx0" brushRef="#br0" timeOffset="-130951.749">21243 15452 1774 0,'0'0'79'0,"0"0"16"0,0 0-76 0,0 0-19 15,0 0 0-15,9 8 0 0,2-3 13 0,-2 8-1 16,0 0 0-16,0 3 0 0,0 5 2 0,-3 3 0 15,-3 3 0-15,0-1 0 0,-3 1 30 0,-3 2 5 16,0-3 2-16,0 1 0 0,-3-1-16 0,3-2-3 16,-3-3-1-16,3 0 0 0,0 0-31 0,-3-2 0 15,0-1-8-15,-3-2 8 16,1-5-192-16,-1 2-32 0,-6 3-7 0,3-8-1 0</inkml:trace>
  <inkml:trace contextRef="#ctx0" brushRef="#br0" timeOffset="-130427.748">21546 15634 1872 0,'0'0'41'0,"0"0"9"0,0 0 2 0,0 0 0 0,0 0-42 0,0 0-10 0,0 0 0 0,0 0 0 16,0 0 0-16,0 0 0 0,0 0 0 0,0 0 0 16,0 0-37-16,-6 6-10 15,3-4-1-15,3-2-477 0,0 0-95 0</inkml:trace>
  <inkml:trace contextRef="#ctx0" brushRef="#br0" timeOffset="-130252.715">21528 15806 1872 0,'0'0'83'15,"0"0"17"-15,0 0-80 0,0 0-20 0,0 0 0 0,0 0 0 0,0 8-14 0,0-8-6 16,0 5-2-16,0-5 0 15,0 0-127-15,0 0-26 0,0 0-5 0</inkml:trace>
  <inkml:trace contextRef="#ctx0" brushRef="#br0" timeOffset="-128753.741">22049 15671 403 0,'0'0'17'0,"0"0"5"0,-3 0-22 0,-3-2 0 0,0 2 0 0,0 2 0 16,0 1 188-16,3-3 32 0,-5 3 8 0,2 2 0 16,-3 0-168-16,0 6-33 0,0-1-7 0,0 1-2 15,0 2 7-15,0 3 2 0,3 3 0 0,0-4 0 16,0 4 19-16,3-1 4 0,0 1 1 0,3-1 0 0,3-2-28 16,0 0-6-16,0-3-1 0,6-2 0 0,-3 0-16 0,3-1 0 15,0-4 0-15,3-1 0 0,3-3-16 16,-3 1 0-16,2-3 0 0,-2-3 0 15,0 1-108-15,3-1-21 0</inkml:trace>
  <inkml:trace contextRef="#ctx0" brushRef="#br0" timeOffset="-128442.727">22174 15711 864 0,'0'0'76'16,"-3"3"-60"-16,-3-1-16 0,0 1 0 0,0 0 124 0,3 2 21 0,-2 0 5 15,2 3 1-15,0 3-122 0,-3-3-29 0,3 5 0 0,0 0 0 16,0 0 37-16,3 3 4 0,3-3 1 0,0 1 0 16,0-4 5-16,3 3 1 0,2-5 0 0,1 0 0 15,3 0-13-15,0-5-3 0,-3 0 0 0,0-1 0 16,0-4-20-16,3-1-4 0,0-2 0 0,0-1-8 16,0 1 8-16,0-3-8 0,-7-3 0 0,1 4 0 15,0-4 0-15,-3 3 0 0,-3-3 0 0,0 4 0 16,0-1 8-16,-3-3-8 0,-6 3 12 0,4 0-12 15,-4 3 11-15,3 0-11 0,-6-3 10 0,3 2-10 16,-3 4 0-16,6-4-12 0,0 4 1 0,6 2 0 16,-6-6-30-1,6 6-7-15,-6 0 0 0,6 0-1 0,-6 0-92 16,6 0-19-16</inkml:trace>
  <inkml:trace contextRef="#ctx0" brushRef="#br0" timeOffset="-128083.713">22272 15700 1436 0,'3'3'64'0,"-3"0"12"0,0-3-60 0,0 2-16 15,0 4 0-15,0 2 0 0,3-1 27 0,0 4 2 16,-3 2 1-16,0-2 0 0,6 5-12 0,-3-3-2 16,0 0-1-16,3-2 0 0,0 2 14 0,0 0 3 15,-3 0 1-15,3-5 0 0,3 3-2 0,-3-3-1 16,3 0 0-16,0-3 0 0,-3-5-18 0,3 3-3 0,-3-3-1 0,3 0 0 15,-3-5-8-15,3 2 0 0,-1-5-10 0,1 3 10 32,0-6-28-32,-3 0 0 0,0 1 0 0,0-1 0 0,-3 1 6 0,3-1 2 0,-3 3 0 0,-3-2 0 15,3-1 10-15,-3 3 10 0,-3-2-13 16,3-1 5-16,-3 0 8 0,0 6 12 0,-3-6-2 16,6 6-1-16,-6 0 11 0,6 5 1 15,0 0 1-15,0 0 0 0,0 0-10 0,0 0-1 0,-3 3-1 0,-3 2 0 16,3 3 1-16,0 0 0 0,3 2 0 0,0 1 0 15,3-1-3-15,0 1-8 0,3 2 12 0,-3-2-4 16,3-1-8-16,0 1 0 0,0 0 0 16,3-3 0-16,-3-1 0 0,3 1-17 0,-3-5 2 0,3 2 1 15,-3 1-36-15,3-6-7 0,-3 0-2 0,0 0-684 16</inkml:trace>
  <inkml:trace contextRef="#ctx0" brushRef="#br0" timeOffset="-127731.738">22558 15737 230 0,'0'0'20'0,"0"0"-20"16,0 0 0-16,0 0 0 0,0 0 280 0,0 0 52 16,0 0 11-16,-3 8 1 0,3 3-276 0,0 0-56 15,0 2-12-15,0 0 0 0,-3-5 20 0,3 3 4 16,0-1 2-16,-3 1 0 0,3-3 27 0,0 0 6 16,0-8 1-16,0 0 0 0,0 7-18 0,0-7-3 15,0 0-1-15,0 0 0 0,0 0-22 0,0 0-4 16,0 0 0-16,0 0-1 0,0 0 7 0,0 0 2 0,0-5 0 0,6 0 0 15,-3-3-20-15,0 0 0 0,3-3-11 0,0 1 11 16,0-1-12-16,0-2 4 0,3 0 8 0,0 0-13 16,0 2 0-16,3 0 0 0,-3 1 0 0,0 2 0 15,-3 0 29-15,-3 5 7 0,-3 3 1 0,8 0 0 16,1 3-24-16,-3 2-10 0,0 3 1 16,3 0 0-16,0 5 17 0,-3 3 3 0,0-3 1 0,0 3 0 15,-3 0-12-15,0-3 0 0,0 3 0 0,-3-2-11 16,3-4 11-16,-3 1 0 0,3-1 0 0,-3-2 0 15,3 0-16-15,-3-8 0 0,0 0-1 0,0 0 0 32,0 0-62-32,0 0-12 0,0 0-2 0,0 0-429 0,9 0-86 0</inkml:trace>
  <inkml:trace contextRef="#ctx0" brushRef="#br0" timeOffset="-127511.75">22847 15478 1566 0,'0'0'69'0,"0"0"15"0,0 0-68 0,0 0-16 16,0 0 0-16,0 0 0 0,3 8 14 0,0 0-1 16,-3 3 0-16,3 2 0 0,-3 5 24 0,3 1 5 15,-6 2 1-15,3 3 0 0,0 2 28 0,0 3 5 16,-3 1 2-16,0-1 0 0,0-3-39 0,3-2-8 16,0 0-2-16,0 0 0 0,0-3-18 0,0-3-11 15,3-2 12-15,0 0-12 0,0-3-10 0,0-2-9 16,0-3-1-16,-3 0-1 15,6 0-39-15,-6-8-7 0,0 0-1 0,0 0-796 0</inkml:trace>
  <inkml:trace contextRef="#ctx0" brushRef="#br0" timeOffset="-127273.749">22743 15653 1796 0,'-9'-6'80'0,"6"4"16"0,0-1-77 0,0 3-19 0,3 0 0 0,0 0 0 16,0 0 24-16,0 0 0 0,0 0 1 0,6-5 0 16,0 2 27-16,0-2 6 0,3 2 1 0,0-2 0 15,3 2 17-15,-4 1 3 0,4-4 1 0,0 4 0 16,0-1-44-16,3 3-8 0,-3-3-1 0,-3 6-1 16,6-6-39-16,-3 3-8 0,0 0-2 0,0 3 0 15,-1 0-46-15,-2-1-10 0,0 4-1 0,0-4-1 16,-3 1-27-16,3 2-4 0,-3-2-2 0,0 2-442 15,-6-5-88-15</inkml:trace>
  <inkml:trace contextRef="#ctx0" brushRef="#br0" timeOffset="-126898.717">22966 15687 921 0,'0'0'82'0,"0"0"-66"16,0 0-16-16,0 0 0 0,0 0 140 0,0 0 24 15,3 8 4-15,0 0 2 0,-3-8-117 0,3 5-23 16,3 1-5-16,0-1-1 0,0-2 42 0,3 2 8 15,-3-3 2-15,3 1 0 0,0-3-20 0,2 3-4 0,1-3-1 16,-3 2 0-16,0-2-27 0,3-2-4 0,0 2-2 16,-6-3 0-16,0 0-18 0,0 1 10 0,0-3-10 0,0-1 8 15,0 4-8-15,-3-6 0 0,0 2 0 0,0-2 0 16,0 3 0-16,0 0 0 0,-3-3 0 0,-3 3 0 16,0-3 0-16,3 2 0 0,-6 1 0 0,3 0-11 15,3 0-1-15,-3-1 0 0,-3 4 0 0,-3-1 0 16,0 0 0-16,0 1-1 0,-3 2 0 0,3 2 0 15,-3 1 0-15,3 0 0 0,-6 2 0 0,7 3 0 16,-4 0 13-16,3 2-12 0,3 1 12 0,-3 2-12 16,0 0 12-16,3-2 13 0,3 2-2 0,3-2-1 15,-3-1 16-15,3 4 3 0,3-1 1 0,0 0 0 16,3-2 0-16,-3-1 0 0,3 1 0 0,3-3 0 16,0 0-19-16,3-3-11 0,0 3 12 0,-1-3-12 15,1-5-12-15,3 3-10 0,0-1-2 0,0-2 0 16,-6 0-120-16,3-2-25 0,-3-3-5 0,0-1-1 0</inkml:trace>
  <inkml:trace contextRef="#ctx0" brushRef="#br0" timeOffset="-126613.749">23195 15700 1152 0,'0'0'102'0,"0"0"-82"16,0 0-20-16,3 6 0 0,0 2 50 0,0 0 6 15,-3 2 0-15,0-2 1 0,3 3-28 0,-3-1-5 16,3 3-2-16,-3-2 0 0,0 0 46 0,0-3 10 15,0 0 2-15,0-1 0 0,0-1-16 0,0-6-4 16,0 0 0-16,0 0 0 0,0 0-24 0,0 0-4 16,0 0-2-16,0 0 0 0,0 0-11 0,0 0-3 0,0 0 0 15,0 0 0-15,0 0 21 0,0 0 4 0,-3-8 1 16,3-3 0-16,0 3-27 0,-3 0-6 0,3-2-1 0,3-1 0 16,0 1-8-16,0-1 8 0,0 0-8 0,3 3 8 15,-3-2-8-15,3 2 0 0,3 0 0 0,0 0 0 16,0 0 0-16,3 0 0 0,-3 0-9 0,2 3 9 15,1 0-28 1,-3-1-3-16,0 6 0 0,0-2-628 0,0 2-125 0</inkml:trace>
  <inkml:trace contextRef="#ctx0" brushRef="#br0" timeOffset="-125826.746">23704 15645 1684 0,'0'0'37'0,"0"0"8"0,0 0 2 0,0 0 0 0,0 0-38 0,0 0-9 0,0 0 0 16,0 0 0-16,0 0 57 0,0 0 10 0,0 0 1 0,9 0 1 15,-3-3 3-15,0 3 0 0,3-2 0 0,0-1 0 16,0 0-32-16,3 3-5 0,-3-2-2 0,3-1 0 15,-1 0-20-15,1 1-4 0,0-1-1 0,0 3 0 16,0 0-8-16,-3 0-12 0,3-3 2 0,-3 3 1 31,0 3-33-31,0-3-6 0,0 0-2 0,-3 3 0 16,0-1-102-16,-6-2-21 0,0 0-4 0,0 0-591 0</inkml:trace>
  <inkml:trace contextRef="#ctx0" brushRef="#br0" timeOffset="-125598.75">23674 15798 1821 0,'0'0'40'0,"0"0"8"0,0 0 1 0,0 0 3 0,0 0-41 0,0 0-11 16,0 0 0-16,3-2 0 0,0-1 16 0,3 3 0 16,3-3 1-16,0 1 0 0,0-1 47 0,3-2 10 15,3 2 2-15,-3-2 0 0,3 2-20 0,0 1-3 16,2-4-1-16,-2 4 0 0,0-1-28 0,0 0-7 15,-3 3-1-15,3-2 0 0,-6 2-28 0,3 2-5 16,-6-2-2-16,3 0 0 16,-3 6-167-16,0-6-34 0,2 5-6 0,-8-5-2 0</inkml:trace>
  <inkml:trace contextRef="#ctx0" brushRef="#br0" timeOffset="-124524.732">24255 15597 1364 0,'0'0'60'0,"0"0"13"0,0 0-58 0,0-8-15 15,0 3 0-15,3 0 0 0,0-1 25 0,0 1 3 16,0-3 0-16,0 3 0 0,6-3 4 0,-3 3 2 0,3-6 0 0,2 3 0 16,-2 3 2-16,3-3 0 0,3 3 0 0,-3-1 0 15,3-2 1-15,0 3 1 0,-3 0 0 16,0 2 0-16,0 3-11 0,0-3-3 0,-1 6 0 0,-5 0 0 15,0 2-15-15,0 3-9 0,0-3 10 0,-3 9-10 16,3-4 63-16,-3 6 6 0,-9 3 2 0,3-1 0 31,-3 3-111-31,-3 0-23 0,-3 1-4 0,1-1-1 0,-4 3 58 0,3-1 10 16,0 4 0-16,0-3 8 0,-6 2 8 0,6-2 1 0,-3-3 1 0,3-2 0 16,-3-4-10-16,4 1-8 0,-4 0 12 0,6-5-12 15,0-1 15-15,3 1-4 0,-3-3-1 0,3-3 0 16,3-2 0-16,3-3 0 0,0 0 0 0,0 0 0 15,0 0 3-15,0 0 1 0,0 0 0 0,9 0 0 16,3-3 12-16,0 3 2 0,3-5 1 0,-3 2 0 16,5 1 2-16,1-1 0 0,3-2 0 0,0 2 0 15,3 0 2-15,-3 1 1 0,-4 2 0 0,4 0 0 16,0-3 1-16,-6 3 0 0,0 0 0 0,0 0 0 0,0 3-20 16,-3-3-4-16,-1 0-1 0,-2 2 0 0,0-2-10 15,-3 3 0-15,-6-3 0 0,0 0 0 16,6 3-114-16,-6-3-22 0,0 0-4 0</inkml:trace>
  <inkml:trace contextRef="#ctx0" brushRef="#br0" timeOffset="-119923.742">8239 15389 403 0,'0'0'36'0,"0"0"-36"0,0 0 0 16,0 0 0-16,0 0 65 0,0 0 7 0,0 0 0 0,0 0 1 15,0 0-52-15,0 0-10 0,0 0-3 0,0 0 0 16,9 0 0-16,-9 0-8 0,6-2 12 0,0-1-4 16,3 1 3-16,0 2 0 0,0-6 0 0,-3 4 0 15,0-1-11-15,3 0 8 0,0-2-8 0,3 0 8 16,-3-3-8-16,0 2 0 0,-1-1 0 0,4 1 0 15,0-2 0-15,-3 0 0 0,3 0 0 0,0-2 8 16,0 2-8-16,0-3 8 0,0-2-8 0,0 3 8 16,3-1 11-16,-1-2 1 0,-2 2 1 0,3-2 0 15,0 0-21-15,0-1 0 0,-3 4 0 0,-3-1 8 16,3 1-32-16,-3 2-7 16,3-3-1-16,-4 3 0 0,1-2 32 0,-3-1 0 0,3 3 0 0,0-2 0 15,0 2 12-15,0 0 9 0,-3-3 2 0,3 3 0 16,0-2 5-16,0-1 2 0,0 0 0 0,-3 1 0 15,3-1-18-15,0 1-3 0,0-1-1 0,2 3 0 0,-2-2-8 16,0-1 0-16,-3 0 0 0,3 3 0 0,-3 0 0 0,3 1 0 16,-3-1 0-16,3 0 8 0,-3 0-8 0,-3 0 0 15,0 0 0-15,3 0 0 0,-3 0 0 0,3 3 0 16,-3-3 0-16,0 0 0 0,3 3 0 0,-3-3 0 16,0 0 0-16,3 0 0 0,-3 0 0 0,2-3 0 15,-2 3 0-15,0 0 0 0,3-2 0 0,0-1 0 16,-3 3 0-16,0 0 0 0,3-2 0 0,-3 2 0 15,3-3 0-15,-3 3 0 0,0 0 0 0,0 0 0 16,3 0 0-16,0 0 0 0,0-2 0 0,-3-1 0 16,0 3 0-16,3 0 0 0,0 1 0 0,0-4 0 15,-3 0 0-15,3 3 8 0,0-2-8 0,-3 5 0 16,0-3 0-16,0-3 0 0,-3 6 0 0,3-3 0 0,0 2 0 16,-3 1 0-16,2 0 0 0,-2 0 0 0,3-3 0 15,0 0 0-15,-3 2 0 0,3-1 0 0,0-1 0 16,0 0 0-16,0 0 0 0,3-3 16 0,0 3-2 0,-3-2-1 15,3-1 6-15,0 0 1 0,-3 3 0 0,3-2 0 16,3-1-20-16,0 1 0 0,-3-1 0 0,0 1 0 16,3 2 0-16,0-3 0 0,-3 3 0 0,0-2 0 15,0-1 0-15,0 3 0 0,2 3 0 0,-2-3 0 16,0 0 0-16,0 0 0 0,-3 0 0 0,3 0 0 16,-3 0 0-16,3 0-9 0,0-2 1 0,0 2 0 15,0 0 8-15,0 0 0 0,0-3 0 0,0 1 0 16,0-1 0-16,0 6 0 0,-3-6 0 0,3 3 0 15,3-2 0-15,0-1 0 0,-3 0 0 0,-1 1 0 0,4-1 9 16,-3 3-9-16,0-2 12 0,0 2-12 0,3-5 26 16,-3 5-2-16,0-3 0 0,3 3 0 0,-3-5 5 15,0 2 1-15,3-2 0 0,-3 3 0 0,0-1 6 0,3-2 0 16,0-1 1-16,0 4 0 0,-1-1-25 16,-2 1-12-16,3-4 10 0,-3 7-10 0,0-4 26 0,0 3-1 15,-3 0 0-15,3 3 0 0,-3-6-14 0,3 3-3 16,0 0-8-16,-3-2 12 0,3 2-12 0,0 0 0 15,0 0 0-15,3 0 0 0,-3-3 0 0,3 3 0 16,0-2 0-16,-3 2-10 0,3-3 10 0,-4 1 0 16,4-3 0-16,0 2 0 0,0-2 0 0,0 2 0 15,0-2 0-15,3 2 0 0,-3 1 0 0,3-1 0 16,-3 1 8-16,0-1-8 0,3 0 11 0,-3 1-3 0,-1-1 0 16,4 3 0-16,-3-5-8 0,0 5 0 0,0 0 0 0,3-2-11 15,-3-1 11-15,3-2 0 0,0 5 0 0,0-3 0 16,0 1 0-16,-3-3 0 0,2-1 0 0,1 1 0 15,0 0 0-15,-3 2 8 0,3-2-8 0,-3 0 0 16,0 0 0-16,3-1 0 0,-3 4 0 16,-3-1 0-1,3 1-17-15,0-4-8 0,-3 1-2 0,3 5 0 0,-4-5 27 0,4 2 0 0,0 3 0 0,-3 0 0 16,0-2 0-16,0 2 0 0,0-3 0 0,0 3 0 16,-3 3 0-16,3-3 0 0,0 0 0 0,0 3 0 15,-3-3 0-15,6 3 0 0,0-3 0 0,-3-3 0 16,3 6 0-16,0-3 0 0,0 3 0 0,2-3 0 15,-2 0 0-15,3 0 0 0,-3 0 0 0,3 0 0 16,-3 0 0-16,3 0 0 0,0 0 0 0,-3 0 0 16,3 0 0-16,0-2 0 0,-4-1 0 0,4 3 0 0,0-2 0 15,-3 2 0-15,3-6 0 0,-3 7 0 0,0-4 0 16,-3 0 0-16,3 1 0 0,-3-1 0 0,3 1 0 0,-3-1 0 16,3-2 0-16,0 0 0 0,0 2 0 0,-1 0 0 15,-2-2 0-15,3 0 0 0,0 2 0 0,0-2 0 16,3 0 0-16,-3 2 0 0,0-2 0 0,3 3 0 15,0-1 0-15,-3-2 0 0,0 2 0 0,-3 3 0 16,0-2 0-16,-1-1 0 0,4 3 0 0,-3 0 0 16,0 0 0-16,-3 0 0 0,0 3 0 0,0 0 0 15,0 2 0-15,-3 3 0 0,-3-5 0 0,3 5 0 16,0-8 0-16,0 8 0 0,0 0 0 0,0 0 0 16,-3-3 0-16,3 3 0 15,0 0-56-15,0 0-7 0,0 0-1 0,-9 0 0 0,3 0 52 0,-3 3 12 0,-2-1 0 16,2 4 0-16,-3-4 0 0,0 4 0 0,-3 2 0 15,0-3 0-15,-3 3 0 0,6 0 0 0,-3-3 0 0,1 3 0 32,2 0-54-32,0-3-8 0,0 1-2 0,3-1 0 0,0 0 52 0,0 0 12 0,6-5 0 15,3 0 0-15,-6 3 48 0,6-3 13 0,0 0 3 0,0 0 0 16,0 0-52-16,0 0-12 0,9-5 0 0,0-1 0 16,0 1 0-16,3-3 0 0,0 3 0 0,0-3 0 15,2-3 0-15,1 4 0 0,0-4 0 0,0 3 0 16,-3 0 0-16,6 0 0 0,-3-2 0 0,-3 2 0 15,-6 2 0-15,6-2 0 0,2 0 0 0,-2 3 0 16,-3 0 0-16,0 2 0 0,-3 3 0 0,0 0 0 16,0 3 54-16,0-1 8 0,-6-2 2 0,6 8 0 0,0 0-52 15,-3 0-12-15,-3 3 0 0,0-3 0 16,3 2 0-16,-3 1 0 0,-3 2 0 0,3 0 0 0,0-2 0 0,0 2 0 16,3 0 0-16,0-2 0 0</inkml:trace>
  <inkml:trace contextRef="#ctx0" brushRef="#br0" timeOffset="-118924.739">8216 14799 172 0,'0'0'16'0,"0"0"-16"0,0 0 0 0,0 0 0 0,3-5 174 0,-3 5 32 15,0 0 6-15,0 0 2 0,8-3-118 0,-8 3-23 16,0 0-5-16,0 0 0 0,0 0-19 0,0 0-3 16,0 0-1-16,-2 8 0 0,-1 0-2 0,3 0-1 15,3 6 0-15,-6-7 0 0,-6 4-8 0,6 0-2 16,3-1 0-16,-3-2 0 0,-6 0-14 0,6-3-3 16,3-5-1-16,-3 8 0 0,3-8-14 0,0 0 9 15,0 6-9-15,0-6 8 0,0 0-8 0,0 0 0 16,0 0 0-16,6 2 8 0,3 1-8 0,-3-3 0 15,-6 0 0-15,9-3 8 0,-1 1-8 0,1-1 0 0,3-2 0 0,-3 2 0 16,3 0 0-16,-3 1 0 0,0-1 0 0,3 0 0 16,-6 3-13-16,3-2-5 0,-3 2-1 15,3 0 0 1,-3 0-33-16,0 0-8 0,-6 0 0 0,6 2-1 16,-6-2-31-16,0 0-5 0,0 0-2 0</inkml:trace>
  <inkml:trace contextRef="#ctx0" brushRef="#br0" timeOffset="-118730.748">8370 14773 849 0,'0'0'37'0,"0"0"9"16,0 0-37-16,0 0-9 0,0 0 0 0,0 0 0 0,0 0 29 0,0 0 4 16,3 8 1-16,0 0 0 0,-3 0 23 0,3 2 5 15,0 4 1-15,-3-1 0 0,3 0 10 0,-3 0 3 16,3 1 0-16,-3 1 0 0,0-1-35 0,3-1-6 15,-3-3-2-15,0 4 0 0,3-6-21 0,-3 2-12 16,3 1 12-16,0-3-12 0,-3 0 0 0,3-3-16 16,-3-5 2-16,3 5-455 15,-3-5-91-15</inkml:trace>
  <inkml:trace contextRef="#ctx0" brushRef="#br0" timeOffset="-118110.744">8296 14620 345 0,'0'0'15'0,"0"0"4"0,0 0-19 0,0 0 0 0,-6 0 0 0,0-6 0 0,6 6 140 0,-6 0 24 16,0-2 4-16,-3-1 2 0,0 0-94 0,3 3-18 15,6 0-4-15,-9 0-1 0,0-2-1 0,1 4 0 16,8-2 0-16,-9 0 0 0,-3 3-23 0,3 2-5 16,3 1 0-16,0-1-1 0,-3 0-11 0,0 3-3 15,-3 0 0-15,6 3 0 0,9 2 3 0,-6 3 0 16,-9 0 0-16,6 5 0 0,6 0 12 0,-6 0 4 16,0 3 0-16,0 2 0 0,6 1-4 0,0-1-1 15,9 1 0-15,-3-4 0 0,-3 1-23 0,3 0 0 16,9-5 0-16,0-1 8 0,-3-5 19 0,6 1 4 0,3-6 1 15,2-1 0-15,1-1-32 0,-3-6 0 0,6-3 0 0,-3-5-10 16,2 0 18-16,-2-2 4 0,-3-4 1 0,0-1 0 16,0-1-5-16,-3-5 0 0,-3-1-8 0,-4 1 12 15,1 3-12-15,-3-3 11 0,-3-1-11 0,-3 1 10 16,-6 0 0-16,0 2 0 0,-3-2 0 0,-3 5 0 16,0-2 2-16,-2 2 0 0,-1 0 0 0,0 6 0 15,-3-1-4-15,0 0 0 0,0 3 0 0,0 3 0 16,3 0-8-16,0 0 0 0,0 2 0 0,4 3 0 31,-1 0-45-31,0 3-5 0,3-1-1 0,6-2 0 16</inkml:trace>
  <inkml:trace contextRef="#ctx0" brushRef="#br0" timeOffset="-116498.733">10055 15503 1566 0,'0'0'34'0,"-9"6"7"0,3 1 2 0,-3 1 1 0,3 6-35 0,-3 1-9 0,-2 4 0 0,2 0 0 16,-3 7 60-16,0-2 9 0,0 5 3 0,-6 0 0 15,0 0-4-15,-3 3-1 0,3-3 0 0,-2 0 0 16,2 0-23-16,3-2-5 0,0-1-1 0,-3-2 0 16,3 0-23-16,0-6-5 0,6 1-1 0,-2-1 0 15,2-4-9-15,0-1 0 0,3 0 0 0,3-5 0 16,0 0-23-16,3 0-6 0,-3-3-2 0,3-5 0 15,0 0-105-15,0 0-20 0,0 0-5 0,12-5-621 16</inkml:trace>
  <inkml:trace contextRef="#ctx0" brushRef="#br0" timeOffset="-116258.682">10287 15498 1486 0,'0'0'66'0,"0"0"14"0,0 0-64 0,0 0-16 16,-6 5 0-16,0 3 0 0,0 0 26 0,0 5 2 0,-2 3 1 0,-4 5 0 15,-3 3 49-15,0 3 10 0,-3 2 1 0,-3 0 1 16,0 5-18-16,-2-2-4 0,-1 2-1 0,0-2 0 16,3 3-31-16,0-6-7 0,0 0-1 0,7-5 0 15,5-1-17-15,0-4-11 0,0 2 12 0,0-5-12 16,3 0 8-16,0-3-8 0,0 0 0 0,3-2 0 15,3-3-107-15,0 0-25 0,6-3-4 0</inkml:trace>
  <inkml:trace contextRef="#ctx0" brushRef="#br0" timeOffset="-115158.732">10451 15731 1256 0,'0'0'56'0,"-6"-3"11"0,0-2-54 0,3 2-13 0,-3 1 0 0,0-1 0 16,3-2 100-16,0 2 18 0,0-2 3 0,3-1 1 15,3-2-34-15,0 3-6 0,3-3-2 0,0 0 0 16,0-2-38-16,6 2-8 0,0-3-2 0,0 3 0 16,3-2-17-16,3 2-4 0,2-3-1 0,-2 3 0 15,3 0-1-15,-3 0 0 0,0 3 0 0,0 2 0 16,-3 1 2-16,2 2 0 0,-2 2 0 0,-3 4 0 15,0-1-11-15,0 6 0 0,-3-4 0 0,-3 7 0 16,0-1 0-16,-3 5 0 0,-6-2 0 0,0 3 0 16,-6 2 0-16,0 0 10 0,-3 0-10 0,-6 1 10 0,3-1-10 15,-5 0 12-15,-1 0-12 0,0 3 12 0,-3 0-12 16,0-1 0-16,3 1 9 0,-2-5-9 0,2-3 0 16,3 2 9-16,0-5-9 0,9-2 0 15,0 0 18-15,0-3-3 0,3-1-1 0,0 1 0 16,3-2-1-16,3-6 0 0,0 0 0 0,0 0 0 0,0 0-13 0,6 0 11 15,6-3-11-15,0 0 10 0,6 1 2 0,3-6 1 16,3 3 0-16,-1-3 0 0,4 2-1 16,0-2 0-16,0 3 0 0,0-3 0 0,-1 3 6 0,-2 0 1 15,0-1 0-15,0 4 0 0,0-1-3 0,-4 3 0 16,1 0 0-16,0 3 0 0,-3-1-16 0,-3 1 0 16,0 2 0-16,-6-2 0 15,0 2-102-15,0 0-27 0,-4 1-6 0,1 2-1 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1-17T23:46:58.4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9062 12206 1036 0,'0'0'23'0,"0"0"5"0,0 0 0 0,0 0 1 0,0 0-29 0,0 0 0 0,-6-6 0 0,6 6 0 15,0 0 57-15,-3-2 6 0,-3-1 1 0,-3 3 0 16,3-3-52-16,-3 6-12 0,0-3 0 0,-3 5 0 16,0-2 54-16,1 2 8 0,-1 3 2 0,0 0 0 15,0 3-52-15,0-1-12 0,3 1 0 0,0 5 0 16,-3-3 0-16,6 3 0 0,3-6 0 0,0 4 0 15,3 1 0-15,0 1 0 0,3 0 0 0,0-3 0 16,6 3 0-16,0-5 0 0,0-1 0 0,3 1 0 16,3-3 54-16,3-3 8 0,-1-2 2 0,4-3 0 15,-3 0-52-15,3 0-12 0,-3-3 0 0,3-2 0 16,-3 0-100-16,-1-1-22 16,1-2-5-16,-3-2-1 0</inkml:trace>
  <inkml:trace contextRef="#ctx0" brushRef="#br0" timeOffset="329.025">9232 12221 1267 0,'0'0'28'0,"0"0"5"0,0 0 2 0,0 0 1 0,-9 3-36 0,3-3 0 16,3 3 0-16,-3-1 0 0,0 1 0 0,-3 2 0 16,3 3 0-16,0 0 0 0,-3 3 0 0,3-1 0 15,-3 4 0-15,6 1 0 0,-3-4 58 0,3 5 5 16,0-3 1-16,3 3 0 0,0 0 0 0,0-3 0 15,3 0 0-15,3 1 0 0,0-4-52 0,0-2-12 16,0 0 0-16,3-3 0 0,0 1 54 0,3-4 8 16,0-2 2-16,0 0 0 0,2-5-52 0,-2 0-12 15,0-6 0-15,0 0 0 0,-3 1 0 0,0-1 0 16,-3 1 0-16,0-3 0 0,0 2 0 0,-3 0 0 0,-3 3 0 16,0-2 0-16,-3-3 0 0,0-1 0 0,-3 4 0 0,3-1 0 15,-6 1 54-15,3-1 8 0,-3 0 2 0,3 4 0 31,0 1-103-31,0 1-20 0,-3 0-4 0,3 2-1 16,-2 6-51-16,-1-3-10 0,3 2-3 0,-3 1-614 16</inkml:trace>
  <inkml:trace contextRef="#ctx0" brushRef="#br0" timeOffset="690.999">9342 12237 806 0,'0'0'36'0,"0"0"7"16,0 0-35-16,0 0-8 0,-3 11 0 0,3-1 0 0,0 4 53 0,0-1 9 16,-3 0 2-16,3 3 0 0,0 0 0 0,0 0 0 15,3 0 0-15,-3-3 0 0,3 0 0 0,3 0 0 16,0 1 0-16,0-7 0 0,-1 1-52 0,4 0-12 16,3-2 0-16,-3-1 0 0,0-5 0 0,3 0 0 15,-3-3 0-15,3-2 0 0,0 0 0 0,-3-1 0 16,3-4 0-16,-3 2 0 0,0 0 0 0,-1-3 0 15,-5-2 0-15,3 3 0 0,-3-1 0 0,0 0 0 16,-3 1 0-16,0-3 0 0,0-1 54 16,0-2 8-16,0 6 2 0,-3-1 0 0,3 1-52 0,-3 2-12 15,0 3 0-15,0-1 0 0,0 4 0 0,3 2 0 0,-6 0 0 0,6 0 0 16,-8 8 0-16,5 2 0 0,-3 1 0 0,3 2 0 16,0-3 0-16,3 4 0 0,-3-1 0 0,6 3 0 15,0-3 0-15,3-2 0 0,0 2 0 0,2-3 0 16,1-2 0-16,-3 3 0 0,0-3 0 0,3 0 0 15,0 0 0-15,0-3 0 0,0 0 0 0,0-2-509 16,-3 0-105-16</inkml:trace>
  <inkml:trace contextRef="#ctx0" brushRef="#br0" timeOffset="1070.996">9648 12232 1267 0,'0'0'28'0,"0"0"5"0,0 0 2 0,0 8 1 16,-3 0-36-16,3 0 0 0,3 0 0 0,-3 2 0 0,0 1 58 0,0-3 5 16,0 2 1-16,0 1 0 0,0 0 0 0,3 2 0 15,-6-3 0-15,3-2 0 0,0 3-52 0,3-3-12 16,-3 0 0-16,0 0 0 0,0-8 0 0,0 0 0 16,0 5 0-16,0-5 0 0,0 0 0 0,0 0 0 15,0 0 0-15,0 0 0 0,0 0 0 0,0 0 0 16,0 0 0-16,-3-5 0 0,3 2 0 0,0-5 0 15,0 0 0-15,0 0 0 0,3-2 0 0,0-4 0 16,0 1 0-16,3 0 0 0,0 0 0 0,0 0 0 16,3-1 0-16,-3 4 0 0,3-1 0 0,0 6 0 0,0-6 0 15,0 9 0-15,0-4 0 0,-1 6 0 0,1 0 0 16,0 6 0-16,-3-4 54 0,0 6 8 0,6 0 2 0,-6 0 0 16,3 3-52-16,-6-1-12 0,3 1 0 0,0 2 0 15,-3-2 0-15,0-1 0 0,0 1 0 0,0 2 0 16,0-2 0-16,0-1 0 0,-3 1 0 0,0-3 0 15,0-8-48 1,0 10-13-16,0-10-3 0,0 0-477 0,0 0-96 0</inkml:trace>
  <inkml:trace contextRef="#ctx0" brushRef="#br0" timeOffset="1313.031">10008 11965 1267 0,'-3'0'28'0,"3"0"5"16,0 0 2-16,0 0 1 0,0 0-36 0,0 8 0 0,-3-3 0 0,3 3 0 0,0 5 58 0,0 0 5 15,-3 3 1-15,1 3 0 0,2 2 0 0,0 0 0 16,-3 3 0-16,0 0 0 0,3-3 0 0,0 3 0 16,-3 0 0-16,0-3 0 0,3 0-52 0,0 0-12 15,0-5 0-15,0 2 0 0,0-2 0 0,0 0 0 16,0-3 0-16,0 1 0 15,0-4-100-15,-3-2-22 0,3 3-5 0,-3-6-1 0</inkml:trace>
  <inkml:trace contextRef="#ctx0" brushRef="#br0" timeOffset="1550.001">9871 12139 1497 0,'0'0'32'0,"0"0"8"0,0 0 0 0,0 0 4 0,0 0-36 0,0 0-8 0,0 0 0 0,0 0 0 16,0 0 0-16,0 0 0 0,0 0 0 0,0 0 0 15,0 0 53-15,9 3 9 0,0-3 2 0,3 0 0 16,0 0 0-16,0 0 0 0,3-3 0 0,0 1 0 16,6 2 0-16,0-3 0 0,-1 0 0 0,1 1 0 15,-3-1-103-15,3 1-20 0,-3 2-4 16,-3 0-1-16,2 0 52 0,-5 0 12 0,-3 0 0 0,3 0-583 15,-3 2-113-15</inkml:trace>
  <inkml:trace contextRef="#ctx0" brushRef="#br0" timeOffset="1922.043">10127 12182 1036 0,'0'0'23'0,"0"0"5"0,0 0 0 0,0 0 1 0,0 0-29 0,0 0 0 15,-3 5 0-15,3 0 0 0,0-5 57 0,0 8 6 16,3 0 1-16,-3-3 0 0,6 6 0 0,0-3 0 15,0 0 0-15,0 0 0 0,0-3 0 0,0 3 0 16,3-3 0-16,0 1 0 0,-3-4 0 0,3 1 0 16,-3-3 0-16,3 0 0 0,-3-3-52 0,3 1-12 15,0-1 0-15,0 0 0 0,-1 1 0 0,1-4 0 16,-3 1 0-16,0 0 0 0,0-3 0 0,0 3 0 0,0-3 0 0,-3 2 0 16,0-4 0-16,-3 2 0 0,0 0 0 0,-3 0 0 15,0 0 0-15,0 0 0 0,-6 3 0 0,0 0 0 16,0-1 0-16,3 4 0 0,-5-1 0 0,-1 0 0 31,0 6-48-31,-3 0-13 0,3-1-3 0,-3 4 0 0,3 1 52 16,-6 1 12-16,3 3 0 0,1 2 0 0,-1 0 0 0,0 1 0 0,0 2 0 0,6-1 0 15,0-1 0-15,6 2 0 0,-3-6 0 0,6 3 0 16,0-2 0-16,6 0 0 0,0 2 0 0,0-3 0 16,3-2 0-16,3 0 0 0,0-2 0 0,3-1 0 15,-4 0 0-15,4-2 0 0,0-3 0 0,0 0 0 16,0-3 0-16,0-2 0 0,0 2 0 0,0 1-771 15</inkml:trace>
  <inkml:trace contextRef="#ctx0" brushRef="#br0" timeOffset="2206.004">10357 12216 1036 0,'0'0'46'0,"0"0"10"0,0 0-45 0,0 0-11 16,0 0 0-16,0 0 0 0,0 8 53 0,0 0 9 15,0 0 2-15,3 3 0 0,-3-4 0 0,3 4 0 16,-6 0 0-16,3-3 0 0,3 2 0 0,-3-2 0 15,0-8 0-15,3 8 0 0,-3 3 0 0,3-3 0 16,-3-8 0-16,0 5 0 0,0-5-52 0,0 0-12 16,0 0 0-16,0 0 0 0,0 0 0 0,0 0 0 15,0 0 0-15,0 0 0 0,0 0 0 0,0 0 0 16,-6-3 0-16,3 1 0 0,0-4 0 0,3-2 0 0,-3 0 0 16,3-5 0-16,3 0 0 0,-3 0 0 0,3-1 0 0,3 4 0 15,0-6 0-15,2 0 0 0,-2 3 0 16,3 0 0-16,-3 5 0 0,6-3 0 0,3 3 0 15,0 3 0-15,3 0 0 0,0 2 0 0,3 0 0 0,-1 1 0 16,1 2 0-16,-3 2 0 0,0 1 0 0,0-3-868 16</inkml:trace>
  <inkml:trace contextRef="#ctx0" brushRef="#br0" timeOffset="3357.006">9196 12579 806 0,'0'0'17'0,"0"0"4"0,0 0 1 0,6-6 2 0,-6 6-24 0,3-8 0 16,0 3 0-16,0-3 0 0,0 3 56 0,-3 0 6 16,0-1 2-16,0 1 0 0,0 0 0 0,0 5 0 15,0-6 0-15,-6 4 0 0,3-4 0 0,0 4 0 16,-6-1 0-16,3 1 0 0,0 4-52 0,-6-2-12 16,0 5 0-16,0 1 0 0,-6 2 0 0,3 2 0 15,1 3 0-15,2 1 0 0,-3 2 0 0,6 5 0 16,-3-3 0-16,6 6 0 0,-3 3 0 0,3-4 0 15,3 4 0-15,0-3 0 0,3-3 31 0,6-3 3 0,0 1 1 16,0-1 0-16,3-2-35 0,0-3 0 0,0 3 0 0,3-5 0 31,0-3-119-31,0 0-21 0,17 0-4 0,-11-6 0 0</inkml:trace>
  <inkml:trace contextRef="#ctx0" brushRef="#br0" timeOffset="3701.008">9449 12581 806 0,'0'0'36'0,"0"0"7"0,-3-2-35 0,-3-4-8 16,0 1 0-16,0 0 0 0,-3-1 104 0,0 4 20 15,0-1 3-15,-3 0 1 0,0 3-103 0,0 0-25 16,1 3 0-16,-1 2 0 0,-3 1 56 0,3-1 7 16,0 6 1-16,3-1 0 0,0 1-52 0,0 2-12 15,0 0 0-15,6 3 0 0,-3 0 54 0,3 0 8 16,0 8 2-16,0-6 0 0,3 3-20 0,0-2-4 16,3 2-1-16,0-2 0 0,0-1-28 0,0-2-11 15,0 0 8-15,-3-3-8 0,0 0 0 0,3 1 0 16,0-7 0-16,0 4 0 15,-3-3-59-15,3-3-4 0,-3-5-1 0,0 0 0 16,0 0-41-16,0 0-9 0,0 0-2 16,0 0 0-16</inkml:trace>
  <inkml:trace contextRef="#ctx0" brushRef="#br0" timeOffset="3864.048">9145 12743 1497 0,'0'0'32'0,"0"0"8"0,0 0 0 0,0 0 4 0,0 0-36 0,0 0-8 0,0 0 0 0,6 0 0 15,3 0 53-15,0-3 9 0,0 0 2 0,3 1 0 16,0 2-52-16,0-6-12 0,3 6 0 0,-1-2 0 16,1-1 0-16,3 0 0 0,0 3 0 0,-3 0 0 15,0 3-48-15,0-3-13 0,0 3-3 0,-4-1-409 16,1 4-83-16</inkml:trace>
  <inkml:trace contextRef="#ctx0" brushRef="#br0" timeOffset="4113.057">9446 12769 1497 0,'0'0'32'0,"0"0"8"0,0 0 0 0,-6 3 4 0,0-1-36 0,0 4-8 16,3-4 0-16,-3 4 0 0,0 2 14 0,0-3 1 16,6 3 0-16,-3 0 0 0,0 0 7 0,3 0 2 15,0 2 0-15,3-2 0 0,0 0 0 0,6 0 0 16,-3-3 0-16,3 1 0 0,0-1 3 0,3-2 1 16,0-1 0-16,0 1 0 0,0-3 46 0,-1-3 10 15,-2 1 1-15,0-4 1 16,3 4-94-16,0-4-20 0,-6 1-3 0,3-3-1 0,-3 3 32 0,0-3 0 0,-3 3 0 0,3-3 0 15,-6 0 0-15,3 0 0 0,-3 0 0 0,0 0 0 16,-3 3 0-16,0-3 0 0,0 2 0 0,-3-2 0 16,0 0-17-16,-3 3-1 0,3 0 0 15,3 2 0 1,-3 1-139-16,0 2-28 0,0 2-6 0,0 1-487 0</inkml:trace>
  <inkml:trace contextRef="#ctx0" brushRef="#br0" timeOffset="4436.009">9657 12751 1036 0,'0'0'23'0,"0"0"5"0,-3 8 0 16,-3-3 1-16,3 0-29 0,-3 0 0 0,3 3 0 0,0 0 0 0,0 3 31 0,0-3 0 16,3 2 0-16,0-2 0 0,0 3 23 0,3-3 5 15,0 0 1-15,3 0 0 0,-3-3-4 0,6 0 0 16,0 1 0-16,0-4 0 0,0 1-19 0,0-3-4 15,3-3-1-15,0-2 0 0,-3 0 26 0,0-1 5 16,3-2 1-16,-4 0 0 0,-2 1-37 0,0-4-7 16,0 3-2-16,0 0 0 0,-3-3-9 0,0 4-1 15,-3-4-8-15,0 0 12 0,-3 3-12 0,-3-2-16 16,3 2 3-16,-3 0 1 0,-3 0 12 0,3 0 0 16,-5 0 0-16,2 3 0 0,-3 0 0 0,3 2 0 15,-3 0 0-15,0 1 0 16,0 2-54-16,0 2-8 0,0 1-2 0,0 2 0 15,6-2-153-15,-3 2-31 0,-5 0-7 0,14-5-1 0</inkml:trace>
  <inkml:trace contextRef="#ctx0" brushRef="#br0" timeOffset="4709.001">9946 12507 1036 0,'0'0'46'0,"0"0"10"16,6-2-45-16,-6 2-11 0,0 0 0 0,0 0 0 15,6-3 53-15,3 3 9 0,-3 3 2 0,3-1 0 16,3 3 0-16,-1 3 0 0,-2 6 0 0,3-1 0 0,0 3 0 0,0 2 0 16,3 3 0-16,-6 1 0 0,3 1 0 0,-3 4 0 15,0-3 0-15,-6-3 0 0,0 3-4 0,-3-6 0 16,-3 3 0-16,-3 0 0 0,-3 1-29 0,0-4-7 15,-9-2 0-15,0 3-1 0,0-4-23 0,-3-1 0 16,1-4 0-16,-1 1-664 16,0-1-138-16</inkml:trace>
  <inkml:trace contextRef="#ctx0" brushRef="#br0" timeOffset="5894.015">11000 12034 576 0,'0'0'25'0,"0"0"6"0,0 0-31 0,0 0 0 0,6-3 0 0,-6 3 0 16,0 0 57-16,6 0 6 0,-6 0 1 0,5-3 0 16,-5 3 51-16,0 0 10 0,6 3 3 0,0 5 0 0,0-3-103 15,-3 8-25-15,0 3 0 0,0 5 0 0,0 3 108 16,-3 3 16-16,-3 4 3 0,0 6 1 0,3 1-103 0,-3 1-25 15,-3 6 0-15,0-2 0 0,0-4 56 0,0-4 7 16,4-1 1-16,-1-2 0 0,0-1-52 0,0-4-12 16,3-6 0-16,-3 0 0 0,3 0 0 0,0-2 0 15,3-6 0-15,0-2 0 0,-3-1 0 16,3-4 0-16,-3-6 0 0,0 0 0 16,0 0-100-16,0 0-22 0,5-8-5 0,1 0-376 15,0-3-75-15</inkml:trace>
  <inkml:trace contextRef="#ctx0" brushRef="#br0" timeOffset="6266.06">10997 12142 1728 0,'0'-5'38'0,"0"-1"8"0,-6 1 2 0,6 0 0 0,0 5-39 0,0-5-9 0,3-1 0 0,3-2 0 15,0 6 53-15,5-4 9 0,1-2 2 0,0 1 0 16,6-1-52-16,3 0-12 0,0-3 0 0,6 3 0 15,2-2 54-15,1 2 8 0,3-6 2 0,6 4 0 16,5-1-52-16,4 3-12 0,-6 0 0 0,-1 0 0 16,1 0 0-16,0 1 0 0,-1 1 0 0,-2 4 0 15,0-1 0-15,-7 0 0 0,-2 3 0 0,0 0 0 16,-6 3-48 0,-1 2-13-16,-5 1-3 0,-3 1 0 0,0 4 52 0,-3 0 12 15,-3 2 0-15,0 0 0 0,-3 6 0 0,-3-1 0 0,0 6 0 0,0 0 0 0,-3 5 48 16,0 0 13-16,-6 3 3 0,6 5 0 15,-3-3 0-15,3 6 0 0,-3 0 0 0,3-1 0 16,0 4-52-16,3-6-12 0,-3 0 0 0,3 0 0 16,3-6 0-16,-3 1 0 0,3-3 0 0,-3-2 0 0,3-3 0 15,0-3 0-15,0 0 0 0,-1-3 0 0,-2-2 0 0,0-5 0 16,0-1 0-16,-3-2 0 16,0-2-202-16,0-6-43 0,-3 5-9 0,-3-2-2 0</inkml:trace>
  <inkml:trace contextRef="#ctx0" brushRef="#br0" timeOffset="6498.048">11020 12854 1728 0,'0'0'38'0,"-8"-6"8"0,5 4 2 0,3 2 0 0,-6-3-39 0,6 3-9 0,0 0 0 0,0 0 0 16,0 0 0-16,9 0 0 0,2-2 0 0,4 2 0 15,0 0 53-15,6 0 9 0,3-3 2 0,6 3 0 16,2-3 0-16,7 1 0 0,3-1 0 0,-1 0 0 16,10 1-52-16,0-1-12 0,-4 0 0 0,1 1 0 15,-1-1 0-15,1-2 0 0,-3 2 0 0,-4 0 0 16,-5 3-48-16,0-2-13 0,-6-1-3 0,-4 1-844 16</inkml:trace>
  <inkml:trace contextRef="#ctx0" brushRef="#br0" timeOffset="7335.082">11330 12243 1267 0,'0'0'56'0,"0"0"12"0,0 0-55 0,0 0-13 16,0 0 0-16,0 0 0 0,0 0 54 0,3-3 8 16,-3 3 2-16,3-5 0 0,0-1-52 0,0 4-12 0,-3 2 0 15,3-6 0-15,3 1 0 0,-3 0 0 16,3 0 0-16,-3-1 0 0,-3 1 0 0,6-3 0 0,-3 0 0 16,3 0 0-16,0 3 0 0,-3-3 0 0,3 0 0 15,-1 0 0-15,1 3 0 0,-3-3 0 0,0 3 0 0,0-3 0 16,3 5 0-16,-6 3 0 0,0 0 0 0,0 0 0 15,3-3 0-15,-3 3 0 0,0 0 0 0,0 0 0 16,0 0 0-16,0 0 0 0,0 0 0 0,0 0 0 16,3 6 0-16,0 2 0 0,0-1 0 0,-6 4 0 15,0 2 54-15,0 3 8 0,3 0 2 0,-3 3 0 16,0-1-52-16,3 3-12 0,-3 0 0 0,3 1 0 16,3-4 0-16,-3 1 0 0,0-1 0 0,3 3 0 15,0 0 0-15,0-2 0 0,0-1 0 0,0 1 0 16,0 0 0-16,0-4 0 0,0 1 0 0,-3 0 0 15,3-5-48-15,-3-1-13 16,0 1-3-16,-3-3 0 0</inkml:trace>
  <inkml:trace contextRef="#ctx0" brushRef="#br0" timeOffset="8988.048">11348 12547 806 0,'-6'2'17'0,"6"-2"4"0,0 0 1 0,0 0 2 0,0 0-24 0,0 0 0 0,0 0 0 0,0 0 0 16,0 0 107-16,0 0 17 0,0 0 3 0,0 0 1 0,0 0-52 0,0 0-9 15,0 0-3-15,0 0 0 0,0 0 0 0,0 0 0 16,0 0 0-16,0 0 0 0,9-2-51 16,0-1-13-16,3 1 0 0,0 2 0 0,-3-3 54 0,-1 3 8 15,4-3 2-15,0 1 0 0,0 2-52 0,3-3-12 16,-3 0 0-16,0 3 0 0,0-2 0 0,3 2 0 15,-6-3 0-15,0 0 0 0,-1 3 0 0,-8 0 0 16,9 0 0-16,-9 0 0 0,0 0 0 0,6-2 0 16,-6 2 0-16,0 0 0 15,0 0-48-15,0 0-13 0,0 0-3 0,0 0 0 16,0 0 0-16,0 0 0 0,0 0 0 0,0 0-640 0</inkml:trace>
  <inkml:trace contextRef="#ctx0" brushRef="#br0" timeOffset="12279.063">20853 12240 576 0,'0'0'25'0,"0"0"6"0,0 0-31 0,0 0 0 0,0 0 0 0,0 0 0 16,3-6 57-16,-3 1 6 0,0 5 1 0,0-3 0 16,0-2 0-16,0 5 0 0,0 0 0 0,0 0 0 15,6-5 0-15,-6 5 0 0,0 0 0 0,0 0 0 16,-9 0 0-16,0 0 0 0,0 2 0 0,0 4 0 15,0-1-52-15,0 3-12 0,-3 3 0 0,3-3 0 16,0 2 0-16,0 3 0 0,0-2 0 0,3 2 0 16,0-2 54-16,4 2 8 0,-1-2 2 0,3-1 0 15,3 1-52-15,-1-1-12 0,4 1 0 0,0-1 0 16,6-2 0-16,0 0 0 0,0 0 0 0,3 0 0 16,-3-3 0-16,0 1 0 0,3-1 0 0,0-2-509 15,-1-3-105-15</inkml:trace>
  <inkml:trace contextRef="#ctx0" brushRef="#br0" timeOffset="12606.047">21028 12285 1036 0,'0'0'23'0,"-3"-3"5"0,-6 0 0 0,3 3 1 0,0-2-29 0,1 2 0 15,-4 2 0-15,3-2 0 0,0 3 57 0,0-3 6 16,0 0 1-16,0 3 0 0,3-1 0 0,-3 1 0 15,0 2 0-15,3 0 0 0,0 3 0 0,0 0 0 16,0 3 0-16,3 0 0 0,3-1 0 0,0 3 0 16,3 3 0-16,0-3 0 0,3 1-52 0,0-4-12 0,0 1 0 0,3-1 0 15,0 1 0-15,-1-6 0 16,1 1 0-16,3-4 0 0,-3 1 0 0,0-3 0 0,0 0 0 0,0-3 0 16,0 1 0-16,-3-4 0 0,0 1 0 15,-3-3 0-15,-1 0 0 0,-2 0 0 0,0 0 0 16,-3 0 0-16,-3-2 0 0,0-1 0 0,-5 1 0 15,2 2 0-15,0-3 0 0,-3 0 0 0,0 1 0 0,0-1 0 16,0 3 0-16,0 0 0 0,0 3 0 0,3 0 0 16,0 2 0-16,0 1 0 0,6 2 0 0,0 0 0 31,0 0-202-31,0 0-43 0,0 0-9 0,0 0-2 0</inkml:trace>
  <inkml:trace contextRef="#ctx0" brushRef="#br0" timeOffset="12998.054">21168 12274 1497 0,'0'0'32'0,"0"0"8"16,0 0 0-16,0 0 4 0,-3 8-36 0,0 0-8 0,0 2 0 0,3 1 0 0,-3 2 0 0,3 1 0 16,0-4 0-16,0 3 0 0,3-2 53 0,-3 0 9 15,6-1 2-15,-3-2 0 0,0 0 0 0,6 3 0 16,-3-6 0-16,3 0 0 0,0-2-52 0,3 2-12 15,-3-2 0-15,3-1 0 0,0-4 0 0,-1-1 0 16,-5 0 0-16,3 1 0 0,-3-6 0 0,3 3 0 16,-3-3 0-16,3 0 0 0,-3-3 0 0,0 3 0 15,-3-2 0-15,0-1 0 0,0 0 0 0,0 1 0 16,-3 2 0-16,-3-3 0 0,3 1 0 0,-3 2 0 16,0-3 0-16,0 6 0 0,0 0 0 0,3 5 0 15,0 0 0-15,0 0 0 0,0 0 0 0,0 0 0 0,-3 2 0 0,-3 6 0 16,3-3 0-16,0 6 0 0,6 0 0 0,3-3 0 15,-3 2 0-15,3 3 0 0,-3 1 0 0,6-1 0 16,0-3 0-16,0-2 0 0,3 3 0 0,-3 0 0 16,3-4 0-16,-4-1 0 0,1-1 0 0,3 3 0 15,-3-5-100 1,-3-1-22-16,0-2-5 0,3 0-615 0</inkml:trace>
  <inkml:trace contextRef="#ctx0" brushRef="#br0" timeOffset="13330.049">21463 12322 1497 0,'0'0'32'0,"0"0"8"0,0 0 0 0,0 0 4 0,0 0-36 16,0 0-8-16,0 0 0 0,0 0 0 0,0 8 0 0,0 0 0 15,0 2 0-15,0-2 0 0,3 3 0 0,0-3 0 16,-3-3 0-16,0-5 0 0,0 5 53 0,0 3 9 16,0-8 2-16,0 0 0 0,0 0-52 0,3 5-12 15,-3-5 0-15,0 0 0 0,0 0 54 0,0 0 8 16,0 0 2-16,0 0 0 0,0 0-52 0,0 0-12 15,0 0 0-15,0 0 0 0,3-5 0 0,-3-3 0 16,3 3 0-16,0-3 0 0,0-3 0 0,0 3 0 16,3-5 0-16,-3 3 0 0,3-4 0 0,-3 1 0 15,5 3 0-15,-2-1 0 16,3-2-48-16,0 5-13 0,3-3-3 0,-3 6 0 16,3 2 103-16,-3-2 20 0,0 5 4 0,0 3 1 0,0 2-52 15,0 0-12-15,0 6 0 0,0-1 0 0,-1 1 0 16,1 2 0-16,0 0 0 0,-3 1 0 0,0-1 0 0,-3 0 0 0,0-2 0 0,3-1 0 15,-3 1 0-15,0-1 0 0,0-2 0 0,0 0 0 32,0-2-48-32,0 2-13 0,-3-8-3 0,0 0-742 0</inkml:trace>
  <inkml:trace contextRef="#ctx0" brushRef="#br0" timeOffset="13573.054">21814 12044 1497 0,'0'0'66'0,"0"0"14"0,0 0-64 0,6-3-16 0,3 3 0 0,-9 0 0 0,0 0 0 0,0 0 0 15,6 5 0-15,0 3 0 0,0 3 55 0,-6 2 7 16,3 3 2-16,-3 3 0 0,0 4 0 0,0-1 0 16,-3 4 0-16,0-2 0 0,3 0-52 0,-3 0-12 15,0-3 0-15,3-3 0 0,-3 1 0 0,3-1 0 16,0-2 0-16,-3-3 0 0,0 1 0 0,3-4 0 15,0 1 0-15,0-3 0 16,3-3-202-16,-3-5-43 0,0 0-9 0,0 0-2 0</inkml:trace>
  <inkml:trace contextRef="#ctx0" brushRef="#br0" timeOffset="13807.058">21707 12224 1728 0,'-9'-8'38'0,"6"5"8"0,0-2 2 0,0 0 0 0,0 2-39 0,3 3-9 0,3-5 0 0,0-1 0 16,0 1 0-16,0 2 0 0,3-2 0 0,0 0 0 15,3 2 53-15,3 1 9 0,0-4 2 0,0 4 0 16,2-4 0-16,4 4 0 0,3-4 0 0,0 6 0 16,-3-2-52-16,6 2-12 0,-6-3 0 0,2 3 0 15,-2 3 0-15,-3-3 0 0,0 2 0 0,-3-2 0 16,3 3-100-16,-3 0-22 0,0-1-5 15,-3-2-445-15,-1 3-88 0</inkml:trace>
  <inkml:trace contextRef="#ctx0" brushRef="#br0" timeOffset="14151.106">21969 12229 1728 0,'0'0'38'0,"0"0"8"0,0 0 2 0,0 0 0 0,3 8-39 0,3 0-9 15,-3-3 0-15,3 1 0 0,3-1 0 0,-3-3 0 16,3 1 0-16,2 0 0 0,-2-3 53 0,6 0 9 15,-6-3 2-15,3 0 0 0,0 1-52 0,-3-3-12 16,3-1 0-16,0 4 0 0,-3-1 0 0,0 0 0 16,0-2 0-16,-1 0 0 0,-2-1 0 0,-3 4 0 15,0-6 0-15,0 3 0 0,-3 5 0 0,0 0 0 16,0-6 0-16,-6 1 0 0,0 0 0 0,1-1 0 16,-7 4 0-16,3-1 0 0,-3-2 0 0,0 5 0 15,0 0 0-15,-3 2 0 0,0 1 0 0,3 2 0 16,-3 1 0-16,3 2 0 0,1 2 0 0,-1 1 0 0,3-1 0 15,0 1 0-15,3 2 0 0,0-2 0 16,0 2 0-16,6-2 0 0,-3 2 0 0,3-3 0 0,0 1 0 0,3 0 0 16,3-4 54-16,0 4 8 0,0 0 2 0,3-3 0 15,0-3-52-15,3 0-12 0,-1 0 0 16,1-2 0-16,3 2 0 0,0-5 0 0,3 3 0 0,-3-3 0 16,3-3-100-1,-3 1-22-15,0-1-5 0,-1 0-717 0</inkml:trace>
  <inkml:trace contextRef="#ctx0" brushRef="#br0" timeOffset="14418.063">22219 12256 1267 0,'0'0'28'0,"3"-6"5"0,-3 6 2 0,0 0 1 0,0 0-36 15,0 0 0-15,0 0 0 0,0 0 0 0,0 0 58 0,3 6 5 16,0 1 1-16,0 4 0 0,0 0 0 0,0 2 0 16,0-3 0-16,0 4 0 0,0-4 0 0,0 1 0 15,3-1 0-15,-3-2 0 0,0 0 0 0,0 0 0 16,-3-8 0-16,3 6 0 0,-3-6-52 0,0 0-12 15,0 0 0-15,0 0 0 0,0 0 0 0,0 0 0 16,0 0 0-16,0 0 0 0,-3-6 54 0,3-2 8 16,0 0 2-16,-3 0 0 0,3 0-52 0,-6 1-12 15,3-4 0-15,3-2 0 0,-3-1 0 0,6 1 0 16,0 3 0-16,3-4 0 0,0 1 0 0,-1-3 0 16,7 3 0-16,0 3 0 0,6-1 0 0,-3 0 0 15,0 6 0-15,0 0 0 0,-3 2 0 0,3 3 0 0,-1 3 0 16,1 2-714-16,-3 0-146 15</inkml:trace>
  <inkml:trace contextRef="#ctx0" brushRef="#br0" timeOffset="15158.079">21183 12639 115 0,'0'0'10'0,"0"0"-10"0,0 0 0 0,0 0 0 0,-3-5 156 0,3 5 28 16,-6-5 7-16,0 2 1 0,0-2-52 0,0 2-9 15,-3 3-3-15,0 3 0 0,0-1-52 0,1 1-10 16,-1 5-2-16,-3 0-1 0,0 5-15 0,3-2-4 15,0 4 0-15,3 4 0 0,-3-3 3 16,3 2 0-16,0 4 0 0,0-4 0 0,6 1-17 0,0-1-3 16,0 1-1-16,3-3 0 0,3-1-26 0,0-1 0 15,0-1 0-15,6-3 0 0,0 1 10 0,0 0 3 16,0-6 1-16,0 0 0 16,2 0-46-16,4-2-10 0,-3-3-2 0,0 0 0 15,0-3-164-15,0 3-32 0</inkml:trace>
  <inkml:trace contextRef="#ctx0" brushRef="#br0" timeOffset="15567.045">21249 12674 460 0,'0'0'20'0,"0"0"5"0,0 0-25 0,0 0 0 0,0 0 0 0,6 5 0 15,-1-3 200-15,-5 6 34 0,-3 0 7 0,3 3 2 16,0 0-172-16,0 2-35 0,0 0-6 0,0 3-2 15,-2 0 32-15,2 0 5 0,-3-1 2 0,0-1 0 16,0 2-15-16,0-3-2 0,3-3-1 0,0 1 0 16,-3 0-24-16,3-3-5 0,0-1 0 0,0-7-1 15,0 0-10-15,0 0-1 0,0 0-8 0,0 0 12 16,0 0 7-16,0 0 1 0,0 0 0 0,0 0 0 16,0 0-9-16,0 0-2 0,0 0 0 0,0 0 0 0,3-5-9 15,0-3 0-15,3 3 0 0,-1-3 0 16,1-3 0-16,0 3-11 0,-3-2 3 0,3-1 0 15,3 1-22-15,3 2-4 0,-3-3-1 0,0 6 0 16,3-3 19-16,-3 3 3 0,3-1 1 0,-3 4 0 16,3 2 12-16,-3 0 0 0,2 2 0 0,1 4 0 0,0 2 0 0,-3 2 8 15,-3-2-8-15,3 3 0 0,-6-3 18 16,3 0-3-16,-3 0-1 0,-3 2 0 0,-3-2 12 0,0 0 2 16,-3 0 1-16,0 0 0 0,-3-3-17 0,3 0-3 15,-6-2-1-15,3 2 0 0,0-2-8 0,-2 0 0 16,-1-1 0-16,0 1 0 15,0-3-25-15,3 0-7 0,-3 0-2 0,3-3 0 16,3 3-38-16,0 0-8 0,6 0-2 0,0 0-442 0,0 0-88 0</inkml:trace>
  <inkml:trace contextRef="#ctx0" brushRef="#br0" timeOffset="16009.062">21555 12819 1191 0,'0'0'52'0,"0"0"12"0,0 0-51 0,0 0-13 0,0 0 0 0,-9 0 0 16,3 0 9-16,0 0-1 0,3 0 0 0,-3 3 0 0,0-1 71 0,0 1 13 16,1 2 4-16,-1 1 0 0,0-1-20 0,-3 3-3 15,3 0-1-15,0 2 0 0,0-2-41 0,3 3-9 16,0-1-2-16,0 1 0 0,0-3-12 15,3 0-8-15,3 0 10 0,-3-8-10 0,3 8 16 0,3-3-4 16,-6-5 0-16,6 3 0 0,3-3-12 0,0 0 0 16,-3 0 0-16,3 0 0 0,-4-3 0 0,4 0 0 15,-3-2 0-15,0 0 0 0,3 0 0 0,-6-1 0 16,0-2 0-16,0 3 0 0,0-3-15 0,0 3-5 16,-3-3-2-16,0 3 0 0,0-3 22 0,-3 0 0 15,3 2 12-15,0 1-4 0,-3 0 0 0,0 0 0 16,0 2 0-16,3 3 0 0,0 0-8 0,0 0 0 15,0 0 0-15,0 0 8 0,0 0-8 0,0 0 0 16,0 5 0-16,0 3 0 0,0 0 0 0,0 3 15 16,0-1-3-16,0 1 0 0,6 2-12 0,-3-2 0 0,0-3-9 0,0 2 9 15,3-2 0-15,0 0 0 0,-3 0 0 0,3-3 0 32,3 1-57-32,-3-4-6 0,0-2-1 0,0 0-477 0,0 0-96 0</inkml:trace>
  <inkml:trace contextRef="#ctx0" brushRef="#br0" timeOffset="16325.054">21683 12846 990 0,'0'0'44'0,"0"0"8"15,0-3-41-15,0 3-11 0,0 0 0 0,0 0 0 16,0 0 37-16,0 0 6 0,0 0 1 0,0 0 0 0,0 0-9 16,3 8-2-16,0 0 0 0,0 2 0 0,-3 1 76 0,3-3 15 15,0 5 4-15,0-5 0 0,0 3-52 0,-3-3-9 16,3-1-3-16,0 1 0 0,0 0-51 0,-3-8-13 15,0 0 0-15,0 0 0 0,0 0 0 0,0 0 0 16,0 0 0-16,0 0 0 0,0 0 0 0,0 0 0 16,0 0 0-16,0 0 0 0,-3-2 54 0,0-1 8 15,3 3 2-15,0-5 0 0,-3-6-52 0,0 3-12 16,6-2 0-16,-3-1 0 0,3 3 0 0,3-2 0 16,0-1 0-16,0 3 0 0,3 0 0 0,0 0 0 15,0 0 0-15,0 3 0 0,-4 0 0 0,4 5 0 16,0-3 0-16,0 3 0 15,0 3-48-15,0-3-13 0,0 5-3 0,0-2 0 16,0-1-153-16,-3 1-31 0,9 5-7 0,-15-8-1 0</inkml:trace>
  <inkml:trace contextRef="#ctx0" brushRef="#br0" timeOffset="16552.055">21906 12666 1335 0,'0'0'59'0,"3"-3"13"0,6 0-58 0,-3 1-14 0,0-1 0 0,0 3 0 16,3 0 9-16,0 3-1 0,-3 2 0 0,3 3 0 15,0 0 24-15,-3 5 4 0,3 3 0 0,0 2 1 16,-3 1 73-16,0 0 14 0,-3 2 4 0,-1-3 0 16,-2 3-52-16,0 1-9 0,0-1-3 0,-2-5 0 0,-7-1-51 15,3 1-13-15,-3 0 0 0,0-3 0 16,-3 1 0-16,-3-1 0 0,-3-3 0 0,0 1-646 15,0-3-132-15</inkml:trace>
  <inkml:trace contextRef="#ctx0" brushRef="#br0" timeOffset="17496.062">22883 12139 1036 0,'-3'-10'46'0,"3"10"10"0,0 0-45 0,0 0-11 16,0 0 0-16,0 0 0 0,0 0 53 0,0 0 9 15,3 10 2-15,0 6 0 0,-3 2 0 0,3 6 0 16,0 3 0-16,0 5 0 0,-3 5 0 0,0 0 0 15,0 0 0-15,0 2 0 0,-3 1 0 0,3-6 0 16,3 3 0-16,-3-5 0 0,3-5-52 0,-3-4-12 16,3-1 0-16,0-1 0 0,-3-3 0 0,3-2 0 15,-1-3 0-15,-2-2 0 16,3-6-100-16,0 3-22 0,-3-8-5 0,0 0-615 0</inkml:trace>
  <inkml:trace contextRef="#ctx0" brushRef="#br0" timeOffset="17869.052">22841 12208 1958 0,'0'-16'87'0,"0"11"17"0,3-3-83 0,3 0-21 0,0-3 0 0,3 3 0 16,3-5 0-16,3 3 0 0,5-4 0 0,1 1 0 15,6-3 0-15,3 3 0 0,3-3 0 0,5 0 0 16,-2 3 0-16,0-3 0 0,5 3 0 0,-2 0 0 15,3 2 56-15,-1 0 6 0,-2 4 2 0,3-1 0 0,2 0-52 16,1 2-12-16,0 1 0 0,-1 0 0 0,-2 2 0 16,-3 0 0-16,-1 1 0 0,-2 2 0 0,-3 0 0 15,-3 2 0-15,-4-2 0 0,-2 3 0 0,-3 0 0 16,-3 2 0-16,-3 0 0 0,0 3 0 0,-6 0 0 16,0 5 0-16,-6 1 0 0,0 4 0 0,0 1 18 15,0 5 7-15,-3 2 2 0,0 0 0 0,-3 1 1 0,6 2 1 16,-3 3 0-16,2-3 0 0,1 0-17 0,3 3-4 15,0-6-8-15,0 3 12 0,3-2-12 0,-3-1 9 16,6-2-9-16,-3 0 8 0,0 0-8 0,0-1 0 16,3 1 0-16,-3 0 8 15,-3-3-27-15,3-2-5 0,-3-3-2 0,0-3 0 16,2 3-136-16,-2-3-27 0,-3-2-6 0</inkml:trace>
  <inkml:trace contextRef="#ctx0" brushRef="#br0" timeOffset="18150.047">22984 12946 1267 0,'-6'0'112'16,"0"0"-89"-16,0-3-23 0,6 3 0 0,0 0 139 0,0 0 23 15,0 0 5-15,0 0 1 16,0 0-114-16,6-2-22 0,3-1-5 0,6 0-1 0,6-2 12 0,2-3 2 16,7 3 1-16,3-3 0 0,6 0 9 15,2 3 2-15,4-3 0 0,0 3 0 0,-1-3-15 0,7 0-2 16,2-3-1-16,1 6 0 0,3-3-13 0,-1 3-2 16,-5-1-1-16,-4 4 0 15,-2-1-104-15,-3 3-21 0,-4-3-4 0,-2 3-558 16,-6 0-112-16</inkml:trace>
  <inkml:trace contextRef="#ctx0" brushRef="#br0" timeOffset="19081.067">23148 12361 1036 0,'0'0'46'15,"0"0"10"-15,0 0-45 0,0 0-11 0,0 0 0 0,0 0 0 16,0 0 53-16,0 0 9 0,0 0 2 0,0 0 0 0,0 0 0 16,0 0 0-16,0 0 0 0,0 0 0 0,3-2 0 0,0-4 0 15,-3 6 0-15,3-5 0 0,2-3-52 0,1 0-12 16,-3 3 0-16,0-3 0 0,3 3 0 0,-3-3 0 16,0 2 0-16,-3-1 0 0,0 1 0 0,3-2 0 15,-3 3 0-15,3 0 0 0,-3-1 0 0,0 6 0 16,0 0 0-16,0-5 0 0,0 5 0 0,0 0 0 15,0 0 0-15,0 0 0 0,0 0 0 0,0 0 0 16,0 0 0-16,0 0 0 0,9-2 0 0,-9 2 0 16,0 0 0-16,6 5 0 0,-3 3 0 0,3 0 0 15,-6-3 0-15,3 6 0 0,-3-1 0 0,3 3 0 16,-3 3 0-16,0 0 0 0,3-3 0 0,-6 3 0 0,3 0 0 16,3 0 0-16,-3 0 0 0,3 0 0 0,-3 0 0 0,0-3 0 15,0 0 0-15,3 0 0 0,-3-2 0 0,3-1 0 31,0-2-151-31,-3 0-33 0,0 6-6 0,0-14-2 16</inkml:trace>
  <inkml:trace contextRef="#ctx0" brushRef="#br0" timeOffset="19282.061">23076 12634 633 0,'0'0'56'0,"-6"0"-44"0,3 0-12 0,-3 0 0 15,3 3 194-15,3-3 37 0,0 0 7 0,0 0 2 16,0 0-192-16,0 0-39 0,6 2-9 0,6 1 0 0,-3-3 53 0,3 0 9 16,-3-3 2-16,6 3 0 0,-3 0 0 0,6 0 0 15,2 0 0-15,1 0 0 0,0 0-30 16,-3 0-6-16,0 0 0 0,0 0-1 16,0 3-55-16,-4-6-10 0,1 3-2 0,-3-2-1 15,0-1-117-15,0 3-23 0,-3 0-5 0,0-5-1 0</inkml:trace>
  <inkml:trace contextRef="#ctx0" brushRef="#br0" timeOffset="19626.054">23418 12348 1036 0,'0'0'46'0,"0"0"10"0,0 0-45 0,-3-3-11 0,-2 3 0 0,2-2 0 15,-3 2 53-15,3 2 9 0,-3 1 2 0,3 2 0 16,-3 1-52-16,0 2-12 0,0 0 0 0,0 5 0 15,0 0 54-15,0 6 8 0,0-1 2 0,3 3 0 16,0-2 0-16,0-1 0 0,3 3 0 0,3-2 0 16,3-1-19-16,0-4-3 0,0-1-1 0,6-2 0 15,-3-1-20-15,6-2-4 0,0-3-1 0,2-5 0 16,1 0 12-16,0 0 1 0,3-2 1 0,0-6 0 16,0 0-8-16,-4-3-2 0,1-2 0 0,0 0 0 15,-6 0-12-15,-3-1-8 0,3 1 8 0,-3-3-8 16,-3 0 11-16,-3 3-3 0,-3-3 0 0,-3 3 0 15,0-3 16-15,-3 0 4 0,-3 0 0 0,-3 3 0 16,-3 0-28-16,3-3 0 0,-6 3 0 0,4 2 0 16,2 3 0-16,-3-2 0 0,3 4 0 0,0-2 0 15,3 3-10-15,0 5-7 0,3-2-2 0,6 2 0 16,0 0-138-16,0 0-28 0,0 0-6 16,0 0-342-16,0 0-69 0</inkml:trace>
  <inkml:trace contextRef="#ctx0" brushRef="#br0" timeOffset="19900.053">23686 12322 1681 0,'-15'0'74'0,"10"5"16"0,-1 3-72 0,-3 2-18 16,0 6 0-16,0 0 0 0,3 0 28 0,3 5 3 0,-3-2 0 0,6-1 0 16,0 3-18-16,3-5-3 0,3 0-1 0,0-3 0 15,0-2 17-15,6-3 3 0,0 3 1 0,2-9 0 16,1-2 22-16,3-2 4 0,3-4 0 0,-3-2 1 15,3-2 3-15,-3-3 1 0,-1-1 0 0,4-2 0 16,-6-2-40-16,0-1-8 0,0 1-1 0,-9-1-1 16,0 1 11-16,-3-1 2 0,-6-2 1 0,-3 0 0 15,-6 2-5-15,0 1 0 0,0-1-1 16,-6 1 0-16,0 2-5 0,-2 3-1 0,2-3 0 16,0 3 0-1,-3 5-32-15,3 0-6 0,3 5-2 0,0 0-728 0,1 9-145 0</inkml:trace>
  <inkml:trace contextRef="#ctx0" brushRef="#br0" timeOffset="23019.085">8606 14007 115 0,'0'0'10'0,"6"-2"-10"0,3-1 0 0,-3 0 0 16,0 1 25-16,0-4 3 0,3 4 1 0,0-3 0 15,-3-3-6-15,3 2-2 0,0 4 0 0,0-4 0 16,0 1 35-16,0 0 8 0,-3-1 0 0,3-1 1 16,-1 1-13-16,1-2-4 0,0 0 0 0,-3 0 0 15,3 3-19-15,0 0-4 0,-3 0-1 0,3-1 0 16,-3 1-12-16,3 0-2 0,-3-3-1 0,0 2 0 15,0 1 3-15,3 0 1 0,0-3 0 0,-3 3 0 16,0-3 10-16,-1 2 1 0,1-2 1 0,0 3 0 16,0 0 13-16,3 0 2 0,-3-3 1 0,3 2 0 15,0 1-18-15,3 2-4 0,-3-2-1 0,0 0 0 16,3 0-18-16,0-1 0 0,-3-2 8 0,2 3-8 16,1-3 0-16,-3 3 0 0,0-3 0 0,3 3 0 15,0-1 0-15,3 1 0 0,0-3 0 0,-3 0 0 16,3 0 0-16,-3 0 0 0,2-2 0 0,1 2 0 0,0 0 0 15,0 0 0-15,0 0 0 0,-3 0 0 0,0-3 0 16,0 3-12-16,0-2 1 0,-3 2 1 0,2 0 10 16,1 0 0-16,-3-3 0 0,3 4 0 0,-3 1 0 0,3-4 0 15,-3 2 0-15,0 0 0 0,3 3 0 0,0-3 0 16,-3 0 0-16,2 2 0 0,1-2 0 0,0 3 0 16,3-3 0-16,-3 0-8 0,3 0 8 0,-3 3-8 15,6-3 8-15,-6 3-8 0,3-6-12 0,-1 6-3 16,4-3 0-16,-3 0 0 15,3 0-33-15,3-2-6 0,-3 4-2 0,3 1 0 0,-4 0 52 16,-2-3 12-16,3 2 0 0,-3 1 0 0,0 0 0 0,0 0 0 16,0-1 0-16,0-2 0 0,-1 3 48 0,1 0 13 0,0-3 3 0,0 2 0 15,-3-1 0-15,3-1 0 0,6 0 0 0,-3 0 0 16,2 0 0-16,-2 0 0 0,0-3 0 0,0 3 0 16,0 0-52-16,0-2-12 0,3 2 0 0,-4 3 0 15,1-3 0-15,-3 2 0 0,0-2 0 0,0 3 0 16,0 2 0-16,0-2 0 0,-3 0 0 0,-1-3 0 15,1 3 0-15,0-1 0 0,0 1 0 0,3 0 0 16,0-3 0-16,-3 3 0 0,3-3 0 0,-3 0 0 16,3 0 0-16,-1 0 0 0,1-3 0 0,3 3 0 31,3-2-48-31,-6-1-13 0,0 1-3 0,0-1 0 0,-3 0 0 16,-1 6 0-16,-5-3 0 0,3 3 0 0,0 0-51 0,-3 2-10 0,-6-2-3 15,3-1 0-15</inkml:trace>
  <inkml:trace contextRef="#ctx0" brushRef="#br0" timeOffset="23354.051">10336 12944 1267 0,'-12'-6'28'0,"12"6"5"0,0 0 2 0,-3-2 1 0,-3-4-36 0,6 6 0 16,0 0 0-16,0 0 0 0,0 0 58 0,0 0 5 16,0 0 1-16,0 0 0 0,3-5-52 0,0 0-12 0,3 2 0 0,0-2 0 15,3 0 0-15,0-1 0 0,3 4 0 0,0-4 0 16,2 1 0-16,4 3 0 0,0-1 0 0,3 0 0 16,-3 1 0-16,0-1 0 0,3 0 0 0,-7 3 0 31,1 0-48-31,-3 0-13 0,0 3-3 0,-3 2 0 0,-9-5 52 0,6 8 12 0,-3 3 0 0,-6-3 0 15,0 2 0-15,-3 3 0 0,-3-2 0 0,-3 2 0 16,0-2 0-16,0 2 0 0,-2 0 0 0,2-2 0 16,3 0 0-16,0 2 0 0,3-5 0 0,-3 2-378 15,0-2-73-15</inkml:trace>
  <inkml:trace contextRef="#ctx0" brushRef="#br0" timeOffset="24458.058">9208 13888 1148 0,'0'0'51'0,"0"0"10"0,0 0-49 0,0 0-12 15,0 0 0-15,0 0 0 0,0 0 59 0,0 0 9 16,0-5 1-16,0 2 1 0,6 1-51 0,-6-1-11 15,3-2-8-15,3-1 12 0,-3 1-12 0,0 0 0 16,0 0 0-16,0-1 0 0,2 1 0 0,1 0 0 16,-3-1 0-16,0 1 0 0,3-3-11 0,-3 6 11 15,0-4-8-15,0 4 8 0,-3 2-20 0,0 0 0 16,6-3 1-16,-6 3 0 0,0 0-2 0,0 0-1 16,0 0 0-16,3 5 0 0,-3 3 22 0,3 3 0 15,-3-3-9-15,0 5 9 0,0-2 0 0,0 2 12 0,0-3-1 0,0 1-1 16,3 2 7-16,0-2 2 0,-3 2 0 15,3-2 0-15,0-1-19 0,0 1 10 0,-3-3-10 16,3 0 8 0,0-3-91-16,0 0-18 0</inkml:trace>
  <inkml:trace contextRef="#ctx0" brushRef="#br0" timeOffset="24659.069">9184 14029 1242 0,'0'0'55'0,"0"0"11"0,0 0-53 0,0 0-13 0,0 0 0 0,0 0 0 0,0 0 25 0,3 0 3 16,3-6 0-16,3 1 0 0,-3 2-8 0,3-2 0 15,0 2-1-15,0 1 0 0,2-1 19 0,1 0 4 16,3-2 1-16,0 5 0 0,0-3-22 0,0 1-4 16,0 2-1-16,-3 0 0 0,3 0-30 0,-1 0-6 15,-2 0-2-15,0 0-678 16</inkml:trace>
  <inkml:trace contextRef="#ctx0" brushRef="#br0" timeOffset="25127.058">9303 13737 345 0,'0'0'15'0,"0"0"4"0,-6-2-19 0,3 2 0 0,-3-5 0 0,0 2 0 16,3 0 163-16,-3 3 29 0,0-2 5 0,-3 2 2 16,3 0-115-16,0 0-22 0,-3 0-5 0,1 2-1 15,-1 1-23-15,-3 0-5 0,0 2 0 0,3 0-1 16,-3 3-17-16,3 0-10 0,-3 3 12 0,3-1-12 15,-3 1 13-15,0 5-4 0,6-1-1 0,-2 1 0 16,2 0 3-16,0 3 0 0,3 2 0 0,0-3 0 16,0 4 25-16,3-1 6 0,6-3 1 0,3 3 0 15,-1-2-31-15,4 0-12 0,0-4 8 0,6 1-8 16,0-3 11-16,0 1-3 0,3-6-8 0,0 0 12 0,-1-3-2 0,4 0-1 16,0-5 0-16,0-2 0 0,3-4 19 0,-1 1 4 15,1-6 1-15,0-2 0 0,-6-3-12 0,0 0-2 16,-1-2-1-16,-2-1 0 0,-6 1-7 0,0-3-2 15,-3-1 0-15,0 1 0 0,-9 3 11 0,-3-1 3 16,-3 1 0-16,0-1 0 0,-6 3-2 0,-3 0 0 16,-3 1 0-16,-2 1 0 0,2 4-21 0,0-1 0 15,0 3 0-15,0 3 0 16,3 2-27-16,0-2-9 0,4 5-3 0,-1 0-834 16</inkml:trace>
  <inkml:trace contextRef="#ctx0" brushRef="#br0" timeOffset="27543.116">10485 13949 1335 0,'-6'-3'59'0,"6"6"13"0,-6 0-58 0,0 2-14 16,0 3 0-16,-3 3 0 0,-3 2 38 0,3 5 5 15,0 1 1-15,-3 2 0 0,0 0 9 0,-6 6 3 16,1 4 0-16,-4-1 0 0,6-1 28 0,-6 2 7 0,3-2 1 16,-3 1 0-16,4-4-45 0,2 0-9 0,-3-2-2 15,3 0 0-15,0-3-18 0,3-2-4 0,-3-1-1 0,3 1 0 16,0-3-13-16,3-3 0 0,4-2 0 0,-1-1 0 31,0-2-36-31,6-3-4 0,-3 1-1 0,3-6 0 16,0 0-51-16,0 0-11 0,0 0-1 0,0 0-440 0,9-3-88 0</inkml:trace>
  <inkml:trace contextRef="#ctx0" brushRef="#br0" timeOffset="27781.109">10592 14044 1094 0,'0'0'97'0,"3"-5"-77"15,-3 0-20-15,0 5 0 0,0 0 161 0,0 0 29 16,0 0 6-16,0 0 0 0,0 0-151 0,0 0-30 15,-6 13-7-15,0 0 0 16,-6 3 14-16,0 5 3 0,-6 6 1 0,0 2 0 0,-5 3 27 0,2-1 6 16,-3 4 1-16,3-3 0 0,0 2-16 0,0-5-2 15,1 0-1-15,2-5 0 0,0 2-30 0,3-7-11 16,3 2 0-16,3-5 9 0,0 0-27 0,3-3-6 16,0-2 0-16,3-1-1 15,6-4-162-15,-3-6-32 0,0 0-6 0,0 0-2 0</inkml:trace>
  <inkml:trace contextRef="#ctx0" brushRef="#br0" timeOffset="28466.064">10812 14179 403 0,'0'0'36'0,"0"0"-36"15,0 0 0-15,0 0 0 0,0 0 132 0,0 0 19 16,0 0 4-16,0 0 1 0,0 0-43 0,0 0-8 0,0 0-1 0,0 0-1 16,0 0-15-16,0 0-4 0,0 0 0 0,0 0 0 15,0 0-25-15,0 0-6 0,3-5-1 0,0 0 0 16,-3-1-25-16,3 1-6 0,0 0-1 0,0-3 0 16,3 3-6-16,-3-1-2 0,0 1 0 0,3 0 0 15,0-3 9-15,0 3 2 0,0-6 0 0,0 3 0 16,0 3-23-16,3-3 0 0,-4 0 0 0,1 0 8 15,3-3-8-15,-3 1 0 0,0 2 0 0,-3 3 0 16,3-3 0-16,-3 5 0 0,-3-2 0 0,0 5 0 16,0 0 0-16,0 0 0 0,0 0 0 0,0 0 0 15,0 0 0-15,0 0 0 0,0 0 0 0,0 0 0 16,0 0 8-16,0 10 0 0,0 3 0 0,0 1 0 16,-3-1 3-16,3 3 1 0,-6 0 0 0,6 0 0 15,-3 2 8-15,0 1 1 0,0-1 1 0,0 1 0 16,0-1-11-16,3 1-3 0,-3-1 0 0,0 1 0 15,3-3 4-15,0 2 0 0,0-2 0 0,3-3 0 16,0 0-34-16,-3-2-6 0,0 2-2 0,0-5 0 16,3 3-126-16,0-3-26 0,-6-3-5 0,3-5-1 15</inkml:trace>
  <inkml:trace contextRef="#ctx0" brushRef="#br0" timeOffset="28692.058">10756 14521 403 0,'0'0'36'0,"0"0"-36"0,0 0 0 16,0 0 0-16,0 0 169 0,0 0 27 0,0 0 6 0,0 0 1 15,0 0-102-15,0 0-20 0,3-6-4 0,2 1-1 16,-2 2-4-16,6 1-2 0,0 2 0 0,0-3 0 16,3 0 2-16,3 1 1 0,0 2 0 0,6-3 0 15,0 1-19-15,-1-4-4 0,4 4-1 0,-6-1 0 16,3-2-22-16,0 2-5 0,-3 0-1 0,-1 1 0 15,-2-1-21-15,0 0-12 0,-6 1 2 0,3 2-628 16,-3-3-126-16</inkml:trace>
  <inkml:trace contextRef="#ctx0" brushRef="#br0" timeOffset="33408.11">16025 13441 172 0,'0'0'16'0,"0"0"-16"0,0 0 0 0,0 0 0 0,0 0 114 0,0 0 20 15,0 0 4-15,0 0 1 0,0 0-99 0,0 0-20 16,6-5-4-16,-3-1-1 0,-3 6 13 0,9-5 4 16,-1 0 0-16,-2-1 0 0,3 1 3 0,-3 0 1 15,6 0 0-15,-3-1 0 0,0 1-14 0,0-3-2 16,3 3-1-16,0-1 0 0,0-2 2 0,3 3 1 16,-3-3 0-16,5 0 0 0,1 0-22 0,3 3 8 15,-3 0-8-15,0-1 0 0,3 1 9 0,-1 0-9 16,1 2 12-16,3 1-12 0,-3-1 8 0,3 0-8 15,-3 1 0-15,2 2 0 0,1-3 10 0,0 3-10 16,-3-3 8-16,6 3-8 0,2-2 0 0,1-1 0 0,0 0 0 0,0-2 0 16,2 3 0-16,1-1 0 0,-6-2 0 0,3 2 0 15,0-2 0-15,-4 2 0 0,4 0 0 0,-3 1 0 16,-3-1 0-16,-1 0 12 0,4 1-4 0,-3 2 0 16,-3-3 2-16,3 0 0 0,6 1 0 0,-4-1 0 15,-2 1 3-15,0-1 1 0,3 0 0 0,0 3 0 16,2 0 2-16,-2-2 0 0,0 2 0 0,3-3 0 15,-1 3-16-15,-2 0 0 0,0 0 0 0,-3-3-10 16,3 1 10-16,2-1 0 0,-2 3 0 0,-3-3 0 16,0 1 0-16,-3 2 8 0,8-3-8 0,-5 3 0 15,-6-3 13-15,9 1-1 0,0 2-1 0,-1-3 0 16,-5 0 2-16,3 1 1 0,-3-1 0 0,3 1 0 16,-3 2-1-16,-1-3 0 0,1 0 0 0,-3 3 0 15,3-2-4-15,0-1-1 0,-3 0 0 0,2-2 0 16,1 2 7-16,0 1 1 0,0-1 0 0,0 3 0 0,6-5-16 15,-7 5-15-15,4-3 3 0,0 3 1 0,-3 3 11 16,0-3 0-16,0 0 0 0,-1 0 0 16,-2 0 0-16,0 0 0 0,0 0 0 0,0 0 0 0,-3 0 0 15,0 0 0-15,-1-3 0 0,1 3 0 0,0-2 11 0,0-1-3 16,-3 3 0-16,3-3 0 0,0 1-8 0,0 2-14 16,5-3 3-16,-5 0 1 0,0 1 10 0,0-1-8 15,0 0 8-15,3-2-8 0,0 2 8 0,-3 1 0 16,2-1-9-16,-2 0 9 0,3 1-11 0,-3 2 3 15,-3-3 0-15,3 3 0 0,-3-2 8 0,0 2 0 16,0 0 0-16,0 0 0 0,-1-3 0 0,1 3 0 16,0 0 0-16,0-3 0 0,-3 6 0 0,3-6 0 0,0 3 0 15,0-2 0-15,0-1 0 0,0 0 0 0,-1 1 0 16,1-1 0-16,3 3 0 0,0-3 0 0,-3 1 0 16,3-4-8-16,3 4-3 0,0-1 0 0,-3 3 0 15,-1 0 0-15,-2-3-1 0,3 1-1 0,-3-1 0 16,3 3 0-16,3-2 13 0,-6-1-12 0,3 3 12 0,0-3-12 15,-1 1 12-15,1 2 0 0,-3 0 0 16,3-3 0-16,0-2 0 0,-3 2 0 0,0 0 0 16,0-2 0-16,0 2 0 0,0 1 0 0,-1-1 0 0,1-2 0 15,0 2 0-15,-3-2 0 0,0 2 0 0,3 1 0 16,-3-4 0-16,0 4 0 0,-3-1 0 0,3-2 0 16,-3 2 0-16,3 0 0 0,3 3 0 0,-4-2 0 15,1-1 0-15,0 1 0 0,0 2 0 0,0-3 0 16,-3 0 0-16,6 1 10 0,-3-1-10 0,3 0 8 0,0 1-8 15,-3-1 0-15,-3 3 0 0,6-5 0 16,-1 5 0-16,-2-3 0 0,0 0 0 0,0 1 8 16,3-1-8-16,-3 0 0 0,-3 3 0 0,3 0 0 0,3 0 0 15,-3 0 0-15,-9 0 0 0,6-2-11 0,3-1 11 16,0 3 0-16,0-2 0 0,-1 2 0 0,1-3 0 0,0 0 0 16,0 3 0-16,3-2 0 0,-3 2 0 15,3-3-8-15,-6 0 8 0,6 3-8 0,-3-2 8 16,0-1-8-16,0 3 8 0,-3-3-8 0,0 1-4 15,3 2 0-15,-4-3 0 0,-5 3 0 0,0 0 12 0,9 0 0 16,-3 0 0-16,0-3-8 0,3 3 17 0,-3 0 4 16,-6 0 1-16,6 0 0 0,3 0-14 0,-3 0 0 15,3-2 0-15,0 2 0 0,0-3 0 0,0 3 0 16,3 0 0-16,-3-2 0 0,0-1 0 0,2 0 0 0,-2 3 0 16,3-2 0-16,0-1-20 0,-3 0 0 15,0 1 0-15,0 2 0 0,0-3 20 0,-3 3 0 0,3-3 0 0,-3 3 0 16,0 0 0-16,3 0 0 0,-3-2 0 0,-1 2 0 15,1-3-12-15,3 3 2 0,-3-3 0 0,3 3 0 16,-3 0 0-16,3 0 0 0,-3-2 0 0,3 2 0 16,-3 0-3-16,3-3-1 0,-3 3 0 0,3 0 0 15,0-3 14-15,0 1-9 0,-3-1 9 0,0 3-8 16,2-2 8-16,1 2 0 0,-9 0 0 0,9-3 0 16,0 0 8-16,-3 1-8 0,3 2 8 0,0-3-8 15,0 0 0-15,0 3 0 0,-3-2 0 0,0 2 0 16,3-3 0-16,-9 3-15 0,0 0 3 0,6 0 0 0,0-3-2 15,3 3 0-15,-9 0 0 0,0 0 0 16,0 0 14-16,6 0 0 0,0-2 0 0,-1 2 0 16,1 0 0-16,0 0 0 0,0-3 12 0,0 0-12 0,0 3 13 15,0-2-4-15,0-1-1 0,3 3 0 0,0-3-8 16,-3 1 0-16,3-1 0 0,-3 3 8 0,3-2-8 16,0-1 0-16,-3 0 0 0,3 1 0 0,-3 2 0 0,2-3 0 15,1 3 0-15,0-3 0 0,-3 1 8 0,0-4 0 16,3 4 0-16,0 2 0 0,0-3-8 0,0 0-14 15,-3 1 3-15,3-1 1 0,-3 1 10 0,0 2 11 16,0 0-3-16,3-3 0 0,-3 3-8 0,0 0 0 16,-1-3 0-16,-5 3 0 0,0 0 0 0,6 0 0 15,-6 0 0-15,9 0 0 0,-9 0 0 0,6-2 0 16,0 2-12-16,-6 0 12 0,6-3-9 0,0 3 9 0,0 0 0 16,0 0 0-16,-6 0 0 0,9-3 0 0,-3 1 0 15,3 2 0-15,-9 0 0 0,6 0 0 0,0 0 0 16,-6 0 0-16,0 0 0 0,0 0 0 0,6-3 0 0,-6 3 0 15,0 0 0-15,6 0 12 0,-6 0-3 16,0 0-1-16,6 0-8 0,-6 0 8 0,0 0-8 0,0 0 8 16,0 0-8-16,9-3 0 0,-9 3 0 0,0 0 0 15,0 0 0-15,0 0 0 0,0 0 0 0,0 0-11 16,0 0 11-16,0 0 0 0,0 0 0 0,0 0 0 16,0 0 0-16,6 0 0 0,0-2 0 0,-6 2 0 15,0 0 0-15,0 0 0 0,0 0 0 0,0 0-337 16,0 0-67-16</inkml:trace>
  <inkml:trace contextRef="#ctx0" brushRef="#br0" timeOffset="33741.06">20522 12642 1119 0,'0'0'24'0,"-3"-3"6"0,0-2 1 0,3 5 1 0,-6-5-32 0,6 5 0 16,0 0 0-16,0 0 0 0,-6-3 9 0,6 3-9 0,0 0 8 16,0 0-8-16,0 0-12 0,0 0-8 0,0 0-2 0,9 0 0 15,0-3 22-15,3 6 0 0,-3-3 0 0,3 3 0 16,0-1 0-16,0 1 12 0,3 0-12 0,-3-1 12 16,3 3-12-16,-4 1 0 0,1 2 0 0,0 0 8 15,0-3-8-15,-3 0 0 0,0 3 0 0,-3 0 0 16,0 0 0-16,-3-3 0 0,0 3 0 0,-3 0 0 15,-3 3 13-15,0-3 7 0,-3 0 2 0,-3 0 0 16,3 0 27-16,-3-1 6 0,3 1 1 16,-3 0 0-16,3 0-31 0,-3-2-5 0,3-1-2 0,-3 0 0 15,4 0-18-15,-1 3 0 0,3-2 0 0,-3-1-423 16,3 0-83-16</inkml:trace>
  <inkml:trace contextRef="#ctx0" brushRef="#br0" timeOffset="34777.056">23883 12031 403 0,'0'0'17'0,"0"0"5"0,-6 2-22 0,3 4 0 15,-6-4 0-15,0 3 0 0,0 3 119 0,-3-2 19 16,0 2 4-16,-3 5 1 0,-2-3-63 0,-1 6-13 15,-6 3-3-15,0 2 0 0,-3 0-4 0,-2 6-2 16,-4-1 0-16,-3 3 0 0,-3 6-24 0,-2 2-5 16,-1 0-1-16,0 2 0 0,4 1-15 0,-7 0-3 15,0 2-1-15,4-2 0 0,-4-6 9 0,6 1 2 16,7-4 0-16,5 1 0 16,0-5-38-16,3-4-7 0,6-4-2 0,3-3 0 15,4-3-100-15,5-2-20 0,-6 2-4 0,12-13-1 16</inkml:trace>
  <inkml:trace contextRef="#ctx0" brushRef="#br0" timeOffset="35704.078">23502 11557 288 0,'0'0'12'0,"0"0"4"0,0 0-16 0,0 0 0 16,0 0 0-16,0 0 0 0,0 0 111 0,0 0 19 0,0 0 4 15,0 0 1-15,0 0-66 0,0 0-13 0,0 0-2 16,0 0-1-16,0 0-3 0,0 0-1 0,0 0 0 0,0 0 0 16,0 0-21-16,0 0-5 0,0 0-1 15,0 0 0-15,0 0-22 0,6-5 0 0,0-1 0 0,0 1 0 16,0 0 0-16,0 0 8 0,0-1-8 0,-3 1 11 15,2-3-11-15,-2 3 0 0,0 2 0 0,3-2-11 16,-3 0 11-16,0-3 0 0,0 2 0 0,-3 6 0 16,3-5 0-16,-3 5 0 0,0 0 0 0,0 0 0 15,0 0 0-15,0 0 0 0,0 0 0 0,0 0-8 16,0 0 8-16,0 0 0 0,9 5 0 0,-6 1 0 16,-3 2 0-16,3 2 0 0,0-2 0 0,0 5 0 15,-3 0 0-15,0 3 0 0,3 0 0 0,-3 5 0 16,0-2 0-16,0-1 0 0,-3 4 0 0,3-1 0 15,0-3 0-15,0-2-8 0,-3 0 0 0,0 0 0 16,3 0-48-16,0-3-8 16,-3 0-3-16</inkml:trace>
  <inkml:trace contextRef="#ctx0" brushRef="#br0" timeOffset="35889.06">23475 11785 993 0,'0'0'44'0,"0"0"9"0,0 0-42 0,0 0-11 16,0 0 0-16,0 0 0 0,0 0 36 0,3-3 6 16,6-2 1-16,0-1 0 0,3 4-28 0,0-1-6 15,-3-2-1-15,3 2 0 0,2 0-8 0,-2 1 8 16,3-1-8-16,0 1 8 0,-3 2-8 0,0-3-17 16,0 0 4-16,-3 3-505 0</inkml:trace>
  <inkml:trace contextRef="#ctx0" brushRef="#br0" timeOffset="36204.057">23814 11546 874 0,'-9'0'39'0,"6"3"8"0,0-3-38 0,-5 3-9 0,2-1 0 0,3 1 0 15,-3 2 21-15,0 3 3 0,0 0 0 0,0 3 0 16,0-1-13-16,0 6-3 0,0-3 0 0,3 6 0 15,0-3 36-15,0-3 6 0,3 0 2 0,3 3 0 16,3-5-18-16,0 2-3 0,3-2-1 0,-3-3 0 0,3 2-14 16,3-5-4-16,-3-2 0 0,-1-3 0 0,4 0-2 0,0-3-1 15,0 1 0-15,0-4 0 0,0-1 1 16,0-1 0-16,-3 0 0 0,0 0 0 0,-3-3-10 0,0 3 10 16,0-2-10-16,-3-4 10 0,-3 4-2 0,0-1 0 15,-3 1 0-15,0-1 0 0,0 0 4 0,-6 1 1 16,3 2 0-16,-3-3 0 0,3 3-2 0,-3-2-1 15,0 2 0-15,-3 0 0 0,3 0-10 0,0 5-14 16,0 1 3-16,0-4-435 16,3 4-87-16</inkml:trace>
  <inkml:trace contextRef="#ctx0" brushRef="#br0" timeOffset="36621.055">24017 11533 1062 0,'0'0'23'0,"0"0"5"0,0 0 0 0,0 0 3 0,0 0-31 0,0 0 0 0,0 0 0 0,0 0 0 16,0 0 40-16,0 0 1 0,0 0 1 0,0 0 0 15,0 0 19-15,0 0 4 0,0 0 1 0,0 0 0 16,0 0-20-16,3-2-4 0,3-6-1 0,-3 2 0 15,-3 6-22-15,3-5-5 0,3-3-1 0,0 0 0 16,-3 3-13-16,2-3 0 0,-2 3 8 0,3-3-8 16,0 2 0-16,0 1 0 0,-6 0 0 0,3 0 0 0,3-1 0 0,-3 1 0 15,-3 5 0-15,3-3 0 0,-3 3 0 0,6-2-18 16,-6 2 4-16,0 0 1 0,0 0 13 0,0 0 0 16,0 0-10-16,3 5 10 0,3 3-16 0,-3 0 2 15,0 0 0-15,0 2 0 0,-3 1 14 0,3 0 0 16,0 2 0-16,0 0 0 0,0-2 13 0,0 4-1 15,-3 1 0-15,3 0 0 0,0 0-12 16,0 0 9-16,-3 2-9 0,3-2 8 16,0 0-8-16,0-3 0 0,0 1 0 0,0-4-11 15,-3 1-42-15,3-3-9 0,0 2-2 16</inkml:trace>
  <inkml:trace contextRef="#ctx0" brushRef="#br0" timeOffset="36773.048">24026 11779 288 0,'0'0'12'0,"0"0"4"0,0 0-16 0,0 0 0 0,0 0 0 0,0 0 0 16,0 0 242-16,0 0 46 0,6-2 8 0,0-1 3 15,0 0-234-15,5 1-46 0,1-1-10 0,3 0-1 16,3 3 4-16,-3 0 0 0,3 0 1 0,0 0 0 16,0 0-2-16,-4 3-1 0,1-3 0 0,0 0 0 31,0 0-82-31,-3 0-16 0</inkml:trace>
  <inkml:trace contextRef="#ctx0" brushRef="#br0" timeOffset="38793.06">18489 12729 288 0,'0'0'25'0,"0"0"-25"15,0 0 0-15,0 0 0 0,-6 0 140 0,6 0 24 16,-6 0 4-16,6 0 0 0,0 0-73 0,0 0-15 0,0 0-4 0,0 0 0 15,0 0-19-15,0 0-4 0,0 0-1 0,3-8 0 16,3 3-26-16,3 0-6 0,3-1 0 0,-3 1-1 16,0-3-8-16,0 3-2 0,0-1 0 0,0 4 0 15,3 2-9-15,-3 0 0 16,-3 2 0-16,3 4 8 0,-1-1-8 0,-2 3 0 0,-3 0 0 0,0 3 0 16,-3 2-11-16,-3 0 3 0,-3 0 0 15,-3 0 0-15,1 1-8 0,-1-1-2 0,0 0 0 16,0 0 0-16,0 1 18 0,0-4-10 0,0-2 10 0,0 3-8 15,0-3 8-15,3 0 0 0,-3 0 0 0,3-3-8 16,3 0 8-16,3-5 0 0,-3 5 0 0,3-5-8 16,0 0 8-16,0 0 11 0,0 0-3 0,0 0 0 15,9 0-8-15,0 0 8 0,3 0-8 0,0-2 8 16,-3 2 0-16,3-3 0 0,0 3 0 0,0-3 0 16,3 1-8-16,-4 2-14 0,4-3 3 0,-3 3 1 15,0-2-54 1,0 2-12-16,6-3-1 0,-18 3-1 0</inkml:trace>
  <inkml:trace contextRef="#ctx0" brushRef="#br0" timeOffset="39189.055">18465 12576 460 0,'-11'-3'41'0,"2"3"-33"0,3 0-8 15,-3 3 0-15,0-1 97 0,0 1 18 0,0 2 3 0,0 3 1 16,0 3-59-16,0-1-11 0,0 6-2 0,0 3-1 16,3-1-11-16,3 6-3 0,0 0 0 0,0 2 0 15,6 1-6-15,0-1-2 0,0 1 0 0,6-1 0 16,3-2-12-16,3 0-4 0,3-6 0 0,3 1 0 15,3-3 4-15,-1-8 0 0,1 0 0 0,3 0 0 16,0-6-2-16,3-4 0 0,-1-4 0 0,1-2 0 16,0-2-10-16,0-1 8 0,-4-2-8 0,-2-3 8 15,-6 0 1-15,0 0 0 0,-6-2 0 0,0-1 0 16,-6-2-1-16,-3 0-8 0,-6 0 12 0,0 2-4 16,-6-2-8-16,-3 0 12 0,-3 0-12 0,0 2 12 15,-3 1-12-15,0-1 0 0,-5 1 0 0,2 4 0 16,3 1-30-16,-3 8-2 15,0-3 0-15,3 8 0 0</inkml:trace>
  <inkml:trace contextRef="#ctx0" brushRef="#br0" timeOffset="41269.057">18079 14785 115 0,'0'0'0'0,"0"0"10"0,0 0-10 0,0 0 0 0,0 0 0 0,0 0 0 0,0 0 200 0,0 0 37 15,0 0 8-15,0 0 2 0,-3-5-174 0,0-1-34 16,0 1-7-16,3 5-2 0,0-5-22 0,0-1-8 16,0 1 0-16,0 0 0 0,0-3 11 0,6 3-11 15,-6-3 12-15,3-3-12 0,2 3 8 0,-2-2-8 16,0 2 0-16,-3-3 0 0,3 1 12 0,0-1-12 16,0 0 12-16,3 1-12 0,-3-1 8 0,0-2-8 15,3 0 0-15,-3-1 0 0,6 1 0 0,-3 0 0 16,0-3 0-16,0 0 0 0,6 0 0 0,-6 1 0 15,3-1 0-15,0 2 0 0,3-1 0 0,-3-1 0 16,2 2 0-16,1-1 0 0,-3-4 0 0,0 3 0 16,3 0 0-16,-3 3 0 0,0-5 0 0,0 4-9 15,0-2 9-15,3 3 0 0,-3 0 0 0,3 0 0 0,-3 0 0 16,-1-1 0-16,7 4 0 0,-6-4 0 16,3 4 0-16,0-1 0 0,-3 1 0 0,3-1 0 0,3 1 0 15,-3 2 0-15,3-3 0 0,-1 0 0 0,1 4 0 16,-3-1 8-16,-3 0-8 0,3 0-8 0,0 0 8 0,0 0-12 15,3 0 12-15,0-3 0 0,3 3 0 0,-1-2 0 16,1 2 0-16,0 0 0 0,0-3 0 16,3 1 0-16,-3 4 0 0,0-1 0 0,2-4 0 0,-2 6 0 15,3-3 0-15,0 2 0 0,-3 1 0 0,3 2 0 16,-1-2 0-16,1 0 0 0,0 0 0 0,0 2 0 16,0-2 0-16,0 2 0 0,-4 3 0 15,1-3 0-15,0 1 0 0,3-4 0 0,0 4 0 0,0 2 0 16,0-5 0-16,-1 5 0 0,1-3 0 0,0 0-8 15,-3 1 8-15,3-1 0 0,0 0 0 0,2 1 0 16,1-1 0-16,0 0 0 0,0-2 0 0,3 2 0 16,-1 1 0-16,1-1 0 0,0-2 0 0,-3 0 0 15,6 2 0-15,-4 0 0 0,1-2 0 0,-3 2 0 0,3 1 0 16,-1-1 0-16,-2 0 0 0,3-2 0 0,-3 2 16 16,3 1-2-16,2-1 0 0,1 3 0 0,-3-3-14 15,6 1 0-15,0-1 8 0,2 1-8 0,-2-1 0 0,3 3 0 16,-4-3 0-16,4 1-10 0,-3-4 10 0,3 4 0 15,-4-4 8-15,1 1-8 0,3 0 0 0,-3 2 0 16,2-2 0-16,-2 2 0 0,0-2 0 0,-3 0 0 16,-4 2 0-16,4-2 0 0,0 5 9 0,0-6-9 15,-1 6 12-15,-2-2-12 0,-3-1 0 0,0 3 0 16,0-3 0-16,-1 3 0 0,1-2 0 0,0-1 0 16,0 1 0-16,-3-1 0 0,5 0 8 0,-5 1-8 15,0-1 0-15,0-2 0 0,3 2 0 0,-3 0 0 16,2 1 0-16,1-1 0 0,0 0 0 0,-3 3 0 0,0 0 0 15,0-2 0-15,-1-1 0 0,4 0 0 0,-6 3 0 16,3-2 0-16,0 2 0 0,-3-3 0 0,2 3 0 16,1 0 0-16,-3-2 0 0,3 2 0 0,-3-3 0 15,3 3 0-15,0-3 0 0,-1 3 0 0,4-2 0 0,-3 2 0 16,0-3 0-16,0 0 0 0,0 1 0 0,-1-1 0 16,1 3 0-16,-3-3 0 0,3 1 0 0,-3-1 0 15,0 0 0-15,-1 1 0 0,1-3 0 0,0 2 0 16,0-2 0-16,3 2 0 0,-3-2 0 0,3-1 0 15,-7 4 0-15,7-4 0 0,-3 1 0 0,3 2 0 16,-3-2 8-16,0 0-8 0,-3 0 0 0,2-1 0 16,1 4 0-16,-3-4 0 0,0 1 0 0,0-3 0 15,-3 3 0-15,0 2 0 0,0-5 0 0,3 3-12 16,-7-6 12-16,4 6 13 0,-3-3-2 0,0 0-1 0,3 0 8 16,-3 3 2-16,0-6 0 0,3 3 0 0,-3 1-20 15,3-4-12-15,0 0 1 0,0 1 1 0,-1-1 10 16,-2 1-8-16,3-4 8 0,0 4-8 0,0-3-7 0,3-1-1 15,0 1 0-15,-3 0 0 0,3 2 16 0,-3 1 16 16,-1-1-3-16,1 1-1 0,-3-1-12 16,-3 0-16-16,6 1 3 0,0-1 1 0,0-2 12 0,-3 2 0 15,3 1 0-15,0-1 0 0,-3-2 0 0,3 0 16 16,-4 2-3-16,4-2-1 0,-3 0-12 0,0 0 0 16,3 2 0-16,-3-2 0 0,0 2 0 0,0-2-16 15,-3 2 3-15,3 3 1 0,-3 0 12 0,3 0 0 0,-6 3 0 16,3-3 0-16,0 6 0 0,-3-4 0 0,-3 6 0 0,6-5 0 15,-3-3 0-15,2 3 16 0,-2 0-3 16,0-1-1-16,-3 6-12 0,0 0 0 0,3-2 0 16,-3 2 0-16,0 0 0 0,0 0 0 0,0 0 8 15,3-6-8-15,0 1 0 0,-3 5 0 0,0 0 8 0,3-5-8 16,-3 5 0-16,0 0 0 0,0 0 0 0,0 0 0 16,0 0 14-16,0 0 0 0,0 0 0 0,0 0 0 31,-6 0-42-31,0 2-8 0,-3 1-1 0,1 2-1 0,-1-5 16 0,-3 3 3 15,3 2 1-15,-3-2 0 0,0 2 18 0,0-2 0 0,0-1 0 16,3 1 0-16,-3 0 0 0,0-1 0 16,3-2 0-16,-2 0 0 0,2 0 0 0,0 0 9 0,6 0-9 0,-3 0 8 15,0 0 4-15,6 0 0 0,-3-2 0 0,3 2 0 0,0 0-4 16,3-6 0-16,0 1 0 0,6 3 0 0,0-6-8 16,3 2-11-16,-1 1 3 0,1 0 0 0,6-3 8 0,-3 2 0 15,0-1 0-15,3 1 0 0,0 1-8 0,-3 0 0 16,2-1 0-16,-2 4 0 0,0-4 8 0,-3 4 0 15,0-1 0-15,0 0-8 0,-3 3 8 0,0 3 0 16,0 0 8-16,-3-1-8 0,0 4 12 0,-3 2-1 16,3 2-1-16,-6 1 0 0,0 2 18 0,-3 3 3 15,0 0 1-15,0 2 0 0,3 1-9 0,-6-1-2 16,3 1 0-16,0-3 0 0,3 0-12 0,0-3-9 16,-3 0 12-16,3-2-638 0</inkml:trace>
  <inkml:trace contextRef="#ctx0" brushRef="#br0" timeOffset="42432.062">19418 13520 903 0,'0'0'40'0,"0"0"8"0,0 0-38 0,0 0-10 0,0 0 0 0,0 0 0 16,0 0 50-16,0-5 8 0,6 0 2 0,0 2 0 0,3-2-42 0,-3 2-8 15,0-5-2-15,3 3 0 0,6 2-8 0,-4-2 0 16,1 2 0-16,-3-2 0 0,0 2 8 0,0 1 0 16,0 2 0-16,-3 0 0 0,-6 0-8 0,9 5 0 15,-3-2-12-15,-6-3 12 0,0 0 0 0,3 8 0 16,-3-1 0-16,0 1 12 0,-3-2-12 0,0 2 0 15,0 0 0-15,0 0 0 0,3-8 0 0,0 0 0 16,0 7 0-16,0-1 0 0,0-6 0 0,3 8-11 16,-3-8 3-16,6 8 0 0,0 0 8 0,0 2 0 15,3-2 0-15,-3-3 0 0,0 6 0 0,-3-3 11 16,3 0-3-16,-3-3 0 0,-3-5 12 0,3 11 1 16,-1-3 1-16,-2-3 0 0,-2 3 14 0,-1-3 4 0,-6 0 0 15,6 1 0-15,-3-1-24 0,0 0-5 0,-3-2-1 16,0 0 0-16,0-3-21 0,0 0-4 0,-3 0-1 0,3 0 0 15</inkml:trace>
  <inkml:trace contextRef="#ctx0" brushRef="#br0" timeOffset="42883.056">19427 13356 864 0,'-9'-5'76'0,"9"5"-60"0,-6 0-16 0,-3 0 0 0,0 0 0 0,0 0-16 15,3 3 3-15,-3 2 1 0,0 0 56 0,3 0 11 16,-2 3 2-16,2 3 1 0,-3 0-26 0,3 4-6 16,-3 4-1-16,3 2 0 0,0 0 7 0,3 6 2 15,3-1 0-15,3 1 0 0,0-1-14 0,3-2-4 16,3-3 0-16,6 0 0 0,-1-2-8 0,7-3-8 16,6-3 12-16,-3-3-12 0,-3-2 20 0,3-2-4 0,2-4 0 0,-2-2 0 15,6-2 17-15,-6-4 3 0,0-4 1 0,-1-1 0 16,-2-2 11-16,-3-3 3 0,0-2 0 0,-6-1 0 15,0 1 4-15,-3-4 1 0,-3 1 0 0,-3-3 0 16,-3 6 1-16,0-3 1 0,-3 0 0 0,-3 2 0 16,-3-2-27-16,0-3-6 0,0 6-1 0,-3-4 0 15,0 6-24-15,-3 3-12 0,0-3 0 0,0 6 1 32,1-1-109-32,-1 3-21 0,0 3-5 0,0 0-1 0</inkml:trace>
  <inkml:trace contextRef="#ctx0" brushRef="#br0" timeOffset="43853.049">19989 14666 864 0,'0'0'38'16,"0"0"8"-16,0 0-37 0,-5 3-9 0,-4 4 0 0,0 1 0 0,3 3 84 0,-6 2 16 16,3 8 2-16,-6 1 1 0,0 1-49 0,-3 6-10 15,-3 3-1-15,4 3-1 0,-4-1 15 0,3 0 3 16,-3-2 1-16,6 0 0 0,-3-6-21 0,6 1-5 15,0-3-1-15,1-3 0 0,2-3-34 0,3-2 0 16,-3-5 0-16,6-1 0 16,-3-2-27-16,3-2-9 0,3-6-1 0,0 0-1 15,0 0 5-15,0 0 1 0,0 0 0 0,6-8-420 16,0 0-83-16</inkml:trace>
  <inkml:trace contextRef="#ctx0" brushRef="#br0" timeOffset="44076.055">20198 14666 1382 0,'0'0'123'0,"0"0"-99"0,0-5-24 0,0 5 0 15,0 0 96-15,0 0 15 0,0 0 2 0,0 0 1 16,-9 8-90-16,0 5-24 0,-3 0 8 0,-3 8-8 16,-3 0 32-16,-3 3 4 0,-2 0 0 0,-4 0 0 15,3 5 24-15,0-3 4 0,0 1 2 0,4-1 0 16,-1 1-38-16,0-1-8 0,6-2-2 0,0 0 0 31,-3-6-47-31,6 3-10 0,3-2-1 0,1-3-1 0,2 0-135 0,0-3-28 0,-3 11-4 16,6-8-508-16</inkml:trace>
  <inkml:trace contextRef="#ctx0" brushRef="#br0" timeOffset="44648.052">20457 14695 968 0,'-9'0'43'0,"3"0"9"0,-3 0-42 0,3 3-10 15,0-1 0-15,-6 4 0 0,0 1 45 0,0 1 7 16,-3 3 2-16,1 2 0 0,-1 6-27 0,0 2-6 16,0 0-1-16,3 0 0 0,0 6 19 0,3-1 3 15,0 1 1-15,3-1 0 0,3-2 0 0,3-3 0 16,3 0 0-16,0 0 0 0,6 1-27 0,0-4-4 16,6-2-2-16,0 0 0 0,0-3-10 0,0-2 0 15,0-1-12-15,2-2-454 16,-2-3-90-16</inkml:trace>
  <inkml:trace contextRef="#ctx0" brushRef="#br0" timeOffset="45101.048">20588 14777 403 0,'0'8'36'0,"0"0"-36"0,-3 5 0 0,0 3 0 16,3 5 211-16,0 0 35 0,0 6 7 0,-3-3 2 16,3-3-183-16,-3 0-36 0,3 0-7 0,-3-2-1 15,3-4 5-15,0-1 2 0,-3-1 0 0,3-5 0 16,-3 2 5-16,3-4 2 0,0-6 0 0,0 0 0 16,0 0-12-16,0 0-2 0,0 0-1 0,0 0 0 0,0 0-27 0,0 0 0 15,0 0 8-15,3-6-8 0,0 1-17 16,0-3-6-16,0-2-1 0,0-1 0 15,3-2-3-15,0 0-1 0,0-1 0 0,3 1 0 0,0-3 12 0,-1 6 3 16,1-1 0-16,0 3 0 16,0 3-15-16,0 5-2 0,0 0-1 0,3 5 0 0,-3-2 31 15,0 5 13-15,-3 0-1 0,0 2 0 0,0 1 4 0,0-1 0 16,-3 4 0-16,0-4 0 0,-3 3 8 0,-3-2 1 16,-3 0 1-16,3-1 0 0,-6 1 1 0,3-3 0 15,-3 0 0-15,0-3 0 0,-3 3-11 0,3-3-1 16,-3 0-1-16,0-2 0 15,-3 0-35-15,4-1-7 0,-1 1-2 0,0-3 0 16,0 0-106-16,0-3-22 0,0 1-4 0</inkml:trace>
  <inkml:trace contextRef="#ctx0" brushRef="#br0" timeOffset="45293.055">20841 14740 1411 0,'0'0'62'0,"0"0"14"0,6 5-61 0,0 6-15 0,0-1 0 0,3 4 0 16,-1 4 8-16,1 1 0 0,0 2-8 0,0 3 12 15,-3-1 19-15,0 4 3 0,-3-3 1 0,-3 0 0 16,-3-3 24-16,0 0 5 0,0-3 0 0,-3 1 1 16,-3-3-20-16,0 2-4 0,0-4-1 0,1 1 0 0,2 1-25 15,-3-2-6-15,0-1-1 0,3-3 0 16,-3 1-182-16,3-3-37 0,-15 2-7 0,12-4-2 0</inkml:trace>
  <inkml:trace contextRef="#ctx0" brushRef="#br0" timeOffset="45835.047">21231 14912 748 0,'0'0'67'15,"0"0"-54"-15,0 0-13 0,-6 0 0 0,-3 0 106 0,3-3 18 16,-3 6 4-16,3 0 1 0,-3 2-70 0,0 0-15 16,0 3-2-16,0 3-1 0,-3 2-14 0,3 3-3 15,3-6-1-15,1 6 0 0,-1-3 13 0,3 3 4 16,0-2 0-16,3 1 0 0,3 1-25 0,0-2-5 15,0-4-1-15,2 1 0 0,1 2-9 0,3-5 0 16,-3 0 0-16,3-3 0 16,0-2-45-16,0 2-5 0,3-2-1 0,-3-3-396 0,3-3-79 0</inkml:trace>
  <inkml:trace contextRef="#ctx0" brushRef="#br0" timeOffset="46135.048">21350 14991 910 0,'0'0'40'0,"-3"-2"9"0,3 2-39 0,-6 0-10 0,3 0 0 0,-3 0 0 16,0 0 45-16,6 0 7 0,-6 5 2 0,3 0 0 16,-3 1-27-16,3-1-6 0,-3 3-1 0,3 0 0 15,0 0 23-15,3 0 4 0,0 0 1 0,0-1 0 16,3 1-8-16,0 0 0 0,0-2-1 0,3-1 0 16,0 0-8-16,3 0-2 0,-3-5 0 0,3 0 0 15,0 0-21-15,3-2-8 0,-3-1 0 0,0-2 9 16,-1 0-1-16,1-1-8 0,-3-4 12 0,0 2-4 0,-3 0 8 15,0 0 2-15,-3 0 0 0,0 0 0 0,-3 3 25 0,0-3 5 16,-3 0 0-16,3 3 1 0,-3-3-4 0,0 0-1 16,-2 0 0-16,-1 0 0 0,3 0-28 0,0 3-7 15,-3-3-1-15,0 2 0 0,0 4-8 0,3-1-12 16,0 0 2-16,0 1 1 16,6 2-129-16,0 0-26 0,0 0-4 0</inkml:trace>
  <inkml:trace contextRef="#ctx0" brushRef="#br0" timeOffset="46487.087">21457 14949 345 0,'0'0'31'0,"0"0"-31"0,-3 5 0 16,-3 3 0-16,3 0 205 0,0 5 35 0,0 1 8 0,3-1 0 15,-3-3-193-15,6 1-39 0,-3 0-8 0,3-1-8 16,3-2 0-16,-3 3-13 0,6-6 1 0,-3 0 0 15,0-2 39-15,3-3 8 0,0 0 1 0,3 0 1 16,-4-3-13-16,1 1-2 0,0-4-1 0,0 1 0 16,0-3-21-16,0 3 0 0,0-3 0 0,0 0 0 15,-6-3 0-15,3 1 0 0,0-1 0 0,0 1 0 16,-3 2 0-16,0 0 0 0,0-3 8 0,0 1-8 16,-3-1 12-16,0 0-1 0,0 3-1 0,0 3 0 15,-3-3-10-15,3 8 0 0,0 0 0 0,0 0 8 16,0 0-8-16,0 0 0 0,-6 3 0 0,3 2 0 0,0 0 0 15,-3 3 0-15,6 3 9 0,0 0-9 16,0 2 16-16,0 0-2 0,0-2 0 0,3 2 0 0,0 0-6 0,0-2 0 16,0-3-8-16,0 2 12 0,3-2-12 0,0 0-18 15,3-3 4-15,-3 1-442 16,3-1-89-16</inkml:trace>
  <inkml:trace contextRef="#ctx0" brushRef="#br0" timeOffset="46819.049">21719 14944 403 0,'0'0'17'0,"0"0"5"0,6 2-22 0,-6 1 0 15,0-3 0-15,0 8 0 0,-3 0 134 0,3 2 22 16,0-2 5-16,-3 3 1 0,-3-3-89 0,6 2-17 0,0 1-4 0,-3-3-1 16,3-8 9-16,0 0 3 0,-3 8 0 0,3-8 0 15,0 0-10-15,0 0-1 0,0 0-1 0,0 0 0 16,0 0-28-16,0 0-6 0,0 0-1 0,0 0 0 15,0 0-8-15,0 0-8 0,0 0 12 16,0-3-12-16,6-5 0 0,0 3 0 0,-3-8-12 16,3 2 3-16,3 1-7 0,0-1-2 0,3-2 0 0,-1 2 0 31,1 1-11-31,0-1-3 0,0 3 0 0,-3 0 0 0,3 3 52 0,-3 5 9 16,-3-3 3-16,0 3 0 0,-6 0-20 0,9 8-3 0,0 0-1 0,-3 3 0 15,0 2-8-15,0-2 0 0,0-1 0 0,-6 3 8 16,2-2-8-16,-2 0 0 0,0-1 0 0,-2-2 0 15,2 0-36-15,0 0 1 0,0-8 0 0,0 0-637 16</inkml:trace>
  <inkml:trace contextRef="#ctx0" brushRef="#br0" timeOffset="47046.073">22017 14629 1364 0,'0'0'30'0,"0"0"6"0,0 0 2 0,0 0 0 0,0 0-30 16,0 8-8-16,0 2 0 0,-3 1 0 0,3 5 30 0,0 2 5 15,-3 3 1-15,3 3 0 0,-3 0 16 0,3 3 3 16,-3 2 1-16,0 0 0 0,3 0-17 0,0 0-3 0,-3-5-1 0,3 0 0 16,0-3-27-16,0-3-8 0,0 1 0 0,0-3 0 15,0-3 0-15,3 0-11 16,-3-2 2-16,3-1-527 0,0-2-104 15</inkml:trace>
  <inkml:trace contextRef="#ctx0" brushRef="#br0" timeOffset="47273.047">21894 14798 172 0,'0'0'8'0,"0"0"1"16,0 0-9-16,0 0 0 0,0 0 0 0,0 0 0 0,0 0 372 0,0 0 72 16,0 0 14-16,3 0 3 0,3 0-370 0,0-2-75 15,3 2-16-15,0 0 0 0,0 2 0 0,0-2 0 16,3 0 0-16,0 3 0 0,0-1 0 0,3 1 0 16,0-3 0-16,2 0 0 15,-2 3-158-15,0-1-29 0,15-2-5 0,-9 6-2 0</inkml:trace>
  <inkml:trace contextRef="#ctx0" brushRef="#br0" timeOffset="47607.078">22168 14899 1609 0,'0'0'71'0,"0"0"15"0,0 0-69 0,0 5-17 16,0 3 0-16,3-3 0 0,0 3 29 0,3 0 3 0,0 0 0 16,0-3 0-16,-6 1-32 0,6-1 0 0,0 0 0 0,0-2 0 15,0-1 19-15,3 1 1 0,-3 0 0 0,3-1 0 16,3-2-20-16,-3 3 0 0,0-6 0 15,-1 3 0-15,1-2 0 0,0-1 0 0,0 0 0 16,-3-2 0-16,3 0 0 0,-6 2 0 0,0-2 0 0,3 0 0 16,-3-1 0-16,-3-2 0 0,0 3 0 0,0 0 0 15,0 0 11-15,-3-1-2 0,-3 1 0 0,3 0 0 16,-3-3-9-16,-3 2 0 0,0-1 0 0,0 4 0 16,-6 0 0-16,7 1 0 0,-4 2 0 0,0 2 0 15,3 1 0-15,-3 2-11 0,6 0 3 0,0 3 0 16,6 3 8-16,0 0 0 0,0-1 0 0,-6 3 0 15,0 1 0-15,3-4 0 0,6 3 0 0,0 1 0 16,3-1 0-16,0-3 0 0,-3 1 0 0,3-3 0 16,6-3 0-16,-3 1 0 0,0-1 0 0,0 3 0 15,2-6-59-15,-2 1-6 16,3 0-2-16,-3-3-663 0</inkml:trace>
  <inkml:trace contextRef="#ctx0" brushRef="#br0" timeOffset="47885.06">22427 14967 943 0,'0'0'41'0,"0"6"10"0,0 2-41 0,0 0-10 16,0 2 0-16,0 1 0 0,0-1 70 0,0 1 12 15,0 0 2-15,0-1 1 0,3-2-26 0,-3 0-6 16,0-8-1-16,0 0 0 0,0 5-7 0,0-5-1 16,0 0-1-16,0 0 0 0,0 0 16 0,0 0 3 15,0 0 1-15,0 0 0 0,0 0-6 0,0 0-1 0,0 0 0 0,-3-5 0 16,3 0-40-16,-3-3-16 0,3 3 11 0,0-3-11 15,0 0 13-15,0-3-3 0,3 3-1 0,0-2 0 16,0-4-9-16,3 4 0 0,0-1 0 0,0 1 8 16,3-1-8-16,-3 0 0 0,3 1-10 0,3 2 10 15,-3 0 0-15,3 0-9 0,3 0 9 0,-1 3 0 32,1-1-139-32,-3 4-22 0,12-3-5 0,-6 2-1 15</inkml:trace>
  <inkml:trace contextRef="#ctx0" brushRef="#br0" timeOffset="48411.111">22918 14814 1152 0,'0'0'102'0,"0"0"-82"0,0 0-20 0,0 0 0 15,0 0 164-15,0 0 29 0,0 0 6 0,0 0 1 16,0 0-137-16,6-3-27 0,0-2-6 0,0 0-1 16,0 2-9-16,3-2-1 0,3 2-1 0,-3 1 0 15,3 2-4-15,3 0-1 0,-3 0 0 0,3 0 0 16,-1-3-13-16,1 3 0 0,0 3 0 0,0-3 0 16,-6 0 0-16,0 0-15 0,3 0 5 0,-3 0 1 15,3 0-77-15,-3 0-15 16,0 0-3-16,-3 0-441 0,-1 2-88 0</inkml:trace>
  <inkml:trace contextRef="#ctx0" brushRef="#br0" timeOffset="48607.11">22898 14957 1036 0,'0'0'92'0,"-6"0"-73"15,0 3-19-15,6-3 0 0,0 0 146 0,0 0 26 0,0 0 4 0,0 0 2 16,0 0-121-16,0 0-24 0,0 0-5 0,12 2 0 15,-1-2-5-15,1 0-1 0,3-2 0 0,0-1 0 16,6-2 3-16,-3-1 1 0,3 4 0 0,0-4 0 16,-4 1-26-16,4 2 8 0,-3 1-8 0,3-1-575 15,0 1-118-15</inkml:trace>
  <inkml:trace contextRef="#ctx0" brushRef="#br0" timeOffset="49347.055">23573 14751 403 0,'-9'5'36'0,"9"-5"-36"0,0 0 0 0,0 0 0 0,0 0 171 0,0 0 27 15,0 0 6-15,0 0 0 0,0 0-97 0,0 0-20 16,0 0-4-16,3-8-1 0,0 3-31 0,3-1-7 15,-3 1 0-15,0 0-1 0,0-1-12 0,0-2-3 16,3 3 0-16,0-3 0 0,-3-2-28 0,3 2 8 16,0 2-8-16,-3-1 0 0,-3-1 0 0,3 0 0 15,3 0 0-15,-3 2-10 0,-3 1 10 0,3 0 0 16,-3 0 0-16,0 5 8 0,0 0-8 0,0-6-12 16,0 4 4-16,0 2 0 0,0 0-7 0,0 0-1 15,-3 0 0-15,3 0 0 0,0 0 6 0,-6 8 1 16,0-1 0-16,0 4 0 0,0 0 9 0,3 2 0 15,-3 0 0-15,3 3-8 0,0 2 8 0,3 4 0 16,0-4 0-16,0 3 0 0,0 1 0 0,6-1 0 16,-3 2-9-16,3 1 9 15,0-3-154-15,0 1-26 0</inkml:trace>
  <inkml:trace contextRef="#ctx0" brushRef="#br0" timeOffset="49574.056">23487 15031 288 0,'0'0'12'0,"0"0"4"0,0 0-16 16,0 0 0-16,0 0 0 0,0 0 0 0,0 0 276 0,9 0 53 15,-3 0 11-15,6-3 1 0,3 3-266 0,-3 0-54 16,2-2-10-16,1-1-3 0,3 3-8 0,-3-3 0 15,3 1 0-15,0-1 8 16,0 3-90-16,-1-3-18 0,1 3-4 0,0-2-1 0</inkml:trace>
  <inkml:trace contextRef="#ctx0" brushRef="#br0" timeOffset="49936.059">23948 14706 403 0,'-3'-3'36'0,"0"-2"-36"0,0 2 0 16,-3 0 0-16,0 1 160 0,1 2 24 0,-1 0 6 16,-3 0 1-16,3 2-118 0,0 1-23 0,-3 5-5 0,3-3-1 15,-3 8-24-15,0 1-4 0,0-1-2 0,-3 3 0 16,3 2 27-16,3 3 6 0,0-2 1 0,0 2 0 16,3 0 6-16,3 0 2 0,0-2 0 0,3 2 0 15,3-2-4-15,0-3 0 0,3-3 0 0,3 0 0 16,0 0-30-16,3-2-6 0,0-3-2 0,0-3 0 15,3 0-14-15,-4-5 11 0,4 0-11 0,0-5 10 16,-3 0-10-16,0-3 0 0,-3-3 9 0,0 1-9 16,0-4 24-16,-3-1 0 0,-4 1 0 0,1-2 0 15,0 3-24-15,-3-5 0 0,-6 2 0 0,3-3 0 16,-6 3 11-16,0 1-3 0,1-1 0 0,-7 0 0 0,-3-3-8 16,0 3-11-16,-3 1 3 0,0 1 0 15,0 4-24-15,3-1-5 16,1 3-1-16,2 3 0 0,0 0-16 0,3 2-3 15,-3 3-1-15,6 0-467 0,-3 0-94 0</inkml:trace>
  <inkml:trace contextRef="#ctx0" brushRef="#br0" timeOffset="50387.055">24133 14743 1450 0,'0'0'64'0,"0"0"14"0,0 0-62 0,0 0-16 0,0 0 0 0,0 0 0 15,0 0 70-15,0 0 11 0,0 0 3 0,0 0 0 16,6-3-49-16,-3-2-10 0,3-1-1 0,-3-2-1 15,3 3-13-15,-3-3-2 0,3 3-8 0,-3-3 12 16,0 3-4-16,0-3 0 0,-1 2-8 0,1-1 12 16,-3-1-4-16,6 2 0 0,-6 1-8 0,3 0 12 15,-3-3-12-15,0 2 11 0,0-1-11 0,0 1 10 16,3 1-10-16,-3 0 0 0,0 5 0 0,3-3 0 16,-3 3-13-16,0 0-5 0,0 0-1 0,0 0 0 15,0 0-5-15,0 0-2 0,0 0 0 16,0 0 0-16,0 0 10 0,0 0 3 0,0 0 0 0,3 8 0 0,0 3 13 15,3 2 0-15,-3 0 0 0,-3 3 0 0,0 0 0 0,3 0 0 16,0 2 0-16,-3 1 10 0,3 2-10 0,-3 3 10 16,3-3-10-16,0 3 10 0,-3-3-10 0,0 3 0 15,3-3 0-15,-3 0 0 16,0-3-20-16,0 1-7 0,0-3-1 0,0 0 0 16,3-3-44-16,-3 0-10 0,3-5-2 0</inkml:trace>
  <inkml:trace contextRef="#ctx0" brushRef="#br0" timeOffset="50602.059">24148 15047 1360 0,'0'0'60'0,"0"0"13"0,0 0-58 0,0 0-15 0,0 0 0 0,0 0 0 15,-6 0 36-15,6 0 5 0,0 0 1 0,0 0 0 16,0 0-9-16,0 0-1 0,9 0-1 0,3 3 0 15,0-3 29-15,-1 0 7 0,1 0 1 0,0-3 0 16,3 3-22-16,0 0-4 0,3-3-1 0,-3 3 0 16,0-2-41-16,0-1-9 0,-1 0-2 0,-2 3-580 15,0-2-116-15</inkml:trace>
  <inkml:trace contextRef="#ctx0" brushRef="#br0" timeOffset="52184.053">23552 14655 172 0,'0'0'16'0,"0"0"-16"0,0 0 0 15,0 0 0-15,0 0 123 0,0 0 21 16,0 0 5-16,0 0 1 0,0 0-79 0,0 0-16 0,6-5-3 0,-6 5-1 16,0 0 21-16,0 0 5 0,3-5 1 0,3-1 0 15,-6 6-18-15,0 0-4 0,0 0-1 0,0 0 0 16,0 0-32-16,0 0-7 0,0 0 0 0,0 0-1 15,0 0-15-15,0 0 0 0,0 0 0 0,0 0 0 16,0 0 0-16,-6 8 0 0,3 3 0 0,-3-3-10 16,0 2 19-16,-2 1 4 0,-1 0 1 0,0-1 0 15,3 3 9-15,-3 1 1 0,3-4 1 0,3 1 0 16,-3-3-12-16,0 0-2 0,0 0-1 0,3 0 0 16,3-8-10-16,0 8 12 0,0-8-12 0,0 0 12 15,0 0-12-15,0 0-9 0,0 0 9 0,3 5-13 16,-3-5-31-16,0 0-5 15,0 0-2-15,6 0 0 0,0-3-21 0,0 1-4 16,0-1 0-16,0-2-1 0</inkml:trace>
  <inkml:trace contextRef="#ctx0" brushRef="#br0" timeOffset="52463.1">23576 14634 964 0,'0'0'43'0,"0"0"9"0,0 0-42 0,0 0-10 16,0 0 0-16,0 0 0 0,0 5 17 0,0 1 2 16,0-1 0-16,3 3 0 0,-3-3 21 0,0 6 5 15,-3-1 1-15,3 6 0 0,3-3 29 0,-3 3 5 16,-3 0 2-16,3 3 0 0,-3-1-29 0,3 1-5 16,0 2-2-16,0-3 0 0,-3 4-16 0,3-1-3 0,0-3-1 0,0-2 0 15,-3 0-13-15,3 0-2 16,3-3-1-16,-3-2 0 0,0-1-10 0,0 1 0 0,0-3 0 15,0 0 0-15,0-8-10 0,0 0 10 0,0 0 0 16,0 0-9 0,0 0-31-16,0 0-7 0,0 0-1 0</inkml:trace>
  <inkml:trace contextRef="#ctx0" brushRef="#br0" timeOffset="57537.11">8452 15381 644 0,'0'0'28'0,"0"0"7"0,0 0-35 0,0 0 0 0,0 0 0 0,0 0 0 0,0 0 55 0,0-6 4 16,-3 1 1-16,3 0 0 0,3-3-27 0,-3 2-5 15,0 1 0-15,3-3-1 0,3 3-5 0,0 0-1 16,-3-1 0-16,2-2 0 0,4 0-13 0,0 3-8 16,0-3 8-16,3 3-8 0,0-6 0 0,0 1 0 15,3 2 0-15,0 0 0 0,0 0 0 0,2-3 0 16,1 1 0-16,3-1 0 0,3 1 0 0,-3-1-13 16,3 0 1-16,-1 1 1 0,1-1-11 15,0 1-2-15,0-1-1 0,3 1 0 0,-1-1 9 16,1 3 1-16,0 0 1 0,3 3 0 15,3-1-13-15,-4 4-2 0,1-1-1 16,0 1 0-16,0 2 30 0,-1 2 0 0,1-2 8 16,0 3-8-16,-3 2 0 0,0-2 0 0,2-1 0 0,-2 1 0 15,0 0 0-15,3-1 0 0,-1 1 0 0,1 0 0 0,-3-1 28 0,3 4-2 16,-4-1 0-16,1-2 0 0,3-1-26 0,-3 1 0 16,-3 2-9-16,2-2 9 0,1-1 0 0,0 4 16 0,-3-4-2 15,3 4 0-15,2-6-4 0,-2 2-1 0,3 1 0 16,0 0 0-16,-1-1-9 0,1 1 0 0,3-3 9 0,0 3-9 15,-1-1 0-15,1-2 0 0,-3-2 0 0,3-1 8 16,-4 3-8-16,-2-3 11 0,3 1-11 16,0-4 12-16,0 4-12 0,-1-1 8 0,1 0-8 0,0 3 8 15,6 0-8-15,-1-2 0 0,1-4 0 0,-3 4 0 16,2-4 8-16,1 1-8 0,0 0 0 0,-3-3 8 16,2 3-8-16,-2-3 0 0,0 0-12 0,0 2 12 15,2-1 0-15,-2 1 0 0,6-2 0 0,-4 3 0 16,1 0 0-16,-3-1 0 0,0-1 0 0,-1-1 0 15,-2-3 0-15,3 3 12 0,0-5 0 0,-1 2 0 16,-2-2-12-16,3 0 0 0,0-3 9 0,-1 3-9 16,1-1 0-16,0 1-15 0,0-3 3 0,-1 3 0 0,1-3 12 15,-3 3 16-15,0-3-3 0,-4 3-1 0,1 0-12 16,-3-1 0-16,3 1 0 0,-6 3 0 0,2-4 0 0,-2 1 0 16,3 0 0-16,-3 0 0 0,0-1 0 15,-3 1-16-15,2 0 3 0,-2-3 1 0,0 3 12 0,3-3 0 16,-3 0 0-16,3-2 10 0,0-1-19 0,-4 1-4 15,1-4-1-15,3 1 0 0,0 0 14 0,-3 0 0 16,3 0 0-16,-6 0 0 0,2-1 0 0,-5 1 0 16,3-3 0-16,-3 6 0 0,-3-3 0 0,-3 0 0 0,3 2 0 15,-6 1 0-15,0-1 0 0,-3 1 0 16,3-4 10-16,-3 4-10 0,0-1 35 0,0-2 1 16,-3 3 1-16,6-4 0 0,-3-1-37 0,0 1 0 15,3 1 0-15,3-2 0 0,-3-1 0 0,0 0 0 16,0 3 0-16,0-3 0 0,3 3-12 0,0-3 4 0,-6 3 0 15,0 0 0-15,3 2 8 0,-3 1 0 0,-3-1 0 16,-3 1 0-16,0 2-10 0,0-3 0 16,-3 6 0-16,0-3 0 0,0 0 10 0,0 3-10 0,0 0 10 15,0-3-10-15,0 0 10 0,3 0-12 0,0 3 12 0,-3-3-12 16,3 0 12-16,0-2 11 0,-2-1-3 0,5 3 0 16,-3-2-8-16,0-1 0 0,0 3-12 15,-3 0 12-15,3-2-26 0,-3 2 2 0,0 0 1 0,0 0 0 16,-3 0-19-1,3 0-4-15,-3 3-1 0,0 0 0 0,-2 0-35 0,2 5-7 16,0 0-2-16,0-3 0 0,0 6 42 16,0-3 8-16,3 3 1 0,0 0 1 0,0-1 29 15,0 4 10-15,3-1 0 0,0 0-9 0,-3 3 9 0,3-2 0 16,3-1 0-16,3 3 0 0,0 0 0 0,0 0 0 0,-5-3 8 16,5 3-8-16,0 0 0 0,0 0-8 0,0 0 0 0,0 0 0 15,0 0 8-15,0 0 0 0,-3-5 0 0,3 5 0 0,0 0 0 16,0 0-15-16,0 0 3 0,0 0 0 0,0 0 12 0,-3 8 0 15,3 0 0-15,-3 0 0 0,0 5 65 16,3-2 16-16,-3 2 3 0,3 3 1 0,0-3-16 16,-3 0-3-16,-3 3-1 0,3 0 0 0,0-5-32 15,0-1-6-15,0 1-2 0,3-11 0 0,0 0 6 0,0 0 1 16,0 0 0-16,0 0 0 0,0 0 0 0,0 0 1 16,0 0 0-16,0 0 0 0,-3-3-15 0,3-2-3 15,3 0-1-15,0-3 0 0,-3-3-14 0,0 0 0 16,3 1 8-16,0-3-8 0,0 2 0 0,-3-2 0 0,3 0 8 15,-3-1-8-15,0 1 0 0,0 0 0 0,0-3 8 16,3 3-8-16,-3-3 0 0,0 3 0 0,0-1 0 16,0 1 0-16,0 0 0 0,3 2 0 0,0 3 0 0,0 3 0 15,0-3 0-15,0 6 0 0,3-4 0 0,2 6-10 16,-2-2 10-16,3-1 0 0,3 6 0 0,0-1-8 16,0-2 8-16,3 6 0 0,-3-4 0 0,3 4 0 15,0-1 9-15,-3 0-9 0,2-2 12 0,1 5-351 16,-3-3-69-16</inkml:trace>
  <inkml:trace contextRef="#ctx0" brushRef="#br0" timeOffset="63129.064">8910 14637 910 0,'0'0'40'0,"0"0"9"0,0 0-39 0,0 0-10 0,0 0 0 0,0 0 0 16,0 0 87-16,0 0 15 0,-3 8 3 0,0 0 1 0,0 3-48 0,-3-1-10 16,3-5-1-16,-3 6-1 0,3-3-28 0,-3 0-6 15,0 0 0-15,3 0-1 0,0-3-11 0,3-5 0 16,-6 8 9-16,3-3-9 0,3-5 0 0,0 0 9 16,0 0-9-16,0 0 0 0,0 0 0 0,0 0 0 15,0 0 0-15,0 0 0 0,3 6 0 0,-3-6 0 16,9 5 0-16,-3 0 0 0,0-2 0 0,0 2-9 15,3-5 9-15,-3 0-12 0,3 0 1 0,0 3 0 16,0-3 0-16,3 0 0 0,-3 0 11 0,3 2-10 16,-6-2 10-16,6 3-10 15,-4-3-68-15,1 0-14 0,-9 0-2 0,9 0-1 16</inkml:trace>
  <inkml:trace contextRef="#ctx0" brushRef="#br0" timeOffset="63354.094">9020 14666 403 0,'-6'-5'17'0,"6"5"5"0,0-3-22 0,0-2 0 0,0 5 0 0,0 0 0 15,0 0 108-15,0 0 16 0,0 0 4 0,0 0 1 16,0 0-93-16,0 0-20 0,0 0-3 0,0 0-1 16,-3 11 37-16,-3-1 7 0,3-2 2 0,0 3 0 15,-3 2 3-15,3 0 1 0,0 0 0 0,0 1 0 16,0-1-2-16,-2 3 0 0,-1 0 0 0,3-3 0 15,-3 0-40-15,3 0-8 0,0-2-1 0,3-1-1 16,0 1-10-16,0-3 0 0,0-3 0 0,3 3 0 16,-3-8-34-16,3 5-6 0,-3-5 0 0,0 0-407 15,0 0-81-15</inkml:trace>
  <inkml:trace contextRef="#ctx0" brushRef="#br0" timeOffset="63788.066">8970 14568 230 0,'0'0'20'0,"-3"-5"-20"0,0-3 0 0,0 3 0 16,-3-1 92-16,3 1 13 0,-6 0 3 0,3-3 1 15,0 3-45-15,0-1-8 0,0 1-3 0,-3 0 0 16,0-1 27-16,3 4 6 0,0-3 1 0,-3 5 0 15,0-6-19-15,0 6-3 0,3 0-1 0,-2 3 0 16,-4 0-47-16,3 4-9 0,0 1-8 0,0 3 9 16,0 2-9-16,0 0 0 0,-3 3 0 0,3 3 0 15,0 2 0-15,3 0 0 0,-3 3 0 0,3 2 0 16,3 1 0-16,3-1 8 0,0 3 0 0,0 1 0 16,3-4-8-16,3 0 8 0,0 1-8 0,3-6 8 15,0 0-8-15,3-2 0 0,3-6 9 0,-3-2-9 16,3-3 0-16,3-3 0 0,-1-3 0 0,4-4 8 15,0-3-8-15,3-3 0 0,0-6 0 0,0-1-8 16,-1-1 8-16,1 0 14 0,0-5-3 0,-3 2-1 16,-3-2-2-16,0 2 0 0,-7 1 0 0,-2-1 0 0,0 1 29 15,-6-1 6-15,-3 1 1 0,0-1 0 0,-6 3 0 16,0 1 0-16,0-1 0 0,0 2 0 0,-2 1-29 0,-7 0-6 16,3 2-1-16,-3 3 0 15,3 0-96-15,0 1-19 16,0 1-4-16,-3 1-1 0</inkml:trace>
  <inkml:trace contextRef="#ctx0" brushRef="#br0" timeOffset="64749.062">10354 15383 1465 0,'0'0'64'0,"-6"3"15"0,0-1-63 0,3 4-16 16,-3 4 0-16,-3 1 0 0,0 5 46 0,0 0 6 0,-3 5 2 0,0 0 0 15,-3 5-6-15,3 1-2 0,-2-1 0 0,-4-2 0 16,3 3 0-16,-3-1 0 0,0 1 0 0,3-6 0 15,0 3-6-15,0-3-2 0,1-3 0 16,2 1 0-16,3-1-38 0,0-2 0 0,-3 0 0 16,3-3 0-16,3-2-11 0,0-1-6 0,3-2-2 0,0-2 0 31,3-6-65-31,0 0-12 0,0 0-4 0,0 0-448 0,0 0-91 0</inkml:trace>
  <inkml:trace contextRef="#ctx0" brushRef="#br0" timeOffset="65002.075">10452 15452 1414 0,'0'0'63'0,"0"0"13"0,0 0-61 0,0 0-15 16,0 0 0-16,0 0 0 0,0 0 11 0,0 5-1 15,-6 1 0-15,0 7 0 0,0 0 34 0,-3 6 6 16,0-1 2-16,-3 3 0 0,-3 3 44 0,1 0 8 15,2 2 3-15,0 1 0 0,-6-1-20 0,3 1-4 16,0-1-1-16,0 1 0 0,-3-6-54 0,6 3-10 16,1-1-2-16,2-4-1 0,-3-1-15 0,3-2-16 15,0 0 3-15,3 0 1 16,3-5-97-16,0-1-19 0,-3-2-4 0,6-3-771 0</inkml:trace>
  <inkml:trace contextRef="#ctx0" brushRef="#br0" timeOffset="65583.045">10672 15603 403 0,'0'0'36'0,"0"0"-36"16,0 0 0-16,0 0 0 0,0 0 216 0,0 0 36 15,0 0 7-15,0 0 1 0,0 0-148 0,0 0-29 16,0 0-7-16,0 0 0 0,0 0 10 0,0 0 2 16,3-6 1-16,-3 1 0 0,3 0-30 0,-3-3-7 15,3 0 0-15,-3 0-1 0,6 0-35 0,0 0-8 16,-3-2 0-16,3-1-8 0,-3 0 10 0,3 1-10 15,0-1 8-15,0 3-8 0,-3-2 0 0,3 2 0 16,-3 0 0-16,0 0 0 0,0 3 0 0,0-1 0 0,-3 6 0 16,0 0 0-16,0 0-14 0,0 0 5 0,0 0 1 0,0 0 0 15,0 0 8-15,3 6 0 0,3 2 0 16,-6 0 0-16,3 5 0 0,-3 3 0 16,0 2 0-16,0 3 0 0,0 3 9 0,0-3 4 0,-3 3 1 0,0-3 0 15,0 3 6-15,3 0 2 0,0-3 0 16,-3 0 0-16,3-2-6 0,-3 2 0 0,3-3-1 0,0 1 0 15,0-6-15-15,3 6 8 0,-3-3-8 0,0-1 0 16,3-1-30 0,0-4-12-16,0 1-2 0,-3-3-1 0,3-3-178 0,-3 3-35 0</inkml:trace>
  <inkml:trace contextRef="#ctx0" brushRef="#br0" timeOffset="65825.081">10547 15894 1915 0,'0'0'84'0,"0"0"19"0,0 0-83 0,0 0-20 16,0 0 0-16,0 0 0 0,0 0 0 0,0 0 0 15,0 0 0-15,0 0 0 0,0 0 0 0,6 5 0 16,0-2 8-16,6-1-8 0,0 4 53 0,6-6 7 16,0 0 0-16,2 0 1 0,4-3 1 0,0 0 0 15,0-2 0-15,3 2 0 0,-1 1-33 0,-2 2-6 16,0-3-2-16,-3 1 0 0,0-1-33 0,0 0-8 15,-4 3 0-15,1 0-1 16,-3 0-135-16,-3 3-26 0,6 0-6 0,-18-3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4/6/2018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37D74-6E90-4C54-8099-44E56A873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4275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37D74-6E90-4C54-8099-44E56A873B11}" type="slidenum">
              <a:rPr lang="en-US" smtClean="0"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4/6/2018</a:t>
            </a:r>
          </a:p>
        </p:txBody>
      </p:sp>
    </p:spTree>
    <p:extLst>
      <p:ext uri="{BB962C8B-B14F-4D97-AF65-F5344CB8AC3E}">
        <p14:creationId xmlns:p14="http://schemas.microsoft.com/office/powerpoint/2010/main" val="758861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37D74-6E90-4C54-8099-44E56A873B11}" type="slidenum">
              <a:rPr lang="en-US" smtClean="0"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4/6/2018</a:t>
            </a:r>
          </a:p>
        </p:txBody>
      </p:sp>
    </p:spTree>
    <p:extLst>
      <p:ext uri="{BB962C8B-B14F-4D97-AF65-F5344CB8AC3E}">
        <p14:creationId xmlns:p14="http://schemas.microsoft.com/office/powerpoint/2010/main" val="2711349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 – for reading user input from the keyboard</a:t>
            </a:r>
          </a:p>
          <a:p>
            <a:pPr marL="0"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/>
              <a:t> – for printing non-error output to the console</a:t>
            </a:r>
          </a:p>
          <a:p>
            <a:pPr marL="0"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r>
              <a:rPr lang="en-US" dirty="0"/>
              <a:t> – for printing error output to the console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Can redirect the default streams using the </a:t>
            </a:r>
            <a:r>
              <a:rPr lang="en-US" dirty="0" err="1"/>
              <a:t>freopen</a:t>
            </a:r>
            <a:r>
              <a:rPr lang="en-US" dirty="0"/>
              <a:t>() function.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595F9-DB02-4715-8955-155219702B6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6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dirty="0"/>
              <a:t>Open http://www.cplusplus.com/reference/cstdio/ to demo how to look up reference information.</a:t>
            </a:r>
            <a:endParaRPr lang="en-US" dirty="0"/>
          </a:p>
          <a:p>
            <a:endParaRPr lang="en-US" dirty="0"/>
          </a:p>
          <a:p>
            <a:r>
              <a:rPr lang="en-US" dirty="0"/>
              <a:t>FILE* stream</a:t>
            </a:r>
          </a:p>
          <a:p>
            <a:r>
              <a:rPr lang="en-US" dirty="0"/>
              <a:t>char* filename, format,</a:t>
            </a:r>
            <a:r>
              <a:rPr lang="en-US" baseline="0" dirty="0"/>
              <a:t> mode;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595F9-DB02-4715-8955-155219702B6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84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FILE* stream</a:t>
            </a:r>
          </a:p>
          <a:p>
            <a:r>
              <a:rPr lang="en-US" dirty="0"/>
              <a:t>char* filename, format,</a:t>
            </a:r>
            <a:r>
              <a:rPr lang="en-US" baseline="0" dirty="0"/>
              <a:t> mode;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595F9-DB02-4715-8955-155219702B6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95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FILE* stream</a:t>
            </a:r>
          </a:p>
          <a:p>
            <a:r>
              <a:rPr lang="en-US" dirty="0"/>
              <a:t>char* filename, format,</a:t>
            </a:r>
            <a:r>
              <a:rPr lang="en-US" baseline="0" dirty="0"/>
              <a:t> mode;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595F9-DB02-4715-8955-155219702B6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6314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595F9-DB02-4715-8955-155219702B6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03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fread</a:t>
            </a:r>
            <a:r>
              <a:rPr lang="en-US" dirty="0"/>
              <a:t> ( void * </a:t>
            </a:r>
            <a:r>
              <a:rPr lang="en-US" dirty="0" err="1"/>
              <a:t>ptr</a:t>
            </a:r>
            <a:r>
              <a:rPr lang="en-US" dirty="0"/>
              <a:t>, </a:t>
            </a:r>
            <a:r>
              <a:rPr lang="en-US" dirty="0" err="1"/>
              <a:t>size_t</a:t>
            </a:r>
            <a:r>
              <a:rPr lang="en-US" dirty="0"/>
              <a:t> size, </a:t>
            </a:r>
            <a:r>
              <a:rPr lang="en-US" dirty="0" err="1"/>
              <a:t>size_t</a:t>
            </a:r>
            <a:r>
              <a:rPr lang="en-US" dirty="0"/>
              <a:t> count, FILE * stream );</a:t>
            </a:r>
            <a:br>
              <a:rPr lang="en-US" dirty="0"/>
            </a:b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595F9-DB02-4715-8955-155219702B6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4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</a:t>
            </a:r>
          </a:p>
          <a:p>
            <a:r>
              <a:rPr lang="en-US" dirty="0"/>
              <a:t>- Usage msg:  $ ./</a:t>
            </a:r>
            <a:r>
              <a:rPr lang="en-US" dirty="0" err="1"/>
              <a:t>cp_example</a:t>
            </a:r>
            <a:endParaRPr lang="en-US" dirty="0"/>
          </a:p>
          <a:p>
            <a:r>
              <a:rPr lang="en-US" dirty="0"/>
              <a:t>- Behavior:  $ ./</a:t>
            </a:r>
            <a:r>
              <a:rPr lang="en-US" dirty="0" err="1"/>
              <a:t>cp_example</a:t>
            </a:r>
            <a:r>
              <a:rPr lang="en-US" dirty="0"/>
              <a:t> </a:t>
            </a:r>
            <a:r>
              <a:rPr lang="en-US" dirty="0" err="1"/>
              <a:t>cp_example.c</a:t>
            </a:r>
            <a:r>
              <a:rPr lang="en-US" dirty="0"/>
              <a:t> </a:t>
            </a:r>
            <a:r>
              <a:rPr lang="en-US" dirty="0" err="1"/>
              <a:t>temp.c</a:t>
            </a:r>
            <a:endParaRPr lang="en-US" dirty="0"/>
          </a:p>
          <a:p>
            <a:r>
              <a:rPr lang="en-US" dirty="0"/>
              <a:t>- Read fail (doesn’t exist):  $ ./</a:t>
            </a:r>
            <a:r>
              <a:rPr lang="en-US" dirty="0" err="1"/>
              <a:t>cp_example</a:t>
            </a:r>
            <a:r>
              <a:rPr lang="en-US" dirty="0"/>
              <a:t> foo bar</a:t>
            </a:r>
          </a:p>
          <a:p>
            <a:r>
              <a:rPr lang="en-US" dirty="0"/>
              <a:t>- Read fail (permissions):  $ </a:t>
            </a:r>
            <a:r>
              <a:rPr lang="en-US" dirty="0" err="1"/>
              <a:t>chmod</a:t>
            </a:r>
            <a:r>
              <a:rPr lang="en-US" dirty="0"/>
              <a:t> 200 </a:t>
            </a:r>
            <a:r>
              <a:rPr lang="en-US" dirty="0" err="1"/>
              <a:t>temp.c</a:t>
            </a:r>
            <a:r>
              <a:rPr lang="en-US" dirty="0"/>
              <a:t>  $ ./</a:t>
            </a:r>
            <a:r>
              <a:rPr lang="en-US" dirty="0" err="1"/>
              <a:t>cp_example</a:t>
            </a:r>
            <a:r>
              <a:rPr lang="en-US" dirty="0"/>
              <a:t> </a:t>
            </a:r>
            <a:r>
              <a:rPr lang="en-US" dirty="0" err="1"/>
              <a:t>temp.c</a:t>
            </a:r>
            <a:r>
              <a:rPr lang="en-US" dirty="0"/>
              <a:t> temp2.c</a:t>
            </a:r>
          </a:p>
          <a:p>
            <a:r>
              <a:rPr lang="en-US" dirty="0"/>
              <a:t>- Write fail (doesn’t exist):</a:t>
            </a:r>
            <a:r>
              <a:rPr lang="en-US" baseline="0" dirty="0"/>
              <a:t>  $ </a:t>
            </a:r>
            <a:r>
              <a:rPr lang="en-US" baseline="0" dirty="0" err="1"/>
              <a:t>chmod</a:t>
            </a:r>
            <a:r>
              <a:rPr lang="en-US" baseline="0" dirty="0"/>
              <a:t> 400 </a:t>
            </a:r>
            <a:r>
              <a:rPr lang="en-US" baseline="0" dirty="0" err="1"/>
              <a:t>temp.c</a:t>
            </a:r>
            <a:r>
              <a:rPr lang="en-US" baseline="0" dirty="0"/>
              <a:t>  $ ./</a:t>
            </a:r>
            <a:r>
              <a:rPr lang="en-US" baseline="0" dirty="0" err="1"/>
              <a:t>cp_example</a:t>
            </a:r>
            <a:r>
              <a:rPr lang="en-US" baseline="0" dirty="0"/>
              <a:t> </a:t>
            </a:r>
            <a:r>
              <a:rPr lang="en-US" baseline="0" dirty="0" err="1"/>
              <a:t>cp_example.c</a:t>
            </a:r>
            <a:r>
              <a:rPr lang="en-US" baseline="0" dirty="0"/>
              <a:t> </a:t>
            </a:r>
            <a:r>
              <a:rPr lang="en-US" baseline="0" dirty="0" err="1"/>
              <a:t>temp.c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595F9-DB02-4715-8955-155219702B6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88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35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9D81DC-FF16-432D-82DD-95AD7BB24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19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9D81DC-FF16-432D-82DD-95AD7BB2484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18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62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909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9D81DC-FF16-432D-82DD-95AD7BB2484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Spring</a:t>
            </a:r>
            <a:r>
              <a:rPr lang="en-US" sz="1100" b="0" i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 2021</a:t>
            </a:r>
            <a:endParaRPr lang="en-US" sz="1100" b="0" i="0" dirty="0">
              <a:solidFill>
                <a:schemeClr val="bg1"/>
              </a:solidFill>
              <a:latin typeface="Calibri" panose="020F0502020204030204" pitchFamily="34" charset="0"/>
              <a:ea typeface="Roboto Regular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85770" y="27429"/>
            <a:ext cx="137249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L06:  Linking, File I/O</a:t>
            </a:r>
          </a:p>
        </p:txBody>
      </p:sp>
    </p:spTree>
    <p:extLst>
      <p:ext uri="{BB962C8B-B14F-4D97-AF65-F5344CB8AC3E}">
        <p14:creationId xmlns:p14="http://schemas.microsoft.com/office/powerpoint/2010/main" val="1178271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</a:t>
            </a:r>
            <a:r>
              <a:rPr lang="en-US" sz="2000" b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/cse333justin</a:t>
            </a:r>
            <a:endParaRPr lang="en-US" sz="20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/>
              <a:t> About where are you on Homework 1?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196445"/>
            <a:ext cx="8366125" cy="4137680"/>
          </a:xfrm>
        </p:spPr>
        <p:txBody>
          <a:bodyPr/>
          <a:lstStyle/>
          <a:p>
            <a:pPr marL="685800" lvl="2" indent="0">
              <a:buNone/>
            </a:pPr>
            <a:endParaRPr lang="en-US" dirty="0"/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FF9900"/>
                </a:solidFill>
              </a:rPr>
              <a:t>Haven’t started yet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50"/>
                </a:solidFill>
              </a:rPr>
              <a:t>Working on Part A (LinkedList)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FF3399"/>
                </a:solidFill>
              </a:rPr>
              <a:t>Working on Part B (HashTable)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F0"/>
                </a:solidFill>
              </a:rPr>
              <a:t>Finished or about finished</a:t>
            </a:r>
            <a:endParaRPr lang="en-US" sz="2800" b="1" dirty="0">
              <a:solidFill>
                <a:srgbClr val="00B0F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996633"/>
                </a:solidFill>
              </a:rPr>
              <a:t>Prefer </a:t>
            </a:r>
            <a:r>
              <a:rPr lang="en-US" sz="2800" b="1" dirty="0">
                <a:solidFill>
                  <a:srgbClr val="996633"/>
                </a:solidFill>
              </a:rPr>
              <a:t>not to say</a:t>
            </a:r>
            <a:endParaRPr lang="en-US" sz="28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  <a:p>
            <a:pPr marL="0" indent="0">
              <a:buNone/>
            </a:pPr>
            <a:r>
              <a:rPr lang="en-US" b="1"/>
              <a:t>Notes:</a:t>
            </a:r>
            <a:endParaRPr lang="en-US" b="1" dirty="0"/>
          </a:p>
          <a:p>
            <a:pPr>
              <a:buSzPct val="100000"/>
              <a:buFont typeface="Wingdings" panose="05000000000000000000" pitchFamily="2" charset="2"/>
              <a:buChar char="ü"/>
            </a:pPr>
            <a:r>
              <a:rPr lang="en-US" sz="2200"/>
              <a:t>Don’t wait – Part B is longer and harder than Part A</a:t>
            </a:r>
          </a:p>
          <a:p>
            <a:pPr>
              <a:buSzPct val="100000"/>
              <a:buFont typeface="Wingdings" panose="05000000000000000000" pitchFamily="2" charset="2"/>
              <a:buChar char="ü"/>
            </a:pPr>
            <a:r>
              <a:rPr lang="en-US" sz="2200"/>
              <a:t>OH get crowded – come prepared to describe your incorrect behavior and what you think the issue is and what you’ve tried</a:t>
            </a:r>
          </a:p>
        </p:txBody>
      </p:sp>
    </p:spTree>
    <p:extLst>
      <p:ext uri="{BB962C8B-B14F-4D97-AF65-F5344CB8AC3E}">
        <p14:creationId xmlns:p14="http://schemas.microsoft.com/office/powerpoint/2010/main" val="3597941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Linkage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extern</a:t>
            </a:r>
            <a:r>
              <a:rPr lang="en-US" dirty="0">
                <a:solidFill>
                  <a:srgbClr val="E2661A"/>
                </a:solidFill>
              </a:rPr>
              <a:t> </a:t>
            </a:r>
            <a:r>
              <a:rPr lang="en-US" dirty="0"/>
              <a:t>makes a </a:t>
            </a:r>
            <a:r>
              <a:rPr lang="en-US" i="1" dirty="0"/>
              <a:t>declaration</a:t>
            </a:r>
            <a:r>
              <a:rPr lang="en-US" dirty="0"/>
              <a:t> of something externally-visible</a:t>
            </a:r>
          </a:p>
          <a:p>
            <a:pPr lvl="1">
              <a:spcBef>
                <a:spcPts val="0"/>
              </a:spcBef>
            </a:pPr>
            <a:r>
              <a:rPr lang="en-US" dirty="0"/>
              <a:t>Works slightly differently for variables and functions…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10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91440" y="2560320"/>
            <a:ext cx="4389120" cy="3749040"/>
          </a:xfrm>
          <a:prstGeom prst="roundRect">
            <a:avLst>
              <a:gd name="adj" fmla="val 43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&lt;stdlib.h&gt;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global variable, defined and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initialized here in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foo.c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It has external linkage by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default.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counter);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counter);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51760" y="630936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4663440" y="2560320"/>
            <a:ext cx="4389120" cy="3474720"/>
          </a:xfrm>
          <a:prstGeom prst="roundRect">
            <a:avLst>
              <a:gd name="adj" fmla="val 43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</a:t>
            </a:r>
            <a:r>
              <a:rPr lang="en-US" sz="160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sz="160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"counter" is defined and 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initialized in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foo.c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Here, we declare it, and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specify external linkage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by using the extern specifier.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counter;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counter++;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"(b): counter = 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counter);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23760" y="603504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bar.c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9BA5D98B-6BBB-4C2E-9056-FC8F836012ED}"/>
                  </a:ext>
                </a:extLst>
              </p14:cNvPr>
              <p14:cNvContentPartPr/>
              <p14:nvPr/>
            </p14:nvContentPartPr>
            <p14:xfrm>
              <a:off x="2889720" y="298080"/>
              <a:ext cx="5964120" cy="54910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9BA5D98B-6BBB-4C2E-9056-FC8F836012E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80360" y="288720"/>
                <a:ext cx="5982840" cy="5509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56122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Linkage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dirty="0">
                <a:solidFill>
                  <a:srgbClr val="E2661A"/>
                </a:solidFill>
              </a:rPr>
              <a:t> </a:t>
            </a:r>
            <a:r>
              <a:rPr lang="en-US" dirty="0"/>
              <a:t>(in the global context) restricts a definition to visibility within that file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11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91440" y="2560320"/>
            <a:ext cx="4389120" cy="3749040"/>
          </a:xfrm>
          <a:prstGeom prst="roundRect">
            <a:avLst>
              <a:gd name="adj" fmla="val 43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&lt;stdlib.h&gt;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global variable, defined and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initialized here in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foo.c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We force internal linkage by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using the static specifier.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counter);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counter);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51760" y="630936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4663440" y="2560320"/>
            <a:ext cx="4389120" cy="3474720"/>
          </a:xfrm>
          <a:prstGeom prst="roundRect">
            <a:avLst>
              <a:gd name="adj" fmla="val 43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global variable, defined and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initialized here in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bar.c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We force internal linkage by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using the static specifier.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counter++;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"(b): counter = 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counter);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23760" y="603504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bar.c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22C0DB73-0964-4FAD-A16F-F9C90EFD7244}"/>
                  </a:ext>
                </a:extLst>
              </p14:cNvPr>
              <p14:cNvContentPartPr/>
              <p14:nvPr/>
            </p14:nvContentPartPr>
            <p14:xfrm>
              <a:off x="3041280" y="4115880"/>
              <a:ext cx="5721480" cy="162324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22C0DB73-0964-4FAD-A16F-F9C90EFD724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31920" y="4106520"/>
                <a:ext cx="5740200" cy="1641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59576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Visibility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12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1280159" y="4480560"/>
            <a:ext cx="7619291" cy="2103120"/>
          </a:xfrm>
          <a:prstGeom prst="roundRect">
            <a:avLst>
              <a:gd name="adj" fmla="val 759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&lt;stdlib.h&gt;</a:t>
            </a:r>
            <a:endParaRPr lang="en-US" sz="16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extern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x);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"extern" is default, usually omit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0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bar(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6875" y="621792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280160" y="1371600"/>
            <a:ext cx="7619290" cy="2926080"/>
          </a:xfrm>
          <a:prstGeom prst="roundRect">
            <a:avLst>
              <a:gd name="adj" fmla="val 43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By using the static specifier, we are indicating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that foo() should have internal linkage.  Other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.c files cannot see or invoke foo().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x) 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x*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0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Bar is "extern" by default.  Thus, other .c files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could declare our bar() and invoke it.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x) 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(x);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389757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bar.c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2C364793-FA27-431D-B5EC-6EBDC38E1D0B}"/>
                  </a:ext>
                </a:extLst>
              </p14:cNvPr>
              <p14:cNvContentPartPr/>
              <p14:nvPr/>
            </p14:nvContentPartPr>
            <p14:xfrm>
              <a:off x="1816200" y="3566160"/>
              <a:ext cx="5873760" cy="20696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2C364793-FA27-431D-B5EC-6EBDC38E1D0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06840" y="3556800"/>
                <a:ext cx="5892480" cy="2088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93748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Linkage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global (variables and functions) is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extern</a:t>
            </a:r>
            <a:r>
              <a:rPr lang="en-US" dirty="0">
                <a:solidFill>
                  <a:srgbClr val="E2661A"/>
                </a:solidFill>
              </a:rPr>
              <a:t> </a:t>
            </a:r>
            <a:r>
              <a:rPr lang="en-US" dirty="0"/>
              <a:t>by default</a:t>
            </a:r>
          </a:p>
          <a:p>
            <a:pPr lvl="1"/>
            <a:r>
              <a:rPr lang="en-US" dirty="0"/>
              <a:t>Unless you add the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dirty="0">
                <a:solidFill>
                  <a:srgbClr val="E2661A"/>
                </a:solidFill>
              </a:rPr>
              <a:t> </a:t>
            </a:r>
            <a:r>
              <a:rPr lang="en-US" dirty="0"/>
              <a:t>specifier, if some other module uses the same name, you’ll end up with a collision!</a:t>
            </a:r>
          </a:p>
          <a:p>
            <a:pPr lvl="2">
              <a:tabLst>
                <a:tab pos="2289175" algn="l"/>
              </a:tabLst>
            </a:pPr>
            <a:r>
              <a:rPr lang="en-US" u="sng" dirty="0"/>
              <a:t>Best case</a:t>
            </a:r>
            <a:r>
              <a:rPr lang="en-US" dirty="0"/>
              <a:t>:	compiler (or linker) error</a:t>
            </a:r>
          </a:p>
          <a:p>
            <a:pPr lvl="2">
              <a:tabLst>
                <a:tab pos="2289175" algn="l"/>
              </a:tabLst>
            </a:pPr>
            <a:r>
              <a:rPr lang="en-US" u="sng" dirty="0"/>
              <a:t>Worst case</a:t>
            </a:r>
            <a:r>
              <a:rPr lang="en-US" dirty="0"/>
              <a:t>:	stomp all over each other</a:t>
            </a:r>
          </a:p>
          <a:p>
            <a:pPr lvl="3"/>
            <a:endParaRPr lang="en-US" dirty="0"/>
          </a:p>
          <a:p>
            <a:r>
              <a:rPr lang="en-US" dirty="0"/>
              <a:t>It’s good practice to:</a:t>
            </a:r>
          </a:p>
          <a:p>
            <a:pPr lvl="1"/>
            <a:r>
              <a:rPr lang="en-US" dirty="0"/>
              <a:t>Use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dirty="0"/>
              <a:t> to “defend” your </a:t>
            </a:r>
            <a:r>
              <a:rPr lang="en-US" dirty="0" err="1"/>
              <a:t>globals</a:t>
            </a:r>
            <a:endParaRPr lang="en-US" dirty="0"/>
          </a:p>
          <a:p>
            <a:pPr lvl="2"/>
            <a:r>
              <a:rPr lang="en-US" dirty="0"/>
              <a:t>Hide your private stuff!</a:t>
            </a:r>
          </a:p>
          <a:p>
            <a:pPr lvl="1"/>
            <a:r>
              <a:rPr lang="en-US" dirty="0"/>
              <a:t>Place external declarations in a module’s header file </a:t>
            </a:r>
          </a:p>
          <a:p>
            <a:pPr lvl="2"/>
            <a:r>
              <a:rPr lang="en-US" dirty="0"/>
              <a:t>Header is the public specification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13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B5D93132-BD27-4F65-BAB0-9F1439DEAB52}"/>
                  </a:ext>
                </a:extLst>
              </p14:cNvPr>
              <p14:cNvContentPartPr/>
              <p14:nvPr/>
            </p14:nvContentPartPr>
            <p14:xfrm>
              <a:off x="1897200" y="1772640"/>
              <a:ext cx="5514840" cy="39200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B5D93132-BD27-4F65-BAB0-9F1439DEAB5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87840" y="1763280"/>
                <a:ext cx="5533560" cy="3938760"/>
              </a:xfrm>
              <a:prstGeom prst="rect">
                <a:avLst/>
              </a:prstGeom>
            </p:spPr>
          </p:pic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48B08173-3CA8-4F3F-9340-EB670E2A43BF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B00D0B0-0629-42A1-8557-1228179430B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211C95-BF10-495D-9F40-BDC32A3841EB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2823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Confusion…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98277"/>
            <a:ext cx="8366125" cy="2204085"/>
          </a:xfrm>
        </p:spPr>
        <p:txBody>
          <a:bodyPr>
            <a:normAutofit/>
          </a:bodyPr>
          <a:lstStyle/>
          <a:p>
            <a:r>
              <a:rPr lang="en-US" dirty="0"/>
              <a:t>C has a </a:t>
            </a:r>
            <a:r>
              <a:rPr lang="en-US" i="1" dirty="0"/>
              <a:t>different</a:t>
            </a:r>
            <a:r>
              <a:rPr lang="en-US" dirty="0"/>
              <a:t> use for the word “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dirty="0"/>
              <a:t>”:  to create a persistent </a:t>
            </a:r>
            <a:r>
              <a:rPr lang="en-US" i="1" dirty="0"/>
              <a:t>local</a:t>
            </a:r>
            <a:r>
              <a:rPr lang="en-US" dirty="0"/>
              <a:t> variable</a:t>
            </a:r>
          </a:p>
          <a:p>
            <a:pPr lvl="1"/>
            <a:r>
              <a:rPr lang="en-US" dirty="0"/>
              <a:t>The storage for that variable is allocated when the program loads, in either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bss</a:t>
            </a:r>
            <a:r>
              <a:rPr lang="en-US" dirty="0"/>
              <a:t> segment</a:t>
            </a:r>
          </a:p>
          <a:p>
            <a:pPr lvl="1"/>
            <a:r>
              <a:rPr lang="en-US" dirty="0"/>
              <a:t>Retains its value across multiple function invocations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14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1920240" y="3566160"/>
            <a:ext cx="6766560" cy="3200400"/>
          </a:xfrm>
          <a:prstGeom prst="roundRect">
            <a:avLst>
              <a:gd name="adj" fmla="val 759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count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"foo has been called %d times\n"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count++);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count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"bar has been called %d times\n"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count++);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366450"/>
            <a:ext cx="192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static_extent.c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2D1E3472-3920-4DE3-A535-60804E15E5B9}"/>
                  </a:ext>
                </a:extLst>
              </p14:cNvPr>
              <p14:cNvContentPartPr/>
              <p14:nvPr/>
            </p14:nvContentPartPr>
            <p14:xfrm>
              <a:off x="2280960" y="2549160"/>
              <a:ext cx="4645800" cy="40690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2D1E3472-3920-4DE3-A535-60804E15E5B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71600" y="2539800"/>
                <a:ext cx="4664520" cy="4087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2461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Teach yourself!</a:t>
            </a:r>
          </a:p>
          <a:p>
            <a:pPr lvl="1"/>
            <a:r>
              <a:rPr lang="en-US" b="1" dirty="0">
                <a:solidFill>
                  <a:srgbClr val="0066FF"/>
                </a:solidFill>
              </a:rPr>
              <a:t>man pages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/>
              <a:t>are your friend!</a:t>
            </a:r>
          </a:p>
          <a:p>
            <a:pPr lvl="1"/>
            <a:r>
              <a:rPr lang="en-US" dirty="0"/>
              <a:t>String library functions in the C standard library </a:t>
            </a:r>
          </a:p>
          <a:p>
            <a:pPr lvl="2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string.h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3"/>
            <a:r>
              <a:rPr lang="en-US" dirty="0" err="1"/>
              <a:t>strlen</a:t>
            </a:r>
            <a:r>
              <a:rPr lang="en-US" dirty="0"/>
              <a:t>(), </a:t>
            </a:r>
            <a:r>
              <a:rPr lang="en-US" dirty="0" err="1"/>
              <a:t>strcpy</a:t>
            </a:r>
            <a:r>
              <a:rPr lang="en-US" dirty="0"/>
              <a:t>(), </a:t>
            </a:r>
            <a:r>
              <a:rPr lang="en-US" dirty="0" err="1"/>
              <a:t>strdup</a:t>
            </a:r>
            <a:r>
              <a:rPr lang="en-US" dirty="0"/>
              <a:t>(), </a:t>
            </a:r>
            <a:r>
              <a:rPr lang="en-US" dirty="0" err="1"/>
              <a:t>strcat</a:t>
            </a:r>
            <a:r>
              <a:rPr lang="en-US" dirty="0"/>
              <a:t>(), </a:t>
            </a:r>
            <a:r>
              <a:rPr lang="en-US" dirty="0" err="1"/>
              <a:t>strcmp</a:t>
            </a:r>
            <a:r>
              <a:rPr lang="en-US" dirty="0"/>
              <a:t>(), </a:t>
            </a:r>
            <a:r>
              <a:rPr lang="en-US" dirty="0" err="1"/>
              <a:t>strchr</a:t>
            </a:r>
            <a:r>
              <a:rPr lang="en-US" dirty="0"/>
              <a:t>(), </a:t>
            </a:r>
            <a:r>
              <a:rPr lang="en-US" dirty="0" err="1"/>
              <a:t>strstr</a:t>
            </a:r>
            <a:r>
              <a:rPr lang="en-US" dirty="0"/>
              <a:t>(), …</a:t>
            </a:r>
          </a:p>
          <a:p>
            <a:pPr lvl="2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/>
              <a:t> or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3"/>
            <a:r>
              <a:rPr lang="en-US" dirty="0" err="1"/>
              <a:t>atoi</a:t>
            </a:r>
            <a:r>
              <a:rPr lang="en-US" dirty="0"/>
              <a:t>(), </a:t>
            </a:r>
            <a:r>
              <a:rPr lang="en-US" dirty="0" err="1"/>
              <a:t>atof</a:t>
            </a:r>
            <a:r>
              <a:rPr lang="en-US" dirty="0"/>
              <a:t>(), sprint(), </a:t>
            </a:r>
            <a:r>
              <a:rPr lang="en-US" dirty="0" err="1"/>
              <a:t>sscanf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How to declare, define, and use a function that accepts a variable-number of arguments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varargs</a:t>
            </a:r>
            <a:r>
              <a:rPr lang="en-US" dirty="0"/>
              <a:t>)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union</a:t>
            </a:r>
            <a:r>
              <a:rPr lang="en-US" dirty="0"/>
              <a:t>s and what they are good for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dirty="0" err="1"/>
              <a:t>s</a:t>
            </a:r>
            <a:r>
              <a:rPr lang="en-US" dirty="0"/>
              <a:t> and what they are good for</a:t>
            </a:r>
          </a:p>
          <a:p>
            <a:pPr lvl="1"/>
            <a:r>
              <a:rPr lang="en-US" dirty="0"/>
              <a:t>Pre- and post-increment/decrement</a:t>
            </a:r>
          </a:p>
          <a:p>
            <a:pPr lvl="1"/>
            <a:r>
              <a:rPr lang="en-US" dirty="0"/>
              <a:t>Harder:  the meaning of the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dirty="0"/>
              <a:t>” storage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15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BC6411B-3018-46CD-B8AC-B5B6E9A84ABC}"/>
                  </a:ext>
                </a:extLst>
              </p14:cNvPr>
              <p14:cNvContentPartPr/>
              <p14:nvPr/>
            </p14:nvContentPartPr>
            <p14:xfrm>
              <a:off x="1124640" y="2172600"/>
              <a:ext cx="529920" cy="1062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BC6411B-3018-46CD-B8AC-B5B6E9A84AB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15280" y="2163240"/>
                <a:ext cx="548640" cy="124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70632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Visibility of Symbols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extern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</a:p>
          <a:p>
            <a:r>
              <a:rPr lang="en-US" b="1" dirty="0">
                <a:solidFill>
                  <a:srgbClr val="4B2A85"/>
                </a:solidFill>
              </a:rPr>
              <a:t>File I/O with the C standard library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097280" y="4572000"/>
            <a:ext cx="6949440" cy="548640"/>
          </a:xfrm>
          <a:prstGeom prst="roundRect">
            <a:avLst/>
          </a:prstGeom>
          <a:solidFill>
            <a:schemeClr val="bg1"/>
          </a:solidFill>
          <a:ln w="3175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4B2A85"/>
                </a:solidFill>
              </a:rPr>
              <a:t>This is essential material for the next part of the project (hw2)</a:t>
            </a:r>
            <a:r>
              <a:rPr lang="en-US" sz="2000" b="1" dirty="0">
                <a:solidFill>
                  <a:srgbClr val="4B2A85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!</a:t>
            </a:r>
            <a:endParaRPr lang="en-US" sz="2000" b="1" dirty="0">
              <a:solidFill>
                <a:srgbClr val="4B2A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380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8366125" cy="5130165"/>
          </a:xfrm>
        </p:spPr>
        <p:txBody>
          <a:bodyPr>
            <a:noAutofit/>
          </a:bodyPr>
          <a:lstStyle/>
          <a:p>
            <a:r>
              <a:rPr lang="en-US" dirty="0"/>
              <a:t>We’ll start by using C’s standard library</a:t>
            </a:r>
          </a:p>
          <a:p>
            <a:pPr lvl="1"/>
            <a:r>
              <a:rPr lang="en-US" dirty="0"/>
              <a:t>These functions are part of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glibc</a:t>
            </a:r>
            <a:r>
              <a:rPr lang="en-US" dirty="0"/>
              <a:t> on Linux</a:t>
            </a:r>
          </a:p>
          <a:p>
            <a:pPr lvl="1"/>
            <a:r>
              <a:rPr lang="en-US" dirty="0"/>
              <a:t>They are implemented using Linux system calls (POSIX)</a:t>
            </a:r>
          </a:p>
          <a:p>
            <a:pPr lvl="3"/>
            <a:endParaRPr lang="en-US" dirty="0"/>
          </a:p>
          <a:p>
            <a:r>
              <a:rPr lang="en-US" dirty="0"/>
              <a:t>C’s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</a:t>
            </a:r>
            <a:r>
              <a:rPr lang="en-US" dirty="0"/>
              <a:t> defines the notion of a </a:t>
            </a:r>
            <a:r>
              <a:rPr lang="en-US" dirty="0">
                <a:solidFill>
                  <a:srgbClr val="0066FF"/>
                </a:solidFill>
              </a:rPr>
              <a:t>stream</a:t>
            </a:r>
          </a:p>
          <a:p>
            <a:pPr lvl="1"/>
            <a:r>
              <a:rPr lang="en-US" dirty="0"/>
              <a:t>A sequence of characters that flows </a:t>
            </a:r>
            <a:r>
              <a:rPr lang="en-US" b="1" dirty="0"/>
              <a:t>to</a:t>
            </a:r>
            <a:r>
              <a:rPr lang="en-US" dirty="0"/>
              <a:t> and </a:t>
            </a:r>
            <a:r>
              <a:rPr lang="en-US" b="1" dirty="0"/>
              <a:t>from</a:t>
            </a:r>
            <a:r>
              <a:rPr lang="en-US" dirty="0"/>
              <a:t> a device</a:t>
            </a:r>
          </a:p>
          <a:p>
            <a:pPr lvl="2"/>
            <a:r>
              <a:rPr lang="en-US" dirty="0"/>
              <a:t>Can be either </a:t>
            </a:r>
            <a:r>
              <a:rPr lang="en-US" i="1" dirty="0"/>
              <a:t>text</a:t>
            </a:r>
            <a:r>
              <a:rPr lang="en-US" dirty="0"/>
              <a:t> or </a:t>
            </a:r>
            <a:r>
              <a:rPr lang="en-US" i="1" dirty="0"/>
              <a:t>binary</a:t>
            </a:r>
            <a:r>
              <a:rPr lang="en-US" dirty="0"/>
              <a:t>; Linux does not distinguish</a:t>
            </a:r>
          </a:p>
          <a:p>
            <a:pPr lvl="1"/>
            <a:r>
              <a:rPr lang="en-US" dirty="0"/>
              <a:t>Is </a:t>
            </a:r>
            <a:r>
              <a:rPr lang="en-US" i="1" dirty="0"/>
              <a:t>buffered</a:t>
            </a:r>
            <a:r>
              <a:rPr lang="en-US" dirty="0"/>
              <a:t> by default;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libc</a:t>
            </a:r>
            <a:r>
              <a:rPr lang="en-US" dirty="0"/>
              <a:t> reads ahead of your program</a:t>
            </a:r>
          </a:p>
          <a:p>
            <a:pPr lvl="1"/>
            <a:r>
              <a:rPr lang="en-US" dirty="0"/>
              <a:t>Three streams provided by default: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</a:p>
          <a:p>
            <a:pPr lvl="2"/>
            <a:r>
              <a:rPr lang="en-US" dirty="0"/>
              <a:t>You can open additional streams to read and write to files</a:t>
            </a:r>
          </a:p>
          <a:p>
            <a:pPr lvl="1"/>
            <a:r>
              <a:rPr lang="en-US" dirty="0"/>
              <a:t>C streams are manipulated with a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FILE*</a:t>
            </a:r>
            <a:r>
              <a:rPr lang="en-US" dirty="0"/>
              <a:t> pointer, which is defined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8482D-149E-464A-ABD3-9AE05EAAC11E}" type="slidenum">
              <a:rPr lang="en-US" smtClean="0"/>
              <a:t>17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21345071-5D1C-4374-B01E-644627C0D3F2}"/>
                  </a:ext>
                </a:extLst>
              </p14:cNvPr>
              <p14:cNvContentPartPr/>
              <p14:nvPr/>
            </p14:nvContentPartPr>
            <p14:xfrm>
              <a:off x="752760" y="3401280"/>
              <a:ext cx="8223840" cy="238752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21345071-5D1C-4374-B01E-644627C0D3F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3400" y="3391920"/>
                <a:ext cx="8242560" cy="2406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224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Stream Functions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stream functions (complete list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dirty="0"/>
              <a:t>):</a:t>
            </a:r>
          </a:p>
          <a:p>
            <a:pPr lvl="3"/>
            <a:endParaRPr lang="en-US" dirty="0"/>
          </a:p>
          <a:p>
            <a:pPr lvl="1"/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FILE*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mode);</a:t>
            </a:r>
          </a:p>
          <a:p>
            <a:pPr lvl="2"/>
            <a:r>
              <a:rPr lang="en-US" dirty="0"/>
              <a:t>Opens a stream to the specified file in specified file access mode</a:t>
            </a:r>
          </a:p>
          <a:p>
            <a:pPr lvl="1">
              <a:spcBef>
                <a:spcPts val="1800"/>
              </a:spcBef>
            </a:pP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(stream);</a:t>
            </a:r>
          </a:p>
          <a:p>
            <a:pPr lvl="2"/>
            <a:r>
              <a:rPr lang="en-US" dirty="0"/>
              <a:t>Closes the specified stream (and file)</a:t>
            </a:r>
          </a:p>
          <a:p>
            <a:pPr lvl="3"/>
            <a:endParaRPr lang="en-US" dirty="0"/>
          </a:p>
          <a:p>
            <a:pPr lvl="1"/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(stream, format, ...);</a:t>
            </a:r>
          </a:p>
          <a:p>
            <a:pPr lvl="2"/>
            <a:r>
              <a:rPr lang="en-US" dirty="0"/>
              <a:t>Writes a formatted C string</a:t>
            </a:r>
          </a:p>
          <a:p>
            <a:pPr lvl="3"/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(...);</a:t>
            </a:r>
            <a:r>
              <a:rPr lang="en-US" dirty="0"/>
              <a:t> is equivalent to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...);</a:t>
            </a:r>
          </a:p>
          <a:p>
            <a:pPr lvl="1">
              <a:spcBef>
                <a:spcPts val="1800"/>
              </a:spcBef>
            </a:pP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fscanf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(stream, format, ...);</a:t>
            </a:r>
          </a:p>
          <a:p>
            <a:pPr lvl="2"/>
            <a:r>
              <a:rPr lang="en-US" dirty="0"/>
              <a:t>Reads data and stores data matching the format string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8482D-149E-464A-ABD3-9AE05EAAC11E}" type="slidenum">
              <a:rPr lang="en-US" smtClean="0"/>
              <a:t>18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097280" y="2121408"/>
            <a:ext cx="502920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FILE*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mode);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097280" y="3044952"/>
            <a:ext cx="347472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(stream);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097280" y="4133088"/>
            <a:ext cx="585216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(stream, format, ...);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097280" y="5394960"/>
            <a:ext cx="566928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fscanf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(stream, format, ...);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71344911-4953-48D8-B91C-588AB05C0A0E}"/>
                  </a:ext>
                </a:extLst>
              </p14:cNvPr>
              <p14:cNvContentPartPr/>
              <p14:nvPr/>
            </p14:nvContentPartPr>
            <p14:xfrm>
              <a:off x="1100160" y="1781280"/>
              <a:ext cx="2280600" cy="7995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71344911-4953-48D8-B91C-588AB05C0A0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0800" y="1771920"/>
                <a:ext cx="2299320" cy="818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3530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Stream Functions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stream functions (complete list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dirty="0"/>
              <a:t>):</a:t>
            </a:r>
          </a:p>
          <a:p>
            <a:pPr lvl="3"/>
            <a:endParaRPr lang="en-US" dirty="0"/>
          </a:p>
          <a:p>
            <a:pPr lvl="1"/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FILE*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mode);</a:t>
            </a:r>
          </a:p>
          <a:p>
            <a:pPr lvl="2"/>
            <a:r>
              <a:rPr lang="en-US" dirty="0"/>
              <a:t>Opens a stream to the specified file in specified file access mode</a:t>
            </a:r>
          </a:p>
          <a:p>
            <a:pPr lvl="1">
              <a:spcBef>
                <a:spcPts val="1800"/>
              </a:spcBef>
            </a:pP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(stream);</a:t>
            </a:r>
          </a:p>
          <a:p>
            <a:pPr lvl="2"/>
            <a:r>
              <a:rPr lang="en-US" dirty="0"/>
              <a:t>Closes the specified stream (and file)</a:t>
            </a:r>
          </a:p>
          <a:p>
            <a:pPr lvl="3"/>
            <a:endParaRPr lang="en-US" dirty="0"/>
          </a:p>
          <a:p>
            <a:pPr lvl="1"/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(stream, format, ...);</a:t>
            </a:r>
          </a:p>
          <a:p>
            <a:pPr lvl="2"/>
            <a:r>
              <a:rPr lang="en-US" dirty="0"/>
              <a:t>Writes an array of </a:t>
            </a:r>
            <a:r>
              <a:rPr lang="en-US" i="1" dirty="0"/>
              <a:t>count</a:t>
            </a:r>
            <a:r>
              <a:rPr lang="en-US" dirty="0"/>
              <a:t> elements of </a:t>
            </a:r>
            <a:r>
              <a:rPr lang="en-US" i="1" dirty="0"/>
              <a:t>size</a:t>
            </a:r>
            <a:r>
              <a:rPr lang="en-US" dirty="0"/>
              <a:t> bytes from </a:t>
            </a:r>
            <a:r>
              <a:rPr lang="en-US" i="1" dirty="0" err="1"/>
              <a:t>ptr</a:t>
            </a:r>
            <a:r>
              <a:rPr lang="en-US" dirty="0"/>
              <a:t> to </a:t>
            </a:r>
            <a:r>
              <a:rPr lang="en-US" i="1" dirty="0"/>
              <a:t>stream</a:t>
            </a:r>
            <a:endParaRPr lang="en-US" dirty="0"/>
          </a:p>
          <a:p>
            <a:pPr lvl="1">
              <a:spcBef>
                <a:spcPts val="1800"/>
              </a:spcBef>
            </a:pP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fscanf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(stream, format, ...);</a:t>
            </a:r>
          </a:p>
          <a:p>
            <a:pPr lvl="2"/>
            <a:r>
              <a:rPr lang="en-US" dirty="0"/>
              <a:t>Reads an array of </a:t>
            </a:r>
            <a:r>
              <a:rPr lang="en-US" i="1" dirty="0"/>
              <a:t>count</a:t>
            </a:r>
            <a:r>
              <a:rPr lang="en-US" dirty="0"/>
              <a:t> elements of </a:t>
            </a:r>
            <a:r>
              <a:rPr lang="en-US" i="1" dirty="0"/>
              <a:t>size</a:t>
            </a:r>
            <a:r>
              <a:rPr lang="en-US" dirty="0"/>
              <a:t> bytes from </a:t>
            </a:r>
            <a:r>
              <a:rPr lang="en-US" i="1" dirty="0"/>
              <a:t>stream</a:t>
            </a:r>
            <a:r>
              <a:rPr lang="en-US" dirty="0"/>
              <a:t> to </a:t>
            </a:r>
            <a:r>
              <a:rPr lang="en-US" i="1" dirty="0" err="1"/>
              <a:t>ptr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8482D-149E-464A-ABD3-9AE05EAAC11E}" type="slidenum">
              <a:rPr lang="en-US" smtClean="0"/>
              <a:t>19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097280" y="2121408"/>
            <a:ext cx="502920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FILE*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mode);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097280" y="3044952"/>
            <a:ext cx="347472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(stream);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097280" y="4133088"/>
            <a:ext cx="704088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fwrite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, size, count, stream);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097280" y="5065776"/>
            <a:ext cx="704088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fread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, size, count, stream);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2B52E807-F92E-40B2-BAE7-895BCF32965D}"/>
                  </a:ext>
                </a:extLst>
              </p14:cNvPr>
              <p14:cNvContentPartPr/>
              <p14:nvPr/>
            </p14:nvContentPartPr>
            <p14:xfrm>
              <a:off x="182798" y="3457113"/>
              <a:ext cx="7466040" cy="3062127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2B52E807-F92E-40B2-BAE7-895BCF32965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3438" y="3447753"/>
                <a:ext cx="7484760" cy="308084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77952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>
                <a:ea typeface="CMU Bright" panose="02000603000000000000" pitchFamily="2" charset="0"/>
              </a:rPr>
              <a:t>Linking, File I/O</a:t>
            </a:r>
            <a:br>
              <a:rPr lang="en-US" sz="4000" dirty="0">
                <a:ea typeface="CMU Bright" panose="02000603000000000000" pitchFamily="2" charset="0"/>
              </a:rPr>
            </a:br>
            <a:r>
              <a:rPr lang="en-US" sz="2800" b="0" dirty="0">
                <a:ea typeface="CMU Bright" panose="02000603000000000000" pitchFamily="2" charset="0"/>
              </a:rPr>
              <a:t>CSE </a:t>
            </a:r>
            <a:r>
              <a:rPr lang="en-US" sz="2800" b="0">
                <a:ea typeface="CMU Bright" panose="02000603000000000000" pitchFamily="2" charset="0"/>
              </a:rPr>
              <a:t>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860040"/>
          </a:xfrm>
        </p:spPr>
        <p:txBody>
          <a:bodyPr/>
          <a:lstStyle/>
          <a:p>
            <a:pPr algn="l"/>
            <a:r>
              <a:rPr lang="en-US" sz="2400" b="1" dirty="0"/>
              <a:t>Instructor:</a:t>
            </a:r>
            <a:r>
              <a:rPr lang="en-US" sz="2400" dirty="0"/>
              <a:t>	</a:t>
            </a:r>
            <a:r>
              <a:rPr lang="en-US" sz="2400"/>
              <a:t>Justin Hsia, Travis McGaha</a:t>
            </a:r>
            <a:endParaRPr lang="en-US" sz="2400" dirty="0"/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/>
              <a:t>Atharva Deodhar	Callum Walker	Cosmo Wang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/>
              <a:t>Dylan Hartono	Elizabeth Haker	Kyrie Dowling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/>
              <a:t>Leo Liao	Markus Schiffer	Neha Nagvekar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/>
              <a:t>Nonthakit Chaiwong	Ramya Challa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9027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Stream Error Checking/Handling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error functions (complete list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dirty="0"/>
              <a:t>):</a:t>
            </a:r>
          </a:p>
          <a:p>
            <a:pPr lvl="3"/>
            <a:endParaRPr lang="en-US" dirty="0"/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ferror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(stream);</a:t>
            </a:r>
          </a:p>
          <a:p>
            <a:pPr lvl="2"/>
            <a:r>
              <a:rPr lang="en-US" dirty="0"/>
              <a:t>Checks if the error indicator associated with the specified stream is set</a:t>
            </a:r>
          </a:p>
          <a:p>
            <a:pPr lvl="3"/>
            <a:endParaRPr lang="en-US" dirty="0"/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clearerr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(stream);</a:t>
            </a:r>
          </a:p>
          <a:p>
            <a:pPr lvl="2"/>
            <a:r>
              <a:rPr lang="en-US" dirty="0"/>
              <a:t>Resets error and EOF indicators for the </a:t>
            </a:r>
            <a:r>
              <a:rPr lang="en-US"/>
              <a:t>specified stream</a:t>
            </a:r>
          </a:p>
          <a:p>
            <a:pPr lvl="3"/>
            <a:endParaRPr lang="en-US"/>
          </a:p>
          <a:p>
            <a:pPr lvl="1"/>
            <a:r>
              <a:rPr lang="en-US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(message);</a:t>
            </a:r>
          </a:p>
          <a:p>
            <a:pPr lvl="2"/>
            <a:r>
              <a:rPr lang="en-US"/>
              <a:t>Prints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message</a:t>
            </a:r>
            <a:r>
              <a:rPr lang="en-US"/>
              <a:t> followed by an error message related to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errno</a:t>
            </a:r>
            <a:r>
              <a:rPr lang="en-US"/>
              <a:t> to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8482D-149E-464A-ABD3-9AE05EAAC11E}" type="slidenum">
              <a:rPr lang="en-US" smtClean="0"/>
              <a:t>20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097280" y="2103120"/>
            <a:ext cx="347472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ferror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(stream);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097280" y="3529584"/>
            <a:ext cx="384048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clearerr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(stream);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1097280" y="4608576"/>
            <a:ext cx="384048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(message);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8E4354D8-5D80-43E6-809E-08BE8F3B9EA7}"/>
                  </a:ext>
                </a:extLst>
              </p14:cNvPr>
              <p14:cNvContentPartPr/>
              <p14:nvPr/>
            </p14:nvContentPartPr>
            <p14:xfrm>
              <a:off x="2135067" y="4539205"/>
              <a:ext cx="6593280" cy="2004552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8E4354D8-5D80-43E6-809E-08BE8F3B9EA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25707" y="4529845"/>
                <a:ext cx="6612000" cy="202327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18587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Streams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8482D-149E-464A-ABD3-9AE05EAAC11E}" type="slidenum">
              <a:rPr lang="en-US" smtClean="0"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274618"/>
            <a:ext cx="8046720" cy="5486400"/>
          </a:xfrm>
          <a:prstGeom prst="roundRect">
            <a:avLst>
              <a:gd name="adj" fmla="val 180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errno.h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READBUFSIZE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128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 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fin,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[READBUFSIZE];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"usage: ./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cp_example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outfile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9CE9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EXIT_FAILURE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defined in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Open the input file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fin =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],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"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rb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-&gt; read, binary mode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(fin == </a:t>
            </a:r>
            <a:r>
              <a:rPr lang="en-US" sz="1600" dirty="0">
                <a:solidFill>
                  <a:srgbClr val="09CE9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for read failed"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9CE9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EXIT_FAILURE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880050"/>
            <a:ext cx="2011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DD0FE01C-7762-4504-91E2-B1DC404CC334}"/>
                  </a:ext>
                </a:extLst>
              </p14:cNvPr>
              <p14:cNvContentPartPr/>
              <p14:nvPr/>
            </p14:nvContentPartPr>
            <p14:xfrm>
              <a:off x="2791080" y="2718360"/>
              <a:ext cx="5407920" cy="30189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DD0FE01C-7762-4504-91E2-B1DC404CC33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81720" y="2709000"/>
                <a:ext cx="5426280" cy="3037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767256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Streams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8482D-149E-464A-ABD3-9AE05EAAC11E}" type="slidenum">
              <a:rPr lang="en-US" smtClean="0"/>
              <a:t>22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280160"/>
            <a:ext cx="8046720" cy="5486400"/>
          </a:xfrm>
          <a:prstGeom prst="roundRect">
            <a:avLst>
              <a:gd name="adj" fmla="val 180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previous slide’s code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Open the output file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],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"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-&gt; write, binary mode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sz="1600" dirty="0">
                <a:solidFill>
                  <a:srgbClr val="09CE9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for write failed"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(fin);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9CE9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EXIT_FAILURE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Read from the file, write to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fout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READBUFSIZE, fin)) &gt; 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i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// Test to see if we encountered an error while reading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ferror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(fin)) {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"fread failed"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(fin);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(fout);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>
                <a:solidFill>
                  <a:srgbClr val="09CE9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EXIT_FAILURE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...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next slide’s code</a:t>
            </a:r>
            <a:endParaRPr lang="en-US" sz="14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880050"/>
            <a:ext cx="2011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50EDAEB-126C-4A75-BE1B-03E18C57E961}"/>
                  </a:ext>
                </a:extLst>
              </p14:cNvPr>
              <p14:cNvContentPartPr/>
              <p14:nvPr/>
            </p14:nvContentPartPr>
            <p14:xfrm>
              <a:off x="2389320" y="1958400"/>
              <a:ext cx="6449880" cy="4091728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50EDAEB-126C-4A75-BE1B-03E18C57E96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79960" y="1949040"/>
                <a:ext cx="6468600" cy="411044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32909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Streams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8482D-149E-464A-ABD3-9AE05EAAC11E}" type="slidenum">
              <a:rPr lang="en-US" smtClean="0"/>
              <a:t>23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280160"/>
            <a:ext cx="8046720" cy="4389120"/>
          </a:xfrm>
          <a:prstGeom prst="roundRect">
            <a:avLst>
              <a:gd name="adj" fmla="val 180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two slides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ago’s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code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previous slide’s code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fwrite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(readbuf, </a:t>
            </a:r>
            <a:r>
              <a:rPr lang="en-US" sz="1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, readlen, fout) &lt; readlen) {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"fwrite failed"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(fin);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(fout);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>
                <a:solidFill>
                  <a:srgbClr val="09CE9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EXIT_FAILURE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(fin);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fclose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9CE9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880050"/>
            <a:ext cx="2011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850079EC-CED1-431E-933F-19948980D592}"/>
                  </a:ext>
                </a:extLst>
              </p14:cNvPr>
              <p14:cNvContentPartPr/>
              <p14:nvPr/>
            </p14:nvContentPartPr>
            <p14:xfrm>
              <a:off x="2548550" y="1924920"/>
              <a:ext cx="5675040" cy="2982556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850079EC-CED1-431E-933F-19948980D59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39190" y="1915560"/>
                <a:ext cx="5693760" cy="300127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97984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Modify the linked list code from Lecture 4 Extra Exercise #3</a:t>
            </a:r>
          </a:p>
          <a:p>
            <a:pPr lvl="1"/>
            <a:r>
              <a:rPr lang="en-US" dirty="0"/>
              <a:t>Add static declarations to any internal functions you implemented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linkedlist.h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Add a header guard to the header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361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that:</a:t>
            </a:r>
          </a:p>
          <a:p>
            <a:pPr lvl="1"/>
            <a:r>
              <a:rPr lang="en-US" dirty="0"/>
              <a:t>Uses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dirty="0"/>
              <a:t>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dirty="0"/>
              <a:t> to receive the name of a text file</a:t>
            </a:r>
          </a:p>
          <a:p>
            <a:pPr lvl="1"/>
            <a:r>
              <a:rPr lang="en-US" dirty="0"/>
              <a:t>Reads the contents of the file a line at a time</a:t>
            </a:r>
          </a:p>
          <a:p>
            <a:pPr lvl="1"/>
            <a:r>
              <a:rPr lang="en-US" dirty="0"/>
              <a:t>Parses each line, converting text into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uint32_t</a:t>
            </a:r>
          </a:p>
          <a:p>
            <a:pPr lvl="1"/>
            <a:r>
              <a:rPr lang="en-US" dirty="0"/>
              <a:t>Builds an array of the parsed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uint32_t</a:t>
            </a:r>
            <a:r>
              <a:rPr lang="en-US" dirty="0"/>
              <a:t>’s</a:t>
            </a:r>
          </a:p>
          <a:p>
            <a:pPr lvl="1"/>
            <a:r>
              <a:rPr lang="en-US" dirty="0"/>
              <a:t>Sorts the array</a:t>
            </a:r>
          </a:p>
          <a:p>
            <a:pPr lvl="1"/>
            <a:r>
              <a:rPr lang="en-US" dirty="0"/>
              <a:t>Prints the sorted array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/>
          </a:p>
          <a:p>
            <a:r>
              <a:rPr lang="en-US" u="sng" dirty="0"/>
              <a:t>Hint</a:t>
            </a:r>
            <a:r>
              <a:rPr lang="en-US" dirty="0"/>
              <a:t>: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man</a:t>
            </a:r>
            <a:r>
              <a:rPr lang="en-US" dirty="0"/>
              <a:t> to read about </a:t>
            </a:r>
            <a:br>
              <a:rPr lang="en-US" dirty="0"/>
            </a:b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sscanf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realloc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qsort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8482D-149E-464A-ABD3-9AE05EAAC11E}" type="slidenum">
              <a:rPr lang="en-US" smtClean="0"/>
              <a:t>25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852160" y="3657600"/>
            <a:ext cx="2834640" cy="2743200"/>
          </a:xfrm>
          <a:prstGeom prst="roundRect">
            <a:avLst>
              <a:gd name="adj" fmla="val 3565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cat in.txt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1213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3231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000005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52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./extra1 in.txt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52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1213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3231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</a:p>
        </p:txBody>
      </p:sp>
    </p:spTree>
    <p:extLst>
      <p:ext uri="{BB962C8B-B14F-4D97-AF65-F5344CB8AC3E}">
        <p14:creationId xmlns:p14="http://schemas.microsoft.com/office/powerpoint/2010/main" val="16004801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that:</a:t>
            </a:r>
          </a:p>
          <a:p>
            <a:pPr lvl="1"/>
            <a:r>
              <a:rPr lang="en-US" dirty="0"/>
              <a:t>Loops forever; in each loop:</a:t>
            </a:r>
          </a:p>
          <a:p>
            <a:pPr lvl="2"/>
            <a:r>
              <a:rPr lang="en-US" dirty="0"/>
              <a:t>Prompt the user to </a:t>
            </a:r>
            <a:br>
              <a:rPr lang="en-US" dirty="0"/>
            </a:br>
            <a:r>
              <a:rPr lang="en-US" dirty="0"/>
              <a:t>input a filename</a:t>
            </a:r>
          </a:p>
          <a:p>
            <a:pPr lvl="2"/>
            <a:r>
              <a:rPr lang="en-US" dirty="0"/>
              <a:t>Reads a filename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Opens and reads </a:t>
            </a:r>
            <a:br>
              <a:rPr lang="en-US" dirty="0"/>
            </a:br>
            <a:r>
              <a:rPr lang="en-US" dirty="0"/>
              <a:t>the file</a:t>
            </a:r>
          </a:p>
          <a:p>
            <a:pPr lvl="2"/>
            <a:r>
              <a:rPr lang="en-US" dirty="0"/>
              <a:t>Prints its contents </a:t>
            </a:r>
            <a:br>
              <a:rPr lang="en-US" dirty="0"/>
            </a:br>
            <a:r>
              <a:rPr lang="en-US" dirty="0"/>
              <a:t>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/>
              <a:t> in the format shown:</a:t>
            </a:r>
          </a:p>
          <a:p>
            <a:pPr>
              <a:spcBef>
                <a:spcPts val="1200"/>
              </a:spcBef>
            </a:pPr>
            <a:r>
              <a:rPr lang="en-US" sz="2000" u="sng" dirty="0"/>
              <a:t>Hints</a:t>
            </a:r>
            <a:r>
              <a:rPr lang="en-US" sz="2000" dirty="0"/>
              <a:t>:</a:t>
            </a:r>
          </a:p>
          <a:p>
            <a:pPr lvl="1"/>
            <a:r>
              <a:rPr lang="en-US" sz="1800" dirty="0"/>
              <a:t>Use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man</a:t>
            </a:r>
            <a:r>
              <a:rPr lang="en-US" sz="1800" dirty="0"/>
              <a:t> to read about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fgets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1800" dirty="0"/>
              <a:t>Or, if you’re more courageous, try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man 3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readline</a:t>
            </a:r>
            <a:r>
              <a:rPr lang="en-US" sz="1800" dirty="0"/>
              <a:t> to learn about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libreadline.a</a:t>
            </a:r>
            <a:r>
              <a:rPr lang="en-US" sz="1800" dirty="0"/>
              <a:t> and Google to learn how to link to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8482D-149E-464A-ABD3-9AE05EAAC11E}" type="slidenum">
              <a:rPr lang="en-US" smtClean="0"/>
              <a:t>26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657600" y="2286000"/>
            <a:ext cx="5394960" cy="2286000"/>
          </a:xfrm>
          <a:prstGeom prst="roundRect">
            <a:avLst>
              <a:gd name="adj" fmla="val 3565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00000000 50 4b 03 04 14 00 00 00 00 00 9c 45 26 3c f1 d5</a:t>
            </a:r>
          </a:p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00000010 68 95 25 1b 00 00 25 1b 00 00 0d 00 00 00 43 53</a:t>
            </a:r>
          </a:p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00000020 45 6c 6f 67 6f 2d 31 2e 70 6e 67 89 50 4e 47 0d</a:t>
            </a:r>
          </a:p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00000030 0a 1a 0a 00 00 00 0d 49 48 44 52 00 00 00 91 00</a:t>
            </a:r>
          </a:p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00000040 00 00 91 08 06 00 00 00 c3 d8 5a 23 00 00 00 09</a:t>
            </a:r>
          </a:p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00000050 70 48 59 73 00 00 0b 13 00 00 0b 13 01 00 9a 9c</a:t>
            </a:r>
          </a:p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00000060 18 00 00 0a 4f 69 43 43 50 50 68 6f 74 6f 73 68</a:t>
            </a:r>
          </a:p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00000070 6f 70 20 49 43 43 20 70 72 6f 66 69 6c 65 00 00</a:t>
            </a:r>
          </a:p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00000080 78 da 9d 53 67 54 53 e9 16 3d f7 de f4 42 4b 88</a:t>
            </a:r>
          </a:p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00000090 80 94 4b 6f 52 15 08 20 52 42 8b 80 14 91 26 2a</a:t>
            </a:r>
          </a:p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000000a0 21 09 10 4a 88 21 a1 d9 15 51 c1 11 45 45 04 1b</a:t>
            </a:r>
          </a:p>
          <a:p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r>
              <a:rPr lang="en-US" sz="12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2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</p:txBody>
      </p:sp>
    </p:spTree>
    <p:extLst>
      <p:ext uri="{BB962C8B-B14F-4D97-AF65-F5344CB8AC3E}">
        <p14:creationId xmlns:p14="http://schemas.microsoft.com/office/powerpoint/2010/main" val="321109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Exercise 3 posted Wednesday</a:t>
            </a:r>
            <a:r>
              <a:rPr lang="en-US" dirty="0"/>
              <a:t>, </a:t>
            </a:r>
            <a:r>
              <a:rPr lang="en-US"/>
              <a:t>due Monday (4/12)</a:t>
            </a:r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Homework 1 due next </a:t>
            </a:r>
            <a:r>
              <a:rPr lang="en-US"/>
              <a:t>Thursday (4/15)</a:t>
            </a:r>
            <a:endParaRPr lang="en-US" dirty="0"/>
          </a:p>
          <a:p>
            <a:pPr lvl="1"/>
            <a:r>
              <a:rPr lang="en-US" dirty="0"/>
              <a:t>Watch that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HashTable</a:t>
            </a:r>
            <a:r>
              <a:rPr lang="en-US" dirty="0"/>
              <a:t> doesn’t violate the modularity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LinkedList</a:t>
            </a:r>
          </a:p>
          <a:p>
            <a:pPr lvl="1"/>
            <a:r>
              <a:rPr lang="en-US" dirty="0"/>
              <a:t>Watch for pointer to local (stack) variables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Draw memory diagrams!</a:t>
            </a:r>
          </a:p>
          <a:p>
            <a:pPr lvl="1"/>
            <a:r>
              <a:rPr lang="en-US" dirty="0"/>
              <a:t>Use a debugger (</a:t>
            </a:r>
            <a:r>
              <a:rPr lang="en-US" i="1" dirty="0"/>
              <a:t>e.</a:t>
            </a:r>
            <a:r>
              <a:rPr lang="en-US" i="1"/>
              <a:t>g.</a:t>
            </a:r>
            <a:r>
              <a:rPr lang="en-US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dirty="0"/>
              <a:t>) </a:t>
            </a:r>
            <a:r>
              <a:rPr lang="en-US"/>
              <a:t>and valgrind</a:t>
            </a:r>
          </a:p>
          <a:p>
            <a:pPr lvl="2"/>
            <a:r>
              <a:rPr lang="en-US"/>
              <a:t>Fill out your bug journal as you go!</a:t>
            </a:r>
            <a:endParaRPr lang="en-US" dirty="0"/>
          </a:p>
          <a:p>
            <a:pPr lvl="1"/>
            <a:r>
              <a:rPr lang="en-US" dirty="0"/>
              <a:t>Please leave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STEP #</a:t>
            </a:r>
            <a:r>
              <a:rPr lang="en-US" dirty="0"/>
              <a:t>” markers for graders!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Late days:  don’t tag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hw1-final</a:t>
            </a:r>
            <a:r>
              <a:rPr lang="en-US" dirty="0"/>
              <a:t> until you are really ready</a:t>
            </a:r>
          </a:p>
          <a:p>
            <a:pPr lvl="1"/>
            <a:r>
              <a:rPr lang="en-US" dirty="0"/>
              <a:t>Extra Credit:  if you add unit tests, put them in a new file and adjust the </a:t>
            </a:r>
            <a:r>
              <a:rPr lang="en-US" dirty="0" err="1"/>
              <a:t>Makefile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A5B4856-179E-4246-B6A0-41488535D284}"/>
                  </a:ext>
                </a:extLst>
              </p14:cNvPr>
              <p14:cNvContentPartPr/>
              <p14:nvPr/>
            </p14:nvContentPartPr>
            <p14:xfrm>
              <a:off x="740880" y="3728772"/>
              <a:ext cx="4345560" cy="20559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A5B4856-179E-4246-B6A0-41488535D28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31520" y="3719412"/>
                <a:ext cx="4364280" cy="2074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67902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Macros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3474720"/>
          </a:xfrm>
        </p:spPr>
        <p:txBody>
          <a:bodyPr/>
          <a:lstStyle/>
          <a:p>
            <a:r>
              <a:rPr lang="en-US" dirty="0"/>
              <a:t>You can pass arguments to macros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Beware of operator precedence issues!</a:t>
            </a:r>
          </a:p>
          <a:p>
            <a:pPr lvl="1"/>
            <a:r>
              <a:rPr lang="en-US" dirty="0"/>
              <a:t>Use parentheses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65760" y="2011680"/>
            <a:ext cx="3840480" cy="155448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ODD(x) ((x) %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0)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 ODD(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"5 is odd!\n"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4937760" y="2011680"/>
            <a:ext cx="3840480" cy="155448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 ((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%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0) 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"5 is odd!\n"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190683" y="2271309"/>
            <a:ext cx="747077" cy="512148"/>
            <a:chOff x="4190683" y="2271309"/>
            <a:chExt cx="747077" cy="512148"/>
          </a:xfrm>
        </p:grpSpPr>
        <p:cxnSp>
          <p:nvCxnSpPr>
            <p:cNvPr id="9" name="Straight Arrow Connector 8"/>
            <p:cNvCxnSpPr>
              <a:stCxn id="4" idx="3"/>
            </p:cNvCxnSpPr>
            <p:nvPr/>
          </p:nvCxnSpPr>
          <p:spPr bwMode="auto">
            <a:xfrm flipV="1">
              <a:off x="4206240" y="2783457"/>
              <a:ext cx="731520" cy="0"/>
            </a:xfrm>
            <a:prstGeom prst="straightConnector1">
              <a:avLst/>
            </a:prstGeom>
            <a:noFill/>
            <a:ln w="762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4190683" y="2271309"/>
              <a:ext cx="7315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cpp</a:t>
              </a:r>
              <a:endParaRPr lang="en-US" sz="24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65760" y="4937760"/>
            <a:ext cx="8412480" cy="1554480"/>
            <a:chOff x="365760" y="4937760"/>
            <a:chExt cx="8412480" cy="1554480"/>
          </a:xfrm>
        </p:grpSpPr>
        <p:sp>
          <p:nvSpPr>
            <p:cNvPr id="6" name="Rounded Rectangle 5"/>
            <p:cNvSpPr/>
            <p:nvPr/>
          </p:nvSpPr>
          <p:spPr bwMode="auto">
            <a:xfrm>
              <a:off x="365760" y="4937760"/>
              <a:ext cx="3840480" cy="1554480"/>
            </a:xfrm>
            <a:prstGeom prst="roundRect">
              <a:avLst>
                <a:gd name="adj" fmla="val 5183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600" dirty="0">
                  <a:solidFill>
                    <a:srgbClr val="E2661A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#define 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ODD(x) ((x) % </a:t>
              </a:r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!= 0)</a:t>
              </a:r>
            </a:p>
            <a:p>
              <a:r>
                <a:rPr lang="en-US" sz="1600" dirty="0">
                  <a:solidFill>
                    <a:srgbClr val="E2661A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#define 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WEIRD(x) x % </a:t>
              </a:r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!= 0</a:t>
              </a:r>
            </a:p>
            <a:p>
              <a:endPara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ODD(</a:t>
              </a:r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</a:t>
              </a:r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WEIRD(</a:t>
              </a:r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</a:t>
              </a:r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</p:txBody>
        </p:sp>
        <p:sp>
          <p:nvSpPr>
            <p:cNvPr id="7" name="Rounded Rectangle 6"/>
            <p:cNvSpPr/>
            <p:nvPr/>
          </p:nvSpPr>
          <p:spPr bwMode="auto">
            <a:xfrm>
              <a:off x="4937760" y="4937760"/>
              <a:ext cx="3840480" cy="1554480"/>
            </a:xfrm>
            <a:prstGeom prst="roundRect">
              <a:avLst>
                <a:gd name="adj" fmla="val 7463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((</a:t>
              </a:r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</a:t>
              </a:r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% </a:t>
              </a:r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!= 0);</a:t>
              </a:r>
            </a:p>
            <a:p>
              <a:endPara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</a:t>
              </a:r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% </a:t>
              </a:r>
              <a:r>
                <a:rPr lang="en-US" sz="1600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!= 0;</a:t>
              </a:r>
              <a:endPara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V="1">
              <a:off x="4206240" y="5715000"/>
              <a:ext cx="731520" cy="0"/>
            </a:xfrm>
            <a:prstGeom prst="straightConnector1">
              <a:avLst/>
            </a:prstGeom>
            <a:noFill/>
            <a:ln w="762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4190683" y="5233881"/>
              <a:ext cx="7315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cpp</a:t>
              </a:r>
              <a:endParaRPr lang="en-US" sz="24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513FEB5-9F44-4D02-B78B-D04D15450E21}"/>
                  </a:ext>
                </a:extLst>
              </p14:cNvPr>
              <p14:cNvContentPartPr/>
              <p14:nvPr/>
            </p14:nvContentPartPr>
            <p14:xfrm>
              <a:off x="986400" y="1765080"/>
              <a:ext cx="3240720" cy="43790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513FEB5-9F44-4D02-B78B-D04D15450E2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77040" y="1755720"/>
                <a:ext cx="3259440" cy="4397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2463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Defining Tokens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Besides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s in the code, preprocessor values can be given as part of 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/>
              <a:t> command: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assert can be controlled the same way – defining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NDEBUG</a:t>
            </a:r>
            <a:r>
              <a:rPr lang="en-US" dirty="0"/>
              <a:t> causes assert to expand to “empty”</a:t>
            </a:r>
          </a:p>
          <a:p>
            <a:pPr lvl="1"/>
            <a:r>
              <a:rPr lang="en-US" dirty="0"/>
              <a:t>It’s a macro – see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assert.h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640080" y="2377440"/>
            <a:ext cx="7863840" cy="457200"/>
          </a:xfrm>
          <a:prstGeom prst="roundRect">
            <a:avLst/>
          </a:prstGeom>
          <a:solidFill>
            <a:schemeClr val="tx1"/>
          </a:solidFill>
          <a:ln w="1905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bash$</a:t>
            </a:r>
            <a:r>
              <a:rPr lang="en-US" sz="2000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 -Wall -g -DTRACE -o </a:t>
            </a:r>
            <a:r>
              <a:rPr lang="en-US" sz="2000" dirty="0" err="1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ifdef</a:t>
            </a:r>
            <a:r>
              <a:rPr lang="en-US" sz="2000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ifdef.c</a:t>
            </a:r>
            <a:endParaRPr lang="en-US" sz="2000" dirty="0">
              <a:solidFill>
                <a:schemeClr val="bg1"/>
              </a:solidFill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4846320"/>
            <a:ext cx="7863840" cy="457200"/>
          </a:xfrm>
          <a:prstGeom prst="roundRect">
            <a:avLst/>
          </a:prstGeom>
          <a:solidFill>
            <a:schemeClr val="tx1"/>
          </a:solidFill>
          <a:ln w="1905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bash$</a:t>
            </a:r>
            <a:r>
              <a:rPr lang="en-US" sz="2000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 -Wall -g -DNDEBUG -o faster </a:t>
            </a:r>
            <a:r>
              <a:rPr lang="en-US" sz="2000" dirty="0" err="1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useassert.c</a:t>
            </a:r>
            <a:endParaRPr lang="en-US" sz="2000" dirty="0">
              <a:solidFill>
                <a:schemeClr val="bg1"/>
              </a:solidFill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" name="Ink 10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E3A75A2-4BFB-4DCA-9554-1AC60BE5C0D9}"/>
                  </a:ext>
                </a:extLst>
              </p14:cNvPr>
              <p14:cNvContentPartPr/>
              <p14:nvPr/>
            </p14:nvContentPartPr>
            <p14:xfrm>
              <a:off x="3683520" y="2464920"/>
              <a:ext cx="1317240" cy="277992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E3A75A2-4BFB-4DCA-9554-1AC60BE5C0D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674160" y="2455560"/>
                <a:ext cx="1335960" cy="2798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1746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Conditional Compilation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You can change what gets compiled</a:t>
            </a:r>
          </a:p>
          <a:p>
            <a:pPr lvl="1"/>
            <a:r>
              <a:rPr lang="en-US" dirty="0"/>
              <a:t>In this example,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TRACE</a:t>
            </a:r>
            <a:r>
              <a:rPr lang="en-US" dirty="0"/>
              <a:t> before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#ifdef</a:t>
            </a:r>
            <a:r>
              <a:rPr lang="en-US" dirty="0"/>
              <a:t> to include debug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 err="1"/>
              <a:t>s</a:t>
            </a:r>
            <a:r>
              <a:rPr lang="en-US" dirty="0"/>
              <a:t> in compiled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1737360" y="2751723"/>
            <a:ext cx="5669280" cy="3474720"/>
          </a:xfrm>
          <a:prstGeom prst="roundRect">
            <a:avLst>
              <a:gd name="adj" fmla="val 43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TRACE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ENTER(f)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"Entering %s\n"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f);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EXIT(f)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"Exiting  %s\n"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f);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#else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ENTER(f) 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EXIT(f)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print n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ENTER(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"\n = 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EXIT(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77840" y="6226443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ifdef.c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FB417495-1B9C-43C8-B938-5FDD5A2D1706}"/>
                  </a:ext>
                </a:extLst>
              </p14:cNvPr>
              <p14:cNvContentPartPr/>
              <p14:nvPr/>
            </p14:nvContentPartPr>
            <p14:xfrm>
              <a:off x="1803000" y="1153635"/>
              <a:ext cx="6892560" cy="485100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FB417495-1B9C-43C8-B938-5FDD5A2D170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93640" y="1144275"/>
                <a:ext cx="6911280" cy="486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35378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83D9B92-A26B-4095-9D91-0CF72943C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endParaRPr lang="en-US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"333"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"334"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message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	about EVEN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message 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	about BAZ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</a:t>
            </a:r>
            <a:r>
              <a:rPr lang="en-US" sz="2000" b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/cse333justin</a:t>
            </a:r>
            <a:endParaRPr lang="en-US" sz="20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 sz="3000"/>
              <a:t>What will happen when we try to compile and run?</a:t>
            </a:r>
            <a:endParaRPr lang="en-US" sz="3000" dirty="0"/>
          </a:p>
        </p:txBody>
      </p:sp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17915E53-E070-4537-969B-E8388DE865F9}"/>
              </a:ext>
            </a:extLst>
          </p:cNvPr>
          <p:cNvSpPr/>
          <p:nvPr/>
        </p:nvSpPr>
        <p:spPr bwMode="auto">
          <a:xfrm>
            <a:off x="640080" y="2377440"/>
            <a:ext cx="7863840" cy="731520"/>
          </a:xfrm>
          <a:prstGeom prst="roundRect">
            <a:avLst>
              <a:gd name="adj" fmla="val 12736"/>
            </a:avLst>
          </a:prstGeom>
          <a:solidFill>
            <a:schemeClr val="tx1"/>
          </a:solidFill>
          <a:ln w="1905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bash$</a:t>
            </a:r>
            <a:r>
              <a:rPr lang="en-US" sz="2000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 -Wall –DFOO -DBAR -o </a:t>
            </a:r>
            <a:r>
              <a:rPr lang="en-US" sz="2000" dirty="0" err="1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condcomp</a:t>
            </a:r>
            <a:r>
              <a:rPr lang="en-US" sz="2000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condcomp.c</a:t>
            </a:r>
            <a:endParaRPr lang="en-US" sz="2000" dirty="0">
              <a:solidFill>
                <a:schemeClr val="bg1"/>
              </a:solidFill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bash$</a:t>
            </a:r>
            <a:r>
              <a:rPr lang="en-US" sz="2000" dirty="0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 ./</a:t>
            </a:r>
            <a:r>
              <a:rPr lang="en-US" sz="2000" dirty="0" err="1">
                <a:solidFill>
                  <a:schemeClr val="bg1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condcomp</a:t>
            </a:r>
            <a:endParaRPr lang="en-US" sz="2000" dirty="0">
              <a:solidFill>
                <a:schemeClr val="bg1"/>
              </a:solidFill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</p:txBody>
      </p:sp>
      <p:sp>
        <p:nvSpPr>
          <p:cNvPr id="14" name="Rounded Rectangle 5">
            <a:extLst>
              <a:ext uri="{FF2B5EF4-FFF2-40B4-BE49-F238E27FC236}">
                <a16:creationId xmlns:a16="http://schemas.microsoft.com/office/drawing/2014/main" id="{7E283170-37DD-44D1-90C7-E861BE91C0AC}"/>
              </a:ext>
            </a:extLst>
          </p:cNvPr>
          <p:cNvSpPr/>
          <p:nvPr/>
        </p:nvSpPr>
        <p:spPr bwMode="auto">
          <a:xfrm>
            <a:off x="4114800" y="3291840"/>
            <a:ext cx="4389120" cy="2926080"/>
          </a:xfrm>
          <a:prstGeom prst="roundRect">
            <a:avLst>
              <a:gd name="adj" fmla="val 562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EVEN(x) !(x%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DBAR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BAZ 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EVEN(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+ BAZ;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1873B6B7-366F-4F40-ACBD-305E7923B528}"/>
                  </a:ext>
                </a:extLst>
              </p14:cNvPr>
              <p14:cNvContentPartPr/>
              <p14:nvPr/>
            </p14:nvContentPartPr>
            <p14:xfrm>
              <a:off x="357120" y="2397600"/>
              <a:ext cx="7995600" cy="296028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1873B6B7-366F-4F40-ACBD-305E7923B52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7760" y="2388240"/>
                <a:ext cx="8014320" cy="2979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07551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Visibility of Symbols</a:t>
            </a:r>
          </a:p>
          <a:p>
            <a:pPr lvl="1"/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extern</a:t>
            </a:r>
            <a:r>
              <a:rPr lang="en-US" b="1" dirty="0">
                <a:solidFill>
                  <a:srgbClr val="4B2A85"/>
                </a:solidFill>
              </a:rPr>
              <a:t>, 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</a:p>
          <a:p>
            <a:r>
              <a:rPr lang="en-US" dirty="0"/>
              <a:t>File I/O with the C standard library</a:t>
            </a:r>
          </a:p>
          <a:p>
            <a:endParaRPr lang="en-US" b="1" dirty="0">
              <a:solidFill>
                <a:srgbClr val="4B2A8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03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Namespace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define a global variable named “counter” in one C file, is it visible in a different C file in the same program?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Yes, if you use </a:t>
            </a:r>
            <a:r>
              <a:rPr lang="en-US" i="1" dirty="0">
                <a:solidFill>
                  <a:srgbClr val="0066FF"/>
                </a:solidFill>
              </a:rPr>
              <a:t>external linkage</a:t>
            </a:r>
          </a:p>
          <a:p>
            <a:pPr lvl="2"/>
            <a:r>
              <a:rPr lang="en-US" dirty="0"/>
              <a:t>The name “counter” refers to the same variable in both files</a:t>
            </a:r>
          </a:p>
          <a:p>
            <a:pPr lvl="2"/>
            <a:r>
              <a:rPr lang="en-US" dirty="0"/>
              <a:t>The variable is </a:t>
            </a:r>
            <a:r>
              <a:rPr lang="en-US" i="1" dirty="0"/>
              <a:t>defined</a:t>
            </a:r>
            <a:r>
              <a:rPr lang="en-US" dirty="0"/>
              <a:t> in one file and </a:t>
            </a:r>
            <a:r>
              <a:rPr lang="en-US" i="1" dirty="0"/>
              <a:t>declared</a:t>
            </a:r>
            <a:r>
              <a:rPr lang="en-US" dirty="0"/>
              <a:t> in the other(s)</a:t>
            </a:r>
          </a:p>
          <a:p>
            <a:pPr lvl="2"/>
            <a:r>
              <a:rPr lang="en-US" dirty="0"/>
              <a:t>When the program is linked, the symbol resolves to one location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No, if you use </a:t>
            </a:r>
            <a:r>
              <a:rPr lang="en-US" i="1" dirty="0">
                <a:solidFill>
                  <a:srgbClr val="0066FF"/>
                </a:solidFill>
              </a:rPr>
              <a:t>internal linkage</a:t>
            </a:r>
          </a:p>
          <a:p>
            <a:pPr lvl="2"/>
            <a:r>
              <a:rPr lang="en-US" dirty="0"/>
              <a:t>The name “counter” refers to a different variable in each file</a:t>
            </a:r>
          </a:p>
          <a:p>
            <a:pPr lvl="2"/>
            <a:r>
              <a:rPr lang="en-US" dirty="0"/>
              <a:t>The variable must be </a:t>
            </a:r>
            <a:r>
              <a:rPr lang="en-US" i="1" dirty="0"/>
              <a:t>defined</a:t>
            </a:r>
            <a:r>
              <a:rPr lang="en-US" dirty="0"/>
              <a:t> in each file</a:t>
            </a:r>
          </a:p>
          <a:p>
            <a:pPr lvl="2"/>
            <a:r>
              <a:rPr lang="en-US" dirty="0"/>
              <a:t>When the program is linked, the symbols resolve to two locations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9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AD4BDA62-5B46-4121-8AB8-693502085342}"/>
                  </a:ext>
                </a:extLst>
              </p14:cNvPr>
              <p14:cNvContentPartPr/>
              <p14:nvPr/>
            </p14:nvContentPartPr>
            <p14:xfrm>
              <a:off x="2779200" y="2901240"/>
              <a:ext cx="964800" cy="18500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AD4BDA62-5B46-4121-8AB8-69350208534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69840" y="2891880"/>
                <a:ext cx="983520" cy="1868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674645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8693</TotalTime>
  <Words>3198</Words>
  <Application>Microsoft Office PowerPoint</Application>
  <PresentationFormat>On-screen Show (4:3)</PresentationFormat>
  <Paragraphs>507</Paragraphs>
  <Slides>26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Arial Narrow</vt:lpstr>
      <vt:lpstr>Calibri</vt:lpstr>
      <vt:lpstr>CMU Bright</vt:lpstr>
      <vt:lpstr>Courier New</vt:lpstr>
      <vt:lpstr>Roboto Regular</vt:lpstr>
      <vt:lpstr>Times New Roman</vt:lpstr>
      <vt:lpstr>Wingdings</vt:lpstr>
      <vt:lpstr>UWTheme-333-Sp18</vt:lpstr>
      <vt:lpstr> About where are you on Homework 1?</vt:lpstr>
      <vt:lpstr>Linking, File I/O CSE 333 Spring 2021</vt:lpstr>
      <vt:lpstr>Administrivia</vt:lpstr>
      <vt:lpstr>Preprocessor Tricks:  Macros</vt:lpstr>
      <vt:lpstr>Preprocessor Tricks:  Defining Tokens</vt:lpstr>
      <vt:lpstr>Preprocessor Tricks:  Conditional Compilation</vt:lpstr>
      <vt:lpstr>What will happen when we try to compile and run?</vt:lpstr>
      <vt:lpstr>Lecture Outline</vt:lpstr>
      <vt:lpstr>Namespace Problem</vt:lpstr>
      <vt:lpstr>External Linkage</vt:lpstr>
      <vt:lpstr>Internal Linkage</vt:lpstr>
      <vt:lpstr>Function Visibility</vt:lpstr>
      <vt:lpstr>Linkage Issues</vt:lpstr>
      <vt:lpstr>Static Confusion…</vt:lpstr>
      <vt:lpstr>Additional C Topics</vt:lpstr>
      <vt:lpstr>Lecture Outline</vt:lpstr>
      <vt:lpstr>File I/O</vt:lpstr>
      <vt:lpstr>C Stream Functions (1 of 2)</vt:lpstr>
      <vt:lpstr>C Stream Functions (2 of 2)</vt:lpstr>
      <vt:lpstr>C Stream Error Checking/Handling</vt:lpstr>
      <vt:lpstr>C Streams Example</vt:lpstr>
      <vt:lpstr>C Streams Example</vt:lpstr>
      <vt:lpstr>C Streams Example</vt:lpstr>
      <vt:lpstr>Extra Exercise #1</vt:lpstr>
      <vt:lpstr>Extra Exercise #2</vt:lpstr>
      <vt:lpstr>Extra Exercise #3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CSE333 Sp21 Lec06 - Linking, File I/O</dc:title>
  <dc:creator>Justin Hsia</dc:creator>
  <cp:lastModifiedBy>jhsia</cp:lastModifiedBy>
  <cp:revision>194</cp:revision>
  <cp:lastPrinted>2019-04-12T02:23:51Z</cp:lastPrinted>
  <dcterms:created xsi:type="dcterms:W3CDTF">2018-03-30T06:48:43Z</dcterms:created>
  <dcterms:modified xsi:type="dcterms:W3CDTF">2021-05-24T20:20:50Z</dcterms:modified>
</cp:coreProperties>
</file>