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65"/>
  </p:notesMasterIdLst>
  <p:handoutMasterIdLst>
    <p:handoutMasterId r:id="rId66"/>
  </p:handoutMasterIdLst>
  <p:sldIdLst>
    <p:sldId id="257" r:id="rId2"/>
    <p:sldId id="352" r:id="rId3"/>
    <p:sldId id="258" r:id="rId4"/>
    <p:sldId id="301" r:id="rId5"/>
    <p:sldId id="353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60" r:id="rId26"/>
    <p:sldId id="282" r:id="rId27"/>
    <p:sldId id="283" r:id="rId28"/>
    <p:sldId id="284" r:id="rId29"/>
    <p:sldId id="323" r:id="rId30"/>
    <p:sldId id="324" r:id="rId31"/>
    <p:sldId id="354" r:id="rId32"/>
    <p:sldId id="286" r:id="rId33"/>
    <p:sldId id="287" r:id="rId34"/>
    <p:sldId id="288" r:id="rId35"/>
    <p:sldId id="326" r:id="rId36"/>
    <p:sldId id="327" r:id="rId37"/>
    <p:sldId id="328" r:id="rId38"/>
    <p:sldId id="329" r:id="rId39"/>
    <p:sldId id="330" r:id="rId40"/>
    <p:sldId id="331" r:id="rId41"/>
    <p:sldId id="332" r:id="rId42"/>
    <p:sldId id="333" r:id="rId43"/>
    <p:sldId id="334" r:id="rId44"/>
    <p:sldId id="289" r:id="rId45"/>
    <p:sldId id="290" r:id="rId46"/>
    <p:sldId id="335" r:id="rId47"/>
    <p:sldId id="261" r:id="rId48"/>
    <p:sldId id="336" r:id="rId49"/>
    <p:sldId id="339" r:id="rId50"/>
    <p:sldId id="340" r:id="rId51"/>
    <p:sldId id="341" r:id="rId52"/>
    <p:sldId id="342" r:id="rId53"/>
    <p:sldId id="343" r:id="rId54"/>
    <p:sldId id="344" r:id="rId55"/>
    <p:sldId id="345" r:id="rId56"/>
    <p:sldId id="346" r:id="rId57"/>
    <p:sldId id="347" r:id="rId58"/>
    <p:sldId id="348" r:id="rId59"/>
    <p:sldId id="349" r:id="rId60"/>
    <p:sldId id="337" r:id="rId61"/>
    <p:sldId id="293" r:id="rId62"/>
    <p:sldId id="294" r:id="rId63"/>
    <p:sldId id="295" r:id="rId6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2A85"/>
    <a:srgbClr val="0066FF"/>
    <a:srgbClr val="D94B7B"/>
    <a:srgbClr val="5A5A5A"/>
    <a:srgbClr val="0099FF"/>
    <a:srgbClr val="669900"/>
    <a:srgbClr val="E2661A"/>
    <a:srgbClr val="FFC000"/>
    <a:srgbClr val="D6D6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52" autoAdjust="0"/>
    <p:restoredTop sz="94307" autoAdjust="0"/>
  </p:normalViewPr>
  <p:slideViewPr>
    <p:cSldViewPr snapToGrid="0">
      <p:cViewPr varScale="1">
        <p:scale>
          <a:sx n="154" d="100"/>
          <a:sy n="154" d="100"/>
        </p:scale>
        <p:origin x="22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138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6559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B5290-698E-4954-A0CE-DC9FA967C23E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13BC6-E514-43F3-BB09-49938EAD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7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720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comments!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005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comments!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850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comments!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894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comments!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445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comments!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708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comments!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129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37D74-6E90-4C54-8099-44E56A873B11}" type="slidenum">
              <a:rPr lang="en-US" smtClean="0"/>
              <a:t>47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4/6/2018</a:t>
            </a:r>
          </a:p>
        </p:txBody>
      </p:sp>
    </p:spTree>
    <p:extLst>
      <p:ext uri="{BB962C8B-B14F-4D97-AF65-F5344CB8AC3E}">
        <p14:creationId xmlns:p14="http://schemas.microsoft.com/office/powerpoint/2010/main" val="695992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Reasons this is not useful:</a:t>
            </a:r>
            <a:br>
              <a:rPr lang="en-US" dirty="0"/>
            </a:br>
            <a:r>
              <a:rPr lang="en-US" dirty="0"/>
              <a:t>1. items have to be created and allocated on the stack, lifetime could be a concern</a:t>
            </a:r>
            <a:br>
              <a:rPr lang="en-US" dirty="0"/>
            </a:br>
            <a:r>
              <a:rPr lang="en-US" dirty="0"/>
              <a:t>2. We have to do everything manually, unlike a data structure object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57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38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289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comments!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26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comments!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65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comments!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79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comments!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323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comments!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480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5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C76B665-F33E-48E5-B03D-32DBC08C8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36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C76B665-F33E-48E5-B03D-32DBC08C85F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28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2C76B665-F33E-48E5-B03D-32DBC08C85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Spring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99641" y="27429"/>
            <a:ext cx="1944764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L05:  Data Structures, Modules</a:t>
            </a:r>
          </a:p>
        </p:txBody>
      </p:sp>
    </p:spTree>
    <p:extLst>
      <p:ext uri="{BB962C8B-B14F-4D97-AF65-F5344CB8AC3E}">
        <p14:creationId xmlns:p14="http://schemas.microsoft.com/office/powerpoint/2010/main" val="241446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Char char="–"/>
        <a:defRPr sz="18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Char char="»"/>
        <a:defRPr sz="18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Binary_search_tree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>
                <a:ea typeface="CMU Bright" panose="02000603000000000000" pitchFamily="2" charset="0"/>
              </a:rPr>
              <a:t>Data Structures, Modules, and CPP</a:t>
            </a:r>
            <a:br>
              <a:rPr lang="en-US" sz="4000" dirty="0">
                <a:ea typeface="CMU Bright" panose="02000603000000000000" pitchFamily="2" charset="0"/>
              </a:rPr>
            </a:br>
            <a:r>
              <a:rPr lang="en-US" sz="2800" b="0" dirty="0">
                <a:ea typeface="CMU Bright" panose="02000603000000000000" pitchFamily="2" charset="0"/>
              </a:rPr>
              <a:t>CSE 333 Spring 2020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A514CC3-DC4F-4233-B580-7DB65CB63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78075"/>
            <a:ext cx="7772400" cy="1752600"/>
          </a:xfrm>
        </p:spPr>
        <p:txBody>
          <a:bodyPr/>
          <a:lstStyle/>
          <a:p>
            <a:pPr algn="l"/>
            <a:r>
              <a:rPr lang="en-US" sz="2400" b="1" dirty="0"/>
              <a:t>Instructors:</a:t>
            </a:r>
            <a:r>
              <a:rPr lang="en-US" sz="2400" dirty="0"/>
              <a:t>	Travis McGaha, Justin Hsia</a:t>
            </a:r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Arthava</a:t>
            </a:r>
            <a:r>
              <a:rPr lang="en-US" sz="2000" dirty="0"/>
              <a:t> </a:t>
            </a:r>
            <a:r>
              <a:rPr lang="en-US" sz="2000" dirty="0" err="1"/>
              <a:t>Deodhar</a:t>
            </a:r>
            <a:r>
              <a:rPr lang="en-US" sz="2000" dirty="0"/>
              <a:t>	Callum Walker	Cosmo Wang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Dylan Hartono	Elizabeth </a:t>
            </a:r>
            <a:r>
              <a:rPr lang="en-US" sz="2000" dirty="0" err="1"/>
              <a:t>Haker</a:t>
            </a:r>
            <a:r>
              <a:rPr lang="en-US" sz="2000" dirty="0"/>
              <a:t>	Kyrie Dowling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Leo Liao	Markus Schiffer	Neha </a:t>
            </a:r>
            <a:r>
              <a:rPr lang="en-US" sz="2000" dirty="0" err="1"/>
              <a:t>Nagvekar</a:t>
            </a:r>
            <a:endParaRPr lang="en-US" sz="2000" dirty="0"/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Nonthakit</a:t>
            </a:r>
            <a:r>
              <a:rPr lang="en-US" sz="2000" dirty="0"/>
              <a:t> </a:t>
            </a:r>
            <a:r>
              <a:rPr lang="en-US" sz="2000" dirty="0" err="1"/>
              <a:t>Chaiwong</a:t>
            </a:r>
            <a:r>
              <a:rPr lang="en-US" sz="2000" dirty="0"/>
              <a:t>	Ramya </a:t>
            </a:r>
            <a:r>
              <a:rPr lang="en-US" sz="2000" dirty="0" err="1"/>
              <a:t>Challa</a:t>
            </a:r>
            <a:endParaRPr lang="en-US" sz="2000" dirty="0"/>
          </a:p>
          <a:p>
            <a:pPr algn="l">
              <a:tabLst>
                <a:tab pos="2289175" algn="l"/>
                <a:tab pos="4572000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59145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32" name="TextBox 31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41" name="TextBox 40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44" name="TextBox 43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5A5A5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5A5A5A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 bwMode="auto">
          <a:xfrm>
            <a:off x="6668056" y="3842266"/>
            <a:ext cx="1180544" cy="1302327"/>
          </a:xfrm>
          <a:custGeom>
            <a:avLst/>
            <a:gdLst>
              <a:gd name="connsiteX0" fmla="*/ 1147156 w 1180544"/>
              <a:gd name="connsiteY0" fmla="*/ 0 h 1302327"/>
              <a:gd name="connsiteX1" fmla="*/ 1180407 w 1180544"/>
              <a:gd name="connsiteY1" fmla="*/ 155171 h 1302327"/>
              <a:gd name="connsiteX2" fmla="*/ 1124989 w 1180544"/>
              <a:gd name="connsiteY2" fmla="*/ 537556 h 1302327"/>
              <a:gd name="connsiteX3" fmla="*/ 1119447 w 1180544"/>
              <a:gd name="connsiteY3" fmla="*/ 554182 h 1302327"/>
              <a:gd name="connsiteX4" fmla="*/ 1102822 w 1180544"/>
              <a:gd name="connsiteY4" fmla="*/ 570807 h 1302327"/>
              <a:gd name="connsiteX5" fmla="*/ 1064029 w 1180544"/>
              <a:gd name="connsiteY5" fmla="*/ 615142 h 1302327"/>
              <a:gd name="connsiteX6" fmla="*/ 1047404 w 1180544"/>
              <a:gd name="connsiteY6" fmla="*/ 626226 h 1302327"/>
              <a:gd name="connsiteX7" fmla="*/ 1014153 w 1180544"/>
              <a:gd name="connsiteY7" fmla="*/ 637309 h 1302327"/>
              <a:gd name="connsiteX8" fmla="*/ 997527 w 1180544"/>
              <a:gd name="connsiteY8" fmla="*/ 642851 h 1302327"/>
              <a:gd name="connsiteX9" fmla="*/ 886691 w 1180544"/>
              <a:gd name="connsiteY9" fmla="*/ 659476 h 1302327"/>
              <a:gd name="connsiteX10" fmla="*/ 798022 w 1180544"/>
              <a:gd name="connsiteY10" fmla="*/ 676102 h 1302327"/>
              <a:gd name="connsiteX11" fmla="*/ 770313 w 1180544"/>
              <a:gd name="connsiteY11" fmla="*/ 681644 h 1302327"/>
              <a:gd name="connsiteX12" fmla="*/ 709353 w 1180544"/>
              <a:gd name="connsiteY12" fmla="*/ 687186 h 1302327"/>
              <a:gd name="connsiteX13" fmla="*/ 626225 w 1180544"/>
              <a:gd name="connsiteY13" fmla="*/ 692727 h 1302327"/>
              <a:gd name="connsiteX14" fmla="*/ 537556 w 1180544"/>
              <a:gd name="connsiteY14" fmla="*/ 703811 h 1302327"/>
              <a:gd name="connsiteX15" fmla="*/ 459971 w 1180544"/>
              <a:gd name="connsiteY15" fmla="*/ 714895 h 1302327"/>
              <a:gd name="connsiteX16" fmla="*/ 415636 w 1180544"/>
              <a:gd name="connsiteY16" fmla="*/ 725978 h 1302327"/>
              <a:gd name="connsiteX17" fmla="*/ 365760 w 1180544"/>
              <a:gd name="connsiteY17" fmla="*/ 737062 h 1302327"/>
              <a:gd name="connsiteX18" fmla="*/ 349135 w 1180544"/>
              <a:gd name="connsiteY18" fmla="*/ 748146 h 1302327"/>
              <a:gd name="connsiteX19" fmla="*/ 332509 w 1180544"/>
              <a:gd name="connsiteY19" fmla="*/ 753687 h 1302327"/>
              <a:gd name="connsiteX20" fmla="*/ 299258 w 1180544"/>
              <a:gd name="connsiteY20" fmla="*/ 775855 h 1302327"/>
              <a:gd name="connsiteX21" fmla="*/ 260465 w 1180544"/>
              <a:gd name="connsiteY21" fmla="*/ 792480 h 1302327"/>
              <a:gd name="connsiteX22" fmla="*/ 243840 w 1180544"/>
              <a:gd name="connsiteY22" fmla="*/ 809106 h 1302327"/>
              <a:gd name="connsiteX23" fmla="*/ 227215 w 1180544"/>
              <a:gd name="connsiteY23" fmla="*/ 814647 h 1302327"/>
              <a:gd name="connsiteX24" fmla="*/ 216131 w 1180544"/>
              <a:gd name="connsiteY24" fmla="*/ 831273 h 1302327"/>
              <a:gd name="connsiteX25" fmla="*/ 160713 w 1180544"/>
              <a:gd name="connsiteY25" fmla="*/ 870066 h 1302327"/>
              <a:gd name="connsiteX26" fmla="*/ 144087 w 1180544"/>
              <a:gd name="connsiteY26" fmla="*/ 881149 h 1302327"/>
              <a:gd name="connsiteX27" fmla="*/ 110836 w 1180544"/>
              <a:gd name="connsiteY27" fmla="*/ 903316 h 1302327"/>
              <a:gd name="connsiteX28" fmla="*/ 99753 w 1180544"/>
              <a:gd name="connsiteY28" fmla="*/ 919942 h 1302327"/>
              <a:gd name="connsiteX29" fmla="*/ 66502 w 1180544"/>
              <a:gd name="connsiteY29" fmla="*/ 947651 h 1302327"/>
              <a:gd name="connsiteX30" fmla="*/ 44335 w 1180544"/>
              <a:gd name="connsiteY30" fmla="*/ 980902 h 1302327"/>
              <a:gd name="connsiteX31" fmla="*/ 22167 w 1180544"/>
              <a:gd name="connsiteY31" fmla="*/ 1030778 h 1302327"/>
              <a:gd name="connsiteX32" fmla="*/ 5542 w 1180544"/>
              <a:gd name="connsiteY32" fmla="*/ 1080655 h 1302327"/>
              <a:gd name="connsiteX33" fmla="*/ 0 w 1180544"/>
              <a:gd name="connsiteY33" fmla="*/ 1097280 h 1302327"/>
              <a:gd name="connsiteX34" fmla="*/ 16625 w 1180544"/>
              <a:gd name="connsiteY34" fmla="*/ 1180407 h 1302327"/>
              <a:gd name="connsiteX35" fmla="*/ 60960 w 1180544"/>
              <a:gd name="connsiteY35" fmla="*/ 1230284 h 1302327"/>
              <a:gd name="connsiteX36" fmla="*/ 77585 w 1180544"/>
              <a:gd name="connsiteY36" fmla="*/ 1241367 h 1302327"/>
              <a:gd name="connsiteX37" fmla="*/ 94211 w 1180544"/>
              <a:gd name="connsiteY37" fmla="*/ 1257993 h 1302327"/>
              <a:gd name="connsiteX38" fmla="*/ 127462 w 1180544"/>
              <a:gd name="connsiteY38" fmla="*/ 1269076 h 1302327"/>
              <a:gd name="connsiteX39" fmla="*/ 160713 w 1180544"/>
              <a:gd name="connsiteY39" fmla="*/ 1280160 h 1302327"/>
              <a:gd name="connsiteX40" fmla="*/ 205047 w 1180544"/>
              <a:gd name="connsiteY40" fmla="*/ 1285702 h 1302327"/>
              <a:gd name="connsiteX41" fmla="*/ 238298 w 1180544"/>
              <a:gd name="connsiteY41" fmla="*/ 1296786 h 1302327"/>
              <a:gd name="connsiteX42" fmla="*/ 271549 w 1180544"/>
              <a:gd name="connsiteY42" fmla="*/ 1285702 h 1302327"/>
              <a:gd name="connsiteX43" fmla="*/ 282633 w 1180544"/>
              <a:gd name="connsiteY43" fmla="*/ 1302327 h 130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80544" h="1302327">
                <a:moveTo>
                  <a:pt x="1147156" y="0"/>
                </a:moveTo>
                <a:cubicBezTo>
                  <a:pt x="1158240" y="51724"/>
                  <a:pt x="1182586" y="102318"/>
                  <a:pt x="1180407" y="155171"/>
                </a:cubicBezTo>
                <a:cubicBezTo>
                  <a:pt x="1175101" y="283855"/>
                  <a:pt x="1144440" y="410240"/>
                  <a:pt x="1124989" y="537556"/>
                </a:cubicBezTo>
                <a:cubicBezTo>
                  <a:pt x="1124107" y="543331"/>
                  <a:pt x="1122687" y="549321"/>
                  <a:pt x="1119447" y="554182"/>
                </a:cubicBezTo>
                <a:cubicBezTo>
                  <a:pt x="1115100" y="560703"/>
                  <a:pt x="1107983" y="564909"/>
                  <a:pt x="1102822" y="570807"/>
                </a:cubicBezTo>
                <a:cubicBezTo>
                  <a:pt x="1086696" y="589237"/>
                  <a:pt x="1081772" y="600356"/>
                  <a:pt x="1064029" y="615142"/>
                </a:cubicBezTo>
                <a:cubicBezTo>
                  <a:pt x="1058912" y="619406"/>
                  <a:pt x="1053490" y="623521"/>
                  <a:pt x="1047404" y="626226"/>
                </a:cubicBezTo>
                <a:cubicBezTo>
                  <a:pt x="1036728" y="630971"/>
                  <a:pt x="1025237" y="633615"/>
                  <a:pt x="1014153" y="637309"/>
                </a:cubicBezTo>
                <a:cubicBezTo>
                  <a:pt x="1008611" y="639156"/>
                  <a:pt x="1003289" y="641891"/>
                  <a:pt x="997527" y="642851"/>
                </a:cubicBezTo>
                <a:cubicBezTo>
                  <a:pt x="840922" y="668953"/>
                  <a:pt x="1003301" y="642818"/>
                  <a:pt x="886691" y="659476"/>
                </a:cubicBezTo>
                <a:cubicBezTo>
                  <a:pt x="856461" y="663794"/>
                  <a:pt x="828240" y="670058"/>
                  <a:pt x="798022" y="676102"/>
                </a:cubicBezTo>
                <a:cubicBezTo>
                  <a:pt x="788786" y="677949"/>
                  <a:pt x="779694" y="680791"/>
                  <a:pt x="770313" y="681644"/>
                </a:cubicBezTo>
                <a:lnTo>
                  <a:pt x="709353" y="687186"/>
                </a:lnTo>
                <a:cubicBezTo>
                  <a:pt x="681664" y="689316"/>
                  <a:pt x="653867" y="690052"/>
                  <a:pt x="626225" y="692727"/>
                </a:cubicBezTo>
                <a:cubicBezTo>
                  <a:pt x="596577" y="695596"/>
                  <a:pt x="567043" y="699598"/>
                  <a:pt x="537556" y="703811"/>
                </a:cubicBezTo>
                <a:cubicBezTo>
                  <a:pt x="511694" y="707506"/>
                  <a:pt x="485315" y="708559"/>
                  <a:pt x="459971" y="714895"/>
                </a:cubicBezTo>
                <a:cubicBezTo>
                  <a:pt x="445193" y="718589"/>
                  <a:pt x="430573" y="722990"/>
                  <a:pt x="415636" y="725978"/>
                </a:cubicBezTo>
                <a:cubicBezTo>
                  <a:pt x="380458" y="733014"/>
                  <a:pt x="397065" y="729235"/>
                  <a:pt x="365760" y="737062"/>
                </a:cubicBezTo>
                <a:cubicBezTo>
                  <a:pt x="360218" y="740757"/>
                  <a:pt x="355092" y="745167"/>
                  <a:pt x="349135" y="748146"/>
                </a:cubicBezTo>
                <a:cubicBezTo>
                  <a:pt x="343910" y="750758"/>
                  <a:pt x="337616" y="750850"/>
                  <a:pt x="332509" y="753687"/>
                </a:cubicBezTo>
                <a:cubicBezTo>
                  <a:pt x="320864" y="760156"/>
                  <a:pt x="311896" y="771643"/>
                  <a:pt x="299258" y="775855"/>
                </a:cubicBezTo>
                <a:cubicBezTo>
                  <a:pt x="274795" y="784008"/>
                  <a:pt x="287858" y="778784"/>
                  <a:pt x="260465" y="792480"/>
                </a:cubicBezTo>
                <a:cubicBezTo>
                  <a:pt x="254923" y="798022"/>
                  <a:pt x="250361" y="804759"/>
                  <a:pt x="243840" y="809106"/>
                </a:cubicBezTo>
                <a:cubicBezTo>
                  <a:pt x="238980" y="812346"/>
                  <a:pt x="231776" y="810998"/>
                  <a:pt x="227215" y="814647"/>
                </a:cubicBezTo>
                <a:cubicBezTo>
                  <a:pt x="222014" y="818808"/>
                  <a:pt x="220841" y="826563"/>
                  <a:pt x="216131" y="831273"/>
                </a:cubicBezTo>
                <a:cubicBezTo>
                  <a:pt x="207928" y="839476"/>
                  <a:pt x="166139" y="866449"/>
                  <a:pt x="160713" y="870066"/>
                </a:cubicBezTo>
                <a:cubicBezTo>
                  <a:pt x="155171" y="873761"/>
                  <a:pt x="148797" y="876439"/>
                  <a:pt x="144087" y="881149"/>
                </a:cubicBezTo>
                <a:cubicBezTo>
                  <a:pt x="123331" y="901906"/>
                  <a:pt x="134897" y="895297"/>
                  <a:pt x="110836" y="903316"/>
                </a:cubicBezTo>
                <a:cubicBezTo>
                  <a:pt x="107142" y="908858"/>
                  <a:pt x="104463" y="915232"/>
                  <a:pt x="99753" y="919942"/>
                </a:cubicBezTo>
                <a:cubicBezTo>
                  <a:pt x="67731" y="951965"/>
                  <a:pt x="98280" y="906794"/>
                  <a:pt x="66502" y="947651"/>
                </a:cubicBezTo>
                <a:cubicBezTo>
                  <a:pt x="58324" y="958166"/>
                  <a:pt x="48548" y="968265"/>
                  <a:pt x="44335" y="980902"/>
                </a:cubicBezTo>
                <a:cubicBezTo>
                  <a:pt x="31145" y="1020472"/>
                  <a:pt x="39732" y="1004432"/>
                  <a:pt x="22167" y="1030778"/>
                </a:cubicBezTo>
                <a:lnTo>
                  <a:pt x="5542" y="1080655"/>
                </a:lnTo>
                <a:lnTo>
                  <a:pt x="0" y="1097280"/>
                </a:lnTo>
                <a:cubicBezTo>
                  <a:pt x="2143" y="1116567"/>
                  <a:pt x="3528" y="1160761"/>
                  <a:pt x="16625" y="1180407"/>
                </a:cubicBezTo>
                <a:cubicBezTo>
                  <a:pt x="29951" y="1200396"/>
                  <a:pt x="38184" y="1215101"/>
                  <a:pt x="60960" y="1230284"/>
                </a:cubicBezTo>
                <a:cubicBezTo>
                  <a:pt x="66502" y="1233978"/>
                  <a:pt x="72468" y="1237103"/>
                  <a:pt x="77585" y="1241367"/>
                </a:cubicBezTo>
                <a:cubicBezTo>
                  <a:pt x="83606" y="1246384"/>
                  <a:pt x="87360" y="1254187"/>
                  <a:pt x="94211" y="1257993"/>
                </a:cubicBezTo>
                <a:cubicBezTo>
                  <a:pt x="104424" y="1263667"/>
                  <a:pt x="116378" y="1265382"/>
                  <a:pt x="127462" y="1269076"/>
                </a:cubicBezTo>
                <a:lnTo>
                  <a:pt x="160713" y="1280160"/>
                </a:lnTo>
                <a:lnTo>
                  <a:pt x="205047" y="1285702"/>
                </a:lnTo>
                <a:cubicBezTo>
                  <a:pt x="216131" y="1289397"/>
                  <a:pt x="227214" y="1300481"/>
                  <a:pt x="238298" y="1296786"/>
                </a:cubicBezTo>
                <a:lnTo>
                  <a:pt x="271549" y="1285702"/>
                </a:lnTo>
                <a:lnTo>
                  <a:pt x="282633" y="1302327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274320" y="3227832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33417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32" name="TextBox 31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41" name="TextBox 40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44" name="TextBox 43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5A5A5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5A5A5A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 bwMode="auto">
          <a:xfrm>
            <a:off x="6668056" y="3842266"/>
            <a:ext cx="1180544" cy="1302327"/>
          </a:xfrm>
          <a:custGeom>
            <a:avLst/>
            <a:gdLst>
              <a:gd name="connsiteX0" fmla="*/ 1147156 w 1180544"/>
              <a:gd name="connsiteY0" fmla="*/ 0 h 1302327"/>
              <a:gd name="connsiteX1" fmla="*/ 1180407 w 1180544"/>
              <a:gd name="connsiteY1" fmla="*/ 155171 h 1302327"/>
              <a:gd name="connsiteX2" fmla="*/ 1124989 w 1180544"/>
              <a:gd name="connsiteY2" fmla="*/ 537556 h 1302327"/>
              <a:gd name="connsiteX3" fmla="*/ 1119447 w 1180544"/>
              <a:gd name="connsiteY3" fmla="*/ 554182 h 1302327"/>
              <a:gd name="connsiteX4" fmla="*/ 1102822 w 1180544"/>
              <a:gd name="connsiteY4" fmla="*/ 570807 h 1302327"/>
              <a:gd name="connsiteX5" fmla="*/ 1064029 w 1180544"/>
              <a:gd name="connsiteY5" fmla="*/ 615142 h 1302327"/>
              <a:gd name="connsiteX6" fmla="*/ 1047404 w 1180544"/>
              <a:gd name="connsiteY6" fmla="*/ 626226 h 1302327"/>
              <a:gd name="connsiteX7" fmla="*/ 1014153 w 1180544"/>
              <a:gd name="connsiteY7" fmla="*/ 637309 h 1302327"/>
              <a:gd name="connsiteX8" fmla="*/ 997527 w 1180544"/>
              <a:gd name="connsiteY8" fmla="*/ 642851 h 1302327"/>
              <a:gd name="connsiteX9" fmla="*/ 886691 w 1180544"/>
              <a:gd name="connsiteY9" fmla="*/ 659476 h 1302327"/>
              <a:gd name="connsiteX10" fmla="*/ 798022 w 1180544"/>
              <a:gd name="connsiteY10" fmla="*/ 676102 h 1302327"/>
              <a:gd name="connsiteX11" fmla="*/ 770313 w 1180544"/>
              <a:gd name="connsiteY11" fmla="*/ 681644 h 1302327"/>
              <a:gd name="connsiteX12" fmla="*/ 709353 w 1180544"/>
              <a:gd name="connsiteY12" fmla="*/ 687186 h 1302327"/>
              <a:gd name="connsiteX13" fmla="*/ 626225 w 1180544"/>
              <a:gd name="connsiteY13" fmla="*/ 692727 h 1302327"/>
              <a:gd name="connsiteX14" fmla="*/ 537556 w 1180544"/>
              <a:gd name="connsiteY14" fmla="*/ 703811 h 1302327"/>
              <a:gd name="connsiteX15" fmla="*/ 459971 w 1180544"/>
              <a:gd name="connsiteY15" fmla="*/ 714895 h 1302327"/>
              <a:gd name="connsiteX16" fmla="*/ 415636 w 1180544"/>
              <a:gd name="connsiteY16" fmla="*/ 725978 h 1302327"/>
              <a:gd name="connsiteX17" fmla="*/ 365760 w 1180544"/>
              <a:gd name="connsiteY17" fmla="*/ 737062 h 1302327"/>
              <a:gd name="connsiteX18" fmla="*/ 349135 w 1180544"/>
              <a:gd name="connsiteY18" fmla="*/ 748146 h 1302327"/>
              <a:gd name="connsiteX19" fmla="*/ 332509 w 1180544"/>
              <a:gd name="connsiteY19" fmla="*/ 753687 h 1302327"/>
              <a:gd name="connsiteX20" fmla="*/ 299258 w 1180544"/>
              <a:gd name="connsiteY20" fmla="*/ 775855 h 1302327"/>
              <a:gd name="connsiteX21" fmla="*/ 260465 w 1180544"/>
              <a:gd name="connsiteY21" fmla="*/ 792480 h 1302327"/>
              <a:gd name="connsiteX22" fmla="*/ 243840 w 1180544"/>
              <a:gd name="connsiteY22" fmla="*/ 809106 h 1302327"/>
              <a:gd name="connsiteX23" fmla="*/ 227215 w 1180544"/>
              <a:gd name="connsiteY23" fmla="*/ 814647 h 1302327"/>
              <a:gd name="connsiteX24" fmla="*/ 216131 w 1180544"/>
              <a:gd name="connsiteY24" fmla="*/ 831273 h 1302327"/>
              <a:gd name="connsiteX25" fmla="*/ 160713 w 1180544"/>
              <a:gd name="connsiteY25" fmla="*/ 870066 h 1302327"/>
              <a:gd name="connsiteX26" fmla="*/ 144087 w 1180544"/>
              <a:gd name="connsiteY26" fmla="*/ 881149 h 1302327"/>
              <a:gd name="connsiteX27" fmla="*/ 110836 w 1180544"/>
              <a:gd name="connsiteY27" fmla="*/ 903316 h 1302327"/>
              <a:gd name="connsiteX28" fmla="*/ 99753 w 1180544"/>
              <a:gd name="connsiteY28" fmla="*/ 919942 h 1302327"/>
              <a:gd name="connsiteX29" fmla="*/ 66502 w 1180544"/>
              <a:gd name="connsiteY29" fmla="*/ 947651 h 1302327"/>
              <a:gd name="connsiteX30" fmla="*/ 44335 w 1180544"/>
              <a:gd name="connsiteY30" fmla="*/ 980902 h 1302327"/>
              <a:gd name="connsiteX31" fmla="*/ 22167 w 1180544"/>
              <a:gd name="connsiteY31" fmla="*/ 1030778 h 1302327"/>
              <a:gd name="connsiteX32" fmla="*/ 5542 w 1180544"/>
              <a:gd name="connsiteY32" fmla="*/ 1080655 h 1302327"/>
              <a:gd name="connsiteX33" fmla="*/ 0 w 1180544"/>
              <a:gd name="connsiteY33" fmla="*/ 1097280 h 1302327"/>
              <a:gd name="connsiteX34" fmla="*/ 16625 w 1180544"/>
              <a:gd name="connsiteY34" fmla="*/ 1180407 h 1302327"/>
              <a:gd name="connsiteX35" fmla="*/ 60960 w 1180544"/>
              <a:gd name="connsiteY35" fmla="*/ 1230284 h 1302327"/>
              <a:gd name="connsiteX36" fmla="*/ 77585 w 1180544"/>
              <a:gd name="connsiteY36" fmla="*/ 1241367 h 1302327"/>
              <a:gd name="connsiteX37" fmla="*/ 94211 w 1180544"/>
              <a:gd name="connsiteY37" fmla="*/ 1257993 h 1302327"/>
              <a:gd name="connsiteX38" fmla="*/ 127462 w 1180544"/>
              <a:gd name="connsiteY38" fmla="*/ 1269076 h 1302327"/>
              <a:gd name="connsiteX39" fmla="*/ 160713 w 1180544"/>
              <a:gd name="connsiteY39" fmla="*/ 1280160 h 1302327"/>
              <a:gd name="connsiteX40" fmla="*/ 205047 w 1180544"/>
              <a:gd name="connsiteY40" fmla="*/ 1285702 h 1302327"/>
              <a:gd name="connsiteX41" fmla="*/ 238298 w 1180544"/>
              <a:gd name="connsiteY41" fmla="*/ 1296786 h 1302327"/>
              <a:gd name="connsiteX42" fmla="*/ 271549 w 1180544"/>
              <a:gd name="connsiteY42" fmla="*/ 1285702 h 1302327"/>
              <a:gd name="connsiteX43" fmla="*/ 282633 w 1180544"/>
              <a:gd name="connsiteY43" fmla="*/ 1302327 h 130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80544" h="1302327">
                <a:moveTo>
                  <a:pt x="1147156" y="0"/>
                </a:moveTo>
                <a:cubicBezTo>
                  <a:pt x="1158240" y="51724"/>
                  <a:pt x="1182586" y="102318"/>
                  <a:pt x="1180407" y="155171"/>
                </a:cubicBezTo>
                <a:cubicBezTo>
                  <a:pt x="1175101" y="283855"/>
                  <a:pt x="1144440" y="410240"/>
                  <a:pt x="1124989" y="537556"/>
                </a:cubicBezTo>
                <a:cubicBezTo>
                  <a:pt x="1124107" y="543331"/>
                  <a:pt x="1122687" y="549321"/>
                  <a:pt x="1119447" y="554182"/>
                </a:cubicBezTo>
                <a:cubicBezTo>
                  <a:pt x="1115100" y="560703"/>
                  <a:pt x="1107983" y="564909"/>
                  <a:pt x="1102822" y="570807"/>
                </a:cubicBezTo>
                <a:cubicBezTo>
                  <a:pt x="1086696" y="589237"/>
                  <a:pt x="1081772" y="600356"/>
                  <a:pt x="1064029" y="615142"/>
                </a:cubicBezTo>
                <a:cubicBezTo>
                  <a:pt x="1058912" y="619406"/>
                  <a:pt x="1053490" y="623521"/>
                  <a:pt x="1047404" y="626226"/>
                </a:cubicBezTo>
                <a:cubicBezTo>
                  <a:pt x="1036728" y="630971"/>
                  <a:pt x="1025237" y="633615"/>
                  <a:pt x="1014153" y="637309"/>
                </a:cubicBezTo>
                <a:cubicBezTo>
                  <a:pt x="1008611" y="639156"/>
                  <a:pt x="1003289" y="641891"/>
                  <a:pt x="997527" y="642851"/>
                </a:cubicBezTo>
                <a:cubicBezTo>
                  <a:pt x="840922" y="668953"/>
                  <a:pt x="1003301" y="642818"/>
                  <a:pt x="886691" y="659476"/>
                </a:cubicBezTo>
                <a:cubicBezTo>
                  <a:pt x="856461" y="663794"/>
                  <a:pt x="828240" y="670058"/>
                  <a:pt x="798022" y="676102"/>
                </a:cubicBezTo>
                <a:cubicBezTo>
                  <a:pt x="788786" y="677949"/>
                  <a:pt x="779694" y="680791"/>
                  <a:pt x="770313" y="681644"/>
                </a:cubicBezTo>
                <a:lnTo>
                  <a:pt x="709353" y="687186"/>
                </a:lnTo>
                <a:cubicBezTo>
                  <a:pt x="681664" y="689316"/>
                  <a:pt x="653867" y="690052"/>
                  <a:pt x="626225" y="692727"/>
                </a:cubicBezTo>
                <a:cubicBezTo>
                  <a:pt x="596577" y="695596"/>
                  <a:pt x="567043" y="699598"/>
                  <a:pt x="537556" y="703811"/>
                </a:cubicBezTo>
                <a:cubicBezTo>
                  <a:pt x="511694" y="707506"/>
                  <a:pt x="485315" y="708559"/>
                  <a:pt x="459971" y="714895"/>
                </a:cubicBezTo>
                <a:cubicBezTo>
                  <a:pt x="445193" y="718589"/>
                  <a:pt x="430573" y="722990"/>
                  <a:pt x="415636" y="725978"/>
                </a:cubicBezTo>
                <a:cubicBezTo>
                  <a:pt x="380458" y="733014"/>
                  <a:pt x="397065" y="729235"/>
                  <a:pt x="365760" y="737062"/>
                </a:cubicBezTo>
                <a:cubicBezTo>
                  <a:pt x="360218" y="740757"/>
                  <a:pt x="355092" y="745167"/>
                  <a:pt x="349135" y="748146"/>
                </a:cubicBezTo>
                <a:cubicBezTo>
                  <a:pt x="343910" y="750758"/>
                  <a:pt x="337616" y="750850"/>
                  <a:pt x="332509" y="753687"/>
                </a:cubicBezTo>
                <a:cubicBezTo>
                  <a:pt x="320864" y="760156"/>
                  <a:pt x="311896" y="771643"/>
                  <a:pt x="299258" y="775855"/>
                </a:cubicBezTo>
                <a:cubicBezTo>
                  <a:pt x="274795" y="784008"/>
                  <a:pt x="287858" y="778784"/>
                  <a:pt x="260465" y="792480"/>
                </a:cubicBezTo>
                <a:cubicBezTo>
                  <a:pt x="254923" y="798022"/>
                  <a:pt x="250361" y="804759"/>
                  <a:pt x="243840" y="809106"/>
                </a:cubicBezTo>
                <a:cubicBezTo>
                  <a:pt x="238980" y="812346"/>
                  <a:pt x="231776" y="810998"/>
                  <a:pt x="227215" y="814647"/>
                </a:cubicBezTo>
                <a:cubicBezTo>
                  <a:pt x="222014" y="818808"/>
                  <a:pt x="220841" y="826563"/>
                  <a:pt x="216131" y="831273"/>
                </a:cubicBezTo>
                <a:cubicBezTo>
                  <a:pt x="207928" y="839476"/>
                  <a:pt x="166139" y="866449"/>
                  <a:pt x="160713" y="870066"/>
                </a:cubicBezTo>
                <a:cubicBezTo>
                  <a:pt x="155171" y="873761"/>
                  <a:pt x="148797" y="876439"/>
                  <a:pt x="144087" y="881149"/>
                </a:cubicBezTo>
                <a:cubicBezTo>
                  <a:pt x="123331" y="901906"/>
                  <a:pt x="134897" y="895297"/>
                  <a:pt x="110836" y="903316"/>
                </a:cubicBezTo>
                <a:cubicBezTo>
                  <a:pt x="107142" y="908858"/>
                  <a:pt x="104463" y="915232"/>
                  <a:pt x="99753" y="919942"/>
                </a:cubicBezTo>
                <a:cubicBezTo>
                  <a:pt x="67731" y="951965"/>
                  <a:pt x="98280" y="906794"/>
                  <a:pt x="66502" y="947651"/>
                </a:cubicBezTo>
                <a:cubicBezTo>
                  <a:pt x="58324" y="958166"/>
                  <a:pt x="48548" y="968265"/>
                  <a:pt x="44335" y="980902"/>
                </a:cubicBezTo>
                <a:cubicBezTo>
                  <a:pt x="31145" y="1020472"/>
                  <a:pt x="39732" y="1004432"/>
                  <a:pt x="22167" y="1030778"/>
                </a:cubicBezTo>
                <a:lnTo>
                  <a:pt x="5542" y="1080655"/>
                </a:lnTo>
                <a:lnTo>
                  <a:pt x="0" y="1097280"/>
                </a:lnTo>
                <a:cubicBezTo>
                  <a:pt x="2143" y="1116567"/>
                  <a:pt x="3528" y="1160761"/>
                  <a:pt x="16625" y="1180407"/>
                </a:cubicBezTo>
                <a:cubicBezTo>
                  <a:pt x="29951" y="1200396"/>
                  <a:pt x="38184" y="1215101"/>
                  <a:pt x="60960" y="1230284"/>
                </a:cubicBezTo>
                <a:cubicBezTo>
                  <a:pt x="66502" y="1233978"/>
                  <a:pt x="72468" y="1237103"/>
                  <a:pt x="77585" y="1241367"/>
                </a:cubicBezTo>
                <a:cubicBezTo>
                  <a:pt x="83606" y="1246384"/>
                  <a:pt x="87360" y="1254187"/>
                  <a:pt x="94211" y="1257993"/>
                </a:cubicBezTo>
                <a:cubicBezTo>
                  <a:pt x="104424" y="1263667"/>
                  <a:pt x="116378" y="1265382"/>
                  <a:pt x="127462" y="1269076"/>
                </a:cubicBezTo>
                <a:lnTo>
                  <a:pt x="160713" y="1280160"/>
                </a:lnTo>
                <a:lnTo>
                  <a:pt x="205047" y="1285702"/>
                </a:lnTo>
                <a:cubicBezTo>
                  <a:pt x="216131" y="1289397"/>
                  <a:pt x="227214" y="1300481"/>
                  <a:pt x="238298" y="1296786"/>
                </a:cubicBezTo>
                <a:lnTo>
                  <a:pt x="271549" y="1285702"/>
                </a:lnTo>
                <a:lnTo>
                  <a:pt x="282633" y="1302327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74320" y="347472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724681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32" name="TextBox 31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41" name="TextBox 40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44" name="TextBox 43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5A5A5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5A5A5A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 bwMode="auto">
          <a:xfrm>
            <a:off x="6668056" y="3842266"/>
            <a:ext cx="1180544" cy="1302327"/>
          </a:xfrm>
          <a:custGeom>
            <a:avLst/>
            <a:gdLst>
              <a:gd name="connsiteX0" fmla="*/ 1147156 w 1180544"/>
              <a:gd name="connsiteY0" fmla="*/ 0 h 1302327"/>
              <a:gd name="connsiteX1" fmla="*/ 1180407 w 1180544"/>
              <a:gd name="connsiteY1" fmla="*/ 155171 h 1302327"/>
              <a:gd name="connsiteX2" fmla="*/ 1124989 w 1180544"/>
              <a:gd name="connsiteY2" fmla="*/ 537556 h 1302327"/>
              <a:gd name="connsiteX3" fmla="*/ 1119447 w 1180544"/>
              <a:gd name="connsiteY3" fmla="*/ 554182 h 1302327"/>
              <a:gd name="connsiteX4" fmla="*/ 1102822 w 1180544"/>
              <a:gd name="connsiteY4" fmla="*/ 570807 h 1302327"/>
              <a:gd name="connsiteX5" fmla="*/ 1064029 w 1180544"/>
              <a:gd name="connsiteY5" fmla="*/ 615142 h 1302327"/>
              <a:gd name="connsiteX6" fmla="*/ 1047404 w 1180544"/>
              <a:gd name="connsiteY6" fmla="*/ 626226 h 1302327"/>
              <a:gd name="connsiteX7" fmla="*/ 1014153 w 1180544"/>
              <a:gd name="connsiteY7" fmla="*/ 637309 h 1302327"/>
              <a:gd name="connsiteX8" fmla="*/ 997527 w 1180544"/>
              <a:gd name="connsiteY8" fmla="*/ 642851 h 1302327"/>
              <a:gd name="connsiteX9" fmla="*/ 886691 w 1180544"/>
              <a:gd name="connsiteY9" fmla="*/ 659476 h 1302327"/>
              <a:gd name="connsiteX10" fmla="*/ 798022 w 1180544"/>
              <a:gd name="connsiteY10" fmla="*/ 676102 h 1302327"/>
              <a:gd name="connsiteX11" fmla="*/ 770313 w 1180544"/>
              <a:gd name="connsiteY11" fmla="*/ 681644 h 1302327"/>
              <a:gd name="connsiteX12" fmla="*/ 709353 w 1180544"/>
              <a:gd name="connsiteY12" fmla="*/ 687186 h 1302327"/>
              <a:gd name="connsiteX13" fmla="*/ 626225 w 1180544"/>
              <a:gd name="connsiteY13" fmla="*/ 692727 h 1302327"/>
              <a:gd name="connsiteX14" fmla="*/ 537556 w 1180544"/>
              <a:gd name="connsiteY14" fmla="*/ 703811 h 1302327"/>
              <a:gd name="connsiteX15" fmla="*/ 459971 w 1180544"/>
              <a:gd name="connsiteY15" fmla="*/ 714895 h 1302327"/>
              <a:gd name="connsiteX16" fmla="*/ 415636 w 1180544"/>
              <a:gd name="connsiteY16" fmla="*/ 725978 h 1302327"/>
              <a:gd name="connsiteX17" fmla="*/ 365760 w 1180544"/>
              <a:gd name="connsiteY17" fmla="*/ 737062 h 1302327"/>
              <a:gd name="connsiteX18" fmla="*/ 349135 w 1180544"/>
              <a:gd name="connsiteY18" fmla="*/ 748146 h 1302327"/>
              <a:gd name="connsiteX19" fmla="*/ 332509 w 1180544"/>
              <a:gd name="connsiteY19" fmla="*/ 753687 h 1302327"/>
              <a:gd name="connsiteX20" fmla="*/ 299258 w 1180544"/>
              <a:gd name="connsiteY20" fmla="*/ 775855 h 1302327"/>
              <a:gd name="connsiteX21" fmla="*/ 260465 w 1180544"/>
              <a:gd name="connsiteY21" fmla="*/ 792480 h 1302327"/>
              <a:gd name="connsiteX22" fmla="*/ 243840 w 1180544"/>
              <a:gd name="connsiteY22" fmla="*/ 809106 h 1302327"/>
              <a:gd name="connsiteX23" fmla="*/ 227215 w 1180544"/>
              <a:gd name="connsiteY23" fmla="*/ 814647 h 1302327"/>
              <a:gd name="connsiteX24" fmla="*/ 216131 w 1180544"/>
              <a:gd name="connsiteY24" fmla="*/ 831273 h 1302327"/>
              <a:gd name="connsiteX25" fmla="*/ 160713 w 1180544"/>
              <a:gd name="connsiteY25" fmla="*/ 870066 h 1302327"/>
              <a:gd name="connsiteX26" fmla="*/ 144087 w 1180544"/>
              <a:gd name="connsiteY26" fmla="*/ 881149 h 1302327"/>
              <a:gd name="connsiteX27" fmla="*/ 110836 w 1180544"/>
              <a:gd name="connsiteY27" fmla="*/ 903316 h 1302327"/>
              <a:gd name="connsiteX28" fmla="*/ 99753 w 1180544"/>
              <a:gd name="connsiteY28" fmla="*/ 919942 h 1302327"/>
              <a:gd name="connsiteX29" fmla="*/ 66502 w 1180544"/>
              <a:gd name="connsiteY29" fmla="*/ 947651 h 1302327"/>
              <a:gd name="connsiteX30" fmla="*/ 44335 w 1180544"/>
              <a:gd name="connsiteY30" fmla="*/ 980902 h 1302327"/>
              <a:gd name="connsiteX31" fmla="*/ 22167 w 1180544"/>
              <a:gd name="connsiteY31" fmla="*/ 1030778 h 1302327"/>
              <a:gd name="connsiteX32" fmla="*/ 5542 w 1180544"/>
              <a:gd name="connsiteY32" fmla="*/ 1080655 h 1302327"/>
              <a:gd name="connsiteX33" fmla="*/ 0 w 1180544"/>
              <a:gd name="connsiteY33" fmla="*/ 1097280 h 1302327"/>
              <a:gd name="connsiteX34" fmla="*/ 16625 w 1180544"/>
              <a:gd name="connsiteY34" fmla="*/ 1180407 h 1302327"/>
              <a:gd name="connsiteX35" fmla="*/ 60960 w 1180544"/>
              <a:gd name="connsiteY35" fmla="*/ 1230284 h 1302327"/>
              <a:gd name="connsiteX36" fmla="*/ 77585 w 1180544"/>
              <a:gd name="connsiteY36" fmla="*/ 1241367 h 1302327"/>
              <a:gd name="connsiteX37" fmla="*/ 94211 w 1180544"/>
              <a:gd name="connsiteY37" fmla="*/ 1257993 h 1302327"/>
              <a:gd name="connsiteX38" fmla="*/ 127462 w 1180544"/>
              <a:gd name="connsiteY38" fmla="*/ 1269076 h 1302327"/>
              <a:gd name="connsiteX39" fmla="*/ 160713 w 1180544"/>
              <a:gd name="connsiteY39" fmla="*/ 1280160 h 1302327"/>
              <a:gd name="connsiteX40" fmla="*/ 205047 w 1180544"/>
              <a:gd name="connsiteY40" fmla="*/ 1285702 h 1302327"/>
              <a:gd name="connsiteX41" fmla="*/ 238298 w 1180544"/>
              <a:gd name="connsiteY41" fmla="*/ 1296786 h 1302327"/>
              <a:gd name="connsiteX42" fmla="*/ 271549 w 1180544"/>
              <a:gd name="connsiteY42" fmla="*/ 1285702 h 1302327"/>
              <a:gd name="connsiteX43" fmla="*/ 282633 w 1180544"/>
              <a:gd name="connsiteY43" fmla="*/ 1302327 h 130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80544" h="1302327">
                <a:moveTo>
                  <a:pt x="1147156" y="0"/>
                </a:moveTo>
                <a:cubicBezTo>
                  <a:pt x="1158240" y="51724"/>
                  <a:pt x="1182586" y="102318"/>
                  <a:pt x="1180407" y="155171"/>
                </a:cubicBezTo>
                <a:cubicBezTo>
                  <a:pt x="1175101" y="283855"/>
                  <a:pt x="1144440" y="410240"/>
                  <a:pt x="1124989" y="537556"/>
                </a:cubicBezTo>
                <a:cubicBezTo>
                  <a:pt x="1124107" y="543331"/>
                  <a:pt x="1122687" y="549321"/>
                  <a:pt x="1119447" y="554182"/>
                </a:cubicBezTo>
                <a:cubicBezTo>
                  <a:pt x="1115100" y="560703"/>
                  <a:pt x="1107983" y="564909"/>
                  <a:pt x="1102822" y="570807"/>
                </a:cubicBezTo>
                <a:cubicBezTo>
                  <a:pt x="1086696" y="589237"/>
                  <a:pt x="1081772" y="600356"/>
                  <a:pt x="1064029" y="615142"/>
                </a:cubicBezTo>
                <a:cubicBezTo>
                  <a:pt x="1058912" y="619406"/>
                  <a:pt x="1053490" y="623521"/>
                  <a:pt x="1047404" y="626226"/>
                </a:cubicBezTo>
                <a:cubicBezTo>
                  <a:pt x="1036728" y="630971"/>
                  <a:pt x="1025237" y="633615"/>
                  <a:pt x="1014153" y="637309"/>
                </a:cubicBezTo>
                <a:cubicBezTo>
                  <a:pt x="1008611" y="639156"/>
                  <a:pt x="1003289" y="641891"/>
                  <a:pt x="997527" y="642851"/>
                </a:cubicBezTo>
                <a:cubicBezTo>
                  <a:pt x="840922" y="668953"/>
                  <a:pt x="1003301" y="642818"/>
                  <a:pt x="886691" y="659476"/>
                </a:cubicBezTo>
                <a:cubicBezTo>
                  <a:pt x="856461" y="663794"/>
                  <a:pt x="828240" y="670058"/>
                  <a:pt x="798022" y="676102"/>
                </a:cubicBezTo>
                <a:cubicBezTo>
                  <a:pt x="788786" y="677949"/>
                  <a:pt x="779694" y="680791"/>
                  <a:pt x="770313" y="681644"/>
                </a:cubicBezTo>
                <a:lnTo>
                  <a:pt x="709353" y="687186"/>
                </a:lnTo>
                <a:cubicBezTo>
                  <a:pt x="681664" y="689316"/>
                  <a:pt x="653867" y="690052"/>
                  <a:pt x="626225" y="692727"/>
                </a:cubicBezTo>
                <a:cubicBezTo>
                  <a:pt x="596577" y="695596"/>
                  <a:pt x="567043" y="699598"/>
                  <a:pt x="537556" y="703811"/>
                </a:cubicBezTo>
                <a:cubicBezTo>
                  <a:pt x="511694" y="707506"/>
                  <a:pt x="485315" y="708559"/>
                  <a:pt x="459971" y="714895"/>
                </a:cubicBezTo>
                <a:cubicBezTo>
                  <a:pt x="445193" y="718589"/>
                  <a:pt x="430573" y="722990"/>
                  <a:pt x="415636" y="725978"/>
                </a:cubicBezTo>
                <a:cubicBezTo>
                  <a:pt x="380458" y="733014"/>
                  <a:pt x="397065" y="729235"/>
                  <a:pt x="365760" y="737062"/>
                </a:cubicBezTo>
                <a:cubicBezTo>
                  <a:pt x="360218" y="740757"/>
                  <a:pt x="355092" y="745167"/>
                  <a:pt x="349135" y="748146"/>
                </a:cubicBezTo>
                <a:cubicBezTo>
                  <a:pt x="343910" y="750758"/>
                  <a:pt x="337616" y="750850"/>
                  <a:pt x="332509" y="753687"/>
                </a:cubicBezTo>
                <a:cubicBezTo>
                  <a:pt x="320864" y="760156"/>
                  <a:pt x="311896" y="771643"/>
                  <a:pt x="299258" y="775855"/>
                </a:cubicBezTo>
                <a:cubicBezTo>
                  <a:pt x="274795" y="784008"/>
                  <a:pt x="287858" y="778784"/>
                  <a:pt x="260465" y="792480"/>
                </a:cubicBezTo>
                <a:cubicBezTo>
                  <a:pt x="254923" y="798022"/>
                  <a:pt x="250361" y="804759"/>
                  <a:pt x="243840" y="809106"/>
                </a:cubicBezTo>
                <a:cubicBezTo>
                  <a:pt x="238980" y="812346"/>
                  <a:pt x="231776" y="810998"/>
                  <a:pt x="227215" y="814647"/>
                </a:cubicBezTo>
                <a:cubicBezTo>
                  <a:pt x="222014" y="818808"/>
                  <a:pt x="220841" y="826563"/>
                  <a:pt x="216131" y="831273"/>
                </a:cubicBezTo>
                <a:cubicBezTo>
                  <a:pt x="207928" y="839476"/>
                  <a:pt x="166139" y="866449"/>
                  <a:pt x="160713" y="870066"/>
                </a:cubicBezTo>
                <a:cubicBezTo>
                  <a:pt x="155171" y="873761"/>
                  <a:pt x="148797" y="876439"/>
                  <a:pt x="144087" y="881149"/>
                </a:cubicBezTo>
                <a:cubicBezTo>
                  <a:pt x="123331" y="901906"/>
                  <a:pt x="134897" y="895297"/>
                  <a:pt x="110836" y="903316"/>
                </a:cubicBezTo>
                <a:cubicBezTo>
                  <a:pt x="107142" y="908858"/>
                  <a:pt x="104463" y="915232"/>
                  <a:pt x="99753" y="919942"/>
                </a:cubicBezTo>
                <a:cubicBezTo>
                  <a:pt x="67731" y="951965"/>
                  <a:pt x="98280" y="906794"/>
                  <a:pt x="66502" y="947651"/>
                </a:cubicBezTo>
                <a:cubicBezTo>
                  <a:pt x="58324" y="958166"/>
                  <a:pt x="48548" y="968265"/>
                  <a:pt x="44335" y="980902"/>
                </a:cubicBezTo>
                <a:cubicBezTo>
                  <a:pt x="31145" y="1020472"/>
                  <a:pt x="39732" y="1004432"/>
                  <a:pt x="22167" y="1030778"/>
                </a:cubicBezTo>
                <a:lnTo>
                  <a:pt x="5542" y="1080655"/>
                </a:lnTo>
                <a:lnTo>
                  <a:pt x="0" y="1097280"/>
                </a:lnTo>
                <a:cubicBezTo>
                  <a:pt x="2143" y="1116567"/>
                  <a:pt x="3528" y="1160761"/>
                  <a:pt x="16625" y="1180407"/>
                </a:cubicBezTo>
                <a:cubicBezTo>
                  <a:pt x="29951" y="1200396"/>
                  <a:pt x="38184" y="1215101"/>
                  <a:pt x="60960" y="1230284"/>
                </a:cubicBezTo>
                <a:cubicBezTo>
                  <a:pt x="66502" y="1233978"/>
                  <a:pt x="72468" y="1237103"/>
                  <a:pt x="77585" y="1241367"/>
                </a:cubicBezTo>
                <a:cubicBezTo>
                  <a:pt x="83606" y="1246384"/>
                  <a:pt x="87360" y="1254187"/>
                  <a:pt x="94211" y="1257993"/>
                </a:cubicBezTo>
                <a:cubicBezTo>
                  <a:pt x="104424" y="1263667"/>
                  <a:pt x="116378" y="1265382"/>
                  <a:pt x="127462" y="1269076"/>
                </a:cubicBezTo>
                <a:lnTo>
                  <a:pt x="160713" y="1280160"/>
                </a:lnTo>
                <a:lnTo>
                  <a:pt x="205047" y="1285702"/>
                </a:lnTo>
                <a:cubicBezTo>
                  <a:pt x="216131" y="1289397"/>
                  <a:pt x="227214" y="1300481"/>
                  <a:pt x="238298" y="1296786"/>
                </a:cubicBezTo>
                <a:lnTo>
                  <a:pt x="271549" y="1285702"/>
                </a:lnTo>
                <a:lnTo>
                  <a:pt x="282633" y="1302327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74320" y="3730752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212271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32" name="TextBox 31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41" name="TextBox 40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44" name="TextBox 43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5A5A5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 bwMode="auto">
          <a:xfrm>
            <a:off x="6668056" y="3842266"/>
            <a:ext cx="1180544" cy="1302327"/>
          </a:xfrm>
          <a:custGeom>
            <a:avLst/>
            <a:gdLst>
              <a:gd name="connsiteX0" fmla="*/ 1147156 w 1180544"/>
              <a:gd name="connsiteY0" fmla="*/ 0 h 1302327"/>
              <a:gd name="connsiteX1" fmla="*/ 1180407 w 1180544"/>
              <a:gd name="connsiteY1" fmla="*/ 155171 h 1302327"/>
              <a:gd name="connsiteX2" fmla="*/ 1124989 w 1180544"/>
              <a:gd name="connsiteY2" fmla="*/ 537556 h 1302327"/>
              <a:gd name="connsiteX3" fmla="*/ 1119447 w 1180544"/>
              <a:gd name="connsiteY3" fmla="*/ 554182 h 1302327"/>
              <a:gd name="connsiteX4" fmla="*/ 1102822 w 1180544"/>
              <a:gd name="connsiteY4" fmla="*/ 570807 h 1302327"/>
              <a:gd name="connsiteX5" fmla="*/ 1064029 w 1180544"/>
              <a:gd name="connsiteY5" fmla="*/ 615142 h 1302327"/>
              <a:gd name="connsiteX6" fmla="*/ 1047404 w 1180544"/>
              <a:gd name="connsiteY6" fmla="*/ 626226 h 1302327"/>
              <a:gd name="connsiteX7" fmla="*/ 1014153 w 1180544"/>
              <a:gd name="connsiteY7" fmla="*/ 637309 h 1302327"/>
              <a:gd name="connsiteX8" fmla="*/ 997527 w 1180544"/>
              <a:gd name="connsiteY8" fmla="*/ 642851 h 1302327"/>
              <a:gd name="connsiteX9" fmla="*/ 886691 w 1180544"/>
              <a:gd name="connsiteY9" fmla="*/ 659476 h 1302327"/>
              <a:gd name="connsiteX10" fmla="*/ 798022 w 1180544"/>
              <a:gd name="connsiteY10" fmla="*/ 676102 h 1302327"/>
              <a:gd name="connsiteX11" fmla="*/ 770313 w 1180544"/>
              <a:gd name="connsiteY11" fmla="*/ 681644 h 1302327"/>
              <a:gd name="connsiteX12" fmla="*/ 709353 w 1180544"/>
              <a:gd name="connsiteY12" fmla="*/ 687186 h 1302327"/>
              <a:gd name="connsiteX13" fmla="*/ 626225 w 1180544"/>
              <a:gd name="connsiteY13" fmla="*/ 692727 h 1302327"/>
              <a:gd name="connsiteX14" fmla="*/ 537556 w 1180544"/>
              <a:gd name="connsiteY14" fmla="*/ 703811 h 1302327"/>
              <a:gd name="connsiteX15" fmla="*/ 459971 w 1180544"/>
              <a:gd name="connsiteY15" fmla="*/ 714895 h 1302327"/>
              <a:gd name="connsiteX16" fmla="*/ 415636 w 1180544"/>
              <a:gd name="connsiteY16" fmla="*/ 725978 h 1302327"/>
              <a:gd name="connsiteX17" fmla="*/ 365760 w 1180544"/>
              <a:gd name="connsiteY17" fmla="*/ 737062 h 1302327"/>
              <a:gd name="connsiteX18" fmla="*/ 349135 w 1180544"/>
              <a:gd name="connsiteY18" fmla="*/ 748146 h 1302327"/>
              <a:gd name="connsiteX19" fmla="*/ 332509 w 1180544"/>
              <a:gd name="connsiteY19" fmla="*/ 753687 h 1302327"/>
              <a:gd name="connsiteX20" fmla="*/ 299258 w 1180544"/>
              <a:gd name="connsiteY20" fmla="*/ 775855 h 1302327"/>
              <a:gd name="connsiteX21" fmla="*/ 260465 w 1180544"/>
              <a:gd name="connsiteY21" fmla="*/ 792480 h 1302327"/>
              <a:gd name="connsiteX22" fmla="*/ 243840 w 1180544"/>
              <a:gd name="connsiteY22" fmla="*/ 809106 h 1302327"/>
              <a:gd name="connsiteX23" fmla="*/ 227215 w 1180544"/>
              <a:gd name="connsiteY23" fmla="*/ 814647 h 1302327"/>
              <a:gd name="connsiteX24" fmla="*/ 216131 w 1180544"/>
              <a:gd name="connsiteY24" fmla="*/ 831273 h 1302327"/>
              <a:gd name="connsiteX25" fmla="*/ 160713 w 1180544"/>
              <a:gd name="connsiteY25" fmla="*/ 870066 h 1302327"/>
              <a:gd name="connsiteX26" fmla="*/ 144087 w 1180544"/>
              <a:gd name="connsiteY26" fmla="*/ 881149 h 1302327"/>
              <a:gd name="connsiteX27" fmla="*/ 110836 w 1180544"/>
              <a:gd name="connsiteY27" fmla="*/ 903316 h 1302327"/>
              <a:gd name="connsiteX28" fmla="*/ 99753 w 1180544"/>
              <a:gd name="connsiteY28" fmla="*/ 919942 h 1302327"/>
              <a:gd name="connsiteX29" fmla="*/ 66502 w 1180544"/>
              <a:gd name="connsiteY29" fmla="*/ 947651 h 1302327"/>
              <a:gd name="connsiteX30" fmla="*/ 44335 w 1180544"/>
              <a:gd name="connsiteY30" fmla="*/ 980902 h 1302327"/>
              <a:gd name="connsiteX31" fmla="*/ 22167 w 1180544"/>
              <a:gd name="connsiteY31" fmla="*/ 1030778 h 1302327"/>
              <a:gd name="connsiteX32" fmla="*/ 5542 w 1180544"/>
              <a:gd name="connsiteY32" fmla="*/ 1080655 h 1302327"/>
              <a:gd name="connsiteX33" fmla="*/ 0 w 1180544"/>
              <a:gd name="connsiteY33" fmla="*/ 1097280 h 1302327"/>
              <a:gd name="connsiteX34" fmla="*/ 16625 w 1180544"/>
              <a:gd name="connsiteY34" fmla="*/ 1180407 h 1302327"/>
              <a:gd name="connsiteX35" fmla="*/ 60960 w 1180544"/>
              <a:gd name="connsiteY35" fmla="*/ 1230284 h 1302327"/>
              <a:gd name="connsiteX36" fmla="*/ 77585 w 1180544"/>
              <a:gd name="connsiteY36" fmla="*/ 1241367 h 1302327"/>
              <a:gd name="connsiteX37" fmla="*/ 94211 w 1180544"/>
              <a:gd name="connsiteY37" fmla="*/ 1257993 h 1302327"/>
              <a:gd name="connsiteX38" fmla="*/ 127462 w 1180544"/>
              <a:gd name="connsiteY38" fmla="*/ 1269076 h 1302327"/>
              <a:gd name="connsiteX39" fmla="*/ 160713 w 1180544"/>
              <a:gd name="connsiteY39" fmla="*/ 1280160 h 1302327"/>
              <a:gd name="connsiteX40" fmla="*/ 205047 w 1180544"/>
              <a:gd name="connsiteY40" fmla="*/ 1285702 h 1302327"/>
              <a:gd name="connsiteX41" fmla="*/ 238298 w 1180544"/>
              <a:gd name="connsiteY41" fmla="*/ 1296786 h 1302327"/>
              <a:gd name="connsiteX42" fmla="*/ 271549 w 1180544"/>
              <a:gd name="connsiteY42" fmla="*/ 1285702 h 1302327"/>
              <a:gd name="connsiteX43" fmla="*/ 282633 w 1180544"/>
              <a:gd name="connsiteY43" fmla="*/ 1302327 h 130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80544" h="1302327">
                <a:moveTo>
                  <a:pt x="1147156" y="0"/>
                </a:moveTo>
                <a:cubicBezTo>
                  <a:pt x="1158240" y="51724"/>
                  <a:pt x="1182586" y="102318"/>
                  <a:pt x="1180407" y="155171"/>
                </a:cubicBezTo>
                <a:cubicBezTo>
                  <a:pt x="1175101" y="283855"/>
                  <a:pt x="1144440" y="410240"/>
                  <a:pt x="1124989" y="537556"/>
                </a:cubicBezTo>
                <a:cubicBezTo>
                  <a:pt x="1124107" y="543331"/>
                  <a:pt x="1122687" y="549321"/>
                  <a:pt x="1119447" y="554182"/>
                </a:cubicBezTo>
                <a:cubicBezTo>
                  <a:pt x="1115100" y="560703"/>
                  <a:pt x="1107983" y="564909"/>
                  <a:pt x="1102822" y="570807"/>
                </a:cubicBezTo>
                <a:cubicBezTo>
                  <a:pt x="1086696" y="589237"/>
                  <a:pt x="1081772" y="600356"/>
                  <a:pt x="1064029" y="615142"/>
                </a:cubicBezTo>
                <a:cubicBezTo>
                  <a:pt x="1058912" y="619406"/>
                  <a:pt x="1053490" y="623521"/>
                  <a:pt x="1047404" y="626226"/>
                </a:cubicBezTo>
                <a:cubicBezTo>
                  <a:pt x="1036728" y="630971"/>
                  <a:pt x="1025237" y="633615"/>
                  <a:pt x="1014153" y="637309"/>
                </a:cubicBezTo>
                <a:cubicBezTo>
                  <a:pt x="1008611" y="639156"/>
                  <a:pt x="1003289" y="641891"/>
                  <a:pt x="997527" y="642851"/>
                </a:cubicBezTo>
                <a:cubicBezTo>
                  <a:pt x="840922" y="668953"/>
                  <a:pt x="1003301" y="642818"/>
                  <a:pt x="886691" y="659476"/>
                </a:cubicBezTo>
                <a:cubicBezTo>
                  <a:pt x="856461" y="663794"/>
                  <a:pt x="828240" y="670058"/>
                  <a:pt x="798022" y="676102"/>
                </a:cubicBezTo>
                <a:cubicBezTo>
                  <a:pt x="788786" y="677949"/>
                  <a:pt x="779694" y="680791"/>
                  <a:pt x="770313" y="681644"/>
                </a:cubicBezTo>
                <a:lnTo>
                  <a:pt x="709353" y="687186"/>
                </a:lnTo>
                <a:cubicBezTo>
                  <a:pt x="681664" y="689316"/>
                  <a:pt x="653867" y="690052"/>
                  <a:pt x="626225" y="692727"/>
                </a:cubicBezTo>
                <a:cubicBezTo>
                  <a:pt x="596577" y="695596"/>
                  <a:pt x="567043" y="699598"/>
                  <a:pt x="537556" y="703811"/>
                </a:cubicBezTo>
                <a:cubicBezTo>
                  <a:pt x="511694" y="707506"/>
                  <a:pt x="485315" y="708559"/>
                  <a:pt x="459971" y="714895"/>
                </a:cubicBezTo>
                <a:cubicBezTo>
                  <a:pt x="445193" y="718589"/>
                  <a:pt x="430573" y="722990"/>
                  <a:pt x="415636" y="725978"/>
                </a:cubicBezTo>
                <a:cubicBezTo>
                  <a:pt x="380458" y="733014"/>
                  <a:pt x="397065" y="729235"/>
                  <a:pt x="365760" y="737062"/>
                </a:cubicBezTo>
                <a:cubicBezTo>
                  <a:pt x="360218" y="740757"/>
                  <a:pt x="355092" y="745167"/>
                  <a:pt x="349135" y="748146"/>
                </a:cubicBezTo>
                <a:cubicBezTo>
                  <a:pt x="343910" y="750758"/>
                  <a:pt x="337616" y="750850"/>
                  <a:pt x="332509" y="753687"/>
                </a:cubicBezTo>
                <a:cubicBezTo>
                  <a:pt x="320864" y="760156"/>
                  <a:pt x="311896" y="771643"/>
                  <a:pt x="299258" y="775855"/>
                </a:cubicBezTo>
                <a:cubicBezTo>
                  <a:pt x="274795" y="784008"/>
                  <a:pt x="287858" y="778784"/>
                  <a:pt x="260465" y="792480"/>
                </a:cubicBezTo>
                <a:cubicBezTo>
                  <a:pt x="254923" y="798022"/>
                  <a:pt x="250361" y="804759"/>
                  <a:pt x="243840" y="809106"/>
                </a:cubicBezTo>
                <a:cubicBezTo>
                  <a:pt x="238980" y="812346"/>
                  <a:pt x="231776" y="810998"/>
                  <a:pt x="227215" y="814647"/>
                </a:cubicBezTo>
                <a:cubicBezTo>
                  <a:pt x="222014" y="818808"/>
                  <a:pt x="220841" y="826563"/>
                  <a:pt x="216131" y="831273"/>
                </a:cubicBezTo>
                <a:cubicBezTo>
                  <a:pt x="207928" y="839476"/>
                  <a:pt x="166139" y="866449"/>
                  <a:pt x="160713" y="870066"/>
                </a:cubicBezTo>
                <a:cubicBezTo>
                  <a:pt x="155171" y="873761"/>
                  <a:pt x="148797" y="876439"/>
                  <a:pt x="144087" y="881149"/>
                </a:cubicBezTo>
                <a:cubicBezTo>
                  <a:pt x="123331" y="901906"/>
                  <a:pt x="134897" y="895297"/>
                  <a:pt x="110836" y="903316"/>
                </a:cubicBezTo>
                <a:cubicBezTo>
                  <a:pt x="107142" y="908858"/>
                  <a:pt x="104463" y="915232"/>
                  <a:pt x="99753" y="919942"/>
                </a:cubicBezTo>
                <a:cubicBezTo>
                  <a:pt x="67731" y="951965"/>
                  <a:pt x="98280" y="906794"/>
                  <a:pt x="66502" y="947651"/>
                </a:cubicBezTo>
                <a:cubicBezTo>
                  <a:pt x="58324" y="958166"/>
                  <a:pt x="48548" y="968265"/>
                  <a:pt x="44335" y="980902"/>
                </a:cubicBezTo>
                <a:cubicBezTo>
                  <a:pt x="31145" y="1020472"/>
                  <a:pt x="39732" y="1004432"/>
                  <a:pt x="22167" y="1030778"/>
                </a:cubicBezTo>
                <a:lnTo>
                  <a:pt x="5542" y="1080655"/>
                </a:lnTo>
                <a:lnTo>
                  <a:pt x="0" y="1097280"/>
                </a:lnTo>
                <a:cubicBezTo>
                  <a:pt x="2143" y="1116567"/>
                  <a:pt x="3528" y="1160761"/>
                  <a:pt x="16625" y="1180407"/>
                </a:cubicBezTo>
                <a:cubicBezTo>
                  <a:pt x="29951" y="1200396"/>
                  <a:pt x="38184" y="1215101"/>
                  <a:pt x="60960" y="1230284"/>
                </a:cubicBezTo>
                <a:cubicBezTo>
                  <a:pt x="66502" y="1233978"/>
                  <a:pt x="72468" y="1237103"/>
                  <a:pt x="77585" y="1241367"/>
                </a:cubicBezTo>
                <a:cubicBezTo>
                  <a:pt x="83606" y="1246384"/>
                  <a:pt x="87360" y="1254187"/>
                  <a:pt x="94211" y="1257993"/>
                </a:cubicBezTo>
                <a:cubicBezTo>
                  <a:pt x="104424" y="1263667"/>
                  <a:pt x="116378" y="1265382"/>
                  <a:pt x="127462" y="1269076"/>
                </a:cubicBezTo>
                <a:lnTo>
                  <a:pt x="160713" y="1280160"/>
                </a:lnTo>
                <a:lnTo>
                  <a:pt x="205047" y="1285702"/>
                </a:lnTo>
                <a:cubicBezTo>
                  <a:pt x="216131" y="1289397"/>
                  <a:pt x="227214" y="1300481"/>
                  <a:pt x="238298" y="1296786"/>
                </a:cubicBezTo>
                <a:lnTo>
                  <a:pt x="271549" y="1285702"/>
                </a:lnTo>
                <a:lnTo>
                  <a:pt x="282633" y="1302327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FF00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4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ounded Rectangle 33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74320" y="397764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05981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6" name="Group 55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57" name="TextBox 5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60" name="TextBox 5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63" name="TextBox 6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65" name="Freeform 64"/>
          <p:cNvSpPr/>
          <p:nvPr/>
        </p:nvSpPr>
        <p:spPr bwMode="auto">
          <a:xfrm>
            <a:off x="6668056" y="3842266"/>
            <a:ext cx="1180544" cy="1302327"/>
          </a:xfrm>
          <a:custGeom>
            <a:avLst/>
            <a:gdLst>
              <a:gd name="connsiteX0" fmla="*/ 1147156 w 1180544"/>
              <a:gd name="connsiteY0" fmla="*/ 0 h 1302327"/>
              <a:gd name="connsiteX1" fmla="*/ 1180407 w 1180544"/>
              <a:gd name="connsiteY1" fmla="*/ 155171 h 1302327"/>
              <a:gd name="connsiteX2" fmla="*/ 1124989 w 1180544"/>
              <a:gd name="connsiteY2" fmla="*/ 537556 h 1302327"/>
              <a:gd name="connsiteX3" fmla="*/ 1119447 w 1180544"/>
              <a:gd name="connsiteY3" fmla="*/ 554182 h 1302327"/>
              <a:gd name="connsiteX4" fmla="*/ 1102822 w 1180544"/>
              <a:gd name="connsiteY4" fmla="*/ 570807 h 1302327"/>
              <a:gd name="connsiteX5" fmla="*/ 1064029 w 1180544"/>
              <a:gd name="connsiteY5" fmla="*/ 615142 h 1302327"/>
              <a:gd name="connsiteX6" fmla="*/ 1047404 w 1180544"/>
              <a:gd name="connsiteY6" fmla="*/ 626226 h 1302327"/>
              <a:gd name="connsiteX7" fmla="*/ 1014153 w 1180544"/>
              <a:gd name="connsiteY7" fmla="*/ 637309 h 1302327"/>
              <a:gd name="connsiteX8" fmla="*/ 997527 w 1180544"/>
              <a:gd name="connsiteY8" fmla="*/ 642851 h 1302327"/>
              <a:gd name="connsiteX9" fmla="*/ 886691 w 1180544"/>
              <a:gd name="connsiteY9" fmla="*/ 659476 h 1302327"/>
              <a:gd name="connsiteX10" fmla="*/ 798022 w 1180544"/>
              <a:gd name="connsiteY10" fmla="*/ 676102 h 1302327"/>
              <a:gd name="connsiteX11" fmla="*/ 770313 w 1180544"/>
              <a:gd name="connsiteY11" fmla="*/ 681644 h 1302327"/>
              <a:gd name="connsiteX12" fmla="*/ 709353 w 1180544"/>
              <a:gd name="connsiteY12" fmla="*/ 687186 h 1302327"/>
              <a:gd name="connsiteX13" fmla="*/ 626225 w 1180544"/>
              <a:gd name="connsiteY13" fmla="*/ 692727 h 1302327"/>
              <a:gd name="connsiteX14" fmla="*/ 537556 w 1180544"/>
              <a:gd name="connsiteY14" fmla="*/ 703811 h 1302327"/>
              <a:gd name="connsiteX15" fmla="*/ 459971 w 1180544"/>
              <a:gd name="connsiteY15" fmla="*/ 714895 h 1302327"/>
              <a:gd name="connsiteX16" fmla="*/ 415636 w 1180544"/>
              <a:gd name="connsiteY16" fmla="*/ 725978 h 1302327"/>
              <a:gd name="connsiteX17" fmla="*/ 365760 w 1180544"/>
              <a:gd name="connsiteY17" fmla="*/ 737062 h 1302327"/>
              <a:gd name="connsiteX18" fmla="*/ 349135 w 1180544"/>
              <a:gd name="connsiteY18" fmla="*/ 748146 h 1302327"/>
              <a:gd name="connsiteX19" fmla="*/ 332509 w 1180544"/>
              <a:gd name="connsiteY19" fmla="*/ 753687 h 1302327"/>
              <a:gd name="connsiteX20" fmla="*/ 299258 w 1180544"/>
              <a:gd name="connsiteY20" fmla="*/ 775855 h 1302327"/>
              <a:gd name="connsiteX21" fmla="*/ 260465 w 1180544"/>
              <a:gd name="connsiteY21" fmla="*/ 792480 h 1302327"/>
              <a:gd name="connsiteX22" fmla="*/ 243840 w 1180544"/>
              <a:gd name="connsiteY22" fmla="*/ 809106 h 1302327"/>
              <a:gd name="connsiteX23" fmla="*/ 227215 w 1180544"/>
              <a:gd name="connsiteY23" fmla="*/ 814647 h 1302327"/>
              <a:gd name="connsiteX24" fmla="*/ 216131 w 1180544"/>
              <a:gd name="connsiteY24" fmla="*/ 831273 h 1302327"/>
              <a:gd name="connsiteX25" fmla="*/ 160713 w 1180544"/>
              <a:gd name="connsiteY25" fmla="*/ 870066 h 1302327"/>
              <a:gd name="connsiteX26" fmla="*/ 144087 w 1180544"/>
              <a:gd name="connsiteY26" fmla="*/ 881149 h 1302327"/>
              <a:gd name="connsiteX27" fmla="*/ 110836 w 1180544"/>
              <a:gd name="connsiteY27" fmla="*/ 903316 h 1302327"/>
              <a:gd name="connsiteX28" fmla="*/ 99753 w 1180544"/>
              <a:gd name="connsiteY28" fmla="*/ 919942 h 1302327"/>
              <a:gd name="connsiteX29" fmla="*/ 66502 w 1180544"/>
              <a:gd name="connsiteY29" fmla="*/ 947651 h 1302327"/>
              <a:gd name="connsiteX30" fmla="*/ 44335 w 1180544"/>
              <a:gd name="connsiteY30" fmla="*/ 980902 h 1302327"/>
              <a:gd name="connsiteX31" fmla="*/ 22167 w 1180544"/>
              <a:gd name="connsiteY31" fmla="*/ 1030778 h 1302327"/>
              <a:gd name="connsiteX32" fmla="*/ 5542 w 1180544"/>
              <a:gd name="connsiteY32" fmla="*/ 1080655 h 1302327"/>
              <a:gd name="connsiteX33" fmla="*/ 0 w 1180544"/>
              <a:gd name="connsiteY33" fmla="*/ 1097280 h 1302327"/>
              <a:gd name="connsiteX34" fmla="*/ 16625 w 1180544"/>
              <a:gd name="connsiteY34" fmla="*/ 1180407 h 1302327"/>
              <a:gd name="connsiteX35" fmla="*/ 60960 w 1180544"/>
              <a:gd name="connsiteY35" fmla="*/ 1230284 h 1302327"/>
              <a:gd name="connsiteX36" fmla="*/ 77585 w 1180544"/>
              <a:gd name="connsiteY36" fmla="*/ 1241367 h 1302327"/>
              <a:gd name="connsiteX37" fmla="*/ 94211 w 1180544"/>
              <a:gd name="connsiteY37" fmla="*/ 1257993 h 1302327"/>
              <a:gd name="connsiteX38" fmla="*/ 127462 w 1180544"/>
              <a:gd name="connsiteY38" fmla="*/ 1269076 h 1302327"/>
              <a:gd name="connsiteX39" fmla="*/ 160713 w 1180544"/>
              <a:gd name="connsiteY39" fmla="*/ 1280160 h 1302327"/>
              <a:gd name="connsiteX40" fmla="*/ 205047 w 1180544"/>
              <a:gd name="connsiteY40" fmla="*/ 1285702 h 1302327"/>
              <a:gd name="connsiteX41" fmla="*/ 238298 w 1180544"/>
              <a:gd name="connsiteY41" fmla="*/ 1296786 h 1302327"/>
              <a:gd name="connsiteX42" fmla="*/ 271549 w 1180544"/>
              <a:gd name="connsiteY42" fmla="*/ 1285702 h 1302327"/>
              <a:gd name="connsiteX43" fmla="*/ 282633 w 1180544"/>
              <a:gd name="connsiteY43" fmla="*/ 1302327 h 130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80544" h="1302327">
                <a:moveTo>
                  <a:pt x="1147156" y="0"/>
                </a:moveTo>
                <a:cubicBezTo>
                  <a:pt x="1158240" y="51724"/>
                  <a:pt x="1182586" y="102318"/>
                  <a:pt x="1180407" y="155171"/>
                </a:cubicBezTo>
                <a:cubicBezTo>
                  <a:pt x="1175101" y="283855"/>
                  <a:pt x="1144440" y="410240"/>
                  <a:pt x="1124989" y="537556"/>
                </a:cubicBezTo>
                <a:cubicBezTo>
                  <a:pt x="1124107" y="543331"/>
                  <a:pt x="1122687" y="549321"/>
                  <a:pt x="1119447" y="554182"/>
                </a:cubicBezTo>
                <a:cubicBezTo>
                  <a:pt x="1115100" y="560703"/>
                  <a:pt x="1107983" y="564909"/>
                  <a:pt x="1102822" y="570807"/>
                </a:cubicBezTo>
                <a:cubicBezTo>
                  <a:pt x="1086696" y="589237"/>
                  <a:pt x="1081772" y="600356"/>
                  <a:pt x="1064029" y="615142"/>
                </a:cubicBezTo>
                <a:cubicBezTo>
                  <a:pt x="1058912" y="619406"/>
                  <a:pt x="1053490" y="623521"/>
                  <a:pt x="1047404" y="626226"/>
                </a:cubicBezTo>
                <a:cubicBezTo>
                  <a:pt x="1036728" y="630971"/>
                  <a:pt x="1025237" y="633615"/>
                  <a:pt x="1014153" y="637309"/>
                </a:cubicBezTo>
                <a:cubicBezTo>
                  <a:pt x="1008611" y="639156"/>
                  <a:pt x="1003289" y="641891"/>
                  <a:pt x="997527" y="642851"/>
                </a:cubicBezTo>
                <a:cubicBezTo>
                  <a:pt x="840922" y="668953"/>
                  <a:pt x="1003301" y="642818"/>
                  <a:pt x="886691" y="659476"/>
                </a:cubicBezTo>
                <a:cubicBezTo>
                  <a:pt x="856461" y="663794"/>
                  <a:pt x="828240" y="670058"/>
                  <a:pt x="798022" y="676102"/>
                </a:cubicBezTo>
                <a:cubicBezTo>
                  <a:pt x="788786" y="677949"/>
                  <a:pt x="779694" y="680791"/>
                  <a:pt x="770313" y="681644"/>
                </a:cubicBezTo>
                <a:lnTo>
                  <a:pt x="709353" y="687186"/>
                </a:lnTo>
                <a:cubicBezTo>
                  <a:pt x="681664" y="689316"/>
                  <a:pt x="653867" y="690052"/>
                  <a:pt x="626225" y="692727"/>
                </a:cubicBezTo>
                <a:cubicBezTo>
                  <a:pt x="596577" y="695596"/>
                  <a:pt x="567043" y="699598"/>
                  <a:pt x="537556" y="703811"/>
                </a:cubicBezTo>
                <a:cubicBezTo>
                  <a:pt x="511694" y="707506"/>
                  <a:pt x="485315" y="708559"/>
                  <a:pt x="459971" y="714895"/>
                </a:cubicBezTo>
                <a:cubicBezTo>
                  <a:pt x="445193" y="718589"/>
                  <a:pt x="430573" y="722990"/>
                  <a:pt x="415636" y="725978"/>
                </a:cubicBezTo>
                <a:cubicBezTo>
                  <a:pt x="380458" y="733014"/>
                  <a:pt x="397065" y="729235"/>
                  <a:pt x="365760" y="737062"/>
                </a:cubicBezTo>
                <a:cubicBezTo>
                  <a:pt x="360218" y="740757"/>
                  <a:pt x="355092" y="745167"/>
                  <a:pt x="349135" y="748146"/>
                </a:cubicBezTo>
                <a:cubicBezTo>
                  <a:pt x="343910" y="750758"/>
                  <a:pt x="337616" y="750850"/>
                  <a:pt x="332509" y="753687"/>
                </a:cubicBezTo>
                <a:cubicBezTo>
                  <a:pt x="320864" y="760156"/>
                  <a:pt x="311896" y="771643"/>
                  <a:pt x="299258" y="775855"/>
                </a:cubicBezTo>
                <a:cubicBezTo>
                  <a:pt x="274795" y="784008"/>
                  <a:pt x="287858" y="778784"/>
                  <a:pt x="260465" y="792480"/>
                </a:cubicBezTo>
                <a:cubicBezTo>
                  <a:pt x="254923" y="798022"/>
                  <a:pt x="250361" y="804759"/>
                  <a:pt x="243840" y="809106"/>
                </a:cubicBezTo>
                <a:cubicBezTo>
                  <a:pt x="238980" y="812346"/>
                  <a:pt x="231776" y="810998"/>
                  <a:pt x="227215" y="814647"/>
                </a:cubicBezTo>
                <a:cubicBezTo>
                  <a:pt x="222014" y="818808"/>
                  <a:pt x="220841" y="826563"/>
                  <a:pt x="216131" y="831273"/>
                </a:cubicBezTo>
                <a:cubicBezTo>
                  <a:pt x="207928" y="839476"/>
                  <a:pt x="166139" y="866449"/>
                  <a:pt x="160713" y="870066"/>
                </a:cubicBezTo>
                <a:cubicBezTo>
                  <a:pt x="155171" y="873761"/>
                  <a:pt x="148797" y="876439"/>
                  <a:pt x="144087" y="881149"/>
                </a:cubicBezTo>
                <a:cubicBezTo>
                  <a:pt x="123331" y="901906"/>
                  <a:pt x="134897" y="895297"/>
                  <a:pt x="110836" y="903316"/>
                </a:cubicBezTo>
                <a:cubicBezTo>
                  <a:pt x="107142" y="908858"/>
                  <a:pt x="104463" y="915232"/>
                  <a:pt x="99753" y="919942"/>
                </a:cubicBezTo>
                <a:cubicBezTo>
                  <a:pt x="67731" y="951965"/>
                  <a:pt x="98280" y="906794"/>
                  <a:pt x="66502" y="947651"/>
                </a:cubicBezTo>
                <a:cubicBezTo>
                  <a:pt x="58324" y="958166"/>
                  <a:pt x="48548" y="968265"/>
                  <a:pt x="44335" y="980902"/>
                </a:cubicBezTo>
                <a:cubicBezTo>
                  <a:pt x="31145" y="1020472"/>
                  <a:pt x="39732" y="1004432"/>
                  <a:pt x="22167" y="1030778"/>
                </a:cubicBezTo>
                <a:lnTo>
                  <a:pt x="5542" y="1080655"/>
                </a:lnTo>
                <a:lnTo>
                  <a:pt x="0" y="1097280"/>
                </a:lnTo>
                <a:cubicBezTo>
                  <a:pt x="2143" y="1116567"/>
                  <a:pt x="3528" y="1160761"/>
                  <a:pt x="16625" y="1180407"/>
                </a:cubicBezTo>
                <a:cubicBezTo>
                  <a:pt x="29951" y="1200396"/>
                  <a:pt x="38184" y="1215101"/>
                  <a:pt x="60960" y="1230284"/>
                </a:cubicBezTo>
                <a:cubicBezTo>
                  <a:pt x="66502" y="1233978"/>
                  <a:pt x="72468" y="1237103"/>
                  <a:pt x="77585" y="1241367"/>
                </a:cubicBezTo>
                <a:cubicBezTo>
                  <a:pt x="83606" y="1246384"/>
                  <a:pt x="87360" y="1254187"/>
                  <a:pt x="94211" y="1257993"/>
                </a:cubicBezTo>
                <a:cubicBezTo>
                  <a:pt x="104424" y="1263667"/>
                  <a:pt x="116378" y="1265382"/>
                  <a:pt x="127462" y="1269076"/>
                </a:cubicBezTo>
                <a:lnTo>
                  <a:pt x="160713" y="1280160"/>
                </a:lnTo>
                <a:lnTo>
                  <a:pt x="205047" y="1285702"/>
                </a:lnTo>
                <a:cubicBezTo>
                  <a:pt x="216131" y="1289397"/>
                  <a:pt x="227214" y="1300481"/>
                  <a:pt x="238298" y="1296786"/>
                </a:cubicBezTo>
                <a:lnTo>
                  <a:pt x="271549" y="1285702"/>
                </a:lnTo>
                <a:lnTo>
                  <a:pt x="282633" y="1302327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74320" y="5431536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274320" y="397764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53860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15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5A5A5A">
                <a:alpha val="70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43" name="Rounded Rectangle 42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74320" y="2990088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35838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16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5A5A5A">
                <a:alpha val="70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9" name="Freeform 8"/>
          <p:cNvSpPr/>
          <p:nvPr/>
        </p:nvSpPr>
        <p:spPr bwMode="auto">
          <a:xfrm>
            <a:off x="6345936" y="3813048"/>
            <a:ext cx="1917469" cy="2179885"/>
          </a:xfrm>
          <a:custGeom>
            <a:avLst/>
            <a:gdLst>
              <a:gd name="connsiteX0" fmla="*/ 1457498 w 1917469"/>
              <a:gd name="connsiteY0" fmla="*/ 33251 h 2179885"/>
              <a:gd name="connsiteX1" fmla="*/ 1618211 w 1917469"/>
              <a:gd name="connsiteY1" fmla="*/ 11083 h 2179885"/>
              <a:gd name="connsiteX2" fmla="*/ 1778923 w 1917469"/>
              <a:gd name="connsiteY2" fmla="*/ 0 h 2179885"/>
              <a:gd name="connsiteX3" fmla="*/ 1812174 w 1917469"/>
              <a:gd name="connsiteY3" fmla="*/ 11083 h 2179885"/>
              <a:gd name="connsiteX4" fmla="*/ 1850967 w 1917469"/>
              <a:gd name="connsiteY4" fmla="*/ 27709 h 2179885"/>
              <a:gd name="connsiteX5" fmla="*/ 1878676 w 1917469"/>
              <a:gd name="connsiteY5" fmla="*/ 60960 h 2179885"/>
              <a:gd name="connsiteX6" fmla="*/ 1884218 w 1917469"/>
              <a:gd name="connsiteY6" fmla="*/ 77585 h 2179885"/>
              <a:gd name="connsiteX7" fmla="*/ 1906385 w 1917469"/>
              <a:gd name="connsiteY7" fmla="*/ 110836 h 2179885"/>
              <a:gd name="connsiteX8" fmla="*/ 1917469 w 1917469"/>
              <a:gd name="connsiteY8" fmla="*/ 149629 h 2179885"/>
              <a:gd name="connsiteX9" fmla="*/ 1906385 w 1917469"/>
              <a:gd name="connsiteY9" fmla="*/ 221672 h 2179885"/>
              <a:gd name="connsiteX10" fmla="*/ 1878676 w 1917469"/>
              <a:gd name="connsiteY10" fmla="*/ 249381 h 2179885"/>
              <a:gd name="connsiteX11" fmla="*/ 1812174 w 1917469"/>
              <a:gd name="connsiteY11" fmla="*/ 304800 h 2179885"/>
              <a:gd name="connsiteX12" fmla="*/ 1795549 w 1917469"/>
              <a:gd name="connsiteY12" fmla="*/ 315883 h 2179885"/>
              <a:gd name="connsiteX13" fmla="*/ 1778923 w 1917469"/>
              <a:gd name="connsiteY13" fmla="*/ 321425 h 2179885"/>
              <a:gd name="connsiteX14" fmla="*/ 1723505 w 1917469"/>
              <a:gd name="connsiteY14" fmla="*/ 343592 h 2179885"/>
              <a:gd name="connsiteX15" fmla="*/ 1701338 w 1917469"/>
              <a:gd name="connsiteY15" fmla="*/ 349134 h 2179885"/>
              <a:gd name="connsiteX16" fmla="*/ 1645920 w 1917469"/>
              <a:gd name="connsiteY16" fmla="*/ 360218 h 2179885"/>
              <a:gd name="connsiteX17" fmla="*/ 1596043 w 1917469"/>
              <a:gd name="connsiteY17" fmla="*/ 371301 h 2179885"/>
              <a:gd name="connsiteX18" fmla="*/ 1579418 w 1917469"/>
              <a:gd name="connsiteY18" fmla="*/ 382385 h 2179885"/>
              <a:gd name="connsiteX19" fmla="*/ 1562792 w 1917469"/>
              <a:gd name="connsiteY19" fmla="*/ 387927 h 2179885"/>
              <a:gd name="connsiteX20" fmla="*/ 1485207 w 1917469"/>
              <a:gd name="connsiteY20" fmla="*/ 399011 h 2179885"/>
              <a:gd name="connsiteX21" fmla="*/ 1446414 w 1917469"/>
              <a:gd name="connsiteY21" fmla="*/ 404552 h 2179885"/>
              <a:gd name="connsiteX22" fmla="*/ 1413163 w 1917469"/>
              <a:gd name="connsiteY22" fmla="*/ 410094 h 2179885"/>
              <a:gd name="connsiteX23" fmla="*/ 1368829 w 1917469"/>
              <a:gd name="connsiteY23" fmla="*/ 415636 h 2179885"/>
              <a:gd name="connsiteX24" fmla="*/ 1296785 w 1917469"/>
              <a:gd name="connsiteY24" fmla="*/ 426720 h 2179885"/>
              <a:gd name="connsiteX25" fmla="*/ 980902 w 1917469"/>
              <a:gd name="connsiteY25" fmla="*/ 415636 h 2179885"/>
              <a:gd name="connsiteX26" fmla="*/ 692727 w 1917469"/>
              <a:gd name="connsiteY26" fmla="*/ 421178 h 2179885"/>
              <a:gd name="connsiteX27" fmla="*/ 631767 w 1917469"/>
              <a:gd name="connsiteY27" fmla="*/ 426720 h 2179885"/>
              <a:gd name="connsiteX28" fmla="*/ 570807 w 1917469"/>
              <a:gd name="connsiteY28" fmla="*/ 437803 h 2179885"/>
              <a:gd name="connsiteX29" fmla="*/ 504305 w 1917469"/>
              <a:gd name="connsiteY29" fmla="*/ 448887 h 2179885"/>
              <a:gd name="connsiteX30" fmla="*/ 454429 w 1917469"/>
              <a:gd name="connsiteY30" fmla="*/ 459971 h 2179885"/>
              <a:gd name="connsiteX31" fmla="*/ 393469 w 1917469"/>
              <a:gd name="connsiteY31" fmla="*/ 471054 h 2179885"/>
              <a:gd name="connsiteX32" fmla="*/ 354676 w 1917469"/>
              <a:gd name="connsiteY32" fmla="*/ 482138 h 2179885"/>
              <a:gd name="connsiteX33" fmla="*/ 321425 w 1917469"/>
              <a:gd name="connsiteY33" fmla="*/ 504305 h 2179885"/>
              <a:gd name="connsiteX34" fmla="*/ 249382 w 1917469"/>
              <a:gd name="connsiteY34" fmla="*/ 554181 h 2179885"/>
              <a:gd name="connsiteX35" fmla="*/ 199505 w 1917469"/>
              <a:gd name="connsiteY35" fmla="*/ 604058 h 2179885"/>
              <a:gd name="connsiteX36" fmla="*/ 188422 w 1917469"/>
              <a:gd name="connsiteY36" fmla="*/ 620683 h 2179885"/>
              <a:gd name="connsiteX37" fmla="*/ 149629 w 1917469"/>
              <a:gd name="connsiteY37" fmla="*/ 653934 h 2179885"/>
              <a:gd name="connsiteX38" fmla="*/ 110836 w 1917469"/>
              <a:gd name="connsiteY38" fmla="*/ 709352 h 2179885"/>
              <a:gd name="connsiteX39" fmla="*/ 99752 w 1917469"/>
              <a:gd name="connsiteY39" fmla="*/ 725978 h 2179885"/>
              <a:gd name="connsiteX40" fmla="*/ 94211 w 1917469"/>
              <a:gd name="connsiteY40" fmla="*/ 742603 h 2179885"/>
              <a:gd name="connsiteX41" fmla="*/ 88669 w 1917469"/>
              <a:gd name="connsiteY41" fmla="*/ 764771 h 2179885"/>
              <a:gd name="connsiteX42" fmla="*/ 77585 w 1917469"/>
              <a:gd name="connsiteY42" fmla="*/ 781396 h 2179885"/>
              <a:gd name="connsiteX43" fmla="*/ 66502 w 1917469"/>
              <a:gd name="connsiteY43" fmla="*/ 820189 h 2179885"/>
              <a:gd name="connsiteX44" fmla="*/ 49876 w 1917469"/>
              <a:gd name="connsiteY44" fmla="*/ 864523 h 2179885"/>
              <a:gd name="connsiteX45" fmla="*/ 38792 w 1917469"/>
              <a:gd name="connsiteY45" fmla="*/ 925483 h 2179885"/>
              <a:gd name="connsiteX46" fmla="*/ 27709 w 1917469"/>
              <a:gd name="connsiteY46" fmla="*/ 975360 h 2179885"/>
              <a:gd name="connsiteX47" fmla="*/ 22167 w 1917469"/>
              <a:gd name="connsiteY47" fmla="*/ 1019694 h 2179885"/>
              <a:gd name="connsiteX48" fmla="*/ 22167 w 1917469"/>
              <a:gd name="connsiteY48" fmla="*/ 1080654 h 2179885"/>
              <a:gd name="connsiteX49" fmla="*/ 11083 w 1917469"/>
              <a:gd name="connsiteY49" fmla="*/ 1208116 h 2179885"/>
              <a:gd name="connsiteX50" fmla="*/ 0 w 1917469"/>
              <a:gd name="connsiteY50" fmla="*/ 1429789 h 2179885"/>
              <a:gd name="connsiteX51" fmla="*/ 11083 w 1917469"/>
              <a:gd name="connsiteY51" fmla="*/ 1507374 h 2179885"/>
              <a:gd name="connsiteX52" fmla="*/ 16625 w 1917469"/>
              <a:gd name="connsiteY52" fmla="*/ 1557251 h 2179885"/>
              <a:gd name="connsiteX53" fmla="*/ 22167 w 1917469"/>
              <a:gd name="connsiteY53" fmla="*/ 1612669 h 2179885"/>
              <a:gd name="connsiteX54" fmla="*/ 33251 w 1917469"/>
              <a:gd name="connsiteY54" fmla="*/ 1668087 h 2179885"/>
              <a:gd name="connsiteX55" fmla="*/ 38792 w 1917469"/>
              <a:gd name="connsiteY55" fmla="*/ 1712421 h 2179885"/>
              <a:gd name="connsiteX56" fmla="*/ 44334 w 1917469"/>
              <a:gd name="connsiteY56" fmla="*/ 1762298 h 2179885"/>
              <a:gd name="connsiteX57" fmla="*/ 49876 w 1917469"/>
              <a:gd name="connsiteY57" fmla="*/ 1790007 h 2179885"/>
              <a:gd name="connsiteX58" fmla="*/ 60960 w 1917469"/>
              <a:gd name="connsiteY58" fmla="*/ 1862051 h 2179885"/>
              <a:gd name="connsiteX59" fmla="*/ 66502 w 1917469"/>
              <a:gd name="connsiteY59" fmla="*/ 1878676 h 2179885"/>
              <a:gd name="connsiteX60" fmla="*/ 77585 w 1917469"/>
              <a:gd name="connsiteY60" fmla="*/ 1934094 h 2179885"/>
              <a:gd name="connsiteX61" fmla="*/ 99752 w 1917469"/>
              <a:gd name="connsiteY61" fmla="*/ 2006138 h 2179885"/>
              <a:gd name="connsiteX62" fmla="*/ 105294 w 1917469"/>
              <a:gd name="connsiteY62" fmla="*/ 2033847 h 2179885"/>
              <a:gd name="connsiteX63" fmla="*/ 121920 w 1917469"/>
              <a:gd name="connsiteY63" fmla="*/ 2056014 h 2179885"/>
              <a:gd name="connsiteX64" fmla="*/ 144087 w 1917469"/>
              <a:gd name="connsiteY64" fmla="*/ 2089265 h 2179885"/>
              <a:gd name="connsiteX65" fmla="*/ 210589 w 1917469"/>
              <a:gd name="connsiteY65" fmla="*/ 2122516 h 2179885"/>
              <a:gd name="connsiteX66" fmla="*/ 266007 w 1917469"/>
              <a:gd name="connsiteY66" fmla="*/ 2144683 h 2179885"/>
              <a:gd name="connsiteX67" fmla="*/ 310342 w 1917469"/>
              <a:gd name="connsiteY67" fmla="*/ 2155767 h 2179885"/>
              <a:gd name="connsiteX68" fmla="*/ 365760 w 1917469"/>
              <a:gd name="connsiteY68" fmla="*/ 2166851 h 2179885"/>
              <a:gd name="connsiteX69" fmla="*/ 443345 w 1917469"/>
              <a:gd name="connsiteY69" fmla="*/ 2172392 h 2179885"/>
              <a:gd name="connsiteX70" fmla="*/ 526472 w 1917469"/>
              <a:gd name="connsiteY70" fmla="*/ 2177934 h 2179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17469" h="2179885">
                <a:moveTo>
                  <a:pt x="1457498" y="33251"/>
                </a:moveTo>
                <a:cubicBezTo>
                  <a:pt x="1511069" y="25862"/>
                  <a:pt x="1564420" y="16648"/>
                  <a:pt x="1618211" y="11083"/>
                </a:cubicBezTo>
                <a:cubicBezTo>
                  <a:pt x="1671624" y="5558"/>
                  <a:pt x="1725225" y="0"/>
                  <a:pt x="1778923" y="0"/>
                </a:cubicBezTo>
                <a:cubicBezTo>
                  <a:pt x="1790606" y="0"/>
                  <a:pt x="1801090" y="7389"/>
                  <a:pt x="1812174" y="11083"/>
                </a:cubicBezTo>
                <a:cubicBezTo>
                  <a:pt x="1825742" y="15606"/>
                  <a:pt x="1838982" y="19148"/>
                  <a:pt x="1850967" y="27709"/>
                </a:cubicBezTo>
                <a:cubicBezTo>
                  <a:pt x="1860500" y="34518"/>
                  <a:pt x="1873275" y="50158"/>
                  <a:pt x="1878676" y="60960"/>
                </a:cubicBezTo>
                <a:cubicBezTo>
                  <a:pt x="1881288" y="66185"/>
                  <a:pt x="1881381" y="72479"/>
                  <a:pt x="1884218" y="77585"/>
                </a:cubicBezTo>
                <a:cubicBezTo>
                  <a:pt x="1890687" y="89230"/>
                  <a:pt x="1902172" y="98199"/>
                  <a:pt x="1906385" y="110836"/>
                </a:cubicBezTo>
                <a:cubicBezTo>
                  <a:pt x="1914336" y="134687"/>
                  <a:pt x="1910510" y="121794"/>
                  <a:pt x="1917469" y="149629"/>
                </a:cubicBezTo>
                <a:cubicBezTo>
                  <a:pt x="1915879" y="165530"/>
                  <a:pt x="1916372" y="201698"/>
                  <a:pt x="1906385" y="221672"/>
                </a:cubicBezTo>
                <a:cubicBezTo>
                  <a:pt x="1893822" y="246799"/>
                  <a:pt x="1898630" y="231645"/>
                  <a:pt x="1878676" y="249381"/>
                </a:cubicBezTo>
                <a:cubicBezTo>
                  <a:pt x="1814667" y="306277"/>
                  <a:pt x="1876602" y="261848"/>
                  <a:pt x="1812174" y="304800"/>
                </a:cubicBezTo>
                <a:cubicBezTo>
                  <a:pt x="1806632" y="308494"/>
                  <a:pt x="1801867" y="313777"/>
                  <a:pt x="1795549" y="315883"/>
                </a:cubicBezTo>
                <a:cubicBezTo>
                  <a:pt x="1790007" y="317730"/>
                  <a:pt x="1784292" y="319124"/>
                  <a:pt x="1778923" y="321425"/>
                </a:cubicBezTo>
                <a:cubicBezTo>
                  <a:pt x="1746811" y="335188"/>
                  <a:pt x="1763880" y="333498"/>
                  <a:pt x="1723505" y="343592"/>
                </a:cubicBezTo>
                <a:cubicBezTo>
                  <a:pt x="1716116" y="345439"/>
                  <a:pt x="1708785" y="347538"/>
                  <a:pt x="1701338" y="349134"/>
                </a:cubicBezTo>
                <a:cubicBezTo>
                  <a:pt x="1682918" y="353081"/>
                  <a:pt x="1664196" y="355649"/>
                  <a:pt x="1645920" y="360218"/>
                </a:cubicBezTo>
                <a:cubicBezTo>
                  <a:pt x="1614614" y="368044"/>
                  <a:pt x="1631221" y="364266"/>
                  <a:pt x="1596043" y="371301"/>
                </a:cubicBezTo>
                <a:cubicBezTo>
                  <a:pt x="1590501" y="374996"/>
                  <a:pt x="1585375" y="379406"/>
                  <a:pt x="1579418" y="382385"/>
                </a:cubicBezTo>
                <a:cubicBezTo>
                  <a:pt x="1574193" y="384998"/>
                  <a:pt x="1568545" y="386912"/>
                  <a:pt x="1562792" y="387927"/>
                </a:cubicBezTo>
                <a:cubicBezTo>
                  <a:pt x="1537065" y="392467"/>
                  <a:pt x="1511069" y="395317"/>
                  <a:pt x="1485207" y="399011"/>
                </a:cubicBezTo>
                <a:cubicBezTo>
                  <a:pt x="1472276" y="400858"/>
                  <a:pt x="1459299" y="402405"/>
                  <a:pt x="1446414" y="404552"/>
                </a:cubicBezTo>
                <a:cubicBezTo>
                  <a:pt x="1435330" y="406399"/>
                  <a:pt x="1424287" y="408505"/>
                  <a:pt x="1413163" y="410094"/>
                </a:cubicBezTo>
                <a:cubicBezTo>
                  <a:pt x="1398420" y="412200"/>
                  <a:pt x="1383591" y="413668"/>
                  <a:pt x="1368829" y="415636"/>
                </a:cubicBezTo>
                <a:cubicBezTo>
                  <a:pt x="1333172" y="420390"/>
                  <a:pt x="1330654" y="421075"/>
                  <a:pt x="1296785" y="426720"/>
                </a:cubicBezTo>
                <a:cubicBezTo>
                  <a:pt x="1169516" y="418235"/>
                  <a:pt x="1148378" y="415636"/>
                  <a:pt x="980902" y="415636"/>
                </a:cubicBezTo>
                <a:cubicBezTo>
                  <a:pt x="884826" y="415636"/>
                  <a:pt x="788785" y="419331"/>
                  <a:pt x="692727" y="421178"/>
                </a:cubicBezTo>
                <a:cubicBezTo>
                  <a:pt x="672407" y="423025"/>
                  <a:pt x="652031" y="424336"/>
                  <a:pt x="631767" y="426720"/>
                </a:cubicBezTo>
                <a:cubicBezTo>
                  <a:pt x="606179" y="429730"/>
                  <a:pt x="595322" y="433477"/>
                  <a:pt x="570807" y="437803"/>
                </a:cubicBezTo>
                <a:cubicBezTo>
                  <a:pt x="548676" y="441709"/>
                  <a:pt x="526342" y="444480"/>
                  <a:pt x="504305" y="448887"/>
                </a:cubicBezTo>
                <a:cubicBezTo>
                  <a:pt x="420655" y="465618"/>
                  <a:pt x="524929" y="444305"/>
                  <a:pt x="454429" y="459971"/>
                </a:cubicBezTo>
                <a:cubicBezTo>
                  <a:pt x="400952" y="471854"/>
                  <a:pt x="453606" y="459026"/>
                  <a:pt x="393469" y="471054"/>
                </a:cubicBezTo>
                <a:cubicBezTo>
                  <a:pt x="388985" y="471951"/>
                  <a:pt x="360618" y="478837"/>
                  <a:pt x="354676" y="482138"/>
                </a:cubicBezTo>
                <a:cubicBezTo>
                  <a:pt x="343031" y="488607"/>
                  <a:pt x="333339" y="498348"/>
                  <a:pt x="321425" y="504305"/>
                </a:cubicBezTo>
                <a:cubicBezTo>
                  <a:pt x="290252" y="519892"/>
                  <a:pt x="280712" y="522851"/>
                  <a:pt x="249382" y="554181"/>
                </a:cubicBezTo>
                <a:cubicBezTo>
                  <a:pt x="232756" y="570807"/>
                  <a:pt x="212547" y="584494"/>
                  <a:pt x="199505" y="604058"/>
                </a:cubicBezTo>
                <a:cubicBezTo>
                  <a:pt x="195811" y="609600"/>
                  <a:pt x="192686" y="615566"/>
                  <a:pt x="188422" y="620683"/>
                </a:cubicBezTo>
                <a:cubicBezTo>
                  <a:pt x="158262" y="656875"/>
                  <a:pt x="186319" y="617245"/>
                  <a:pt x="149629" y="653934"/>
                </a:cubicBezTo>
                <a:cubicBezTo>
                  <a:pt x="141419" y="662143"/>
                  <a:pt x="114461" y="703915"/>
                  <a:pt x="110836" y="709352"/>
                </a:cubicBezTo>
                <a:lnTo>
                  <a:pt x="99752" y="725978"/>
                </a:lnTo>
                <a:cubicBezTo>
                  <a:pt x="97905" y="731520"/>
                  <a:pt x="95816" y="736986"/>
                  <a:pt x="94211" y="742603"/>
                </a:cubicBezTo>
                <a:cubicBezTo>
                  <a:pt x="92119" y="749927"/>
                  <a:pt x="91669" y="757770"/>
                  <a:pt x="88669" y="764771"/>
                </a:cubicBezTo>
                <a:cubicBezTo>
                  <a:pt x="86045" y="770893"/>
                  <a:pt x="80564" y="775439"/>
                  <a:pt x="77585" y="781396"/>
                </a:cubicBezTo>
                <a:cubicBezTo>
                  <a:pt x="73153" y="790259"/>
                  <a:pt x="68871" y="811896"/>
                  <a:pt x="66502" y="820189"/>
                </a:cubicBezTo>
                <a:cubicBezTo>
                  <a:pt x="58726" y="847408"/>
                  <a:pt x="61577" y="829420"/>
                  <a:pt x="49876" y="864523"/>
                </a:cubicBezTo>
                <a:cubicBezTo>
                  <a:pt x="42335" y="887145"/>
                  <a:pt x="43406" y="900103"/>
                  <a:pt x="38792" y="925483"/>
                </a:cubicBezTo>
                <a:cubicBezTo>
                  <a:pt x="27764" y="986140"/>
                  <a:pt x="38706" y="903884"/>
                  <a:pt x="27709" y="975360"/>
                </a:cubicBezTo>
                <a:cubicBezTo>
                  <a:pt x="25444" y="990080"/>
                  <a:pt x="24014" y="1004916"/>
                  <a:pt x="22167" y="1019694"/>
                </a:cubicBezTo>
                <a:cubicBezTo>
                  <a:pt x="31704" y="1057841"/>
                  <a:pt x="27368" y="1028648"/>
                  <a:pt x="22167" y="1080654"/>
                </a:cubicBezTo>
                <a:cubicBezTo>
                  <a:pt x="17923" y="1123090"/>
                  <a:pt x="13743" y="1165551"/>
                  <a:pt x="11083" y="1208116"/>
                </a:cubicBezTo>
                <a:cubicBezTo>
                  <a:pt x="2774" y="1341072"/>
                  <a:pt x="6775" y="1267197"/>
                  <a:pt x="0" y="1429789"/>
                </a:cubicBezTo>
                <a:cubicBezTo>
                  <a:pt x="10280" y="1470908"/>
                  <a:pt x="4211" y="1442083"/>
                  <a:pt x="11083" y="1507374"/>
                </a:cubicBezTo>
                <a:cubicBezTo>
                  <a:pt x="12834" y="1524010"/>
                  <a:pt x="14874" y="1540615"/>
                  <a:pt x="16625" y="1557251"/>
                </a:cubicBezTo>
                <a:cubicBezTo>
                  <a:pt x="18569" y="1575714"/>
                  <a:pt x="19413" y="1594310"/>
                  <a:pt x="22167" y="1612669"/>
                </a:cubicBezTo>
                <a:cubicBezTo>
                  <a:pt x="24962" y="1631299"/>
                  <a:pt x="30915" y="1649394"/>
                  <a:pt x="33251" y="1668087"/>
                </a:cubicBezTo>
                <a:cubicBezTo>
                  <a:pt x="35098" y="1682865"/>
                  <a:pt x="37052" y="1697630"/>
                  <a:pt x="38792" y="1712421"/>
                </a:cubicBezTo>
                <a:cubicBezTo>
                  <a:pt x="40746" y="1729034"/>
                  <a:pt x="41968" y="1745738"/>
                  <a:pt x="44334" y="1762298"/>
                </a:cubicBezTo>
                <a:cubicBezTo>
                  <a:pt x="45666" y="1771623"/>
                  <a:pt x="48327" y="1780716"/>
                  <a:pt x="49876" y="1790007"/>
                </a:cubicBezTo>
                <a:cubicBezTo>
                  <a:pt x="52822" y="1807684"/>
                  <a:pt x="56870" y="1843649"/>
                  <a:pt x="60960" y="1862051"/>
                </a:cubicBezTo>
                <a:cubicBezTo>
                  <a:pt x="62227" y="1867753"/>
                  <a:pt x="65189" y="1872984"/>
                  <a:pt x="66502" y="1878676"/>
                </a:cubicBezTo>
                <a:cubicBezTo>
                  <a:pt x="70738" y="1897032"/>
                  <a:pt x="71628" y="1916222"/>
                  <a:pt x="77585" y="1934094"/>
                </a:cubicBezTo>
                <a:cubicBezTo>
                  <a:pt x="89116" y="1968687"/>
                  <a:pt x="93222" y="1976752"/>
                  <a:pt x="99752" y="2006138"/>
                </a:cubicBezTo>
                <a:cubicBezTo>
                  <a:pt x="101795" y="2015333"/>
                  <a:pt x="101468" y="2025240"/>
                  <a:pt x="105294" y="2033847"/>
                </a:cubicBezTo>
                <a:cubicBezTo>
                  <a:pt x="109045" y="2042287"/>
                  <a:pt x="116623" y="2048447"/>
                  <a:pt x="121920" y="2056014"/>
                </a:cubicBezTo>
                <a:cubicBezTo>
                  <a:pt x="129559" y="2066927"/>
                  <a:pt x="133003" y="2081876"/>
                  <a:pt x="144087" y="2089265"/>
                </a:cubicBezTo>
                <a:cubicBezTo>
                  <a:pt x="200141" y="2126634"/>
                  <a:pt x="153227" y="2099570"/>
                  <a:pt x="210589" y="2122516"/>
                </a:cubicBezTo>
                <a:cubicBezTo>
                  <a:pt x="259643" y="2142138"/>
                  <a:pt x="201673" y="2126302"/>
                  <a:pt x="266007" y="2144683"/>
                </a:cubicBezTo>
                <a:cubicBezTo>
                  <a:pt x="280654" y="2148868"/>
                  <a:pt x="295564" y="2152072"/>
                  <a:pt x="310342" y="2155767"/>
                </a:cubicBezTo>
                <a:cubicBezTo>
                  <a:pt x="331130" y="2160964"/>
                  <a:pt x="343113" y="2164586"/>
                  <a:pt x="365760" y="2166851"/>
                </a:cubicBezTo>
                <a:cubicBezTo>
                  <a:pt x="391559" y="2169431"/>
                  <a:pt x="417483" y="2170545"/>
                  <a:pt x="443345" y="2172392"/>
                </a:cubicBezTo>
                <a:cubicBezTo>
                  <a:pt x="481000" y="2184944"/>
                  <a:pt x="454129" y="2177934"/>
                  <a:pt x="526472" y="2177934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4" name="Rounded Rectangle 43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3" name="Straight Arrow Connector 42"/>
          <p:cNvCxnSpPr/>
          <p:nvPr/>
        </p:nvCxnSpPr>
        <p:spPr bwMode="auto">
          <a:xfrm>
            <a:off x="274320" y="3227832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6987678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17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5A5A5A">
                <a:alpha val="70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9" name="Freeform 8"/>
          <p:cNvSpPr/>
          <p:nvPr/>
        </p:nvSpPr>
        <p:spPr bwMode="auto">
          <a:xfrm>
            <a:off x="6345936" y="3813048"/>
            <a:ext cx="1917469" cy="2179885"/>
          </a:xfrm>
          <a:custGeom>
            <a:avLst/>
            <a:gdLst>
              <a:gd name="connsiteX0" fmla="*/ 1457498 w 1917469"/>
              <a:gd name="connsiteY0" fmla="*/ 33251 h 2179885"/>
              <a:gd name="connsiteX1" fmla="*/ 1618211 w 1917469"/>
              <a:gd name="connsiteY1" fmla="*/ 11083 h 2179885"/>
              <a:gd name="connsiteX2" fmla="*/ 1778923 w 1917469"/>
              <a:gd name="connsiteY2" fmla="*/ 0 h 2179885"/>
              <a:gd name="connsiteX3" fmla="*/ 1812174 w 1917469"/>
              <a:gd name="connsiteY3" fmla="*/ 11083 h 2179885"/>
              <a:gd name="connsiteX4" fmla="*/ 1850967 w 1917469"/>
              <a:gd name="connsiteY4" fmla="*/ 27709 h 2179885"/>
              <a:gd name="connsiteX5" fmla="*/ 1878676 w 1917469"/>
              <a:gd name="connsiteY5" fmla="*/ 60960 h 2179885"/>
              <a:gd name="connsiteX6" fmla="*/ 1884218 w 1917469"/>
              <a:gd name="connsiteY6" fmla="*/ 77585 h 2179885"/>
              <a:gd name="connsiteX7" fmla="*/ 1906385 w 1917469"/>
              <a:gd name="connsiteY7" fmla="*/ 110836 h 2179885"/>
              <a:gd name="connsiteX8" fmla="*/ 1917469 w 1917469"/>
              <a:gd name="connsiteY8" fmla="*/ 149629 h 2179885"/>
              <a:gd name="connsiteX9" fmla="*/ 1906385 w 1917469"/>
              <a:gd name="connsiteY9" fmla="*/ 221672 h 2179885"/>
              <a:gd name="connsiteX10" fmla="*/ 1878676 w 1917469"/>
              <a:gd name="connsiteY10" fmla="*/ 249381 h 2179885"/>
              <a:gd name="connsiteX11" fmla="*/ 1812174 w 1917469"/>
              <a:gd name="connsiteY11" fmla="*/ 304800 h 2179885"/>
              <a:gd name="connsiteX12" fmla="*/ 1795549 w 1917469"/>
              <a:gd name="connsiteY12" fmla="*/ 315883 h 2179885"/>
              <a:gd name="connsiteX13" fmla="*/ 1778923 w 1917469"/>
              <a:gd name="connsiteY13" fmla="*/ 321425 h 2179885"/>
              <a:gd name="connsiteX14" fmla="*/ 1723505 w 1917469"/>
              <a:gd name="connsiteY14" fmla="*/ 343592 h 2179885"/>
              <a:gd name="connsiteX15" fmla="*/ 1701338 w 1917469"/>
              <a:gd name="connsiteY15" fmla="*/ 349134 h 2179885"/>
              <a:gd name="connsiteX16" fmla="*/ 1645920 w 1917469"/>
              <a:gd name="connsiteY16" fmla="*/ 360218 h 2179885"/>
              <a:gd name="connsiteX17" fmla="*/ 1596043 w 1917469"/>
              <a:gd name="connsiteY17" fmla="*/ 371301 h 2179885"/>
              <a:gd name="connsiteX18" fmla="*/ 1579418 w 1917469"/>
              <a:gd name="connsiteY18" fmla="*/ 382385 h 2179885"/>
              <a:gd name="connsiteX19" fmla="*/ 1562792 w 1917469"/>
              <a:gd name="connsiteY19" fmla="*/ 387927 h 2179885"/>
              <a:gd name="connsiteX20" fmla="*/ 1485207 w 1917469"/>
              <a:gd name="connsiteY20" fmla="*/ 399011 h 2179885"/>
              <a:gd name="connsiteX21" fmla="*/ 1446414 w 1917469"/>
              <a:gd name="connsiteY21" fmla="*/ 404552 h 2179885"/>
              <a:gd name="connsiteX22" fmla="*/ 1413163 w 1917469"/>
              <a:gd name="connsiteY22" fmla="*/ 410094 h 2179885"/>
              <a:gd name="connsiteX23" fmla="*/ 1368829 w 1917469"/>
              <a:gd name="connsiteY23" fmla="*/ 415636 h 2179885"/>
              <a:gd name="connsiteX24" fmla="*/ 1296785 w 1917469"/>
              <a:gd name="connsiteY24" fmla="*/ 426720 h 2179885"/>
              <a:gd name="connsiteX25" fmla="*/ 980902 w 1917469"/>
              <a:gd name="connsiteY25" fmla="*/ 415636 h 2179885"/>
              <a:gd name="connsiteX26" fmla="*/ 692727 w 1917469"/>
              <a:gd name="connsiteY26" fmla="*/ 421178 h 2179885"/>
              <a:gd name="connsiteX27" fmla="*/ 631767 w 1917469"/>
              <a:gd name="connsiteY27" fmla="*/ 426720 h 2179885"/>
              <a:gd name="connsiteX28" fmla="*/ 570807 w 1917469"/>
              <a:gd name="connsiteY28" fmla="*/ 437803 h 2179885"/>
              <a:gd name="connsiteX29" fmla="*/ 504305 w 1917469"/>
              <a:gd name="connsiteY29" fmla="*/ 448887 h 2179885"/>
              <a:gd name="connsiteX30" fmla="*/ 454429 w 1917469"/>
              <a:gd name="connsiteY30" fmla="*/ 459971 h 2179885"/>
              <a:gd name="connsiteX31" fmla="*/ 393469 w 1917469"/>
              <a:gd name="connsiteY31" fmla="*/ 471054 h 2179885"/>
              <a:gd name="connsiteX32" fmla="*/ 354676 w 1917469"/>
              <a:gd name="connsiteY32" fmla="*/ 482138 h 2179885"/>
              <a:gd name="connsiteX33" fmla="*/ 321425 w 1917469"/>
              <a:gd name="connsiteY33" fmla="*/ 504305 h 2179885"/>
              <a:gd name="connsiteX34" fmla="*/ 249382 w 1917469"/>
              <a:gd name="connsiteY34" fmla="*/ 554181 h 2179885"/>
              <a:gd name="connsiteX35" fmla="*/ 199505 w 1917469"/>
              <a:gd name="connsiteY35" fmla="*/ 604058 h 2179885"/>
              <a:gd name="connsiteX36" fmla="*/ 188422 w 1917469"/>
              <a:gd name="connsiteY36" fmla="*/ 620683 h 2179885"/>
              <a:gd name="connsiteX37" fmla="*/ 149629 w 1917469"/>
              <a:gd name="connsiteY37" fmla="*/ 653934 h 2179885"/>
              <a:gd name="connsiteX38" fmla="*/ 110836 w 1917469"/>
              <a:gd name="connsiteY38" fmla="*/ 709352 h 2179885"/>
              <a:gd name="connsiteX39" fmla="*/ 99752 w 1917469"/>
              <a:gd name="connsiteY39" fmla="*/ 725978 h 2179885"/>
              <a:gd name="connsiteX40" fmla="*/ 94211 w 1917469"/>
              <a:gd name="connsiteY40" fmla="*/ 742603 h 2179885"/>
              <a:gd name="connsiteX41" fmla="*/ 88669 w 1917469"/>
              <a:gd name="connsiteY41" fmla="*/ 764771 h 2179885"/>
              <a:gd name="connsiteX42" fmla="*/ 77585 w 1917469"/>
              <a:gd name="connsiteY42" fmla="*/ 781396 h 2179885"/>
              <a:gd name="connsiteX43" fmla="*/ 66502 w 1917469"/>
              <a:gd name="connsiteY43" fmla="*/ 820189 h 2179885"/>
              <a:gd name="connsiteX44" fmla="*/ 49876 w 1917469"/>
              <a:gd name="connsiteY44" fmla="*/ 864523 h 2179885"/>
              <a:gd name="connsiteX45" fmla="*/ 38792 w 1917469"/>
              <a:gd name="connsiteY45" fmla="*/ 925483 h 2179885"/>
              <a:gd name="connsiteX46" fmla="*/ 27709 w 1917469"/>
              <a:gd name="connsiteY46" fmla="*/ 975360 h 2179885"/>
              <a:gd name="connsiteX47" fmla="*/ 22167 w 1917469"/>
              <a:gd name="connsiteY47" fmla="*/ 1019694 h 2179885"/>
              <a:gd name="connsiteX48" fmla="*/ 22167 w 1917469"/>
              <a:gd name="connsiteY48" fmla="*/ 1080654 h 2179885"/>
              <a:gd name="connsiteX49" fmla="*/ 11083 w 1917469"/>
              <a:gd name="connsiteY49" fmla="*/ 1208116 h 2179885"/>
              <a:gd name="connsiteX50" fmla="*/ 0 w 1917469"/>
              <a:gd name="connsiteY50" fmla="*/ 1429789 h 2179885"/>
              <a:gd name="connsiteX51" fmla="*/ 11083 w 1917469"/>
              <a:gd name="connsiteY51" fmla="*/ 1507374 h 2179885"/>
              <a:gd name="connsiteX52" fmla="*/ 16625 w 1917469"/>
              <a:gd name="connsiteY52" fmla="*/ 1557251 h 2179885"/>
              <a:gd name="connsiteX53" fmla="*/ 22167 w 1917469"/>
              <a:gd name="connsiteY53" fmla="*/ 1612669 h 2179885"/>
              <a:gd name="connsiteX54" fmla="*/ 33251 w 1917469"/>
              <a:gd name="connsiteY54" fmla="*/ 1668087 h 2179885"/>
              <a:gd name="connsiteX55" fmla="*/ 38792 w 1917469"/>
              <a:gd name="connsiteY55" fmla="*/ 1712421 h 2179885"/>
              <a:gd name="connsiteX56" fmla="*/ 44334 w 1917469"/>
              <a:gd name="connsiteY56" fmla="*/ 1762298 h 2179885"/>
              <a:gd name="connsiteX57" fmla="*/ 49876 w 1917469"/>
              <a:gd name="connsiteY57" fmla="*/ 1790007 h 2179885"/>
              <a:gd name="connsiteX58" fmla="*/ 60960 w 1917469"/>
              <a:gd name="connsiteY58" fmla="*/ 1862051 h 2179885"/>
              <a:gd name="connsiteX59" fmla="*/ 66502 w 1917469"/>
              <a:gd name="connsiteY59" fmla="*/ 1878676 h 2179885"/>
              <a:gd name="connsiteX60" fmla="*/ 77585 w 1917469"/>
              <a:gd name="connsiteY60" fmla="*/ 1934094 h 2179885"/>
              <a:gd name="connsiteX61" fmla="*/ 99752 w 1917469"/>
              <a:gd name="connsiteY61" fmla="*/ 2006138 h 2179885"/>
              <a:gd name="connsiteX62" fmla="*/ 105294 w 1917469"/>
              <a:gd name="connsiteY62" fmla="*/ 2033847 h 2179885"/>
              <a:gd name="connsiteX63" fmla="*/ 121920 w 1917469"/>
              <a:gd name="connsiteY63" fmla="*/ 2056014 h 2179885"/>
              <a:gd name="connsiteX64" fmla="*/ 144087 w 1917469"/>
              <a:gd name="connsiteY64" fmla="*/ 2089265 h 2179885"/>
              <a:gd name="connsiteX65" fmla="*/ 210589 w 1917469"/>
              <a:gd name="connsiteY65" fmla="*/ 2122516 h 2179885"/>
              <a:gd name="connsiteX66" fmla="*/ 266007 w 1917469"/>
              <a:gd name="connsiteY66" fmla="*/ 2144683 h 2179885"/>
              <a:gd name="connsiteX67" fmla="*/ 310342 w 1917469"/>
              <a:gd name="connsiteY67" fmla="*/ 2155767 h 2179885"/>
              <a:gd name="connsiteX68" fmla="*/ 365760 w 1917469"/>
              <a:gd name="connsiteY68" fmla="*/ 2166851 h 2179885"/>
              <a:gd name="connsiteX69" fmla="*/ 443345 w 1917469"/>
              <a:gd name="connsiteY69" fmla="*/ 2172392 h 2179885"/>
              <a:gd name="connsiteX70" fmla="*/ 526472 w 1917469"/>
              <a:gd name="connsiteY70" fmla="*/ 2177934 h 2179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17469" h="2179885">
                <a:moveTo>
                  <a:pt x="1457498" y="33251"/>
                </a:moveTo>
                <a:cubicBezTo>
                  <a:pt x="1511069" y="25862"/>
                  <a:pt x="1564420" y="16648"/>
                  <a:pt x="1618211" y="11083"/>
                </a:cubicBezTo>
                <a:cubicBezTo>
                  <a:pt x="1671624" y="5558"/>
                  <a:pt x="1725225" y="0"/>
                  <a:pt x="1778923" y="0"/>
                </a:cubicBezTo>
                <a:cubicBezTo>
                  <a:pt x="1790606" y="0"/>
                  <a:pt x="1801090" y="7389"/>
                  <a:pt x="1812174" y="11083"/>
                </a:cubicBezTo>
                <a:cubicBezTo>
                  <a:pt x="1825742" y="15606"/>
                  <a:pt x="1838982" y="19148"/>
                  <a:pt x="1850967" y="27709"/>
                </a:cubicBezTo>
                <a:cubicBezTo>
                  <a:pt x="1860500" y="34518"/>
                  <a:pt x="1873275" y="50158"/>
                  <a:pt x="1878676" y="60960"/>
                </a:cubicBezTo>
                <a:cubicBezTo>
                  <a:pt x="1881288" y="66185"/>
                  <a:pt x="1881381" y="72479"/>
                  <a:pt x="1884218" y="77585"/>
                </a:cubicBezTo>
                <a:cubicBezTo>
                  <a:pt x="1890687" y="89230"/>
                  <a:pt x="1902172" y="98199"/>
                  <a:pt x="1906385" y="110836"/>
                </a:cubicBezTo>
                <a:cubicBezTo>
                  <a:pt x="1914336" y="134687"/>
                  <a:pt x="1910510" y="121794"/>
                  <a:pt x="1917469" y="149629"/>
                </a:cubicBezTo>
                <a:cubicBezTo>
                  <a:pt x="1915879" y="165530"/>
                  <a:pt x="1916372" y="201698"/>
                  <a:pt x="1906385" y="221672"/>
                </a:cubicBezTo>
                <a:cubicBezTo>
                  <a:pt x="1893822" y="246799"/>
                  <a:pt x="1898630" y="231645"/>
                  <a:pt x="1878676" y="249381"/>
                </a:cubicBezTo>
                <a:cubicBezTo>
                  <a:pt x="1814667" y="306277"/>
                  <a:pt x="1876602" y="261848"/>
                  <a:pt x="1812174" y="304800"/>
                </a:cubicBezTo>
                <a:cubicBezTo>
                  <a:pt x="1806632" y="308494"/>
                  <a:pt x="1801867" y="313777"/>
                  <a:pt x="1795549" y="315883"/>
                </a:cubicBezTo>
                <a:cubicBezTo>
                  <a:pt x="1790007" y="317730"/>
                  <a:pt x="1784292" y="319124"/>
                  <a:pt x="1778923" y="321425"/>
                </a:cubicBezTo>
                <a:cubicBezTo>
                  <a:pt x="1746811" y="335188"/>
                  <a:pt x="1763880" y="333498"/>
                  <a:pt x="1723505" y="343592"/>
                </a:cubicBezTo>
                <a:cubicBezTo>
                  <a:pt x="1716116" y="345439"/>
                  <a:pt x="1708785" y="347538"/>
                  <a:pt x="1701338" y="349134"/>
                </a:cubicBezTo>
                <a:cubicBezTo>
                  <a:pt x="1682918" y="353081"/>
                  <a:pt x="1664196" y="355649"/>
                  <a:pt x="1645920" y="360218"/>
                </a:cubicBezTo>
                <a:cubicBezTo>
                  <a:pt x="1614614" y="368044"/>
                  <a:pt x="1631221" y="364266"/>
                  <a:pt x="1596043" y="371301"/>
                </a:cubicBezTo>
                <a:cubicBezTo>
                  <a:pt x="1590501" y="374996"/>
                  <a:pt x="1585375" y="379406"/>
                  <a:pt x="1579418" y="382385"/>
                </a:cubicBezTo>
                <a:cubicBezTo>
                  <a:pt x="1574193" y="384998"/>
                  <a:pt x="1568545" y="386912"/>
                  <a:pt x="1562792" y="387927"/>
                </a:cubicBezTo>
                <a:cubicBezTo>
                  <a:pt x="1537065" y="392467"/>
                  <a:pt x="1511069" y="395317"/>
                  <a:pt x="1485207" y="399011"/>
                </a:cubicBezTo>
                <a:cubicBezTo>
                  <a:pt x="1472276" y="400858"/>
                  <a:pt x="1459299" y="402405"/>
                  <a:pt x="1446414" y="404552"/>
                </a:cubicBezTo>
                <a:cubicBezTo>
                  <a:pt x="1435330" y="406399"/>
                  <a:pt x="1424287" y="408505"/>
                  <a:pt x="1413163" y="410094"/>
                </a:cubicBezTo>
                <a:cubicBezTo>
                  <a:pt x="1398420" y="412200"/>
                  <a:pt x="1383591" y="413668"/>
                  <a:pt x="1368829" y="415636"/>
                </a:cubicBezTo>
                <a:cubicBezTo>
                  <a:pt x="1333172" y="420390"/>
                  <a:pt x="1330654" y="421075"/>
                  <a:pt x="1296785" y="426720"/>
                </a:cubicBezTo>
                <a:cubicBezTo>
                  <a:pt x="1169516" y="418235"/>
                  <a:pt x="1148378" y="415636"/>
                  <a:pt x="980902" y="415636"/>
                </a:cubicBezTo>
                <a:cubicBezTo>
                  <a:pt x="884826" y="415636"/>
                  <a:pt x="788785" y="419331"/>
                  <a:pt x="692727" y="421178"/>
                </a:cubicBezTo>
                <a:cubicBezTo>
                  <a:pt x="672407" y="423025"/>
                  <a:pt x="652031" y="424336"/>
                  <a:pt x="631767" y="426720"/>
                </a:cubicBezTo>
                <a:cubicBezTo>
                  <a:pt x="606179" y="429730"/>
                  <a:pt x="595322" y="433477"/>
                  <a:pt x="570807" y="437803"/>
                </a:cubicBezTo>
                <a:cubicBezTo>
                  <a:pt x="548676" y="441709"/>
                  <a:pt x="526342" y="444480"/>
                  <a:pt x="504305" y="448887"/>
                </a:cubicBezTo>
                <a:cubicBezTo>
                  <a:pt x="420655" y="465618"/>
                  <a:pt x="524929" y="444305"/>
                  <a:pt x="454429" y="459971"/>
                </a:cubicBezTo>
                <a:cubicBezTo>
                  <a:pt x="400952" y="471854"/>
                  <a:pt x="453606" y="459026"/>
                  <a:pt x="393469" y="471054"/>
                </a:cubicBezTo>
                <a:cubicBezTo>
                  <a:pt x="388985" y="471951"/>
                  <a:pt x="360618" y="478837"/>
                  <a:pt x="354676" y="482138"/>
                </a:cubicBezTo>
                <a:cubicBezTo>
                  <a:pt x="343031" y="488607"/>
                  <a:pt x="333339" y="498348"/>
                  <a:pt x="321425" y="504305"/>
                </a:cubicBezTo>
                <a:cubicBezTo>
                  <a:pt x="290252" y="519892"/>
                  <a:pt x="280712" y="522851"/>
                  <a:pt x="249382" y="554181"/>
                </a:cubicBezTo>
                <a:cubicBezTo>
                  <a:pt x="232756" y="570807"/>
                  <a:pt x="212547" y="584494"/>
                  <a:pt x="199505" y="604058"/>
                </a:cubicBezTo>
                <a:cubicBezTo>
                  <a:pt x="195811" y="609600"/>
                  <a:pt x="192686" y="615566"/>
                  <a:pt x="188422" y="620683"/>
                </a:cubicBezTo>
                <a:cubicBezTo>
                  <a:pt x="158262" y="656875"/>
                  <a:pt x="186319" y="617245"/>
                  <a:pt x="149629" y="653934"/>
                </a:cubicBezTo>
                <a:cubicBezTo>
                  <a:pt x="141419" y="662143"/>
                  <a:pt x="114461" y="703915"/>
                  <a:pt x="110836" y="709352"/>
                </a:cubicBezTo>
                <a:lnTo>
                  <a:pt x="99752" y="725978"/>
                </a:lnTo>
                <a:cubicBezTo>
                  <a:pt x="97905" y="731520"/>
                  <a:pt x="95816" y="736986"/>
                  <a:pt x="94211" y="742603"/>
                </a:cubicBezTo>
                <a:cubicBezTo>
                  <a:pt x="92119" y="749927"/>
                  <a:pt x="91669" y="757770"/>
                  <a:pt x="88669" y="764771"/>
                </a:cubicBezTo>
                <a:cubicBezTo>
                  <a:pt x="86045" y="770893"/>
                  <a:pt x="80564" y="775439"/>
                  <a:pt x="77585" y="781396"/>
                </a:cubicBezTo>
                <a:cubicBezTo>
                  <a:pt x="73153" y="790259"/>
                  <a:pt x="68871" y="811896"/>
                  <a:pt x="66502" y="820189"/>
                </a:cubicBezTo>
                <a:cubicBezTo>
                  <a:pt x="58726" y="847408"/>
                  <a:pt x="61577" y="829420"/>
                  <a:pt x="49876" y="864523"/>
                </a:cubicBezTo>
                <a:cubicBezTo>
                  <a:pt x="42335" y="887145"/>
                  <a:pt x="43406" y="900103"/>
                  <a:pt x="38792" y="925483"/>
                </a:cubicBezTo>
                <a:cubicBezTo>
                  <a:pt x="27764" y="986140"/>
                  <a:pt x="38706" y="903884"/>
                  <a:pt x="27709" y="975360"/>
                </a:cubicBezTo>
                <a:cubicBezTo>
                  <a:pt x="25444" y="990080"/>
                  <a:pt x="24014" y="1004916"/>
                  <a:pt x="22167" y="1019694"/>
                </a:cubicBezTo>
                <a:cubicBezTo>
                  <a:pt x="31704" y="1057841"/>
                  <a:pt x="27368" y="1028648"/>
                  <a:pt x="22167" y="1080654"/>
                </a:cubicBezTo>
                <a:cubicBezTo>
                  <a:pt x="17923" y="1123090"/>
                  <a:pt x="13743" y="1165551"/>
                  <a:pt x="11083" y="1208116"/>
                </a:cubicBezTo>
                <a:cubicBezTo>
                  <a:pt x="2774" y="1341072"/>
                  <a:pt x="6775" y="1267197"/>
                  <a:pt x="0" y="1429789"/>
                </a:cubicBezTo>
                <a:cubicBezTo>
                  <a:pt x="10280" y="1470908"/>
                  <a:pt x="4211" y="1442083"/>
                  <a:pt x="11083" y="1507374"/>
                </a:cubicBezTo>
                <a:cubicBezTo>
                  <a:pt x="12834" y="1524010"/>
                  <a:pt x="14874" y="1540615"/>
                  <a:pt x="16625" y="1557251"/>
                </a:cubicBezTo>
                <a:cubicBezTo>
                  <a:pt x="18569" y="1575714"/>
                  <a:pt x="19413" y="1594310"/>
                  <a:pt x="22167" y="1612669"/>
                </a:cubicBezTo>
                <a:cubicBezTo>
                  <a:pt x="24962" y="1631299"/>
                  <a:pt x="30915" y="1649394"/>
                  <a:pt x="33251" y="1668087"/>
                </a:cubicBezTo>
                <a:cubicBezTo>
                  <a:pt x="35098" y="1682865"/>
                  <a:pt x="37052" y="1697630"/>
                  <a:pt x="38792" y="1712421"/>
                </a:cubicBezTo>
                <a:cubicBezTo>
                  <a:pt x="40746" y="1729034"/>
                  <a:pt x="41968" y="1745738"/>
                  <a:pt x="44334" y="1762298"/>
                </a:cubicBezTo>
                <a:cubicBezTo>
                  <a:pt x="45666" y="1771623"/>
                  <a:pt x="48327" y="1780716"/>
                  <a:pt x="49876" y="1790007"/>
                </a:cubicBezTo>
                <a:cubicBezTo>
                  <a:pt x="52822" y="1807684"/>
                  <a:pt x="56870" y="1843649"/>
                  <a:pt x="60960" y="1862051"/>
                </a:cubicBezTo>
                <a:cubicBezTo>
                  <a:pt x="62227" y="1867753"/>
                  <a:pt x="65189" y="1872984"/>
                  <a:pt x="66502" y="1878676"/>
                </a:cubicBezTo>
                <a:cubicBezTo>
                  <a:pt x="70738" y="1897032"/>
                  <a:pt x="71628" y="1916222"/>
                  <a:pt x="77585" y="1934094"/>
                </a:cubicBezTo>
                <a:cubicBezTo>
                  <a:pt x="89116" y="1968687"/>
                  <a:pt x="93222" y="1976752"/>
                  <a:pt x="99752" y="2006138"/>
                </a:cubicBezTo>
                <a:cubicBezTo>
                  <a:pt x="101795" y="2015333"/>
                  <a:pt x="101468" y="2025240"/>
                  <a:pt x="105294" y="2033847"/>
                </a:cubicBezTo>
                <a:cubicBezTo>
                  <a:pt x="109045" y="2042287"/>
                  <a:pt x="116623" y="2048447"/>
                  <a:pt x="121920" y="2056014"/>
                </a:cubicBezTo>
                <a:cubicBezTo>
                  <a:pt x="129559" y="2066927"/>
                  <a:pt x="133003" y="2081876"/>
                  <a:pt x="144087" y="2089265"/>
                </a:cubicBezTo>
                <a:cubicBezTo>
                  <a:pt x="200141" y="2126634"/>
                  <a:pt x="153227" y="2099570"/>
                  <a:pt x="210589" y="2122516"/>
                </a:cubicBezTo>
                <a:cubicBezTo>
                  <a:pt x="259643" y="2142138"/>
                  <a:pt x="201673" y="2126302"/>
                  <a:pt x="266007" y="2144683"/>
                </a:cubicBezTo>
                <a:cubicBezTo>
                  <a:pt x="280654" y="2148868"/>
                  <a:pt x="295564" y="2152072"/>
                  <a:pt x="310342" y="2155767"/>
                </a:cubicBezTo>
                <a:cubicBezTo>
                  <a:pt x="331130" y="2160964"/>
                  <a:pt x="343113" y="2164586"/>
                  <a:pt x="365760" y="2166851"/>
                </a:cubicBezTo>
                <a:cubicBezTo>
                  <a:pt x="391559" y="2169431"/>
                  <a:pt x="417483" y="2170545"/>
                  <a:pt x="443345" y="2172392"/>
                </a:cubicBezTo>
                <a:cubicBezTo>
                  <a:pt x="481000" y="2184944"/>
                  <a:pt x="454129" y="2177934"/>
                  <a:pt x="526472" y="2177934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3" name="Rounded Rectangle 42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274320" y="347472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063606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18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5A5A5A">
                <a:alpha val="70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9" name="Freeform 8"/>
          <p:cNvSpPr/>
          <p:nvPr/>
        </p:nvSpPr>
        <p:spPr bwMode="auto">
          <a:xfrm>
            <a:off x="6345936" y="3813048"/>
            <a:ext cx="1917469" cy="2179885"/>
          </a:xfrm>
          <a:custGeom>
            <a:avLst/>
            <a:gdLst>
              <a:gd name="connsiteX0" fmla="*/ 1457498 w 1917469"/>
              <a:gd name="connsiteY0" fmla="*/ 33251 h 2179885"/>
              <a:gd name="connsiteX1" fmla="*/ 1618211 w 1917469"/>
              <a:gd name="connsiteY1" fmla="*/ 11083 h 2179885"/>
              <a:gd name="connsiteX2" fmla="*/ 1778923 w 1917469"/>
              <a:gd name="connsiteY2" fmla="*/ 0 h 2179885"/>
              <a:gd name="connsiteX3" fmla="*/ 1812174 w 1917469"/>
              <a:gd name="connsiteY3" fmla="*/ 11083 h 2179885"/>
              <a:gd name="connsiteX4" fmla="*/ 1850967 w 1917469"/>
              <a:gd name="connsiteY4" fmla="*/ 27709 h 2179885"/>
              <a:gd name="connsiteX5" fmla="*/ 1878676 w 1917469"/>
              <a:gd name="connsiteY5" fmla="*/ 60960 h 2179885"/>
              <a:gd name="connsiteX6" fmla="*/ 1884218 w 1917469"/>
              <a:gd name="connsiteY6" fmla="*/ 77585 h 2179885"/>
              <a:gd name="connsiteX7" fmla="*/ 1906385 w 1917469"/>
              <a:gd name="connsiteY7" fmla="*/ 110836 h 2179885"/>
              <a:gd name="connsiteX8" fmla="*/ 1917469 w 1917469"/>
              <a:gd name="connsiteY8" fmla="*/ 149629 h 2179885"/>
              <a:gd name="connsiteX9" fmla="*/ 1906385 w 1917469"/>
              <a:gd name="connsiteY9" fmla="*/ 221672 h 2179885"/>
              <a:gd name="connsiteX10" fmla="*/ 1878676 w 1917469"/>
              <a:gd name="connsiteY10" fmla="*/ 249381 h 2179885"/>
              <a:gd name="connsiteX11" fmla="*/ 1812174 w 1917469"/>
              <a:gd name="connsiteY11" fmla="*/ 304800 h 2179885"/>
              <a:gd name="connsiteX12" fmla="*/ 1795549 w 1917469"/>
              <a:gd name="connsiteY12" fmla="*/ 315883 h 2179885"/>
              <a:gd name="connsiteX13" fmla="*/ 1778923 w 1917469"/>
              <a:gd name="connsiteY13" fmla="*/ 321425 h 2179885"/>
              <a:gd name="connsiteX14" fmla="*/ 1723505 w 1917469"/>
              <a:gd name="connsiteY14" fmla="*/ 343592 h 2179885"/>
              <a:gd name="connsiteX15" fmla="*/ 1701338 w 1917469"/>
              <a:gd name="connsiteY15" fmla="*/ 349134 h 2179885"/>
              <a:gd name="connsiteX16" fmla="*/ 1645920 w 1917469"/>
              <a:gd name="connsiteY16" fmla="*/ 360218 h 2179885"/>
              <a:gd name="connsiteX17" fmla="*/ 1596043 w 1917469"/>
              <a:gd name="connsiteY17" fmla="*/ 371301 h 2179885"/>
              <a:gd name="connsiteX18" fmla="*/ 1579418 w 1917469"/>
              <a:gd name="connsiteY18" fmla="*/ 382385 h 2179885"/>
              <a:gd name="connsiteX19" fmla="*/ 1562792 w 1917469"/>
              <a:gd name="connsiteY19" fmla="*/ 387927 h 2179885"/>
              <a:gd name="connsiteX20" fmla="*/ 1485207 w 1917469"/>
              <a:gd name="connsiteY20" fmla="*/ 399011 h 2179885"/>
              <a:gd name="connsiteX21" fmla="*/ 1446414 w 1917469"/>
              <a:gd name="connsiteY21" fmla="*/ 404552 h 2179885"/>
              <a:gd name="connsiteX22" fmla="*/ 1413163 w 1917469"/>
              <a:gd name="connsiteY22" fmla="*/ 410094 h 2179885"/>
              <a:gd name="connsiteX23" fmla="*/ 1368829 w 1917469"/>
              <a:gd name="connsiteY23" fmla="*/ 415636 h 2179885"/>
              <a:gd name="connsiteX24" fmla="*/ 1296785 w 1917469"/>
              <a:gd name="connsiteY24" fmla="*/ 426720 h 2179885"/>
              <a:gd name="connsiteX25" fmla="*/ 980902 w 1917469"/>
              <a:gd name="connsiteY25" fmla="*/ 415636 h 2179885"/>
              <a:gd name="connsiteX26" fmla="*/ 692727 w 1917469"/>
              <a:gd name="connsiteY26" fmla="*/ 421178 h 2179885"/>
              <a:gd name="connsiteX27" fmla="*/ 631767 w 1917469"/>
              <a:gd name="connsiteY27" fmla="*/ 426720 h 2179885"/>
              <a:gd name="connsiteX28" fmla="*/ 570807 w 1917469"/>
              <a:gd name="connsiteY28" fmla="*/ 437803 h 2179885"/>
              <a:gd name="connsiteX29" fmla="*/ 504305 w 1917469"/>
              <a:gd name="connsiteY29" fmla="*/ 448887 h 2179885"/>
              <a:gd name="connsiteX30" fmla="*/ 454429 w 1917469"/>
              <a:gd name="connsiteY30" fmla="*/ 459971 h 2179885"/>
              <a:gd name="connsiteX31" fmla="*/ 393469 w 1917469"/>
              <a:gd name="connsiteY31" fmla="*/ 471054 h 2179885"/>
              <a:gd name="connsiteX32" fmla="*/ 354676 w 1917469"/>
              <a:gd name="connsiteY32" fmla="*/ 482138 h 2179885"/>
              <a:gd name="connsiteX33" fmla="*/ 321425 w 1917469"/>
              <a:gd name="connsiteY33" fmla="*/ 504305 h 2179885"/>
              <a:gd name="connsiteX34" fmla="*/ 249382 w 1917469"/>
              <a:gd name="connsiteY34" fmla="*/ 554181 h 2179885"/>
              <a:gd name="connsiteX35" fmla="*/ 199505 w 1917469"/>
              <a:gd name="connsiteY35" fmla="*/ 604058 h 2179885"/>
              <a:gd name="connsiteX36" fmla="*/ 188422 w 1917469"/>
              <a:gd name="connsiteY36" fmla="*/ 620683 h 2179885"/>
              <a:gd name="connsiteX37" fmla="*/ 149629 w 1917469"/>
              <a:gd name="connsiteY37" fmla="*/ 653934 h 2179885"/>
              <a:gd name="connsiteX38" fmla="*/ 110836 w 1917469"/>
              <a:gd name="connsiteY38" fmla="*/ 709352 h 2179885"/>
              <a:gd name="connsiteX39" fmla="*/ 99752 w 1917469"/>
              <a:gd name="connsiteY39" fmla="*/ 725978 h 2179885"/>
              <a:gd name="connsiteX40" fmla="*/ 94211 w 1917469"/>
              <a:gd name="connsiteY40" fmla="*/ 742603 h 2179885"/>
              <a:gd name="connsiteX41" fmla="*/ 88669 w 1917469"/>
              <a:gd name="connsiteY41" fmla="*/ 764771 h 2179885"/>
              <a:gd name="connsiteX42" fmla="*/ 77585 w 1917469"/>
              <a:gd name="connsiteY42" fmla="*/ 781396 h 2179885"/>
              <a:gd name="connsiteX43" fmla="*/ 66502 w 1917469"/>
              <a:gd name="connsiteY43" fmla="*/ 820189 h 2179885"/>
              <a:gd name="connsiteX44" fmla="*/ 49876 w 1917469"/>
              <a:gd name="connsiteY44" fmla="*/ 864523 h 2179885"/>
              <a:gd name="connsiteX45" fmla="*/ 38792 w 1917469"/>
              <a:gd name="connsiteY45" fmla="*/ 925483 h 2179885"/>
              <a:gd name="connsiteX46" fmla="*/ 27709 w 1917469"/>
              <a:gd name="connsiteY46" fmla="*/ 975360 h 2179885"/>
              <a:gd name="connsiteX47" fmla="*/ 22167 w 1917469"/>
              <a:gd name="connsiteY47" fmla="*/ 1019694 h 2179885"/>
              <a:gd name="connsiteX48" fmla="*/ 22167 w 1917469"/>
              <a:gd name="connsiteY48" fmla="*/ 1080654 h 2179885"/>
              <a:gd name="connsiteX49" fmla="*/ 11083 w 1917469"/>
              <a:gd name="connsiteY49" fmla="*/ 1208116 h 2179885"/>
              <a:gd name="connsiteX50" fmla="*/ 0 w 1917469"/>
              <a:gd name="connsiteY50" fmla="*/ 1429789 h 2179885"/>
              <a:gd name="connsiteX51" fmla="*/ 11083 w 1917469"/>
              <a:gd name="connsiteY51" fmla="*/ 1507374 h 2179885"/>
              <a:gd name="connsiteX52" fmla="*/ 16625 w 1917469"/>
              <a:gd name="connsiteY52" fmla="*/ 1557251 h 2179885"/>
              <a:gd name="connsiteX53" fmla="*/ 22167 w 1917469"/>
              <a:gd name="connsiteY53" fmla="*/ 1612669 h 2179885"/>
              <a:gd name="connsiteX54" fmla="*/ 33251 w 1917469"/>
              <a:gd name="connsiteY54" fmla="*/ 1668087 h 2179885"/>
              <a:gd name="connsiteX55" fmla="*/ 38792 w 1917469"/>
              <a:gd name="connsiteY55" fmla="*/ 1712421 h 2179885"/>
              <a:gd name="connsiteX56" fmla="*/ 44334 w 1917469"/>
              <a:gd name="connsiteY56" fmla="*/ 1762298 h 2179885"/>
              <a:gd name="connsiteX57" fmla="*/ 49876 w 1917469"/>
              <a:gd name="connsiteY57" fmla="*/ 1790007 h 2179885"/>
              <a:gd name="connsiteX58" fmla="*/ 60960 w 1917469"/>
              <a:gd name="connsiteY58" fmla="*/ 1862051 h 2179885"/>
              <a:gd name="connsiteX59" fmla="*/ 66502 w 1917469"/>
              <a:gd name="connsiteY59" fmla="*/ 1878676 h 2179885"/>
              <a:gd name="connsiteX60" fmla="*/ 77585 w 1917469"/>
              <a:gd name="connsiteY60" fmla="*/ 1934094 h 2179885"/>
              <a:gd name="connsiteX61" fmla="*/ 99752 w 1917469"/>
              <a:gd name="connsiteY61" fmla="*/ 2006138 h 2179885"/>
              <a:gd name="connsiteX62" fmla="*/ 105294 w 1917469"/>
              <a:gd name="connsiteY62" fmla="*/ 2033847 h 2179885"/>
              <a:gd name="connsiteX63" fmla="*/ 121920 w 1917469"/>
              <a:gd name="connsiteY63" fmla="*/ 2056014 h 2179885"/>
              <a:gd name="connsiteX64" fmla="*/ 144087 w 1917469"/>
              <a:gd name="connsiteY64" fmla="*/ 2089265 h 2179885"/>
              <a:gd name="connsiteX65" fmla="*/ 210589 w 1917469"/>
              <a:gd name="connsiteY65" fmla="*/ 2122516 h 2179885"/>
              <a:gd name="connsiteX66" fmla="*/ 266007 w 1917469"/>
              <a:gd name="connsiteY66" fmla="*/ 2144683 h 2179885"/>
              <a:gd name="connsiteX67" fmla="*/ 310342 w 1917469"/>
              <a:gd name="connsiteY67" fmla="*/ 2155767 h 2179885"/>
              <a:gd name="connsiteX68" fmla="*/ 365760 w 1917469"/>
              <a:gd name="connsiteY68" fmla="*/ 2166851 h 2179885"/>
              <a:gd name="connsiteX69" fmla="*/ 443345 w 1917469"/>
              <a:gd name="connsiteY69" fmla="*/ 2172392 h 2179885"/>
              <a:gd name="connsiteX70" fmla="*/ 526472 w 1917469"/>
              <a:gd name="connsiteY70" fmla="*/ 2177934 h 2179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17469" h="2179885">
                <a:moveTo>
                  <a:pt x="1457498" y="33251"/>
                </a:moveTo>
                <a:cubicBezTo>
                  <a:pt x="1511069" y="25862"/>
                  <a:pt x="1564420" y="16648"/>
                  <a:pt x="1618211" y="11083"/>
                </a:cubicBezTo>
                <a:cubicBezTo>
                  <a:pt x="1671624" y="5558"/>
                  <a:pt x="1725225" y="0"/>
                  <a:pt x="1778923" y="0"/>
                </a:cubicBezTo>
                <a:cubicBezTo>
                  <a:pt x="1790606" y="0"/>
                  <a:pt x="1801090" y="7389"/>
                  <a:pt x="1812174" y="11083"/>
                </a:cubicBezTo>
                <a:cubicBezTo>
                  <a:pt x="1825742" y="15606"/>
                  <a:pt x="1838982" y="19148"/>
                  <a:pt x="1850967" y="27709"/>
                </a:cubicBezTo>
                <a:cubicBezTo>
                  <a:pt x="1860500" y="34518"/>
                  <a:pt x="1873275" y="50158"/>
                  <a:pt x="1878676" y="60960"/>
                </a:cubicBezTo>
                <a:cubicBezTo>
                  <a:pt x="1881288" y="66185"/>
                  <a:pt x="1881381" y="72479"/>
                  <a:pt x="1884218" y="77585"/>
                </a:cubicBezTo>
                <a:cubicBezTo>
                  <a:pt x="1890687" y="89230"/>
                  <a:pt x="1902172" y="98199"/>
                  <a:pt x="1906385" y="110836"/>
                </a:cubicBezTo>
                <a:cubicBezTo>
                  <a:pt x="1914336" y="134687"/>
                  <a:pt x="1910510" y="121794"/>
                  <a:pt x="1917469" y="149629"/>
                </a:cubicBezTo>
                <a:cubicBezTo>
                  <a:pt x="1915879" y="165530"/>
                  <a:pt x="1916372" y="201698"/>
                  <a:pt x="1906385" y="221672"/>
                </a:cubicBezTo>
                <a:cubicBezTo>
                  <a:pt x="1893822" y="246799"/>
                  <a:pt x="1898630" y="231645"/>
                  <a:pt x="1878676" y="249381"/>
                </a:cubicBezTo>
                <a:cubicBezTo>
                  <a:pt x="1814667" y="306277"/>
                  <a:pt x="1876602" y="261848"/>
                  <a:pt x="1812174" y="304800"/>
                </a:cubicBezTo>
                <a:cubicBezTo>
                  <a:pt x="1806632" y="308494"/>
                  <a:pt x="1801867" y="313777"/>
                  <a:pt x="1795549" y="315883"/>
                </a:cubicBezTo>
                <a:cubicBezTo>
                  <a:pt x="1790007" y="317730"/>
                  <a:pt x="1784292" y="319124"/>
                  <a:pt x="1778923" y="321425"/>
                </a:cubicBezTo>
                <a:cubicBezTo>
                  <a:pt x="1746811" y="335188"/>
                  <a:pt x="1763880" y="333498"/>
                  <a:pt x="1723505" y="343592"/>
                </a:cubicBezTo>
                <a:cubicBezTo>
                  <a:pt x="1716116" y="345439"/>
                  <a:pt x="1708785" y="347538"/>
                  <a:pt x="1701338" y="349134"/>
                </a:cubicBezTo>
                <a:cubicBezTo>
                  <a:pt x="1682918" y="353081"/>
                  <a:pt x="1664196" y="355649"/>
                  <a:pt x="1645920" y="360218"/>
                </a:cubicBezTo>
                <a:cubicBezTo>
                  <a:pt x="1614614" y="368044"/>
                  <a:pt x="1631221" y="364266"/>
                  <a:pt x="1596043" y="371301"/>
                </a:cubicBezTo>
                <a:cubicBezTo>
                  <a:pt x="1590501" y="374996"/>
                  <a:pt x="1585375" y="379406"/>
                  <a:pt x="1579418" y="382385"/>
                </a:cubicBezTo>
                <a:cubicBezTo>
                  <a:pt x="1574193" y="384998"/>
                  <a:pt x="1568545" y="386912"/>
                  <a:pt x="1562792" y="387927"/>
                </a:cubicBezTo>
                <a:cubicBezTo>
                  <a:pt x="1537065" y="392467"/>
                  <a:pt x="1511069" y="395317"/>
                  <a:pt x="1485207" y="399011"/>
                </a:cubicBezTo>
                <a:cubicBezTo>
                  <a:pt x="1472276" y="400858"/>
                  <a:pt x="1459299" y="402405"/>
                  <a:pt x="1446414" y="404552"/>
                </a:cubicBezTo>
                <a:cubicBezTo>
                  <a:pt x="1435330" y="406399"/>
                  <a:pt x="1424287" y="408505"/>
                  <a:pt x="1413163" y="410094"/>
                </a:cubicBezTo>
                <a:cubicBezTo>
                  <a:pt x="1398420" y="412200"/>
                  <a:pt x="1383591" y="413668"/>
                  <a:pt x="1368829" y="415636"/>
                </a:cubicBezTo>
                <a:cubicBezTo>
                  <a:pt x="1333172" y="420390"/>
                  <a:pt x="1330654" y="421075"/>
                  <a:pt x="1296785" y="426720"/>
                </a:cubicBezTo>
                <a:cubicBezTo>
                  <a:pt x="1169516" y="418235"/>
                  <a:pt x="1148378" y="415636"/>
                  <a:pt x="980902" y="415636"/>
                </a:cubicBezTo>
                <a:cubicBezTo>
                  <a:pt x="884826" y="415636"/>
                  <a:pt x="788785" y="419331"/>
                  <a:pt x="692727" y="421178"/>
                </a:cubicBezTo>
                <a:cubicBezTo>
                  <a:pt x="672407" y="423025"/>
                  <a:pt x="652031" y="424336"/>
                  <a:pt x="631767" y="426720"/>
                </a:cubicBezTo>
                <a:cubicBezTo>
                  <a:pt x="606179" y="429730"/>
                  <a:pt x="595322" y="433477"/>
                  <a:pt x="570807" y="437803"/>
                </a:cubicBezTo>
                <a:cubicBezTo>
                  <a:pt x="548676" y="441709"/>
                  <a:pt x="526342" y="444480"/>
                  <a:pt x="504305" y="448887"/>
                </a:cubicBezTo>
                <a:cubicBezTo>
                  <a:pt x="420655" y="465618"/>
                  <a:pt x="524929" y="444305"/>
                  <a:pt x="454429" y="459971"/>
                </a:cubicBezTo>
                <a:cubicBezTo>
                  <a:pt x="400952" y="471854"/>
                  <a:pt x="453606" y="459026"/>
                  <a:pt x="393469" y="471054"/>
                </a:cubicBezTo>
                <a:cubicBezTo>
                  <a:pt x="388985" y="471951"/>
                  <a:pt x="360618" y="478837"/>
                  <a:pt x="354676" y="482138"/>
                </a:cubicBezTo>
                <a:cubicBezTo>
                  <a:pt x="343031" y="488607"/>
                  <a:pt x="333339" y="498348"/>
                  <a:pt x="321425" y="504305"/>
                </a:cubicBezTo>
                <a:cubicBezTo>
                  <a:pt x="290252" y="519892"/>
                  <a:pt x="280712" y="522851"/>
                  <a:pt x="249382" y="554181"/>
                </a:cubicBezTo>
                <a:cubicBezTo>
                  <a:pt x="232756" y="570807"/>
                  <a:pt x="212547" y="584494"/>
                  <a:pt x="199505" y="604058"/>
                </a:cubicBezTo>
                <a:cubicBezTo>
                  <a:pt x="195811" y="609600"/>
                  <a:pt x="192686" y="615566"/>
                  <a:pt x="188422" y="620683"/>
                </a:cubicBezTo>
                <a:cubicBezTo>
                  <a:pt x="158262" y="656875"/>
                  <a:pt x="186319" y="617245"/>
                  <a:pt x="149629" y="653934"/>
                </a:cubicBezTo>
                <a:cubicBezTo>
                  <a:pt x="141419" y="662143"/>
                  <a:pt x="114461" y="703915"/>
                  <a:pt x="110836" y="709352"/>
                </a:cubicBezTo>
                <a:lnTo>
                  <a:pt x="99752" y="725978"/>
                </a:lnTo>
                <a:cubicBezTo>
                  <a:pt x="97905" y="731520"/>
                  <a:pt x="95816" y="736986"/>
                  <a:pt x="94211" y="742603"/>
                </a:cubicBezTo>
                <a:cubicBezTo>
                  <a:pt x="92119" y="749927"/>
                  <a:pt x="91669" y="757770"/>
                  <a:pt x="88669" y="764771"/>
                </a:cubicBezTo>
                <a:cubicBezTo>
                  <a:pt x="86045" y="770893"/>
                  <a:pt x="80564" y="775439"/>
                  <a:pt x="77585" y="781396"/>
                </a:cubicBezTo>
                <a:cubicBezTo>
                  <a:pt x="73153" y="790259"/>
                  <a:pt x="68871" y="811896"/>
                  <a:pt x="66502" y="820189"/>
                </a:cubicBezTo>
                <a:cubicBezTo>
                  <a:pt x="58726" y="847408"/>
                  <a:pt x="61577" y="829420"/>
                  <a:pt x="49876" y="864523"/>
                </a:cubicBezTo>
                <a:cubicBezTo>
                  <a:pt x="42335" y="887145"/>
                  <a:pt x="43406" y="900103"/>
                  <a:pt x="38792" y="925483"/>
                </a:cubicBezTo>
                <a:cubicBezTo>
                  <a:pt x="27764" y="986140"/>
                  <a:pt x="38706" y="903884"/>
                  <a:pt x="27709" y="975360"/>
                </a:cubicBezTo>
                <a:cubicBezTo>
                  <a:pt x="25444" y="990080"/>
                  <a:pt x="24014" y="1004916"/>
                  <a:pt x="22167" y="1019694"/>
                </a:cubicBezTo>
                <a:cubicBezTo>
                  <a:pt x="31704" y="1057841"/>
                  <a:pt x="27368" y="1028648"/>
                  <a:pt x="22167" y="1080654"/>
                </a:cubicBezTo>
                <a:cubicBezTo>
                  <a:pt x="17923" y="1123090"/>
                  <a:pt x="13743" y="1165551"/>
                  <a:pt x="11083" y="1208116"/>
                </a:cubicBezTo>
                <a:cubicBezTo>
                  <a:pt x="2774" y="1341072"/>
                  <a:pt x="6775" y="1267197"/>
                  <a:pt x="0" y="1429789"/>
                </a:cubicBezTo>
                <a:cubicBezTo>
                  <a:pt x="10280" y="1470908"/>
                  <a:pt x="4211" y="1442083"/>
                  <a:pt x="11083" y="1507374"/>
                </a:cubicBezTo>
                <a:cubicBezTo>
                  <a:pt x="12834" y="1524010"/>
                  <a:pt x="14874" y="1540615"/>
                  <a:pt x="16625" y="1557251"/>
                </a:cubicBezTo>
                <a:cubicBezTo>
                  <a:pt x="18569" y="1575714"/>
                  <a:pt x="19413" y="1594310"/>
                  <a:pt x="22167" y="1612669"/>
                </a:cubicBezTo>
                <a:cubicBezTo>
                  <a:pt x="24962" y="1631299"/>
                  <a:pt x="30915" y="1649394"/>
                  <a:pt x="33251" y="1668087"/>
                </a:cubicBezTo>
                <a:cubicBezTo>
                  <a:pt x="35098" y="1682865"/>
                  <a:pt x="37052" y="1697630"/>
                  <a:pt x="38792" y="1712421"/>
                </a:cubicBezTo>
                <a:cubicBezTo>
                  <a:pt x="40746" y="1729034"/>
                  <a:pt x="41968" y="1745738"/>
                  <a:pt x="44334" y="1762298"/>
                </a:cubicBezTo>
                <a:cubicBezTo>
                  <a:pt x="45666" y="1771623"/>
                  <a:pt x="48327" y="1780716"/>
                  <a:pt x="49876" y="1790007"/>
                </a:cubicBezTo>
                <a:cubicBezTo>
                  <a:pt x="52822" y="1807684"/>
                  <a:pt x="56870" y="1843649"/>
                  <a:pt x="60960" y="1862051"/>
                </a:cubicBezTo>
                <a:cubicBezTo>
                  <a:pt x="62227" y="1867753"/>
                  <a:pt x="65189" y="1872984"/>
                  <a:pt x="66502" y="1878676"/>
                </a:cubicBezTo>
                <a:cubicBezTo>
                  <a:pt x="70738" y="1897032"/>
                  <a:pt x="71628" y="1916222"/>
                  <a:pt x="77585" y="1934094"/>
                </a:cubicBezTo>
                <a:cubicBezTo>
                  <a:pt x="89116" y="1968687"/>
                  <a:pt x="93222" y="1976752"/>
                  <a:pt x="99752" y="2006138"/>
                </a:cubicBezTo>
                <a:cubicBezTo>
                  <a:pt x="101795" y="2015333"/>
                  <a:pt x="101468" y="2025240"/>
                  <a:pt x="105294" y="2033847"/>
                </a:cubicBezTo>
                <a:cubicBezTo>
                  <a:pt x="109045" y="2042287"/>
                  <a:pt x="116623" y="2048447"/>
                  <a:pt x="121920" y="2056014"/>
                </a:cubicBezTo>
                <a:cubicBezTo>
                  <a:pt x="129559" y="2066927"/>
                  <a:pt x="133003" y="2081876"/>
                  <a:pt x="144087" y="2089265"/>
                </a:cubicBezTo>
                <a:cubicBezTo>
                  <a:pt x="200141" y="2126634"/>
                  <a:pt x="153227" y="2099570"/>
                  <a:pt x="210589" y="2122516"/>
                </a:cubicBezTo>
                <a:cubicBezTo>
                  <a:pt x="259643" y="2142138"/>
                  <a:pt x="201673" y="2126302"/>
                  <a:pt x="266007" y="2144683"/>
                </a:cubicBezTo>
                <a:cubicBezTo>
                  <a:pt x="280654" y="2148868"/>
                  <a:pt x="295564" y="2152072"/>
                  <a:pt x="310342" y="2155767"/>
                </a:cubicBezTo>
                <a:cubicBezTo>
                  <a:pt x="331130" y="2160964"/>
                  <a:pt x="343113" y="2164586"/>
                  <a:pt x="365760" y="2166851"/>
                </a:cubicBezTo>
                <a:cubicBezTo>
                  <a:pt x="391559" y="2169431"/>
                  <a:pt x="417483" y="2170545"/>
                  <a:pt x="443345" y="2172392"/>
                </a:cubicBezTo>
                <a:cubicBezTo>
                  <a:pt x="481000" y="2184944"/>
                  <a:pt x="454129" y="2177934"/>
                  <a:pt x="526472" y="2177934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4" name="Rounded Rectangle 43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3" name="Straight Arrow Connector 42"/>
          <p:cNvCxnSpPr/>
          <p:nvPr/>
        </p:nvCxnSpPr>
        <p:spPr bwMode="auto">
          <a:xfrm>
            <a:off x="274320" y="3730752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06210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5A5A5A">
                <a:alpha val="70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9" name="Freeform 8"/>
          <p:cNvSpPr/>
          <p:nvPr/>
        </p:nvSpPr>
        <p:spPr bwMode="auto">
          <a:xfrm>
            <a:off x="6345936" y="3813048"/>
            <a:ext cx="1917469" cy="2179885"/>
          </a:xfrm>
          <a:custGeom>
            <a:avLst/>
            <a:gdLst>
              <a:gd name="connsiteX0" fmla="*/ 1457498 w 1917469"/>
              <a:gd name="connsiteY0" fmla="*/ 33251 h 2179885"/>
              <a:gd name="connsiteX1" fmla="*/ 1618211 w 1917469"/>
              <a:gd name="connsiteY1" fmla="*/ 11083 h 2179885"/>
              <a:gd name="connsiteX2" fmla="*/ 1778923 w 1917469"/>
              <a:gd name="connsiteY2" fmla="*/ 0 h 2179885"/>
              <a:gd name="connsiteX3" fmla="*/ 1812174 w 1917469"/>
              <a:gd name="connsiteY3" fmla="*/ 11083 h 2179885"/>
              <a:gd name="connsiteX4" fmla="*/ 1850967 w 1917469"/>
              <a:gd name="connsiteY4" fmla="*/ 27709 h 2179885"/>
              <a:gd name="connsiteX5" fmla="*/ 1878676 w 1917469"/>
              <a:gd name="connsiteY5" fmla="*/ 60960 h 2179885"/>
              <a:gd name="connsiteX6" fmla="*/ 1884218 w 1917469"/>
              <a:gd name="connsiteY6" fmla="*/ 77585 h 2179885"/>
              <a:gd name="connsiteX7" fmla="*/ 1906385 w 1917469"/>
              <a:gd name="connsiteY7" fmla="*/ 110836 h 2179885"/>
              <a:gd name="connsiteX8" fmla="*/ 1917469 w 1917469"/>
              <a:gd name="connsiteY8" fmla="*/ 149629 h 2179885"/>
              <a:gd name="connsiteX9" fmla="*/ 1906385 w 1917469"/>
              <a:gd name="connsiteY9" fmla="*/ 221672 h 2179885"/>
              <a:gd name="connsiteX10" fmla="*/ 1878676 w 1917469"/>
              <a:gd name="connsiteY10" fmla="*/ 249381 h 2179885"/>
              <a:gd name="connsiteX11" fmla="*/ 1812174 w 1917469"/>
              <a:gd name="connsiteY11" fmla="*/ 304800 h 2179885"/>
              <a:gd name="connsiteX12" fmla="*/ 1795549 w 1917469"/>
              <a:gd name="connsiteY12" fmla="*/ 315883 h 2179885"/>
              <a:gd name="connsiteX13" fmla="*/ 1778923 w 1917469"/>
              <a:gd name="connsiteY13" fmla="*/ 321425 h 2179885"/>
              <a:gd name="connsiteX14" fmla="*/ 1723505 w 1917469"/>
              <a:gd name="connsiteY14" fmla="*/ 343592 h 2179885"/>
              <a:gd name="connsiteX15" fmla="*/ 1701338 w 1917469"/>
              <a:gd name="connsiteY15" fmla="*/ 349134 h 2179885"/>
              <a:gd name="connsiteX16" fmla="*/ 1645920 w 1917469"/>
              <a:gd name="connsiteY16" fmla="*/ 360218 h 2179885"/>
              <a:gd name="connsiteX17" fmla="*/ 1596043 w 1917469"/>
              <a:gd name="connsiteY17" fmla="*/ 371301 h 2179885"/>
              <a:gd name="connsiteX18" fmla="*/ 1579418 w 1917469"/>
              <a:gd name="connsiteY18" fmla="*/ 382385 h 2179885"/>
              <a:gd name="connsiteX19" fmla="*/ 1562792 w 1917469"/>
              <a:gd name="connsiteY19" fmla="*/ 387927 h 2179885"/>
              <a:gd name="connsiteX20" fmla="*/ 1485207 w 1917469"/>
              <a:gd name="connsiteY20" fmla="*/ 399011 h 2179885"/>
              <a:gd name="connsiteX21" fmla="*/ 1446414 w 1917469"/>
              <a:gd name="connsiteY21" fmla="*/ 404552 h 2179885"/>
              <a:gd name="connsiteX22" fmla="*/ 1413163 w 1917469"/>
              <a:gd name="connsiteY22" fmla="*/ 410094 h 2179885"/>
              <a:gd name="connsiteX23" fmla="*/ 1368829 w 1917469"/>
              <a:gd name="connsiteY23" fmla="*/ 415636 h 2179885"/>
              <a:gd name="connsiteX24" fmla="*/ 1296785 w 1917469"/>
              <a:gd name="connsiteY24" fmla="*/ 426720 h 2179885"/>
              <a:gd name="connsiteX25" fmla="*/ 980902 w 1917469"/>
              <a:gd name="connsiteY25" fmla="*/ 415636 h 2179885"/>
              <a:gd name="connsiteX26" fmla="*/ 692727 w 1917469"/>
              <a:gd name="connsiteY26" fmla="*/ 421178 h 2179885"/>
              <a:gd name="connsiteX27" fmla="*/ 631767 w 1917469"/>
              <a:gd name="connsiteY27" fmla="*/ 426720 h 2179885"/>
              <a:gd name="connsiteX28" fmla="*/ 570807 w 1917469"/>
              <a:gd name="connsiteY28" fmla="*/ 437803 h 2179885"/>
              <a:gd name="connsiteX29" fmla="*/ 504305 w 1917469"/>
              <a:gd name="connsiteY29" fmla="*/ 448887 h 2179885"/>
              <a:gd name="connsiteX30" fmla="*/ 454429 w 1917469"/>
              <a:gd name="connsiteY30" fmla="*/ 459971 h 2179885"/>
              <a:gd name="connsiteX31" fmla="*/ 393469 w 1917469"/>
              <a:gd name="connsiteY31" fmla="*/ 471054 h 2179885"/>
              <a:gd name="connsiteX32" fmla="*/ 354676 w 1917469"/>
              <a:gd name="connsiteY32" fmla="*/ 482138 h 2179885"/>
              <a:gd name="connsiteX33" fmla="*/ 321425 w 1917469"/>
              <a:gd name="connsiteY33" fmla="*/ 504305 h 2179885"/>
              <a:gd name="connsiteX34" fmla="*/ 249382 w 1917469"/>
              <a:gd name="connsiteY34" fmla="*/ 554181 h 2179885"/>
              <a:gd name="connsiteX35" fmla="*/ 199505 w 1917469"/>
              <a:gd name="connsiteY35" fmla="*/ 604058 h 2179885"/>
              <a:gd name="connsiteX36" fmla="*/ 188422 w 1917469"/>
              <a:gd name="connsiteY36" fmla="*/ 620683 h 2179885"/>
              <a:gd name="connsiteX37" fmla="*/ 149629 w 1917469"/>
              <a:gd name="connsiteY37" fmla="*/ 653934 h 2179885"/>
              <a:gd name="connsiteX38" fmla="*/ 110836 w 1917469"/>
              <a:gd name="connsiteY38" fmla="*/ 709352 h 2179885"/>
              <a:gd name="connsiteX39" fmla="*/ 99752 w 1917469"/>
              <a:gd name="connsiteY39" fmla="*/ 725978 h 2179885"/>
              <a:gd name="connsiteX40" fmla="*/ 94211 w 1917469"/>
              <a:gd name="connsiteY40" fmla="*/ 742603 h 2179885"/>
              <a:gd name="connsiteX41" fmla="*/ 88669 w 1917469"/>
              <a:gd name="connsiteY41" fmla="*/ 764771 h 2179885"/>
              <a:gd name="connsiteX42" fmla="*/ 77585 w 1917469"/>
              <a:gd name="connsiteY42" fmla="*/ 781396 h 2179885"/>
              <a:gd name="connsiteX43" fmla="*/ 66502 w 1917469"/>
              <a:gd name="connsiteY43" fmla="*/ 820189 h 2179885"/>
              <a:gd name="connsiteX44" fmla="*/ 49876 w 1917469"/>
              <a:gd name="connsiteY44" fmla="*/ 864523 h 2179885"/>
              <a:gd name="connsiteX45" fmla="*/ 38792 w 1917469"/>
              <a:gd name="connsiteY45" fmla="*/ 925483 h 2179885"/>
              <a:gd name="connsiteX46" fmla="*/ 27709 w 1917469"/>
              <a:gd name="connsiteY46" fmla="*/ 975360 h 2179885"/>
              <a:gd name="connsiteX47" fmla="*/ 22167 w 1917469"/>
              <a:gd name="connsiteY47" fmla="*/ 1019694 h 2179885"/>
              <a:gd name="connsiteX48" fmla="*/ 22167 w 1917469"/>
              <a:gd name="connsiteY48" fmla="*/ 1080654 h 2179885"/>
              <a:gd name="connsiteX49" fmla="*/ 11083 w 1917469"/>
              <a:gd name="connsiteY49" fmla="*/ 1208116 h 2179885"/>
              <a:gd name="connsiteX50" fmla="*/ 0 w 1917469"/>
              <a:gd name="connsiteY50" fmla="*/ 1429789 h 2179885"/>
              <a:gd name="connsiteX51" fmla="*/ 11083 w 1917469"/>
              <a:gd name="connsiteY51" fmla="*/ 1507374 h 2179885"/>
              <a:gd name="connsiteX52" fmla="*/ 16625 w 1917469"/>
              <a:gd name="connsiteY52" fmla="*/ 1557251 h 2179885"/>
              <a:gd name="connsiteX53" fmla="*/ 22167 w 1917469"/>
              <a:gd name="connsiteY53" fmla="*/ 1612669 h 2179885"/>
              <a:gd name="connsiteX54" fmla="*/ 33251 w 1917469"/>
              <a:gd name="connsiteY54" fmla="*/ 1668087 h 2179885"/>
              <a:gd name="connsiteX55" fmla="*/ 38792 w 1917469"/>
              <a:gd name="connsiteY55" fmla="*/ 1712421 h 2179885"/>
              <a:gd name="connsiteX56" fmla="*/ 44334 w 1917469"/>
              <a:gd name="connsiteY56" fmla="*/ 1762298 h 2179885"/>
              <a:gd name="connsiteX57" fmla="*/ 49876 w 1917469"/>
              <a:gd name="connsiteY57" fmla="*/ 1790007 h 2179885"/>
              <a:gd name="connsiteX58" fmla="*/ 60960 w 1917469"/>
              <a:gd name="connsiteY58" fmla="*/ 1862051 h 2179885"/>
              <a:gd name="connsiteX59" fmla="*/ 66502 w 1917469"/>
              <a:gd name="connsiteY59" fmla="*/ 1878676 h 2179885"/>
              <a:gd name="connsiteX60" fmla="*/ 77585 w 1917469"/>
              <a:gd name="connsiteY60" fmla="*/ 1934094 h 2179885"/>
              <a:gd name="connsiteX61" fmla="*/ 99752 w 1917469"/>
              <a:gd name="connsiteY61" fmla="*/ 2006138 h 2179885"/>
              <a:gd name="connsiteX62" fmla="*/ 105294 w 1917469"/>
              <a:gd name="connsiteY62" fmla="*/ 2033847 h 2179885"/>
              <a:gd name="connsiteX63" fmla="*/ 121920 w 1917469"/>
              <a:gd name="connsiteY63" fmla="*/ 2056014 h 2179885"/>
              <a:gd name="connsiteX64" fmla="*/ 144087 w 1917469"/>
              <a:gd name="connsiteY64" fmla="*/ 2089265 h 2179885"/>
              <a:gd name="connsiteX65" fmla="*/ 210589 w 1917469"/>
              <a:gd name="connsiteY65" fmla="*/ 2122516 h 2179885"/>
              <a:gd name="connsiteX66" fmla="*/ 266007 w 1917469"/>
              <a:gd name="connsiteY66" fmla="*/ 2144683 h 2179885"/>
              <a:gd name="connsiteX67" fmla="*/ 310342 w 1917469"/>
              <a:gd name="connsiteY67" fmla="*/ 2155767 h 2179885"/>
              <a:gd name="connsiteX68" fmla="*/ 365760 w 1917469"/>
              <a:gd name="connsiteY68" fmla="*/ 2166851 h 2179885"/>
              <a:gd name="connsiteX69" fmla="*/ 443345 w 1917469"/>
              <a:gd name="connsiteY69" fmla="*/ 2172392 h 2179885"/>
              <a:gd name="connsiteX70" fmla="*/ 526472 w 1917469"/>
              <a:gd name="connsiteY70" fmla="*/ 2177934 h 2179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17469" h="2179885">
                <a:moveTo>
                  <a:pt x="1457498" y="33251"/>
                </a:moveTo>
                <a:cubicBezTo>
                  <a:pt x="1511069" y="25862"/>
                  <a:pt x="1564420" y="16648"/>
                  <a:pt x="1618211" y="11083"/>
                </a:cubicBezTo>
                <a:cubicBezTo>
                  <a:pt x="1671624" y="5558"/>
                  <a:pt x="1725225" y="0"/>
                  <a:pt x="1778923" y="0"/>
                </a:cubicBezTo>
                <a:cubicBezTo>
                  <a:pt x="1790606" y="0"/>
                  <a:pt x="1801090" y="7389"/>
                  <a:pt x="1812174" y="11083"/>
                </a:cubicBezTo>
                <a:cubicBezTo>
                  <a:pt x="1825742" y="15606"/>
                  <a:pt x="1838982" y="19148"/>
                  <a:pt x="1850967" y="27709"/>
                </a:cubicBezTo>
                <a:cubicBezTo>
                  <a:pt x="1860500" y="34518"/>
                  <a:pt x="1873275" y="50158"/>
                  <a:pt x="1878676" y="60960"/>
                </a:cubicBezTo>
                <a:cubicBezTo>
                  <a:pt x="1881288" y="66185"/>
                  <a:pt x="1881381" y="72479"/>
                  <a:pt x="1884218" y="77585"/>
                </a:cubicBezTo>
                <a:cubicBezTo>
                  <a:pt x="1890687" y="89230"/>
                  <a:pt x="1902172" y="98199"/>
                  <a:pt x="1906385" y="110836"/>
                </a:cubicBezTo>
                <a:cubicBezTo>
                  <a:pt x="1914336" y="134687"/>
                  <a:pt x="1910510" y="121794"/>
                  <a:pt x="1917469" y="149629"/>
                </a:cubicBezTo>
                <a:cubicBezTo>
                  <a:pt x="1915879" y="165530"/>
                  <a:pt x="1916372" y="201698"/>
                  <a:pt x="1906385" y="221672"/>
                </a:cubicBezTo>
                <a:cubicBezTo>
                  <a:pt x="1893822" y="246799"/>
                  <a:pt x="1898630" y="231645"/>
                  <a:pt x="1878676" y="249381"/>
                </a:cubicBezTo>
                <a:cubicBezTo>
                  <a:pt x="1814667" y="306277"/>
                  <a:pt x="1876602" y="261848"/>
                  <a:pt x="1812174" y="304800"/>
                </a:cubicBezTo>
                <a:cubicBezTo>
                  <a:pt x="1806632" y="308494"/>
                  <a:pt x="1801867" y="313777"/>
                  <a:pt x="1795549" y="315883"/>
                </a:cubicBezTo>
                <a:cubicBezTo>
                  <a:pt x="1790007" y="317730"/>
                  <a:pt x="1784292" y="319124"/>
                  <a:pt x="1778923" y="321425"/>
                </a:cubicBezTo>
                <a:cubicBezTo>
                  <a:pt x="1746811" y="335188"/>
                  <a:pt x="1763880" y="333498"/>
                  <a:pt x="1723505" y="343592"/>
                </a:cubicBezTo>
                <a:cubicBezTo>
                  <a:pt x="1716116" y="345439"/>
                  <a:pt x="1708785" y="347538"/>
                  <a:pt x="1701338" y="349134"/>
                </a:cubicBezTo>
                <a:cubicBezTo>
                  <a:pt x="1682918" y="353081"/>
                  <a:pt x="1664196" y="355649"/>
                  <a:pt x="1645920" y="360218"/>
                </a:cubicBezTo>
                <a:cubicBezTo>
                  <a:pt x="1614614" y="368044"/>
                  <a:pt x="1631221" y="364266"/>
                  <a:pt x="1596043" y="371301"/>
                </a:cubicBezTo>
                <a:cubicBezTo>
                  <a:pt x="1590501" y="374996"/>
                  <a:pt x="1585375" y="379406"/>
                  <a:pt x="1579418" y="382385"/>
                </a:cubicBezTo>
                <a:cubicBezTo>
                  <a:pt x="1574193" y="384998"/>
                  <a:pt x="1568545" y="386912"/>
                  <a:pt x="1562792" y="387927"/>
                </a:cubicBezTo>
                <a:cubicBezTo>
                  <a:pt x="1537065" y="392467"/>
                  <a:pt x="1511069" y="395317"/>
                  <a:pt x="1485207" y="399011"/>
                </a:cubicBezTo>
                <a:cubicBezTo>
                  <a:pt x="1472276" y="400858"/>
                  <a:pt x="1459299" y="402405"/>
                  <a:pt x="1446414" y="404552"/>
                </a:cubicBezTo>
                <a:cubicBezTo>
                  <a:pt x="1435330" y="406399"/>
                  <a:pt x="1424287" y="408505"/>
                  <a:pt x="1413163" y="410094"/>
                </a:cubicBezTo>
                <a:cubicBezTo>
                  <a:pt x="1398420" y="412200"/>
                  <a:pt x="1383591" y="413668"/>
                  <a:pt x="1368829" y="415636"/>
                </a:cubicBezTo>
                <a:cubicBezTo>
                  <a:pt x="1333172" y="420390"/>
                  <a:pt x="1330654" y="421075"/>
                  <a:pt x="1296785" y="426720"/>
                </a:cubicBezTo>
                <a:cubicBezTo>
                  <a:pt x="1169516" y="418235"/>
                  <a:pt x="1148378" y="415636"/>
                  <a:pt x="980902" y="415636"/>
                </a:cubicBezTo>
                <a:cubicBezTo>
                  <a:pt x="884826" y="415636"/>
                  <a:pt x="788785" y="419331"/>
                  <a:pt x="692727" y="421178"/>
                </a:cubicBezTo>
                <a:cubicBezTo>
                  <a:pt x="672407" y="423025"/>
                  <a:pt x="652031" y="424336"/>
                  <a:pt x="631767" y="426720"/>
                </a:cubicBezTo>
                <a:cubicBezTo>
                  <a:pt x="606179" y="429730"/>
                  <a:pt x="595322" y="433477"/>
                  <a:pt x="570807" y="437803"/>
                </a:cubicBezTo>
                <a:cubicBezTo>
                  <a:pt x="548676" y="441709"/>
                  <a:pt x="526342" y="444480"/>
                  <a:pt x="504305" y="448887"/>
                </a:cubicBezTo>
                <a:cubicBezTo>
                  <a:pt x="420655" y="465618"/>
                  <a:pt x="524929" y="444305"/>
                  <a:pt x="454429" y="459971"/>
                </a:cubicBezTo>
                <a:cubicBezTo>
                  <a:pt x="400952" y="471854"/>
                  <a:pt x="453606" y="459026"/>
                  <a:pt x="393469" y="471054"/>
                </a:cubicBezTo>
                <a:cubicBezTo>
                  <a:pt x="388985" y="471951"/>
                  <a:pt x="360618" y="478837"/>
                  <a:pt x="354676" y="482138"/>
                </a:cubicBezTo>
                <a:cubicBezTo>
                  <a:pt x="343031" y="488607"/>
                  <a:pt x="333339" y="498348"/>
                  <a:pt x="321425" y="504305"/>
                </a:cubicBezTo>
                <a:cubicBezTo>
                  <a:pt x="290252" y="519892"/>
                  <a:pt x="280712" y="522851"/>
                  <a:pt x="249382" y="554181"/>
                </a:cubicBezTo>
                <a:cubicBezTo>
                  <a:pt x="232756" y="570807"/>
                  <a:pt x="212547" y="584494"/>
                  <a:pt x="199505" y="604058"/>
                </a:cubicBezTo>
                <a:cubicBezTo>
                  <a:pt x="195811" y="609600"/>
                  <a:pt x="192686" y="615566"/>
                  <a:pt x="188422" y="620683"/>
                </a:cubicBezTo>
                <a:cubicBezTo>
                  <a:pt x="158262" y="656875"/>
                  <a:pt x="186319" y="617245"/>
                  <a:pt x="149629" y="653934"/>
                </a:cubicBezTo>
                <a:cubicBezTo>
                  <a:pt x="141419" y="662143"/>
                  <a:pt x="114461" y="703915"/>
                  <a:pt x="110836" y="709352"/>
                </a:cubicBezTo>
                <a:lnTo>
                  <a:pt x="99752" y="725978"/>
                </a:lnTo>
                <a:cubicBezTo>
                  <a:pt x="97905" y="731520"/>
                  <a:pt x="95816" y="736986"/>
                  <a:pt x="94211" y="742603"/>
                </a:cubicBezTo>
                <a:cubicBezTo>
                  <a:pt x="92119" y="749927"/>
                  <a:pt x="91669" y="757770"/>
                  <a:pt x="88669" y="764771"/>
                </a:cubicBezTo>
                <a:cubicBezTo>
                  <a:pt x="86045" y="770893"/>
                  <a:pt x="80564" y="775439"/>
                  <a:pt x="77585" y="781396"/>
                </a:cubicBezTo>
                <a:cubicBezTo>
                  <a:pt x="73153" y="790259"/>
                  <a:pt x="68871" y="811896"/>
                  <a:pt x="66502" y="820189"/>
                </a:cubicBezTo>
                <a:cubicBezTo>
                  <a:pt x="58726" y="847408"/>
                  <a:pt x="61577" y="829420"/>
                  <a:pt x="49876" y="864523"/>
                </a:cubicBezTo>
                <a:cubicBezTo>
                  <a:pt x="42335" y="887145"/>
                  <a:pt x="43406" y="900103"/>
                  <a:pt x="38792" y="925483"/>
                </a:cubicBezTo>
                <a:cubicBezTo>
                  <a:pt x="27764" y="986140"/>
                  <a:pt x="38706" y="903884"/>
                  <a:pt x="27709" y="975360"/>
                </a:cubicBezTo>
                <a:cubicBezTo>
                  <a:pt x="25444" y="990080"/>
                  <a:pt x="24014" y="1004916"/>
                  <a:pt x="22167" y="1019694"/>
                </a:cubicBezTo>
                <a:cubicBezTo>
                  <a:pt x="31704" y="1057841"/>
                  <a:pt x="27368" y="1028648"/>
                  <a:pt x="22167" y="1080654"/>
                </a:cubicBezTo>
                <a:cubicBezTo>
                  <a:pt x="17923" y="1123090"/>
                  <a:pt x="13743" y="1165551"/>
                  <a:pt x="11083" y="1208116"/>
                </a:cubicBezTo>
                <a:cubicBezTo>
                  <a:pt x="2774" y="1341072"/>
                  <a:pt x="6775" y="1267197"/>
                  <a:pt x="0" y="1429789"/>
                </a:cubicBezTo>
                <a:cubicBezTo>
                  <a:pt x="10280" y="1470908"/>
                  <a:pt x="4211" y="1442083"/>
                  <a:pt x="11083" y="1507374"/>
                </a:cubicBezTo>
                <a:cubicBezTo>
                  <a:pt x="12834" y="1524010"/>
                  <a:pt x="14874" y="1540615"/>
                  <a:pt x="16625" y="1557251"/>
                </a:cubicBezTo>
                <a:cubicBezTo>
                  <a:pt x="18569" y="1575714"/>
                  <a:pt x="19413" y="1594310"/>
                  <a:pt x="22167" y="1612669"/>
                </a:cubicBezTo>
                <a:cubicBezTo>
                  <a:pt x="24962" y="1631299"/>
                  <a:pt x="30915" y="1649394"/>
                  <a:pt x="33251" y="1668087"/>
                </a:cubicBezTo>
                <a:cubicBezTo>
                  <a:pt x="35098" y="1682865"/>
                  <a:pt x="37052" y="1697630"/>
                  <a:pt x="38792" y="1712421"/>
                </a:cubicBezTo>
                <a:cubicBezTo>
                  <a:pt x="40746" y="1729034"/>
                  <a:pt x="41968" y="1745738"/>
                  <a:pt x="44334" y="1762298"/>
                </a:cubicBezTo>
                <a:cubicBezTo>
                  <a:pt x="45666" y="1771623"/>
                  <a:pt x="48327" y="1780716"/>
                  <a:pt x="49876" y="1790007"/>
                </a:cubicBezTo>
                <a:cubicBezTo>
                  <a:pt x="52822" y="1807684"/>
                  <a:pt x="56870" y="1843649"/>
                  <a:pt x="60960" y="1862051"/>
                </a:cubicBezTo>
                <a:cubicBezTo>
                  <a:pt x="62227" y="1867753"/>
                  <a:pt x="65189" y="1872984"/>
                  <a:pt x="66502" y="1878676"/>
                </a:cubicBezTo>
                <a:cubicBezTo>
                  <a:pt x="70738" y="1897032"/>
                  <a:pt x="71628" y="1916222"/>
                  <a:pt x="77585" y="1934094"/>
                </a:cubicBezTo>
                <a:cubicBezTo>
                  <a:pt x="89116" y="1968687"/>
                  <a:pt x="93222" y="1976752"/>
                  <a:pt x="99752" y="2006138"/>
                </a:cubicBezTo>
                <a:cubicBezTo>
                  <a:pt x="101795" y="2015333"/>
                  <a:pt x="101468" y="2025240"/>
                  <a:pt x="105294" y="2033847"/>
                </a:cubicBezTo>
                <a:cubicBezTo>
                  <a:pt x="109045" y="2042287"/>
                  <a:pt x="116623" y="2048447"/>
                  <a:pt x="121920" y="2056014"/>
                </a:cubicBezTo>
                <a:cubicBezTo>
                  <a:pt x="129559" y="2066927"/>
                  <a:pt x="133003" y="2081876"/>
                  <a:pt x="144087" y="2089265"/>
                </a:cubicBezTo>
                <a:cubicBezTo>
                  <a:pt x="200141" y="2126634"/>
                  <a:pt x="153227" y="2099570"/>
                  <a:pt x="210589" y="2122516"/>
                </a:cubicBezTo>
                <a:cubicBezTo>
                  <a:pt x="259643" y="2142138"/>
                  <a:pt x="201673" y="2126302"/>
                  <a:pt x="266007" y="2144683"/>
                </a:cubicBezTo>
                <a:cubicBezTo>
                  <a:pt x="280654" y="2148868"/>
                  <a:pt x="295564" y="2152072"/>
                  <a:pt x="310342" y="2155767"/>
                </a:cubicBezTo>
                <a:cubicBezTo>
                  <a:pt x="331130" y="2160964"/>
                  <a:pt x="343113" y="2164586"/>
                  <a:pt x="365760" y="2166851"/>
                </a:cubicBezTo>
                <a:cubicBezTo>
                  <a:pt x="391559" y="2169431"/>
                  <a:pt x="417483" y="2170545"/>
                  <a:pt x="443345" y="2172392"/>
                </a:cubicBezTo>
                <a:cubicBezTo>
                  <a:pt x="481000" y="2184944"/>
                  <a:pt x="454129" y="2177934"/>
                  <a:pt x="526472" y="2177934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656832" y="5321808"/>
            <a:ext cx="2006138" cy="731520"/>
          </a:xfrm>
          <a:custGeom>
            <a:avLst/>
            <a:gdLst>
              <a:gd name="connsiteX0" fmla="*/ 1479666 w 2006138"/>
              <a:gd name="connsiteY0" fmla="*/ 659476 h 681957"/>
              <a:gd name="connsiteX1" fmla="*/ 1640378 w 2006138"/>
              <a:gd name="connsiteY1" fmla="*/ 681644 h 681957"/>
              <a:gd name="connsiteX2" fmla="*/ 1828800 w 2006138"/>
              <a:gd name="connsiteY2" fmla="*/ 670560 h 681957"/>
              <a:gd name="connsiteX3" fmla="*/ 1845426 w 2006138"/>
              <a:gd name="connsiteY3" fmla="*/ 665018 h 681957"/>
              <a:gd name="connsiteX4" fmla="*/ 1878677 w 2006138"/>
              <a:gd name="connsiteY4" fmla="*/ 659476 h 681957"/>
              <a:gd name="connsiteX5" fmla="*/ 1917469 w 2006138"/>
              <a:gd name="connsiteY5" fmla="*/ 648393 h 681957"/>
              <a:gd name="connsiteX6" fmla="*/ 1934095 w 2006138"/>
              <a:gd name="connsiteY6" fmla="*/ 631767 h 681957"/>
              <a:gd name="connsiteX7" fmla="*/ 1967346 w 2006138"/>
              <a:gd name="connsiteY7" fmla="*/ 604058 h 681957"/>
              <a:gd name="connsiteX8" fmla="*/ 1989513 w 2006138"/>
              <a:gd name="connsiteY8" fmla="*/ 570807 h 681957"/>
              <a:gd name="connsiteX9" fmla="*/ 2006138 w 2006138"/>
              <a:gd name="connsiteY9" fmla="*/ 515389 h 681957"/>
              <a:gd name="connsiteX10" fmla="*/ 1989513 w 2006138"/>
              <a:gd name="connsiteY10" fmla="*/ 421178 h 681957"/>
              <a:gd name="connsiteX11" fmla="*/ 1983971 w 2006138"/>
              <a:gd name="connsiteY11" fmla="*/ 404553 h 681957"/>
              <a:gd name="connsiteX12" fmla="*/ 1978429 w 2006138"/>
              <a:gd name="connsiteY12" fmla="*/ 387927 h 681957"/>
              <a:gd name="connsiteX13" fmla="*/ 1967346 w 2006138"/>
              <a:gd name="connsiteY13" fmla="*/ 371302 h 681957"/>
              <a:gd name="connsiteX14" fmla="*/ 1928553 w 2006138"/>
              <a:gd name="connsiteY14" fmla="*/ 338051 h 681957"/>
              <a:gd name="connsiteX15" fmla="*/ 1895302 w 2006138"/>
              <a:gd name="connsiteY15" fmla="*/ 315884 h 681957"/>
              <a:gd name="connsiteX16" fmla="*/ 1878677 w 2006138"/>
              <a:gd name="connsiteY16" fmla="*/ 310342 h 681957"/>
              <a:gd name="connsiteX17" fmla="*/ 1862051 w 2006138"/>
              <a:gd name="connsiteY17" fmla="*/ 299258 h 681957"/>
              <a:gd name="connsiteX18" fmla="*/ 1806633 w 2006138"/>
              <a:gd name="connsiteY18" fmla="*/ 282633 h 681957"/>
              <a:gd name="connsiteX19" fmla="*/ 1767840 w 2006138"/>
              <a:gd name="connsiteY19" fmla="*/ 271549 h 681957"/>
              <a:gd name="connsiteX20" fmla="*/ 1751215 w 2006138"/>
              <a:gd name="connsiteY20" fmla="*/ 260465 h 681957"/>
              <a:gd name="connsiteX21" fmla="*/ 1729047 w 2006138"/>
              <a:gd name="connsiteY21" fmla="*/ 254924 h 681957"/>
              <a:gd name="connsiteX22" fmla="*/ 1651462 w 2006138"/>
              <a:gd name="connsiteY22" fmla="*/ 243840 h 681957"/>
              <a:gd name="connsiteX23" fmla="*/ 1573877 w 2006138"/>
              <a:gd name="connsiteY23" fmla="*/ 249382 h 681957"/>
              <a:gd name="connsiteX24" fmla="*/ 1540626 w 2006138"/>
              <a:gd name="connsiteY24" fmla="*/ 243840 h 681957"/>
              <a:gd name="connsiteX25" fmla="*/ 1485207 w 2006138"/>
              <a:gd name="connsiteY25" fmla="*/ 249382 h 681957"/>
              <a:gd name="connsiteX26" fmla="*/ 1341120 w 2006138"/>
              <a:gd name="connsiteY26" fmla="*/ 254924 h 681957"/>
              <a:gd name="connsiteX27" fmla="*/ 1169324 w 2006138"/>
              <a:gd name="connsiteY27" fmla="*/ 266007 h 681957"/>
              <a:gd name="connsiteX28" fmla="*/ 1064029 w 2006138"/>
              <a:gd name="connsiteY28" fmla="*/ 271549 h 681957"/>
              <a:gd name="connsiteX29" fmla="*/ 997527 w 2006138"/>
              <a:gd name="connsiteY29" fmla="*/ 277091 h 681957"/>
              <a:gd name="connsiteX30" fmla="*/ 814647 w 2006138"/>
              <a:gd name="connsiteY30" fmla="*/ 282633 h 681957"/>
              <a:gd name="connsiteX31" fmla="*/ 703811 w 2006138"/>
              <a:gd name="connsiteY31" fmla="*/ 288174 h 681957"/>
              <a:gd name="connsiteX32" fmla="*/ 532015 w 2006138"/>
              <a:gd name="connsiteY32" fmla="*/ 299258 h 681957"/>
              <a:gd name="connsiteX33" fmla="*/ 326967 w 2006138"/>
              <a:gd name="connsiteY33" fmla="*/ 304800 h 681957"/>
              <a:gd name="connsiteX34" fmla="*/ 155171 w 2006138"/>
              <a:gd name="connsiteY34" fmla="*/ 288174 h 681957"/>
              <a:gd name="connsiteX35" fmla="*/ 116378 w 2006138"/>
              <a:gd name="connsiteY35" fmla="*/ 277091 h 681957"/>
              <a:gd name="connsiteX36" fmla="*/ 72044 w 2006138"/>
              <a:gd name="connsiteY36" fmla="*/ 260465 h 681957"/>
              <a:gd name="connsiteX37" fmla="*/ 27709 w 2006138"/>
              <a:gd name="connsiteY37" fmla="*/ 210589 h 681957"/>
              <a:gd name="connsiteX38" fmla="*/ 22167 w 2006138"/>
              <a:gd name="connsiteY38" fmla="*/ 193964 h 681957"/>
              <a:gd name="connsiteX39" fmla="*/ 11084 w 2006138"/>
              <a:gd name="connsiteY39" fmla="*/ 149629 h 681957"/>
              <a:gd name="connsiteX40" fmla="*/ 0 w 2006138"/>
              <a:gd name="connsiteY40" fmla="*/ 116378 h 681957"/>
              <a:gd name="connsiteX41" fmla="*/ 16626 w 2006138"/>
              <a:gd name="connsiteY41" fmla="*/ 60960 h 681957"/>
              <a:gd name="connsiteX42" fmla="*/ 66502 w 2006138"/>
              <a:gd name="connsiteY42" fmla="*/ 38793 h 681957"/>
              <a:gd name="connsiteX43" fmla="*/ 83127 w 2006138"/>
              <a:gd name="connsiteY43" fmla="*/ 33251 h 681957"/>
              <a:gd name="connsiteX44" fmla="*/ 144087 w 2006138"/>
              <a:gd name="connsiteY44" fmla="*/ 5542 h 681957"/>
              <a:gd name="connsiteX45" fmla="*/ 232757 w 2006138"/>
              <a:gd name="connsiteY45" fmla="*/ 5542 h 681957"/>
              <a:gd name="connsiteX46" fmla="*/ 238298 w 2006138"/>
              <a:gd name="connsiteY46" fmla="*/ 0 h 681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006138" h="681957">
                <a:moveTo>
                  <a:pt x="1479666" y="659476"/>
                </a:moveTo>
                <a:cubicBezTo>
                  <a:pt x="1533237" y="666865"/>
                  <a:pt x="1586327" y="679928"/>
                  <a:pt x="1640378" y="681644"/>
                </a:cubicBezTo>
                <a:cubicBezTo>
                  <a:pt x="1703262" y="683640"/>
                  <a:pt x="1766090" y="675645"/>
                  <a:pt x="1828800" y="670560"/>
                </a:cubicBezTo>
                <a:cubicBezTo>
                  <a:pt x="1834623" y="670088"/>
                  <a:pt x="1839723" y="666285"/>
                  <a:pt x="1845426" y="665018"/>
                </a:cubicBezTo>
                <a:cubicBezTo>
                  <a:pt x="1856395" y="662580"/>
                  <a:pt x="1867659" y="661680"/>
                  <a:pt x="1878677" y="659476"/>
                </a:cubicBezTo>
                <a:cubicBezTo>
                  <a:pt x="1896069" y="655998"/>
                  <a:pt x="1901627" y="653673"/>
                  <a:pt x="1917469" y="648393"/>
                </a:cubicBezTo>
                <a:cubicBezTo>
                  <a:pt x="1923011" y="642851"/>
                  <a:pt x="1928074" y="636784"/>
                  <a:pt x="1934095" y="631767"/>
                </a:cubicBezTo>
                <a:cubicBezTo>
                  <a:pt x="1980389" y="593189"/>
                  <a:pt x="1918771" y="652633"/>
                  <a:pt x="1967346" y="604058"/>
                </a:cubicBezTo>
                <a:cubicBezTo>
                  <a:pt x="1985675" y="549066"/>
                  <a:pt x="1954924" y="633066"/>
                  <a:pt x="1989513" y="570807"/>
                </a:cubicBezTo>
                <a:cubicBezTo>
                  <a:pt x="1995648" y="559764"/>
                  <a:pt x="2002560" y="529703"/>
                  <a:pt x="2006138" y="515389"/>
                </a:cubicBezTo>
                <a:cubicBezTo>
                  <a:pt x="1999540" y="442795"/>
                  <a:pt x="2007049" y="473785"/>
                  <a:pt x="1989513" y="421178"/>
                </a:cubicBezTo>
                <a:lnTo>
                  <a:pt x="1983971" y="404553"/>
                </a:lnTo>
                <a:cubicBezTo>
                  <a:pt x="1982124" y="399011"/>
                  <a:pt x="1981669" y="392788"/>
                  <a:pt x="1978429" y="387927"/>
                </a:cubicBezTo>
                <a:cubicBezTo>
                  <a:pt x="1974735" y="382385"/>
                  <a:pt x="1971610" y="376419"/>
                  <a:pt x="1967346" y="371302"/>
                </a:cubicBezTo>
                <a:cubicBezTo>
                  <a:pt x="1955865" y="357524"/>
                  <a:pt x="1943231" y="348325"/>
                  <a:pt x="1928553" y="338051"/>
                </a:cubicBezTo>
                <a:cubicBezTo>
                  <a:pt x="1917640" y="330412"/>
                  <a:pt x="1907939" y="320097"/>
                  <a:pt x="1895302" y="315884"/>
                </a:cubicBezTo>
                <a:cubicBezTo>
                  <a:pt x="1889760" y="314037"/>
                  <a:pt x="1883902" y="312954"/>
                  <a:pt x="1878677" y="310342"/>
                </a:cubicBezTo>
                <a:cubicBezTo>
                  <a:pt x="1872720" y="307363"/>
                  <a:pt x="1868138" y="301963"/>
                  <a:pt x="1862051" y="299258"/>
                </a:cubicBezTo>
                <a:cubicBezTo>
                  <a:pt x="1838337" y="288718"/>
                  <a:pt x="1829207" y="289082"/>
                  <a:pt x="1806633" y="282633"/>
                </a:cubicBezTo>
                <a:cubicBezTo>
                  <a:pt x="1750941" y="266722"/>
                  <a:pt x="1837188" y="288887"/>
                  <a:pt x="1767840" y="271549"/>
                </a:cubicBezTo>
                <a:cubicBezTo>
                  <a:pt x="1762298" y="267854"/>
                  <a:pt x="1757337" y="263089"/>
                  <a:pt x="1751215" y="260465"/>
                </a:cubicBezTo>
                <a:cubicBezTo>
                  <a:pt x="1744214" y="257465"/>
                  <a:pt x="1736482" y="256576"/>
                  <a:pt x="1729047" y="254924"/>
                </a:cubicBezTo>
                <a:cubicBezTo>
                  <a:pt x="1693750" y="247081"/>
                  <a:pt x="1695045" y="248683"/>
                  <a:pt x="1651462" y="243840"/>
                </a:cubicBezTo>
                <a:cubicBezTo>
                  <a:pt x="1625600" y="245687"/>
                  <a:pt x="1599805" y="249382"/>
                  <a:pt x="1573877" y="249382"/>
                </a:cubicBezTo>
                <a:cubicBezTo>
                  <a:pt x="1562640" y="249382"/>
                  <a:pt x="1551863" y="243840"/>
                  <a:pt x="1540626" y="243840"/>
                </a:cubicBezTo>
                <a:cubicBezTo>
                  <a:pt x="1522061" y="243840"/>
                  <a:pt x="1503744" y="248352"/>
                  <a:pt x="1485207" y="249382"/>
                </a:cubicBezTo>
                <a:cubicBezTo>
                  <a:pt x="1437216" y="252048"/>
                  <a:pt x="1389149" y="253077"/>
                  <a:pt x="1341120" y="254924"/>
                </a:cubicBezTo>
                <a:cubicBezTo>
                  <a:pt x="1256237" y="267048"/>
                  <a:pt x="1322724" y="258872"/>
                  <a:pt x="1169324" y="266007"/>
                </a:cubicBezTo>
                <a:lnTo>
                  <a:pt x="1064029" y="271549"/>
                </a:lnTo>
                <a:cubicBezTo>
                  <a:pt x="1041831" y="272981"/>
                  <a:pt x="1019749" y="276103"/>
                  <a:pt x="997527" y="277091"/>
                </a:cubicBezTo>
                <a:cubicBezTo>
                  <a:pt x="936599" y="279799"/>
                  <a:pt x="875592" y="280333"/>
                  <a:pt x="814647" y="282633"/>
                </a:cubicBezTo>
                <a:cubicBezTo>
                  <a:pt x="777682" y="284028"/>
                  <a:pt x="740739" y="286002"/>
                  <a:pt x="703811" y="288174"/>
                </a:cubicBezTo>
                <a:cubicBezTo>
                  <a:pt x="630767" y="292470"/>
                  <a:pt x="608528" y="296424"/>
                  <a:pt x="532015" y="299258"/>
                </a:cubicBezTo>
                <a:cubicBezTo>
                  <a:pt x="463688" y="301789"/>
                  <a:pt x="395316" y="302953"/>
                  <a:pt x="326967" y="304800"/>
                </a:cubicBezTo>
                <a:cubicBezTo>
                  <a:pt x="292529" y="301930"/>
                  <a:pt x="205243" y="297277"/>
                  <a:pt x="155171" y="288174"/>
                </a:cubicBezTo>
                <a:cubicBezTo>
                  <a:pt x="131345" y="283842"/>
                  <a:pt x="137155" y="283027"/>
                  <a:pt x="116378" y="277091"/>
                </a:cubicBezTo>
                <a:cubicBezTo>
                  <a:pt x="99685" y="272322"/>
                  <a:pt x="86393" y="271944"/>
                  <a:pt x="72044" y="260465"/>
                </a:cubicBezTo>
                <a:cubicBezTo>
                  <a:pt x="59807" y="250675"/>
                  <a:pt x="36558" y="228286"/>
                  <a:pt x="27709" y="210589"/>
                </a:cubicBezTo>
                <a:cubicBezTo>
                  <a:pt x="25096" y="205364"/>
                  <a:pt x="23704" y="199600"/>
                  <a:pt x="22167" y="193964"/>
                </a:cubicBezTo>
                <a:cubicBezTo>
                  <a:pt x="18159" y="179268"/>
                  <a:pt x="15901" y="164080"/>
                  <a:pt x="11084" y="149629"/>
                </a:cubicBezTo>
                <a:lnTo>
                  <a:pt x="0" y="116378"/>
                </a:lnTo>
                <a:cubicBezTo>
                  <a:pt x="3489" y="91958"/>
                  <a:pt x="-177" y="77763"/>
                  <a:pt x="16626" y="60960"/>
                </a:cubicBezTo>
                <a:cubicBezTo>
                  <a:pt x="29801" y="47785"/>
                  <a:pt x="50035" y="44282"/>
                  <a:pt x="66502" y="38793"/>
                </a:cubicBezTo>
                <a:cubicBezTo>
                  <a:pt x="72044" y="36946"/>
                  <a:pt x="78267" y="36491"/>
                  <a:pt x="83127" y="33251"/>
                </a:cubicBezTo>
                <a:cubicBezTo>
                  <a:pt x="124215" y="5859"/>
                  <a:pt x="103316" y="13697"/>
                  <a:pt x="144087" y="5542"/>
                </a:cubicBezTo>
                <a:cubicBezTo>
                  <a:pt x="183405" y="15372"/>
                  <a:pt x="171602" y="14951"/>
                  <a:pt x="232757" y="5542"/>
                </a:cubicBezTo>
                <a:cubicBezTo>
                  <a:pt x="235339" y="5145"/>
                  <a:pt x="236451" y="1847"/>
                  <a:pt x="238298" y="0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3" name="Rounded Rectangle 42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274320" y="397764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334551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 dirty="0"/>
              <a:t> About how long did Exercise 2 take you?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196445"/>
            <a:ext cx="8366125" cy="4137680"/>
          </a:xfrm>
        </p:spPr>
        <p:txBody>
          <a:bodyPr/>
          <a:lstStyle/>
          <a:p>
            <a:pPr marL="685800" lvl="2" indent="0">
              <a:buNone/>
            </a:pPr>
            <a:endParaRPr lang="en-US" dirty="0"/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FF9900"/>
                </a:solidFill>
              </a:rPr>
              <a:t>	[0, 2) hours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50"/>
                </a:solidFill>
              </a:rPr>
              <a:t>	[2, 4) hours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FF3399"/>
                </a:solidFill>
              </a:rPr>
              <a:t>	[4, 6) hours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F0"/>
                </a:solidFill>
              </a:rPr>
              <a:t>	[6, 8) hours</a:t>
            </a:r>
            <a:endParaRPr lang="en-US" sz="2800" b="1" dirty="0">
              <a:solidFill>
                <a:srgbClr val="00B0F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F0"/>
                </a:solidFill>
              </a:rPr>
              <a:t>	</a:t>
            </a:r>
            <a:r>
              <a:rPr lang="en-US" sz="2800" b="1" dirty="0">
                <a:solidFill>
                  <a:srgbClr val="714EA3"/>
                </a:solidFill>
              </a:rPr>
              <a:t>8</a:t>
            </a:r>
            <a:r>
              <a:rPr lang="en-US" sz="2800" b="1">
                <a:solidFill>
                  <a:srgbClr val="714EA3"/>
                </a:solidFill>
              </a:rPr>
              <a:t>+ </a:t>
            </a:r>
            <a:r>
              <a:rPr lang="en-US" sz="2800" b="1" dirty="0">
                <a:solidFill>
                  <a:srgbClr val="714EA3"/>
                </a:solidFill>
              </a:rPr>
              <a:t>Hours</a:t>
            </a:r>
            <a:endParaRPr lang="en-US" sz="2800" b="1" baseline="-25000" dirty="0">
              <a:solidFill>
                <a:srgbClr val="714EA3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996633"/>
                </a:solidFill>
              </a:rPr>
              <a:t>	I didn’t submit / I prefer not to say</a:t>
            </a:r>
            <a:endParaRPr lang="en-US" sz="28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262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9" name="Freeform 8"/>
          <p:cNvSpPr/>
          <p:nvPr/>
        </p:nvSpPr>
        <p:spPr bwMode="auto">
          <a:xfrm>
            <a:off x="6345936" y="3813048"/>
            <a:ext cx="1917469" cy="2179885"/>
          </a:xfrm>
          <a:custGeom>
            <a:avLst/>
            <a:gdLst>
              <a:gd name="connsiteX0" fmla="*/ 1457498 w 1917469"/>
              <a:gd name="connsiteY0" fmla="*/ 33251 h 2179885"/>
              <a:gd name="connsiteX1" fmla="*/ 1618211 w 1917469"/>
              <a:gd name="connsiteY1" fmla="*/ 11083 h 2179885"/>
              <a:gd name="connsiteX2" fmla="*/ 1778923 w 1917469"/>
              <a:gd name="connsiteY2" fmla="*/ 0 h 2179885"/>
              <a:gd name="connsiteX3" fmla="*/ 1812174 w 1917469"/>
              <a:gd name="connsiteY3" fmla="*/ 11083 h 2179885"/>
              <a:gd name="connsiteX4" fmla="*/ 1850967 w 1917469"/>
              <a:gd name="connsiteY4" fmla="*/ 27709 h 2179885"/>
              <a:gd name="connsiteX5" fmla="*/ 1878676 w 1917469"/>
              <a:gd name="connsiteY5" fmla="*/ 60960 h 2179885"/>
              <a:gd name="connsiteX6" fmla="*/ 1884218 w 1917469"/>
              <a:gd name="connsiteY6" fmla="*/ 77585 h 2179885"/>
              <a:gd name="connsiteX7" fmla="*/ 1906385 w 1917469"/>
              <a:gd name="connsiteY7" fmla="*/ 110836 h 2179885"/>
              <a:gd name="connsiteX8" fmla="*/ 1917469 w 1917469"/>
              <a:gd name="connsiteY8" fmla="*/ 149629 h 2179885"/>
              <a:gd name="connsiteX9" fmla="*/ 1906385 w 1917469"/>
              <a:gd name="connsiteY9" fmla="*/ 221672 h 2179885"/>
              <a:gd name="connsiteX10" fmla="*/ 1878676 w 1917469"/>
              <a:gd name="connsiteY10" fmla="*/ 249381 h 2179885"/>
              <a:gd name="connsiteX11" fmla="*/ 1812174 w 1917469"/>
              <a:gd name="connsiteY11" fmla="*/ 304800 h 2179885"/>
              <a:gd name="connsiteX12" fmla="*/ 1795549 w 1917469"/>
              <a:gd name="connsiteY12" fmla="*/ 315883 h 2179885"/>
              <a:gd name="connsiteX13" fmla="*/ 1778923 w 1917469"/>
              <a:gd name="connsiteY13" fmla="*/ 321425 h 2179885"/>
              <a:gd name="connsiteX14" fmla="*/ 1723505 w 1917469"/>
              <a:gd name="connsiteY14" fmla="*/ 343592 h 2179885"/>
              <a:gd name="connsiteX15" fmla="*/ 1701338 w 1917469"/>
              <a:gd name="connsiteY15" fmla="*/ 349134 h 2179885"/>
              <a:gd name="connsiteX16" fmla="*/ 1645920 w 1917469"/>
              <a:gd name="connsiteY16" fmla="*/ 360218 h 2179885"/>
              <a:gd name="connsiteX17" fmla="*/ 1596043 w 1917469"/>
              <a:gd name="connsiteY17" fmla="*/ 371301 h 2179885"/>
              <a:gd name="connsiteX18" fmla="*/ 1579418 w 1917469"/>
              <a:gd name="connsiteY18" fmla="*/ 382385 h 2179885"/>
              <a:gd name="connsiteX19" fmla="*/ 1562792 w 1917469"/>
              <a:gd name="connsiteY19" fmla="*/ 387927 h 2179885"/>
              <a:gd name="connsiteX20" fmla="*/ 1485207 w 1917469"/>
              <a:gd name="connsiteY20" fmla="*/ 399011 h 2179885"/>
              <a:gd name="connsiteX21" fmla="*/ 1446414 w 1917469"/>
              <a:gd name="connsiteY21" fmla="*/ 404552 h 2179885"/>
              <a:gd name="connsiteX22" fmla="*/ 1413163 w 1917469"/>
              <a:gd name="connsiteY22" fmla="*/ 410094 h 2179885"/>
              <a:gd name="connsiteX23" fmla="*/ 1368829 w 1917469"/>
              <a:gd name="connsiteY23" fmla="*/ 415636 h 2179885"/>
              <a:gd name="connsiteX24" fmla="*/ 1296785 w 1917469"/>
              <a:gd name="connsiteY24" fmla="*/ 426720 h 2179885"/>
              <a:gd name="connsiteX25" fmla="*/ 980902 w 1917469"/>
              <a:gd name="connsiteY25" fmla="*/ 415636 h 2179885"/>
              <a:gd name="connsiteX26" fmla="*/ 692727 w 1917469"/>
              <a:gd name="connsiteY26" fmla="*/ 421178 h 2179885"/>
              <a:gd name="connsiteX27" fmla="*/ 631767 w 1917469"/>
              <a:gd name="connsiteY27" fmla="*/ 426720 h 2179885"/>
              <a:gd name="connsiteX28" fmla="*/ 570807 w 1917469"/>
              <a:gd name="connsiteY28" fmla="*/ 437803 h 2179885"/>
              <a:gd name="connsiteX29" fmla="*/ 504305 w 1917469"/>
              <a:gd name="connsiteY29" fmla="*/ 448887 h 2179885"/>
              <a:gd name="connsiteX30" fmla="*/ 454429 w 1917469"/>
              <a:gd name="connsiteY30" fmla="*/ 459971 h 2179885"/>
              <a:gd name="connsiteX31" fmla="*/ 393469 w 1917469"/>
              <a:gd name="connsiteY31" fmla="*/ 471054 h 2179885"/>
              <a:gd name="connsiteX32" fmla="*/ 354676 w 1917469"/>
              <a:gd name="connsiteY32" fmla="*/ 482138 h 2179885"/>
              <a:gd name="connsiteX33" fmla="*/ 321425 w 1917469"/>
              <a:gd name="connsiteY33" fmla="*/ 504305 h 2179885"/>
              <a:gd name="connsiteX34" fmla="*/ 249382 w 1917469"/>
              <a:gd name="connsiteY34" fmla="*/ 554181 h 2179885"/>
              <a:gd name="connsiteX35" fmla="*/ 199505 w 1917469"/>
              <a:gd name="connsiteY35" fmla="*/ 604058 h 2179885"/>
              <a:gd name="connsiteX36" fmla="*/ 188422 w 1917469"/>
              <a:gd name="connsiteY36" fmla="*/ 620683 h 2179885"/>
              <a:gd name="connsiteX37" fmla="*/ 149629 w 1917469"/>
              <a:gd name="connsiteY37" fmla="*/ 653934 h 2179885"/>
              <a:gd name="connsiteX38" fmla="*/ 110836 w 1917469"/>
              <a:gd name="connsiteY38" fmla="*/ 709352 h 2179885"/>
              <a:gd name="connsiteX39" fmla="*/ 99752 w 1917469"/>
              <a:gd name="connsiteY39" fmla="*/ 725978 h 2179885"/>
              <a:gd name="connsiteX40" fmla="*/ 94211 w 1917469"/>
              <a:gd name="connsiteY40" fmla="*/ 742603 h 2179885"/>
              <a:gd name="connsiteX41" fmla="*/ 88669 w 1917469"/>
              <a:gd name="connsiteY41" fmla="*/ 764771 h 2179885"/>
              <a:gd name="connsiteX42" fmla="*/ 77585 w 1917469"/>
              <a:gd name="connsiteY42" fmla="*/ 781396 h 2179885"/>
              <a:gd name="connsiteX43" fmla="*/ 66502 w 1917469"/>
              <a:gd name="connsiteY43" fmla="*/ 820189 h 2179885"/>
              <a:gd name="connsiteX44" fmla="*/ 49876 w 1917469"/>
              <a:gd name="connsiteY44" fmla="*/ 864523 h 2179885"/>
              <a:gd name="connsiteX45" fmla="*/ 38792 w 1917469"/>
              <a:gd name="connsiteY45" fmla="*/ 925483 h 2179885"/>
              <a:gd name="connsiteX46" fmla="*/ 27709 w 1917469"/>
              <a:gd name="connsiteY46" fmla="*/ 975360 h 2179885"/>
              <a:gd name="connsiteX47" fmla="*/ 22167 w 1917469"/>
              <a:gd name="connsiteY47" fmla="*/ 1019694 h 2179885"/>
              <a:gd name="connsiteX48" fmla="*/ 22167 w 1917469"/>
              <a:gd name="connsiteY48" fmla="*/ 1080654 h 2179885"/>
              <a:gd name="connsiteX49" fmla="*/ 11083 w 1917469"/>
              <a:gd name="connsiteY49" fmla="*/ 1208116 h 2179885"/>
              <a:gd name="connsiteX50" fmla="*/ 0 w 1917469"/>
              <a:gd name="connsiteY50" fmla="*/ 1429789 h 2179885"/>
              <a:gd name="connsiteX51" fmla="*/ 11083 w 1917469"/>
              <a:gd name="connsiteY51" fmla="*/ 1507374 h 2179885"/>
              <a:gd name="connsiteX52" fmla="*/ 16625 w 1917469"/>
              <a:gd name="connsiteY52" fmla="*/ 1557251 h 2179885"/>
              <a:gd name="connsiteX53" fmla="*/ 22167 w 1917469"/>
              <a:gd name="connsiteY53" fmla="*/ 1612669 h 2179885"/>
              <a:gd name="connsiteX54" fmla="*/ 33251 w 1917469"/>
              <a:gd name="connsiteY54" fmla="*/ 1668087 h 2179885"/>
              <a:gd name="connsiteX55" fmla="*/ 38792 w 1917469"/>
              <a:gd name="connsiteY55" fmla="*/ 1712421 h 2179885"/>
              <a:gd name="connsiteX56" fmla="*/ 44334 w 1917469"/>
              <a:gd name="connsiteY56" fmla="*/ 1762298 h 2179885"/>
              <a:gd name="connsiteX57" fmla="*/ 49876 w 1917469"/>
              <a:gd name="connsiteY57" fmla="*/ 1790007 h 2179885"/>
              <a:gd name="connsiteX58" fmla="*/ 60960 w 1917469"/>
              <a:gd name="connsiteY58" fmla="*/ 1862051 h 2179885"/>
              <a:gd name="connsiteX59" fmla="*/ 66502 w 1917469"/>
              <a:gd name="connsiteY59" fmla="*/ 1878676 h 2179885"/>
              <a:gd name="connsiteX60" fmla="*/ 77585 w 1917469"/>
              <a:gd name="connsiteY60" fmla="*/ 1934094 h 2179885"/>
              <a:gd name="connsiteX61" fmla="*/ 99752 w 1917469"/>
              <a:gd name="connsiteY61" fmla="*/ 2006138 h 2179885"/>
              <a:gd name="connsiteX62" fmla="*/ 105294 w 1917469"/>
              <a:gd name="connsiteY62" fmla="*/ 2033847 h 2179885"/>
              <a:gd name="connsiteX63" fmla="*/ 121920 w 1917469"/>
              <a:gd name="connsiteY63" fmla="*/ 2056014 h 2179885"/>
              <a:gd name="connsiteX64" fmla="*/ 144087 w 1917469"/>
              <a:gd name="connsiteY64" fmla="*/ 2089265 h 2179885"/>
              <a:gd name="connsiteX65" fmla="*/ 210589 w 1917469"/>
              <a:gd name="connsiteY65" fmla="*/ 2122516 h 2179885"/>
              <a:gd name="connsiteX66" fmla="*/ 266007 w 1917469"/>
              <a:gd name="connsiteY66" fmla="*/ 2144683 h 2179885"/>
              <a:gd name="connsiteX67" fmla="*/ 310342 w 1917469"/>
              <a:gd name="connsiteY67" fmla="*/ 2155767 h 2179885"/>
              <a:gd name="connsiteX68" fmla="*/ 365760 w 1917469"/>
              <a:gd name="connsiteY68" fmla="*/ 2166851 h 2179885"/>
              <a:gd name="connsiteX69" fmla="*/ 443345 w 1917469"/>
              <a:gd name="connsiteY69" fmla="*/ 2172392 h 2179885"/>
              <a:gd name="connsiteX70" fmla="*/ 526472 w 1917469"/>
              <a:gd name="connsiteY70" fmla="*/ 2177934 h 2179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17469" h="2179885">
                <a:moveTo>
                  <a:pt x="1457498" y="33251"/>
                </a:moveTo>
                <a:cubicBezTo>
                  <a:pt x="1511069" y="25862"/>
                  <a:pt x="1564420" y="16648"/>
                  <a:pt x="1618211" y="11083"/>
                </a:cubicBezTo>
                <a:cubicBezTo>
                  <a:pt x="1671624" y="5558"/>
                  <a:pt x="1725225" y="0"/>
                  <a:pt x="1778923" y="0"/>
                </a:cubicBezTo>
                <a:cubicBezTo>
                  <a:pt x="1790606" y="0"/>
                  <a:pt x="1801090" y="7389"/>
                  <a:pt x="1812174" y="11083"/>
                </a:cubicBezTo>
                <a:cubicBezTo>
                  <a:pt x="1825742" y="15606"/>
                  <a:pt x="1838982" y="19148"/>
                  <a:pt x="1850967" y="27709"/>
                </a:cubicBezTo>
                <a:cubicBezTo>
                  <a:pt x="1860500" y="34518"/>
                  <a:pt x="1873275" y="50158"/>
                  <a:pt x="1878676" y="60960"/>
                </a:cubicBezTo>
                <a:cubicBezTo>
                  <a:pt x="1881288" y="66185"/>
                  <a:pt x="1881381" y="72479"/>
                  <a:pt x="1884218" y="77585"/>
                </a:cubicBezTo>
                <a:cubicBezTo>
                  <a:pt x="1890687" y="89230"/>
                  <a:pt x="1902172" y="98199"/>
                  <a:pt x="1906385" y="110836"/>
                </a:cubicBezTo>
                <a:cubicBezTo>
                  <a:pt x="1914336" y="134687"/>
                  <a:pt x="1910510" y="121794"/>
                  <a:pt x="1917469" y="149629"/>
                </a:cubicBezTo>
                <a:cubicBezTo>
                  <a:pt x="1915879" y="165530"/>
                  <a:pt x="1916372" y="201698"/>
                  <a:pt x="1906385" y="221672"/>
                </a:cubicBezTo>
                <a:cubicBezTo>
                  <a:pt x="1893822" y="246799"/>
                  <a:pt x="1898630" y="231645"/>
                  <a:pt x="1878676" y="249381"/>
                </a:cubicBezTo>
                <a:cubicBezTo>
                  <a:pt x="1814667" y="306277"/>
                  <a:pt x="1876602" y="261848"/>
                  <a:pt x="1812174" y="304800"/>
                </a:cubicBezTo>
                <a:cubicBezTo>
                  <a:pt x="1806632" y="308494"/>
                  <a:pt x="1801867" y="313777"/>
                  <a:pt x="1795549" y="315883"/>
                </a:cubicBezTo>
                <a:cubicBezTo>
                  <a:pt x="1790007" y="317730"/>
                  <a:pt x="1784292" y="319124"/>
                  <a:pt x="1778923" y="321425"/>
                </a:cubicBezTo>
                <a:cubicBezTo>
                  <a:pt x="1746811" y="335188"/>
                  <a:pt x="1763880" y="333498"/>
                  <a:pt x="1723505" y="343592"/>
                </a:cubicBezTo>
                <a:cubicBezTo>
                  <a:pt x="1716116" y="345439"/>
                  <a:pt x="1708785" y="347538"/>
                  <a:pt x="1701338" y="349134"/>
                </a:cubicBezTo>
                <a:cubicBezTo>
                  <a:pt x="1682918" y="353081"/>
                  <a:pt x="1664196" y="355649"/>
                  <a:pt x="1645920" y="360218"/>
                </a:cubicBezTo>
                <a:cubicBezTo>
                  <a:pt x="1614614" y="368044"/>
                  <a:pt x="1631221" y="364266"/>
                  <a:pt x="1596043" y="371301"/>
                </a:cubicBezTo>
                <a:cubicBezTo>
                  <a:pt x="1590501" y="374996"/>
                  <a:pt x="1585375" y="379406"/>
                  <a:pt x="1579418" y="382385"/>
                </a:cubicBezTo>
                <a:cubicBezTo>
                  <a:pt x="1574193" y="384998"/>
                  <a:pt x="1568545" y="386912"/>
                  <a:pt x="1562792" y="387927"/>
                </a:cubicBezTo>
                <a:cubicBezTo>
                  <a:pt x="1537065" y="392467"/>
                  <a:pt x="1511069" y="395317"/>
                  <a:pt x="1485207" y="399011"/>
                </a:cubicBezTo>
                <a:cubicBezTo>
                  <a:pt x="1472276" y="400858"/>
                  <a:pt x="1459299" y="402405"/>
                  <a:pt x="1446414" y="404552"/>
                </a:cubicBezTo>
                <a:cubicBezTo>
                  <a:pt x="1435330" y="406399"/>
                  <a:pt x="1424287" y="408505"/>
                  <a:pt x="1413163" y="410094"/>
                </a:cubicBezTo>
                <a:cubicBezTo>
                  <a:pt x="1398420" y="412200"/>
                  <a:pt x="1383591" y="413668"/>
                  <a:pt x="1368829" y="415636"/>
                </a:cubicBezTo>
                <a:cubicBezTo>
                  <a:pt x="1333172" y="420390"/>
                  <a:pt x="1330654" y="421075"/>
                  <a:pt x="1296785" y="426720"/>
                </a:cubicBezTo>
                <a:cubicBezTo>
                  <a:pt x="1169516" y="418235"/>
                  <a:pt x="1148378" y="415636"/>
                  <a:pt x="980902" y="415636"/>
                </a:cubicBezTo>
                <a:cubicBezTo>
                  <a:pt x="884826" y="415636"/>
                  <a:pt x="788785" y="419331"/>
                  <a:pt x="692727" y="421178"/>
                </a:cubicBezTo>
                <a:cubicBezTo>
                  <a:pt x="672407" y="423025"/>
                  <a:pt x="652031" y="424336"/>
                  <a:pt x="631767" y="426720"/>
                </a:cubicBezTo>
                <a:cubicBezTo>
                  <a:pt x="606179" y="429730"/>
                  <a:pt x="595322" y="433477"/>
                  <a:pt x="570807" y="437803"/>
                </a:cubicBezTo>
                <a:cubicBezTo>
                  <a:pt x="548676" y="441709"/>
                  <a:pt x="526342" y="444480"/>
                  <a:pt x="504305" y="448887"/>
                </a:cubicBezTo>
                <a:cubicBezTo>
                  <a:pt x="420655" y="465618"/>
                  <a:pt x="524929" y="444305"/>
                  <a:pt x="454429" y="459971"/>
                </a:cubicBezTo>
                <a:cubicBezTo>
                  <a:pt x="400952" y="471854"/>
                  <a:pt x="453606" y="459026"/>
                  <a:pt x="393469" y="471054"/>
                </a:cubicBezTo>
                <a:cubicBezTo>
                  <a:pt x="388985" y="471951"/>
                  <a:pt x="360618" y="478837"/>
                  <a:pt x="354676" y="482138"/>
                </a:cubicBezTo>
                <a:cubicBezTo>
                  <a:pt x="343031" y="488607"/>
                  <a:pt x="333339" y="498348"/>
                  <a:pt x="321425" y="504305"/>
                </a:cubicBezTo>
                <a:cubicBezTo>
                  <a:pt x="290252" y="519892"/>
                  <a:pt x="280712" y="522851"/>
                  <a:pt x="249382" y="554181"/>
                </a:cubicBezTo>
                <a:cubicBezTo>
                  <a:pt x="232756" y="570807"/>
                  <a:pt x="212547" y="584494"/>
                  <a:pt x="199505" y="604058"/>
                </a:cubicBezTo>
                <a:cubicBezTo>
                  <a:pt x="195811" y="609600"/>
                  <a:pt x="192686" y="615566"/>
                  <a:pt x="188422" y="620683"/>
                </a:cubicBezTo>
                <a:cubicBezTo>
                  <a:pt x="158262" y="656875"/>
                  <a:pt x="186319" y="617245"/>
                  <a:pt x="149629" y="653934"/>
                </a:cubicBezTo>
                <a:cubicBezTo>
                  <a:pt x="141419" y="662143"/>
                  <a:pt x="114461" y="703915"/>
                  <a:pt x="110836" y="709352"/>
                </a:cubicBezTo>
                <a:lnTo>
                  <a:pt x="99752" y="725978"/>
                </a:lnTo>
                <a:cubicBezTo>
                  <a:pt x="97905" y="731520"/>
                  <a:pt x="95816" y="736986"/>
                  <a:pt x="94211" y="742603"/>
                </a:cubicBezTo>
                <a:cubicBezTo>
                  <a:pt x="92119" y="749927"/>
                  <a:pt x="91669" y="757770"/>
                  <a:pt x="88669" y="764771"/>
                </a:cubicBezTo>
                <a:cubicBezTo>
                  <a:pt x="86045" y="770893"/>
                  <a:pt x="80564" y="775439"/>
                  <a:pt x="77585" y="781396"/>
                </a:cubicBezTo>
                <a:cubicBezTo>
                  <a:pt x="73153" y="790259"/>
                  <a:pt x="68871" y="811896"/>
                  <a:pt x="66502" y="820189"/>
                </a:cubicBezTo>
                <a:cubicBezTo>
                  <a:pt x="58726" y="847408"/>
                  <a:pt x="61577" y="829420"/>
                  <a:pt x="49876" y="864523"/>
                </a:cubicBezTo>
                <a:cubicBezTo>
                  <a:pt x="42335" y="887145"/>
                  <a:pt x="43406" y="900103"/>
                  <a:pt x="38792" y="925483"/>
                </a:cubicBezTo>
                <a:cubicBezTo>
                  <a:pt x="27764" y="986140"/>
                  <a:pt x="38706" y="903884"/>
                  <a:pt x="27709" y="975360"/>
                </a:cubicBezTo>
                <a:cubicBezTo>
                  <a:pt x="25444" y="990080"/>
                  <a:pt x="24014" y="1004916"/>
                  <a:pt x="22167" y="1019694"/>
                </a:cubicBezTo>
                <a:cubicBezTo>
                  <a:pt x="31704" y="1057841"/>
                  <a:pt x="27368" y="1028648"/>
                  <a:pt x="22167" y="1080654"/>
                </a:cubicBezTo>
                <a:cubicBezTo>
                  <a:pt x="17923" y="1123090"/>
                  <a:pt x="13743" y="1165551"/>
                  <a:pt x="11083" y="1208116"/>
                </a:cubicBezTo>
                <a:cubicBezTo>
                  <a:pt x="2774" y="1341072"/>
                  <a:pt x="6775" y="1267197"/>
                  <a:pt x="0" y="1429789"/>
                </a:cubicBezTo>
                <a:cubicBezTo>
                  <a:pt x="10280" y="1470908"/>
                  <a:pt x="4211" y="1442083"/>
                  <a:pt x="11083" y="1507374"/>
                </a:cubicBezTo>
                <a:cubicBezTo>
                  <a:pt x="12834" y="1524010"/>
                  <a:pt x="14874" y="1540615"/>
                  <a:pt x="16625" y="1557251"/>
                </a:cubicBezTo>
                <a:cubicBezTo>
                  <a:pt x="18569" y="1575714"/>
                  <a:pt x="19413" y="1594310"/>
                  <a:pt x="22167" y="1612669"/>
                </a:cubicBezTo>
                <a:cubicBezTo>
                  <a:pt x="24962" y="1631299"/>
                  <a:pt x="30915" y="1649394"/>
                  <a:pt x="33251" y="1668087"/>
                </a:cubicBezTo>
                <a:cubicBezTo>
                  <a:pt x="35098" y="1682865"/>
                  <a:pt x="37052" y="1697630"/>
                  <a:pt x="38792" y="1712421"/>
                </a:cubicBezTo>
                <a:cubicBezTo>
                  <a:pt x="40746" y="1729034"/>
                  <a:pt x="41968" y="1745738"/>
                  <a:pt x="44334" y="1762298"/>
                </a:cubicBezTo>
                <a:cubicBezTo>
                  <a:pt x="45666" y="1771623"/>
                  <a:pt x="48327" y="1780716"/>
                  <a:pt x="49876" y="1790007"/>
                </a:cubicBezTo>
                <a:cubicBezTo>
                  <a:pt x="52822" y="1807684"/>
                  <a:pt x="56870" y="1843649"/>
                  <a:pt x="60960" y="1862051"/>
                </a:cubicBezTo>
                <a:cubicBezTo>
                  <a:pt x="62227" y="1867753"/>
                  <a:pt x="65189" y="1872984"/>
                  <a:pt x="66502" y="1878676"/>
                </a:cubicBezTo>
                <a:cubicBezTo>
                  <a:pt x="70738" y="1897032"/>
                  <a:pt x="71628" y="1916222"/>
                  <a:pt x="77585" y="1934094"/>
                </a:cubicBezTo>
                <a:cubicBezTo>
                  <a:pt x="89116" y="1968687"/>
                  <a:pt x="93222" y="1976752"/>
                  <a:pt x="99752" y="2006138"/>
                </a:cubicBezTo>
                <a:cubicBezTo>
                  <a:pt x="101795" y="2015333"/>
                  <a:pt x="101468" y="2025240"/>
                  <a:pt x="105294" y="2033847"/>
                </a:cubicBezTo>
                <a:cubicBezTo>
                  <a:pt x="109045" y="2042287"/>
                  <a:pt x="116623" y="2048447"/>
                  <a:pt x="121920" y="2056014"/>
                </a:cubicBezTo>
                <a:cubicBezTo>
                  <a:pt x="129559" y="2066927"/>
                  <a:pt x="133003" y="2081876"/>
                  <a:pt x="144087" y="2089265"/>
                </a:cubicBezTo>
                <a:cubicBezTo>
                  <a:pt x="200141" y="2126634"/>
                  <a:pt x="153227" y="2099570"/>
                  <a:pt x="210589" y="2122516"/>
                </a:cubicBezTo>
                <a:cubicBezTo>
                  <a:pt x="259643" y="2142138"/>
                  <a:pt x="201673" y="2126302"/>
                  <a:pt x="266007" y="2144683"/>
                </a:cubicBezTo>
                <a:cubicBezTo>
                  <a:pt x="280654" y="2148868"/>
                  <a:pt x="295564" y="2152072"/>
                  <a:pt x="310342" y="2155767"/>
                </a:cubicBezTo>
                <a:cubicBezTo>
                  <a:pt x="331130" y="2160964"/>
                  <a:pt x="343113" y="2164586"/>
                  <a:pt x="365760" y="2166851"/>
                </a:cubicBezTo>
                <a:cubicBezTo>
                  <a:pt x="391559" y="2169431"/>
                  <a:pt x="417483" y="2170545"/>
                  <a:pt x="443345" y="2172392"/>
                </a:cubicBezTo>
                <a:cubicBezTo>
                  <a:pt x="481000" y="2184944"/>
                  <a:pt x="454129" y="2177934"/>
                  <a:pt x="526472" y="2177934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656832" y="5321808"/>
            <a:ext cx="2006138" cy="731520"/>
          </a:xfrm>
          <a:custGeom>
            <a:avLst/>
            <a:gdLst>
              <a:gd name="connsiteX0" fmla="*/ 1479666 w 2006138"/>
              <a:gd name="connsiteY0" fmla="*/ 659476 h 681957"/>
              <a:gd name="connsiteX1" fmla="*/ 1640378 w 2006138"/>
              <a:gd name="connsiteY1" fmla="*/ 681644 h 681957"/>
              <a:gd name="connsiteX2" fmla="*/ 1828800 w 2006138"/>
              <a:gd name="connsiteY2" fmla="*/ 670560 h 681957"/>
              <a:gd name="connsiteX3" fmla="*/ 1845426 w 2006138"/>
              <a:gd name="connsiteY3" fmla="*/ 665018 h 681957"/>
              <a:gd name="connsiteX4" fmla="*/ 1878677 w 2006138"/>
              <a:gd name="connsiteY4" fmla="*/ 659476 h 681957"/>
              <a:gd name="connsiteX5" fmla="*/ 1917469 w 2006138"/>
              <a:gd name="connsiteY5" fmla="*/ 648393 h 681957"/>
              <a:gd name="connsiteX6" fmla="*/ 1934095 w 2006138"/>
              <a:gd name="connsiteY6" fmla="*/ 631767 h 681957"/>
              <a:gd name="connsiteX7" fmla="*/ 1967346 w 2006138"/>
              <a:gd name="connsiteY7" fmla="*/ 604058 h 681957"/>
              <a:gd name="connsiteX8" fmla="*/ 1989513 w 2006138"/>
              <a:gd name="connsiteY8" fmla="*/ 570807 h 681957"/>
              <a:gd name="connsiteX9" fmla="*/ 2006138 w 2006138"/>
              <a:gd name="connsiteY9" fmla="*/ 515389 h 681957"/>
              <a:gd name="connsiteX10" fmla="*/ 1989513 w 2006138"/>
              <a:gd name="connsiteY10" fmla="*/ 421178 h 681957"/>
              <a:gd name="connsiteX11" fmla="*/ 1983971 w 2006138"/>
              <a:gd name="connsiteY11" fmla="*/ 404553 h 681957"/>
              <a:gd name="connsiteX12" fmla="*/ 1978429 w 2006138"/>
              <a:gd name="connsiteY12" fmla="*/ 387927 h 681957"/>
              <a:gd name="connsiteX13" fmla="*/ 1967346 w 2006138"/>
              <a:gd name="connsiteY13" fmla="*/ 371302 h 681957"/>
              <a:gd name="connsiteX14" fmla="*/ 1928553 w 2006138"/>
              <a:gd name="connsiteY14" fmla="*/ 338051 h 681957"/>
              <a:gd name="connsiteX15" fmla="*/ 1895302 w 2006138"/>
              <a:gd name="connsiteY15" fmla="*/ 315884 h 681957"/>
              <a:gd name="connsiteX16" fmla="*/ 1878677 w 2006138"/>
              <a:gd name="connsiteY16" fmla="*/ 310342 h 681957"/>
              <a:gd name="connsiteX17" fmla="*/ 1862051 w 2006138"/>
              <a:gd name="connsiteY17" fmla="*/ 299258 h 681957"/>
              <a:gd name="connsiteX18" fmla="*/ 1806633 w 2006138"/>
              <a:gd name="connsiteY18" fmla="*/ 282633 h 681957"/>
              <a:gd name="connsiteX19" fmla="*/ 1767840 w 2006138"/>
              <a:gd name="connsiteY19" fmla="*/ 271549 h 681957"/>
              <a:gd name="connsiteX20" fmla="*/ 1751215 w 2006138"/>
              <a:gd name="connsiteY20" fmla="*/ 260465 h 681957"/>
              <a:gd name="connsiteX21" fmla="*/ 1729047 w 2006138"/>
              <a:gd name="connsiteY21" fmla="*/ 254924 h 681957"/>
              <a:gd name="connsiteX22" fmla="*/ 1651462 w 2006138"/>
              <a:gd name="connsiteY22" fmla="*/ 243840 h 681957"/>
              <a:gd name="connsiteX23" fmla="*/ 1573877 w 2006138"/>
              <a:gd name="connsiteY23" fmla="*/ 249382 h 681957"/>
              <a:gd name="connsiteX24" fmla="*/ 1540626 w 2006138"/>
              <a:gd name="connsiteY24" fmla="*/ 243840 h 681957"/>
              <a:gd name="connsiteX25" fmla="*/ 1485207 w 2006138"/>
              <a:gd name="connsiteY25" fmla="*/ 249382 h 681957"/>
              <a:gd name="connsiteX26" fmla="*/ 1341120 w 2006138"/>
              <a:gd name="connsiteY26" fmla="*/ 254924 h 681957"/>
              <a:gd name="connsiteX27" fmla="*/ 1169324 w 2006138"/>
              <a:gd name="connsiteY27" fmla="*/ 266007 h 681957"/>
              <a:gd name="connsiteX28" fmla="*/ 1064029 w 2006138"/>
              <a:gd name="connsiteY28" fmla="*/ 271549 h 681957"/>
              <a:gd name="connsiteX29" fmla="*/ 997527 w 2006138"/>
              <a:gd name="connsiteY29" fmla="*/ 277091 h 681957"/>
              <a:gd name="connsiteX30" fmla="*/ 814647 w 2006138"/>
              <a:gd name="connsiteY30" fmla="*/ 282633 h 681957"/>
              <a:gd name="connsiteX31" fmla="*/ 703811 w 2006138"/>
              <a:gd name="connsiteY31" fmla="*/ 288174 h 681957"/>
              <a:gd name="connsiteX32" fmla="*/ 532015 w 2006138"/>
              <a:gd name="connsiteY32" fmla="*/ 299258 h 681957"/>
              <a:gd name="connsiteX33" fmla="*/ 326967 w 2006138"/>
              <a:gd name="connsiteY33" fmla="*/ 304800 h 681957"/>
              <a:gd name="connsiteX34" fmla="*/ 155171 w 2006138"/>
              <a:gd name="connsiteY34" fmla="*/ 288174 h 681957"/>
              <a:gd name="connsiteX35" fmla="*/ 116378 w 2006138"/>
              <a:gd name="connsiteY35" fmla="*/ 277091 h 681957"/>
              <a:gd name="connsiteX36" fmla="*/ 72044 w 2006138"/>
              <a:gd name="connsiteY36" fmla="*/ 260465 h 681957"/>
              <a:gd name="connsiteX37" fmla="*/ 27709 w 2006138"/>
              <a:gd name="connsiteY37" fmla="*/ 210589 h 681957"/>
              <a:gd name="connsiteX38" fmla="*/ 22167 w 2006138"/>
              <a:gd name="connsiteY38" fmla="*/ 193964 h 681957"/>
              <a:gd name="connsiteX39" fmla="*/ 11084 w 2006138"/>
              <a:gd name="connsiteY39" fmla="*/ 149629 h 681957"/>
              <a:gd name="connsiteX40" fmla="*/ 0 w 2006138"/>
              <a:gd name="connsiteY40" fmla="*/ 116378 h 681957"/>
              <a:gd name="connsiteX41" fmla="*/ 16626 w 2006138"/>
              <a:gd name="connsiteY41" fmla="*/ 60960 h 681957"/>
              <a:gd name="connsiteX42" fmla="*/ 66502 w 2006138"/>
              <a:gd name="connsiteY42" fmla="*/ 38793 h 681957"/>
              <a:gd name="connsiteX43" fmla="*/ 83127 w 2006138"/>
              <a:gd name="connsiteY43" fmla="*/ 33251 h 681957"/>
              <a:gd name="connsiteX44" fmla="*/ 144087 w 2006138"/>
              <a:gd name="connsiteY44" fmla="*/ 5542 h 681957"/>
              <a:gd name="connsiteX45" fmla="*/ 232757 w 2006138"/>
              <a:gd name="connsiteY45" fmla="*/ 5542 h 681957"/>
              <a:gd name="connsiteX46" fmla="*/ 238298 w 2006138"/>
              <a:gd name="connsiteY46" fmla="*/ 0 h 681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006138" h="681957">
                <a:moveTo>
                  <a:pt x="1479666" y="659476"/>
                </a:moveTo>
                <a:cubicBezTo>
                  <a:pt x="1533237" y="666865"/>
                  <a:pt x="1586327" y="679928"/>
                  <a:pt x="1640378" y="681644"/>
                </a:cubicBezTo>
                <a:cubicBezTo>
                  <a:pt x="1703262" y="683640"/>
                  <a:pt x="1766090" y="675645"/>
                  <a:pt x="1828800" y="670560"/>
                </a:cubicBezTo>
                <a:cubicBezTo>
                  <a:pt x="1834623" y="670088"/>
                  <a:pt x="1839723" y="666285"/>
                  <a:pt x="1845426" y="665018"/>
                </a:cubicBezTo>
                <a:cubicBezTo>
                  <a:pt x="1856395" y="662580"/>
                  <a:pt x="1867659" y="661680"/>
                  <a:pt x="1878677" y="659476"/>
                </a:cubicBezTo>
                <a:cubicBezTo>
                  <a:pt x="1896069" y="655998"/>
                  <a:pt x="1901627" y="653673"/>
                  <a:pt x="1917469" y="648393"/>
                </a:cubicBezTo>
                <a:cubicBezTo>
                  <a:pt x="1923011" y="642851"/>
                  <a:pt x="1928074" y="636784"/>
                  <a:pt x="1934095" y="631767"/>
                </a:cubicBezTo>
                <a:cubicBezTo>
                  <a:pt x="1980389" y="593189"/>
                  <a:pt x="1918771" y="652633"/>
                  <a:pt x="1967346" y="604058"/>
                </a:cubicBezTo>
                <a:cubicBezTo>
                  <a:pt x="1985675" y="549066"/>
                  <a:pt x="1954924" y="633066"/>
                  <a:pt x="1989513" y="570807"/>
                </a:cubicBezTo>
                <a:cubicBezTo>
                  <a:pt x="1995648" y="559764"/>
                  <a:pt x="2002560" y="529703"/>
                  <a:pt x="2006138" y="515389"/>
                </a:cubicBezTo>
                <a:cubicBezTo>
                  <a:pt x="1999540" y="442795"/>
                  <a:pt x="2007049" y="473785"/>
                  <a:pt x="1989513" y="421178"/>
                </a:cubicBezTo>
                <a:lnTo>
                  <a:pt x="1983971" y="404553"/>
                </a:lnTo>
                <a:cubicBezTo>
                  <a:pt x="1982124" y="399011"/>
                  <a:pt x="1981669" y="392788"/>
                  <a:pt x="1978429" y="387927"/>
                </a:cubicBezTo>
                <a:cubicBezTo>
                  <a:pt x="1974735" y="382385"/>
                  <a:pt x="1971610" y="376419"/>
                  <a:pt x="1967346" y="371302"/>
                </a:cubicBezTo>
                <a:cubicBezTo>
                  <a:pt x="1955865" y="357524"/>
                  <a:pt x="1943231" y="348325"/>
                  <a:pt x="1928553" y="338051"/>
                </a:cubicBezTo>
                <a:cubicBezTo>
                  <a:pt x="1917640" y="330412"/>
                  <a:pt x="1907939" y="320097"/>
                  <a:pt x="1895302" y="315884"/>
                </a:cubicBezTo>
                <a:cubicBezTo>
                  <a:pt x="1889760" y="314037"/>
                  <a:pt x="1883902" y="312954"/>
                  <a:pt x="1878677" y="310342"/>
                </a:cubicBezTo>
                <a:cubicBezTo>
                  <a:pt x="1872720" y="307363"/>
                  <a:pt x="1868138" y="301963"/>
                  <a:pt x="1862051" y="299258"/>
                </a:cubicBezTo>
                <a:cubicBezTo>
                  <a:pt x="1838337" y="288718"/>
                  <a:pt x="1829207" y="289082"/>
                  <a:pt x="1806633" y="282633"/>
                </a:cubicBezTo>
                <a:cubicBezTo>
                  <a:pt x="1750941" y="266722"/>
                  <a:pt x="1837188" y="288887"/>
                  <a:pt x="1767840" y="271549"/>
                </a:cubicBezTo>
                <a:cubicBezTo>
                  <a:pt x="1762298" y="267854"/>
                  <a:pt x="1757337" y="263089"/>
                  <a:pt x="1751215" y="260465"/>
                </a:cubicBezTo>
                <a:cubicBezTo>
                  <a:pt x="1744214" y="257465"/>
                  <a:pt x="1736482" y="256576"/>
                  <a:pt x="1729047" y="254924"/>
                </a:cubicBezTo>
                <a:cubicBezTo>
                  <a:pt x="1693750" y="247081"/>
                  <a:pt x="1695045" y="248683"/>
                  <a:pt x="1651462" y="243840"/>
                </a:cubicBezTo>
                <a:cubicBezTo>
                  <a:pt x="1625600" y="245687"/>
                  <a:pt x="1599805" y="249382"/>
                  <a:pt x="1573877" y="249382"/>
                </a:cubicBezTo>
                <a:cubicBezTo>
                  <a:pt x="1562640" y="249382"/>
                  <a:pt x="1551863" y="243840"/>
                  <a:pt x="1540626" y="243840"/>
                </a:cubicBezTo>
                <a:cubicBezTo>
                  <a:pt x="1522061" y="243840"/>
                  <a:pt x="1503744" y="248352"/>
                  <a:pt x="1485207" y="249382"/>
                </a:cubicBezTo>
                <a:cubicBezTo>
                  <a:pt x="1437216" y="252048"/>
                  <a:pt x="1389149" y="253077"/>
                  <a:pt x="1341120" y="254924"/>
                </a:cubicBezTo>
                <a:cubicBezTo>
                  <a:pt x="1256237" y="267048"/>
                  <a:pt x="1322724" y="258872"/>
                  <a:pt x="1169324" y="266007"/>
                </a:cubicBezTo>
                <a:lnTo>
                  <a:pt x="1064029" y="271549"/>
                </a:lnTo>
                <a:cubicBezTo>
                  <a:pt x="1041831" y="272981"/>
                  <a:pt x="1019749" y="276103"/>
                  <a:pt x="997527" y="277091"/>
                </a:cubicBezTo>
                <a:cubicBezTo>
                  <a:pt x="936599" y="279799"/>
                  <a:pt x="875592" y="280333"/>
                  <a:pt x="814647" y="282633"/>
                </a:cubicBezTo>
                <a:cubicBezTo>
                  <a:pt x="777682" y="284028"/>
                  <a:pt x="740739" y="286002"/>
                  <a:pt x="703811" y="288174"/>
                </a:cubicBezTo>
                <a:cubicBezTo>
                  <a:pt x="630767" y="292470"/>
                  <a:pt x="608528" y="296424"/>
                  <a:pt x="532015" y="299258"/>
                </a:cubicBezTo>
                <a:cubicBezTo>
                  <a:pt x="463688" y="301789"/>
                  <a:pt x="395316" y="302953"/>
                  <a:pt x="326967" y="304800"/>
                </a:cubicBezTo>
                <a:cubicBezTo>
                  <a:pt x="292529" y="301930"/>
                  <a:pt x="205243" y="297277"/>
                  <a:pt x="155171" y="288174"/>
                </a:cubicBezTo>
                <a:cubicBezTo>
                  <a:pt x="131345" y="283842"/>
                  <a:pt x="137155" y="283027"/>
                  <a:pt x="116378" y="277091"/>
                </a:cubicBezTo>
                <a:cubicBezTo>
                  <a:pt x="99685" y="272322"/>
                  <a:pt x="86393" y="271944"/>
                  <a:pt x="72044" y="260465"/>
                </a:cubicBezTo>
                <a:cubicBezTo>
                  <a:pt x="59807" y="250675"/>
                  <a:pt x="36558" y="228286"/>
                  <a:pt x="27709" y="210589"/>
                </a:cubicBezTo>
                <a:cubicBezTo>
                  <a:pt x="25096" y="205364"/>
                  <a:pt x="23704" y="199600"/>
                  <a:pt x="22167" y="193964"/>
                </a:cubicBezTo>
                <a:cubicBezTo>
                  <a:pt x="18159" y="179268"/>
                  <a:pt x="15901" y="164080"/>
                  <a:pt x="11084" y="149629"/>
                </a:cubicBezTo>
                <a:lnTo>
                  <a:pt x="0" y="116378"/>
                </a:lnTo>
                <a:cubicBezTo>
                  <a:pt x="3489" y="91958"/>
                  <a:pt x="-177" y="77763"/>
                  <a:pt x="16626" y="60960"/>
                </a:cubicBezTo>
                <a:cubicBezTo>
                  <a:pt x="29801" y="47785"/>
                  <a:pt x="50035" y="44282"/>
                  <a:pt x="66502" y="38793"/>
                </a:cubicBezTo>
                <a:cubicBezTo>
                  <a:pt x="72044" y="36946"/>
                  <a:pt x="78267" y="36491"/>
                  <a:pt x="83127" y="33251"/>
                </a:cubicBezTo>
                <a:cubicBezTo>
                  <a:pt x="124215" y="5859"/>
                  <a:pt x="103316" y="13697"/>
                  <a:pt x="144087" y="5542"/>
                </a:cubicBezTo>
                <a:cubicBezTo>
                  <a:pt x="183405" y="15372"/>
                  <a:pt x="171602" y="14951"/>
                  <a:pt x="232757" y="5542"/>
                </a:cubicBezTo>
                <a:cubicBezTo>
                  <a:pt x="235339" y="5145"/>
                  <a:pt x="236451" y="1847"/>
                  <a:pt x="238298" y="0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6644640" y="1817716"/>
            <a:ext cx="2305396" cy="4610793"/>
          </a:xfrm>
          <a:custGeom>
            <a:avLst/>
            <a:gdLst>
              <a:gd name="connsiteX0" fmla="*/ 1136073 w 2305396"/>
              <a:gd name="connsiteY0" fmla="*/ 27709 h 4610793"/>
              <a:gd name="connsiteX1" fmla="*/ 1457498 w 2305396"/>
              <a:gd name="connsiteY1" fmla="*/ 0 h 4610793"/>
              <a:gd name="connsiteX2" fmla="*/ 1740131 w 2305396"/>
              <a:gd name="connsiteY2" fmla="*/ 5542 h 4610793"/>
              <a:gd name="connsiteX3" fmla="*/ 1767840 w 2305396"/>
              <a:gd name="connsiteY3" fmla="*/ 11084 h 4610793"/>
              <a:gd name="connsiteX4" fmla="*/ 2000596 w 2305396"/>
              <a:gd name="connsiteY4" fmla="*/ 22168 h 4610793"/>
              <a:gd name="connsiteX5" fmla="*/ 2017222 w 2305396"/>
              <a:gd name="connsiteY5" fmla="*/ 33251 h 4610793"/>
              <a:gd name="connsiteX6" fmla="*/ 2033847 w 2305396"/>
              <a:gd name="connsiteY6" fmla="*/ 38793 h 4610793"/>
              <a:gd name="connsiteX7" fmla="*/ 2056015 w 2305396"/>
              <a:gd name="connsiteY7" fmla="*/ 55419 h 4610793"/>
              <a:gd name="connsiteX8" fmla="*/ 2072640 w 2305396"/>
              <a:gd name="connsiteY8" fmla="*/ 66502 h 4610793"/>
              <a:gd name="connsiteX9" fmla="*/ 2089265 w 2305396"/>
              <a:gd name="connsiteY9" fmla="*/ 83128 h 4610793"/>
              <a:gd name="connsiteX10" fmla="*/ 2111433 w 2305396"/>
              <a:gd name="connsiteY10" fmla="*/ 94211 h 4610793"/>
              <a:gd name="connsiteX11" fmla="*/ 2144684 w 2305396"/>
              <a:gd name="connsiteY11" fmla="*/ 121920 h 4610793"/>
              <a:gd name="connsiteX12" fmla="*/ 2172393 w 2305396"/>
              <a:gd name="connsiteY12" fmla="*/ 155171 h 4610793"/>
              <a:gd name="connsiteX13" fmla="*/ 2189018 w 2305396"/>
              <a:gd name="connsiteY13" fmla="*/ 171797 h 4610793"/>
              <a:gd name="connsiteX14" fmla="*/ 2194560 w 2305396"/>
              <a:gd name="connsiteY14" fmla="*/ 193964 h 4610793"/>
              <a:gd name="connsiteX15" fmla="*/ 2222269 w 2305396"/>
              <a:gd name="connsiteY15" fmla="*/ 243840 h 4610793"/>
              <a:gd name="connsiteX16" fmla="*/ 2227811 w 2305396"/>
              <a:gd name="connsiteY16" fmla="*/ 260466 h 4610793"/>
              <a:gd name="connsiteX17" fmla="*/ 2249978 w 2305396"/>
              <a:gd name="connsiteY17" fmla="*/ 304800 h 4610793"/>
              <a:gd name="connsiteX18" fmla="*/ 2272145 w 2305396"/>
              <a:gd name="connsiteY18" fmla="*/ 404553 h 4610793"/>
              <a:gd name="connsiteX19" fmla="*/ 2277687 w 2305396"/>
              <a:gd name="connsiteY19" fmla="*/ 432262 h 4610793"/>
              <a:gd name="connsiteX20" fmla="*/ 2283229 w 2305396"/>
              <a:gd name="connsiteY20" fmla="*/ 476597 h 4610793"/>
              <a:gd name="connsiteX21" fmla="*/ 2299855 w 2305396"/>
              <a:gd name="connsiteY21" fmla="*/ 687186 h 4610793"/>
              <a:gd name="connsiteX22" fmla="*/ 2305396 w 2305396"/>
              <a:gd name="connsiteY22" fmla="*/ 931026 h 4610793"/>
              <a:gd name="connsiteX23" fmla="*/ 2294313 w 2305396"/>
              <a:gd name="connsiteY23" fmla="*/ 1463040 h 4610793"/>
              <a:gd name="connsiteX24" fmla="*/ 2283229 w 2305396"/>
              <a:gd name="connsiteY24" fmla="*/ 1584960 h 4610793"/>
              <a:gd name="connsiteX25" fmla="*/ 2272145 w 2305396"/>
              <a:gd name="connsiteY25" fmla="*/ 1745673 h 4610793"/>
              <a:gd name="connsiteX26" fmla="*/ 2266604 w 2305396"/>
              <a:gd name="connsiteY26" fmla="*/ 1873135 h 4610793"/>
              <a:gd name="connsiteX27" fmla="*/ 2261062 w 2305396"/>
              <a:gd name="connsiteY27" fmla="*/ 1900844 h 4610793"/>
              <a:gd name="connsiteX28" fmla="*/ 2255520 w 2305396"/>
              <a:gd name="connsiteY28" fmla="*/ 1939637 h 4610793"/>
              <a:gd name="connsiteX29" fmla="*/ 2244436 w 2305396"/>
              <a:gd name="connsiteY29" fmla="*/ 2100349 h 4610793"/>
              <a:gd name="connsiteX30" fmla="*/ 2238895 w 2305396"/>
              <a:gd name="connsiteY30" fmla="*/ 2139142 h 4610793"/>
              <a:gd name="connsiteX31" fmla="*/ 2233353 w 2305396"/>
              <a:gd name="connsiteY31" fmla="*/ 2399608 h 4610793"/>
              <a:gd name="connsiteX32" fmla="*/ 2238895 w 2305396"/>
              <a:gd name="connsiteY32" fmla="*/ 2421775 h 4610793"/>
              <a:gd name="connsiteX33" fmla="*/ 2233353 w 2305396"/>
              <a:gd name="connsiteY33" fmla="*/ 2499360 h 4610793"/>
              <a:gd name="connsiteX34" fmla="*/ 2244436 w 2305396"/>
              <a:gd name="connsiteY34" fmla="*/ 2549237 h 4610793"/>
              <a:gd name="connsiteX35" fmla="*/ 2233353 w 2305396"/>
              <a:gd name="connsiteY35" fmla="*/ 2815244 h 4610793"/>
              <a:gd name="connsiteX36" fmla="*/ 2238895 w 2305396"/>
              <a:gd name="connsiteY36" fmla="*/ 2887288 h 4610793"/>
              <a:gd name="connsiteX37" fmla="*/ 2238895 w 2305396"/>
              <a:gd name="connsiteY37" fmla="*/ 3097877 h 4610793"/>
              <a:gd name="connsiteX38" fmla="*/ 2233353 w 2305396"/>
              <a:gd name="connsiteY38" fmla="*/ 3142211 h 4610793"/>
              <a:gd name="connsiteX39" fmla="*/ 2227811 w 2305396"/>
              <a:gd name="connsiteY39" fmla="*/ 3175462 h 4610793"/>
              <a:gd name="connsiteX40" fmla="*/ 2233353 w 2305396"/>
              <a:gd name="connsiteY40" fmla="*/ 3230880 h 4610793"/>
              <a:gd name="connsiteX41" fmla="*/ 2222269 w 2305396"/>
              <a:gd name="connsiteY41" fmla="*/ 3391593 h 4610793"/>
              <a:gd name="connsiteX42" fmla="*/ 2216727 w 2305396"/>
              <a:gd name="connsiteY42" fmla="*/ 3469179 h 4610793"/>
              <a:gd name="connsiteX43" fmla="*/ 2222269 w 2305396"/>
              <a:gd name="connsiteY43" fmla="*/ 3762895 h 4610793"/>
              <a:gd name="connsiteX44" fmla="*/ 2216727 w 2305396"/>
              <a:gd name="connsiteY44" fmla="*/ 3934691 h 4610793"/>
              <a:gd name="connsiteX45" fmla="*/ 2205644 w 2305396"/>
              <a:gd name="connsiteY45" fmla="*/ 4084320 h 4610793"/>
              <a:gd name="connsiteX46" fmla="*/ 2200102 w 2305396"/>
              <a:gd name="connsiteY46" fmla="*/ 4128655 h 4610793"/>
              <a:gd name="connsiteX47" fmla="*/ 2194560 w 2305396"/>
              <a:gd name="connsiteY47" fmla="*/ 4145280 h 4610793"/>
              <a:gd name="connsiteX48" fmla="*/ 2183476 w 2305396"/>
              <a:gd name="connsiteY48" fmla="*/ 4200699 h 4610793"/>
              <a:gd name="connsiteX49" fmla="*/ 2161309 w 2305396"/>
              <a:gd name="connsiteY49" fmla="*/ 4267200 h 4610793"/>
              <a:gd name="connsiteX50" fmla="*/ 2155767 w 2305396"/>
              <a:gd name="connsiteY50" fmla="*/ 4283826 h 4610793"/>
              <a:gd name="connsiteX51" fmla="*/ 2133600 w 2305396"/>
              <a:gd name="connsiteY51" fmla="*/ 4322619 h 4610793"/>
              <a:gd name="connsiteX52" fmla="*/ 2128058 w 2305396"/>
              <a:gd name="connsiteY52" fmla="*/ 4339244 h 4610793"/>
              <a:gd name="connsiteX53" fmla="*/ 2094807 w 2305396"/>
              <a:gd name="connsiteY53" fmla="*/ 4394662 h 4610793"/>
              <a:gd name="connsiteX54" fmla="*/ 2083724 w 2305396"/>
              <a:gd name="connsiteY54" fmla="*/ 4411288 h 4610793"/>
              <a:gd name="connsiteX55" fmla="*/ 2067098 w 2305396"/>
              <a:gd name="connsiteY55" fmla="*/ 4422371 h 4610793"/>
              <a:gd name="connsiteX56" fmla="*/ 2056015 w 2305396"/>
              <a:gd name="connsiteY56" fmla="*/ 4438997 h 4610793"/>
              <a:gd name="connsiteX57" fmla="*/ 2017222 w 2305396"/>
              <a:gd name="connsiteY57" fmla="*/ 4472248 h 4610793"/>
              <a:gd name="connsiteX58" fmla="*/ 2000596 w 2305396"/>
              <a:gd name="connsiteY58" fmla="*/ 4483331 h 4610793"/>
              <a:gd name="connsiteX59" fmla="*/ 1983971 w 2305396"/>
              <a:gd name="connsiteY59" fmla="*/ 4488873 h 4610793"/>
              <a:gd name="connsiteX60" fmla="*/ 1967345 w 2305396"/>
              <a:gd name="connsiteY60" fmla="*/ 4499957 h 4610793"/>
              <a:gd name="connsiteX61" fmla="*/ 1950720 w 2305396"/>
              <a:gd name="connsiteY61" fmla="*/ 4505499 h 4610793"/>
              <a:gd name="connsiteX62" fmla="*/ 1934095 w 2305396"/>
              <a:gd name="connsiteY62" fmla="*/ 4516582 h 4610793"/>
              <a:gd name="connsiteX63" fmla="*/ 1911927 w 2305396"/>
              <a:gd name="connsiteY63" fmla="*/ 4522124 h 4610793"/>
              <a:gd name="connsiteX64" fmla="*/ 1895302 w 2305396"/>
              <a:gd name="connsiteY64" fmla="*/ 4527666 h 4610793"/>
              <a:gd name="connsiteX65" fmla="*/ 1867593 w 2305396"/>
              <a:gd name="connsiteY65" fmla="*/ 4538749 h 4610793"/>
              <a:gd name="connsiteX66" fmla="*/ 1845425 w 2305396"/>
              <a:gd name="connsiteY66" fmla="*/ 4549833 h 4610793"/>
              <a:gd name="connsiteX67" fmla="*/ 1812175 w 2305396"/>
              <a:gd name="connsiteY67" fmla="*/ 4560917 h 4610793"/>
              <a:gd name="connsiteX68" fmla="*/ 1790007 w 2305396"/>
              <a:gd name="connsiteY68" fmla="*/ 4572000 h 4610793"/>
              <a:gd name="connsiteX69" fmla="*/ 1740131 w 2305396"/>
              <a:gd name="connsiteY69" fmla="*/ 4583084 h 4610793"/>
              <a:gd name="connsiteX70" fmla="*/ 1684713 w 2305396"/>
              <a:gd name="connsiteY70" fmla="*/ 4599709 h 4610793"/>
              <a:gd name="connsiteX71" fmla="*/ 1584960 w 2305396"/>
              <a:gd name="connsiteY71" fmla="*/ 4610793 h 4610793"/>
              <a:gd name="connsiteX72" fmla="*/ 1285702 w 2305396"/>
              <a:gd name="connsiteY72" fmla="*/ 4599709 h 4610793"/>
              <a:gd name="connsiteX73" fmla="*/ 1052945 w 2305396"/>
              <a:gd name="connsiteY73" fmla="*/ 4588626 h 4610793"/>
              <a:gd name="connsiteX74" fmla="*/ 958735 w 2305396"/>
              <a:gd name="connsiteY74" fmla="*/ 4577542 h 4610793"/>
              <a:gd name="connsiteX75" fmla="*/ 903316 w 2305396"/>
              <a:gd name="connsiteY75" fmla="*/ 4583084 h 4610793"/>
              <a:gd name="connsiteX76" fmla="*/ 870065 w 2305396"/>
              <a:gd name="connsiteY76" fmla="*/ 4572000 h 4610793"/>
              <a:gd name="connsiteX77" fmla="*/ 825731 w 2305396"/>
              <a:gd name="connsiteY77" fmla="*/ 4555375 h 4610793"/>
              <a:gd name="connsiteX78" fmla="*/ 770313 w 2305396"/>
              <a:gd name="connsiteY78" fmla="*/ 4560917 h 4610793"/>
              <a:gd name="connsiteX79" fmla="*/ 676102 w 2305396"/>
              <a:gd name="connsiteY79" fmla="*/ 4572000 h 4610793"/>
              <a:gd name="connsiteX80" fmla="*/ 620684 w 2305396"/>
              <a:gd name="connsiteY80" fmla="*/ 4577542 h 4610793"/>
              <a:gd name="connsiteX81" fmla="*/ 570807 w 2305396"/>
              <a:gd name="connsiteY81" fmla="*/ 4583084 h 4610793"/>
              <a:gd name="connsiteX82" fmla="*/ 548640 w 2305396"/>
              <a:gd name="connsiteY82" fmla="*/ 4577542 h 4610793"/>
              <a:gd name="connsiteX83" fmla="*/ 520931 w 2305396"/>
              <a:gd name="connsiteY83" fmla="*/ 4583084 h 4610793"/>
              <a:gd name="connsiteX84" fmla="*/ 487680 w 2305396"/>
              <a:gd name="connsiteY84" fmla="*/ 4588626 h 4610793"/>
              <a:gd name="connsiteX85" fmla="*/ 432262 w 2305396"/>
              <a:gd name="connsiteY85" fmla="*/ 4599709 h 4610793"/>
              <a:gd name="connsiteX86" fmla="*/ 282633 w 2305396"/>
              <a:gd name="connsiteY86" fmla="*/ 4588626 h 4610793"/>
              <a:gd name="connsiteX87" fmla="*/ 266007 w 2305396"/>
              <a:gd name="connsiteY87" fmla="*/ 4583084 h 4610793"/>
              <a:gd name="connsiteX88" fmla="*/ 238298 w 2305396"/>
              <a:gd name="connsiteY88" fmla="*/ 4577542 h 4610793"/>
              <a:gd name="connsiteX89" fmla="*/ 221673 w 2305396"/>
              <a:gd name="connsiteY89" fmla="*/ 4566459 h 4610793"/>
              <a:gd name="connsiteX90" fmla="*/ 160713 w 2305396"/>
              <a:gd name="connsiteY90" fmla="*/ 4549833 h 4610793"/>
              <a:gd name="connsiteX91" fmla="*/ 138545 w 2305396"/>
              <a:gd name="connsiteY91" fmla="*/ 4538749 h 4610793"/>
              <a:gd name="connsiteX92" fmla="*/ 99753 w 2305396"/>
              <a:gd name="connsiteY92" fmla="*/ 4527666 h 4610793"/>
              <a:gd name="connsiteX93" fmla="*/ 11084 w 2305396"/>
              <a:gd name="connsiteY93" fmla="*/ 4455622 h 4610793"/>
              <a:gd name="connsiteX94" fmla="*/ 0 w 2305396"/>
              <a:gd name="connsiteY94" fmla="*/ 4433455 h 4610793"/>
              <a:gd name="connsiteX95" fmla="*/ 16625 w 2305396"/>
              <a:gd name="connsiteY95" fmla="*/ 4344786 h 4610793"/>
              <a:gd name="connsiteX96" fmla="*/ 44335 w 2305396"/>
              <a:gd name="connsiteY96" fmla="*/ 4317077 h 4610793"/>
              <a:gd name="connsiteX97" fmla="*/ 77585 w 2305396"/>
              <a:gd name="connsiteY97" fmla="*/ 4300451 h 4610793"/>
              <a:gd name="connsiteX98" fmla="*/ 193964 w 2305396"/>
              <a:gd name="connsiteY98" fmla="*/ 4311535 h 4610793"/>
              <a:gd name="connsiteX99" fmla="*/ 216131 w 2305396"/>
              <a:gd name="connsiteY99" fmla="*/ 4305993 h 4610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2305396" h="4610793">
                <a:moveTo>
                  <a:pt x="1136073" y="27709"/>
                </a:moveTo>
                <a:cubicBezTo>
                  <a:pt x="1216661" y="19373"/>
                  <a:pt x="1376201" y="1016"/>
                  <a:pt x="1457498" y="0"/>
                </a:cubicBezTo>
                <a:lnTo>
                  <a:pt x="1740131" y="5542"/>
                </a:lnTo>
                <a:cubicBezTo>
                  <a:pt x="1749367" y="7389"/>
                  <a:pt x="1758431" y="10646"/>
                  <a:pt x="1767840" y="11084"/>
                </a:cubicBezTo>
                <a:cubicBezTo>
                  <a:pt x="2007699" y="22241"/>
                  <a:pt x="1907956" y="-993"/>
                  <a:pt x="2000596" y="22168"/>
                </a:cubicBezTo>
                <a:cubicBezTo>
                  <a:pt x="2006138" y="25862"/>
                  <a:pt x="2011265" y="30272"/>
                  <a:pt x="2017222" y="33251"/>
                </a:cubicBezTo>
                <a:cubicBezTo>
                  <a:pt x="2022447" y="35863"/>
                  <a:pt x="2028775" y="35895"/>
                  <a:pt x="2033847" y="38793"/>
                </a:cubicBezTo>
                <a:cubicBezTo>
                  <a:pt x="2041867" y="43376"/>
                  <a:pt x="2048499" y="50050"/>
                  <a:pt x="2056015" y="55419"/>
                </a:cubicBezTo>
                <a:cubicBezTo>
                  <a:pt x="2061435" y="59290"/>
                  <a:pt x="2067524" y="62238"/>
                  <a:pt x="2072640" y="66502"/>
                </a:cubicBezTo>
                <a:cubicBezTo>
                  <a:pt x="2078661" y="71519"/>
                  <a:pt x="2082887" y="78573"/>
                  <a:pt x="2089265" y="83128"/>
                </a:cubicBezTo>
                <a:cubicBezTo>
                  <a:pt x="2095988" y="87930"/>
                  <a:pt x="2104665" y="89474"/>
                  <a:pt x="2111433" y="94211"/>
                </a:cubicBezTo>
                <a:cubicBezTo>
                  <a:pt x="2123253" y="102485"/>
                  <a:pt x="2133901" y="112335"/>
                  <a:pt x="2144684" y="121920"/>
                </a:cubicBezTo>
                <a:cubicBezTo>
                  <a:pt x="2175900" y="149668"/>
                  <a:pt x="2148563" y="126575"/>
                  <a:pt x="2172393" y="155171"/>
                </a:cubicBezTo>
                <a:cubicBezTo>
                  <a:pt x="2177410" y="161192"/>
                  <a:pt x="2183476" y="166255"/>
                  <a:pt x="2189018" y="171797"/>
                </a:cubicBezTo>
                <a:cubicBezTo>
                  <a:pt x="2190865" y="179186"/>
                  <a:pt x="2191886" y="186833"/>
                  <a:pt x="2194560" y="193964"/>
                </a:cubicBezTo>
                <a:cubicBezTo>
                  <a:pt x="2202564" y="215308"/>
                  <a:pt x="2211690" y="222682"/>
                  <a:pt x="2222269" y="243840"/>
                </a:cubicBezTo>
                <a:cubicBezTo>
                  <a:pt x="2224881" y="249065"/>
                  <a:pt x="2225199" y="255241"/>
                  <a:pt x="2227811" y="260466"/>
                </a:cubicBezTo>
                <a:cubicBezTo>
                  <a:pt x="2241414" y="287673"/>
                  <a:pt x="2244298" y="280945"/>
                  <a:pt x="2249978" y="304800"/>
                </a:cubicBezTo>
                <a:cubicBezTo>
                  <a:pt x="2257867" y="337936"/>
                  <a:pt x="2264909" y="371268"/>
                  <a:pt x="2272145" y="404553"/>
                </a:cubicBezTo>
                <a:cubicBezTo>
                  <a:pt x="2274146" y="413757"/>
                  <a:pt x="2276255" y="422952"/>
                  <a:pt x="2277687" y="432262"/>
                </a:cubicBezTo>
                <a:cubicBezTo>
                  <a:pt x="2279952" y="446982"/>
                  <a:pt x="2281747" y="461778"/>
                  <a:pt x="2283229" y="476597"/>
                </a:cubicBezTo>
                <a:cubicBezTo>
                  <a:pt x="2294700" y="591304"/>
                  <a:pt x="2293432" y="584426"/>
                  <a:pt x="2299855" y="687186"/>
                </a:cubicBezTo>
                <a:cubicBezTo>
                  <a:pt x="2301702" y="768466"/>
                  <a:pt x="2305396" y="849725"/>
                  <a:pt x="2305396" y="931026"/>
                </a:cubicBezTo>
                <a:cubicBezTo>
                  <a:pt x="2305396" y="1007425"/>
                  <a:pt x="2299285" y="1343710"/>
                  <a:pt x="2294313" y="1463040"/>
                </a:cubicBezTo>
                <a:cubicBezTo>
                  <a:pt x="2290291" y="1559556"/>
                  <a:pt x="2289484" y="1505733"/>
                  <a:pt x="2283229" y="1584960"/>
                </a:cubicBezTo>
                <a:cubicBezTo>
                  <a:pt x="2279003" y="1638492"/>
                  <a:pt x="2274477" y="1692025"/>
                  <a:pt x="2272145" y="1745673"/>
                </a:cubicBezTo>
                <a:cubicBezTo>
                  <a:pt x="2270298" y="1788160"/>
                  <a:pt x="2269634" y="1830716"/>
                  <a:pt x="2266604" y="1873135"/>
                </a:cubicBezTo>
                <a:cubicBezTo>
                  <a:pt x="2265933" y="1882530"/>
                  <a:pt x="2262611" y="1891553"/>
                  <a:pt x="2261062" y="1900844"/>
                </a:cubicBezTo>
                <a:cubicBezTo>
                  <a:pt x="2258915" y="1913729"/>
                  <a:pt x="2256887" y="1926646"/>
                  <a:pt x="2255520" y="1939637"/>
                </a:cubicBezTo>
                <a:cubicBezTo>
                  <a:pt x="2245838" y="2031615"/>
                  <a:pt x="2253445" y="1992239"/>
                  <a:pt x="2244436" y="2100349"/>
                </a:cubicBezTo>
                <a:cubicBezTo>
                  <a:pt x="2243351" y="2113366"/>
                  <a:pt x="2240742" y="2126211"/>
                  <a:pt x="2238895" y="2139142"/>
                </a:cubicBezTo>
                <a:cubicBezTo>
                  <a:pt x="2237048" y="2225964"/>
                  <a:pt x="2233353" y="2312766"/>
                  <a:pt x="2233353" y="2399608"/>
                </a:cubicBezTo>
                <a:cubicBezTo>
                  <a:pt x="2233353" y="2407224"/>
                  <a:pt x="2238895" y="2414159"/>
                  <a:pt x="2238895" y="2421775"/>
                </a:cubicBezTo>
                <a:cubicBezTo>
                  <a:pt x="2238895" y="2447703"/>
                  <a:pt x="2235200" y="2473498"/>
                  <a:pt x="2233353" y="2499360"/>
                </a:cubicBezTo>
                <a:cubicBezTo>
                  <a:pt x="2239068" y="2516506"/>
                  <a:pt x="2244436" y="2529727"/>
                  <a:pt x="2244436" y="2549237"/>
                </a:cubicBezTo>
                <a:cubicBezTo>
                  <a:pt x="2244436" y="2718093"/>
                  <a:pt x="2244288" y="2705893"/>
                  <a:pt x="2233353" y="2815244"/>
                </a:cubicBezTo>
                <a:cubicBezTo>
                  <a:pt x="2235200" y="2839259"/>
                  <a:pt x="2238895" y="2863202"/>
                  <a:pt x="2238895" y="2887288"/>
                </a:cubicBezTo>
                <a:cubicBezTo>
                  <a:pt x="2238895" y="3104217"/>
                  <a:pt x="2212384" y="3018343"/>
                  <a:pt x="2238895" y="3097877"/>
                </a:cubicBezTo>
                <a:cubicBezTo>
                  <a:pt x="2237048" y="3112655"/>
                  <a:pt x="2235459" y="3127468"/>
                  <a:pt x="2233353" y="3142211"/>
                </a:cubicBezTo>
                <a:cubicBezTo>
                  <a:pt x="2231764" y="3153335"/>
                  <a:pt x="2227811" y="3164225"/>
                  <a:pt x="2227811" y="3175462"/>
                </a:cubicBezTo>
                <a:cubicBezTo>
                  <a:pt x="2227811" y="3194027"/>
                  <a:pt x="2231506" y="3212407"/>
                  <a:pt x="2233353" y="3230880"/>
                </a:cubicBezTo>
                <a:cubicBezTo>
                  <a:pt x="2218659" y="3304350"/>
                  <a:pt x="2230322" y="3238582"/>
                  <a:pt x="2222269" y="3391593"/>
                </a:cubicBezTo>
                <a:cubicBezTo>
                  <a:pt x="2220906" y="3417485"/>
                  <a:pt x="2218574" y="3443317"/>
                  <a:pt x="2216727" y="3469179"/>
                </a:cubicBezTo>
                <a:cubicBezTo>
                  <a:pt x="2218574" y="3567084"/>
                  <a:pt x="2222269" y="3664972"/>
                  <a:pt x="2222269" y="3762895"/>
                </a:cubicBezTo>
                <a:cubicBezTo>
                  <a:pt x="2222269" y="3820190"/>
                  <a:pt x="2219064" y="3877444"/>
                  <a:pt x="2216727" y="3934691"/>
                </a:cubicBezTo>
                <a:cubicBezTo>
                  <a:pt x="2213460" y="4014729"/>
                  <a:pt x="2213253" y="4019637"/>
                  <a:pt x="2205644" y="4084320"/>
                </a:cubicBezTo>
                <a:cubicBezTo>
                  <a:pt x="2203904" y="4099111"/>
                  <a:pt x="2202766" y="4114002"/>
                  <a:pt x="2200102" y="4128655"/>
                </a:cubicBezTo>
                <a:cubicBezTo>
                  <a:pt x="2199057" y="4134402"/>
                  <a:pt x="2195874" y="4139588"/>
                  <a:pt x="2194560" y="4145280"/>
                </a:cubicBezTo>
                <a:cubicBezTo>
                  <a:pt x="2190324" y="4163636"/>
                  <a:pt x="2189433" y="4182827"/>
                  <a:pt x="2183476" y="4200699"/>
                </a:cubicBezTo>
                <a:lnTo>
                  <a:pt x="2161309" y="4267200"/>
                </a:lnTo>
                <a:cubicBezTo>
                  <a:pt x="2159462" y="4272742"/>
                  <a:pt x="2159007" y="4278965"/>
                  <a:pt x="2155767" y="4283826"/>
                </a:cubicBezTo>
                <a:cubicBezTo>
                  <a:pt x="2144636" y="4300523"/>
                  <a:pt x="2142038" y="4302931"/>
                  <a:pt x="2133600" y="4322619"/>
                </a:cubicBezTo>
                <a:cubicBezTo>
                  <a:pt x="2131299" y="4327988"/>
                  <a:pt x="2130359" y="4333875"/>
                  <a:pt x="2128058" y="4339244"/>
                </a:cubicBezTo>
                <a:cubicBezTo>
                  <a:pt x="2117831" y="4363107"/>
                  <a:pt x="2110571" y="4371016"/>
                  <a:pt x="2094807" y="4394662"/>
                </a:cubicBezTo>
                <a:cubicBezTo>
                  <a:pt x="2091112" y="4400204"/>
                  <a:pt x="2089266" y="4407594"/>
                  <a:pt x="2083724" y="4411288"/>
                </a:cubicBezTo>
                <a:lnTo>
                  <a:pt x="2067098" y="4422371"/>
                </a:lnTo>
                <a:cubicBezTo>
                  <a:pt x="2063404" y="4427913"/>
                  <a:pt x="2060279" y="4433880"/>
                  <a:pt x="2056015" y="4438997"/>
                </a:cubicBezTo>
                <a:cubicBezTo>
                  <a:pt x="2044172" y="4453208"/>
                  <a:pt x="2032324" y="4461461"/>
                  <a:pt x="2017222" y="4472248"/>
                </a:cubicBezTo>
                <a:cubicBezTo>
                  <a:pt x="2011802" y="4476119"/>
                  <a:pt x="2006553" y="4480352"/>
                  <a:pt x="2000596" y="4483331"/>
                </a:cubicBezTo>
                <a:cubicBezTo>
                  <a:pt x="1995371" y="4485943"/>
                  <a:pt x="1989196" y="4486261"/>
                  <a:pt x="1983971" y="4488873"/>
                </a:cubicBezTo>
                <a:cubicBezTo>
                  <a:pt x="1978014" y="4491852"/>
                  <a:pt x="1973302" y="4496978"/>
                  <a:pt x="1967345" y="4499957"/>
                </a:cubicBezTo>
                <a:cubicBezTo>
                  <a:pt x="1962120" y="4502569"/>
                  <a:pt x="1955945" y="4502887"/>
                  <a:pt x="1950720" y="4505499"/>
                </a:cubicBezTo>
                <a:cubicBezTo>
                  <a:pt x="1944763" y="4508478"/>
                  <a:pt x="1940217" y="4513958"/>
                  <a:pt x="1934095" y="4516582"/>
                </a:cubicBezTo>
                <a:cubicBezTo>
                  <a:pt x="1927094" y="4519582"/>
                  <a:pt x="1919251" y="4520031"/>
                  <a:pt x="1911927" y="4522124"/>
                </a:cubicBezTo>
                <a:cubicBezTo>
                  <a:pt x="1906310" y="4523729"/>
                  <a:pt x="1900772" y="4525615"/>
                  <a:pt x="1895302" y="4527666"/>
                </a:cubicBezTo>
                <a:cubicBezTo>
                  <a:pt x="1885988" y="4531159"/>
                  <a:pt x="1876683" y="4534709"/>
                  <a:pt x="1867593" y="4538749"/>
                </a:cubicBezTo>
                <a:cubicBezTo>
                  <a:pt x="1860043" y="4542104"/>
                  <a:pt x="1853096" y="4546765"/>
                  <a:pt x="1845425" y="4549833"/>
                </a:cubicBezTo>
                <a:cubicBezTo>
                  <a:pt x="1834578" y="4554172"/>
                  <a:pt x="1822625" y="4555693"/>
                  <a:pt x="1812175" y="4560917"/>
                </a:cubicBezTo>
                <a:cubicBezTo>
                  <a:pt x="1804786" y="4564611"/>
                  <a:pt x="1797742" y="4569099"/>
                  <a:pt x="1790007" y="4572000"/>
                </a:cubicBezTo>
                <a:cubicBezTo>
                  <a:pt x="1781061" y="4575355"/>
                  <a:pt x="1747657" y="4581579"/>
                  <a:pt x="1740131" y="4583084"/>
                </a:cubicBezTo>
                <a:cubicBezTo>
                  <a:pt x="1713604" y="4600769"/>
                  <a:pt x="1728202" y="4594490"/>
                  <a:pt x="1684713" y="4599709"/>
                </a:cubicBezTo>
                <a:lnTo>
                  <a:pt x="1584960" y="4610793"/>
                </a:lnTo>
                <a:cubicBezTo>
                  <a:pt x="1162349" y="4599053"/>
                  <a:pt x="1546898" y="4611581"/>
                  <a:pt x="1285702" y="4599709"/>
                </a:cubicBezTo>
                <a:cubicBezTo>
                  <a:pt x="1040756" y="4588576"/>
                  <a:pt x="1233496" y="4599911"/>
                  <a:pt x="1052945" y="4588626"/>
                </a:cubicBezTo>
                <a:cubicBezTo>
                  <a:pt x="1016814" y="4581400"/>
                  <a:pt x="1003003" y="4577542"/>
                  <a:pt x="958735" y="4577542"/>
                </a:cubicBezTo>
                <a:cubicBezTo>
                  <a:pt x="940170" y="4577542"/>
                  <a:pt x="921789" y="4581237"/>
                  <a:pt x="903316" y="4583084"/>
                </a:cubicBezTo>
                <a:cubicBezTo>
                  <a:pt x="892232" y="4579389"/>
                  <a:pt x="880913" y="4576339"/>
                  <a:pt x="870065" y="4572000"/>
                </a:cubicBezTo>
                <a:cubicBezTo>
                  <a:pt x="821768" y="4552681"/>
                  <a:pt x="873723" y="4567373"/>
                  <a:pt x="825731" y="4555375"/>
                </a:cubicBezTo>
                <a:cubicBezTo>
                  <a:pt x="746712" y="4581716"/>
                  <a:pt x="828941" y="4560917"/>
                  <a:pt x="770313" y="4560917"/>
                </a:cubicBezTo>
                <a:cubicBezTo>
                  <a:pt x="763135" y="4560917"/>
                  <a:pt x="685841" y="4570783"/>
                  <a:pt x="676102" y="4572000"/>
                </a:cubicBezTo>
                <a:cubicBezTo>
                  <a:pt x="633739" y="4593182"/>
                  <a:pt x="675884" y="4577542"/>
                  <a:pt x="620684" y="4577542"/>
                </a:cubicBezTo>
                <a:cubicBezTo>
                  <a:pt x="603956" y="4577542"/>
                  <a:pt x="587433" y="4581237"/>
                  <a:pt x="570807" y="4583084"/>
                </a:cubicBezTo>
                <a:cubicBezTo>
                  <a:pt x="563418" y="4581237"/>
                  <a:pt x="556256" y="4577542"/>
                  <a:pt x="548640" y="4577542"/>
                </a:cubicBezTo>
                <a:cubicBezTo>
                  <a:pt x="539221" y="4577542"/>
                  <a:pt x="530198" y="4581399"/>
                  <a:pt x="520931" y="4583084"/>
                </a:cubicBezTo>
                <a:cubicBezTo>
                  <a:pt x="509876" y="4585094"/>
                  <a:pt x="498724" y="4586555"/>
                  <a:pt x="487680" y="4588626"/>
                </a:cubicBezTo>
                <a:cubicBezTo>
                  <a:pt x="469164" y="4592098"/>
                  <a:pt x="432262" y="4599709"/>
                  <a:pt x="432262" y="4599709"/>
                </a:cubicBezTo>
                <a:cubicBezTo>
                  <a:pt x="415105" y="4598565"/>
                  <a:pt x="306190" y="4591767"/>
                  <a:pt x="282633" y="4588626"/>
                </a:cubicBezTo>
                <a:cubicBezTo>
                  <a:pt x="276842" y="4587854"/>
                  <a:pt x="271674" y="4584501"/>
                  <a:pt x="266007" y="4583084"/>
                </a:cubicBezTo>
                <a:cubicBezTo>
                  <a:pt x="256869" y="4580799"/>
                  <a:pt x="247534" y="4579389"/>
                  <a:pt x="238298" y="4577542"/>
                </a:cubicBezTo>
                <a:cubicBezTo>
                  <a:pt x="232756" y="4573848"/>
                  <a:pt x="227759" y="4569164"/>
                  <a:pt x="221673" y="4566459"/>
                </a:cubicBezTo>
                <a:cubicBezTo>
                  <a:pt x="198661" y="4556231"/>
                  <a:pt x="184420" y="4554574"/>
                  <a:pt x="160713" y="4549833"/>
                </a:cubicBezTo>
                <a:cubicBezTo>
                  <a:pt x="153324" y="4546138"/>
                  <a:pt x="146281" y="4541650"/>
                  <a:pt x="138545" y="4538749"/>
                </a:cubicBezTo>
                <a:cubicBezTo>
                  <a:pt x="131320" y="4536040"/>
                  <a:pt x="107797" y="4532358"/>
                  <a:pt x="99753" y="4527666"/>
                </a:cubicBezTo>
                <a:cubicBezTo>
                  <a:pt x="79304" y="4515738"/>
                  <a:pt x="23147" y="4479746"/>
                  <a:pt x="11084" y="4455622"/>
                </a:cubicBezTo>
                <a:lnTo>
                  <a:pt x="0" y="4433455"/>
                </a:lnTo>
                <a:cubicBezTo>
                  <a:pt x="2157" y="4409724"/>
                  <a:pt x="54" y="4368459"/>
                  <a:pt x="16625" y="4344786"/>
                </a:cubicBezTo>
                <a:cubicBezTo>
                  <a:pt x="24116" y="4334085"/>
                  <a:pt x="33771" y="4324760"/>
                  <a:pt x="44335" y="4317077"/>
                </a:cubicBezTo>
                <a:cubicBezTo>
                  <a:pt x="54357" y="4309789"/>
                  <a:pt x="66502" y="4305993"/>
                  <a:pt x="77585" y="4300451"/>
                </a:cubicBezTo>
                <a:cubicBezTo>
                  <a:pt x="116378" y="4304146"/>
                  <a:pt x="156159" y="4320987"/>
                  <a:pt x="193964" y="4311535"/>
                </a:cubicBezTo>
                <a:lnTo>
                  <a:pt x="216131" y="4305993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274320" y="5687568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274320" y="397764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72869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7" name="Freeform 6"/>
          <p:cNvSpPr/>
          <p:nvPr/>
        </p:nvSpPr>
        <p:spPr bwMode="auto">
          <a:xfrm>
            <a:off x="6656832" y="5321808"/>
            <a:ext cx="2006138" cy="731520"/>
          </a:xfrm>
          <a:custGeom>
            <a:avLst/>
            <a:gdLst>
              <a:gd name="connsiteX0" fmla="*/ 1479666 w 2006138"/>
              <a:gd name="connsiteY0" fmla="*/ 659476 h 681957"/>
              <a:gd name="connsiteX1" fmla="*/ 1640378 w 2006138"/>
              <a:gd name="connsiteY1" fmla="*/ 681644 h 681957"/>
              <a:gd name="connsiteX2" fmla="*/ 1828800 w 2006138"/>
              <a:gd name="connsiteY2" fmla="*/ 670560 h 681957"/>
              <a:gd name="connsiteX3" fmla="*/ 1845426 w 2006138"/>
              <a:gd name="connsiteY3" fmla="*/ 665018 h 681957"/>
              <a:gd name="connsiteX4" fmla="*/ 1878677 w 2006138"/>
              <a:gd name="connsiteY4" fmla="*/ 659476 h 681957"/>
              <a:gd name="connsiteX5" fmla="*/ 1917469 w 2006138"/>
              <a:gd name="connsiteY5" fmla="*/ 648393 h 681957"/>
              <a:gd name="connsiteX6" fmla="*/ 1934095 w 2006138"/>
              <a:gd name="connsiteY6" fmla="*/ 631767 h 681957"/>
              <a:gd name="connsiteX7" fmla="*/ 1967346 w 2006138"/>
              <a:gd name="connsiteY7" fmla="*/ 604058 h 681957"/>
              <a:gd name="connsiteX8" fmla="*/ 1989513 w 2006138"/>
              <a:gd name="connsiteY8" fmla="*/ 570807 h 681957"/>
              <a:gd name="connsiteX9" fmla="*/ 2006138 w 2006138"/>
              <a:gd name="connsiteY9" fmla="*/ 515389 h 681957"/>
              <a:gd name="connsiteX10" fmla="*/ 1989513 w 2006138"/>
              <a:gd name="connsiteY10" fmla="*/ 421178 h 681957"/>
              <a:gd name="connsiteX11" fmla="*/ 1983971 w 2006138"/>
              <a:gd name="connsiteY11" fmla="*/ 404553 h 681957"/>
              <a:gd name="connsiteX12" fmla="*/ 1978429 w 2006138"/>
              <a:gd name="connsiteY12" fmla="*/ 387927 h 681957"/>
              <a:gd name="connsiteX13" fmla="*/ 1967346 w 2006138"/>
              <a:gd name="connsiteY13" fmla="*/ 371302 h 681957"/>
              <a:gd name="connsiteX14" fmla="*/ 1928553 w 2006138"/>
              <a:gd name="connsiteY14" fmla="*/ 338051 h 681957"/>
              <a:gd name="connsiteX15" fmla="*/ 1895302 w 2006138"/>
              <a:gd name="connsiteY15" fmla="*/ 315884 h 681957"/>
              <a:gd name="connsiteX16" fmla="*/ 1878677 w 2006138"/>
              <a:gd name="connsiteY16" fmla="*/ 310342 h 681957"/>
              <a:gd name="connsiteX17" fmla="*/ 1862051 w 2006138"/>
              <a:gd name="connsiteY17" fmla="*/ 299258 h 681957"/>
              <a:gd name="connsiteX18" fmla="*/ 1806633 w 2006138"/>
              <a:gd name="connsiteY18" fmla="*/ 282633 h 681957"/>
              <a:gd name="connsiteX19" fmla="*/ 1767840 w 2006138"/>
              <a:gd name="connsiteY19" fmla="*/ 271549 h 681957"/>
              <a:gd name="connsiteX20" fmla="*/ 1751215 w 2006138"/>
              <a:gd name="connsiteY20" fmla="*/ 260465 h 681957"/>
              <a:gd name="connsiteX21" fmla="*/ 1729047 w 2006138"/>
              <a:gd name="connsiteY21" fmla="*/ 254924 h 681957"/>
              <a:gd name="connsiteX22" fmla="*/ 1651462 w 2006138"/>
              <a:gd name="connsiteY22" fmla="*/ 243840 h 681957"/>
              <a:gd name="connsiteX23" fmla="*/ 1573877 w 2006138"/>
              <a:gd name="connsiteY23" fmla="*/ 249382 h 681957"/>
              <a:gd name="connsiteX24" fmla="*/ 1540626 w 2006138"/>
              <a:gd name="connsiteY24" fmla="*/ 243840 h 681957"/>
              <a:gd name="connsiteX25" fmla="*/ 1485207 w 2006138"/>
              <a:gd name="connsiteY25" fmla="*/ 249382 h 681957"/>
              <a:gd name="connsiteX26" fmla="*/ 1341120 w 2006138"/>
              <a:gd name="connsiteY26" fmla="*/ 254924 h 681957"/>
              <a:gd name="connsiteX27" fmla="*/ 1169324 w 2006138"/>
              <a:gd name="connsiteY27" fmla="*/ 266007 h 681957"/>
              <a:gd name="connsiteX28" fmla="*/ 1064029 w 2006138"/>
              <a:gd name="connsiteY28" fmla="*/ 271549 h 681957"/>
              <a:gd name="connsiteX29" fmla="*/ 997527 w 2006138"/>
              <a:gd name="connsiteY29" fmla="*/ 277091 h 681957"/>
              <a:gd name="connsiteX30" fmla="*/ 814647 w 2006138"/>
              <a:gd name="connsiteY30" fmla="*/ 282633 h 681957"/>
              <a:gd name="connsiteX31" fmla="*/ 703811 w 2006138"/>
              <a:gd name="connsiteY31" fmla="*/ 288174 h 681957"/>
              <a:gd name="connsiteX32" fmla="*/ 532015 w 2006138"/>
              <a:gd name="connsiteY32" fmla="*/ 299258 h 681957"/>
              <a:gd name="connsiteX33" fmla="*/ 326967 w 2006138"/>
              <a:gd name="connsiteY33" fmla="*/ 304800 h 681957"/>
              <a:gd name="connsiteX34" fmla="*/ 155171 w 2006138"/>
              <a:gd name="connsiteY34" fmla="*/ 288174 h 681957"/>
              <a:gd name="connsiteX35" fmla="*/ 116378 w 2006138"/>
              <a:gd name="connsiteY35" fmla="*/ 277091 h 681957"/>
              <a:gd name="connsiteX36" fmla="*/ 72044 w 2006138"/>
              <a:gd name="connsiteY36" fmla="*/ 260465 h 681957"/>
              <a:gd name="connsiteX37" fmla="*/ 27709 w 2006138"/>
              <a:gd name="connsiteY37" fmla="*/ 210589 h 681957"/>
              <a:gd name="connsiteX38" fmla="*/ 22167 w 2006138"/>
              <a:gd name="connsiteY38" fmla="*/ 193964 h 681957"/>
              <a:gd name="connsiteX39" fmla="*/ 11084 w 2006138"/>
              <a:gd name="connsiteY39" fmla="*/ 149629 h 681957"/>
              <a:gd name="connsiteX40" fmla="*/ 0 w 2006138"/>
              <a:gd name="connsiteY40" fmla="*/ 116378 h 681957"/>
              <a:gd name="connsiteX41" fmla="*/ 16626 w 2006138"/>
              <a:gd name="connsiteY41" fmla="*/ 60960 h 681957"/>
              <a:gd name="connsiteX42" fmla="*/ 66502 w 2006138"/>
              <a:gd name="connsiteY42" fmla="*/ 38793 h 681957"/>
              <a:gd name="connsiteX43" fmla="*/ 83127 w 2006138"/>
              <a:gd name="connsiteY43" fmla="*/ 33251 h 681957"/>
              <a:gd name="connsiteX44" fmla="*/ 144087 w 2006138"/>
              <a:gd name="connsiteY44" fmla="*/ 5542 h 681957"/>
              <a:gd name="connsiteX45" fmla="*/ 232757 w 2006138"/>
              <a:gd name="connsiteY45" fmla="*/ 5542 h 681957"/>
              <a:gd name="connsiteX46" fmla="*/ 238298 w 2006138"/>
              <a:gd name="connsiteY46" fmla="*/ 0 h 681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006138" h="681957">
                <a:moveTo>
                  <a:pt x="1479666" y="659476"/>
                </a:moveTo>
                <a:cubicBezTo>
                  <a:pt x="1533237" y="666865"/>
                  <a:pt x="1586327" y="679928"/>
                  <a:pt x="1640378" y="681644"/>
                </a:cubicBezTo>
                <a:cubicBezTo>
                  <a:pt x="1703262" y="683640"/>
                  <a:pt x="1766090" y="675645"/>
                  <a:pt x="1828800" y="670560"/>
                </a:cubicBezTo>
                <a:cubicBezTo>
                  <a:pt x="1834623" y="670088"/>
                  <a:pt x="1839723" y="666285"/>
                  <a:pt x="1845426" y="665018"/>
                </a:cubicBezTo>
                <a:cubicBezTo>
                  <a:pt x="1856395" y="662580"/>
                  <a:pt x="1867659" y="661680"/>
                  <a:pt x="1878677" y="659476"/>
                </a:cubicBezTo>
                <a:cubicBezTo>
                  <a:pt x="1896069" y="655998"/>
                  <a:pt x="1901627" y="653673"/>
                  <a:pt x="1917469" y="648393"/>
                </a:cubicBezTo>
                <a:cubicBezTo>
                  <a:pt x="1923011" y="642851"/>
                  <a:pt x="1928074" y="636784"/>
                  <a:pt x="1934095" y="631767"/>
                </a:cubicBezTo>
                <a:cubicBezTo>
                  <a:pt x="1980389" y="593189"/>
                  <a:pt x="1918771" y="652633"/>
                  <a:pt x="1967346" y="604058"/>
                </a:cubicBezTo>
                <a:cubicBezTo>
                  <a:pt x="1985675" y="549066"/>
                  <a:pt x="1954924" y="633066"/>
                  <a:pt x="1989513" y="570807"/>
                </a:cubicBezTo>
                <a:cubicBezTo>
                  <a:pt x="1995648" y="559764"/>
                  <a:pt x="2002560" y="529703"/>
                  <a:pt x="2006138" y="515389"/>
                </a:cubicBezTo>
                <a:cubicBezTo>
                  <a:pt x="1999540" y="442795"/>
                  <a:pt x="2007049" y="473785"/>
                  <a:pt x="1989513" y="421178"/>
                </a:cubicBezTo>
                <a:lnTo>
                  <a:pt x="1983971" y="404553"/>
                </a:lnTo>
                <a:cubicBezTo>
                  <a:pt x="1982124" y="399011"/>
                  <a:pt x="1981669" y="392788"/>
                  <a:pt x="1978429" y="387927"/>
                </a:cubicBezTo>
                <a:cubicBezTo>
                  <a:pt x="1974735" y="382385"/>
                  <a:pt x="1971610" y="376419"/>
                  <a:pt x="1967346" y="371302"/>
                </a:cubicBezTo>
                <a:cubicBezTo>
                  <a:pt x="1955865" y="357524"/>
                  <a:pt x="1943231" y="348325"/>
                  <a:pt x="1928553" y="338051"/>
                </a:cubicBezTo>
                <a:cubicBezTo>
                  <a:pt x="1917640" y="330412"/>
                  <a:pt x="1907939" y="320097"/>
                  <a:pt x="1895302" y="315884"/>
                </a:cubicBezTo>
                <a:cubicBezTo>
                  <a:pt x="1889760" y="314037"/>
                  <a:pt x="1883902" y="312954"/>
                  <a:pt x="1878677" y="310342"/>
                </a:cubicBezTo>
                <a:cubicBezTo>
                  <a:pt x="1872720" y="307363"/>
                  <a:pt x="1868138" y="301963"/>
                  <a:pt x="1862051" y="299258"/>
                </a:cubicBezTo>
                <a:cubicBezTo>
                  <a:pt x="1838337" y="288718"/>
                  <a:pt x="1829207" y="289082"/>
                  <a:pt x="1806633" y="282633"/>
                </a:cubicBezTo>
                <a:cubicBezTo>
                  <a:pt x="1750941" y="266722"/>
                  <a:pt x="1837188" y="288887"/>
                  <a:pt x="1767840" y="271549"/>
                </a:cubicBezTo>
                <a:cubicBezTo>
                  <a:pt x="1762298" y="267854"/>
                  <a:pt x="1757337" y="263089"/>
                  <a:pt x="1751215" y="260465"/>
                </a:cubicBezTo>
                <a:cubicBezTo>
                  <a:pt x="1744214" y="257465"/>
                  <a:pt x="1736482" y="256576"/>
                  <a:pt x="1729047" y="254924"/>
                </a:cubicBezTo>
                <a:cubicBezTo>
                  <a:pt x="1693750" y="247081"/>
                  <a:pt x="1695045" y="248683"/>
                  <a:pt x="1651462" y="243840"/>
                </a:cubicBezTo>
                <a:cubicBezTo>
                  <a:pt x="1625600" y="245687"/>
                  <a:pt x="1599805" y="249382"/>
                  <a:pt x="1573877" y="249382"/>
                </a:cubicBezTo>
                <a:cubicBezTo>
                  <a:pt x="1562640" y="249382"/>
                  <a:pt x="1551863" y="243840"/>
                  <a:pt x="1540626" y="243840"/>
                </a:cubicBezTo>
                <a:cubicBezTo>
                  <a:pt x="1522061" y="243840"/>
                  <a:pt x="1503744" y="248352"/>
                  <a:pt x="1485207" y="249382"/>
                </a:cubicBezTo>
                <a:cubicBezTo>
                  <a:pt x="1437216" y="252048"/>
                  <a:pt x="1389149" y="253077"/>
                  <a:pt x="1341120" y="254924"/>
                </a:cubicBezTo>
                <a:cubicBezTo>
                  <a:pt x="1256237" y="267048"/>
                  <a:pt x="1322724" y="258872"/>
                  <a:pt x="1169324" y="266007"/>
                </a:cubicBezTo>
                <a:lnTo>
                  <a:pt x="1064029" y="271549"/>
                </a:lnTo>
                <a:cubicBezTo>
                  <a:pt x="1041831" y="272981"/>
                  <a:pt x="1019749" y="276103"/>
                  <a:pt x="997527" y="277091"/>
                </a:cubicBezTo>
                <a:cubicBezTo>
                  <a:pt x="936599" y="279799"/>
                  <a:pt x="875592" y="280333"/>
                  <a:pt x="814647" y="282633"/>
                </a:cubicBezTo>
                <a:cubicBezTo>
                  <a:pt x="777682" y="284028"/>
                  <a:pt x="740739" y="286002"/>
                  <a:pt x="703811" y="288174"/>
                </a:cubicBezTo>
                <a:cubicBezTo>
                  <a:pt x="630767" y="292470"/>
                  <a:pt x="608528" y="296424"/>
                  <a:pt x="532015" y="299258"/>
                </a:cubicBezTo>
                <a:cubicBezTo>
                  <a:pt x="463688" y="301789"/>
                  <a:pt x="395316" y="302953"/>
                  <a:pt x="326967" y="304800"/>
                </a:cubicBezTo>
                <a:cubicBezTo>
                  <a:pt x="292529" y="301930"/>
                  <a:pt x="205243" y="297277"/>
                  <a:pt x="155171" y="288174"/>
                </a:cubicBezTo>
                <a:cubicBezTo>
                  <a:pt x="131345" y="283842"/>
                  <a:pt x="137155" y="283027"/>
                  <a:pt x="116378" y="277091"/>
                </a:cubicBezTo>
                <a:cubicBezTo>
                  <a:pt x="99685" y="272322"/>
                  <a:pt x="86393" y="271944"/>
                  <a:pt x="72044" y="260465"/>
                </a:cubicBezTo>
                <a:cubicBezTo>
                  <a:pt x="59807" y="250675"/>
                  <a:pt x="36558" y="228286"/>
                  <a:pt x="27709" y="210589"/>
                </a:cubicBezTo>
                <a:cubicBezTo>
                  <a:pt x="25096" y="205364"/>
                  <a:pt x="23704" y="199600"/>
                  <a:pt x="22167" y="193964"/>
                </a:cubicBezTo>
                <a:cubicBezTo>
                  <a:pt x="18159" y="179268"/>
                  <a:pt x="15901" y="164080"/>
                  <a:pt x="11084" y="149629"/>
                </a:cubicBezTo>
                <a:lnTo>
                  <a:pt x="0" y="116378"/>
                </a:lnTo>
                <a:cubicBezTo>
                  <a:pt x="3489" y="91958"/>
                  <a:pt x="-177" y="77763"/>
                  <a:pt x="16626" y="60960"/>
                </a:cubicBezTo>
                <a:cubicBezTo>
                  <a:pt x="29801" y="47785"/>
                  <a:pt x="50035" y="44282"/>
                  <a:pt x="66502" y="38793"/>
                </a:cubicBezTo>
                <a:cubicBezTo>
                  <a:pt x="72044" y="36946"/>
                  <a:pt x="78267" y="36491"/>
                  <a:pt x="83127" y="33251"/>
                </a:cubicBezTo>
                <a:cubicBezTo>
                  <a:pt x="124215" y="5859"/>
                  <a:pt x="103316" y="13697"/>
                  <a:pt x="144087" y="5542"/>
                </a:cubicBezTo>
                <a:cubicBezTo>
                  <a:pt x="183405" y="15372"/>
                  <a:pt x="171602" y="14951"/>
                  <a:pt x="232757" y="5542"/>
                </a:cubicBezTo>
                <a:cubicBezTo>
                  <a:pt x="235339" y="5145"/>
                  <a:pt x="236451" y="1847"/>
                  <a:pt x="238298" y="0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17920" y="2103120"/>
            <a:ext cx="2834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 (benign) memory leak!</a:t>
            </a:r>
          </a:p>
          <a:p>
            <a:pPr algn="ct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Try running with 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Valgrind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45" name="Rounded Rectangle 44"/>
          <p:cNvSpPr/>
          <p:nvPr/>
        </p:nvSpPr>
        <p:spPr bwMode="auto">
          <a:xfrm>
            <a:off x="6309360" y="2743200"/>
            <a:ext cx="2651760" cy="1188720"/>
          </a:xfrm>
          <a:prstGeom prst="roundRect">
            <a:avLst>
              <a:gd name="adj" fmla="val 2602"/>
            </a:avLst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–Wall -g –o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push_list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push_list.c</a:t>
            </a:r>
            <a:endParaRPr lang="en-US" sz="14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--leak-check=full ./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push_list</a:t>
            </a:r>
            <a:endParaRPr lang="en-US" sz="14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274320" y="5925312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2553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Generic Linked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Let’s generalize the linked list element type</a:t>
            </a:r>
          </a:p>
          <a:p>
            <a:pPr lvl="1"/>
            <a:r>
              <a:rPr lang="en-US" dirty="0"/>
              <a:t>Let customer decide type (instead of always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Idea:  let them use a generic pointer (</a:t>
            </a:r>
            <a:r>
              <a:rPr lang="en-US" i="1" dirty="0"/>
              <a:t>i.e.</a:t>
            </a:r>
            <a:r>
              <a:rPr lang="en-US" dirty="0"/>
              <a:t> a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dirty="0"/>
              <a:t>)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22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714895" y="3178233"/>
            <a:ext cx="5303520" cy="301752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6583680" y="3657600"/>
            <a:ext cx="1737360" cy="2015252"/>
            <a:chOff x="6583680" y="3657600"/>
            <a:chExt cx="1737360" cy="2015252"/>
          </a:xfrm>
        </p:grpSpPr>
        <p:grpSp>
          <p:nvGrpSpPr>
            <p:cNvPr id="18" name="Group 17"/>
            <p:cNvGrpSpPr/>
            <p:nvPr/>
          </p:nvGrpSpPr>
          <p:grpSpPr>
            <a:xfrm>
              <a:off x="6583680" y="3657600"/>
              <a:ext cx="1463040" cy="735092"/>
              <a:chOff x="6400800" y="3474720"/>
              <a:chExt cx="1463040" cy="73509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7315200" y="3474720"/>
                <a:ext cx="54864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315200" y="3840480"/>
                <a:ext cx="54864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400800" y="3840480"/>
                <a:ext cx="914400" cy="365760"/>
              </a:xfrm>
              <a:prstGeom prst="rect">
                <a:avLst/>
              </a:prstGeom>
              <a:noFill/>
            </p:spPr>
            <p:txBody>
              <a:bodyPr wrap="square" lIns="45720" tIns="0" rIns="45720" bIns="0" rtlCol="0" anchor="ctr" anchorCtr="0">
                <a:noAutofit/>
              </a:bodyPr>
              <a:lstStyle/>
              <a:p>
                <a:pPr algn="r"/>
                <a:r>
                  <a: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next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6400800" y="3474720"/>
                <a:ext cx="914400" cy="365760"/>
              </a:xfrm>
              <a:prstGeom prst="rect">
                <a:avLst/>
              </a:prstGeom>
              <a:noFill/>
            </p:spPr>
            <p:txBody>
              <a:bodyPr wrap="square" lIns="45720" tIns="0" rIns="45720" bIns="0" rtlCol="0" anchor="ctr" anchorCtr="0">
                <a:noAutofit/>
              </a:bodyPr>
              <a:lstStyle/>
              <a:p>
                <a:pPr algn="r"/>
                <a:r>
                  <a: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element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6583680" y="4937760"/>
              <a:ext cx="1463040" cy="735092"/>
              <a:chOff x="6400800" y="3474720"/>
              <a:chExt cx="1463040" cy="735092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7315200" y="3474720"/>
                <a:ext cx="54864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315200" y="3840480"/>
                <a:ext cx="54864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400800" y="3840480"/>
                <a:ext cx="914400" cy="365760"/>
              </a:xfrm>
              <a:prstGeom prst="rect">
                <a:avLst/>
              </a:prstGeom>
              <a:noFill/>
            </p:spPr>
            <p:txBody>
              <a:bodyPr wrap="square" lIns="45720" tIns="0" rIns="45720" bIns="0" rtlCol="0" anchor="ctr" anchorCtr="0">
                <a:noAutofit/>
              </a:bodyPr>
              <a:lstStyle/>
              <a:p>
                <a:pPr algn="r"/>
                <a:r>
                  <a: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next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400800" y="3474720"/>
                <a:ext cx="914400" cy="365760"/>
              </a:xfrm>
              <a:prstGeom prst="rect">
                <a:avLst/>
              </a:prstGeom>
              <a:noFill/>
            </p:spPr>
            <p:txBody>
              <a:bodyPr wrap="square" lIns="45720" tIns="0" rIns="45720" bIns="0" rtlCol="0" anchor="ctr" anchorCtr="0">
                <a:noAutofit/>
              </a:bodyPr>
              <a:lstStyle/>
              <a:p>
                <a:pPr algn="r"/>
                <a:r>
                  <a: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element</a:t>
                </a:r>
              </a:p>
            </p:txBody>
          </p:sp>
        </p:grpSp>
        <p:cxnSp>
          <p:nvCxnSpPr>
            <p:cNvPr id="24" name="Straight Connector 23"/>
            <p:cNvCxnSpPr/>
            <p:nvPr/>
          </p:nvCxnSpPr>
          <p:spPr bwMode="auto">
            <a:xfrm flipH="1">
              <a:off x="7772400" y="3840480"/>
              <a:ext cx="548640" cy="0"/>
            </a:xfrm>
            <a:prstGeom prst="line">
              <a:avLst/>
            </a:prstGeom>
            <a:noFill/>
            <a:ln w="31750" cap="flat" cmpd="sng" algn="ctr">
              <a:solidFill>
                <a:schemeClr val="bg1"/>
              </a:solidFill>
              <a:prstDash val="solid"/>
              <a:round/>
              <a:headEnd type="triangle" w="med" len="med"/>
              <a:tailEnd type="oval" w="med" len="med"/>
            </a:ln>
            <a:effectLst>
              <a:glow rad="25400">
                <a:schemeClr val="tx1"/>
              </a:glow>
            </a:effectLst>
          </p:spPr>
        </p:cxnSp>
        <p:cxnSp>
          <p:nvCxnSpPr>
            <p:cNvPr id="25" name="Straight Connector 24"/>
            <p:cNvCxnSpPr/>
            <p:nvPr/>
          </p:nvCxnSpPr>
          <p:spPr bwMode="auto">
            <a:xfrm flipH="1">
              <a:off x="7772400" y="5120640"/>
              <a:ext cx="548640" cy="0"/>
            </a:xfrm>
            <a:prstGeom prst="line">
              <a:avLst/>
            </a:prstGeom>
            <a:noFill/>
            <a:ln w="31750" cap="flat" cmpd="sng" algn="ctr">
              <a:solidFill>
                <a:schemeClr val="bg1"/>
              </a:solidFill>
              <a:prstDash val="solid"/>
              <a:round/>
              <a:headEnd type="triangle" w="med" len="med"/>
              <a:tailEnd type="oval" w="med" len="med"/>
            </a:ln>
            <a:effectLst>
              <a:glow rad="25400">
                <a:schemeClr val="tx1"/>
              </a:glow>
            </a:effectLst>
          </p:spPr>
        </p:cxnSp>
        <p:sp>
          <p:nvSpPr>
            <p:cNvPr id="27" name="Freeform 26"/>
            <p:cNvSpPr/>
            <p:nvPr/>
          </p:nvSpPr>
          <p:spPr bwMode="auto">
            <a:xfrm>
              <a:off x="7342889" y="4206239"/>
              <a:ext cx="903336" cy="753687"/>
            </a:xfrm>
            <a:custGeom>
              <a:avLst/>
              <a:gdLst>
                <a:gd name="connsiteX0" fmla="*/ 426739 w 903336"/>
                <a:gd name="connsiteY0" fmla="*/ 0 h 753687"/>
                <a:gd name="connsiteX1" fmla="*/ 665038 w 903336"/>
                <a:gd name="connsiteY1" fmla="*/ 27709 h 753687"/>
                <a:gd name="connsiteX2" fmla="*/ 681663 w 903336"/>
                <a:gd name="connsiteY2" fmla="*/ 33250 h 753687"/>
                <a:gd name="connsiteX3" fmla="*/ 703830 w 903336"/>
                <a:gd name="connsiteY3" fmla="*/ 38792 h 753687"/>
                <a:gd name="connsiteX4" fmla="*/ 737081 w 903336"/>
                <a:gd name="connsiteY4" fmla="*/ 49876 h 753687"/>
                <a:gd name="connsiteX5" fmla="*/ 753707 w 903336"/>
                <a:gd name="connsiteY5" fmla="*/ 55418 h 753687"/>
                <a:gd name="connsiteX6" fmla="*/ 814667 w 903336"/>
                <a:gd name="connsiteY6" fmla="*/ 72043 h 753687"/>
                <a:gd name="connsiteX7" fmla="*/ 847918 w 903336"/>
                <a:gd name="connsiteY7" fmla="*/ 99752 h 753687"/>
                <a:gd name="connsiteX8" fmla="*/ 870085 w 903336"/>
                <a:gd name="connsiteY8" fmla="*/ 138545 h 753687"/>
                <a:gd name="connsiteX9" fmla="*/ 881169 w 903336"/>
                <a:gd name="connsiteY9" fmla="*/ 155170 h 753687"/>
                <a:gd name="connsiteX10" fmla="*/ 892252 w 903336"/>
                <a:gd name="connsiteY10" fmla="*/ 188421 h 753687"/>
                <a:gd name="connsiteX11" fmla="*/ 903336 w 903336"/>
                <a:gd name="connsiteY11" fmla="*/ 238298 h 753687"/>
                <a:gd name="connsiteX12" fmla="*/ 897794 w 903336"/>
                <a:gd name="connsiteY12" fmla="*/ 310341 h 753687"/>
                <a:gd name="connsiteX13" fmla="*/ 886710 w 903336"/>
                <a:gd name="connsiteY13" fmla="*/ 326967 h 753687"/>
                <a:gd name="connsiteX14" fmla="*/ 809125 w 903336"/>
                <a:gd name="connsiteY14" fmla="*/ 371301 h 753687"/>
                <a:gd name="connsiteX15" fmla="*/ 753707 w 903336"/>
                <a:gd name="connsiteY15" fmla="*/ 399010 h 753687"/>
                <a:gd name="connsiteX16" fmla="*/ 703830 w 903336"/>
                <a:gd name="connsiteY16" fmla="*/ 410094 h 753687"/>
                <a:gd name="connsiteX17" fmla="*/ 687205 w 903336"/>
                <a:gd name="connsiteY17" fmla="*/ 415636 h 753687"/>
                <a:gd name="connsiteX18" fmla="*/ 642870 w 903336"/>
                <a:gd name="connsiteY18" fmla="*/ 426720 h 753687"/>
                <a:gd name="connsiteX19" fmla="*/ 620703 w 903336"/>
                <a:gd name="connsiteY19" fmla="*/ 432261 h 753687"/>
                <a:gd name="connsiteX20" fmla="*/ 576369 w 903336"/>
                <a:gd name="connsiteY20" fmla="*/ 437803 h 753687"/>
                <a:gd name="connsiteX21" fmla="*/ 532034 w 903336"/>
                <a:gd name="connsiteY21" fmla="*/ 448887 h 753687"/>
                <a:gd name="connsiteX22" fmla="*/ 504325 w 903336"/>
                <a:gd name="connsiteY22" fmla="*/ 454429 h 753687"/>
                <a:gd name="connsiteX23" fmla="*/ 459990 w 903336"/>
                <a:gd name="connsiteY23" fmla="*/ 465512 h 753687"/>
                <a:gd name="connsiteX24" fmla="*/ 426739 w 903336"/>
                <a:gd name="connsiteY24" fmla="*/ 471054 h 753687"/>
                <a:gd name="connsiteX25" fmla="*/ 349154 w 903336"/>
                <a:gd name="connsiteY25" fmla="*/ 482138 h 753687"/>
                <a:gd name="connsiteX26" fmla="*/ 321445 w 903336"/>
                <a:gd name="connsiteY26" fmla="*/ 487680 h 753687"/>
                <a:gd name="connsiteX27" fmla="*/ 249401 w 903336"/>
                <a:gd name="connsiteY27" fmla="*/ 498763 h 753687"/>
                <a:gd name="connsiteX28" fmla="*/ 205067 w 903336"/>
                <a:gd name="connsiteY28" fmla="*/ 509847 h 753687"/>
                <a:gd name="connsiteX29" fmla="*/ 188441 w 903336"/>
                <a:gd name="connsiteY29" fmla="*/ 520930 h 753687"/>
                <a:gd name="connsiteX30" fmla="*/ 171816 w 903336"/>
                <a:gd name="connsiteY30" fmla="*/ 526472 h 753687"/>
                <a:gd name="connsiteX31" fmla="*/ 121939 w 903336"/>
                <a:gd name="connsiteY31" fmla="*/ 537556 h 753687"/>
                <a:gd name="connsiteX32" fmla="*/ 99772 w 903336"/>
                <a:gd name="connsiteY32" fmla="*/ 543098 h 753687"/>
                <a:gd name="connsiteX33" fmla="*/ 77605 w 903336"/>
                <a:gd name="connsiteY33" fmla="*/ 554181 h 753687"/>
                <a:gd name="connsiteX34" fmla="*/ 60979 w 903336"/>
                <a:gd name="connsiteY34" fmla="*/ 559723 h 753687"/>
                <a:gd name="connsiteX35" fmla="*/ 44354 w 903336"/>
                <a:gd name="connsiteY35" fmla="*/ 570807 h 753687"/>
                <a:gd name="connsiteX36" fmla="*/ 11103 w 903336"/>
                <a:gd name="connsiteY36" fmla="*/ 604058 h 753687"/>
                <a:gd name="connsiteX37" fmla="*/ 19 w 903336"/>
                <a:gd name="connsiteY37" fmla="*/ 642850 h 753687"/>
                <a:gd name="connsiteX38" fmla="*/ 22187 w 903336"/>
                <a:gd name="connsiteY38" fmla="*/ 698269 h 753687"/>
                <a:gd name="connsiteX39" fmla="*/ 55438 w 903336"/>
                <a:gd name="connsiteY39" fmla="*/ 731520 h 753687"/>
                <a:gd name="connsiteX40" fmla="*/ 72063 w 903336"/>
                <a:gd name="connsiteY40" fmla="*/ 748145 h 753687"/>
                <a:gd name="connsiteX41" fmla="*/ 88689 w 903336"/>
                <a:gd name="connsiteY41" fmla="*/ 753687 h 753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903336" h="753687">
                  <a:moveTo>
                    <a:pt x="426739" y="0"/>
                  </a:moveTo>
                  <a:cubicBezTo>
                    <a:pt x="489246" y="6466"/>
                    <a:pt x="594379" y="15240"/>
                    <a:pt x="665038" y="27709"/>
                  </a:cubicBezTo>
                  <a:cubicBezTo>
                    <a:pt x="670790" y="28724"/>
                    <a:pt x="676046" y="31645"/>
                    <a:pt x="681663" y="33250"/>
                  </a:cubicBezTo>
                  <a:cubicBezTo>
                    <a:pt x="688986" y="35342"/>
                    <a:pt x="696535" y="36603"/>
                    <a:pt x="703830" y="38792"/>
                  </a:cubicBezTo>
                  <a:cubicBezTo>
                    <a:pt x="715020" y="42149"/>
                    <a:pt x="725997" y="46181"/>
                    <a:pt x="737081" y="49876"/>
                  </a:cubicBezTo>
                  <a:cubicBezTo>
                    <a:pt x="742623" y="51723"/>
                    <a:pt x="748040" y="54001"/>
                    <a:pt x="753707" y="55418"/>
                  </a:cubicBezTo>
                  <a:cubicBezTo>
                    <a:pt x="803708" y="67918"/>
                    <a:pt x="783590" y="61684"/>
                    <a:pt x="814667" y="72043"/>
                  </a:cubicBezTo>
                  <a:cubicBezTo>
                    <a:pt x="831011" y="82940"/>
                    <a:pt x="834586" y="83754"/>
                    <a:pt x="847918" y="99752"/>
                  </a:cubicBezTo>
                  <a:cubicBezTo>
                    <a:pt x="860188" y="114476"/>
                    <a:pt x="860234" y="121306"/>
                    <a:pt x="870085" y="138545"/>
                  </a:cubicBezTo>
                  <a:cubicBezTo>
                    <a:pt x="873390" y="144328"/>
                    <a:pt x="877474" y="149628"/>
                    <a:pt x="881169" y="155170"/>
                  </a:cubicBezTo>
                  <a:cubicBezTo>
                    <a:pt x="884863" y="166254"/>
                    <a:pt x="890331" y="176897"/>
                    <a:pt x="892252" y="188421"/>
                  </a:cubicBezTo>
                  <a:cubicBezTo>
                    <a:pt x="898754" y="227434"/>
                    <a:pt x="894241" y="211012"/>
                    <a:pt x="903336" y="238298"/>
                  </a:cubicBezTo>
                  <a:cubicBezTo>
                    <a:pt x="901489" y="262312"/>
                    <a:pt x="902233" y="286668"/>
                    <a:pt x="897794" y="310341"/>
                  </a:cubicBezTo>
                  <a:cubicBezTo>
                    <a:pt x="896566" y="316888"/>
                    <a:pt x="891723" y="322581"/>
                    <a:pt x="886710" y="326967"/>
                  </a:cubicBezTo>
                  <a:cubicBezTo>
                    <a:pt x="865823" y="345243"/>
                    <a:pt x="832987" y="359370"/>
                    <a:pt x="809125" y="371301"/>
                  </a:cubicBezTo>
                  <a:lnTo>
                    <a:pt x="753707" y="399010"/>
                  </a:lnTo>
                  <a:cubicBezTo>
                    <a:pt x="734664" y="402819"/>
                    <a:pt x="722089" y="404877"/>
                    <a:pt x="703830" y="410094"/>
                  </a:cubicBezTo>
                  <a:cubicBezTo>
                    <a:pt x="698213" y="411699"/>
                    <a:pt x="692841" y="414099"/>
                    <a:pt x="687205" y="415636"/>
                  </a:cubicBezTo>
                  <a:cubicBezTo>
                    <a:pt x="672509" y="419644"/>
                    <a:pt x="657648" y="423026"/>
                    <a:pt x="642870" y="426720"/>
                  </a:cubicBezTo>
                  <a:cubicBezTo>
                    <a:pt x="635481" y="428567"/>
                    <a:pt x="628261" y="431316"/>
                    <a:pt x="620703" y="432261"/>
                  </a:cubicBezTo>
                  <a:cubicBezTo>
                    <a:pt x="605925" y="434108"/>
                    <a:pt x="591007" y="435058"/>
                    <a:pt x="576369" y="437803"/>
                  </a:cubicBezTo>
                  <a:cubicBezTo>
                    <a:pt x="561397" y="440610"/>
                    <a:pt x="546971" y="445899"/>
                    <a:pt x="532034" y="448887"/>
                  </a:cubicBezTo>
                  <a:cubicBezTo>
                    <a:pt x="522798" y="450734"/>
                    <a:pt x="513503" y="452311"/>
                    <a:pt x="504325" y="454429"/>
                  </a:cubicBezTo>
                  <a:cubicBezTo>
                    <a:pt x="489482" y="457854"/>
                    <a:pt x="475016" y="463008"/>
                    <a:pt x="459990" y="465512"/>
                  </a:cubicBezTo>
                  <a:lnTo>
                    <a:pt x="426739" y="471054"/>
                  </a:lnTo>
                  <a:cubicBezTo>
                    <a:pt x="400904" y="474929"/>
                    <a:pt x="374771" y="477014"/>
                    <a:pt x="349154" y="482138"/>
                  </a:cubicBezTo>
                  <a:cubicBezTo>
                    <a:pt x="339918" y="483985"/>
                    <a:pt x="330736" y="486132"/>
                    <a:pt x="321445" y="487680"/>
                  </a:cubicBezTo>
                  <a:cubicBezTo>
                    <a:pt x="297478" y="491674"/>
                    <a:pt x="273269" y="494217"/>
                    <a:pt x="249401" y="498763"/>
                  </a:cubicBezTo>
                  <a:cubicBezTo>
                    <a:pt x="234437" y="501613"/>
                    <a:pt x="205067" y="509847"/>
                    <a:pt x="205067" y="509847"/>
                  </a:cubicBezTo>
                  <a:cubicBezTo>
                    <a:pt x="199525" y="513541"/>
                    <a:pt x="194398" y="517951"/>
                    <a:pt x="188441" y="520930"/>
                  </a:cubicBezTo>
                  <a:cubicBezTo>
                    <a:pt x="183216" y="523542"/>
                    <a:pt x="177433" y="524867"/>
                    <a:pt x="171816" y="526472"/>
                  </a:cubicBezTo>
                  <a:cubicBezTo>
                    <a:pt x="148163" y="533230"/>
                    <a:pt x="147654" y="531842"/>
                    <a:pt x="121939" y="537556"/>
                  </a:cubicBezTo>
                  <a:cubicBezTo>
                    <a:pt x="114504" y="539208"/>
                    <a:pt x="106903" y="540424"/>
                    <a:pt x="99772" y="543098"/>
                  </a:cubicBezTo>
                  <a:cubicBezTo>
                    <a:pt x="92037" y="545999"/>
                    <a:pt x="85198" y="550927"/>
                    <a:pt x="77605" y="554181"/>
                  </a:cubicBezTo>
                  <a:cubicBezTo>
                    <a:pt x="72236" y="556482"/>
                    <a:pt x="66521" y="557876"/>
                    <a:pt x="60979" y="559723"/>
                  </a:cubicBezTo>
                  <a:cubicBezTo>
                    <a:pt x="55437" y="563418"/>
                    <a:pt x="49332" y="566382"/>
                    <a:pt x="44354" y="570807"/>
                  </a:cubicBezTo>
                  <a:cubicBezTo>
                    <a:pt x="32639" y="581221"/>
                    <a:pt x="11103" y="604058"/>
                    <a:pt x="11103" y="604058"/>
                  </a:cubicBezTo>
                  <a:cubicBezTo>
                    <a:pt x="8871" y="610755"/>
                    <a:pt x="-478" y="637382"/>
                    <a:pt x="19" y="642850"/>
                  </a:cubicBezTo>
                  <a:cubicBezTo>
                    <a:pt x="1703" y="661373"/>
                    <a:pt x="9205" y="683664"/>
                    <a:pt x="22187" y="698269"/>
                  </a:cubicBezTo>
                  <a:cubicBezTo>
                    <a:pt x="32601" y="709984"/>
                    <a:pt x="44354" y="720436"/>
                    <a:pt x="55438" y="731520"/>
                  </a:cubicBezTo>
                  <a:cubicBezTo>
                    <a:pt x="60980" y="737062"/>
                    <a:pt x="64628" y="745667"/>
                    <a:pt x="72063" y="748145"/>
                  </a:cubicBezTo>
                  <a:lnTo>
                    <a:pt x="88689" y="753687"/>
                  </a:lnTo>
                </a:path>
              </a:pathLst>
            </a:custGeom>
            <a:noFill/>
            <a:ln w="31750" cap="flat" cmpd="sng" algn="ctr">
              <a:solidFill>
                <a:srgbClr val="FFC000"/>
              </a:solidFill>
              <a:prstDash val="solid"/>
              <a:round/>
              <a:headEnd type="oval" w="med" len="med"/>
              <a:tailEnd type="triangle" w="med" len="med"/>
            </a:ln>
            <a:effectLst>
              <a:glow rad="25400">
                <a:schemeClr val="tx1"/>
              </a:glo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589520" y="53035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9520" y="53035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23845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Generic Linked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Type casting needed to deal with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dirty="0"/>
              <a:t> (raw address)</a:t>
            </a:r>
          </a:p>
          <a:p>
            <a:pPr lvl="1"/>
            <a:r>
              <a:rPr lang="en-US" dirty="0"/>
              <a:t>Before pushing, need to convert to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</a:p>
          <a:p>
            <a:pPr lvl="1"/>
            <a:r>
              <a:rPr lang="en-US" dirty="0"/>
              <a:t>Convert back to data type when accessing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2743200"/>
            <a:ext cx="7863840" cy="402336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assume last slide’s code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hello =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"Hi there!"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goodbye =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"Bye 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bye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(void*)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hello);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(void*)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goodbye);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"payload: '%s'\n"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(char*)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((list-&gt;next)-&gt;element) 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0720" y="636645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manual_list_void.c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765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Resulting Memory Diagram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24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82880" y="2005872"/>
            <a:ext cx="7750233" cy="3301220"/>
            <a:chOff x="182880" y="2005872"/>
            <a:chExt cx="7750233" cy="3301220"/>
          </a:xfrm>
        </p:grpSpPr>
        <p:grpSp>
          <p:nvGrpSpPr>
            <p:cNvPr id="41" name="Group 40"/>
            <p:cNvGrpSpPr/>
            <p:nvPr/>
          </p:nvGrpSpPr>
          <p:grpSpPr>
            <a:xfrm>
              <a:off x="914400" y="3291840"/>
              <a:ext cx="2286000" cy="2015252"/>
              <a:chOff x="931025" y="3158837"/>
              <a:chExt cx="2286000" cy="2015252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931025" y="3158837"/>
                <a:ext cx="1463040" cy="735092"/>
                <a:chOff x="6400800" y="3474720"/>
                <a:chExt cx="1463040" cy="735092"/>
              </a:xfrm>
            </p:grpSpPr>
            <p:sp>
              <p:nvSpPr>
                <p:cNvPr id="15" name="TextBox 14"/>
                <p:cNvSpPr txBox="1"/>
                <p:nvPr/>
              </p:nvSpPr>
              <p:spPr>
                <a:xfrm>
                  <a:off x="7315200" y="3474720"/>
                  <a:ext cx="548640" cy="369332"/>
                </a:xfrm>
                <a:prstGeom prst="rect">
                  <a:avLst/>
                </a:prstGeom>
                <a:solidFill>
                  <a:srgbClr val="D6D6F5"/>
                </a:solidFill>
                <a:ln w="25400"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endParaRP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7315200" y="3840480"/>
                  <a:ext cx="548640" cy="369332"/>
                </a:xfrm>
                <a:prstGeom prst="rect">
                  <a:avLst/>
                </a:prstGeom>
                <a:solidFill>
                  <a:srgbClr val="D6D6F5"/>
                </a:solidFill>
                <a:ln w="25400"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6400800" y="384048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square" lIns="45720" tIns="0" rIns="45720" bIns="0" rtlCol="0" anchor="ctr" anchorCtr="0">
                  <a:noAutofit/>
                </a:bodyPr>
                <a:lstStyle/>
                <a:p>
                  <a:pPr algn="r"/>
                  <a:r>
                    <a:rPr lang="en-US" dirty="0">
                      <a:latin typeface="Calibri" panose="020F0502020204030204" pitchFamily="34" charset="0"/>
                      <a:ea typeface="CMU Bright" panose="02000603000000000000" pitchFamily="2" charset="0"/>
                      <a:cs typeface="Calibri" panose="020F0502020204030204" pitchFamily="34" charset="0"/>
                    </a:rPr>
                    <a:t>next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00800" y="347472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square" lIns="45720" tIns="0" rIns="45720" bIns="0" rtlCol="0" anchor="ctr" anchorCtr="0">
                  <a:noAutofit/>
                </a:bodyPr>
                <a:lstStyle/>
                <a:p>
                  <a:pPr algn="r"/>
                  <a:r>
                    <a:rPr lang="en-US" dirty="0">
                      <a:latin typeface="Calibri" panose="020F0502020204030204" pitchFamily="34" charset="0"/>
                      <a:ea typeface="CMU Bright" panose="02000603000000000000" pitchFamily="2" charset="0"/>
                      <a:cs typeface="Calibri" panose="020F0502020204030204" pitchFamily="34" charset="0"/>
                    </a:rPr>
                    <a:t>element</a:t>
                  </a:r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931025" y="4438997"/>
                <a:ext cx="1463040" cy="735092"/>
                <a:chOff x="6400800" y="3474720"/>
                <a:chExt cx="1463040" cy="735092"/>
              </a:xfrm>
            </p:grpSpPr>
            <p:sp>
              <p:nvSpPr>
                <p:cNvPr id="11" name="TextBox 10"/>
                <p:cNvSpPr txBox="1"/>
                <p:nvPr/>
              </p:nvSpPr>
              <p:spPr>
                <a:xfrm>
                  <a:off x="7315200" y="3474720"/>
                  <a:ext cx="548640" cy="369332"/>
                </a:xfrm>
                <a:prstGeom prst="rect">
                  <a:avLst/>
                </a:prstGeom>
                <a:solidFill>
                  <a:srgbClr val="D6D6F5"/>
                </a:solidFill>
                <a:ln w="25400"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endParaRP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7315200" y="3840480"/>
                  <a:ext cx="548640" cy="369332"/>
                </a:xfrm>
                <a:prstGeom prst="rect">
                  <a:avLst/>
                </a:prstGeom>
                <a:solidFill>
                  <a:srgbClr val="D6D6F5"/>
                </a:solidFill>
                <a:ln w="25400"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6400800" y="384048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square" lIns="45720" tIns="0" rIns="45720" bIns="0" rtlCol="0" anchor="ctr" anchorCtr="0">
                  <a:noAutofit/>
                </a:bodyPr>
                <a:lstStyle/>
                <a:p>
                  <a:pPr algn="r"/>
                  <a:r>
                    <a:rPr lang="en-US" dirty="0">
                      <a:latin typeface="Calibri" panose="020F0502020204030204" pitchFamily="34" charset="0"/>
                      <a:ea typeface="CMU Bright" panose="02000603000000000000" pitchFamily="2" charset="0"/>
                      <a:cs typeface="Calibri" panose="020F0502020204030204" pitchFamily="34" charset="0"/>
                    </a:rPr>
                    <a:t>next</a:t>
                  </a: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6400800" y="347472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square" lIns="45720" tIns="0" rIns="45720" bIns="0" rtlCol="0" anchor="ctr" anchorCtr="0">
                  <a:noAutofit/>
                </a:bodyPr>
                <a:lstStyle/>
                <a:p>
                  <a:pPr algn="r"/>
                  <a:r>
                    <a:rPr lang="en-US" dirty="0">
                      <a:latin typeface="Calibri" panose="020F0502020204030204" pitchFamily="34" charset="0"/>
                      <a:ea typeface="CMU Bright" panose="02000603000000000000" pitchFamily="2" charset="0"/>
                      <a:cs typeface="Calibri" panose="020F0502020204030204" pitchFamily="34" charset="0"/>
                    </a:rPr>
                    <a:t>element</a:t>
                  </a:r>
                </a:p>
              </p:txBody>
            </p:sp>
          </p:grpSp>
          <p:cxnSp>
            <p:nvCxnSpPr>
              <p:cNvPr id="8" name="Straight Connector 7"/>
              <p:cNvCxnSpPr/>
              <p:nvPr/>
            </p:nvCxnSpPr>
            <p:spPr bwMode="auto">
              <a:xfrm flipH="1">
                <a:off x="2119745" y="3341717"/>
                <a:ext cx="1097280" cy="0"/>
              </a:xfrm>
              <a:prstGeom prst="line">
                <a:avLst/>
              </a:prstGeom>
              <a:noFill/>
              <a:ln w="31750" cap="flat" cmpd="sng" algn="ctr">
                <a:solidFill>
                  <a:schemeClr val="bg1"/>
                </a:solidFill>
                <a:prstDash val="solid"/>
                <a:round/>
                <a:headEnd type="triangle" w="med" len="med"/>
                <a:tailEnd type="oval" w="med" len="med"/>
              </a:ln>
              <a:effectLst>
                <a:glow rad="25400">
                  <a:schemeClr val="tx1"/>
                </a:glow>
              </a:effectLst>
            </p:spPr>
          </p:cxnSp>
          <p:cxnSp>
            <p:nvCxnSpPr>
              <p:cNvPr id="9" name="Straight Connector 8"/>
              <p:cNvCxnSpPr/>
              <p:nvPr/>
            </p:nvCxnSpPr>
            <p:spPr bwMode="auto">
              <a:xfrm flipH="1">
                <a:off x="2119745" y="4621877"/>
                <a:ext cx="1097280" cy="0"/>
              </a:xfrm>
              <a:prstGeom prst="line">
                <a:avLst/>
              </a:prstGeom>
              <a:noFill/>
              <a:ln w="31750" cap="flat" cmpd="sng" algn="ctr">
                <a:solidFill>
                  <a:schemeClr val="bg1"/>
                </a:solidFill>
                <a:prstDash val="solid"/>
                <a:round/>
                <a:headEnd type="triangle" w="med" len="med"/>
                <a:tailEnd type="oval" w="med" len="med"/>
              </a:ln>
              <a:effectLst>
                <a:glow rad="25400">
                  <a:schemeClr val="tx1"/>
                </a:glow>
              </a:effectLst>
            </p:spPr>
          </p:cxnSp>
          <p:sp>
            <p:nvSpPr>
              <p:cNvPr id="10" name="Freeform 9"/>
              <p:cNvSpPr/>
              <p:nvPr/>
            </p:nvSpPr>
            <p:spPr bwMode="auto">
              <a:xfrm>
                <a:off x="1690234" y="3707476"/>
                <a:ext cx="903336" cy="753687"/>
              </a:xfrm>
              <a:custGeom>
                <a:avLst/>
                <a:gdLst>
                  <a:gd name="connsiteX0" fmla="*/ 426739 w 903336"/>
                  <a:gd name="connsiteY0" fmla="*/ 0 h 753687"/>
                  <a:gd name="connsiteX1" fmla="*/ 665038 w 903336"/>
                  <a:gd name="connsiteY1" fmla="*/ 27709 h 753687"/>
                  <a:gd name="connsiteX2" fmla="*/ 681663 w 903336"/>
                  <a:gd name="connsiteY2" fmla="*/ 33250 h 753687"/>
                  <a:gd name="connsiteX3" fmla="*/ 703830 w 903336"/>
                  <a:gd name="connsiteY3" fmla="*/ 38792 h 753687"/>
                  <a:gd name="connsiteX4" fmla="*/ 737081 w 903336"/>
                  <a:gd name="connsiteY4" fmla="*/ 49876 h 753687"/>
                  <a:gd name="connsiteX5" fmla="*/ 753707 w 903336"/>
                  <a:gd name="connsiteY5" fmla="*/ 55418 h 753687"/>
                  <a:gd name="connsiteX6" fmla="*/ 814667 w 903336"/>
                  <a:gd name="connsiteY6" fmla="*/ 72043 h 753687"/>
                  <a:gd name="connsiteX7" fmla="*/ 847918 w 903336"/>
                  <a:gd name="connsiteY7" fmla="*/ 99752 h 753687"/>
                  <a:gd name="connsiteX8" fmla="*/ 870085 w 903336"/>
                  <a:gd name="connsiteY8" fmla="*/ 138545 h 753687"/>
                  <a:gd name="connsiteX9" fmla="*/ 881169 w 903336"/>
                  <a:gd name="connsiteY9" fmla="*/ 155170 h 753687"/>
                  <a:gd name="connsiteX10" fmla="*/ 892252 w 903336"/>
                  <a:gd name="connsiteY10" fmla="*/ 188421 h 753687"/>
                  <a:gd name="connsiteX11" fmla="*/ 903336 w 903336"/>
                  <a:gd name="connsiteY11" fmla="*/ 238298 h 753687"/>
                  <a:gd name="connsiteX12" fmla="*/ 897794 w 903336"/>
                  <a:gd name="connsiteY12" fmla="*/ 310341 h 753687"/>
                  <a:gd name="connsiteX13" fmla="*/ 886710 w 903336"/>
                  <a:gd name="connsiteY13" fmla="*/ 326967 h 753687"/>
                  <a:gd name="connsiteX14" fmla="*/ 809125 w 903336"/>
                  <a:gd name="connsiteY14" fmla="*/ 371301 h 753687"/>
                  <a:gd name="connsiteX15" fmla="*/ 753707 w 903336"/>
                  <a:gd name="connsiteY15" fmla="*/ 399010 h 753687"/>
                  <a:gd name="connsiteX16" fmla="*/ 703830 w 903336"/>
                  <a:gd name="connsiteY16" fmla="*/ 410094 h 753687"/>
                  <a:gd name="connsiteX17" fmla="*/ 687205 w 903336"/>
                  <a:gd name="connsiteY17" fmla="*/ 415636 h 753687"/>
                  <a:gd name="connsiteX18" fmla="*/ 642870 w 903336"/>
                  <a:gd name="connsiteY18" fmla="*/ 426720 h 753687"/>
                  <a:gd name="connsiteX19" fmla="*/ 620703 w 903336"/>
                  <a:gd name="connsiteY19" fmla="*/ 432261 h 753687"/>
                  <a:gd name="connsiteX20" fmla="*/ 576369 w 903336"/>
                  <a:gd name="connsiteY20" fmla="*/ 437803 h 753687"/>
                  <a:gd name="connsiteX21" fmla="*/ 532034 w 903336"/>
                  <a:gd name="connsiteY21" fmla="*/ 448887 h 753687"/>
                  <a:gd name="connsiteX22" fmla="*/ 504325 w 903336"/>
                  <a:gd name="connsiteY22" fmla="*/ 454429 h 753687"/>
                  <a:gd name="connsiteX23" fmla="*/ 459990 w 903336"/>
                  <a:gd name="connsiteY23" fmla="*/ 465512 h 753687"/>
                  <a:gd name="connsiteX24" fmla="*/ 426739 w 903336"/>
                  <a:gd name="connsiteY24" fmla="*/ 471054 h 753687"/>
                  <a:gd name="connsiteX25" fmla="*/ 349154 w 903336"/>
                  <a:gd name="connsiteY25" fmla="*/ 482138 h 753687"/>
                  <a:gd name="connsiteX26" fmla="*/ 321445 w 903336"/>
                  <a:gd name="connsiteY26" fmla="*/ 487680 h 753687"/>
                  <a:gd name="connsiteX27" fmla="*/ 249401 w 903336"/>
                  <a:gd name="connsiteY27" fmla="*/ 498763 h 753687"/>
                  <a:gd name="connsiteX28" fmla="*/ 205067 w 903336"/>
                  <a:gd name="connsiteY28" fmla="*/ 509847 h 753687"/>
                  <a:gd name="connsiteX29" fmla="*/ 188441 w 903336"/>
                  <a:gd name="connsiteY29" fmla="*/ 520930 h 753687"/>
                  <a:gd name="connsiteX30" fmla="*/ 171816 w 903336"/>
                  <a:gd name="connsiteY30" fmla="*/ 526472 h 753687"/>
                  <a:gd name="connsiteX31" fmla="*/ 121939 w 903336"/>
                  <a:gd name="connsiteY31" fmla="*/ 537556 h 753687"/>
                  <a:gd name="connsiteX32" fmla="*/ 99772 w 903336"/>
                  <a:gd name="connsiteY32" fmla="*/ 543098 h 753687"/>
                  <a:gd name="connsiteX33" fmla="*/ 77605 w 903336"/>
                  <a:gd name="connsiteY33" fmla="*/ 554181 h 753687"/>
                  <a:gd name="connsiteX34" fmla="*/ 60979 w 903336"/>
                  <a:gd name="connsiteY34" fmla="*/ 559723 h 753687"/>
                  <a:gd name="connsiteX35" fmla="*/ 44354 w 903336"/>
                  <a:gd name="connsiteY35" fmla="*/ 570807 h 753687"/>
                  <a:gd name="connsiteX36" fmla="*/ 11103 w 903336"/>
                  <a:gd name="connsiteY36" fmla="*/ 604058 h 753687"/>
                  <a:gd name="connsiteX37" fmla="*/ 19 w 903336"/>
                  <a:gd name="connsiteY37" fmla="*/ 642850 h 753687"/>
                  <a:gd name="connsiteX38" fmla="*/ 22187 w 903336"/>
                  <a:gd name="connsiteY38" fmla="*/ 698269 h 753687"/>
                  <a:gd name="connsiteX39" fmla="*/ 55438 w 903336"/>
                  <a:gd name="connsiteY39" fmla="*/ 731520 h 753687"/>
                  <a:gd name="connsiteX40" fmla="*/ 72063 w 903336"/>
                  <a:gd name="connsiteY40" fmla="*/ 748145 h 753687"/>
                  <a:gd name="connsiteX41" fmla="*/ 88689 w 903336"/>
                  <a:gd name="connsiteY41" fmla="*/ 753687 h 7536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903336" h="753687">
                    <a:moveTo>
                      <a:pt x="426739" y="0"/>
                    </a:moveTo>
                    <a:cubicBezTo>
                      <a:pt x="489246" y="6466"/>
                      <a:pt x="594379" y="15240"/>
                      <a:pt x="665038" y="27709"/>
                    </a:cubicBezTo>
                    <a:cubicBezTo>
                      <a:pt x="670790" y="28724"/>
                      <a:pt x="676046" y="31645"/>
                      <a:pt x="681663" y="33250"/>
                    </a:cubicBezTo>
                    <a:cubicBezTo>
                      <a:pt x="688986" y="35342"/>
                      <a:pt x="696535" y="36603"/>
                      <a:pt x="703830" y="38792"/>
                    </a:cubicBezTo>
                    <a:cubicBezTo>
                      <a:pt x="715020" y="42149"/>
                      <a:pt x="725997" y="46181"/>
                      <a:pt x="737081" y="49876"/>
                    </a:cubicBezTo>
                    <a:cubicBezTo>
                      <a:pt x="742623" y="51723"/>
                      <a:pt x="748040" y="54001"/>
                      <a:pt x="753707" y="55418"/>
                    </a:cubicBezTo>
                    <a:cubicBezTo>
                      <a:pt x="803708" y="67918"/>
                      <a:pt x="783590" y="61684"/>
                      <a:pt x="814667" y="72043"/>
                    </a:cubicBezTo>
                    <a:cubicBezTo>
                      <a:pt x="831011" y="82940"/>
                      <a:pt x="834586" y="83754"/>
                      <a:pt x="847918" y="99752"/>
                    </a:cubicBezTo>
                    <a:cubicBezTo>
                      <a:pt x="860188" y="114476"/>
                      <a:pt x="860234" y="121306"/>
                      <a:pt x="870085" y="138545"/>
                    </a:cubicBezTo>
                    <a:cubicBezTo>
                      <a:pt x="873390" y="144328"/>
                      <a:pt x="877474" y="149628"/>
                      <a:pt x="881169" y="155170"/>
                    </a:cubicBezTo>
                    <a:cubicBezTo>
                      <a:pt x="884863" y="166254"/>
                      <a:pt x="890331" y="176897"/>
                      <a:pt x="892252" y="188421"/>
                    </a:cubicBezTo>
                    <a:cubicBezTo>
                      <a:pt x="898754" y="227434"/>
                      <a:pt x="894241" y="211012"/>
                      <a:pt x="903336" y="238298"/>
                    </a:cubicBezTo>
                    <a:cubicBezTo>
                      <a:pt x="901489" y="262312"/>
                      <a:pt x="902233" y="286668"/>
                      <a:pt x="897794" y="310341"/>
                    </a:cubicBezTo>
                    <a:cubicBezTo>
                      <a:pt x="896566" y="316888"/>
                      <a:pt x="891723" y="322581"/>
                      <a:pt x="886710" y="326967"/>
                    </a:cubicBezTo>
                    <a:cubicBezTo>
                      <a:pt x="865823" y="345243"/>
                      <a:pt x="832987" y="359370"/>
                      <a:pt x="809125" y="371301"/>
                    </a:cubicBezTo>
                    <a:lnTo>
                      <a:pt x="753707" y="399010"/>
                    </a:lnTo>
                    <a:cubicBezTo>
                      <a:pt x="734664" y="402819"/>
                      <a:pt x="722089" y="404877"/>
                      <a:pt x="703830" y="410094"/>
                    </a:cubicBezTo>
                    <a:cubicBezTo>
                      <a:pt x="698213" y="411699"/>
                      <a:pt x="692841" y="414099"/>
                      <a:pt x="687205" y="415636"/>
                    </a:cubicBezTo>
                    <a:cubicBezTo>
                      <a:pt x="672509" y="419644"/>
                      <a:pt x="657648" y="423026"/>
                      <a:pt x="642870" y="426720"/>
                    </a:cubicBezTo>
                    <a:cubicBezTo>
                      <a:pt x="635481" y="428567"/>
                      <a:pt x="628261" y="431316"/>
                      <a:pt x="620703" y="432261"/>
                    </a:cubicBezTo>
                    <a:cubicBezTo>
                      <a:pt x="605925" y="434108"/>
                      <a:pt x="591007" y="435058"/>
                      <a:pt x="576369" y="437803"/>
                    </a:cubicBezTo>
                    <a:cubicBezTo>
                      <a:pt x="561397" y="440610"/>
                      <a:pt x="546971" y="445899"/>
                      <a:pt x="532034" y="448887"/>
                    </a:cubicBezTo>
                    <a:cubicBezTo>
                      <a:pt x="522798" y="450734"/>
                      <a:pt x="513503" y="452311"/>
                      <a:pt x="504325" y="454429"/>
                    </a:cubicBezTo>
                    <a:cubicBezTo>
                      <a:pt x="489482" y="457854"/>
                      <a:pt x="475016" y="463008"/>
                      <a:pt x="459990" y="465512"/>
                    </a:cubicBezTo>
                    <a:lnTo>
                      <a:pt x="426739" y="471054"/>
                    </a:lnTo>
                    <a:cubicBezTo>
                      <a:pt x="400904" y="474929"/>
                      <a:pt x="374771" y="477014"/>
                      <a:pt x="349154" y="482138"/>
                    </a:cubicBezTo>
                    <a:cubicBezTo>
                      <a:pt x="339918" y="483985"/>
                      <a:pt x="330736" y="486132"/>
                      <a:pt x="321445" y="487680"/>
                    </a:cubicBezTo>
                    <a:cubicBezTo>
                      <a:pt x="297478" y="491674"/>
                      <a:pt x="273269" y="494217"/>
                      <a:pt x="249401" y="498763"/>
                    </a:cubicBezTo>
                    <a:cubicBezTo>
                      <a:pt x="234437" y="501613"/>
                      <a:pt x="205067" y="509847"/>
                      <a:pt x="205067" y="509847"/>
                    </a:cubicBezTo>
                    <a:cubicBezTo>
                      <a:pt x="199525" y="513541"/>
                      <a:pt x="194398" y="517951"/>
                      <a:pt x="188441" y="520930"/>
                    </a:cubicBezTo>
                    <a:cubicBezTo>
                      <a:pt x="183216" y="523542"/>
                      <a:pt x="177433" y="524867"/>
                      <a:pt x="171816" y="526472"/>
                    </a:cubicBezTo>
                    <a:cubicBezTo>
                      <a:pt x="148163" y="533230"/>
                      <a:pt x="147654" y="531842"/>
                      <a:pt x="121939" y="537556"/>
                    </a:cubicBezTo>
                    <a:cubicBezTo>
                      <a:pt x="114504" y="539208"/>
                      <a:pt x="106903" y="540424"/>
                      <a:pt x="99772" y="543098"/>
                    </a:cubicBezTo>
                    <a:cubicBezTo>
                      <a:pt x="92037" y="545999"/>
                      <a:pt x="85198" y="550927"/>
                      <a:pt x="77605" y="554181"/>
                    </a:cubicBezTo>
                    <a:cubicBezTo>
                      <a:pt x="72236" y="556482"/>
                      <a:pt x="66521" y="557876"/>
                      <a:pt x="60979" y="559723"/>
                    </a:cubicBezTo>
                    <a:cubicBezTo>
                      <a:pt x="55437" y="563418"/>
                      <a:pt x="49332" y="566382"/>
                      <a:pt x="44354" y="570807"/>
                    </a:cubicBezTo>
                    <a:cubicBezTo>
                      <a:pt x="32639" y="581221"/>
                      <a:pt x="11103" y="604058"/>
                      <a:pt x="11103" y="604058"/>
                    </a:cubicBezTo>
                    <a:cubicBezTo>
                      <a:pt x="8871" y="610755"/>
                      <a:pt x="-478" y="637382"/>
                      <a:pt x="19" y="642850"/>
                    </a:cubicBezTo>
                    <a:cubicBezTo>
                      <a:pt x="1703" y="661373"/>
                      <a:pt x="9205" y="683664"/>
                      <a:pt x="22187" y="698269"/>
                    </a:cubicBezTo>
                    <a:cubicBezTo>
                      <a:pt x="32601" y="709984"/>
                      <a:pt x="44354" y="720436"/>
                      <a:pt x="55438" y="731520"/>
                    </a:cubicBezTo>
                    <a:cubicBezTo>
                      <a:pt x="60980" y="737062"/>
                      <a:pt x="64628" y="745667"/>
                      <a:pt x="72063" y="748145"/>
                    </a:cubicBezTo>
                    <a:lnTo>
                      <a:pt x="88689" y="753687"/>
                    </a:lnTo>
                  </a:path>
                </a:pathLst>
              </a:custGeom>
              <a:noFill/>
              <a:ln w="31750" cap="flat" cmpd="sng" algn="ctr">
                <a:solidFill>
                  <a:srgbClr val="FFC000"/>
                </a:solidFill>
                <a:prstDash val="solid"/>
                <a:round/>
                <a:headEnd type="oval" w="med" len="med"/>
                <a:tailEnd type="triangle" w="med" len="med"/>
              </a:ln>
              <a:effectLst>
                <a:glow rad="25400">
                  <a:schemeClr val="tx1"/>
                </a:glo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3200400" y="3291840"/>
              <a:ext cx="4114800" cy="369332"/>
              <a:chOff x="3682538" y="3291840"/>
              <a:chExt cx="4114800" cy="369332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6882938" y="329184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.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7340138" y="329184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\0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968538" y="329184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y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6425738" y="329184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e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054138" y="329184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 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511338" y="329184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b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4139738" y="329184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y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4596938" y="329184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e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3682538" y="329184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B</a:t>
                </a:r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3200400" y="4572000"/>
              <a:ext cx="4572000" cy="372236"/>
              <a:chOff x="3749040" y="5029200"/>
              <a:chExt cx="4572000" cy="372236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7406640" y="5032104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!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863840" y="502920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\0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6492240" y="5032104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r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949440" y="5032104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e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577840" y="5032104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h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6035040" y="5032104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e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663440" y="5032104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 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120640" y="5032104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t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4206240" y="502920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i</a:t>
                </a: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3749040" y="5029200"/>
                <a:ext cx="45720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ourier New" panose="02070309020205020404" pitchFamily="49" charset="0"/>
                    <a:ea typeface="CMU Bright" panose="02000603000000000000" pitchFamily="2" charset="0"/>
                    <a:cs typeface="Courier New" panose="02070309020205020404" pitchFamily="49" charset="0"/>
                  </a:rPr>
                  <a:t>H</a:t>
                </a: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1828800" y="2011680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480560" y="200877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384473" y="200877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82880" y="2012348"/>
              <a:ext cx="1645920" cy="365760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noAutofit/>
            </a:bodyPr>
            <a:lstStyle/>
            <a:p>
              <a:pPr algn="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(main) list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834640" y="2006327"/>
              <a:ext cx="1645920" cy="365760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noAutofit/>
            </a:bodyPr>
            <a:lstStyle/>
            <a:p>
              <a:pPr algn="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(main) goodbye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741324" y="2005872"/>
              <a:ext cx="1645920" cy="365760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noAutofit/>
            </a:bodyPr>
            <a:lstStyle/>
            <a:p>
              <a:pPr algn="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(main) hello</a:t>
              </a:r>
            </a:p>
          </p:txBody>
        </p:sp>
        <p:sp>
          <p:nvSpPr>
            <p:cNvPr id="51" name="Freeform 50"/>
            <p:cNvSpPr/>
            <p:nvPr/>
          </p:nvSpPr>
          <p:spPr bwMode="auto">
            <a:xfrm>
              <a:off x="1634836" y="2194560"/>
              <a:ext cx="471055" cy="1202574"/>
            </a:xfrm>
            <a:custGeom>
              <a:avLst/>
              <a:gdLst>
                <a:gd name="connsiteX0" fmla="*/ 471055 w 471055"/>
                <a:gd name="connsiteY0" fmla="*/ 0 h 1202574"/>
                <a:gd name="connsiteX1" fmla="*/ 260466 w 471055"/>
                <a:gd name="connsiteY1" fmla="*/ 227214 h 1202574"/>
                <a:gd name="connsiteX2" fmla="*/ 199506 w 471055"/>
                <a:gd name="connsiteY2" fmla="*/ 326967 h 1202574"/>
                <a:gd name="connsiteX3" fmla="*/ 121920 w 471055"/>
                <a:gd name="connsiteY3" fmla="*/ 448887 h 1202574"/>
                <a:gd name="connsiteX4" fmla="*/ 110837 w 471055"/>
                <a:gd name="connsiteY4" fmla="*/ 471054 h 1202574"/>
                <a:gd name="connsiteX5" fmla="*/ 88669 w 471055"/>
                <a:gd name="connsiteY5" fmla="*/ 526472 h 1202574"/>
                <a:gd name="connsiteX6" fmla="*/ 66502 w 471055"/>
                <a:gd name="connsiteY6" fmla="*/ 570807 h 1202574"/>
                <a:gd name="connsiteX7" fmla="*/ 49877 w 471055"/>
                <a:gd name="connsiteY7" fmla="*/ 615141 h 1202574"/>
                <a:gd name="connsiteX8" fmla="*/ 27709 w 471055"/>
                <a:gd name="connsiteY8" fmla="*/ 692727 h 1202574"/>
                <a:gd name="connsiteX9" fmla="*/ 11084 w 471055"/>
                <a:gd name="connsiteY9" fmla="*/ 748145 h 1202574"/>
                <a:gd name="connsiteX10" fmla="*/ 0 w 471055"/>
                <a:gd name="connsiteY10" fmla="*/ 831272 h 1202574"/>
                <a:gd name="connsiteX11" fmla="*/ 5542 w 471055"/>
                <a:gd name="connsiteY11" fmla="*/ 919941 h 1202574"/>
                <a:gd name="connsiteX12" fmla="*/ 16626 w 471055"/>
                <a:gd name="connsiteY12" fmla="*/ 964276 h 1202574"/>
                <a:gd name="connsiteX13" fmla="*/ 27709 w 471055"/>
                <a:gd name="connsiteY13" fmla="*/ 1025236 h 1202574"/>
                <a:gd name="connsiteX14" fmla="*/ 38793 w 471055"/>
                <a:gd name="connsiteY14" fmla="*/ 1047403 h 1202574"/>
                <a:gd name="connsiteX15" fmla="*/ 49877 w 471055"/>
                <a:gd name="connsiteY15" fmla="*/ 1075112 h 1202574"/>
                <a:gd name="connsiteX16" fmla="*/ 60960 w 471055"/>
                <a:gd name="connsiteY16" fmla="*/ 1091738 h 1202574"/>
                <a:gd name="connsiteX17" fmla="*/ 77586 w 471055"/>
                <a:gd name="connsiteY17" fmla="*/ 1119447 h 1202574"/>
                <a:gd name="connsiteX18" fmla="*/ 94211 w 471055"/>
                <a:gd name="connsiteY18" fmla="*/ 1136072 h 1202574"/>
                <a:gd name="connsiteX19" fmla="*/ 110837 w 471055"/>
                <a:gd name="connsiteY19" fmla="*/ 1163781 h 1202574"/>
                <a:gd name="connsiteX20" fmla="*/ 127462 w 471055"/>
                <a:gd name="connsiteY20" fmla="*/ 1180407 h 1202574"/>
                <a:gd name="connsiteX21" fmla="*/ 144088 w 471055"/>
                <a:gd name="connsiteY21" fmla="*/ 1202574 h 1202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71055" h="1202574">
                  <a:moveTo>
                    <a:pt x="471055" y="0"/>
                  </a:moveTo>
                  <a:cubicBezTo>
                    <a:pt x="276474" y="217472"/>
                    <a:pt x="357988" y="154074"/>
                    <a:pt x="260466" y="227214"/>
                  </a:cubicBezTo>
                  <a:cubicBezTo>
                    <a:pt x="240146" y="260465"/>
                    <a:pt x="220831" y="294352"/>
                    <a:pt x="199506" y="326967"/>
                  </a:cubicBezTo>
                  <a:cubicBezTo>
                    <a:pt x="144714" y="410767"/>
                    <a:pt x="181337" y="330048"/>
                    <a:pt x="121920" y="448887"/>
                  </a:cubicBezTo>
                  <a:cubicBezTo>
                    <a:pt x="118226" y="456276"/>
                    <a:pt x="114091" y="463461"/>
                    <a:pt x="110837" y="471054"/>
                  </a:cubicBezTo>
                  <a:cubicBezTo>
                    <a:pt x="103000" y="489341"/>
                    <a:pt x="97566" y="508677"/>
                    <a:pt x="88669" y="526472"/>
                  </a:cubicBezTo>
                  <a:cubicBezTo>
                    <a:pt x="81280" y="541250"/>
                    <a:pt x="70509" y="554778"/>
                    <a:pt x="66502" y="570807"/>
                  </a:cubicBezTo>
                  <a:cubicBezTo>
                    <a:pt x="58956" y="600988"/>
                    <a:pt x="64366" y="586162"/>
                    <a:pt x="49877" y="615141"/>
                  </a:cubicBezTo>
                  <a:cubicBezTo>
                    <a:pt x="37173" y="678661"/>
                    <a:pt x="47218" y="653710"/>
                    <a:pt x="27709" y="692727"/>
                  </a:cubicBezTo>
                  <a:cubicBezTo>
                    <a:pt x="13317" y="764695"/>
                    <a:pt x="32954" y="675249"/>
                    <a:pt x="11084" y="748145"/>
                  </a:cubicBezTo>
                  <a:cubicBezTo>
                    <a:pt x="4197" y="771102"/>
                    <a:pt x="1955" y="811728"/>
                    <a:pt x="0" y="831272"/>
                  </a:cubicBezTo>
                  <a:cubicBezTo>
                    <a:pt x="1847" y="860828"/>
                    <a:pt x="2734" y="890460"/>
                    <a:pt x="5542" y="919941"/>
                  </a:cubicBezTo>
                  <a:cubicBezTo>
                    <a:pt x="9534" y="961854"/>
                    <a:pt x="9777" y="933458"/>
                    <a:pt x="16626" y="964276"/>
                  </a:cubicBezTo>
                  <a:cubicBezTo>
                    <a:pt x="18484" y="972637"/>
                    <a:pt x="24351" y="1015162"/>
                    <a:pt x="27709" y="1025236"/>
                  </a:cubicBezTo>
                  <a:cubicBezTo>
                    <a:pt x="30321" y="1033073"/>
                    <a:pt x="35438" y="1039854"/>
                    <a:pt x="38793" y="1047403"/>
                  </a:cubicBezTo>
                  <a:cubicBezTo>
                    <a:pt x="42833" y="1056493"/>
                    <a:pt x="45428" y="1066214"/>
                    <a:pt x="49877" y="1075112"/>
                  </a:cubicBezTo>
                  <a:cubicBezTo>
                    <a:pt x="52856" y="1081069"/>
                    <a:pt x="57430" y="1086090"/>
                    <a:pt x="60960" y="1091738"/>
                  </a:cubicBezTo>
                  <a:cubicBezTo>
                    <a:pt x="66669" y="1100872"/>
                    <a:pt x="71123" y="1110830"/>
                    <a:pt x="77586" y="1119447"/>
                  </a:cubicBezTo>
                  <a:cubicBezTo>
                    <a:pt x="82288" y="1125717"/>
                    <a:pt x="89509" y="1129802"/>
                    <a:pt x="94211" y="1136072"/>
                  </a:cubicBezTo>
                  <a:cubicBezTo>
                    <a:pt x="100674" y="1144689"/>
                    <a:pt x="104374" y="1155164"/>
                    <a:pt x="110837" y="1163781"/>
                  </a:cubicBezTo>
                  <a:cubicBezTo>
                    <a:pt x="115539" y="1170051"/>
                    <a:pt x="122445" y="1174386"/>
                    <a:pt x="127462" y="1180407"/>
                  </a:cubicBezTo>
                  <a:cubicBezTo>
                    <a:pt x="158788" y="1217999"/>
                    <a:pt x="126465" y="1184951"/>
                    <a:pt x="144088" y="1202574"/>
                  </a:cubicBezTo>
                </a:path>
              </a:pathLst>
            </a:custGeom>
            <a:noFill/>
            <a:ln w="31750" cap="flat" cmpd="sng" algn="ctr">
              <a:solidFill>
                <a:srgbClr val="FFC000"/>
              </a:solidFill>
              <a:prstDash val="solid"/>
              <a:round/>
              <a:headEnd type="oval" w="med" len="med"/>
              <a:tailEnd type="triangle" w="med" len="med"/>
            </a:ln>
            <a:effectLst>
              <a:glow rad="25400">
                <a:schemeClr val="tx1"/>
              </a:glo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53" name="Freeform 52"/>
            <p:cNvSpPr/>
            <p:nvPr/>
          </p:nvSpPr>
          <p:spPr bwMode="auto">
            <a:xfrm>
              <a:off x="3092335" y="2194560"/>
              <a:ext cx="1668590" cy="1097280"/>
            </a:xfrm>
            <a:custGeom>
              <a:avLst/>
              <a:gdLst>
                <a:gd name="connsiteX0" fmla="*/ 1657003 w 1668590"/>
                <a:gd name="connsiteY0" fmla="*/ 0 h 1097280"/>
                <a:gd name="connsiteX1" fmla="*/ 1668087 w 1668590"/>
                <a:gd name="connsiteY1" fmla="*/ 166255 h 1097280"/>
                <a:gd name="connsiteX2" fmla="*/ 1634836 w 1668590"/>
                <a:gd name="connsiteY2" fmla="*/ 426720 h 1097280"/>
                <a:gd name="connsiteX3" fmla="*/ 1629294 w 1668590"/>
                <a:gd name="connsiteY3" fmla="*/ 443346 h 1097280"/>
                <a:gd name="connsiteX4" fmla="*/ 1579418 w 1668590"/>
                <a:gd name="connsiteY4" fmla="*/ 493222 h 1097280"/>
                <a:gd name="connsiteX5" fmla="*/ 1562792 w 1668590"/>
                <a:gd name="connsiteY5" fmla="*/ 504306 h 1097280"/>
                <a:gd name="connsiteX6" fmla="*/ 1546167 w 1668590"/>
                <a:gd name="connsiteY6" fmla="*/ 520931 h 1097280"/>
                <a:gd name="connsiteX7" fmla="*/ 1507374 w 1668590"/>
                <a:gd name="connsiteY7" fmla="*/ 548640 h 1097280"/>
                <a:gd name="connsiteX8" fmla="*/ 1485207 w 1668590"/>
                <a:gd name="connsiteY8" fmla="*/ 565266 h 1097280"/>
                <a:gd name="connsiteX9" fmla="*/ 1468581 w 1668590"/>
                <a:gd name="connsiteY9" fmla="*/ 570807 h 1097280"/>
                <a:gd name="connsiteX10" fmla="*/ 1402080 w 1668590"/>
                <a:gd name="connsiteY10" fmla="*/ 592975 h 1097280"/>
                <a:gd name="connsiteX11" fmla="*/ 1379912 w 1668590"/>
                <a:gd name="connsiteY11" fmla="*/ 598517 h 1097280"/>
                <a:gd name="connsiteX12" fmla="*/ 1341120 w 1668590"/>
                <a:gd name="connsiteY12" fmla="*/ 609600 h 1097280"/>
                <a:gd name="connsiteX13" fmla="*/ 1302327 w 1668590"/>
                <a:gd name="connsiteY13" fmla="*/ 615142 h 1097280"/>
                <a:gd name="connsiteX14" fmla="*/ 1280160 w 1668590"/>
                <a:gd name="connsiteY14" fmla="*/ 626226 h 1097280"/>
                <a:gd name="connsiteX15" fmla="*/ 1219200 w 1668590"/>
                <a:gd name="connsiteY15" fmla="*/ 642851 h 1097280"/>
                <a:gd name="connsiteX16" fmla="*/ 1169323 w 1668590"/>
                <a:gd name="connsiteY16" fmla="*/ 653935 h 1097280"/>
                <a:gd name="connsiteX17" fmla="*/ 1147156 w 1668590"/>
                <a:gd name="connsiteY17" fmla="*/ 659477 h 1097280"/>
                <a:gd name="connsiteX18" fmla="*/ 1119447 w 1668590"/>
                <a:gd name="connsiteY18" fmla="*/ 665018 h 1097280"/>
                <a:gd name="connsiteX19" fmla="*/ 1097280 w 1668590"/>
                <a:gd name="connsiteY19" fmla="*/ 670560 h 1097280"/>
                <a:gd name="connsiteX20" fmla="*/ 1047403 w 1668590"/>
                <a:gd name="connsiteY20" fmla="*/ 676102 h 1097280"/>
                <a:gd name="connsiteX21" fmla="*/ 931025 w 1668590"/>
                <a:gd name="connsiteY21" fmla="*/ 687186 h 1097280"/>
                <a:gd name="connsiteX22" fmla="*/ 881149 w 1668590"/>
                <a:gd name="connsiteY22" fmla="*/ 692727 h 1097280"/>
                <a:gd name="connsiteX23" fmla="*/ 792480 w 1668590"/>
                <a:gd name="connsiteY23" fmla="*/ 698269 h 1097280"/>
                <a:gd name="connsiteX24" fmla="*/ 742603 w 1668590"/>
                <a:gd name="connsiteY24" fmla="*/ 703811 h 1097280"/>
                <a:gd name="connsiteX25" fmla="*/ 587432 w 1668590"/>
                <a:gd name="connsiteY25" fmla="*/ 714895 h 1097280"/>
                <a:gd name="connsiteX26" fmla="*/ 493221 w 1668590"/>
                <a:gd name="connsiteY26" fmla="*/ 725978 h 1097280"/>
                <a:gd name="connsiteX27" fmla="*/ 448887 w 1668590"/>
                <a:gd name="connsiteY27" fmla="*/ 731520 h 1097280"/>
                <a:gd name="connsiteX28" fmla="*/ 376843 w 1668590"/>
                <a:gd name="connsiteY28" fmla="*/ 737062 h 1097280"/>
                <a:gd name="connsiteX29" fmla="*/ 243840 w 1668590"/>
                <a:gd name="connsiteY29" fmla="*/ 753687 h 1097280"/>
                <a:gd name="connsiteX30" fmla="*/ 188421 w 1668590"/>
                <a:gd name="connsiteY30" fmla="*/ 764771 h 1097280"/>
                <a:gd name="connsiteX31" fmla="*/ 171796 w 1668590"/>
                <a:gd name="connsiteY31" fmla="*/ 770313 h 1097280"/>
                <a:gd name="connsiteX32" fmla="*/ 155170 w 1668590"/>
                <a:gd name="connsiteY32" fmla="*/ 781397 h 1097280"/>
                <a:gd name="connsiteX33" fmla="*/ 99752 w 1668590"/>
                <a:gd name="connsiteY33" fmla="*/ 803564 h 1097280"/>
                <a:gd name="connsiteX34" fmla="*/ 55418 w 1668590"/>
                <a:gd name="connsiteY34" fmla="*/ 836815 h 1097280"/>
                <a:gd name="connsiteX35" fmla="*/ 27709 w 1668590"/>
                <a:gd name="connsiteY35" fmla="*/ 881149 h 1097280"/>
                <a:gd name="connsiteX36" fmla="*/ 11083 w 1668590"/>
                <a:gd name="connsiteY36" fmla="*/ 925484 h 1097280"/>
                <a:gd name="connsiteX37" fmla="*/ 0 w 1668590"/>
                <a:gd name="connsiteY37" fmla="*/ 953193 h 1097280"/>
                <a:gd name="connsiteX38" fmla="*/ 11083 w 1668590"/>
                <a:gd name="connsiteY38" fmla="*/ 986444 h 1097280"/>
                <a:gd name="connsiteX39" fmla="*/ 16625 w 1668590"/>
                <a:gd name="connsiteY39" fmla="*/ 1025237 h 1097280"/>
                <a:gd name="connsiteX40" fmla="*/ 33250 w 1668590"/>
                <a:gd name="connsiteY40" fmla="*/ 1052946 h 1097280"/>
                <a:gd name="connsiteX41" fmla="*/ 44334 w 1668590"/>
                <a:gd name="connsiteY41" fmla="*/ 1069571 h 1097280"/>
                <a:gd name="connsiteX42" fmla="*/ 88669 w 1668590"/>
                <a:gd name="connsiteY42" fmla="*/ 109728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668590" h="1097280">
                  <a:moveTo>
                    <a:pt x="1657003" y="0"/>
                  </a:moveTo>
                  <a:cubicBezTo>
                    <a:pt x="1660698" y="55418"/>
                    <a:pt x="1670968" y="110788"/>
                    <a:pt x="1668087" y="166255"/>
                  </a:cubicBezTo>
                  <a:cubicBezTo>
                    <a:pt x="1663546" y="253663"/>
                    <a:pt x="1646971" y="340039"/>
                    <a:pt x="1634836" y="426720"/>
                  </a:cubicBezTo>
                  <a:cubicBezTo>
                    <a:pt x="1634026" y="432505"/>
                    <a:pt x="1631907" y="438121"/>
                    <a:pt x="1629294" y="443346"/>
                  </a:cubicBezTo>
                  <a:cubicBezTo>
                    <a:pt x="1618478" y="464977"/>
                    <a:pt x="1598518" y="479580"/>
                    <a:pt x="1579418" y="493222"/>
                  </a:cubicBezTo>
                  <a:cubicBezTo>
                    <a:pt x="1573998" y="497093"/>
                    <a:pt x="1567909" y="500042"/>
                    <a:pt x="1562792" y="504306"/>
                  </a:cubicBezTo>
                  <a:cubicBezTo>
                    <a:pt x="1556771" y="509323"/>
                    <a:pt x="1552117" y="515831"/>
                    <a:pt x="1546167" y="520931"/>
                  </a:cubicBezTo>
                  <a:cubicBezTo>
                    <a:pt x="1528038" y="536470"/>
                    <a:pt x="1524931" y="536099"/>
                    <a:pt x="1507374" y="548640"/>
                  </a:cubicBezTo>
                  <a:cubicBezTo>
                    <a:pt x="1499858" y="554009"/>
                    <a:pt x="1493226" y="560684"/>
                    <a:pt x="1485207" y="565266"/>
                  </a:cubicBezTo>
                  <a:cubicBezTo>
                    <a:pt x="1480135" y="568164"/>
                    <a:pt x="1474051" y="568756"/>
                    <a:pt x="1468581" y="570807"/>
                  </a:cubicBezTo>
                  <a:cubicBezTo>
                    <a:pt x="1423092" y="587865"/>
                    <a:pt x="1457593" y="577835"/>
                    <a:pt x="1402080" y="592975"/>
                  </a:cubicBezTo>
                  <a:cubicBezTo>
                    <a:pt x="1394732" y="594979"/>
                    <a:pt x="1387236" y="596425"/>
                    <a:pt x="1379912" y="598517"/>
                  </a:cubicBezTo>
                  <a:cubicBezTo>
                    <a:pt x="1359146" y="604450"/>
                    <a:pt x="1364932" y="605270"/>
                    <a:pt x="1341120" y="609600"/>
                  </a:cubicBezTo>
                  <a:cubicBezTo>
                    <a:pt x="1328268" y="611937"/>
                    <a:pt x="1315258" y="613295"/>
                    <a:pt x="1302327" y="615142"/>
                  </a:cubicBezTo>
                  <a:cubicBezTo>
                    <a:pt x="1294938" y="618837"/>
                    <a:pt x="1287753" y="622972"/>
                    <a:pt x="1280160" y="626226"/>
                  </a:cubicBezTo>
                  <a:cubicBezTo>
                    <a:pt x="1265668" y="632437"/>
                    <a:pt x="1225954" y="641162"/>
                    <a:pt x="1219200" y="642851"/>
                  </a:cubicBezTo>
                  <a:cubicBezTo>
                    <a:pt x="1165143" y="656366"/>
                    <a:pt x="1232636" y="639865"/>
                    <a:pt x="1169323" y="653935"/>
                  </a:cubicBezTo>
                  <a:cubicBezTo>
                    <a:pt x="1161888" y="655587"/>
                    <a:pt x="1154591" y="657825"/>
                    <a:pt x="1147156" y="659477"/>
                  </a:cubicBezTo>
                  <a:cubicBezTo>
                    <a:pt x="1137961" y="661520"/>
                    <a:pt x="1128642" y="662975"/>
                    <a:pt x="1119447" y="665018"/>
                  </a:cubicBezTo>
                  <a:cubicBezTo>
                    <a:pt x="1112012" y="666670"/>
                    <a:pt x="1104808" y="669402"/>
                    <a:pt x="1097280" y="670560"/>
                  </a:cubicBezTo>
                  <a:cubicBezTo>
                    <a:pt x="1080747" y="673104"/>
                    <a:pt x="1064029" y="674255"/>
                    <a:pt x="1047403" y="676102"/>
                  </a:cubicBezTo>
                  <a:cubicBezTo>
                    <a:pt x="992141" y="689918"/>
                    <a:pt x="1043482" y="678536"/>
                    <a:pt x="931025" y="687186"/>
                  </a:cubicBezTo>
                  <a:cubicBezTo>
                    <a:pt x="914347" y="688469"/>
                    <a:pt x="897823" y="691393"/>
                    <a:pt x="881149" y="692727"/>
                  </a:cubicBezTo>
                  <a:cubicBezTo>
                    <a:pt x="851629" y="695088"/>
                    <a:pt x="822000" y="695907"/>
                    <a:pt x="792480" y="698269"/>
                  </a:cubicBezTo>
                  <a:cubicBezTo>
                    <a:pt x="775805" y="699603"/>
                    <a:pt x="759276" y="702459"/>
                    <a:pt x="742603" y="703811"/>
                  </a:cubicBezTo>
                  <a:cubicBezTo>
                    <a:pt x="690917" y="708002"/>
                    <a:pt x="638887" y="708463"/>
                    <a:pt x="587432" y="714895"/>
                  </a:cubicBezTo>
                  <a:lnTo>
                    <a:pt x="493221" y="725978"/>
                  </a:lnTo>
                  <a:cubicBezTo>
                    <a:pt x="478430" y="727718"/>
                    <a:pt x="463713" y="730108"/>
                    <a:pt x="448887" y="731520"/>
                  </a:cubicBezTo>
                  <a:cubicBezTo>
                    <a:pt x="424910" y="733804"/>
                    <a:pt x="400838" y="734975"/>
                    <a:pt x="376843" y="737062"/>
                  </a:cubicBezTo>
                  <a:cubicBezTo>
                    <a:pt x="329133" y="741211"/>
                    <a:pt x="292377" y="745597"/>
                    <a:pt x="243840" y="753687"/>
                  </a:cubicBezTo>
                  <a:cubicBezTo>
                    <a:pt x="217714" y="758041"/>
                    <a:pt x="211567" y="758158"/>
                    <a:pt x="188421" y="764771"/>
                  </a:cubicBezTo>
                  <a:cubicBezTo>
                    <a:pt x="182804" y="766376"/>
                    <a:pt x="177021" y="767701"/>
                    <a:pt x="171796" y="770313"/>
                  </a:cubicBezTo>
                  <a:cubicBezTo>
                    <a:pt x="165839" y="773292"/>
                    <a:pt x="161257" y="778692"/>
                    <a:pt x="155170" y="781397"/>
                  </a:cubicBezTo>
                  <a:cubicBezTo>
                    <a:pt x="128132" y="793414"/>
                    <a:pt x="122435" y="788442"/>
                    <a:pt x="99752" y="803564"/>
                  </a:cubicBezTo>
                  <a:cubicBezTo>
                    <a:pt x="84382" y="813811"/>
                    <a:pt x="65665" y="821445"/>
                    <a:pt x="55418" y="836815"/>
                  </a:cubicBezTo>
                  <a:cubicBezTo>
                    <a:pt x="46622" y="850008"/>
                    <a:pt x="34397" y="867773"/>
                    <a:pt x="27709" y="881149"/>
                  </a:cubicBezTo>
                  <a:cubicBezTo>
                    <a:pt x="16998" y="902570"/>
                    <a:pt x="18277" y="906298"/>
                    <a:pt x="11083" y="925484"/>
                  </a:cubicBezTo>
                  <a:cubicBezTo>
                    <a:pt x="7590" y="934798"/>
                    <a:pt x="3694" y="943957"/>
                    <a:pt x="0" y="953193"/>
                  </a:cubicBezTo>
                  <a:cubicBezTo>
                    <a:pt x="3694" y="964277"/>
                    <a:pt x="9431" y="974878"/>
                    <a:pt x="11083" y="986444"/>
                  </a:cubicBezTo>
                  <a:cubicBezTo>
                    <a:pt x="12930" y="999375"/>
                    <a:pt x="12494" y="1012845"/>
                    <a:pt x="16625" y="1025237"/>
                  </a:cubicBezTo>
                  <a:cubicBezTo>
                    <a:pt x="20031" y="1035456"/>
                    <a:pt x="27541" y="1043812"/>
                    <a:pt x="33250" y="1052946"/>
                  </a:cubicBezTo>
                  <a:cubicBezTo>
                    <a:pt x="36780" y="1058594"/>
                    <a:pt x="39321" y="1065185"/>
                    <a:pt x="44334" y="1069571"/>
                  </a:cubicBezTo>
                  <a:cubicBezTo>
                    <a:pt x="60640" y="1083838"/>
                    <a:pt x="71991" y="1088941"/>
                    <a:pt x="88669" y="1097280"/>
                  </a:cubicBezTo>
                </a:path>
              </a:pathLst>
            </a:custGeom>
            <a:noFill/>
            <a:ln w="31750" cap="flat" cmpd="sng" algn="ctr">
              <a:solidFill>
                <a:srgbClr val="FFC000"/>
              </a:solidFill>
              <a:prstDash val="solid"/>
              <a:round/>
              <a:headEnd type="oval" w="med" len="med"/>
              <a:tailEnd type="triangle" w="med" len="med"/>
            </a:ln>
            <a:effectLst>
              <a:glow rad="25400">
                <a:schemeClr val="tx1"/>
              </a:glo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55" name="Freeform 54"/>
            <p:cNvSpPr/>
            <p:nvPr/>
          </p:nvSpPr>
          <p:spPr bwMode="auto">
            <a:xfrm>
              <a:off x="2881488" y="2194560"/>
              <a:ext cx="4904767" cy="2405149"/>
            </a:xfrm>
            <a:custGeom>
              <a:avLst/>
              <a:gdLst>
                <a:gd name="connsiteX0" fmla="*/ 4782847 w 4904767"/>
                <a:gd name="connsiteY0" fmla="*/ 0 h 2405149"/>
                <a:gd name="connsiteX1" fmla="*/ 4816097 w 4904767"/>
                <a:gd name="connsiteY1" fmla="*/ 160712 h 2405149"/>
                <a:gd name="connsiteX2" fmla="*/ 4832723 w 4904767"/>
                <a:gd name="connsiteY2" fmla="*/ 299258 h 2405149"/>
                <a:gd name="connsiteX3" fmla="*/ 4838265 w 4904767"/>
                <a:gd name="connsiteY3" fmla="*/ 326967 h 2405149"/>
                <a:gd name="connsiteX4" fmla="*/ 4854890 w 4904767"/>
                <a:gd name="connsiteY4" fmla="*/ 482138 h 2405149"/>
                <a:gd name="connsiteX5" fmla="*/ 4865974 w 4904767"/>
                <a:gd name="connsiteY5" fmla="*/ 548640 h 2405149"/>
                <a:gd name="connsiteX6" fmla="*/ 4877057 w 4904767"/>
                <a:gd name="connsiteY6" fmla="*/ 642850 h 2405149"/>
                <a:gd name="connsiteX7" fmla="*/ 4882599 w 4904767"/>
                <a:gd name="connsiteY7" fmla="*/ 670560 h 2405149"/>
                <a:gd name="connsiteX8" fmla="*/ 4888141 w 4904767"/>
                <a:gd name="connsiteY8" fmla="*/ 731520 h 2405149"/>
                <a:gd name="connsiteX9" fmla="*/ 4899225 w 4904767"/>
                <a:gd name="connsiteY9" fmla="*/ 831272 h 2405149"/>
                <a:gd name="connsiteX10" fmla="*/ 4904767 w 4904767"/>
                <a:gd name="connsiteY10" fmla="*/ 936567 h 2405149"/>
                <a:gd name="connsiteX11" fmla="*/ 4893683 w 4904767"/>
                <a:gd name="connsiteY11" fmla="*/ 1219200 h 2405149"/>
                <a:gd name="connsiteX12" fmla="*/ 4882599 w 4904767"/>
                <a:gd name="connsiteY12" fmla="*/ 1274618 h 2405149"/>
                <a:gd name="connsiteX13" fmla="*/ 4871516 w 4904767"/>
                <a:gd name="connsiteY13" fmla="*/ 1335578 h 2405149"/>
                <a:gd name="connsiteX14" fmla="*/ 4860432 w 4904767"/>
                <a:gd name="connsiteY14" fmla="*/ 1368829 h 2405149"/>
                <a:gd name="connsiteX15" fmla="*/ 4849348 w 4904767"/>
                <a:gd name="connsiteY15" fmla="*/ 1385454 h 2405149"/>
                <a:gd name="connsiteX16" fmla="*/ 4810556 w 4904767"/>
                <a:gd name="connsiteY16" fmla="*/ 1479665 h 2405149"/>
                <a:gd name="connsiteX17" fmla="*/ 4782847 w 4904767"/>
                <a:gd name="connsiteY17" fmla="*/ 1512916 h 2405149"/>
                <a:gd name="connsiteX18" fmla="*/ 4727428 w 4904767"/>
                <a:gd name="connsiteY18" fmla="*/ 1579418 h 2405149"/>
                <a:gd name="connsiteX19" fmla="*/ 4672010 w 4904767"/>
                <a:gd name="connsiteY19" fmla="*/ 1618210 h 2405149"/>
                <a:gd name="connsiteX20" fmla="*/ 4638759 w 4904767"/>
                <a:gd name="connsiteY20" fmla="*/ 1640378 h 2405149"/>
                <a:gd name="connsiteX21" fmla="*/ 4605508 w 4904767"/>
                <a:gd name="connsiteY21" fmla="*/ 1662545 h 2405149"/>
                <a:gd name="connsiteX22" fmla="*/ 4583341 w 4904767"/>
                <a:gd name="connsiteY22" fmla="*/ 1668087 h 2405149"/>
                <a:gd name="connsiteX23" fmla="*/ 4550090 w 4904767"/>
                <a:gd name="connsiteY23" fmla="*/ 1690254 h 2405149"/>
                <a:gd name="connsiteX24" fmla="*/ 4483588 w 4904767"/>
                <a:gd name="connsiteY24" fmla="*/ 1717963 h 2405149"/>
                <a:gd name="connsiteX25" fmla="*/ 4461421 w 4904767"/>
                <a:gd name="connsiteY25" fmla="*/ 1729047 h 2405149"/>
                <a:gd name="connsiteX26" fmla="*/ 4411545 w 4904767"/>
                <a:gd name="connsiteY26" fmla="*/ 1745672 h 2405149"/>
                <a:gd name="connsiteX27" fmla="*/ 4389377 w 4904767"/>
                <a:gd name="connsiteY27" fmla="*/ 1756756 h 2405149"/>
                <a:gd name="connsiteX28" fmla="*/ 4311792 w 4904767"/>
                <a:gd name="connsiteY28" fmla="*/ 1784465 h 2405149"/>
                <a:gd name="connsiteX29" fmla="*/ 4162163 w 4904767"/>
                <a:gd name="connsiteY29" fmla="*/ 1806632 h 2405149"/>
                <a:gd name="connsiteX30" fmla="*/ 4134454 w 4904767"/>
                <a:gd name="connsiteY30" fmla="*/ 1817716 h 2405149"/>
                <a:gd name="connsiteX31" fmla="*/ 4012534 w 4904767"/>
                <a:gd name="connsiteY31" fmla="*/ 1839883 h 2405149"/>
                <a:gd name="connsiteX32" fmla="*/ 3957116 w 4904767"/>
                <a:gd name="connsiteY32" fmla="*/ 1850967 h 2405149"/>
                <a:gd name="connsiteX33" fmla="*/ 3929407 w 4904767"/>
                <a:gd name="connsiteY33" fmla="*/ 1856509 h 2405149"/>
                <a:gd name="connsiteX34" fmla="*/ 3873988 w 4904767"/>
                <a:gd name="connsiteY34" fmla="*/ 1862050 h 2405149"/>
                <a:gd name="connsiteX35" fmla="*/ 3840737 w 4904767"/>
                <a:gd name="connsiteY35" fmla="*/ 1867592 h 2405149"/>
                <a:gd name="connsiteX36" fmla="*/ 3779777 w 4904767"/>
                <a:gd name="connsiteY36" fmla="*/ 1873134 h 2405149"/>
                <a:gd name="connsiteX37" fmla="*/ 3718817 w 4904767"/>
                <a:gd name="connsiteY37" fmla="*/ 1884218 h 2405149"/>
                <a:gd name="connsiteX38" fmla="*/ 3668941 w 4904767"/>
                <a:gd name="connsiteY38" fmla="*/ 1889760 h 2405149"/>
                <a:gd name="connsiteX39" fmla="*/ 3635690 w 4904767"/>
                <a:gd name="connsiteY39" fmla="*/ 1895301 h 2405149"/>
                <a:gd name="connsiteX40" fmla="*/ 3574730 w 4904767"/>
                <a:gd name="connsiteY40" fmla="*/ 1900843 h 2405149"/>
                <a:gd name="connsiteX41" fmla="*/ 3486061 w 4904767"/>
                <a:gd name="connsiteY41" fmla="*/ 1911927 h 2405149"/>
                <a:gd name="connsiteX42" fmla="*/ 3347516 w 4904767"/>
                <a:gd name="connsiteY42" fmla="*/ 1917469 h 2405149"/>
                <a:gd name="connsiteX43" fmla="*/ 3203428 w 4904767"/>
                <a:gd name="connsiteY43" fmla="*/ 1911927 h 2405149"/>
                <a:gd name="connsiteX44" fmla="*/ 3026090 w 4904767"/>
                <a:gd name="connsiteY44" fmla="*/ 1906385 h 2405149"/>
                <a:gd name="connsiteX45" fmla="*/ 2549494 w 4904767"/>
                <a:gd name="connsiteY45" fmla="*/ 1889760 h 2405149"/>
                <a:gd name="connsiteX46" fmla="*/ 2482992 w 4904767"/>
                <a:gd name="connsiteY46" fmla="*/ 1884218 h 2405149"/>
                <a:gd name="connsiteX47" fmla="*/ 2222527 w 4904767"/>
                <a:gd name="connsiteY47" fmla="*/ 1873134 h 2405149"/>
                <a:gd name="connsiteX48" fmla="*/ 2167108 w 4904767"/>
                <a:gd name="connsiteY48" fmla="*/ 1867592 h 2405149"/>
                <a:gd name="connsiteX49" fmla="*/ 1906643 w 4904767"/>
                <a:gd name="connsiteY49" fmla="*/ 1856509 h 2405149"/>
                <a:gd name="connsiteX50" fmla="*/ 1840141 w 4904767"/>
                <a:gd name="connsiteY50" fmla="*/ 1850967 h 2405149"/>
                <a:gd name="connsiteX51" fmla="*/ 1773639 w 4904767"/>
                <a:gd name="connsiteY51" fmla="*/ 1839883 h 2405149"/>
                <a:gd name="connsiteX52" fmla="*/ 1551967 w 4904767"/>
                <a:gd name="connsiteY52" fmla="*/ 1834341 h 2405149"/>
                <a:gd name="connsiteX53" fmla="*/ 1141872 w 4904767"/>
                <a:gd name="connsiteY53" fmla="*/ 1828800 h 2405149"/>
                <a:gd name="connsiteX54" fmla="*/ 909116 w 4904767"/>
                <a:gd name="connsiteY54" fmla="*/ 1845425 h 2405149"/>
                <a:gd name="connsiteX55" fmla="*/ 848156 w 4904767"/>
                <a:gd name="connsiteY55" fmla="*/ 1850967 h 2405149"/>
                <a:gd name="connsiteX56" fmla="*/ 692985 w 4904767"/>
                <a:gd name="connsiteY56" fmla="*/ 1862050 h 2405149"/>
                <a:gd name="connsiteX57" fmla="*/ 637567 w 4904767"/>
                <a:gd name="connsiteY57" fmla="*/ 1867592 h 2405149"/>
                <a:gd name="connsiteX58" fmla="*/ 443603 w 4904767"/>
                <a:gd name="connsiteY58" fmla="*/ 1895301 h 2405149"/>
                <a:gd name="connsiteX59" fmla="*/ 382643 w 4904767"/>
                <a:gd name="connsiteY59" fmla="*/ 1906385 h 2405149"/>
                <a:gd name="connsiteX60" fmla="*/ 238556 w 4904767"/>
                <a:gd name="connsiteY60" fmla="*/ 1945178 h 2405149"/>
                <a:gd name="connsiteX61" fmla="*/ 172054 w 4904767"/>
                <a:gd name="connsiteY61" fmla="*/ 1989512 h 2405149"/>
                <a:gd name="connsiteX62" fmla="*/ 66759 w 4904767"/>
                <a:gd name="connsiteY62" fmla="*/ 2061556 h 2405149"/>
                <a:gd name="connsiteX63" fmla="*/ 33508 w 4904767"/>
                <a:gd name="connsiteY63" fmla="*/ 2100349 h 2405149"/>
                <a:gd name="connsiteX64" fmla="*/ 257 w 4904767"/>
                <a:gd name="connsiteY64" fmla="*/ 2200101 h 2405149"/>
                <a:gd name="connsiteX65" fmla="*/ 44592 w 4904767"/>
                <a:gd name="connsiteY65" fmla="*/ 2322021 h 2405149"/>
                <a:gd name="connsiteX66" fmla="*/ 111094 w 4904767"/>
                <a:gd name="connsiteY66" fmla="*/ 2382981 h 2405149"/>
                <a:gd name="connsiteX67" fmla="*/ 183137 w 4904767"/>
                <a:gd name="connsiteY67" fmla="*/ 2405149 h 2405149"/>
                <a:gd name="connsiteX68" fmla="*/ 221930 w 4904767"/>
                <a:gd name="connsiteY68" fmla="*/ 2394065 h 2405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4904767" h="2405149">
                  <a:moveTo>
                    <a:pt x="4782847" y="0"/>
                  </a:moveTo>
                  <a:cubicBezTo>
                    <a:pt x="4793930" y="53571"/>
                    <a:pt x="4807104" y="106751"/>
                    <a:pt x="4816097" y="160712"/>
                  </a:cubicBezTo>
                  <a:cubicBezTo>
                    <a:pt x="4823744" y="206592"/>
                    <a:pt x="4826575" y="253153"/>
                    <a:pt x="4832723" y="299258"/>
                  </a:cubicBezTo>
                  <a:cubicBezTo>
                    <a:pt x="4833968" y="308595"/>
                    <a:pt x="4837047" y="317627"/>
                    <a:pt x="4838265" y="326967"/>
                  </a:cubicBezTo>
                  <a:cubicBezTo>
                    <a:pt x="4859161" y="487177"/>
                    <a:pt x="4841711" y="370121"/>
                    <a:pt x="4854890" y="482138"/>
                  </a:cubicBezTo>
                  <a:cubicBezTo>
                    <a:pt x="4865036" y="568373"/>
                    <a:pt x="4855511" y="480633"/>
                    <a:pt x="4865974" y="548640"/>
                  </a:cubicBezTo>
                  <a:cubicBezTo>
                    <a:pt x="4876339" y="616013"/>
                    <a:pt x="4866785" y="570938"/>
                    <a:pt x="4877057" y="642850"/>
                  </a:cubicBezTo>
                  <a:cubicBezTo>
                    <a:pt x="4878389" y="652175"/>
                    <a:pt x="4880752" y="661323"/>
                    <a:pt x="4882599" y="670560"/>
                  </a:cubicBezTo>
                  <a:cubicBezTo>
                    <a:pt x="4884446" y="690880"/>
                    <a:pt x="4885888" y="711241"/>
                    <a:pt x="4888141" y="731520"/>
                  </a:cubicBezTo>
                  <a:cubicBezTo>
                    <a:pt x="4896508" y="806820"/>
                    <a:pt x="4892595" y="731827"/>
                    <a:pt x="4899225" y="831272"/>
                  </a:cubicBezTo>
                  <a:cubicBezTo>
                    <a:pt x="4901563" y="866341"/>
                    <a:pt x="4902920" y="901469"/>
                    <a:pt x="4904767" y="936567"/>
                  </a:cubicBezTo>
                  <a:cubicBezTo>
                    <a:pt x="4897129" y="1280250"/>
                    <a:pt x="4913144" y="1092707"/>
                    <a:pt x="4893683" y="1219200"/>
                  </a:cubicBezTo>
                  <a:cubicBezTo>
                    <a:pt x="4886405" y="1266504"/>
                    <a:pt x="4892678" y="1244380"/>
                    <a:pt x="4882599" y="1274618"/>
                  </a:cubicBezTo>
                  <a:cubicBezTo>
                    <a:pt x="4878698" y="1301925"/>
                    <a:pt x="4878639" y="1311832"/>
                    <a:pt x="4871516" y="1335578"/>
                  </a:cubicBezTo>
                  <a:cubicBezTo>
                    <a:pt x="4868159" y="1346769"/>
                    <a:pt x="4866913" y="1359108"/>
                    <a:pt x="4860432" y="1368829"/>
                  </a:cubicBezTo>
                  <a:lnTo>
                    <a:pt x="4849348" y="1385454"/>
                  </a:lnTo>
                  <a:cubicBezTo>
                    <a:pt x="4841642" y="1408572"/>
                    <a:pt x="4827225" y="1459662"/>
                    <a:pt x="4810556" y="1479665"/>
                  </a:cubicBezTo>
                  <a:cubicBezTo>
                    <a:pt x="4801320" y="1490749"/>
                    <a:pt x="4791504" y="1501374"/>
                    <a:pt x="4782847" y="1512916"/>
                  </a:cubicBezTo>
                  <a:cubicBezTo>
                    <a:pt x="4761042" y="1541989"/>
                    <a:pt x="4759440" y="1557010"/>
                    <a:pt x="4727428" y="1579418"/>
                  </a:cubicBezTo>
                  <a:lnTo>
                    <a:pt x="4672010" y="1618210"/>
                  </a:lnTo>
                  <a:cubicBezTo>
                    <a:pt x="4671975" y="1618234"/>
                    <a:pt x="4638794" y="1640355"/>
                    <a:pt x="4638759" y="1640378"/>
                  </a:cubicBezTo>
                  <a:cubicBezTo>
                    <a:pt x="4627675" y="1647767"/>
                    <a:pt x="4618431" y="1659314"/>
                    <a:pt x="4605508" y="1662545"/>
                  </a:cubicBezTo>
                  <a:lnTo>
                    <a:pt x="4583341" y="1668087"/>
                  </a:lnTo>
                  <a:cubicBezTo>
                    <a:pt x="4572257" y="1675476"/>
                    <a:pt x="4561513" y="1683400"/>
                    <a:pt x="4550090" y="1690254"/>
                  </a:cubicBezTo>
                  <a:cubicBezTo>
                    <a:pt x="4527397" y="1703870"/>
                    <a:pt x="4509692" y="1707086"/>
                    <a:pt x="4483588" y="1717963"/>
                  </a:cubicBezTo>
                  <a:cubicBezTo>
                    <a:pt x="4475962" y="1721140"/>
                    <a:pt x="4469132" y="1726081"/>
                    <a:pt x="4461421" y="1729047"/>
                  </a:cubicBezTo>
                  <a:cubicBezTo>
                    <a:pt x="4445064" y="1735338"/>
                    <a:pt x="4427902" y="1739381"/>
                    <a:pt x="4411545" y="1745672"/>
                  </a:cubicBezTo>
                  <a:cubicBezTo>
                    <a:pt x="4403834" y="1748638"/>
                    <a:pt x="4396926" y="1753401"/>
                    <a:pt x="4389377" y="1756756"/>
                  </a:cubicBezTo>
                  <a:cubicBezTo>
                    <a:pt x="4370703" y="1765056"/>
                    <a:pt x="4326525" y="1781065"/>
                    <a:pt x="4311792" y="1784465"/>
                  </a:cubicBezTo>
                  <a:cubicBezTo>
                    <a:pt x="4246011" y="1799645"/>
                    <a:pt x="4222117" y="1800636"/>
                    <a:pt x="4162163" y="1806632"/>
                  </a:cubicBezTo>
                  <a:cubicBezTo>
                    <a:pt x="4152927" y="1810327"/>
                    <a:pt x="4144066" y="1815153"/>
                    <a:pt x="4134454" y="1817716"/>
                  </a:cubicBezTo>
                  <a:cubicBezTo>
                    <a:pt x="4098775" y="1827231"/>
                    <a:pt x="4047783" y="1832833"/>
                    <a:pt x="4012534" y="1839883"/>
                  </a:cubicBezTo>
                  <a:lnTo>
                    <a:pt x="3957116" y="1850967"/>
                  </a:lnTo>
                  <a:cubicBezTo>
                    <a:pt x="3947880" y="1852814"/>
                    <a:pt x="3938780" y="1855572"/>
                    <a:pt x="3929407" y="1856509"/>
                  </a:cubicBezTo>
                  <a:cubicBezTo>
                    <a:pt x="3910934" y="1858356"/>
                    <a:pt x="3892410" y="1859747"/>
                    <a:pt x="3873988" y="1862050"/>
                  </a:cubicBezTo>
                  <a:cubicBezTo>
                    <a:pt x="3862838" y="1863444"/>
                    <a:pt x="3851897" y="1866279"/>
                    <a:pt x="3840737" y="1867592"/>
                  </a:cubicBezTo>
                  <a:cubicBezTo>
                    <a:pt x="3820473" y="1869976"/>
                    <a:pt x="3800097" y="1871287"/>
                    <a:pt x="3779777" y="1873134"/>
                  </a:cubicBezTo>
                  <a:cubicBezTo>
                    <a:pt x="3758880" y="1877314"/>
                    <a:pt x="3740089" y="1881382"/>
                    <a:pt x="3718817" y="1884218"/>
                  </a:cubicBezTo>
                  <a:cubicBezTo>
                    <a:pt x="3702236" y="1886429"/>
                    <a:pt x="3685522" y="1887549"/>
                    <a:pt x="3668941" y="1889760"/>
                  </a:cubicBezTo>
                  <a:cubicBezTo>
                    <a:pt x="3657803" y="1891245"/>
                    <a:pt x="3646850" y="1893988"/>
                    <a:pt x="3635690" y="1895301"/>
                  </a:cubicBezTo>
                  <a:cubicBezTo>
                    <a:pt x="3615426" y="1897685"/>
                    <a:pt x="3594994" y="1898459"/>
                    <a:pt x="3574730" y="1900843"/>
                  </a:cubicBezTo>
                  <a:cubicBezTo>
                    <a:pt x="3509944" y="1908465"/>
                    <a:pt x="3574506" y="1906873"/>
                    <a:pt x="3486061" y="1911927"/>
                  </a:cubicBezTo>
                  <a:cubicBezTo>
                    <a:pt x="3439918" y="1914564"/>
                    <a:pt x="3393698" y="1915622"/>
                    <a:pt x="3347516" y="1917469"/>
                  </a:cubicBezTo>
                  <a:lnTo>
                    <a:pt x="3203428" y="1911927"/>
                  </a:lnTo>
                  <a:lnTo>
                    <a:pt x="3026090" y="1906385"/>
                  </a:lnTo>
                  <a:cubicBezTo>
                    <a:pt x="2549403" y="1888945"/>
                    <a:pt x="2937209" y="1900528"/>
                    <a:pt x="2549494" y="1889760"/>
                  </a:cubicBezTo>
                  <a:cubicBezTo>
                    <a:pt x="2527327" y="1887913"/>
                    <a:pt x="2505207" y="1885348"/>
                    <a:pt x="2482992" y="1884218"/>
                  </a:cubicBezTo>
                  <a:lnTo>
                    <a:pt x="2222527" y="1873134"/>
                  </a:lnTo>
                  <a:cubicBezTo>
                    <a:pt x="2204054" y="1871287"/>
                    <a:pt x="2185643" y="1868651"/>
                    <a:pt x="2167108" y="1867592"/>
                  </a:cubicBezTo>
                  <a:cubicBezTo>
                    <a:pt x="1678570" y="1839675"/>
                    <a:pt x="2347021" y="1882412"/>
                    <a:pt x="1906643" y="1856509"/>
                  </a:cubicBezTo>
                  <a:cubicBezTo>
                    <a:pt x="1884437" y="1855203"/>
                    <a:pt x="1862213" y="1853726"/>
                    <a:pt x="1840141" y="1850967"/>
                  </a:cubicBezTo>
                  <a:cubicBezTo>
                    <a:pt x="1817841" y="1848179"/>
                    <a:pt x="1796075" y="1841177"/>
                    <a:pt x="1773639" y="1839883"/>
                  </a:cubicBezTo>
                  <a:cubicBezTo>
                    <a:pt x="1699848" y="1835626"/>
                    <a:pt x="1625869" y="1835637"/>
                    <a:pt x="1551967" y="1834341"/>
                  </a:cubicBezTo>
                  <a:lnTo>
                    <a:pt x="1141872" y="1828800"/>
                  </a:lnTo>
                  <a:cubicBezTo>
                    <a:pt x="971644" y="1842983"/>
                    <a:pt x="1218355" y="1822797"/>
                    <a:pt x="909116" y="1845425"/>
                  </a:cubicBezTo>
                  <a:cubicBezTo>
                    <a:pt x="888767" y="1846914"/>
                    <a:pt x="868500" y="1849402"/>
                    <a:pt x="848156" y="1850967"/>
                  </a:cubicBezTo>
                  <a:cubicBezTo>
                    <a:pt x="746518" y="1858786"/>
                    <a:pt x="787928" y="1853794"/>
                    <a:pt x="692985" y="1862050"/>
                  </a:cubicBezTo>
                  <a:cubicBezTo>
                    <a:pt x="674490" y="1863658"/>
                    <a:pt x="655969" y="1865138"/>
                    <a:pt x="637567" y="1867592"/>
                  </a:cubicBezTo>
                  <a:cubicBezTo>
                    <a:pt x="572829" y="1876224"/>
                    <a:pt x="507861" y="1883617"/>
                    <a:pt x="443603" y="1895301"/>
                  </a:cubicBezTo>
                  <a:cubicBezTo>
                    <a:pt x="423283" y="1898996"/>
                    <a:pt x="402711" y="1901504"/>
                    <a:pt x="382643" y="1906385"/>
                  </a:cubicBezTo>
                  <a:cubicBezTo>
                    <a:pt x="334313" y="1918141"/>
                    <a:pt x="238556" y="1945178"/>
                    <a:pt x="238556" y="1945178"/>
                  </a:cubicBezTo>
                  <a:cubicBezTo>
                    <a:pt x="216389" y="1959956"/>
                    <a:pt x="194707" y="1975489"/>
                    <a:pt x="172054" y="1989512"/>
                  </a:cubicBezTo>
                  <a:cubicBezTo>
                    <a:pt x="111822" y="2026798"/>
                    <a:pt x="124186" y="2007717"/>
                    <a:pt x="66759" y="2061556"/>
                  </a:cubicBezTo>
                  <a:cubicBezTo>
                    <a:pt x="54334" y="2073204"/>
                    <a:pt x="44592" y="2087418"/>
                    <a:pt x="33508" y="2100349"/>
                  </a:cubicBezTo>
                  <a:cubicBezTo>
                    <a:pt x="24314" y="2123335"/>
                    <a:pt x="1903" y="2172126"/>
                    <a:pt x="257" y="2200101"/>
                  </a:cubicBezTo>
                  <a:cubicBezTo>
                    <a:pt x="-2435" y="2245860"/>
                    <a:pt x="16204" y="2286163"/>
                    <a:pt x="44592" y="2322021"/>
                  </a:cubicBezTo>
                  <a:cubicBezTo>
                    <a:pt x="63258" y="2345598"/>
                    <a:pt x="85308" y="2367509"/>
                    <a:pt x="111094" y="2382981"/>
                  </a:cubicBezTo>
                  <a:cubicBezTo>
                    <a:pt x="132639" y="2395908"/>
                    <a:pt x="159123" y="2397760"/>
                    <a:pt x="183137" y="2405149"/>
                  </a:cubicBezTo>
                  <a:lnTo>
                    <a:pt x="221930" y="2394065"/>
                  </a:lnTo>
                </a:path>
              </a:pathLst>
            </a:custGeom>
            <a:noFill/>
            <a:ln w="31750" cap="flat" cmpd="sng" algn="ctr">
              <a:solidFill>
                <a:srgbClr val="FFC000"/>
              </a:solidFill>
              <a:prstDash val="solid"/>
              <a:round/>
              <a:headEnd type="oval" w="med" len="med"/>
              <a:tailEnd type="triangle" w="med" len="med"/>
            </a:ln>
            <a:effectLst>
              <a:glow rad="25400">
                <a:schemeClr val="tx1"/>
              </a:glo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1920240" y="4937760"/>
                  <a:ext cx="365760" cy="369332"/>
                </a:xfrm>
                <a:prstGeom prst="rect">
                  <a:avLst/>
                </a:prstGeom>
                <a:noFill/>
              </p:spPr>
              <p:txBody>
                <a:bodyPr wrap="square" t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MU Bright" panose="02000603000000000000" pitchFamily="2" charset="0"/>
                          </a:rPr>
                          <m:t>∅</m:t>
                        </m:r>
                      </m:oMath>
                    </m:oMathPara>
                  </a14:m>
                  <a:endParaRPr lang="en-US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0240" y="4937760"/>
                  <a:ext cx="365760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8333" r="-10000" b="-1639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D29643-D3C0-4D68-AFB8-BDDF4A82F684}"/>
              </a:ext>
            </a:extLst>
          </p:cNvPr>
          <p:cNvCxnSpPr/>
          <p:nvPr/>
        </p:nvCxnSpPr>
        <p:spPr bwMode="auto">
          <a:xfrm>
            <a:off x="357018" y="2804746"/>
            <a:ext cx="8405982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AD7A00A-A5A3-4320-B6D6-A2935C86B799}"/>
              </a:ext>
            </a:extLst>
          </p:cNvPr>
          <p:cNvSpPr txBox="1"/>
          <p:nvPr/>
        </p:nvSpPr>
        <p:spPr>
          <a:xfrm>
            <a:off x="323982" y="2935377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Heap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8CCF15-F636-4A82-8354-59CC758CC3C2}"/>
              </a:ext>
            </a:extLst>
          </p:cNvPr>
          <p:cNvSpPr txBox="1"/>
          <p:nvPr/>
        </p:nvSpPr>
        <p:spPr>
          <a:xfrm>
            <a:off x="357018" y="1426459"/>
            <a:ext cx="677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Stack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7C632F1-93BF-4475-ACC2-8AEE83CB10A7}"/>
              </a:ext>
            </a:extLst>
          </p:cNvPr>
          <p:cNvCxnSpPr>
            <a:cxnSpLocks/>
          </p:cNvCxnSpPr>
          <p:nvPr/>
        </p:nvCxnSpPr>
        <p:spPr bwMode="auto">
          <a:xfrm>
            <a:off x="2597264" y="2801361"/>
            <a:ext cx="0" cy="3626534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43ED515-BEDD-41CB-8853-CB19C26010EC}"/>
              </a:ext>
            </a:extLst>
          </p:cNvPr>
          <p:cNvSpPr txBox="1"/>
          <p:nvPr/>
        </p:nvSpPr>
        <p:spPr>
          <a:xfrm>
            <a:off x="2531135" y="2770402"/>
            <a:ext cx="700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Static</a:t>
            </a:r>
          </a:p>
        </p:txBody>
      </p:sp>
    </p:spTree>
    <p:extLst>
      <p:ext uri="{BB962C8B-B14F-4D97-AF65-F5344CB8AC3E}">
        <p14:creationId xmlns:p14="http://schemas.microsoft.com/office/powerpoint/2010/main" val="19938629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Implementing Data Structures in C</a:t>
            </a:r>
          </a:p>
          <a:p>
            <a:r>
              <a:rPr lang="en-US" b="1" dirty="0">
                <a:solidFill>
                  <a:srgbClr val="4B2A85"/>
                </a:solidFill>
              </a:rPr>
              <a:t>Modules &amp; Interfaces</a:t>
            </a:r>
          </a:p>
          <a:p>
            <a:r>
              <a:rPr lang="en-US" dirty="0"/>
              <a:t>C Preprocessor Intro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202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Multi-File C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create a linked list </a:t>
            </a:r>
            <a:r>
              <a:rPr lang="en-US" i="1" dirty="0">
                <a:solidFill>
                  <a:srgbClr val="0066FF"/>
                </a:solidFill>
              </a:rPr>
              <a:t>module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A module is a self-contained piece of an overall program</a:t>
            </a:r>
          </a:p>
          <a:p>
            <a:pPr lvl="2"/>
            <a:r>
              <a:rPr lang="en-US" dirty="0"/>
              <a:t>Has externally visible functions that customers can invoke</a:t>
            </a:r>
          </a:p>
          <a:p>
            <a:pPr lvl="2"/>
            <a:r>
              <a:rPr lang="en-US" dirty="0"/>
              <a:t>Has externally visible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dirty="0" err="1"/>
              <a:t>s</a:t>
            </a:r>
            <a:r>
              <a:rPr lang="en-US" dirty="0"/>
              <a:t>, and perhaps global variables, that customers can use</a:t>
            </a:r>
          </a:p>
          <a:p>
            <a:pPr lvl="2"/>
            <a:r>
              <a:rPr lang="en-US" dirty="0"/>
              <a:t>May have internal functions,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dirty="0" err="1"/>
              <a:t>s</a:t>
            </a:r>
            <a:r>
              <a:rPr lang="en-US" dirty="0"/>
              <a:t>, or global variables that customers should </a:t>
            </a:r>
            <a:r>
              <a:rPr lang="en-US" i="1" dirty="0"/>
              <a:t>not</a:t>
            </a:r>
            <a:r>
              <a:rPr lang="en-US" dirty="0"/>
              <a:t> look at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The module’s </a:t>
            </a:r>
            <a:r>
              <a:rPr lang="en-US" i="1" dirty="0">
                <a:solidFill>
                  <a:srgbClr val="0066FF"/>
                </a:solidFill>
              </a:rPr>
              <a:t>interface</a:t>
            </a:r>
            <a:r>
              <a:rPr lang="en-US" dirty="0"/>
              <a:t> is its set of public functions,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dirty="0" err="1"/>
              <a:t>s</a:t>
            </a:r>
            <a:r>
              <a:rPr lang="en-US" dirty="0"/>
              <a:t>, and global variables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283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377440"/>
          </a:xfrm>
        </p:spPr>
        <p:txBody>
          <a:bodyPr/>
          <a:lstStyle/>
          <a:p>
            <a:r>
              <a:rPr lang="en-US" dirty="0"/>
              <a:t>The degree to which components of a system can be separated and recombined</a:t>
            </a:r>
          </a:p>
          <a:p>
            <a:pPr lvl="1"/>
            <a:r>
              <a:rPr lang="en-US" dirty="0"/>
              <a:t>“Loose coupling” and “separation of concerns”</a:t>
            </a:r>
          </a:p>
          <a:p>
            <a:pPr lvl="1"/>
            <a:r>
              <a:rPr lang="en-US" dirty="0"/>
              <a:t>Modules can be developed independently</a:t>
            </a:r>
          </a:p>
          <a:p>
            <a:pPr lvl="1"/>
            <a:r>
              <a:rPr lang="en-US" dirty="0"/>
              <a:t>Modules can be re-used in different projects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27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2377440" y="3840480"/>
            <a:ext cx="4389120" cy="2560320"/>
            <a:chOff x="2194560" y="3657600"/>
            <a:chExt cx="4389120" cy="2560320"/>
          </a:xfrm>
        </p:grpSpPr>
        <p:sp>
          <p:nvSpPr>
            <p:cNvPr id="26" name="Freeform 25"/>
            <p:cNvSpPr/>
            <p:nvPr/>
          </p:nvSpPr>
          <p:spPr bwMode="auto">
            <a:xfrm>
              <a:off x="2194560" y="3657600"/>
              <a:ext cx="4389120" cy="2560320"/>
            </a:xfrm>
            <a:custGeom>
              <a:avLst/>
              <a:gdLst>
                <a:gd name="connsiteX0" fmla="*/ 0 w 4389120"/>
                <a:gd name="connsiteY0" fmla="*/ 0 h 2560320"/>
                <a:gd name="connsiteX1" fmla="*/ 1499616 w 4389120"/>
                <a:gd name="connsiteY1" fmla="*/ 0 h 2560320"/>
                <a:gd name="connsiteX2" fmla="*/ 2889504 w 4389120"/>
                <a:gd name="connsiteY2" fmla="*/ 0 h 2560320"/>
                <a:gd name="connsiteX3" fmla="*/ 4389120 w 4389120"/>
                <a:gd name="connsiteY3" fmla="*/ 0 h 2560320"/>
                <a:gd name="connsiteX4" fmla="*/ 4389120 w 4389120"/>
                <a:gd name="connsiteY4" fmla="*/ 1243584 h 2560320"/>
                <a:gd name="connsiteX5" fmla="*/ 4169664 w 4389120"/>
                <a:gd name="connsiteY5" fmla="*/ 1243584 h 2560320"/>
                <a:gd name="connsiteX6" fmla="*/ 4169664 w 4389120"/>
                <a:gd name="connsiteY6" fmla="*/ 1517904 h 2560320"/>
                <a:gd name="connsiteX7" fmla="*/ 3931920 w 4389120"/>
                <a:gd name="connsiteY7" fmla="*/ 1517904 h 2560320"/>
                <a:gd name="connsiteX8" fmla="*/ 3712464 w 4389120"/>
                <a:gd name="connsiteY8" fmla="*/ 1266444 h 2560320"/>
                <a:gd name="connsiteX9" fmla="*/ 3712464 w 4389120"/>
                <a:gd name="connsiteY9" fmla="*/ 1517904 h 2560320"/>
                <a:gd name="connsiteX10" fmla="*/ 3182112 w 4389120"/>
                <a:gd name="connsiteY10" fmla="*/ 1517904 h 2560320"/>
                <a:gd name="connsiteX11" fmla="*/ 3409406 w 4389120"/>
                <a:gd name="connsiteY11" fmla="*/ 1243584 h 2560320"/>
                <a:gd name="connsiteX12" fmla="*/ 2889504 w 4389120"/>
                <a:gd name="connsiteY12" fmla="*/ 1243584 h 2560320"/>
                <a:gd name="connsiteX13" fmla="*/ 2889504 w 4389120"/>
                <a:gd name="connsiteY13" fmla="*/ 2560320 h 2560320"/>
                <a:gd name="connsiteX14" fmla="*/ 1499616 w 4389120"/>
                <a:gd name="connsiteY14" fmla="*/ 2560320 h 2560320"/>
                <a:gd name="connsiteX15" fmla="*/ 1499616 w 4389120"/>
                <a:gd name="connsiteY15" fmla="*/ 1243584 h 2560320"/>
                <a:gd name="connsiteX16" fmla="*/ 1060704 w 4389120"/>
                <a:gd name="connsiteY16" fmla="*/ 1243584 h 2560320"/>
                <a:gd name="connsiteX17" fmla="*/ 1060704 w 4389120"/>
                <a:gd name="connsiteY17" fmla="*/ 1517904 h 2560320"/>
                <a:gd name="connsiteX18" fmla="*/ 768096 w 4389120"/>
                <a:gd name="connsiteY18" fmla="*/ 1517904 h 2560320"/>
                <a:gd name="connsiteX19" fmla="*/ 768096 w 4389120"/>
                <a:gd name="connsiteY19" fmla="*/ 1335024 h 2560320"/>
                <a:gd name="connsiteX20" fmla="*/ 420624 w 4389120"/>
                <a:gd name="connsiteY20" fmla="*/ 1335024 h 2560320"/>
                <a:gd name="connsiteX21" fmla="*/ 420624 w 4389120"/>
                <a:gd name="connsiteY21" fmla="*/ 1517904 h 2560320"/>
                <a:gd name="connsiteX22" fmla="*/ 219456 w 4389120"/>
                <a:gd name="connsiteY22" fmla="*/ 1517904 h 2560320"/>
                <a:gd name="connsiteX23" fmla="*/ 219456 w 4389120"/>
                <a:gd name="connsiteY23" fmla="*/ 1243584 h 2560320"/>
                <a:gd name="connsiteX24" fmla="*/ 0 w 4389120"/>
                <a:gd name="connsiteY24" fmla="*/ 1243584 h 2560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389120" h="2560320">
                  <a:moveTo>
                    <a:pt x="0" y="0"/>
                  </a:moveTo>
                  <a:lnTo>
                    <a:pt x="1499616" y="0"/>
                  </a:lnTo>
                  <a:lnTo>
                    <a:pt x="2889504" y="0"/>
                  </a:lnTo>
                  <a:lnTo>
                    <a:pt x="4389120" y="0"/>
                  </a:lnTo>
                  <a:lnTo>
                    <a:pt x="4389120" y="1243584"/>
                  </a:lnTo>
                  <a:lnTo>
                    <a:pt x="4169664" y="1243584"/>
                  </a:lnTo>
                  <a:lnTo>
                    <a:pt x="4169664" y="1517904"/>
                  </a:lnTo>
                  <a:lnTo>
                    <a:pt x="3931920" y="1517904"/>
                  </a:lnTo>
                  <a:lnTo>
                    <a:pt x="3712464" y="1266444"/>
                  </a:lnTo>
                  <a:lnTo>
                    <a:pt x="3712464" y="1517904"/>
                  </a:lnTo>
                  <a:lnTo>
                    <a:pt x="3182112" y="1517904"/>
                  </a:lnTo>
                  <a:lnTo>
                    <a:pt x="3409406" y="1243584"/>
                  </a:lnTo>
                  <a:lnTo>
                    <a:pt x="2889504" y="1243584"/>
                  </a:lnTo>
                  <a:lnTo>
                    <a:pt x="2889504" y="2560320"/>
                  </a:lnTo>
                  <a:lnTo>
                    <a:pt x="1499616" y="2560320"/>
                  </a:lnTo>
                  <a:lnTo>
                    <a:pt x="1499616" y="1243584"/>
                  </a:lnTo>
                  <a:lnTo>
                    <a:pt x="1060704" y="1243584"/>
                  </a:lnTo>
                  <a:lnTo>
                    <a:pt x="1060704" y="1517904"/>
                  </a:lnTo>
                  <a:lnTo>
                    <a:pt x="768096" y="1517904"/>
                  </a:lnTo>
                  <a:lnTo>
                    <a:pt x="768096" y="1335024"/>
                  </a:lnTo>
                  <a:lnTo>
                    <a:pt x="420624" y="1335024"/>
                  </a:lnTo>
                  <a:lnTo>
                    <a:pt x="420624" y="1517904"/>
                  </a:lnTo>
                  <a:lnTo>
                    <a:pt x="219456" y="1517904"/>
                  </a:lnTo>
                  <a:lnTo>
                    <a:pt x="219456" y="1243584"/>
                  </a:lnTo>
                  <a:lnTo>
                    <a:pt x="0" y="1243584"/>
                  </a:lnTo>
                  <a:close/>
                </a:path>
              </a:pathLst>
            </a:custGeom>
            <a:solidFill>
              <a:srgbClr val="D94B7B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main program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4" name="Freeform 23"/>
            <p:cNvSpPr/>
            <p:nvPr/>
          </p:nvSpPr>
          <p:spPr bwMode="auto">
            <a:xfrm>
              <a:off x="2194560" y="4937760"/>
              <a:ext cx="1463040" cy="1280160"/>
            </a:xfrm>
            <a:custGeom>
              <a:avLst/>
              <a:gdLst>
                <a:gd name="connsiteX0" fmla="*/ 0 w 1463040"/>
                <a:gd name="connsiteY0" fmla="*/ 0 h 1280160"/>
                <a:gd name="connsiteX1" fmla="*/ 182880 w 1463040"/>
                <a:gd name="connsiteY1" fmla="*/ 0 h 1280160"/>
                <a:gd name="connsiteX2" fmla="*/ 182880 w 1463040"/>
                <a:gd name="connsiteY2" fmla="*/ 274320 h 1280160"/>
                <a:gd name="connsiteX3" fmla="*/ 457200 w 1463040"/>
                <a:gd name="connsiteY3" fmla="*/ 274320 h 1280160"/>
                <a:gd name="connsiteX4" fmla="*/ 457200 w 1463040"/>
                <a:gd name="connsiteY4" fmla="*/ 91440 h 1280160"/>
                <a:gd name="connsiteX5" fmla="*/ 731520 w 1463040"/>
                <a:gd name="connsiteY5" fmla="*/ 91440 h 1280160"/>
                <a:gd name="connsiteX6" fmla="*/ 731520 w 1463040"/>
                <a:gd name="connsiteY6" fmla="*/ 274320 h 1280160"/>
                <a:gd name="connsiteX7" fmla="*/ 1097280 w 1463040"/>
                <a:gd name="connsiteY7" fmla="*/ 274320 h 1280160"/>
                <a:gd name="connsiteX8" fmla="*/ 1097280 w 1463040"/>
                <a:gd name="connsiteY8" fmla="*/ 0 h 1280160"/>
                <a:gd name="connsiteX9" fmla="*/ 1463040 w 1463040"/>
                <a:gd name="connsiteY9" fmla="*/ 0 h 1280160"/>
                <a:gd name="connsiteX10" fmla="*/ 1463040 w 1463040"/>
                <a:gd name="connsiteY10" fmla="*/ 274320 h 1280160"/>
                <a:gd name="connsiteX11" fmla="*/ 1463040 w 1463040"/>
                <a:gd name="connsiteY11" fmla="*/ 1280160 h 1280160"/>
                <a:gd name="connsiteX12" fmla="*/ 0 w 1463040"/>
                <a:gd name="connsiteY12" fmla="*/ 1280160 h 1280160"/>
                <a:gd name="connsiteX13" fmla="*/ 0 w 1463040"/>
                <a:gd name="connsiteY13" fmla="*/ 274320 h 1280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63040" h="1280160">
                  <a:moveTo>
                    <a:pt x="0" y="0"/>
                  </a:moveTo>
                  <a:lnTo>
                    <a:pt x="182880" y="0"/>
                  </a:lnTo>
                  <a:lnTo>
                    <a:pt x="182880" y="274320"/>
                  </a:lnTo>
                  <a:lnTo>
                    <a:pt x="457200" y="274320"/>
                  </a:lnTo>
                  <a:lnTo>
                    <a:pt x="457200" y="91440"/>
                  </a:lnTo>
                  <a:lnTo>
                    <a:pt x="731520" y="91440"/>
                  </a:lnTo>
                  <a:lnTo>
                    <a:pt x="731520" y="274320"/>
                  </a:lnTo>
                  <a:lnTo>
                    <a:pt x="1097280" y="274320"/>
                  </a:lnTo>
                  <a:lnTo>
                    <a:pt x="1097280" y="0"/>
                  </a:lnTo>
                  <a:lnTo>
                    <a:pt x="1463040" y="0"/>
                  </a:lnTo>
                  <a:lnTo>
                    <a:pt x="1463040" y="274320"/>
                  </a:lnTo>
                  <a:lnTo>
                    <a:pt x="1463040" y="1280160"/>
                  </a:lnTo>
                  <a:lnTo>
                    <a:pt x="0" y="1280160"/>
                  </a:lnTo>
                  <a:lnTo>
                    <a:pt x="0" y="274320"/>
                  </a:lnTo>
                  <a:close/>
                </a:path>
              </a:pathLst>
            </a:custGeom>
            <a:solidFill>
              <a:srgbClr val="0066FF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b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FF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linked</a:t>
              </a:r>
              <a:br>
                <a:rPr lang="en-US" sz="2000" dirty="0">
                  <a:solidFill>
                    <a:srgbClr val="FFFF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sz="2000" dirty="0">
                  <a:solidFill>
                    <a:srgbClr val="FFFF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list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000" dirty="0">
                <a:solidFill>
                  <a:srgbClr val="FFFF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5" name="Freeform 24"/>
            <p:cNvSpPr/>
            <p:nvPr/>
          </p:nvSpPr>
          <p:spPr bwMode="auto">
            <a:xfrm>
              <a:off x="5120640" y="4937760"/>
              <a:ext cx="1463040" cy="1280160"/>
            </a:xfrm>
            <a:custGeom>
              <a:avLst/>
              <a:gdLst>
                <a:gd name="connsiteX0" fmla="*/ 0 w 1463040"/>
                <a:gd name="connsiteY0" fmla="*/ 0 h 1280160"/>
                <a:gd name="connsiteX1" fmla="*/ 411480 w 1463040"/>
                <a:gd name="connsiteY1" fmla="*/ 0 h 1280160"/>
                <a:gd name="connsiteX2" fmla="*/ 187036 w 1463040"/>
                <a:gd name="connsiteY2" fmla="*/ 274320 h 1280160"/>
                <a:gd name="connsiteX3" fmla="*/ 822960 w 1463040"/>
                <a:gd name="connsiteY3" fmla="*/ 274320 h 1280160"/>
                <a:gd name="connsiteX4" fmla="*/ 822960 w 1463040"/>
                <a:gd name="connsiteY4" fmla="*/ 64008 h 1280160"/>
                <a:gd name="connsiteX5" fmla="*/ 1001191 w 1463040"/>
                <a:gd name="connsiteY5" fmla="*/ 274320 h 1280160"/>
                <a:gd name="connsiteX6" fmla="*/ 1280160 w 1463040"/>
                <a:gd name="connsiteY6" fmla="*/ 274320 h 1280160"/>
                <a:gd name="connsiteX7" fmla="*/ 1280160 w 1463040"/>
                <a:gd name="connsiteY7" fmla="*/ 0 h 1280160"/>
                <a:gd name="connsiteX8" fmla="*/ 1463040 w 1463040"/>
                <a:gd name="connsiteY8" fmla="*/ 0 h 1280160"/>
                <a:gd name="connsiteX9" fmla="*/ 1463040 w 1463040"/>
                <a:gd name="connsiteY9" fmla="*/ 274320 h 1280160"/>
                <a:gd name="connsiteX10" fmla="*/ 1463040 w 1463040"/>
                <a:gd name="connsiteY10" fmla="*/ 1280160 h 1280160"/>
                <a:gd name="connsiteX11" fmla="*/ 0 w 1463040"/>
                <a:gd name="connsiteY11" fmla="*/ 1280160 h 1280160"/>
                <a:gd name="connsiteX12" fmla="*/ 0 w 1463040"/>
                <a:gd name="connsiteY12" fmla="*/ 502920 h 1280160"/>
                <a:gd name="connsiteX13" fmla="*/ 0 w 1463040"/>
                <a:gd name="connsiteY13" fmla="*/ 274320 h 1280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63040" h="1280160">
                  <a:moveTo>
                    <a:pt x="0" y="0"/>
                  </a:moveTo>
                  <a:lnTo>
                    <a:pt x="411480" y="0"/>
                  </a:lnTo>
                  <a:lnTo>
                    <a:pt x="187036" y="274320"/>
                  </a:lnTo>
                  <a:lnTo>
                    <a:pt x="822960" y="274320"/>
                  </a:lnTo>
                  <a:lnTo>
                    <a:pt x="822960" y="64008"/>
                  </a:lnTo>
                  <a:lnTo>
                    <a:pt x="1001191" y="274320"/>
                  </a:lnTo>
                  <a:lnTo>
                    <a:pt x="1280160" y="274320"/>
                  </a:lnTo>
                  <a:lnTo>
                    <a:pt x="1280160" y="0"/>
                  </a:lnTo>
                  <a:lnTo>
                    <a:pt x="1463040" y="0"/>
                  </a:lnTo>
                  <a:lnTo>
                    <a:pt x="1463040" y="274320"/>
                  </a:lnTo>
                  <a:lnTo>
                    <a:pt x="1463040" y="1280160"/>
                  </a:lnTo>
                  <a:lnTo>
                    <a:pt x="0" y="1280160"/>
                  </a:lnTo>
                  <a:lnTo>
                    <a:pt x="0" y="502920"/>
                  </a:lnTo>
                  <a:lnTo>
                    <a:pt x="0" y="274320"/>
                  </a:lnTo>
                  <a:close/>
                </a:path>
              </a:pathLst>
            </a:custGeom>
            <a:solidFill>
              <a:srgbClr val="0066FF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b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FF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hash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FF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table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000" dirty="0">
                <a:solidFill>
                  <a:srgbClr val="FFFF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80840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Header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66FF"/>
                </a:solidFill>
              </a:rPr>
              <a:t>Header</a:t>
            </a:r>
            <a:r>
              <a:rPr lang="en-US" dirty="0"/>
              <a:t>:  a file whose only purpose is to be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include</a:t>
            </a:r>
            <a:r>
              <a:rPr lang="en-US" dirty="0" err="1"/>
              <a:t>’d</a:t>
            </a:r>
            <a:endParaRPr lang="en-US" dirty="0"/>
          </a:p>
          <a:p>
            <a:pPr lvl="1"/>
            <a:r>
              <a:rPr lang="en-US" dirty="0"/>
              <a:t>Generally has a filename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dirty="0"/>
              <a:t> extension</a:t>
            </a:r>
          </a:p>
          <a:p>
            <a:pPr lvl="1"/>
            <a:r>
              <a:rPr lang="en-US" dirty="0"/>
              <a:t>Holds the variables, types, and function prototype declarations that make up the interface to a module</a:t>
            </a:r>
          </a:p>
          <a:p>
            <a:pPr lvl="1"/>
            <a:r>
              <a:rPr lang="en-US" dirty="0"/>
              <a:t>There are &lt;system-defined&gt; and "programmer-defined" headers</a:t>
            </a:r>
          </a:p>
          <a:p>
            <a:pPr lvl="3"/>
            <a:endParaRPr lang="en-US" dirty="0"/>
          </a:p>
          <a:p>
            <a:r>
              <a:rPr lang="en-US" dirty="0"/>
              <a:t>Main Idea:</a:t>
            </a:r>
          </a:p>
          <a:p>
            <a:pPr lvl="1"/>
            <a:r>
              <a:rPr lang="en-US" dirty="0"/>
              <a:t>Every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/>
              <a:t> is intended to be a module that has 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name.h</a:t>
            </a:r>
            <a:r>
              <a:rPr lang="en-US" dirty="0"/>
              <a:t> declares the interface to that module</a:t>
            </a:r>
          </a:p>
          <a:p>
            <a:pPr lvl="1"/>
            <a:r>
              <a:rPr lang="en-US" dirty="0"/>
              <a:t>Other modules can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dirty="0"/>
              <a:t> by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dirty="0"/>
              <a:t>-</a:t>
            </a:r>
            <a:r>
              <a:rPr lang="en-US" dirty="0" err="1"/>
              <a:t>ing</a:t>
            </a: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They should assume as little as possible about the implementation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name.c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98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91102-1870-4B3F-8366-CC185CD45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Module Conventions 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3B240-2642-41ED-B391-58A677BC7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1004723"/>
            <a:ext cx="8366125" cy="5227911"/>
          </a:xfrm>
        </p:spPr>
        <p:txBody>
          <a:bodyPr/>
          <a:lstStyle/>
          <a:p>
            <a:r>
              <a:rPr lang="en-US" sz="2400" dirty="0"/>
              <a:t>File contents:</a:t>
            </a: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sz="2000" dirty="0"/>
              <a:t> files only contain </a:t>
            </a:r>
            <a:r>
              <a:rPr lang="en-US" sz="2000" i="1" dirty="0"/>
              <a:t>declarations</a:t>
            </a:r>
            <a:r>
              <a:rPr lang="en-US" sz="2000" dirty="0"/>
              <a:t>, never </a:t>
            </a:r>
            <a:r>
              <a:rPr lang="en-US" sz="2000" i="1" dirty="0"/>
              <a:t>definitions</a:t>
            </a: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.c</a:t>
            </a:r>
            <a:r>
              <a:rPr lang="en-US" sz="2000" dirty="0"/>
              <a:t> files never contain prototype declarations for functions that are intended to be exported through the module interface</a:t>
            </a:r>
          </a:p>
          <a:p>
            <a:pPr lvl="1"/>
            <a:r>
              <a:rPr lang="en-US" sz="2000" dirty="0"/>
              <a:t>Public-facing functions are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ModuleName_functionname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dirty="0"/>
              <a:t> and take a pointer to “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2000" dirty="0"/>
              <a:t>” as their first argument</a:t>
            </a:r>
          </a:p>
          <a:p>
            <a:r>
              <a:rPr lang="en-US" sz="2400" dirty="0"/>
              <a:t>Including:</a:t>
            </a:r>
          </a:p>
          <a:p>
            <a:pPr lvl="1"/>
            <a:r>
              <a:rPr lang="en-US" sz="2000" b="1" i="1" dirty="0">
                <a:solidFill>
                  <a:srgbClr val="FF0000"/>
                </a:solidFill>
              </a:rPr>
              <a:t>NEVER</a:t>
            </a:r>
            <a:r>
              <a:rPr lang="en-US" sz="2000" dirty="0"/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2000" dirty="0"/>
              <a:t> a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.c</a:t>
            </a:r>
            <a:r>
              <a:rPr lang="en-US" sz="2000" dirty="0"/>
              <a:t> file – only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2000" dirty="0"/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sz="2000" dirty="0"/>
              <a:t> files</a:t>
            </a: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2000" dirty="0"/>
              <a:t> all of headers you reference, even if another header (transitively) includes some of them</a:t>
            </a:r>
          </a:p>
          <a:p>
            <a:r>
              <a:rPr lang="en-US" sz="2400" dirty="0"/>
              <a:t>Compiling:</a:t>
            </a:r>
          </a:p>
          <a:p>
            <a:pPr lvl="1"/>
            <a:r>
              <a:rPr lang="en-US" sz="2000" dirty="0"/>
              <a:t>Any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.c</a:t>
            </a:r>
            <a:r>
              <a:rPr lang="en-US" sz="2000" dirty="0"/>
              <a:t> file with an associated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sz="2000" dirty="0"/>
              <a:t> file should be able to be compiled into a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.o</a:t>
            </a:r>
            <a:r>
              <a:rPr lang="en-US" sz="2000" dirty="0"/>
              <a:t> file</a:t>
            </a:r>
          </a:p>
          <a:p>
            <a:pPr lvl="2"/>
            <a:r>
              <a:rPr lang="en-US" sz="1800" dirty="0"/>
              <a:t>The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.c</a:t>
            </a:r>
            <a:r>
              <a:rPr lang="en-US" sz="1800" dirty="0"/>
              <a:t> file should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800" dirty="0"/>
              <a:t> the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sz="1800" dirty="0"/>
              <a:t> file; the compiler will check definitions and declarations for consistency</a:t>
            </a:r>
            <a:endParaRPr lang="en-US" sz="18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5BD1BB-B942-460B-9F7F-53862B21FE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29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E04F116-A7DB-4E8C-8B33-F105A11D931B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E18477A-5544-4825-AE62-12B9293E74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ACA80B2-3399-4F4D-83ED-2F61EF3FE750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726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Exercise 2 was due this morning</a:t>
            </a:r>
          </a:p>
          <a:p>
            <a:endParaRPr lang="en-US" dirty="0"/>
          </a:p>
          <a:p>
            <a:r>
              <a:rPr lang="en-US" dirty="0"/>
              <a:t>Exercise 3 out today, due Monday morning</a:t>
            </a:r>
          </a:p>
          <a:p>
            <a:pPr lvl="1"/>
            <a:r>
              <a:rPr lang="en-US" dirty="0"/>
              <a:t>Depends on content from Today’s and Monday’s lecture</a:t>
            </a:r>
          </a:p>
          <a:p>
            <a:endParaRPr lang="en-US" dirty="0"/>
          </a:p>
          <a:p>
            <a:r>
              <a:rPr lang="en-US" dirty="0"/>
              <a:t>Section code “handout” for tomorrow will be added to the calendar later today</a:t>
            </a:r>
          </a:p>
          <a:p>
            <a:pPr lvl="1"/>
            <a:r>
              <a:rPr lang="en-US" dirty="0"/>
              <a:t>Will be about </a:t>
            </a:r>
            <a:r>
              <a:rPr lang="en-US" dirty="0" err="1"/>
              <a:t>gdb</a:t>
            </a:r>
            <a:r>
              <a:rPr lang="en-US" dirty="0"/>
              <a:t>, </a:t>
            </a:r>
            <a:r>
              <a:rPr lang="en-US" dirty="0" err="1"/>
              <a:t>valgrind</a:t>
            </a:r>
            <a:r>
              <a:rPr lang="en-US" dirty="0"/>
              <a:t>, and structs</a:t>
            </a:r>
          </a:p>
          <a:p>
            <a:pPr lvl="2"/>
            <a:r>
              <a:rPr lang="en-US" dirty="0"/>
              <a:t>GDB is very helpful!</a:t>
            </a:r>
          </a:p>
          <a:p>
            <a:pPr lvl="1"/>
            <a:r>
              <a:rPr lang="en-US" dirty="0"/>
              <a:t>Suggestion: download/print a copy ahead of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1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91102-1870-4B3F-8366-CC185CD45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Module Conventions 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3B240-2642-41ED-B391-58A677BC7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Commenting:</a:t>
            </a:r>
          </a:p>
          <a:p>
            <a:pPr lvl="1"/>
            <a:r>
              <a:rPr lang="en-US" dirty="0"/>
              <a:t>If a function is declared in a header file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dirty="0"/>
              <a:t>) and defined in a C file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.c</a:t>
            </a:r>
            <a:r>
              <a:rPr lang="en-US" dirty="0"/>
              <a:t>), </a:t>
            </a:r>
            <a:r>
              <a:rPr lang="en-US" i="1" dirty="0">
                <a:solidFill>
                  <a:srgbClr val="FF0000"/>
                </a:solidFill>
              </a:rPr>
              <a:t>the header needs full documentation because it is the public specification</a:t>
            </a:r>
          </a:p>
          <a:p>
            <a:pPr lvl="2"/>
            <a:r>
              <a:rPr lang="en-US" dirty="0"/>
              <a:t>Don’t copy-paste the comment into the C file (don’t want two copies that can get out of sync)</a:t>
            </a:r>
          </a:p>
          <a:p>
            <a:pPr lvl="1"/>
            <a:r>
              <a:rPr lang="en-US" dirty="0"/>
              <a:t>If prototype and implementation are in the same C file:</a:t>
            </a:r>
          </a:p>
          <a:p>
            <a:pPr lvl="2"/>
            <a:r>
              <a:rPr lang="en-US" u="sng" dirty="0"/>
              <a:t>School of thought #1</a:t>
            </a:r>
            <a:r>
              <a:rPr lang="en-US" dirty="0"/>
              <a:t>:  Full comment on the prototype at the top of the file, no comment (or “declared above”) on code</a:t>
            </a:r>
          </a:p>
          <a:p>
            <a:pPr lvl="2"/>
            <a:r>
              <a:rPr lang="en-US" u="sng" dirty="0"/>
              <a:t>School of thought #2</a:t>
            </a:r>
            <a:r>
              <a:rPr lang="en-US" dirty="0"/>
              <a:t>:  Prototype is for the compiler and doesn’t need comment; comment the code to keep them together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5BD1BB-B942-460B-9F7F-53862B21FE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30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663CC4D-6F38-4072-BB22-043F48230F47}"/>
              </a:ext>
            </a:extLst>
          </p:cNvPr>
          <p:cNvGrpSpPr/>
          <p:nvPr/>
        </p:nvGrpSpPr>
        <p:grpSpPr>
          <a:xfrm>
            <a:off x="0" y="4359198"/>
            <a:ext cx="1554480" cy="2155317"/>
            <a:chOff x="0" y="4178808"/>
            <a:chExt cx="1554480" cy="2155317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7453D16-BDCF-4B4A-835B-BFA9572D7FD6}"/>
                </a:ext>
              </a:extLst>
            </p:cNvPr>
            <p:cNvSpPr txBox="1"/>
            <p:nvPr/>
          </p:nvSpPr>
          <p:spPr>
            <a:xfrm>
              <a:off x="0" y="5626239"/>
              <a:ext cx="155448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i="1" dirty="0">
                  <a:solidFill>
                    <a:srgbClr val="4B2A85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e.g.</a:t>
              </a:r>
              <a:r>
                <a:rPr lang="en-US" sz="2000" dirty="0">
                  <a:solidFill>
                    <a:srgbClr val="4B2A85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 333 </a:t>
              </a:r>
              <a:br>
                <a:rPr lang="en-US" sz="2000" dirty="0">
                  <a:solidFill>
                    <a:srgbClr val="4B2A85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sz="2000" dirty="0">
                  <a:solidFill>
                    <a:srgbClr val="4B2A85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project code </a:t>
              </a:r>
              <a:endParaRPr lang="en-US" sz="24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7" name="Connector: Elbow 6">
              <a:extLst>
                <a:ext uri="{FF2B5EF4-FFF2-40B4-BE49-F238E27FC236}">
                  <a16:creationId xmlns:a16="http://schemas.microsoft.com/office/drawing/2014/main" id="{F7F5E879-3DD7-4647-BC2E-2D34794FCB69}"/>
                </a:ext>
              </a:extLst>
            </p:cNvPr>
            <p:cNvCxnSpPr>
              <a:cxnSpLocks/>
            </p:cNvCxnSpPr>
            <p:nvPr/>
          </p:nvCxnSpPr>
          <p:spPr bwMode="auto">
            <a:xfrm rot="5400000" flipH="1" flipV="1">
              <a:off x="182880" y="4727448"/>
              <a:ext cx="1463040" cy="365760"/>
            </a:xfrm>
            <a:prstGeom prst="bentConnector2">
              <a:avLst/>
            </a:prstGeom>
            <a:noFill/>
            <a:ln w="3175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4EF0EE30-A317-4E9E-8A8E-5E739587E81E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17E23D6-21DC-46BB-B881-FCE0434896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DE9EC74-FF8C-4D73-914E-0036CB164F4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5583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Implementing Data Structures in C</a:t>
            </a:r>
          </a:p>
          <a:p>
            <a:r>
              <a:rPr lang="en-US" dirty="0"/>
              <a:t>Modules &amp; Interfaces</a:t>
            </a:r>
          </a:p>
          <a:p>
            <a:r>
              <a:rPr lang="en-US" b="1" dirty="0">
                <a:solidFill>
                  <a:srgbClr val="4B2A85"/>
                </a:solidFill>
              </a:rPr>
              <a:t>C Preprocessor Intro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092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dirty="0"/>
              <a:t> and the C Preprocessor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8366125" cy="52945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C preprocessor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dirty="0"/>
              <a:t>) transforms your source code before the compiler runs – </a:t>
            </a:r>
            <a:r>
              <a:rPr lang="en-US" u="sng" dirty="0"/>
              <a:t>it’s a simple copy-and-replace text processor(!) with a memory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Input is a C file (text) and output is still a C file (text)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Processes the directives it finds in your code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i="1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directive</a:t>
            </a:r>
            <a:r>
              <a:rPr lang="en-US" dirty="0"/>
              <a:t>)</a:t>
            </a:r>
          </a:p>
          <a:p>
            <a:pPr lvl="2"/>
            <a:r>
              <a:rPr lang="en-US" i="1" dirty="0"/>
              <a:t>e.g.</a:t>
            </a:r>
            <a:r>
              <a:rPr lang="en-US" dirty="0"/>
              <a:t> 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ll.h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 </a:t>
            </a:r>
            <a:r>
              <a:rPr lang="en-US" dirty="0"/>
              <a:t>    is replaced by the post-processed content of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i="1" dirty="0"/>
              <a:t>e.g.</a:t>
            </a:r>
            <a:r>
              <a:rPr lang="en-US" dirty="0"/>
              <a:t> 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PI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3.1415</a:t>
            </a:r>
            <a:r>
              <a:rPr lang="en-US" dirty="0"/>
              <a:t>      defines a symbol (a string!) and replaces later occurrences</a:t>
            </a:r>
          </a:p>
          <a:p>
            <a:pPr lvl="2"/>
            <a:r>
              <a:rPr lang="en-US" dirty="0"/>
              <a:t>Several others that we’ll see soon…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Run on your behalf by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/>
              <a:t> during compilation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Note: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foo.h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/>
              <a:t>looks in system (library) directories;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#include 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foo.h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dirty="0"/>
              <a:t>  looks first in current directory, then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783771" y="3359554"/>
            <a:ext cx="2528456" cy="36576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20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ll.h</a:t>
            </a:r>
            <a:r>
              <a:rPr lang="en-US" sz="20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2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762989" y="4014279"/>
            <a:ext cx="2829793" cy="36576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PI 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3.1415</a:t>
            </a:r>
            <a:endParaRPr lang="en-US" sz="2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2249B3-ACC4-4A95-BA25-D54658FF1A93}"/>
              </a:ext>
            </a:extLst>
          </p:cNvPr>
          <p:cNvSpPr txBox="1"/>
          <p:nvPr/>
        </p:nvSpPr>
        <p:spPr>
          <a:xfrm>
            <a:off x="8229600" y="548640"/>
            <a:ext cx="914400" cy="548640"/>
          </a:xfrm>
          <a:prstGeom prst="rect">
            <a:avLst/>
          </a:prstGeom>
          <a:noFill/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Calibri" pitchFamily="34" charset="0"/>
              </a:rPr>
              <a:t>STYLE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Calibri" pitchFamily="34" charset="0"/>
              </a:rPr>
              <a:t>TIP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68F8DB7-2141-4006-BA1A-265EF4A44880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B43D890-0EFF-4ED8-82A6-BDDD91CA5A3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17F9B50-C883-43D2-AD15-C65B48A24C5C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864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think the preprocessor output will be?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" y="2834640"/>
            <a:ext cx="4206240" cy="731520"/>
          </a:xfrm>
          <a:prstGeom prst="roundRect">
            <a:avLst>
              <a:gd name="adj" fmla="val 1511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 2 + FOO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023360"/>
            <a:ext cx="4206240" cy="237744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 1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FOO;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comment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 = BAR;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 = FOO + BAR;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6400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5920" y="356616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8665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manually run the preprocessor: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dirty="0"/>
              <a:t> is the preprocessor (can also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-P</a:t>
            </a:r>
            <a:r>
              <a:rPr lang="en-US" dirty="0"/>
              <a:t>” option suppresses some extra debugging annotations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" y="2834640"/>
            <a:ext cx="4206240" cy="731520"/>
          </a:xfrm>
          <a:prstGeom prst="roundRect">
            <a:avLst>
              <a:gd name="adj" fmla="val 1511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 2 + FOO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023360"/>
            <a:ext cx="4206240" cy="237744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 1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FOO;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comment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 = BAR;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 = FOO + BAR;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6400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5920" y="356616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cat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4389120" y="4538749"/>
            <a:ext cx="365760" cy="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4389120" y="3291840"/>
            <a:ext cx="368531" cy="27432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0086BB0-BBC0-46F5-91AA-35AF8828F7DB}"/>
              </a:ext>
            </a:extLst>
          </p:cNvPr>
          <p:cNvSpPr txBox="1"/>
          <p:nvPr/>
        </p:nvSpPr>
        <p:spPr>
          <a:xfrm>
            <a:off x="6962775" y="365760"/>
            <a:ext cx="2089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line to process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FCB4C25-3788-416F-9576-7E83E8677ED8}"/>
              </a:ext>
            </a:extLst>
          </p:cNvPr>
          <p:cNvCxnSpPr>
            <a:cxnSpLocks/>
          </p:cNvCxnSpPr>
          <p:nvPr/>
        </p:nvCxnSpPr>
        <p:spPr bwMode="auto">
          <a:xfrm>
            <a:off x="-209550" y="4158615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31250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manually run the preprocessor: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dirty="0"/>
              <a:t> is the preprocessor (can also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-P</a:t>
            </a:r>
            <a:r>
              <a:rPr lang="en-US" dirty="0"/>
              <a:t>” option suppresses some extra debugging annotations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" y="2834640"/>
            <a:ext cx="4206240" cy="731520"/>
          </a:xfrm>
          <a:prstGeom prst="roundRect">
            <a:avLst>
              <a:gd name="adj" fmla="val 1511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 2 + FOO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023360"/>
            <a:ext cx="4206240" cy="237744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 1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FOO;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comment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 = BAR;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 = FOO + BAR;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6400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5920" y="356616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cat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4389120" y="4538749"/>
            <a:ext cx="365760" cy="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4389120" y="3291840"/>
            <a:ext cx="368531" cy="27432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166975-A64A-481E-95A5-484FE46BBD7B}"/>
              </a:ext>
            </a:extLst>
          </p:cNvPr>
          <p:cNvSpPr txBox="1"/>
          <p:nvPr/>
        </p:nvSpPr>
        <p:spPr>
          <a:xfrm>
            <a:off x="6962775" y="365760"/>
            <a:ext cx="2089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line to process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5AD49-28A1-4952-89CE-4BF1448F4F12}"/>
              </a:ext>
            </a:extLst>
          </p:cNvPr>
          <p:cNvSpPr txBox="1"/>
          <p:nvPr/>
        </p:nvSpPr>
        <p:spPr>
          <a:xfrm>
            <a:off x="7017067" y="127657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67EED2F6-DFA4-464D-AD72-3EC5C279B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190813"/>
              </p:ext>
            </p:extLst>
          </p:nvPr>
        </p:nvGraphicFramePr>
        <p:xfrm>
          <a:off x="7077074" y="1645319"/>
          <a:ext cx="176212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063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881063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CCC8EF0-2E8F-4332-BB82-D44B42F8D9DE}"/>
              </a:ext>
            </a:extLst>
          </p:cNvPr>
          <p:cNvCxnSpPr/>
          <p:nvPr/>
        </p:nvCxnSpPr>
        <p:spPr bwMode="auto">
          <a:xfrm>
            <a:off x="182880" y="416242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9F6565D-B220-4EAD-8392-306024525DF6}"/>
              </a:ext>
            </a:extLst>
          </p:cNvPr>
          <p:cNvCxnSpPr>
            <a:cxnSpLocks/>
          </p:cNvCxnSpPr>
          <p:nvPr/>
        </p:nvCxnSpPr>
        <p:spPr bwMode="auto">
          <a:xfrm>
            <a:off x="-209550" y="4577715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1841156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manually run the preprocessor: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dirty="0"/>
              <a:t> is the preprocessor (can also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-P</a:t>
            </a:r>
            <a:r>
              <a:rPr lang="en-US" dirty="0"/>
              <a:t>” option suppresses some extra debugging annotations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" y="2834640"/>
            <a:ext cx="4206240" cy="731520"/>
          </a:xfrm>
          <a:prstGeom prst="roundRect">
            <a:avLst>
              <a:gd name="adj" fmla="val 1511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 2 + FOO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023360"/>
            <a:ext cx="4206240" cy="237744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 1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FOO;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comment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 = BAR;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 = FOO + BAR;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6400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5920" y="356616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cat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4389120" y="4538749"/>
            <a:ext cx="365760" cy="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4389120" y="3291840"/>
            <a:ext cx="368531" cy="27432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166975-A64A-481E-95A5-484FE46BBD7B}"/>
              </a:ext>
            </a:extLst>
          </p:cNvPr>
          <p:cNvSpPr txBox="1"/>
          <p:nvPr/>
        </p:nvSpPr>
        <p:spPr>
          <a:xfrm>
            <a:off x="6962775" y="365760"/>
            <a:ext cx="2089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line to process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5AD49-28A1-4952-89CE-4BF1448F4F12}"/>
              </a:ext>
            </a:extLst>
          </p:cNvPr>
          <p:cNvSpPr txBox="1"/>
          <p:nvPr/>
        </p:nvSpPr>
        <p:spPr>
          <a:xfrm>
            <a:off x="7017067" y="127657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67EED2F6-DFA4-464D-AD72-3EC5C279BC12}"/>
              </a:ext>
            </a:extLst>
          </p:cNvPr>
          <p:cNvGraphicFramePr>
            <a:graphicFrameLocks noGrp="1"/>
          </p:cNvGraphicFramePr>
          <p:nvPr/>
        </p:nvGraphicFramePr>
        <p:xfrm>
          <a:off x="7077074" y="1645319"/>
          <a:ext cx="176212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063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881063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CCC8EF0-2E8F-4332-BB82-D44B42F8D9DE}"/>
              </a:ext>
            </a:extLst>
          </p:cNvPr>
          <p:cNvCxnSpPr/>
          <p:nvPr/>
        </p:nvCxnSpPr>
        <p:spPr bwMode="auto">
          <a:xfrm>
            <a:off x="182880" y="416242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4649C69-3D99-4EE7-ABED-7160B22B966D}"/>
              </a:ext>
            </a:extLst>
          </p:cNvPr>
          <p:cNvCxnSpPr>
            <a:cxnSpLocks/>
          </p:cNvCxnSpPr>
          <p:nvPr/>
        </p:nvCxnSpPr>
        <p:spPr bwMode="auto">
          <a:xfrm>
            <a:off x="-209550" y="2996565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A2CE481-3AA8-4742-8C1D-66BB67EFB2ED}"/>
              </a:ext>
            </a:extLst>
          </p:cNvPr>
          <p:cNvCxnSpPr>
            <a:cxnSpLocks/>
          </p:cNvCxnSpPr>
          <p:nvPr/>
        </p:nvCxnSpPr>
        <p:spPr bwMode="auto">
          <a:xfrm>
            <a:off x="240030" y="4581525"/>
            <a:ext cx="3074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9417997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manually run the preprocessor: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dirty="0"/>
              <a:t> is the preprocessor (can also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-P</a:t>
            </a:r>
            <a:r>
              <a:rPr lang="en-US" dirty="0"/>
              <a:t>” option suppresses some extra debugging annotations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" y="2834640"/>
            <a:ext cx="4206240" cy="731520"/>
          </a:xfrm>
          <a:prstGeom prst="roundRect">
            <a:avLst>
              <a:gd name="adj" fmla="val 1511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 2 + FOO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023360"/>
            <a:ext cx="4206240" cy="237744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 1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FOO;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comment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 = BAR;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 = FOO + BAR;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6400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5920" y="356616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cat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4389120" y="4538749"/>
            <a:ext cx="365760" cy="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4389120" y="3291840"/>
            <a:ext cx="368531" cy="27432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166975-A64A-481E-95A5-484FE46BBD7B}"/>
              </a:ext>
            </a:extLst>
          </p:cNvPr>
          <p:cNvSpPr txBox="1"/>
          <p:nvPr/>
        </p:nvSpPr>
        <p:spPr>
          <a:xfrm>
            <a:off x="6962775" y="365760"/>
            <a:ext cx="2089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line to process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5AD49-28A1-4952-89CE-4BF1448F4F12}"/>
              </a:ext>
            </a:extLst>
          </p:cNvPr>
          <p:cNvSpPr txBox="1"/>
          <p:nvPr/>
        </p:nvSpPr>
        <p:spPr>
          <a:xfrm>
            <a:off x="7017067" y="127657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67EED2F6-DFA4-464D-AD72-3EC5C279B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881223"/>
              </p:ext>
            </p:extLst>
          </p:nvPr>
        </p:nvGraphicFramePr>
        <p:xfrm>
          <a:off x="7077074" y="1645319"/>
          <a:ext cx="176212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063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881063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CCC8EF0-2E8F-4332-BB82-D44B42F8D9DE}"/>
              </a:ext>
            </a:extLst>
          </p:cNvPr>
          <p:cNvCxnSpPr/>
          <p:nvPr/>
        </p:nvCxnSpPr>
        <p:spPr bwMode="auto">
          <a:xfrm>
            <a:off x="182880" y="416242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4649C69-3D99-4EE7-ABED-7160B22B966D}"/>
              </a:ext>
            </a:extLst>
          </p:cNvPr>
          <p:cNvCxnSpPr>
            <a:cxnSpLocks/>
          </p:cNvCxnSpPr>
          <p:nvPr/>
        </p:nvCxnSpPr>
        <p:spPr bwMode="auto">
          <a:xfrm>
            <a:off x="-209550" y="3415665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A2CE481-3AA8-4742-8C1D-66BB67EFB2ED}"/>
              </a:ext>
            </a:extLst>
          </p:cNvPr>
          <p:cNvCxnSpPr>
            <a:cxnSpLocks/>
          </p:cNvCxnSpPr>
          <p:nvPr/>
        </p:nvCxnSpPr>
        <p:spPr bwMode="auto">
          <a:xfrm>
            <a:off x="240030" y="4581525"/>
            <a:ext cx="3074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37FBD04-207B-424B-9311-CE22C985A6A1}"/>
              </a:ext>
            </a:extLst>
          </p:cNvPr>
          <p:cNvCxnSpPr>
            <a:cxnSpLocks/>
          </p:cNvCxnSpPr>
          <p:nvPr/>
        </p:nvCxnSpPr>
        <p:spPr bwMode="auto">
          <a:xfrm>
            <a:off x="211455" y="2990850"/>
            <a:ext cx="25793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3927023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manually run the preprocessor: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dirty="0"/>
              <a:t> is the preprocessor (can also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-P</a:t>
            </a:r>
            <a:r>
              <a:rPr lang="en-US" dirty="0"/>
              <a:t>” option suppresses some extra debugging annotations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" y="2834640"/>
            <a:ext cx="4206240" cy="731520"/>
          </a:xfrm>
          <a:prstGeom prst="roundRect">
            <a:avLst>
              <a:gd name="adj" fmla="val 1511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 2 + FOO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023360"/>
            <a:ext cx="4206240" cy="237744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 1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FOO;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comment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 = BAR;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 = FOO + BAR;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6400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5920" y="356616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cat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long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4389120" y="4538749"/>
            <a:ext cx="365760" cy="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4389120" y="3291840"/>
            <a:ext cx="368531" cy="27432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166975-A64A-481E-95A5-484FE46BBD7B}"/>
              </a:ext>
            </a:extLst>
          </p:cNvPr>
          <p:cNvSpPr txBox="1"/>
          <p:nvPr/>
        </p:nvSpPr>
        <p:spPr>
          <a:xfrm>
            <a:off x="6962775" y="365760"/>
            <a:ext cx="2089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line to process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5AD49-28A1-4952-89CE-4BF1448F4F12}"/>
              </a:ext>
            </a:extLst>
          </p:cNvPr>
          <p:cNvSpPr txBox="1"/>
          <p:nvPr/>
        </p:nvSpPr>
        <p:spPr>
          <a:xfrm>
            <a:off x="7017067" y="127657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67EED2F6-DFA4-464D-AD72-3EC5C279BC12}"/>
              </a:ext>
            </a:extLst>
          </p:cNvPr>
          <p:cNvGraphicFramePr>
            <a:graphicFrameLocks noGrp="1"/>
          </p:cNvGraphicFramePr>
          <p:nvPr/>
        </p:nvGraphicFramePr>
        <p:xfrm>
          <a:off x="7077074" y="1645319"/>
          <a:ext cx="176212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063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881063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CCC8EF0-2E8F-4332-BB82-D44B42F8D9DE}"/>
              </a:ext>
            </a:extLst>
          </p:cNvPr>
          <p:cNvCxnSpPr/>
          <p:nvPr/>
        </p:nvCxnSpPr>
        <p:spPr bwMode="auto">
          <a:xfrm>
            <a:off x="182880" y="416242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4649C69-3D99-4EE7-ABED-7160B22B966D}"/>
              </a:ext>
            </a:extLst>
          </p:cNvPr>
          <p:cNvCxnSpPr>
            <a:cxnSpLocks/>
          </p:cNvCxnSpPr>
          <p:nvPr/>
        </p:nvCxnSpPr>
        <p:spPr bwMode="auto">
          <a:xfrm>
            <a:off x="-209550" y="5006340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DF4EEB0-7450-4629-A72C-7858F53015B6}"/>
              </a:ext>
            </a:extLst>
          </p:cNvPr>
          <p:cNvSpPr txBox="1"/>
          <p:nvPr/>
        </p:nvSpPr>
        <p:spPr>
          <a:xfrm>
            <a:off x="50305" y="2858274"/>
            <a:ext cx="3465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dirty="0">
              <a:solidFill>
                <a:srgbClr val="FF0000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0976E27-59DE-4E5D-BA85-1FFFBE9D1E58}"/>
              </a:ext>
            </a:extLst>
          </p:cNvPr>
          <p:cNvSpPr/>
          <p:nvPr/>
        </p:nvSpPr>
        <p:spPr bwMode="auto">
          <a:xfrm>
            <a:off x="72975" y="3228975"/>
            <a:ext cx="146100" cy="1323975"/>
          </a:xfrm>
          <a:custGeom>
            <a:avLst/>
            <a:gdLst>
              <a:gd name="connsiteX0" fmla="*/ 60375 w 146100"/>
              <a:gd name="connsiteY0" fmla="*/ 0 h 1323975"/>
              <a:gd name="connsiteX1" fmla="*/ 3225 w 146100"/>
              <a:gd name="connsiteY1" fmla="*/ 504825 h 1323975"/>
              <a:gd name="connsiteX2" fmla="*/ 146100 w 146100"/>
              <a:gd name="connsiteY2" fmla="*/ 1323975 h 132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100" h="1323975">
                <a:moveTo>
                  <a:pt x="60375" y="0"/>
                </a:moveTo>
                <a:cubicBezTo>
                  <a:pt x="24656" y="142081"/>
                  <a:pt x="-11062" y="284163"/>
                  <a:pt x="3225" y="504825"/>
                </a:cubicBezTo>
                <a:cubicBezTo>
                  <a:pt x="17512" y="725487"/>
                  <a:pt x="81806" y="1024731"/>
                  <a:pt x="146100" y="1323975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A2CE481-3AA8-4742-8C1D-66BB67EFB2ED}"/>
              </a:ext>
            </a:extLst>
          </p:cNvPr>
          <p:cNvCxnSpPr>
            <a:cxnSpLocks/>
          </p:cNvCxnSpPr>
          <p:nvPr/>
        </p:nvCxnSpPr>
        <p:spPr bwMode="auto">
          <a:xfrm>
            <a:off x="240030" y="4581525"/>
            <a:ext cx="3074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37FBD04-207B-424B-9311-CE22C985A6A1}"/>
              </a:ext>
            </a:extLst>
          </p:cNvPr>
          <p:cNvCxnSpPr>
            <a:cxnSpLocks/>
          </p:cNvCxnSpPr>
          <p:nvPr/>
        </p:nvCxnSpPr>
        <p:spPr bwMode="auto">
          <a:xfrm>
            <a:off x="211455" y="2990850"/>
            <a:ext cx="25793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7496249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manually run the preprocessor: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dirty="0"/>
              <a:t> is the preprocessor (can also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-P</a:t>
            </a:r>
            <a:r>
              <a:rPr lang="en-US" dirty="0"/>
              <a:t>” option suppresses some extra debugging annotations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" y="2834640"/>
            <a:ext cx="4206240" cy="731520"/>
          </a:xfrm>
          <a:prstGeom prst="roundRect">
            <a:avLst>
              <a:gd name="adj" fmla="val 1511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 2 + FOO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023360"/>
            <a:ext cx="4206240" cy="237744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 1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FOO;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comment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 = BAR;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 = FOO + BAR;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6400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5920" y="356616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cat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long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main(int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char **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4389120" y="4538749"/>
            <a:ext cx="365760" cy="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4389120" y="3291840"/>
            <a:ext cx="368531" cy="27432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166975-A64A-481E-95A5-484FE46BBD7B}"/>
              </a:ext>
            </a:extLst>
          </p:cNvPr>
          <p:cNvSpPr txBox="1"/>
          <p:nvPr/>
        </p:nvSpPr>
        <p:spPr>
          <a:xfrm>
            <a:off x="6962775" y="365760"/>
            <a:ext cx="2089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line to process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5AD49-28A1-4952-89CE-4BF1448F4F12}"/>
              </a:ext>
            </a:extLst>
          </p:cNvPr>
          <p:cNvSpPr txBox="1"/>
          <p:nvPr/>
        </p:nvSpPr>
        <p:spPr>
          <a:xfrm>
            <a:off x="7017067" y="127657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67EED2F6-DFA4-464D-AD72-3EC5C279BC12}"/>
              </a:ext>
            </a:extLst>
          </p:cNvPr>
          <p:cNvGraphicFramePr>
            <a:graphicFrameLocks noGrp="1"/>
          </p:cNvGraphicFramePr>
          <p:nvPr/>
        </p:nvGraphicFramePr>
        <p:xfrm>
          <a:off x="7077074" y="1645319"/>
          <a:ext cx="176212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063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881063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CCC8EF0-2E8F-4332-BB82-D44B42F8D9DE}"/>
              </a:ext>
            </a:extLst>
          </p:cNvPr>
          <p:cNvCxnSpPr/>
          <p:nvPr/>
        </p:nvCxnSpPr>
        <p:spPr bwMode="auto">
          <a:xfrm>
            <a:off x="182880" y="416242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4649C69-3D99-4EE7-ABED-7160B22B966D}"/>
              </a:ext>
            </a:extLst>
          </p:cNvPr>
          <p:cNvCxnSpPr>
            <a:cxnSpLocks/>
          </p:cNvCxnSpPr>
          <p:nvPr/>
        </p:nvCxnSpPr>
        <p:spPr bwMode="auto">
          <a:xfrm>
            <a:off x="-209550" y="5234940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DF4EEB0-7450-4629-A72C-7858F53015B6}"/>
              </a:ext>
            </a:extLst>
          </p:cNvPr>
          <p:cNvSpPr txBox="1"/>
          <p:nvPr/>
        </p:nvSpPr>
        <p:spPr>
          <a:xfrm>
            <a:off x="50305" y="2858274"/>
            <a:ext cx="3465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dirty="0">
              <a:solidFill>
                <a:srgbClr val="FF0000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0976E27-59DE-4E5D-BA85-1FFFBE9D1E58}"/>
              </a:ext>
            </a:extLst>
          </p:cNvPr>
          <p:cNvSpPr/>
          <p:nvPr/>
        </p:nvSpPr>
        <p:spPr bwMode="auto">
          <a:xfrm>
            <a:off x="72975" y="3228975"/>
            <a:ext cx="146100" cy="1323975"/>
          </a:xfrm>
          <a:custGeom>
            <a:avLst/>
            <a:gdLst>
              <a:gd name="connsiteX0" fmla="*/ 60375 w 146100"/>
              <a:gd name="connsiteY0" fmla="*/ 0 h 1323975"/>
              <a:gd name="connsiteX1" fmla="*/ 3225 w 146100"/>
              <a:gd name="connsiteY1" fmla="*/ 504825 h 1323975"/>
              <a:gd name="connsiteX2" fmla="*/ 146100 w 146100"/>
              <a:gd name="connsiteY2" fmla="*/ 1323975 h 132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100" h="1323975">
                <a:moveTo>
                  <a:pt x="60375" y="0"/>
                </a:moveTo>
                <a:cubicBezTo>
                  <a:pt x="24656" y="142081"/>
                  <a:pt x="-11062" y="284163"/>
                  <a:pt x="3225" y="504825"/>
                </a:cubicBezTo>
                <a:cubicBezTo>
                  <a:pt x="17512" y="725487"/>
                  <a:pt x="81806" y="1024731"/>
                  <a:pt x="146100" y="1323975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A2CE481-3AA8-4742-8C1D-66BB67EFB2ED}"/>
              </a:ext>
            </a:extLst>
          </p:cNvPr>
          <p:cNvCxnSpPr>
            <a:cxnSpLocks/>
          </p:cNvCxnSpPr>
          <p:nvPr/>
        </p:nvCxnSpPr>
        <p:spPr bwMode="auto">
          <a:xfrm>
            <a:off x="240030" y="4581525"/>
            <a:ext cx="3074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37FBD04-207B-424B-9311-CE22C985A6A1}"/>
              </a:ext>
            </a:extLst>
          </p:cNvPr>
          <p:cNvCxnSpPr>
            <a:cxnSpLocks/>
          </p:cNvCxnSpPr>
          <p:nvPr/>
        </p:nvCxnSpPr>
        <p:spPr bwMode="auto">
          <a:xfrm>
            <a:off x="211455" y="2990850"/>
            <a:ext cx="25793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53628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HW1 due a week from Thursday</a:t>
            </a:r>
          </a:p>
          <a:p>
            <a:pPr lvl="1"/>
            <a:r>
              <a:rPr lang="en-US" dirty="0"/>
              <a:t>You should be well under way now</a:t>
            </a:r>
          </a:p>
          <a:p>
            <a:pPr lvl="2"/>
            <a:r>
              <a:rPr lang="en-US" dirty="0"/>
              <a:t>😱 😱 😱         if not</a:t>
            </a:r>
          </a:p>
          <a:p>
            <a:pPr lvl="1"/>
            <a:r>
              <a:rPr lang="en-US" dirty="0"/>
              <a:t>Be sure to read headers </a:t>
            </a:r>
            <a:r>
              <a:rPr lang="en-US" i="1" dirty="0"/>
              <a:t>carefully</a:t>
            </a:r>
            <a:r>
              <a:rPr lang="en-US" dirty="0"/>
              <a:t> while implementing</a:t>
            </a:r>
          </a:p>
          <a:p>
            <a:pPr lvl="1"/>
            <a:r>
              <a:rPr lang="en-US" dirty="0"/>
              <a:t>Use git add/commit/push regularly to save work when you finish another part of the job</a:t>
            </a:r>
          </a:p>
          <a:p>
            <a:pPr lvl="2"/>
            <a:r>
              <a:rPr lang="en-US" dirty="0"/>
              <a:t>And also please do this before contacting TA during office hours if you want help with your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4</a:t>
            </a:fld>
            <a:endParaRPr lang="en-US"/>
          </a:p>
        </p:txBody>
      </p:sp>
      <p:pic>
        <p:nvPicPr>
          <p:cNvPr id="1026" name="Picture 2" descr="yellow petal flower">
            <a:extLst>
              <a:ext uri="{FF2B5EF4-FFF2-40B4-BE49-F238E27FC236}">
                <a16:creationId xmlns:a16="http://schemas.microsoft.com/office/drawing/2014/main" id="{87293E39-B16B-40DF-BCF9-210A575F8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231" y="2291265"/>
            <a:ext cx="453259" cy="453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06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manually run the preprocessor: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dirty="0"/>
              <a:t> is the preprocessor (can also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-P</a:t>
            </a:r>
            <a:r>
              <a:rPr lang="en-US" dirty="0"/>
              <a:t>” option suppresses some extra debugging annotations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" y="2834640"/>
            <a:ext cx="4206240" cy="731520"/>
          </a:xfrm>
          <a:prstGeom prst="roundRect">
            <a:avLst>
              <a:gd name="adj" fmla="val 1511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 2 + FOO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023360"/>
            <a:ext cx="4206240" cy="237744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 1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FOO;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comment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 = BAR;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 = FOO + BAR;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6400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5920" y="356616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cat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long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main(int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char **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x = 1;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4389120" y="4538749"/>
            <a:ext cx="365760" cy="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4389120" y="3291840"/>
            <a:ext cx="368531" cy="27432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166975-A64A-481E-95A5-484FE46BBD7B}"/>
              </a:ext>
            </a:extLst>
          </p:cNvPr>
          <p:cNvSpPr txBox="1"/>
          <p:nvPr/>
        </p:nvSpPr>
        <p:spPr>
          <a:xfrm>
            <a:off x="6962775" y="365760"/>
            <a:ext cx="2089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line to process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5AD49-28A1-4952-89CE-4BF1448F4F12}"/>
              </a:ext>
            </a:extLst>
          </p:cNvPr>
          <p:cNvSpPr txBox="1"/>
          <p:nvPr/>
        </p:nvSpPr>
        <p:spPr>
          <a:xfrm>
            <a:off x="7017067" y="127657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67EED2F6-DFA4-464D-AD72-3EC5C279BC12}"/>
              </a:ext>
            </a:extLst>
          </p:cNvPr>
          <p:cNvGraphicFramePr>
            <a:graphicFrameLocks noGrp="1"/>
          </p:cNvGraphicFramePr>
          <p:nvPr/>
        </p:nvGraphicFramePr>
        <p:xfrm>
          <a:off x="7077074" y="1645319"/>
          <a:ext cx="176212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063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881063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CCC8EF0-2E8F-4332-BB82-D44B42F8D9DE}"/>
              </a:ext>
            </a:extLst>
          </p:cNvPr>
          <p:cNvCxnSpPr/>
          <p:nvPr/>
        </p:nvCxnSpPr>
        <p:spPr bwMode="auto">
          <a:xfrm>
            <a:off x="182880" y="416242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4649C69-3D99-4EE7-ABED-7160B22B966D}"/>
              </a:ext>
            </a:extLst>
          </p:cNvPr>
          <p:cNvCxnSpPr>
            <a:cxnSpLocks/>
          </p:cNvCxnSpPr>
          <p:nvPr/>
        </p:nvCxnSpPr>
        <p:spPr bwMode="auto">
          <a:xfrm>
            <a:off x="-209550" y="5463540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DF4EEB0-7450-4629-A72C-7858F53015B6}"/>
              </a:ext>
            </a:extLst>
          </p:cNvPr>
          <p:cNvSpPr txBox="1"/>
          <p:nvPr/>
        </p:nvSpPr>
        <p:spPr>
          <a:xfrm>
            <a:off x="50305" y="2858274"/>
            <a:ext cx="3465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dirty="0">
              <a:solidFill>
                <a:srgbClr val="FF0000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0976E27-59DE-4E5D-BA85-1FFFBE9D1E58}"/>
              </a:ext>
            </a:extLst>
          </p:cNvPr>
          <p:cNvSpPr/>
          <p:nvPr/>
        </p:nvSpPr>
        <p:spPr bwMode="auto">
          <a:xfrm>
            <a:off x="72975" y="3228975"/>
            <a:ext cx="146100" cy="1323975"/>
          </a:xfrm>
          <a:custGeom>
            <a:avLst/>
            <a:gdLst>
              <a:gd name="connsiteX0" fmla="*/ 60375 w 146100"/>
              <a:gd name="connsiteY0" fmla="*/ 0 h 1323975"/>
              <a:gd name="connsiteX1" fmla="*/ 3225 w 146100"/>
              <a:gd name="connsiteY1" fmla="*/ 504825 h 1323975"/>
              <a:gd name="connsiteX2" fmla="*/ 146100 w 146100"/>
              <a:gd name="connsiteY2" fmla="*/ 1323975 h 132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100" h="1323975">
                <a:moveTo>
                  <a:pt x="60375" y="0"/>
                </a:moveTo>
                <a:cubicBezTo>
                  <a:pt x="24656" y="142081"/>
                  <a:pt x="-11062" y="284163"/>
                  <a:pt x="3225" y="504825"/>
                </a:cubicBezTo>
                <a:cubicBezTo>
                  <a:pt x="17512" y="725487"/>
                  <a:pt x="81806" y="1024731"/>
                  <a:pt x="146100" y="1323975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A2CE481-3AA8-4742-8C1D-66BB67EFB2ED}"/>
              </a:ext>
            </a:extLst>
          </p:cNvPr>
          <p:cNvCxnSpPr>
            <a:cxnSpLocks/>
          </p:cNvCxnSpPr>
          <p:nvPr/>
        </p:nvCxnSpPr>
        <p:spPr bwMode="auto">
          <a:xfrm>
            <a:off x="240030" y="4581525"/>
            <a:ext cx="3074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37FBD04-207B-424B-9311-CE22C985A6A1}"/>
              </a:ext>
            </a:extLst>
          </p:cNvPr>
          <p:cNvCxnSpPr>
            <a:cxnSpLocks/>
          </p:cNvCxnSpPr>
          <p:nvPr/>
        </p:nvCxnSpPr>
        <p:spPr bwMode="auto">
          <a:xfrm>
            <a:off x="211455" y="2990850"/>
            <a:ext cx="25793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E834BE1-FFC7-49D1-BCC4-814D1BFF872D}"/>
              </a:ext>
            </a:extLst>
          </p:cNvPr>
          <p:cNvCxnSpPr/>
          <p:nvPr/>
        </p:nvCxnSpPr>
        <p:spPr bwMode="auto">
          <a:xfrm>
            <a:off x="2183130" y="523875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0162814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manually run the preprocessor: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dirty="0"/>
              <a:t> is the preprocessor (can also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-P</a:t>
            </a:r>
            <a:r>
              <a:rPr lang="en-US" dirty="0"/>
              <a:t>” option suppresses some extra debugging annotations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" y="2834640"/>
            <a:ext cx="4206240" cy="731520"/>
          </a:xfrm>
          <a:prstGeom prst="roundRect">
            <a:avLst>
              <a:gd name="adj" fmla="val 1511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 2 + FOO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023360"/>
            <a:ext cx="4206240" cy="237744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 1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FOO;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comment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 = BAR;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 = FOO + BAR;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6400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5920" y="356616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cat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long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main(int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char **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x = 1;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y = 2 + 1;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4389120" y="4538749"/>
            <a:ext cx="365760" cy="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4389120" y="3291840"/>
            <a:ext cx="368531" cy="27432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166975-A64A-481E-95A5-484FE46BBD7B}"/>
              </a:ext>
            </a:extLst>
          </p:cNvPr>
          <p:cNvSpPr txBox="1"/>
          <p:nvPr/>
        </p:nvSpPr>
        <p:spPr>
          <a:xfrm>
            <a:off x="6962775" y="365760"/>
            <a:ext cx="2089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line to process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5AD49-28A1-4952-89CE-4BF1448F4F12}"/>
              </a:ext>
            </a:extLst>
          </p:cNvPr>
          <p:cNvSpPr txBox="1"/>
          <p:nvPr/>
        </p:nvSpPr>
        <p:spPr>
          <a:xfrm>
            <a:off x="7017067" y="127657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67EED2F6-DFA4-464D-AD72-3EC5C279BC12}"/>
              </a:ext>
            </a:extLst>
          </p:cNvPr>
          <p:cNvGraphicFramePr>
            <a:graphicFrameLocks noGrp="1"/>
          </p:cNvGraphicFramePr>
          <p:nvPr/>
        </p:nvGraphicFramePr>
        <p:xfrm>
          <a:off x="7077074" y="1645319"/>
          <a:ext cx="176212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063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881063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CCC8EF0-2E8F-4332-BB82-D44B42F8D9DE}"/>
              </a:ext>
            </a:extLst>
          </p:cNvPr>
          <p:cNvCxnSpPr/>
          <p:nvPr/>
        </p:nvCxnSpPr>
        <p:spPr bwMode="auto">
          <a:xfrm>
            <a:off x="182880" y="416242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4649C69-3D99-4EE7-ABED-7160B22B966D}"/>
              </a:ext>
            </a:extLst>
          </p:cNvPr>
          <p:cNvCxnSpPr>
            <a:cxnSpLocks/>
          </p:cNvCxnSpPr>
          <p:nvPr/>
        </p:nvCxnSpPr>
        <p:spPr bwMode="auto">
          <a:xfrm>
            <a:off x="-209550" y="5768340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DF4EEB0-7450-4629-A72C-7858F53015B6}"/>
              </a:ext>
            </a:extLst>
          </p:cNvPr>
          <p:cNvSpPr txBox="1"/>
          <p:nvPr/>
        </p:nvSpPr>
        <p:spPr>
          <a:xfrm>
            <a:off x="50305" y="2858274"/>
            <a:ext cx="3465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dirty="0">
              <a:solidFill>
                <a:srgbClr val="FF0000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0976E27-59DE-4E5D-BA85-1FFFBE9D1E58}"/>
              </a:ext>
            </a:extLst>
          </p:cNvPr>
          <p:cNvSpPr/>
          <p:nvPr/>
        </p:nvSpPr>
        <p:spPr bwMode="auto">
          <a:xfrm>
            <a:off x="72975" y="3228975"/>
            <a:ext cx="146100" cy="1323975"/>
          </a:xfrm>
          <a:custGeom>
            <a:avLst/>
            <a:gdLst>
              <a:gd name="connsiteX0" fmla="*/ 60375 w 146100"/>
              <a:gd name="connsiteY0" fmla="*/ 0 h 1323975"/>
              <a:gd name="connsiteX1" fmla="*/ 3225 w 146100"/>
              <a:gd name="connsiteY1" fmla="*/ 504825 h 1323975"/>
              <a:gd name="connsiteX2" fmla="*/ 146100 w 146100"/>
              <a:gd name="connsiteY2" fmla="*/ 1323975 h 132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100" h="1323975">
                <a:moveTo>
                  <a:pt x="60375" y="0"/>
                </a:moveTo>
                <a:cubicBezTo>
                  <a:pt x="24656" y="142081"/>
                  <a:pt x="-11062" y="284163"/>
                  <a:pt x="3225" y="504825"/>
                </a:cubicBezTo>
                <a:cubicBezTo>
                  <a:pt x="17512" y="725487"/>
                  <a:pt x="81806" y="1024731"/>
                  <a:pt x="146100" y="1323975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A2CE481-3AA8-4742-8C1D-66BB67EFB2ED}"/>
              </a:ext>
            </a:extLst>
          </p:cNvPr>
          <p:cNvCxnSpPr>
            <a:cxnSpLocks/>
          </p:cNvCxnSpPr>
          <p:nvPr/>
        </p:nvCxnSpPr>
        <p:spPr bwMode="auto">
          <a:xfrm>
            <a:off x="240030" y="4581525"/>
            <a:ext cx="3074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37FBD04-207B-424B-9311-CE22C985A6A1}"/>
              </a:ext>
            </a:extLst>
          </p:cNvPr>
          <p:cNvCxnSpPr>
            <a:cxnSpLocks/>
          </p:cNvCxnSpPr>
          <p:nvPr/>
        </p:nvCxnSpPr>
        <p:spPr bwMode="auto">
          <a:xfrm>
            <a:off x="211455" y="2990850"/>
            <a:ext cx="25793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E834BE1-FFC7-49D1-BCC4-814D1BFF872D}"/>
              </a:ext>
            </a:extLst>
          </p:cNvPr>
          <p:cNvCxnSpPr/>
          <p:nvPr/>
        </p:nvCxnSpPr>
        <p:spPr bwMode="auto">
          <a:xfrm>
            <a:off x="2183130" y="523875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4514983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manually run the preprocessor: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dirty="0"/>
              <a:t> is the preprocessor (can also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-P</a:t>
            </a:r>
            <a:r>
              <a:rPr lang="en-US" dirty="0"/>
              <a:t>” option suppresses some extra debugging annotations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" y="2834640"/>
            <a:ext cx="4206240" cy="731520"/>
          </a:xfrm>
          <a:prstGeom prst="roundRect">
            <a:avLst>
              <a:gd name="adj" fmla="val 1511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 2 + FOO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023360"/>
            <a:ext cx="4206240" cy="237744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 1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FOO;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comment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 = BAR;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 = FOO + BAR;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6400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5920" y="356616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cat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long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main(int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char **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x = 1;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y = 2 + 1;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z = 1 + 2 + 1;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4389120" y="4538749"/>
            <a:ext cx="365760" cy="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4389120" y="3291840"/>
            <a:ext cx="368531" cy="27432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166975-A64A-481E-95A5-484FE46BBD7B}"/>
              </a:ext>
            </a:extLst>
          </p:cNvPr>
          <p:cNvSpPr txBox="1"/>
          <p:nvPr/>
        </p:nvSpPr>
        <p:spPr>
          <a:xfrm>
            <a:off x="6962775" y="365760"/>
            <a:ext cx="2089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line to process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5AD49-28A1-4952-89CE-4BF1448F4F12}"/>
              </a:ext>
            </a:extLst>
          </p:cNvPr>
          <p:cNvSpPr txBox="1"/>
          <p:nvPr/>
        </p:nvSpPr>
        <p:spPr>
          <a:xfrm>
            <a:off x="7017067" y="127657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67EED2F6-DFA4-464D-AD72-3EC5C279BC12}"/>
              </a:ext>
            </a:extLst>
          </p:cNvPr>
          <p:cNvGraphicFramePr>
            <a:graphicFrameLocks noGrp="1"/>
          </p:cNvGraphicFramePr>
          <p:nvPr/>
        </p:nvGraphicFramePr>
        <p:xfrm>
          <a:off x="7077074" y="1645319"/>
          <a:ext cx="176212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063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881063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CCC8EF0-2E8F-4332-BB82-D44B42F8D9DE}"/>
              </a:ext>
            </a:extLst>
          </p:cNvPr>
          <p:cNvCxnSpPr/>
          <p:nvPr/>
        </p:nvCxnSpPr>
        <p:spPr bwMode="auto">
          <a:xfrm>
            <a:off x="182880" y="416242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4649C69-3D99-4EE7-ABED-7160B22B966D}"/>
              </a:ext>
            </a:extLst>
          </p:cNvPr>
          <p:cNvCxnSpPr>
            <a:cxnSpLocks/>
          </p:cNvCxnSpPr>
          <p:nvPr/>
        </p:nvCxnSpPr>
        <p:spPr bwMode="auto">
          <a:xfrm>
            <a:off x="-209550" y="5996940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DF4EEB0-7450-4629-A72C-7858F53015B6}"/>
              </a:ext>
            </a:extLst>
          </p:cNvPr>
          <p:cNvSpPr txBox="1"/>
          <p:nvPr/>
        </p:nvSpPr>
        <p:spPr>
          <a:xfrm>
            <a:off x="50305" y="2858274"/>
            <a:ext cx="3465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dirty="0">
              <a:solidFill>
                <a:srgbClr val="FF0000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0976E27-59DE-4E5D-BA85-1FFFBE9D1E58}"/>
              </a:ext>
            </a:extLst>
          </p:cNvPr>
          <p:cNvSpPr/>
          <p:nvPr/>
        </p:nvSpPr>
        <p:spPr bwMode="auto">
          <a:xfrm>
            <a:off x="72975" y="3228975"/>
            <a:ext cx="146100" cy="1323975"/>
          </a:xfrm>
          <a:custGeom>
            <a:avLst/>
            <a:gdLst>
              <a:gd name="connsiteX0" fmla="*/ 60375 w 146100"/>
              <a:gd name="connsiteY0" fmla="*/ 0 h 1323975"/>
              <a:gd name="connsiteX1" fmla="*/ 3225 w 146100"/>
              <a:gd name="connsiteY1" fmla="*/ 504825 h 1323975"/>
              <a:gd name="connsiteX2" fmla="*/ 146100 w 146100"/>
              <a:gd name="connsiteY2" fmla="*/ 1323975 h 132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100" h="1323975">
                <a:moveTo>
                  <a:pt x="60375" y="0"/>
                </a:moveTo>
                <a:cubicBezTo>
                  <a:pt x="24656" y="142081"/>
                  <a:pt x="-11062" y="284163"/>
                  <a:pt x="3225" y="504825"/>
                </a:cubicBezTo>
                <a:cubicBezTo>
                  <a:pt x="17512" y="725487"/>
                  <a:pt x="81806" y="1024731"/>
                  <a:pt x="146100" y="1323975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A2CE481-3AA8-4742-8C1D-66BB67EFB2ED}"/>
              </a:ext>
            </a:extLst>
          </p:cNvPr>
          <p:cNvCxnSpPr>
            <a:cxnSpLocks/>
          </p:cNvCxnSpPr>
          <p:nvPr/>
        </p:nvCxnSpPr>
        <p:spPr bwMode="auto">
          <a:xfrm>
            <a:off x="240030" y="4581525"/>
            <a:ext cx="3074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37FBD04-207B-424B-9311-CE22C985A6A1}"/>
              </a:ext>
            </a:extLst>
          </p:cNvPr>
          <p:cNvCxnSpPr>
            <a:cxnSpLocks/>
          </p:cNvCxnSpPr>
          <p:nvPr/>
        </p:nvCxnSpPr>
        <p:spPr bwMode="auto">
          <a:xfrm>
            <a:off x="211455" y="2990850"/>
            <a:ext cx="25793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E834BE1-FFC7-49D1-BCC4-814D1BFF872D}"/>
              </a:ext>
            </a:extLst>
          </p:cNvPr>
          <p:cNvCxnSpPr/>
          <p:nvPr/>
        </p:nvCxnSpPr>
        <p:spPr bwMode="auto">
          <a:xfrm>
            <a:off x="2183130" y="523875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4415913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manually run the preprocessor: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dirty="0"/>
              <a:t> is the preprocessor (can also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-P</a:t>
            </a:r>
            <a:r>
              <a:rPr lang="en-US" dirty="0"/>
              <a:t>” option suppresses some extra debugging annotations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" y="2834640"/>
            <a:ext cx="4206240" cy="731520"/>
          </a:xfrm>
          <a:prstGeom prst="roundRect">
            <a:avLst>
              <a:gd name="adj" fmla="val 1511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BAR 2 + FOO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023360"/>
            <a:ext cx="4206240" cy="237744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 1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FOO;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comment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 = BAR;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z = FOO + BAR;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64008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5920" y="356616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cpp_example.h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754880" y="3474720"/>
            <a:ext cx="4206240" cy="256032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–P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cpp_example.c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cat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long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main(int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char **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x = 1;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y = 2 + 1;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verylong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z = 1 + 2 + 1;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4389120" y="4538749"/>
            <a:ext cx="365760" cy="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4389120" y="3291840"/>
            <a:ext cx="368531" cy="274320"/>
          </a:xfrm>
          <a:prstGeom prst="straightConnector1">
            <a:avLst/>
          </a:prstGeom>
          <a:noFill/>
          <a:ln w="762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166975-A64A-481E-95A5-484FE46BBD7B}"/>
              </a:ext>
            </a:extLst>
          </p:cNvPr>
          <p:cNvSpPr txBox="1"/>
          <p:nvPr/>
        </p:nvSpPr>
        <p:spPr>
          <a:xfrm>
            <a:off x="6962775" y="365760"/>
            <a:ext cx="2089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line to process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5AD49-28A1-4952-89CE-4BF1448F4F12}"/>
              </a:ext>
            </a:extLst>
          </p:cNvPr>
          <p:cNvSpPr txBox="1"/>
          <p:nvPr/>
        </p:nvSpPr>
        <p:spPr>
          <a:xfrm>
            <a:off x="7017067" y="127657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67EED2F6-DFA4-464D-AD72-3EC5C279BC12}"/>
              </a:ext>
            </a:extLst>
          </p:cNvPr>
          <p:cNvGraphicFramePr>
            <a:graphicFrameLocks noGrp="1"/>
          </p:cNvGraphicFramePr>
          <p:nvPr/>
        </p:nvGraphicFramePr>
        <p:xfrm>
          <a:off x="7077074" y="1645319"/>
          <a:ext cx="176212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063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881063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CCC8EF0-2E8F-4332-BB82-D44B42F8D9DE}"/>
              </a:ext>
            </a:extLst>
          </p:cNvPr>
          <p:cNvCxnSpPr/>
          <p:nvPr/>
        </p:nvCxnSpPr>
        <p:spPr bwMode="auto">
          <a:xfrm>
            <a:off x="182880" y="416242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DF4EEB0-7450-4629-A72C-7858F53015B6}"/>
              </a:ext>
            </a:extLst>
          </p:cNvPr>
          <p:cNvSpPr txBox="1"/>
          <p:nvPr/>
        </p:nvSpPr>
        <p:spPr>
          <a:xfrm>
            <a:off x="50305" y="2858274"/>
            <a:ext cx="3465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dirty="0">
              <a:solidFill>
                <a:srgbClr val="FF0000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0976E27-59DE-4E5D-BA85-1FFFBE9D1E58}"/>
              </a:ext>
            </a:extLst>
          </p:cNvPr>
          <p:cNvSpPr/>
          <p:nvPr/>
        </p:nvSpPr>
        <p:spPr bwMode="auto">
          <a:xfrm>
            <a:off x="72975" y="3228975"/>
            <a:ext cx="146100" cy="1323975"/>
          </a:xfrm>
          <a:custGeom>
            <a:avLst/>
            <a:gdLst>
              <a:gd name="connsiteX0" fmla="*/ 60375 w 146100"/>
              <a:gd name="connsiteY0" fmla="*/ 0 h 1323975"/>
              <a:gd name="connsiteX1" fmla="*/ 3225 w 146100"/>
              <a:gd name="connsiteY1" fmla="*/ 504825 h 1323975"/>
              <a:gd name="connsiteX2" fmla="*/ 146100 w 146100"/>
              <a:gd name="connsiteY2" fmla="*/ 1323975 h 132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100" h="1323975">
                <a:moveTo>
                  <a:pt x="60375" y="0"/>
                </a:moveTo>
                <a:cubicBezTo>
                  <a:pt x="24656" y="142081"/>
                  <a:pt x="-11062" y="284163"/>
                  <a:pt x="3225" y="504825"/>
                </a:cubicBezTo>
                <a:cubicBezTo>
                  <a:pt x="17512" y="725487"/>
                  <a:pt x="81806" y="1024731"/>
                  <a:pt x="146100" y="1323975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A2CE481-3AA8-4742-8C1D-66BB67EFB2ED}"/>
              </a:ext>
            </a:extLst>
          </p:cNvPr>
          <p:cNvCxnSpPr>
            <a:cxnSpLocks/>
          </p:cNvCxnSpPr>
          <p:nvPr/>
        </p:nvCxnSpPr>
        <p:spPr bwMode="auto">
          <a:xfrm>
            <a:off x="240030" y="4581525"/>
            <a:ext cx="3074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37FBD04-207B-424B-9311-CE22C985A6A1}"/>
              </a:ext>
            </a:extLst>
          </p:cNvPr>
          <p:cNvCxnSpPr>
            <a:cxnSpLocks/>
          </p:cNvCxnSpPr>
          <p:nvPr/>
        </p:nvCxnSpPr>
        <p:spPr bwMode="auto">
          <a:xfrm>
            <a:off x="211455" y="2990850"/>
            <a:ext cx="25793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E834BE1-FFC7-49D1-BCC4-814D1BFF872D}"/>
              </a:ext>
            </a:extLst>
          </p:cNvPr>
          <p:cNvCxnSpPr/>
          <p:nvPr/>
        </p:nvCxnSpPr>
        <p:spPr bwMode="auto">
          <a:xfrm>
            <a:off x="2183130" y="523875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783322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Using a Linked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65760" y="1371600"/>
            <a:ext cx="3749040" cy="2133600"/>
          </a:xfrm>
          <a:prstGeom prst="roundRect">
            <a:avLst>
              <a:gd name="adj" fmla="val 6498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99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100" dirty="0">
              <a:solidFill>
                <a:srgbClr val="D94B7B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D94B7B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void*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implementation here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365760" y="4206240"/>
            <a:ext cx="3749040" cy="173736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void*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element);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572000" y="2011680"/>
            <a:ext cx="4206240" cy="3200400"/>
          </a:xfrm>
          <a:prstGeom prst="roundRect">
            <a:avLst>
              <a:gd name="adj" fmla="val 367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hi =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"hello"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bye =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"goodbye"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)hi);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)bye);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052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ll.c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59436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ll.h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52160" y="5217072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example_ll_customer.c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9E42A63-CE92-4E05-B651-4BB4F1A17833}"/>
              </a:ext>
            </a:extLst>
          </p:cNvPr>
          <p:cNvSpPr/>
          <p:nvPr/>
        </p:nvSpPr>
        <p:spPr bwMode="auto">
          <a:xfrm>
            <a:off x="73371" y="2060028"/>
            <a:ext cx="389084" cy="2322786"/>
          </a:xfrm>
          <a:custGeom>
            <a:avLst/>
            <a:gdLst>
              <a:gd name="connsiteX0" fmla="*/ 347043 w 389084"/>
              <a:gd name="connsiteY0" fmla="*/ 2322786 h 2322786"/>
              <a:gd name="connsiteX1" fmla="*/ 201 w 389084"/>
              <a:gd name="connsiteY1" fmla="*/ 1103586 h 2322786"/>
              <a:gd name="connsiteX2" fmla="*/ 389084 w 389084"/>
              <a:gd name="connsiteY2" fmla="*/ 0 h 2322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9084" h="2322786">
                <a:moveTo>
                  <a:pt x="347043" y="2322786"/>
                </a:moveTo>
                <a:cubicBezTo>
                  <a:pt x="170118" y="1906751"/>
                  <a:pt x="-6806" y="1490717"/>
                  <a:pt x="201" y="1103586"/>
                </a:cubicBezTo>
                <a:cubicBezTo>
                  <a:pt x="7208" y="716455"/>
                  <a:pt x="198146" y="358227"/>
                  <a:pt x="389084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30365-98E4-4DCF-A9AF-6C55BC0DC006}"/>
              </a:ext>
            </a:extLst>
          </p:cNvPr>
          <p:cNvCxnSpPr/>
          <p:nvPr/>
        </p:nvCxnSpPr>
        <p:spPr bwMode="auto">
          <a:xfrm>
            <a:off x="1818290" y="2511972"/>
            <a:ext cx="672662" cy="0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03D7471-F895-415B-BE3E-18FAD3157433}"/>
              </a:ext>
            </a:extLst>
          </p:cNvPr>
          <p:cNvSpPr/>
          <p:nvPr/>
        </p:nvSpPr>
        <p:spPr bwMode="auto">
          <a:xfrm>
            <a:off x="3930869" y="2196662"/>
            <a:ext cx="704193" cy="2144110"/>
          </a:xfrm>
          <a:custGeom>
            <a:avLst/>
            <a:gdLst>
              <a:gd name="connsiteX0" fmla="*/ 0 w 704193"/>
              <a:gd name="connsiteY0" fmla="*/ 2144110 h 2144110"/>
              <a:gd name="connsiteX1" fmla="*/ 472965 w 704193"/>
              <a:gd name="connsiteY1" fmla="*/ 1807779 h 2144110"/>
              <a:gd name="connsiteX2" fmla="*/ 388883 w 704193"/>
              <a:gd name="connsiteY2" fmla="*/ 325821 h 2144110"/>
              <a:gd name="connsiteX3" fmla="*/ 704193 w 704193"/>
              <a:gd name="connsiteY3" fmla="*/ 0 h 2144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4193" h="2144110">
                <a:moveTo>
                  <a:pt x="0" y="2144110"/>
                </a:moveTo>
                <a:cubicBezTo>
                  <a:pt x="204075" y="2127468"/>
                  <a:pt x="408151" y="2110827"/>
                  <a:pt x="472965" y="1807779"/>
                </a:cubicBezTo>
                <a:cubicBezTo>
                  <a:pt x="537779" y="1504731"/>
                  <a:pt x="350345" y="627118"/>
                  <a:pt x="388883" y="325821"/>
                </a:cubicBezTo>
                <a:cubicBezTo>
                  <a:pt x="427421" y="24524"/>
                  <a:pt x="565807" y="12262"/>
                  <a:pt x="704193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440C358-4DB3-426F-95A5-63B824164BF5}"/>
              </a:ext>
            </a:extLst>
          </p:cNvPr>
          <p:cNvCxnSpPr/>
          <p:nvPr/>
        </p:nvCxnSpPr>
        <p:spPr bwMode="auto">
          <a:xfrm>
            <a:off x="4871537" y="2927129"/>
            <a:ext cx="672662" cy="0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B5F337-CBF6-45D5-8E4C-9254329BB5F5}"/>
              </a:ext>
            </a:extLst>
          </p:cNvPr>
          <p:cNvCxnSpPr/>
          <p:nvPr/>
        </p:nvCxnSpPr>
        <p:spPr bwMode="auto">
          <a:xfrm>
            <a:off x="5675577" y="3836274"/>
            <a:ext cx="672662" cy="0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61BDB15-E86A-42DD-AF21-AFF751B6B49A}"/>
              </a:ext>
            </a:extLst>
          </p:cNvPr>
          <p:cNvSpPr txBox="1"/>
          <p:nvPr/>
        </p:nvSpPr>
        <p:spPr>
          <a:xfrm>
            <a:off x="4773627" y="1461254"/>
            <a:ext cx="366459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Need definitions for code to compile</a:t>
            </a:r>
          </a:p>
        </p:txBody>
      </p:sp>
    </p:spTree>
    <p:extLst>
      <p:ext uri="{BB962C8B-B14F-4D97-AF65-F5344CB8AC3E}">
        <p14:creationId xmlns:p14="http://schemas.microsoft.com/office/powerpoint/2010/main" val="300660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1" grpId="0" animBg="1"/>
      <p:bldP spid="14" grpId="0" animBg="1"/>
      <p:bldP spid="1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the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743200"/>
          </a:xfrm>
        </p:spPr>
        <p:txBody>
          <a:bodyPr/>
          <a:lstStyle/>
          <a:p>
            <a:r>
              <a:rPr lang="en-US" dirty="0"/>
              <a:t>Four parts:</a:t>
            </a:r>
          </a:p>
          <a:p>
            <a:pPr lvl="1">
              <a:spcBef>
                <a:spcPts val="1200"/>
              </a:spcBef>
              <a:tabLst>
                <a:tab pos="1312863" algn="l"/>
              </a:tabLst>
            </a:pPr>
            <a:r>
              <a:rPr lang="en-US" dirty="0"/>
              <a:t>1/2)	Compile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example_ll_customer.c</a:t>
            </a:r>
            <a:r>
              <a:rPr lang="en-US" dirty="0"/>
              <a:t> into an object file</a:t>
            </a:r>
          </a:p>
          <a:p>
            <a:pPr lvl="1">
              <a:spcBef>
                <a:spcPts val="1200"/>
              </a:spcBef>
              <a:tabLst>
                <a:tab pos="1312863" algn="l"/>
              </a:tabLst>
            </a:pPr>
            <a:r>
              <a:rPr lang="en-US" dirty="0"/>
              <a:t>2/1)	Compile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ll.c</a:t>
            </a:r>
            <a:r>
              <a:rPr lang="en-US" dirty="0"/>
              <a:t> into an object file</a:t>
            </a:r>
          </a:p>
          <a:p>
            <a:pPr lvl="1">
              <a:spcBef>
                <a:spcPts val="1200"/>
              </a:spcBef>
              <a:tabLst>
                <a:tab pos="1312863" algn="l"/>
              </a:tabLst>
            </a:pPr>
            <a:r>
              <a:rPr lang="en-US" dirty="0"/>
              <a:t>3)	Link both object files into an executable</a:t>
            </a:r>
          </a:p>
          <a:p>
            <a:pPr lvl="1">
              <a:spcBef>
                <a:spcPts val="1200"/>
              </a:spcBef>
              <a:tabLst>
                <a:tab pos="1312863" algn="l"/>
              </a:tabLst>
            </a:pPr>
            <a:r>
              <a:rPr lang="en-US" dirty="0"/>
              <a:t>4)	Test, Debug, Rinse, Repeat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20040" y="4206240"/>
            <a:ext cx="8503920" cy="228600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–Wall -g –c –o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example_ll_customer.o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example_ll_customer.c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–Wall –g –c –o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ll.o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ll.c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-g –o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example_ll_customer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ll.o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example_ll_customer.o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./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example_ll_customer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Payload: '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yo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!'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Payload: 'goodbye'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Payload: 'hello'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–leak-check=full ./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example_ll_customer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4052D8-F446-438E-9013-CAB100863069}"/>
              </a:ext>
            </a:extLst>
          </p:cNvPr>
          <p:cNvSpPr txBox="1"/>
          <p:nvPr/>
        </p:nvSpPr>
        <p:spPr>
          <a:xfrm>
            <a:off x="18354" y="418094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2EBABE-693A-4793-812D-5B6DA8561D1B}"/>
              </a:ext>
            </a:extLst>
          </p:cNvPr>
          <p:cNvSpPr txBox="1"/>
          <p:nvPr/>
        </p:nvSpPr>
        <p:spPr>
          <a:xfrm>
            <a:off x="27531" y="43909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F14101-308C-46C4-A811-AAE63ADAE231}"/>
              </a:ext>
            </a:extLst>
          </p:cNvPr>
          <p:cNvSpPr txBox="1"/>
          <p:nvPr/>
        </p:nvSpPr>
        <p:spPr>
          <a:xfrm>
            <a:off x="18354" y="46512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B9DC35-4680-4126-87E5-EC776CDA2462}"/>
              </a:ext>
            </a:extLst>
          </p:cNvPr>
          <p:cNvSpPr txBox="1"/>
          <p:nvPr/>
        </p:nvSpPr>
        <p:spPr>
          <a:xfrm>
            <a:off x="27531" y="49167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9819ED-085C-4630-9A37-722BC7FF9754}"/>
              </a:ext>
            </a:extLst>
          </p:cNvPr>
          <p:cNvSpPr txBox="1"/>
          <p:nvPr/>
        </p:nvSpPr>
        <p:spPr>
          <a:xfrm>
            <a:off x="-8447" y="58889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6215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  <p:bldP spid="1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There’s a Problem with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What happens when we compile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foo.c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2377440"/>
            <a:ext cx="2743200" cy="822960"/>
          </a:xfrm>
          <a:prstGeom prst="roundRect">
            <a:avLst>
              <a:gd name="adj" fmla="val 13486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3840480" y="2377440"/>
            <a:ext cx="4846320" cy="109728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2468880" y="4023360"/>
            <a:ext cx="4206240" cy="201168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do stuff here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32004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0" y="34747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46320" y="603504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503BEA6-832F-40A0-8AA1-61F5FFF16A61}"/>
              </a:ext>
            </a:extLst>
          </p:cNvPr>
          <p:cNvCxnSpPr/>
          <p:nvPr/>
        </p:nvCxnSpPr>
        <p:spPr bwMode="auto">
          <a:xfrm>
            <a:off x="3124200" y="2495550"/>
            <a:ext cx="716280" cy="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2501CA4-603E-4D6C-A050-A1603EB02976}"/>
              </a:ext>
            </a:extLst>
          </p:cNvPr>
          <p:cNvCxnSpPr/>
          <p:nvPr/>
        </p:nvCxnSpPr>
        <p:spPr bwMode="auto">
          <a:xfrm>
            <a:off x="1990725" y="3048000"/>
            <a:ext cx="478155" cy="1095375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5C23B05-9E97-4235-92F6-DE41BEFD76FD}"/>
              </a:ext>
            </a:extLst>
          </p:cNvPr>
          <p:cNvCxnSpPr>
            <a:cxnSpLocks/>
            <a:stCxn id="6" idx="2"/>
          </p:cNvCxnSpPr>
          <p:nvPr/>
        </p:nvCxnSpPr>
        <p:spPr bwMode="auto">
          <a:xfrm flipH="1">
            <a:off x="4638676" y="3474720"/>
            <a:ext cx="1624964" cy="935355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7349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Problem with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when we compile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foo.c</a:t>
            </a:r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foo.c</a:t>
            </a:r>
            <a:r>
              <a:rPr lang="en-US" dirty="0"/>
              <a:t> includes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dirty="0"/>
              <a:t> twice!</a:t>
            </a:r>
          </a:p>
          <a:p>
            <a:pPr lvl="1"/>
            <a:r>
              <a:rPr lang="en-US" dirty="0"/>
              <a:t>Second time is indirectly via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err="1"/>
              <a:t>Struct</a:t>
            </a:r>
            <a:r>
              <a:rPr lang="en-US" dirty="0"/>
              <a:t> definition shows up twice</a:t>
            </a:r>
          </a:p>
          <a:p>
            <a:pPr lvl="2"/>
            <a:r>
              <a:rPr lang="en-US" dirty="0"/>
              <a:t>Can see using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47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731520" y="1864456"/>
            <a:ext cx="6035040" cy="2468880"/>
          </a:xfrm>
          <a:prstGeom prst="roundRect">
            <a:avLst>
              <a:gd name="adj" fmla="val 3671"/>
            </a:avLst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–Wall –g -o foo </a:t>
            </a: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foo.c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file included from util.h:1:0,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from foo.c:2: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pair.h:1:8: error: redefinition of '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pair'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{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a, b; };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^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file included from foo.c:1:0: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pair.h:1:8: note: originally defined here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{ </a:t>
            </a:r>
            <a:r>
              <a:rPr lang="en-US" sz="1600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a, b; };</a:t>
            </a:r>
          </a:p>
          <a:p>
            <a:r>
              <a:rPr lang="en-US" sz="1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^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BC509A-A1D7-7F43-B6BD-8849EE9BE0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3079" y="3749792"/>
            <a:ext cx="2970416" cy="292608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EA7BC92-0013-4ED9-9E72-90B94700E194}"/>
              </a:ext>
            </a:extLst>
          </p:cNvPr>
          <p:cNvCxnSpPr/>
          <p:nvPr/>
        </p:nvCxnSpPr>
        <p:spPr bwMode="auto">
          <a:xfrm>
            <a:off x="3108066" y="2839227"/>
            <a:ext cx="1562100" cy="0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583AE0-7499-4B4C-AAF2-C65EC031A7B5}"/>
              </a:ext>
            </a:extLst>
          </p:cNvPr>
          <p:cNvCxnSpPr/>
          <p:nvPr/>
        </p:nvCxnSpPr>
        <p:spPr bwMode="auto">
          <a:xfrm>
            <a:off x="3108066" y="2898322"/>
            <a:ext cx="1562100" cy="0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24298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48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827927"/>
              </p:ext>
            </p:extLst>
          </p:nvPr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9B4107D-A2DA-4BDD-8AD2-7E7670F28057}"/>
              </a:ext>
            </a:extLst>
          </p:cNvPr>
          <p:cNvCxnSpPr>
            <a:cxnSpLocks/>
          </p:cNvCxnSpPr>
          <p:nvPr/>
        </p:nvCxnSpPr>
        <p:spPr bwMode="auto">
          <a:xfrm>
            <a:off x="2045970" y="5958840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8705700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49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86504"/>
              </p:ext>
            </p:extLst>
          </p:nvPr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17A105-0140-49BF-A910-31D08DE526A0}"/>
              </a:ext>
            </a:extLst>
          </p:cNvPr>
          <p:cNvCxnSpPr>
            <a:cxnSpLocks/>
          </p:cNvCxnSpPr>
          <p:nvPr/>
        </p:nvCxnSpPr>
        <p:spPr bwMode="auto">
          <a:xfrm>
            <a:off x="107902" y="2891790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43D80E-D046-417E-9DAD-D3CD9B337F57}"/>
              </a:ext>
            </a:extLst>
          </p:cNvPr>
          <p:cNvCxnSpPr/>
          <p:nvPr/>
        </p:nvCxnSpPr>
        <p:spPr bwMode="auto">
          <a:xfrm>
            <a:off x="2583180" y="59493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454283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Implementing Data Structures in C</a:t>
            </a:r>
          </a:p>
          <a:p>
            <a:r>
              <a:rPr lang="en-US" dirty="0"/>
              <a:t>Modules &amp; Interfaces</a:t>
            </a:r>
          </a:p>
          <a:p>
            <a:r>
              <a:rPr lang="en-US" dirty="0"/>
              <a:t>C Preprocessor Intro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2120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50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11045"/>
              </p:ext>
            </p:extLst>
          </p:nvPr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17A105-0140-49BF-A910-31D08DE526A0}"/>
              </a:ext>
            </a:extLst>
          </p:cNvPr>
          <p:cNvCxnSpPr>
            <a:cxnSpLocks/>
          </p:cNvCxnSpPr>
          <p:nvPr/>
        </p:nvCxnSpPr>
        <p:spPr bwMode="auto">
          <a:xfrm>
            <a:off x="107902" y="3110865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43D80E-D046-417E-9DAD-D3CD9B337F57}"/>
              </a:ext>
            </a:extLst>
          </p:cNvPr>
          <p:cNvCxnSpPr/>
          <p:nvPr/>
        </p:nvCxnSpPr>
        <p:spPr bwMode="auto">
          <a:xfrm>
            <a:off x="2583180" y="59493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0419141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51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602751"/>
              </p:ext>
            </p:extLst>
          </p:nvPr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PAIR_H_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defined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43D80E-D046-417E-9DAD-D3CD9B337F57}"/>
              </a:ext>
            </a:extLst>
          </p:cNvPr>
          <p:cNvCxnSpPr/>
          <p:nvPr/>
        </p:nvCxnSpPr>
        <p:spPr bwMode="auto">
          <a:xfrm>
            <a:off x="2583180" y="59493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EBFE42A-0DDF-4C6D-BC9D-1FB9194BCC09}"/>
              </a:ext>
            </a:extLst>
          </p:cNvPr>
          <p:cNvCxnSpPr>
            <a:cxnSpLocks/>
          </p:cNvCxnSpPr>
          <p:nvPr/>
        </p:nvCxnSpPr>
        <p:spPr bwMode="auto">
          <a:xfrm>
            <a:off x="63888" y="4596765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905A81B-A404-47D6-A9F4-AB873833BAEF}"/>
              </a:ext>
            </a:extLst>
          </p:cNvPr>
          <p:cNvCxnSpPr/>
          <p:nvPr/>
        </p:nvCxnSpPr>
        <p:spPr bwMode="auto">
          <a:xfrm>
            <a:off x="670560" y="313944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50604521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52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232133"/>
              </p:ext>
            </p:extLst>
          </p:nvPr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PAIR_H_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defined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17A105-0140-49BF-A910-31D08DE526A0}"/>
              </a:ext>
            </a:extLst>
          </p:cNvPr>
          <p:cNvCxnSpPr>
            <a:cxnSpLocks/>
          </p:cNvCxnSpPr>
          <p:nvPr/>
        </p:nvCxnSpPr>
        <p:spPr bwMode="auto">
          <a:xfrm>
            <a:off x="2051002" y="6196965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43D80E-D046-417E-9DAD-D3CD9B337F57}"/>
              </a:ext>
            </a:extLst>
          </p:cNvPr>
          <p:cNvCxnSpPr/>
          <p:nvPr/>
        </p:nvCxnSpPr>
        <p:spPr bwMode="auto">
          <a:xfrm>
            <a:off x="2583180" y="59493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2BC973A-9273-495C-B2E6-2865264594F7}"/>
              </a:ext>
            </a:extLst>
          </p:cNvPr>
          <p:cNvSpPr txBox="1"/>
          <p:nvPr/>
        </p:nvSpPr>
        <p:spPr>
          <a:xfrm>
            <a:off x="250484" y="3340268"/>
            <a:ext cx="4267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sz="3200" dirty="0">
              <a:solidFill>
                <a:srgbClr val="0066FF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C0D5CCA-708E-4B8F-9D30-5B56C8B70B41}"/>
              </a:ext>
            </a:extLst>
          </p:cNvPr>
          <p:cNvSpPr/>
          <p:nvPr/>
        </p:nvSpPr>
        <p:spPr bwMode="auto">
          <a:xfrm>
            <a:off x="63888" y="3895725"/>
            <a:ext cx="2393562" cy="2066925"/>
          </a:xfrm>
          <a:custGeom>
            <a:avLst/>
            <a:gdLst>
              <a:gd name="connsiteX0" fmla="*/ 307587 w 2393562"/>
              <a:gd name="connsiteY0" fmla="*/ 0 h 2066925"/>
              <a:gd name="connsiteX1" fmla="*/ 174237 w 2393562"/>
              <a:gd name="connsiteY1" fmla="*/ 1114425 h 2066925"/>
              <a:gd name="connsiteX2" fmla="*/ 2393562 w 2393562"/>
              <a:gd name="connsiteY2" fmla="*/ 2066925 h 206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3562" h="2066925">
                <a:moveTo>
                  <a:pt x="307587" y="0"/>
                </a:moveTo>
                <a:cubicBezTo>
                  <a:pt x="67080" y="384968"/>
                  <a:pt x="-173426" y="769937"/>
                  <a:pt x="174237" y="1114425"/>
                </a:cubicBezTo>
                <a:cubicBezTo>
                  <a:pt x="521900" y="1458913"/>
                  <a:pt x="1457731" y="1762919"/>
                  <a:pt x="2393562" y="2066925"/>
                </a:cubicBez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58694D8-D8D4-431E-B884-DD666A9D1360}"/>
              </a:ext>
            </a:extLst>
          </p:cNvPr>
          <p:cNvCxnSpPr/>
          <p:nvPr/>
        </p:nvCxnSpPr>
        <p:spPr bwMode="auto">
          <a:xfrm>
            <a:off x="677204" y="31299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6978462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53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770598"/>
              </p:ext>
            </p:extLst>
          </p:nvPr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PAIR_H_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defined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17A105-0140-49BF-A910-31D08DE526A0}"/>
              </a:ext>
            </a:extLst>
          </p:cNvPr>
          <p:cNvCxnSpPr>
            <a:cxnSpLocks/>
          </p:cNvCxnSpPr>
          <p:nvPr/>
        </p:nvCxnSpPr>
        <p:spPr bwMode="auto">
          <a:xfrm>
            <a:off x="3394027" y="2882265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43D80E-D046-417E-9DAD-D3CD9B337F57}"/>
              </a:ext>
            </a:extLst>
          </p:cNvPr>
          <p:cNvCxnSpPr/>
          <p:nvPr/>
        </p:nvCxnSpPr>
        <p:spPr bwMode="auto">
          <a:xfrm>
            <a:off x="2583180" y="59493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2BC973A-9273-495C-B2E6-2865264594F7}"/>
              </a:ext>
            </a:extLst>
          </p:cNvPr>
          <p:cNvSpPr txBox="1"/>
          <p:nvPr/>
        </p:nvSpPr>
        <p:spPr>
          <a:xfrm>
            <a:off x="250484" y="3340268"/>
            <a:ext cx="4267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sz="3200" dirty="0">
              <a:solidFill>
                <a:srgbClr val="0066FF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C0D5CCA-708E-4B8F-9D30-5B56C8B70B41}"/>
              </a:ext>
            </a:extLst>
          </p:cNvPr>
          <p:cNvSpPr/>
          <p:nvPr/>
        </p:nvSpPr>
        <p:spPr bwMode="auto">
          <a:xfrm>
            <a:off x="63888" y="3895725"/>
            <a:ext cx="2393562" cy="2066925"/>
          </a:xfrm>
          <a:custGeom>
            <a:avLst/>
            <a:gdLst>
              <a:gd name="connsiteX0" fmla="*/ 307587 w 2393562"/>
              <a:gd name="connsiteY0" fmla="*/ 0 h 2066925"/>
              <a:gd name="connsiteX1" fmla="*/ 174237 w 2393562"/>
              <a:gd name="connsiteY1" fmla="*/ 1114425 h 2066925"/>
              <a:gd name="connsiteX2" fmla="*/ 2393562 w 2393562"/>
              <a:gd name="connsiteY2" fmla="*/ 2066925 h 206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3562" h="2066925">
                <a:moveTo>
                  <a:pt x="307587" y="0"/>
                </a:moveTo>
                <a:cubicBezTo>
                  <a:pt x="67080" y="384968"/>
                  <a:pt x="-173426" y="769937"/>
                  <a:pt x="174237" y="1114425"/>
                </a:cubicBezTo>
                <a:cubicBezTo>
                  <a:pt x="521900" y="1458913"/>
                  <a:pt x="1457731" y="1762919"/>
                  <a:pt x="2393562" y="2066925"/>
                </a:cubicBez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1C4D610-95F6-44AF-97BE-772B147C8C64}"/>
              </a:ext>
            </a:extLst>
          </p:cNvPr>
          <p:cNvCxnSpPr/>
          <p:nvPr/>
        </p:nvCxnSpPr>
        <p:spPr bwMode="auto">
          <a:xfrm>
            <a:off x="2611755" y="618744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9BFE30C-0863-464A-88FF-6CA8B345C315}"/>
              </a:ext>
            </a:extLst>
          </p:cNvPr>
          <p:cNvCxnSpPr/>
          <p:nvPr/>
        </p:nvCxnSpPr>
        <p:spPr bwMode="auto">
          <a:xfrm>
            <a:off x="677204" y="31299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66482925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54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438289"/>
              </p:ext>
            </p:extLst>
          </p:nvPr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PAIR_H_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defined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17A105-0140-49BF-A910-31D08DE526A0}"/>
              </a:ext>
            </a:extLst>
          </p:cNvPr>
          <p:cNvCxnSpPr>
            <a:cxnSpLocks/>
          </p:cNvCxnSpPr>
          <p:nvPr/>
        </p:nvCxnSpPr>
        <p:spPr bwMode="auto">
          <a:xfrm>
            <a:off x="3394027" y="3129915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43D80E-D046-417E-9DAD-D3CD9B337F57}"/>
              </a:ext>
            </a:extLst>
          </p:cNvPr>
          <p:cNvCxnSpPr/>
          <p:nvPr/>
        </p:nvCxnSpPr>
        <p:spPr bwMode="auto">
          <a:xfrm>
            <a:off x="2583180" y="59493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2BC973A-9273-495C-B2E6-2865264594F7}"/>
              </a:ext>
            </a:extLst>
          </p:cNvPr>
          <p:cNvSpPr txBox="1"/>
          <p:nvPr/>
        </p:nvSpPr>
        <p:spPr>
          <a:xfrm>
            <a:off x="250484" y="3340268"/>
            <a:ext cx="4267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sz="3200" dirty="0">
              <a:solidFill>
                <a:srgbClr val="0066FF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C0D5CCA-708E-4B8F-9D30-5B56C8B70B41}"/>
              </a:ext>
            </a:extLst>
          </p:cNvPr>
          <p:cNvSpPr/>
          <p:nvPr/>
        </p:nvSpPr>
        <p:spPr bwMode="auto">
          <a:xfrm>
            <a:off x="63888" y="3895725"/>
            <a:ext cx="2393562" cy="2066925"/>
          </a:xfrm>
          <a:custGeom>
            <a:avLst/>
            <a:gdLst>
              <a:gd name="connsiteX0" fmla="*/ 307587 w 2393562"/>
              <a:gd name="connsiteY0" fmla="*/ 0 h 2066925"/>
              <a:gd name="connsiteX1" fmla="*/ 174237 w 2393562"/>
              <a:gd name="connsiteY1" fmla="*/ 1114425 h 2066925"/>
              <a:gd name="connsiteX2" fmla="*/ 2393562 w 2393562"/>
              <a:gd name="connsiteY2" fmla="*/ 2066925 h 206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3562" h="2066925">
                <a:moveTo>
                  <a:pt x="307587" y="0"/>
                </a:moveTo>
                <a:cubicBezTo>
                  <a:pt x="67080" y="384968"/>
                  <a:pt x="-173426" y="769937"/>
                  <a:pt x="174237" y="1114425"/>
                </a:cubicBezTo>
                <a:cubicBezTo>
                  <a:pt x="521900" y="1458913"/>
                  <a:pt x="1457731" y="1762919"/>
                  <a:pt x="2393562" y="2066925"/>
                </a:cubicBez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1C4D610-95F6-44AF-97BE-772B147C8C64}"/>
              </a:ext>
            </a:extLst>
          </p:cNvPr>
          <p:cNvCxnSpPr/>
          <p:nvPr/>
        </p:nvCxnSpPr>
        <p:spPr bwMode="auto">
          <a:xfrm>
            <a:off x="2611755" y="618744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6AC92B5-2BB3-4E99-BDE7-857C8DC38C3C}"/>
              </a:ext>
            </a:extLst>
          </p:cNvPr>
          <p:cNvCxnSpPr/>
          <p:nvPr/>
        </p:nvCxnSpPr>
        <p:spPr bwMode="auto">
          <a:xfrm>
            <a:off x="677204" y="31299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7676339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55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/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PAIR_H_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defined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UTIL_H_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/>
                        <a:t>defined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17A105-0140-49BF-A910-31D08DE526A0}"/>
              </a:ext>
            </a:extLst>
          </p:cNvPr>
          <p:cNvCxnSpPr>
            <a:cxnSpLocks/>
          </p:cNvCxnSpPr>
          <p:nvPr/>
        </p:nvCxnSpPr>
        <p:spPr bwMode="auto">
          <a:xfrm>
            <a:off x="3394027" y="3634740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43D80E-D046-417E-9DAD-D3CD9B337F57}"/>
              </a:ext>
            </a:extLst>
          </p:cNvPr>
          <p:cNvCxnSpPr/>
          <p:nvPr/>
        </p:nvCxnSpPr>
        <p:spPr bwMode="auto">
          <a:xfrm>
            <a:off x="2583180" y="59493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2BC973A-9273-495C-B2E6-2865264594F7}"/>
              </a:ext>
            </a:extLst>
          </p:cNvPr>
          <p:cNvSpPr txBox="1"/>
          <p:nvPr/>
        </p:nvSpPr>
        <p:spPr>
          <a:xfrm>
            <a:off x="250484" y="3340268"/>
            <a:ext cx="4267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sz="3200" dirty="0">
              <a:solidFill>
                <a:srgbClr val="0066FF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C0D5CCA-708E-4B8F-9D30-5B56C8B70B41}"/>
              </a:ext>
            </a:extLst>
          </p:cNvPr>
          <p:cNvSpPr/>
          <p:nvPr/>
        </p:nvSpPr>
        <p:spPr bwMode="auto">
          <a:xfrm>
            <a:off x="63888" y="3895725"/>
            <a:ext cx="2393562" cy="2066925"/>
          </a:xfrm>
          <a:custGeom>
            <a:avLst/>
            <a:gdLst>
              <a:gd name="connsiteX0" fmla="*/ 307587 w 2393562"/>
              <a:gd name="connsiteY0" fmla="*/ 0 h 2066925"/>
              <a:gd name="connsiteX1" fmla="*/ 174237 w 2393562"/>
              <a:gd name="connsiteY1" fmla="*/ 1114425 h 2066925"/>
              <a:gd name="connsiteX2" fmla="*/ 2393562 w 2393562"/>
              <a:gd name="connsiteY2" fmla="*/ 2066925 h 206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3562" h="2066925">
                <a:moveTo>
                  <a:pt x="307587" y="0"/>
                </a:moveTo>
                <a:cubicBezTo>
                  <a:pt x="67080" y="384968"/>
                  <a:pt x="-173426" y="769937"/>
                  <a:pt x="174237" y="1114425"/>
                </a:cubicBezTo>
                <a:cubicBezTo>
                  <a:pt x="521900" y="1458913"/>
                  <a:pt x="1457731" y="1762919"/>
                  <a:pt x="2393562" y="2066925"/>
                </a:cubicBez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1C4D610-95F6-44AF-97BE-772B147C8C64}"/>
              </a:ext>
            </a:extLst>
          </p:cNvPr>
          <p:cNvCxnSpPr/>
          <p:nvPr/>
        </p:nvCxnSpPr>
        <p:spPr bwMode="auto">
          <a:xfrm>
            <a:off x="2611755" y="618744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12AEE57-7D61-4CF9-9075-3300D115A0E1}"/>
              </a:ext>
            </a:extLst>
          </p:cNvPr>
          <p:cNvCxnSpPr/>
          <p:nvPr/>
        </p:nvCxnSpPr>
        <p:spPr bwMode="auto">
          <a:xfrm>
            <a:off x="3894772" y="31680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BC9C59B-87C3-4F59-B044-84AD133A9932}"/>
              </a:ext>
            </a:extLst>
          </p:cNvPr>
          <p:cNvCxnSpPr/>
          <p:nvPr/>
        </p:nvCxnSpPr>
        <p:spPr bwMode="auto">
          <a:xfrm>
            <a:off x="680085" y="313563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428253737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56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/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PAIR_H_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defined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UTIL_H_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/>
                        <a:t>defined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17A105-0140-49BF-A910-31D08DE526A0}"/>
              </a:ext>
            </a:extLst>
          </p:cNvPr>
          <p:cNvCxnSpPr>
            <a:cxnSpLocks/>
          </p:cNvCxnSpPr>
          <p:nvPr/>
        </p:nvCxnSpPr>
        <p:spPr bwMode="auto">
          <a:xfrm>
            <a:off x="150595" y="2920365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43D80E-D046-417E-9DAD-D3CD9B337F57}"/>
              </a:ext>
            </a:extLst>
          </p:cNvPr>
          <p:cNvCxnSpPr/>
          <p:nvPr/>
        </p:nvCxnSpPr>
        <p:spPr bwMode="auto">
          <a:xfrm>
            <a:off x="2583180" y="59493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2BC973A-9273-495C-B2E6-2865264594F7}"/>
              </a:ext>
            </a:extLst>
          </p:cNvPr>
          <p:cNvSpPr txBox="1"/>
          <p:nvPr/>
        </p:nvSpPr>
        <p:spPr>
          <a:xfrm>
            <a:off x="250484" y="3340268"/>
            <a:ext cx="4267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sz="3200" dirty="0">
              <a:solidFill>
                <a:srgbClr val="0066FF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C0D5CCA-708E-4B8F-9D30-5B56C8B70B41}"/>
              </a:ext>
            </a:extLst>
          </p:cNvPr>
          <p:cNvSpPr/>
          <p:nvPr/>
        </p:nvSpPr>
        <p:spPr bwMode="auto">
          <a:xfrm>
            <a:off x="63888" y="3895725"/>
            <a:ext cx="2393562" cy="2066925"/>
          </a:xfrm>
          <a:custGeom>
            <a:avLst/>
            <a:gdLst>
              <a:gd name="connsiteX0" fmla="*/ 307587 w 2393562"/>
              <a:gd name="connsiteY0" fmla="*/ 0 h 2066925"/>
              <a:gd name="connsiteX1" fmla="*/ 174237 w 2393562"/>
              <a:gd name="connsiteY1" fmla="*/ 1114425 h 2066925"/>
              <a:gd name="connsiteX2" fmla="*/ 2393562 w 2393562"/>
              <a:gd name="connsiteY2" fmla="*/ 2066925 h 206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3562" h="2066925">
                <a:moveTo>
                  <a:pt x="307587" y="0"/>
                </a:moveTo>
                <a:cubicBezTo>
                  <a:pt x="67080" y="384968"/>
                  <a:pt x="-173426" y="769937"/>
                  <a:pt x="174237" y="1114425"/>
                </a:cubicBezTo>
                <a:cubicBezTo>
                  <a:pt x="521900" y="1458913"/>
                  <a:pt x="1457731" y="1762919"/>
                  <a:pt x="2393562" y="2066925"/>
                </a:cubicBez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1C4D610-95F6-44AF-97BE-772B147C8C64}"/>
              </a:ext>
            </a:extLst>
          </p:cNvPr>
          <p:cNvCxnSpPr/>
          <p:nvPr/>
        </p:nvCxnSpPr>
        <p:spPr bwMode="auto">
          <a:xfrm>
            <a:off x="2611755" y="618744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12AEE57-7D61-4CF9-9075-3300D115A0E1}"/>
              </a:ext>
            </a:extLst>
          </p:cNvPr>
          <p:cNvCxnSpPr/>
          <p:nvPr/>
        </p:nvCxnSpPr>
        <p:spPr bwMode="auto">
          <a:xfrm>
            <a:off x="3894772" y="31680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BC9C59B-87C3-4F59-B044-84AD133A9932}"/>
              </a:ext>
            </a:extLst>
          </p:cNvPr>
          <p:cNvCxnSpPr/>
          <p:nvPr/>
        </p:nvCxnSpPr>
        <p:spPr bwMode="auto">
          <a:xfrm>
            <a:off x="680085" y="313563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E6FA868-15D9-436E-AFB3-20C7DE8602A9}"/>
              </a:ext>
            </a:extLst>
          </p:cNvPr>
          <p:cNvCxnSpPr>
            <a:cxnSpLocks/>
          </p:cNvCxnSpPr>
          <p:nvPr/>
        </p:nvCxnSpPr>
        <p:spPr bwMode="auto">
          <a:xfrm>
            <a:off x="3894772" y="3653790"/>
            <a:ext cx="20554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1377002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57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/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PAIR_H_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defined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UTIL_H_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/>
                        <a:t>defined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17A105-0140-49BF-A910-31D08DE526A0}"/>
              </a:ext>
            </a:extLst>
          </p:cNvPr>
          <p:cNvCxnSpPr>
            <a:cxnSpLocks/>
          </p:cNvCxnSpPr>
          <p:nvPr/>
        </p:nvCxnSpPr>
        <p:spPr bwMode="auto">
          <a:xfrm>
            <a:off x="107902" y="4615815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43D80E-D046-417E-9DAD-D3CD9B337F57}"/>
              </a:ext>
            </a:extLst>
          </p:cNvPr>
          <p:cNvCxnSpPr/>
          <p:nvPr/>
        </p:nvCxnSpPr>
        <p:spPr bwMode="auto">
          <a:xfrm>
            <a:off x="2583180" y="59493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2BC973A-9273-495C-B2E6-2865264594F7}"/>
              </a:ext>
            </a:extLst>
          </p:cNvPr>
          <p:cNvSpPr txBox="1"/>
          <p:nvPr/>
        </p:nvSpPr>
        <p:spPr>
          <a:xfrm>
            <a:off x="250484" y="3340268"/>
            <a:ext cx="4267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sz="3200" dirty="0">
              <a:solidFill>
                <a:srgbClr val="0066FF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C0D5CCA-708E-4B8F-9D30-5B56C8B70B41}"/>
              </a:ext>
            </a:extLst>
          </p:cNvPr>
          <p:cNvSpPr/>
          <p:nvPr/>
        </p:nvSpPr>
        <p:spPr bwMode="auto">
          <a:xfrm>
            <a:off x="63888" y="3895725"/>
            <a:ext cx="2393562" cy="2066925"/>
          </a:xfrm>
          <a:custGeom>
            <a:avLst/>
            <a:gdLst>
              <a:gd name="connsiteX0" fmla="*/ 307587 w 2393562"/>
              <a:gd name="connsiteY0" fmla="*/ 0 h 2066925"/>
              <a:gd name="connsiteX1" fmla="*/ 174237 w 2393562"/>
              <a:gd name="connsiteY1" fmla="*/ 1114425 h 2066925"/>
              <a:gd name="connsiteX2" fmla="*/ 2393562 w 2393562"/>
              <a:gd name="connsiteY2" fmla="*/ 2066925 h 206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3562" h="2066925">
                <a:moveTo>
                  <a:pt x="307587" y="0"/>
                </a:moveTo>
                <a:cubicBezTo>
                  <a:pt x="67080" y="384968"/>
                  <a:pt x="-173426" y="769937"/>
                  <a:pt x="174237" y="1114425"/>
                </a:cubicBezTo>
                <a:cubicBezTo>
                  <a:pt x="521900" y="1458913"/>
                  <a:pt x="1457731" y="1762919"/>
                  <a:pt x="2393562" y="2066925"/>
                </a:cubicBez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1C4D610-95F6-44AF-97BE-772B147C8C64}"/>
              </a:ext>
            </a:extLst>
          </p:cNvPr>
          <p:cNvCxnSpPr/>
          <p:nvPr/>
        </p:nvCxnSpPr>
        <p:spPr bwMode="auto">
          <a:xfrm>
            <a:off x="2611755" y="618744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12AEE57-7D61-4CF9-9075-3300D115A0E1}"/>
              </a:ext>
            </a:extLst>
          </p:cNvPr>
          <p:cNvCxnSpPr/>
          <p:nvPr/>
        </p:nvCxnSpPr>
        <p:spPr bwMode="auto">
          <a:xfrm>
            <a:off x="3894772" y="31680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BC9C59B-87C3-4F59-B044-84AD133A9932}"/>
              </a:ext>
            </a:extLst>
          </p:cNvPr>
          <p:cNvCxnSpPr/>
          <p:nvPr/>
        </p:nvCxnSpPr>
        <p:spPr bwMode="auto">
          <a:xfrm>
            <a:off x="680085" y="313563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E6FA868-15D9-436E-AFB3-20C7DE8602A9}"/>
              </a:ext>
            </a:extLst>
          </p:cNvPr>
          <p:cNvCxnSpPr>
            <a:cxnSpLocks/>
          </p:cNvCxnSpPr>
          <p:nvPr/>
        </p:nvCxnSpPr>
        <p:spPr bwMode="auto">
          <a:xfrm>
            <a:off x="3894772" y="3653790"/>
            <a:ext cx="20554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128526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58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/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PAIR_H_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defined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UTIL_H_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/>
                        <a:t>defined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17A105-0140-49BF-A910-31D08DE526A0}"/>
              </a:ext>
            </a:extLst>
          </p:cNvPr>
          <p:cNvCxnSpPr>
            <a:cxnSpLocks/>
          </p:cNvCxnSpPr>
          <p:nvPr/>
        </p:nvCxnSpPr>
        <p:spPr bwMode="auto">
          <a:xfrm>
            <a:off x="3327352" y="4320540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43D80E-D046-417E-9DAD-D3CD9B337F57}"/>
              </a:ext>
            </a:extLst>
          </p:cNvPr>
          <p:cNvCxnSpPr/>
          <p:nvPr/>
        </p:nvCxnSpPr>
        <p:spPr bwMode="auto">
          <a:xfrm>
            <a:off x="2583180" y="59493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2BC973A-9273-495C-B2E6-2865264594F7}"/>
              </a:ext>
            </a:extLst>
          </p:cNvPr>
          <p:cNvSpPr txBox="1"/>
          <p:nvPr/>
        </p:nvSpPr>
        <p:spPr>
          <a:xfrm>
            <a:off x="250484" y="3340268"/>
            <a:ext cx="4267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sz="3200" dirty="0">
              <a:solidFill>
                <a:srgbClr val="0066FF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C0D5CCA-708E-4B8F-9D30-5B56C8B70B41}"/>
              </a:ext>
            </a:extLst>
          </p:cNvPr>
          <p:cNvSpPr/>
          <p:nvPr/>
        </p:nvSpPr>
        <p:spPr bwMode="auto">
          <a:xfrm>
            <a:off x="63888" y="3895725"/>
            <a:ext cx="2393562" cy="2066925"/>
          </a:xfrm>
          <a:custGeom>
            <a:avLst/>
            <a:gdLst>
              <a:gd name="connsiteX0" fmla="*/ 307587 w 2393562"/>
              <a:gd name="connsiteY0" fmla="*/ 0 h 2066925"/>
              <a:gd name="connsiteX1" fmla="*/ 174237 w 2393562"/>
              <a:gd name="connsiteY1" fmla="*/ 1114425 h 2066925"/>
              <a:gd name="connsiteX2" fmla="*/ 2393562 w 2393562"/>
              <a:gd name="connsiteY2" fmla="*/ 2066925 h 206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3562" h="2066925">
                <a:moveTo>
                  <a:pt x="307587" y="0"/>
                </a:moveTo>
                <a:cubicBezTo>
                  <a:pt x="67080" y="384968"/>
                  <a:pt x="-173426" y="769937"/>
                  <a:pt x="174237" y="1114425"/>
                </a:cubicBezTo>
                <a:cubicBezTo>
                  <a:pt x="521900" y="1458913"/>
                  <a:pt x="1457731" y="1762919"/>
                  <a:pt x="2393562" y="2066925"/>
                </a:cubicBez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1C4D610-95F6-44AF-97BE-772B147C8C64}"/>
              </a:ext>
            </a:extLst>
          </p:cNvPr>
          <p:cNvCxnSpPr/>
          <p:nvPr/>
        </p:nvCxnSpPr>
        <p:spPr bwMode="auto">
          <a:xfrm>
            <a:off x="2611755" y="618744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12AEE57-7D61-4CF9-9075-3300D115A0E1}"/>
              </a:ext>
            </a:extLst>
          </p:cNvPr>
          <p:cNvCxnSpPr/>
          <p:nvPr/>
        </p:nvCxnSpPr>
        <p:spPr bwMode="auto">
          <a:xfrm>
            <a:off x="3894772" y="31680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BC9C59B-87C3-4F59-B044-84AD133A9932}"/>
              </a:ext>
            </a:extLst>
          </p:cNvPr>
          <p:cNvCxnSpPr/>
          <p:nvPr/>
        </p:nvCxnSpPr>
        <p:spPr bwMode="auto">
          <a:xfrm>
            <a:off x="680085" y="313563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E6FA868-15D9-436E-AFB3-20C7DE8602A9}"/>
              </a:ext>
            </a:extLst>
          </p:cNvPr>
          <p:cNvCxnSpPr>
            <a:cxnSpLocks/>
          </p:cNvCxnSpPr>
          <p:nvPr/>
        </p:nvCxnSpPr>
        <p:spPr bwMode="auto">
          <a:xfrm>
            <a:off x="3894772" y="3653790"/>
            <a:ext cx="20554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07401145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Header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standard C Preprocessor trick to deal with this</a:t>
            </a:r>
          </a:p>
          <a:p>
            <a:pPr lvl="1"/>
            <a:r>
              <a:rPr lang="en-US" dirty="0"/>
              <a:t>Uses macro definition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 in combination with conditional compilation (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dirty="0"/>
              <a:t> and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dirty="0"/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59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30812" y="2743200"/>
            <a:ext cx="2743200" cy="228600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b;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31212" y="2743200"/>
            <a:ext cx="4846320" cy="228600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UTIL_H_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useful function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521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732" y="50292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468880" y="5806440"/>
            <a:ext cx="4206240" cy="1280160"/>
          </a:xfrm>
          <a:prstGeom prst="roundRect">
            <a:avLst>
              <a:gd name="adj" fmla="val 62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45720" tIns="0" rIns="4572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here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540633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foo.c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DDD820-BA65-4430-A201-CB710136D28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6C2E807-D775-47DA-B895-83836877D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3539D86-4EA4-4FE5-B64A-E462D09EB817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11DF98C-CCF2-4EFE-9B04-64D8757E4F95}"/>
              </a:ext>
            </a:extLst>
          </p:cNvPr>
          <p:cNvSpPr txBox="1"/>
          <p:nvPr/>
        </p:nvSpPr>
        <p:spPr>
          <a:xfrm>
            <a:off x="7258050" y="149861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Pre-processor state</a:t>
            </a:r>
          </a:p>
        </p:txBody>
      </p:sp>
      <p:graphicFrame>
        <p:nvGraphicFramePr>
          <p:cNvPr id="17" name="Table 11">
            <a:extLst>
              <a:ext uri="{FF2B5EF4-FFF2-40B4-BE49-F238E27FC236}">
                <a16:creationId xmlns:a16="http://schemas.microsoft.com/office/drawing/2014/main" id="{FC75F98C-9A8D-483B-9FCE-8258DF7FB8D3}"/>
              </a:ext>
            </a:extLst>
          </p:cNvPr>
          <p:cNvGraphicFramePr>
            <a:graphicFrameLocks noGrp="1"/>
          </p:cNvGraphicFramePr>
          <p:nvPr/>
        </p:nvGraphicFramePr>
        <p:xfrm>
          <a:off x="7400925" y="1867361"/>
          <a:ext cx="16792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448">
                  <a:extLst>
                    <a:ext uri="{9D8B030D-6E8A-4147-A177-3AD203B41FA5}">
                      <a16:colId xmlns:a16="http://schemas.microsoft.com/office/drawing/2014/main" val="2227419192"/>
                    </a:ext>
                  </a:extLst>
                </a:gridCol>
                <a:gridCol w="601810">
                  <a:extLst>
                    <a:ext uri="{9D8B030D-6E8A-4147-A177-3AD203B41FA5}">
                      <a16:colId xmlns:a16="http://schemas.microsoft.com/office/drawing/2014/main" val="2833200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PAIR_H_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defined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5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UTIL_H_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/>
                        <a:t>defined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060018"/>
                  </a:ext>
                </a:extLst>
              </a:tr>
            </a:tbl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17A105-0140-49BF-A910-31D08DE526A0}"/>
              </a:ext>
            </a:extLst>
          </p:cNvPr>
          <p:cNvCxnSpPr>
            <a:cxnSpLocks/>
          </p:cNvCxnSpPr>
          <p:nvPr/>
        </p:nvCxnSpPr>
        <p:spPr bwMode="auto">
          <a:xfrm>
            <a:off x="3327352" y="4834890"/>
            <a:ext cx="42291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43D80E-D046-417E-9DAD-D3CD9B337F57}"/>
              </a:ext>
            </a:extLst>
          </p:cNvPr>
          <p:cNvCxnSpPr/>
          <p:nvPr/>
        </p:nvCxnSpPr>
        <p:spPr bwMode="auto">
          <a:xfrm>
            <a:off x="2583180" y="59493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2BC973A-9273-495C-B2E6-2865264594F7}"/>
              </a:ext>
            </a:extLst>
          </p:cNvPr>
          <p:cNvSpPr txBox="1"/>
          <p:nvPr/>
        </p:nvSpPr>
        <p:spPr>
          <a:xfrm>
            <a:off x="250484" y="3340268"/>
            <a:ext cx="4267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sz="3200" dirty="0">
              <a:solidFill>
                <a:srgbClr val="0066FF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C0D5CCA-708E-4B8F-9D30-5B56C8B70B41}"/>
              </a:ext>
            </a:extLst>
          </p:cNvPr>
          <p:cNvSpPr/>
          <p:nvPr/>
        </p:nvSpPr>
        <p:spPr bwMode="auto">
          <a:xfrm>
            <a:off x="63888" y="3895725"/>
            <a:ext cx="2393562" cy="2066925"/>
          </a:xfrm>
          <a:custGeom>
            <a:avLst/>
            <a:gdLst>
              <a:gd name="connsiteX0" fmla="*/ 307587 w 2393562"/>
              <a:gd name="connsiteY0" fmla="*/ 0 h 2066925"/>
              <a:gd name="connsiteX1" fmla="*/ 174237 w 2393562"/>
              <a:gd name="connsiteY1" fmla="*/ 1114425 h 2066925"/>
              <a:gd name="connsiteX2" fmla="*/ 2393562 w 2393562"/>
              <a:gd name="connsiteY2" fmla="*/ 2066925 h 206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3562" h="2066925">
                <a:moveTo>
                  <a:pt x="307587" y="0"/>
                </a:moveTo>
                <a:cubicBezTo>
                  <a:pt x="67080" y="384968"/>
                  <a:pt x="-173426" y="769937"/>
                  <a:pt x="174237" y="1114425"/>
                </a:cubicBezTo>
                <a:cubicBezTo>
                  <a:pt x="521900" y="1458913"/>
                  <a:pt x="1457731" y="1762919"/>
                  <a:pt x="2393562" y="2066925"/>
                </a:cubicBez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solidFill>
                <a:srgbClr val="0066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1C4D610-95F6-44AF-97BE-772B147C8C64}"/>
              </a:ext>
            </a:extLst>
          </p:cNvPr>
          <p:cNvCxnSpPr/>
          <p:nvPr/>
        </p:nvCxnSpPr>
        <p:spPr bwMode="auto">
          <a:xfrm>
            <a:off x="2611755" y="618744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12AEE57-7D61-4CF9-9075-3300D115A0E1}"/>
              </a:ext>
            </a:extLst>
          </p:cNvPr>
          <p:cNvCxnSpPr/>
          <p:nvPr/>
        </p:nvCxnSpPr>
        <p:spPr bwMode="auto">
          <a:xfrm>
            <a:off x="3894772" y="3168015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BC9C59B-87C3-4F59-B044-84AD133A9932}"/>
              </a:ext>
            </a:extLst>
          </p:cNvPr>
          <p:cNvCxnSpPr/>
          <p:nvPr/>
        </p:nvCxnSpPr>
        <p:spPr bwMode="auto">
          <a:xfrm>
            <a:off x="680085" y="3135630"/>
            <a:ext cx="19030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E6FA868-15D9-436E-AFB3-20C7DE8602A9}"/>
              </a:ext>
            </a:extLst>
          </p:cNvPr>
          <p:cNvCxnSpPr>
            <a:cxnSpLocks/>
          </p:cNvCxnSpPr>
          <p:nvPr/>
        </p:nvCxnSpPr>
        <p:spPr bwMode="auto">
          <a:xfrm>
            <a:off x="3894772" y="3653790"/>
            <a:ext cx="2055495" cy="0"/>
          </a:xfrm>
          <a:prstGeom prst="line">
            <a:avLst/>
          </a:pr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9E3BBE5F-5B76-4699-A475-46D7AA077847}"/>
              </a:ext>
            </a:extLst>
          </p:cNvPr>
          <p:cNvSpPr txBox="1"/>
          <p:nvPr/>
        </p:nvSpPr>
        <p:spPr>
          <a:xfrm>
            <a:off x="3650329" y="3928185"/>
            <a:ext cx="3465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0066FF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{</a:t>
            </a:r>
            <a:endParaRPr lang="en-US" dirty="0">
              <a:solidFill>
                <a:srgbClr val="0066FF"/>
              </a:solidFill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AF408B5-505C-40EE-B188-B778A0F837D2}"/>
              </a:ext>
            </a:extLst>
          </p:cNvPr>
          <p:cNvSpPr/>
          <p:nvPr/>
        </p:nvSpPr>
        <p:spPr bwMode="auto">
          <a:xfrm>
            <a:off x="3405210" y="4305300"/>
            <a:ext cx="1783328" cy="1885950"/>
          </a:xfrm>
          <a:custGeom>
            <a:avLst/>
            <a:gdLst>
              <a:gd name="connsiteX0" fmla="*/ 357165 w 1783328"/>
              <a:gd name="connsiteY0" fmla="*/ 0 h 1885950"/>
              <a:gd name="connsiteX1" fmla="*/ 90465 w 1783328"/>
              <a:gd name="connsiteY1" fmla="*/ 514350 h 1885950"/>
              <a:gd name="connsiteX2" fmla="*/ 1728765 w 1783328"/>
              <a:gd name="connsiteY2" fmla="*/ 1400175 h 1885950"/>
              <a:gd name="connsiteX3" fmla="*/ 1233465 w 1783328"/>
              <a:gd name="connsiteY3" fmla="*/ 1885950 h 188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83328" h="1885950">
                <a:moveTo>
                  <a:pt x="357165" y="0"/>
                </a:moveTo>
                <a:cubicBezTo>
                  <a:pt x="109515" y="140494"/>
                  <a:pt x="-138135" y="280988"/>
                  <a:pt x="90465" y="514350"/>
                </a:cubicBezTo>
                <a:cubicBezTo>
                  <a:pt x="319065" y="747712"/>
                  <a:pt x="1538265" y="1171575"/>
                  <a:pt x="1728765" y="1400175"/>
                </a:cubicBezTo>
                <a:cubicBezTo>
                  <a:pt x="1919265" y="1628775"/>
                  <a:pt x="1576365" y="1757362"/>
                  <a:pt x="1233465" y="1885950"/>
                </a:cubicBez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43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Linked List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194560"/>
          </a:xfrm>
        </p:spPr>
        <p:txBody>
          <a:bodyPr/>
          <a:lstStyle/>
          <a:p>
            <a:r>
              <a:rPr lang="en-US" dirty="0"/>
              <a:t>Each node in a linear, singly-linked list contains:</a:t>
            </a:r>
          </a:p>
          <a:p>
            <a:pPr lvl="1"/>
            <a:r>
              <a:rPr lang="en-US" dirty="0"/>
              <a:t>Some element as its payload</a:t>
            </a:r>
          </a:p>
          <a:p>
            <a:pPr lvl="1"/>
            <a:r>
              <a:rPr lang="en-US" dirty="0"/>
              <a:t>A pointer to the next node in the linked list</a:t>
            </a:r>
          </a:p>
          <a:p>
            <a:pPr lvl="2"/>
            <a:r>
              <a:rPr lang="en-US" dirty="0"/>
              <a:t>This pointer is NULL (or some other indicator) in the last node in the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6</a:t>
            </a:fld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554480" y="4023360"/>
            <a:ext cx="6035040" cy="369332"/>
            <a:chOff x="1554480" y="4206240"/>
            <a:chExt cx="6035040" cy="369332"/>
          </a:xfrm>
        </p:grpSpPr>
        <p:grpSp>
          <p:nvGrpSpPr>
            <p:cNvPr id="8" name="Group 7"/>
            <p:cNvGrpSpPr/>
            <p:nvPr/>
          </p:nvGrpSpPr>
          <p:grpSpPr>
            <a:xfrm>
              <a:off x="1554480" y="4206240"/>
              <a:ext cx="1645920" cy="369332"/>
              <a:chOff x="1828800" y="4572000"/>
              <a:chExt cx="1645920" cy="369332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1828800" y="4572000"/>
                <a:ext cx="12801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Element Z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3108960" y="4572000"/>
                <a:ext cx="3657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5943600" y="4206240"/>
              <a:ext cx="1645920" cy="369332"/>
              <a:chOff x="1828800" y="4572000"/>
              <a:chExt cx="1645920" cy="369332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1828800" y="4572000"/>
                <a:ext cx="12801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Element X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108960" y="4572000"/>
                <a:ext cx="3657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749040" y="4206240"/>
              <a:ext cx="1645920" cy="369332"/>
              <a:chOff x="1828800" y="4572000"/>
              <a:chExt cx="1645920" cy="369332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1828800" y="4572000"/>
                <a:ext cx="12801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Element Y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108960" y="4572000"/>
                <a:ext cx="3657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7223760" y="4206240"/>
                  <a:ext cx="365760" cy="369332"/>
                </a:xfrm>
                <a:prstGeom prst="rect">
                  <a:avLst/>
                </a:prstGeom>
                <a:noFill/>
                <a:effectLst/>
              </p:spPr>
              <p:txBody>
                <a:bodyPr wrap="square" t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MU Bright" panose="02000603000000000000" pitchFamily="2" charset="0"/>
                          </a:rPr>
                          <m:t>∅</m:t>
                        </m:r>
                      </m:oMath>
                    </m:oMathPara>
                  </a14:m>
                  <a:endParaRPr lang="en-US" dirty="0" err="1">
                    <a:solidFill>
                      <a:srgbClr val="FFC000"/>
                    </a:solidFill>
                    <a:effectLst>
                      <a:glow rad="25400">
                        <a:schemeClr val="tx1"/>
                      </a:glow>
                    </a:effectLst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23760" y="4206240"/>
                  <a:ext cx="365760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8333" r="-10000" b="-16393"/>
                  </a:stretch>
                </a:blipFill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Arrow Connector 16"/>
            <p:cNvCxnSpPr/>
            <p:nvPr/>
          </p:nvCxnSpPr>
          <p:spPr bwMode="auto">
            <a:xfrm>
              <a:off x="3017520" y="4390906"/>
              <a:ext cx="731520" cy="0"/>
            </a:xfrm>
            <a:prstGeom prst="straightConnector1">
              <a:avLst/>
            </a:prstGeom>
            <a:noFill/>
            <a:ln w="38100" cap="flat" cmpd="sng" algn="ctr">
              <a:solidFill>
                <a:srgbClr val="FFC000"/>
              </a:solidFill>
              <a:prstDash val="solid"/>
              <a:round/>
              <a:headEnd type="oval" w="med" len="med"/>
              <a:tailEnd type="stealth"/>
            </a:ln>
            <a:effectLst>
              <a:glow rad="25400">
                <a:schemeClr val="tx1"/>
              </a:glow>
            </a:effectLst>
          </p:spPr>
        </p:cxnSp>
        <p:cxnSp>
          <p:nvCxnSpPr>
            <p:cNvPr id="18" name="Straight Arrow Connector 17"/>
            <p:cNvCxnSpPr/>
            <p:nvPr/>
          </p:nvCxnSpPr>
          <p:spPr bwMode="auto">
            <a:xfrm>
              <a:off x="5212080" y="4389120"/>
              <a:ext cx="731520" cy="0"/>
            </a:xfrm>
            <a:prstGeom prst="straightConnector1">
              <a:avLst/>
            </a:prstGeom>
            <a:noFill/>
            <a:ln w="38100" cap="flat" cmpd="sng" algn="ctr">
              <a:solidFill>
                <a:srgbClr val="FFC000"/>
              </a:solidFill>
              <a:prstDash val="solid"/>
              <a:round/>
              <a:headEnd type="oval" w="med" len="med"/>
              <a:tailEnd type="stealth"/>
            </a:ln>
            <a:effectLst>
              <a:glow rad="25400">
                <a:schemeClr val="tx1"/>
              </a:glow>
            </a:effectLst>
          </p:spPr>
        </p:cxnSp>
      </p:grpSp>
      <p:sp>
        <p:nvSpPr>
          <p:cNvPr id="20" name="TextBox 19"/>
          <p:cNvSpPr txBox="1"/>
          <p:nvPr/>
        </p:nvSpPr>
        <p:spPr>
          <a:xfrm>
            <a:off x="731520" y="5077198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5395761"/>
            <a:ext cx="365760" cy="369332"/>
          </a:xfrm>
          <a:prstGeom prst="rect">
            <a:avLst/>
          </a:prstGeom>
          <a:solidFill>
            <a:srgbClr val="D6D6F5"/>
          </a:solidFill>
          <a:ln w="254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cxnSp>
        <p:nvCxnSpPr>
          <p:cNvPr id="24" name="Elbow Connector 23"/>
          <p:cNvCxnSpPr/>
          <p:nvPr/>
        </p:nvCxnSpPr>
        <p:spPr bwMode="auto">
          <a:xfrm rot="5400000" flipH="1" flipV="1">
            <a:off x="754873" y="4735099"/>
            <a:ext cx="1187735" cy="502920"/>
          </a:xfrm>
          <a:prstGeom prst="bentConnector3">
            <a:avLst>
              <a:gd name="adj1" fmla="val -391"/>
            </a:avLst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/>
          </a:ln>
          <a:effectLst>
            <a:glow rad="25400">
              <a:schemeClr val="tx1"/>
            </a:glow>
          </a:effectLst>
        </p:spPr>
      </p:cxnSp>
    </p:spTree>
    <p:extLst>
      <p:ext uri="{BB962C8B-B14F-4D97-AF65-F5344CB8AC3E}">
        <p14:creationId xmlns:p14="http://schemas.microsoft.com/office/powerpoint/2010/main" val="221318660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Tricks:  Constants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A way to deal with “magic constants”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60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65760" y="2468880"/>
            <a:ext cx="4206240" cy="2834640"/>
          </a:xfrm>
          <a:prstGeom prst="roundRect">
            <a:avLst>
              <a:gd name="adj" fmla="val 51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en-US" sz="16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globalbuffer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circalc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rad,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float*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circumf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area)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circumf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rad *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 3.1415;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*area = rad * 3.1415 * 3.1415;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5029200" y="2468880"/>
            <a:ext cx="3749040" cy="2834640"/>
          </a:xfrm>
          <a:prstGeom prst="roundRect">
            <a:avLst>
              <a:gd name="adj" fmla="val 746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BUFSIZE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1000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PI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3.14159265359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globalbuffer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[BUFSIZE];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circalc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rad,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float*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circumf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area)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circumf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rad *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 PI;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*area = rad * PI * PI;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5303520"/>
            <a:ext cx="4206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Bad code</a:t>
            </a:r>
            <a:b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(littered with magic constants)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0" y="5303520"/>
            <a:ext cx="3749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Better code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F4BDB45-7C19-4257-AC23-D510D647B6B2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E35975E-2A01-4EB8-A69F-BD0A724BEC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44670EA-1D45-4618-890F-9891C7CC7390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058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Extend the linked list program we covered in class:</a:t>
            </a:r>
          </a:p>
          <a:p>
            <a:pPr lvl="1"/>
            <a:r>
              <a:rPr lang="en-US" dirty="0"/>
              <a:t>Add a function that returns the number of elements in a list</a:t>
            </a:r>
          </a:p>
          <a:p>
            <a:pPr lvl="1"/>
            <a:r>
              <a:rPr lang="en-US" dirty="0"/>
              <a:t>Implement a program that builds a list of lists</a:t>
            </a:r>
          </a:p>
          <a:p>
            <a:pPr lvl="2"/>
            <a:r>
              <a:rPr lang="en-US" i="1" dirty="0"/>
              <a:t>i.e.</a:t>
            </a:r>
            <a:r>
              <a:rPr lang="en-US" dirty="0"/>
              <a:t> it builds a linked list where each element is a (different) linked list</a:t>
            </a:r>
          </a:p>
          <a:p>
            <a:pPr lvl="1"/>
            <a:r>
              <a:rPr lang="en-US" dirty="0"/>
              <a:t>Bonus:  design and implement a “Pop” function</a:t>
            </a:r>
          </a:p>
          <a:p>
            <a:pPr lvl="2"/>
            <a:r>
              <a:rPr lang="en-US" dirty="0"/>
              <a:t>Removes an element from the head of the list</a:t>
            </a:r>
          </a:p>
          <a:p>
            <a:pPr lvl="2"/>
            <a:r>
              <a:rPr lang="en-US" dirty="0"/>
              <a:t>Make sure your linked list code, and customers’ code that uses it, contains no memory leaks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3449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 and test a binary search tree</a:t>
            </a:r>
          </a:p>
          <a:p>
            <a:pPr lvl="1"/>
            <a:r>
              <a:rPr lang="en-US" dirty="0">
                <a:hlinkClick r:id="rId2"/>
              </a:rPr>
              <a:t>https://en.wikipedia.org/wiki/Binary_search_tree</a:t>
            </a:r>
            <a:endParaRPr lang="en-US" dirty="0"/>
          </a:p>
          <a:p>
            <a:pPr lvl="2"/>
            <a:r>
              <a:rPr lang="en-US" dirty="0"/>
              <a:t>Don’t worry about making it balanced</a:t>
            </a:r>
          </a:p>
          <a:p>
            <a:pPr lvl="1"/>
            <a:r>
              <a:rPr lang="en-US" dirty="0"/>
              <a:t>Implement key insert() and lookup() functions</a:t>
            </a:r>
          </a:p>
          <a:p>
            <a:pPr lvl="2"/>
            <a:r>
              <a:rPr lang="en-US" dirty="0"/>
              <a:t>Bonus: implement a key delete() function</a:t>
            </a:r>
          </a:p>
          <a:p>
            <a:pPr lvl="1"/>
            <a:r>
              <a:rPr lang="en-US" dirty="0"/>
              <a:t>Implement it as a C module</a:t>
            </a:r>
          </a:p>
          <a:p>
            <a:pPr lvl="2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bst.c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bst.h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Implement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test_bst.c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Contains main() and tests out your BST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8979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Implement a Complex number module</a:t>
                </a:r>
              </a:p>
              <a:p>
                <a:pPr lvl="1"/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complex.c</a:t>
                </a:r>
                <a:r>
                  <a:rPr lang="en-US" dirty="0"/>
                  <a:t>,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complex.h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/>
                  <a:t>Includes a </a:t>
                </a:r>
                <a:r>
                  <a:rPr lang="en-US" dirty="0" err="1"/>
                  <a:t>typedef</a:t>
                </a:r>
                <a:r>
                  <a:rPr lang="en-US" dirty="0"/>
                  <a:t> to define a complex number</a:t>
                </a:r>
              </a:p>
              <a:p>
                <a:pPr lvl="2"/>
                <a:r>
                  <a:rPr lang="en-US" dirty="0"/>
                  <a:t>a + b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, where a and b are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double</a:t>
                </a:r>
                <a:r>
                  <a:rPr lang="en-US" dirty="0"/>
                  <a:t>s</a:t>
                </a:r>
              </a:p>
              <a:p>
                <a:pPr lvl="1"/>
                <a:r>
                  <a:rPr lang="en-US" dirty="0"/>
                  <a:t>Includes functions to:</a:t>
                </a:r>
              </a:p>
              <a:p>
                <a:pPr lvl="2"/>
                <a:r>
                  <a:rPr lang="en-US" dirty="0"/>
                  <a:t>add, subtract, multiply, and divide complex numbers</a:t>
                </a:r>
              </a:p>
              <a:p>
                <a:pPr lvl="1"/>
                <a:r>
                  <a:rPr lang="en-US" dirty="0"/>
                  <a:t>Implement a test driver in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test_complex.c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2"/>
                <a:r>
                  <a:rPr lang="en-US" dirty="0"/>
                  <a:t>Contains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main()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91" t="-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11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 Node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Let’s represent a linked list node with a </a:t>
            </a:r>
            <a:r>
              <a:rPr lang="en-US" dirty="0" err="1"/>
              <a:t>struct</a:t>
            </a:r>
            <a:endParaRPr lang="en-US" dirty="0"/>
          </a:p>
          <a:p>
            <a:pPr lvl="1"/>
            <a:r>
              <a:rPr lang="en-US" dirty="0"/>
              <a:t>For now, assume each element is an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endParaRPr lang="en-US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" y="2377440"/>
            <a:ext cx="4389120" cy="402336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n1, n2;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n1.element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n1.next = &amp;n2;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n2.element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n2.next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39570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manual_list.c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035040" y="4389120"/>
            <a:ext cx="2011680" cy="646331"/>
            <a:chOff x="6082145" y="4554964"/>
            <a:chExt cx="2011680" cy="646331"/>
          </a:xfrm>
        </p:grpSpPr>
        <p:sp>
          <p:nvSpPr>
            <p:cNvPr id="16" name="TextBox 1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636625" y="4804756"/>
                  <a:ext cx="365760" cy="369332"/>
                </a:xfrm>
                <a:prstGeom prst="rect">
                  <a:avLst/>
                </a:prstGeom>
                <a:noFill/>
              </p:spPr>
              <p:txBody>
                <a:bodyPr wrap="square" t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MU Bright" panose="02000603000000000000" pitchFamily="2" charset="0"/>
                          </a:rPr>
                          <m:t>∅</m:t>
                        </m:r>
                      </m:oMath>
                    </m:oMathPara>
                  </a14:m>
                  <a:endParaRPr lang="en-US" dirty="0" err="1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36625" y="4804756"/>
                  <a:ext cx="365760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8333" r="-10000" b="-1639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TextBox 19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82145" y="4801185"/>
              <a:ext cx="5486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n2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35040" y="3383280"/>
            <a:ext cx="2011680" cy="646331"/>
            <a:chOff x="6082145" y="4554964"/>
            <a:chExt cx="2011680" cy="646331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82145" y="4801185"/>
              <a:ext cx="5486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n1</a:t>
              </a:r>
            </a:p>
          </p:txBody>
        </p:sp>
      </p:grpSp>
      <p:sp>
        <p:nvSpPr>
          <p:cNvPr id="33" name="Freeform 32"/>
          <p:cNvSpPr/>
          <p:nvPr/>
        </p:nvSpPr>
        <p:spPr bwMode="auto">
          <a:xfrm>
            <a:off x="6433255" y="3801687"/>
            <a:ext cx="1366631" cy="831273"/>
          </a:xfrm>
          <a:custGeom>
            <a:avLst/>
            <a:gdLst>
              <a:gd name="connsiteX0" fmla="*/ 1319749 w 1366631"/>
              <a:gd name="connsiteY0" fmla="*/ 0 h 831273"/>
              <a:gd name="connsiteX1" fmla="*/ 1364083 w 1366631"/>
              <a:gd name="connsiteY1" fmla="*/ 149629 h 831273"/>
              <a:gd name="connsiteX2" fmla="*/ 1358541 w 1366631"/>
              <a:gd name="connsiteY2" fmla="*/ 299258 h 831273"/>
              <a:gd name="connsiteX3" fmla="*/ 1330832 w 1366631"/>
              <a:gd name="connsiteY3" fmla="*/ 338051 h 831273"/>
              <a:gd name="connsiteX4" fmla="*/ 1308665 w 1366631"/>
              <a:gd name="connsiteY4" fmla="*/ 371302 h 831273"/>
              <a:gd name="connsiteX5" fmla="*/ 1258789 w 1366631"/>
              <a:gd name="connsiteY5" fmla="*/ 404553 h 831273"/>
              <a:gd name="connsiteX6" fmla="*/ 1242163 w 1366631"/>
              <a:gd name="connsiteY6" fmla="*/ 415637 h 831273"/>
              <a:gd name="connsiteX7" fmla="*/ 1225538 w 1366631"/>
              <a:gd name="connsiteY7" fmla="*/ 421178 h 831273"/>
              <a:gd name="connsiteX8" fmla="*/ 1175661 w 1366631"/>
              <a:gd name="connsiteY8" fmla="*/ 432262 h 831273"/>
              <a:gd name="connsiteX9" fmla="*/ 1092534 w 1366631"/>
              <a:gd name="connsiteY9" fmla="*/ 443346 h 831273"/>
              <a:gd name="connsiteX10" fmla="*/ 976156 w 1366631"/>
              <a:gd name="connsiteY10" fmla="*/ 448888 h 831273"/>
              <a:gd name="connsiteX11" fmla="*/ 937363 w 1366631"/>
              <a:gd name="connsiteY11" fmla="*/ 443346 h 831273"/>
              <a:gd name="connsiteX12" fmla="*/ 665814 w 1366631"/>
              <a:gd name="connsiteY12" fmla="*/ 432262 h 831273"/>
              <a:gd name="connsiteX13" fmla="*/ 577145 w 1366631"/>
              <a:gd name="connsiteY13" fmla="*/ 426720 h 831273"/>
              <a:gd name="connsiteX14" fmla="*/ 538352 w 1366631"/>
              <a:gd name="connsiteY14" fmla="*/ 432262 h 831273"/>
              <a:gd name="connsiteX15" fmla="*/ 482934 w 1366631"/>
              <a:gd name="connsiteY15" fmla="*/ 437804 h 831273"/>
              <a:gd name="connsiteX16" fmla="*/ 449683 w 1366631"/>
              <a:gd name="connsiteY16" fmla="*/ 432262 h 831273"/>
              <a:gd name="connsiteX17" fmla="*/ 416432 w 1366631"/>
              <a:gd name="connsiteY17" fmla="*/ 437804 h 831273"/>
              <a:gd name="connsiteX18" fmla="*/ 372098 w 1366631"/>
              <a:gd name="connsiteY18" fmla="*/ 443346 h 831273"/>
              <a:gd name="connsiteX19" fmla="*/ 322221 w 1366631"/>
              <a:gd name="connsiteY19" fmla="*/ 448888 h 831273"/>
              <a:gd name="connsiteX20" fmla="*/ 233552 w 1366631"/>
              <a:gd name="connsiteY20" fmla="*/ 459971 h 831273"/>
              <a:gd name="connsiteX21" fmla="*/ 211385 w 1366631"/>
              <a:gd name="connsiteY21" fmla="*/ 465513 h 831273"/>
              <a:gd name="connsiteX22" fmla="*/ 167050 w 1366631"/>
              <a:gd name="connsiteY22" fmla="*/ 471055 h 831273"/>
              <a:gd name="connsiteX23" fmla="*/ 122716 w 1366631"/>
              <a:gd name="connsiteY23" fmla="*/ 493222 h 831273"/>
              <a:gd name="connsiteX24" fmla="*/ 106090 w 1366631"/>
              <a:gd name="connsiteY24" fmla="*/ 498764 h 831273"/>
              <a:gd name="connsiteX25" fmla="*/ 34047 w 1366631"/>
              <a:gd name="connsiteY25" fmla="*/ 565266 h 831273"/>
              <a:gd name="connsiteX26" fmla="*/ 17421 w 1366631"/>
              <a:gd name="connsiteY26" fmla="*/ 609600 h 831273"/>
              <a:gd name="connsiteX27" fmla="*/ 6338 w 1366631"/>
              <a:gd name="connsiteY27" fmla="*/ 626226 h 831273"/>
              <a:gd name="connsiteX28" fmla="*/ 6338 w 1366631"/>
              <a:gd name="connsiteY28" fmla="*/ 709353 h 831273"/>
              <a:gd name="connsiteX29" fmla="*/ 22963 w 1366631"/>
              <a:gd name="connsiteY29" fmla="*/ 731520 h 831273"/>
              <a:gd name="connsiteX30" fmla="*/ 28505 w 1366631"/>
              <a:gd name="connsiteY30" fmla="*/ 748146 h 831273"/>
              <a:gd name="connsiteX31" fmla="*/ 39589 w 1366631"/>
              <a:gd name="connsiteY31" fmla="*/ 764771 h 831273"/>
              <a:gd name="connsiteX32" fmla="*/ 89465 w 1366631"/>
              <a:gd name="connsiteY32" fmla="*/ 809106 h 831273"/>
              <a:gd name="connsiteX33" fmla="*/ 122716 w 1366631"/>
              <a:gd name="connsiteY33" fmla="*/ 831273 h 831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366631" h="831273">
                <a:moveTo>
                  <a:pt x="1319749" y="0"/>
                </a:moveTo>
                <a:cubicBezTo>
                  <a:pt x="1334527" y="49876"/>
                  <a:pt x="1357396" y="98041"/>
                  <a:pt x="1364083" y="149629"/>
                </a:cubicBezTo>
                <a:cubicBezTo>
                  <a:pt x="1370499" y="199125"/>
                  <a:pt x="1363348" y="249580"/>
                  <a:pt x="1358541" y="299258"/>
                </a:cubicBezTo>
                <a:cubicBezTo>
                  <a:pt x="1356641" y="318891"/>
                  <a:pt x="1341263" y="324640"/>
                  <a:pt x="1330832" y="338051"/>
                </a:cubicBezTo>
                <a:cubicBezTo>
                  <a:pt x="1322654" y="348566"/>
                  <a:pt x="1319749" y="363913"/>
                  <a:pt x="1308665" y="371302"/>
                </a:cubicBezTo>
                <a:lnTo>
                  <a:pt x="1258789" y="404553"/>
                </a:lnTo>
                <a:cubicBezTo>
                  <a:pt x="1253247" y="408248"/>
                  <a:pt x="1248482" y="413531"/>
                  <a:pt x="1242163" y="415637"/>
                </a:cubicBezTo>
                <a:cubicBezTo>
                  <a:pt x="1236621" y="417484"/>
                  <a:pt x="1231155" y="419573"/>
                  <a:pt x="1225538" y="421178"/>
                </a:cubicBezTo>
                <a:cubicBezTo>
                  <a:pt x="1209970" y="425626"/>
                  <a:pt x="1191376" y="429405"/>
                  <a:pt x="1175661" y="432262"/>
                </a:cubicBezTo>
                <a:cubicBezTo>
                  <a:pt x="1148283" y="437240"/>
                  <a:pt x="1120271" y="441497"/>
                  <a:pt x="1092534" y="443346"/>
                </a:cubicBezTo>
                <a:cubicBezTo>
                  <a:pt x="1053783" y="445929"/>
                  <a:pt x="1014949" y="447041"/>
                  <a:pt x="976156" y="448888"/>
                </a:cubicBezTo>
                <a:cubicBezTo>
                  <a:pt x="963225" y="447041"/>
                  <a:pt x="950376" y="444478"/>
                  <a:pt x="937363" y="443346"/>
                </a:cubicBezTo>
                <a:cubicBezTo>
                  <a:pt x="852378" y="435956"/>
                  <a:pt x="745352" y="434672"/>
                  <a:pt x="665814" y="432262"/>
                </a:cubicBezTo>
                <a:cubicBezTo>
                  <a:pt x="636258" y="430415"/>
                  <a:pt x="606759" y="426720"/>
                  <a:pt x="577145" y="426720"/>
                </a:cubicBezTo>
                <a:cubicBezTo>
                  <a:pt x="564083" y="426720"/>
                  <a:pt x="551325" y="430736"/>
                  <a:pt x="538352" y="432262"/>
                </a:cubicBezTo>
                <a:cubicBezTo>
                  <a:pt x="519914" y="434431"/>
                  <a:pt x="501407" y="435957"/>
                  <a:pt x="482934" y="437804"/>
                </a:cubicBezTo>
                <a:cubicBezTo>
                  <a:pt x="471850" y="435957"/>
                  <a:pt x="460920" y="432262"/>
                  <a:pt x="449683" y="432262"/>
                </a:cubicBezTo>
                <a:cubicBezTo>
                  <a:pt x="438446" y="432262"/>
                  <a:pt x="427556" y="436215"/>
                  <a:pt x="416432" y="437804"/>
                </a:cubicBezTo>
                <a:cubicBezTo>
                  <a:pt x="401689" y="439910"/>
                  <a:pt x="386889" y="441606"/>
                  <a:pt x="372098" y="443346"/>
                </a:cubicBezTo>
                <a:lnTo>
                  <a:pt x="322221" y="448888"/>
                </a:lnTo>
                <a:cubicBezTo>
                  <a:pt x="195700" y="464702"/>
                  <a:pt x="387555" y="442859"/>
                  <a:pt x="233552" y="459971"/>
                </a:cubicBezTo>
                <a:cubicBezTo>
                  <a:pt x="226163" y="461818"/>
                  <a:pt x="218898" y="464261"/>
                  <a:pt x="211385" y="465513"/>
                </a:cubicBezTo>
                <a:cubicBezTo>
                  <a:pt x="196694" y="467962"/>
                  <a:pt x="181562" y="467706"/>
                  <a:pt x="167050" y="471055"/>
                </a:cubicBezTo>
                <a:cubicBezTo>
                  <a:pt x="131432" y="479274"/>
                  <a:pt x="148773" y="480193"/>
                  <a:pt x="122716" y="493222"/>
                </a:cubicBezTo>
                <a:cubicBezTo>
                  <a:pt x="117491" y="495835"/>
                  <a:pt x="111632" y="496917"/>
                  <a:pt x="106090" y="498764"/>
                </a:cubicBezTo>
                <a:cubicBezTo>
                  <a:pt x="76361" y="521887"/>
                  <a:pt x="52813" y="533989"/>
                  <a:pt x="34047" y="565266"/>
                </a:cubicBezTo>
                <a:cubicBezTo>
                  <a:pt x="9551" y="606093"/>
                  <a:pt x="32711" y="579020"/>
                  <a:pt x="17421" y="609600"/>
                </a:cubicBezTo>
                <a:cubicBezTo>
                  <a:pt x="14442" y="615557"/>
                  <a:pt x="10032" y="620684"/>
                  <a:pt x="6338" y="626226"/>
                </a:cubicBezTo>
                <a:cubicBezTo>
                  <a:pt x="878" y="658984"/>
                  <a:pt x="-4661" y="673606"/>
                  <a:pt x="6338" y="709353"/>
                </a:cubicBezTo>
                <a:cubicBezTo>
                  <a:pt x="9054" y="718181"/>
                  <a:pt x="17421" y="724131"/>
                  <a:pt x="22963" y="731520"/>
                </a:cubicBezTo>
                <a:cubicBezTo>
                  <a:pt x="24810" y="737062"/>
                  <a:pt x="25892" y="742921"/>
                  <a:pt x="28505" y="748146"/>
                </a:cubicBezTo>
                <a:cubicBezTo>
                  <a:pt x="31484" y="754103"/>
                  <a:pt x="35718" y="759351"/>
                  <a:pt x="39589" y="764771"/>
                </a:cubicBezTo>
                <a:cubicBezTo>
                  <a:pt x="53798" y="784663"/>
                  <a:pt x="63541" y="800465"/>
                  <a:pt x="89465" y="809106"/>
                </a:cubicBezTo>
                <a:cubicBezTo>
                  <a:pt x="126221" y="821357"/>
                  <a:pt x="122716" y="808506"/>
                  <a:pt x="122716" y="831273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952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FF00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Arrow Connector 47"/>
          <p:cNvCxnSpPr/>
          <p:nvPr/>
        </p:nvCxnSpPr>
        <p:spPr bwMode="auto">
          <a:xfrm>
            <a:off x="274320" y="5184648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571357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32" name="TextBox 31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41" name="TextBox 40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44" name="TextBox 43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5A5A5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5A5A5A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ounded Rectangle 27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FF00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Arrow Connector 47"/>
          <p:cNvCxnSpPr/>
          <p:nvPr/>
        </p:nvCxnSpPr>
        <p:spPr bwMode="auto">
          <a:xfrm>
            <a:off x="274320" y="2990088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1828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dirty="0" smtClean="0">
            <a:latin typeface="CMU Bright" panose="02000603000000000000" pitchFamily="2" charset="0"/>
            <a:ea typeface="CMU Bright" panose="02000603000000000000" pitchFamily="2" charset="0"/>
            <a:cs typeface="CMU Bright" panose="02000603000000000000" pitchFamily="2" charset="0"/>
          </a:defRPr>
        </a:defPPr>
      </a:lstStyle>
    </a:spDef>
    <a:ln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lg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CMU Bright" panose="02000603000000000000" pitchFamily="2" charset="0"/>
            <a:ea typeface="CMU Bright" panose="02000603000000000000" pitchFamily="2" charset="0"/>
            <a:cs typeface="CMU Bright" panose="02000603000000000000" pitchFamily="2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FC5D4F5-7D4E-40B6-B5AD-809164416F42}" vid="{1CFFABF9-0812-4376-AE68-2F06AFE035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UWTheme-333-Sp18</Template>
  <TotalTime>4797</TotalTime>
  <Words>8317</Words>
  <Application>Microsoft Office PowerPoint</Application>
  <PresentationFormat>On-screen Show (4:3)</PresentationFormat>
  <Paragraphs>1652</Paragraphs>
  <Slides>63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72" baseType="lpstr">
      <vt:lpstr>Arial</vt:lpstr>
      <vt:lpstr>Arial Narrow</vt:lpstr>
      <vt:lpstr>Calibri</vt:lpstr>
      <vt:lpstr>Cambria Math</vt:lpstr>
      <vt:lpstr>CMU Bright</vt:lpstr>
      <vt:lpstr>Courier New</vt:lpstr>
      <vt:lpstr>Times New Roman</vt:lpstr>
      <vt:lpstr>Wingdings</vt:lpstr>
      <vt:lpstr>UWTheme-333-Sp18</vt:lpstr>
      <vt:lpstr>Data Structures, Modules, and CPP CSE 333 Spring 2020</vt:lpstr>
      <vt:lpstr> About how long did Exercise 2 take you?</vt:lpstr>
      <vt:lpstr>Administrivia</vt:lpstr>
      <vt:lpstr>Administrivia</vt:lpstr>
      <vt:lpstr>Lecture Outline</vt:lpstr>
      <vt:lpstr>Simple Linked List in C</vt:lpstr>
      <vt:lpstr>Linked List Node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A Generic Linked List</vt:lpstr>
      <vt:lpstr>Using a Generic Linked List</vt:lpstr>
      <vt:lpstr>Resulting Memory Diagram</vt:lpstr>
      <vt:lpstr>Lecture Outline</vt:lpstr>
      <vt:lpstr>Multi-File C Programs</vt:lpstr>
      <vt:lpstr>Modularity</vt:lpstr>
      <vt:lpstr>C Header Files</vt:lpstr>
      <vt:lpstr>C Module Conventions (1 of 2)</vt:lpstr>
      <vt:lpstr>C Module Conventions (2 of 2)</vt:lpstr>
      <vt:lpstr>Lecture Outline</vt:lpstr>
      <vt:lpstr>#include and the C Preprocessor</vt:lpstr>
      <vt:lpstr>C Preprocessor Example</vt:lpstr>
      <vt:lpstr>C Preprocessor Example</vt:lpstr>
      <vt:lpstr>C Preprocessor Example</vt:lpstr>
      <vt:lpstr>C Preprocessor Example</vt:lpstr>
      <vt:lpstr>C Preprocessor Example</vt:lpstr>
      <vt:lpstr>C Preprocessor Example</vt:lpstr>
      <vt:lpstr>C Preprocessor Example</vt:lpstr>
      <vt:lpstr>C Preprocessor Example</vt:lpstr>
      <vt:lpstr>C Preprocessor Example</vt:lpstr>
      <vt:lpstr>C Preprocessor Example</vt:lpstr>
      <vt:lpstr>C Preprocessor Example</vt:lpstr>
      <vt:lpstr>Program Using a Linked List</vt:lpstr>
      <vt:lpstr>Compiling the Program</vt:lpstr>
      <vt:lpstr>But There’s a Problem with #include</vt:lpstr>
      <vt:lpstr>A Problem with #include</vt:lpstr>
      <vt:lpstr>Preprocessor Tricks:  Header Guards</vt:lpstr>
      <vt:lpstr>Preprocessor Tricks:  Header Guards</vt:lpstr>
      <vt:lpstr>Preprocessor Tricks:  Header Guards</vt:lpstr>
      <vt:lpstr>Preprocessor Tricks:  Header Guards</vt:lpstr>
      <vt:lpstr>Preprocessor Tricks:  Header Guards</vt:lpstr>
      <vt:lpstr>Preprocessor Tricks:  Header Guards</vt:lpstr>
      <vt:lpstr>Preprocessor Tricks:  Header Guards</vt:lpstr>
      <vt:lpstr>Preprocessor Tricks:  Header Guards</vt:lpstr>
      <vt:lpstr>Preprocessor Tricks:  Header Guards</vt:lpstr>
      <vt:lpstr>Preprocessor Tricks:  Header Guards</vt:lpstr>
      <vt:lpstr>Preprocessor Tricks:  Header Guards</vt:lpstr>
      <vt:lpstr>Preprocessor Tricks:  Header Guards</vt:lpstr>
      <vt:lpstr>Preprocessor Tricks:  Constants</vt:lpstr>
      <vt:lpstr>Extra Exercise #1</vt:lpstr>
      <vt:lpstr>Extra Exercise #2</vt:lpstr>
      <vt:lpstr>Extra Exercise #3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Structures and Modules CSE 333 Spring 2018</dc:title>
  <dc:creator>Justin Hsia</dc:creator>
  <cp:lastModifiedBy>Travis McGaha</cp:lastModifiedBy>
  <cp:revision>149</cp:revision>
  <cp:lastPrinted>2020-07-01T07:08:27Z</cp:lastPrinted>
  <dcterms:created xsi:type="dcterms:W3CDTF">2018-03-28T08:00:24Z</dcterms:created>
  <dcterms:modified xsi:type="dcterms:W3CDTF">2021-04-07T10:52:30Z</dcterms:modified>
</cp:coreProperties>
</file>