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.xml" ContentType="application/vnd.openxmlformats-officedocument.presentationml.tags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57"/>
  </p:notesMasterIdLst>
  <p:handoutMasterIdLst>
    <p:handoutMasterId r:id="rId58"/>
  </p:handoutMasterIdLst>
  <p:sldIdLst>
    <p:sldId id="257" r:id="rId2"/>
    <p:sldId id="336" r:id="rId3"/>
    <p:sldId id="292" r:id="rId4"/>
    <p:sldId id="259" r:id="rId5"/>
    <p:sldId id="260" r:id="rId6"/>
    <p:sldId id="262" r:id="rId7"/>
    <p:sldId id="261" r:id="rId8"/>
    <p:sldId id="267" r:id="rId9"/>
    <p:sldId id="263" r:id="rId10"/>
    <p:sldId id="264" r:id="rId11"/>
    <p:sldId id="265" r:id="rId12"/>
    <p:sldId id="269" r:id="rId13"/>
    <p:sldId id="268" r:id="rId14"/>
    <p:sldId id="270" r:id="rId15"/>
    <p:sldId id="271" r:id="rId16"/>
    <p:sldId id="272" r:id="rId17"/>
    <p:sldId id="273" r:id="rId18"/>
    <p:sldId id="275" r:id="rId19"/>
    <p:sldId id="274" r:id="rId20"/>
    <p:sldId id="276" r:id="rId21"/>
    <p:sldId id="277" r:id="rId22"/>
    <p:sldId id="278" r:id="rId23"/>
    <p:sldId id="279" r:id="rId24"/>
    <p:sldId id="294" r:id="rId25"/>
    <p:sldId id="266" r:id="rId26"/>
    <p:sldId id="29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363" r:id="rId38"/>
    <p:sldId id="347" r:id="rId39"/>
    <p:sldId id="348" r:id="rId40"/>
    <p:sldId id="349" r:id="rId41"/>
    <p:sldId id="350" r:id="rId42"/>
    <p:sldId id="351" r:id="rId43"/>
    <p:sldId id="352" r:id="rId44"/>
    <p:sldId id="353" r:id="rId45"/>
    <p:sldId id="354" r:id="rId46"/>
    <p:sldId id="355" r:id="rId47"/>
    <p:sldId id="356" r:id="rId48"/>
    <p:sldId id="357" r:id="rId49"/>
    <p:sldId id="358" r:id="rId50"/>
    <p:sldId id="359" r:id="rId51"/>
    <p:sldId id="360" r:id="rId52"/>
    <p:sldId id="361" r:id="rId53"/>
    <p:sldId id="362" r:id="rId54"/>
    <p:sldId id="290" r:id="rId55"/>
    <p:sldId id="291" r:id="rId5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2A85"/>
    <a:srgbClr val="0099FF"/>
    <a:srgbClr val="0066FF"/>
    <a:srgbClr val="E2661A"/>
    <a:srgbClr val="D94B7B"/>
    <a:srgbClr val="996633"/>
    <a:srgbClr val="669900"/>
    <a:srgbClr val="5A5A5A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115" autoAdjust="0"/>
    <p:restoredTop sz="90470" autoAdjust="0"/>
  </p:normalViewPr>
  <p:slideViewPr>
    <p:cSldViewPr snapToGrid="0">
      <p:cViewPr varScale="1">
        <p:scale>
          <a:sx n="79" d="100"/>
          <a:sy n="79" d="100"/>
        </p:scale>
        <p:origin x="13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1388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5120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B841E0-3B50-49B0-8C94-8064DC6CFFFA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BFC722-9CE8-4BF2-A6CB-A25CFF6579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397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Announcements to re-use when quarter has a Monday start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BFC722-9CE8-4BF2-A6CB-A25CFF65790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2258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curly-brace</a:t>
            </a:r>
            <a:r>
              <a:rPr lang="en-US" baseline="0" dirty="0"/>
              <a:t> initialization {} will work for </a:t>
            </a:r>
            <a:r>
              <a:rPr lang="en-US" baseline="0" dirty="0" err="1"/>
              <a:t>structs</a:t>
            </a:r>
            <a:r>
              <a:rPr lang="en-US" baseline="0" dirty="0"/>
              <a:t> with fields of different types.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FC722-9CE8-4BF2-A6CB-A25CFF65790B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6777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Due to operator precedence *p1_ptr.y will NOT work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BFC722-9CE8-4BF2-A6CB-A25CFF65790B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1036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Especially useful when dealing with </a:t>
            </a:r>
            <a:r>
              <a:rPr lang="en-US" dirty="0" err="1"/>
              <a:t>structs</a:t>
            </a:r>
            <a:r>
              <a:rPr lang="en-US" dirty="0"/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combined </a:t>
            </a:r>
            <a:r>
              <a:rPr lang="en-US" dirty="0" err="1"/>
              <a:t>struct</a:t>
            </a:r>
            <a:r>
              <a:rPr lang="en-US" dirty="0"/>
              <a:t> and </a:t>
            </a:r>
            <a:r>
              <a:rPr lang="en-US" dirty="0" err="1"/>
              <a:t>struct</a:t>
            </a:r>
            <a:r>
              <a:rPr lang="en-US" dirty="0"/>
              <a:t> pointer</a:t>
            </a:r>
            <a:r>
              <a:rPr lang="en-US" baseline="0" dirty="0"/>
              <a:t> </a:t>
            </a:r>
            <a:r>
              <a:rPr lang="en-US" baseline="0" dirty="0" err="1"/>
              <a:t>typedef</a:t>
            </a:r>
            <a:r>
              <a:rPr lang="en-US" baseline="0" dirty="0"/>
              <a:t> does show up in system code, so while we don’t recommend writing it like this, you should be able to read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FC722-9CE8-4BF2-A6CB-A25CFF65790B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3900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BFC722-9CE8-4BF2-A6CB-A25CFF65790B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2606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https://en.wikipedia.org/wiki/X86_calling_conventions#cdecl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FC722-9CE8-4BF2-A6CB-A25CFF65790B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052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B13BC6-E514-43F3-BB09-49938EAD1197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7720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BFC722-9CE8-4BF2-A6CB-A25CFF65790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8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Emphasize always check result of system functions!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FC722-9CE8-4BF2-A6CB-A25CFF65790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821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Difference in parameters is historical. </a:t>
            </a:r>
            <a:r>
              <a:rPr lang="en-US" dirty="0" err="1"/>
              <a:t>Calloc</a:t>
            </a:r>
            <a:r>
              <a:rPr lang="en-US" dirty="0"/>
              <a:t> came first and the two params were for memory alignment reasons. When malloc came out, they made it align always, and </a:t>
            </a:r>
            <a:r>
              <a:rPr lang="en-US" dirty="0" err="1"/>
              <a:t>calloc</a:t>
            </a:r>
            <a:r>
              <a:rPr lang="en-US" dirty="0"/>
              <a:t> kept the old parameter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FC722-9CE8-4BF2-A6CB-A25CFF65790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4165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.</a:t>
            </a:r>
            <a:r>
              <a:rPr lang="en-US" dirty="0" err="1"/>
              <a:t>bss</a:t>
            </a:r>
            <a:r>
              <a:rPr lang="en-US" dirty="0"/>
              <a:t> (</a:t>
            </a:r>
            <a:r>
              <a:rPr lang="en-US" b="1" dirty="0"/>
              <a:t>b</a:t>
            </a:r>
            <a:r>
              <a:rPr lang="en-US" dirty="0"/>
              <a:t>lock</a:t>
            </a:r>
            <a:r>
              <a:rPr lang="en-US" baseline="0" dirty="0"/>
              <a:t> </a:t>
            </a:r>
            <a:r>
              <a:rPr lang="en-US" b="1" baseline="0" dirty="0"/>
              <a:t>s</a:t>
            </a:r>
            <a:r>
              <a:rPr lang="en-US" baseline="0" dirty="0"/>
              <a:t>tarted by </a:t>
            </a:r>
            <a:r>
              <a:rPr lang="en-US" b="1" baseline="0" dirty="0"/>
              <a:t>s</a:t>
            </a:r>
            <a:r>
              <a:rPr lang="en-US" baseline="0" dirty="0"/>
              <a:t>ymbol) – statically-allocated variables that are not explicitly initialized to any value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7E084-66B9-42F6-8AF4-883264FC557F}" type="slidenum">
              <a:rPr lang="en-US" smtClean="0"/>
              <a:t>12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3/28/2018</a:t>
            </a:r>
          </a:p>
        </p:txBody>
      </p:sp>
    </p:spTree>
    <p:extLst>
      <p:ext uri="{BB962C8B-B14F-4D97-AF65-F5344CB8AC3E}">
        <p14:creationId xmlns:p14="http://schemas.microsoft.com/office/powerpoint/2010/main" val="18065517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FC722-9CE8-4BF2-A6CB-A25CFF65790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435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// warning: this program contains a TON of bugs; its goal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// is to demonstrate various ways you might corrupt memory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FC722-9CE8-4BF2-A6CB-A25CFF65790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4764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// warning: this program contains a TON of bugs; its goal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// is to demonstrate various ways you might corrupt memory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FC722-9CE8-4BF2-A6CB-A25CFF65790B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477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// warning: this program contains a TON of bugs; its goal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// is to demonstrate various ways you might corrupt memory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BFC722-9CE8-4BF2-A6CB-A25CFF65790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142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139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600" b="0"/>
            </a:lvl1pPr>
            <a:lvl2pPr>
              <a:defRPr sz="2200"/>
            </a:lvl2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6CCB2298-754D-4348-90F8-32293A01E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826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6CCB2298-754D-4348-90F8-32293A01E3A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431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02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180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6CCB2298-754D-4348-90F8-32293A01E3A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76" y="25342"/>
            <a:ext cx="2150721" cy="16903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787538" y="27429"/>
            <a:ext cx="1356462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CSE333</a:t>
            </a:r>
            <a:r>
              <a:rPr lang="en-US" sz="1100" b="0" i="0" baseline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, </a:t>
            </a:r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Spring 2021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23255" y="27429"/>
            <a:ext cx="1497526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ct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L04:  The</a:t>
            </a:r>
            <a:r>
              <a:rPr lang="en-US" sz="1100" b="0" i="0" baseline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 </a:t>
            </a:r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Heap, </a:t>
            </a:r>
            <a:r>
              <a:rPr lang="en-US" sz="1100" b="0" i="0" dirty="0" err="1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Structs</a:t>
            </a:r>
            <a:endParaRPr lang="en-US" sz="1100" b="0" i="0" dirty="0">
              <a:solidFill>
                <a:schemeClr val="bg1"/>
              </a:solidFill>
              <a:latin typeface="Calibri" panose="020F0502020204030204" pitchFamily="34" charset="0"/>
              <a:ea typeface="Roboto Regular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233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lnSpc>
          <a:spcPct val="108000"/>
        </a:lnSpc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49224" indent="-285750" algn="l" rtl="0" eaLnBrk="1" fontAlgn="base" hangingPunct="1">
        <a:lnSpc>
          <a:spcPct val="108000"/>
        </a:lnSpc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914400" indent="-228600" algn="l" rtl="0" eaLnBrk="1" fontAlgn="base" hangingPunct="1">
        <a:lnSpc>
          <a:spcPct val="108000"/>
        </a:lnSpc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170432" indent="-228600" algn="l" rtl="0" eaLnBrk="1" fontAlgn="base" hangingPunct="1">
        <a:lnSpc>
          <a:spcPct val="108000"/>
        </a:lnSpc>
        <a:spcBef>
          <a:spcPct val="20000"/>
        </a:spcBef>
        <a:spcAft>
          <a:spcPct val="0"/>
        </a:spcAft>
        <a:buClr>
          <a:srgbClr val="4B2A85"/>
        </a:buClr>
        <a:buChar char="–"/>
        <a:defRPr sz="18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1444752" indent="-228600" algn="l" rtl="0" eaLnBrk="1" fontAlgn="base" hangingPunct="1">
        <a:lnSpc>
          <a:spcPct val="108000"/>
        </a:lnSpc>
        <a:spcBef>
          <a:spcPct val="20000"/>
        </a:spcBef>
        <a:spcAft>
          <a:spcPct val="0"/>
        </a:spcAft>
        <a:buClr>
          <a:srgbClr val="4B2A85"/>
        </a:buClr>
        <a:buChar char="»"/>
        <a:defRPr sz="18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588" indent="-1588"/>
            <a:r>
              <a:rPr lang="en-US" sz="4000" dirty="0">
                <a:ea typeface="CMU Bright" panose="02000603000000000000" pitchFamily="2" charset="0"/>
              </a:rPr>
              <a:t>The Heap and Structs</a:t>
            </a:r>
            <a:br>
              <a:rPr lang="en-US" sz="4000" dirty="0">
                <a:ea typeface="CMU Bright" panose="02000603000000000000" pitchFamily="2" charset="0"/>
              </a:rPr>
            </a:br>
            <a:r>
              <a:rPr lang="en-US" sz="2800" b="0" dirty="0">
                <a:ea typeface="CMU Bright" panose="02000603000000000000" pitchFamily="2" charset="0"/>
              </a:rPr>
              <a:t>CSE 333 Spring 2021</a:t>
            </a:r>
            <a:endParaRPr lang="en-US" sz="3200" dirty="0">
              <a:ea typeface="CMU Bright" panose="02000603000000000000" pitchFamily="2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DFECC164-58AE-4CF4-A496-6CA70EF5A9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378075"/>
            <a:ext cx="7772400" cy="1752600"/>
          </a:xfrm>
        </p:spPr>
        <p:txBody>
          <a:bodyPr/>
          <a:lstStyle/>
          <a:p>
            <a:pPr algn="l"/>
            <a:r>
              <a:rPr lang="en-US" sz="2400" b="1" dirty="0"/>
              <a:t>Instructors:</a:t>
            </a:r>
            <a:r>
              <a:rPr lang="en-US" sz="2400" dirty="0"/>
              <a:t>	Travis McGaha, Justin Hsia</a:t>
            </a:r>
          </a:p>
          <a:p>
            <a:pPr algn="l"/>
            <a:endParaRPr lang="en-US" sz="2400" dirty="0"/>
          </a:p>
          <a:p>
            <a:pPr algn="l"/>
            <a:r>
              <a:rPr lang="en-US" sz="2000" b="1" dirty="0"/>
              <a:t>Teaching Assistants: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 err="1"/>
              <a:t>Arthava</a:t>
            </a:r>
            <a:r>
              <a:rPr lang="en-US" sz="2000" dirty="0"/>
              <a:t> </a:t>
            </a:r>
            <a:r>
              <a:rPr lang="en-US" sz="2000" dirty="0" err="1"/>
              <a:t>Deodhar</a:t>
            </a:r>
            <a:r>
              <a:rPr lang="en-US" sz="2000" dirty="0"/>
              <a:t>	Callum Walker	Cosmo Wang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/>
              <a:t>Dylan Hartono	Elizabeth </a:t>
            </a:r>
            <a:r>
              <a:rPr lang="en-US" sz="2000" dirty="0" err="1"/>
              <a:t>Haker</a:t>
            </a:r>
            <a:r>
              <a:rPr lang="en-US" sz="2000" dirty="0"/>
              <a:t>	Kyrie Dowling</a:t>
            </a:r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/>
              <a:t>Leo Liao	Markus Schiffer	Neha </a:t>
            </a:r>
            <a:r>
              <a:rPr lang="en-US" sz="2000" dirty="0" err="1"/>
              <a:t>Nagvekar</a:t>
            </a:r>
            <a:endParaRPr lang="en-US" sz="2000" dirty="0"/>
          </a:p>
          <a:p>
            <a:pPr algn="l">
              <a:tabLst>
                <a:tab pos="2743200" algn="l"/>
                <a:tab pos="4802188" algn="l"/>
              </a:tabLst>
            </a:pPr>
            <a:r>
              <a:rPr lang="en-US" sz="2000" dirty="0" err="1"/>
              <a:t>Nonthakit</a:t>
            </a:r>
            <a:r>
              <a:rPr lang="en-US" sz="2000" dirty="0"/>
              <a:t> </a:t>
            </a:r>
            <a:r>
              <a:rPr lang="en-US" sz="2000" dirty="0" err="1"/>
              <a:t>Chaiwong</a:t>
            </a:r>
            <a:r>
              <a:rPr lang="en-US" sz="2000" dirty="0"/>
              <a:t>	Ramya </a:t>
            </a:r>
            <a:r>
              <a:rPr lang="en-US" sz="2000" dirty="0" err="1"/>
              <a:t>Challa</a:t>
            </a:r>
            <a:endParaRPr lang="en-US" sz="2000" dirty="0"/>
          </a:p>
          <a:p>
            <a:pPr algn="l">
              <a:tabLst>
                <a:tab pos="2289175" algn="l"/>
                <a:tab pos="4572000" algn="l"/>
              </a:tabLs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78223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calloc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3657600"/>
          </a:xfrm>
        </p:spPr>
        <p:txBody>
          <a:bodyPr>
            <a:normAutofit/>
          </a:bodyPr>
          <a:lstStyle/>
          <a:p>
            <a:r>
              <a:rPr lang="en-US" dirty="0"/>
              <a:t>General usage: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r>
              <a:rPr lang="en-US" dirty="0"/>
              <a:t>Like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dirty="0"/>
              <a:t>, but also zeros out the block of memory</a:t>
            </a:r>
          </a:p>
          <a:p>
            <a:pPr lvl="1"/>
            <a:r>
              <a:rPr lang="en-US" dirty="0"/>
              <a:t>Helpful when zero-initialization wanted (but don’t use it to mask bugs – fix those)</a:t>
            </a:r>
          </a:p>
          <a:p>
            <a:pPr lvl="1"/>
            <a:r>
              <a:rPr lang="en-US" dirty="0"/>
              <a:t>Slightly slower; but useful for non-performance-critical code or if you really are planning to zero out the new block of memory</a:t>
            </a:r>
          </a:p>
          <a:p>
            <a:pPr lvl="1"/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dirty="0"/>
              <a:t> and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calloc</a:t>
            </a:r>
            <a:r>
              <a:rPr lang="en-US" dirty="0"/>
              <a:t> are found in </a:t>
            </a:r>
            <a:r>
              <a:rPr lang="en-US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endParaRPr lang="en-US" dirty="0">
              <a:solidFill>
                <a:srgbClr val="D94B7B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Rounded Rectangle 3"/>
          <p:cNvSpPr/>
          <p:nvPr/>
        </p:nvSpPr>
        <p:spPr bwMode="auto">
          <a:xfrm>
            <a:off x="822960" y="1861074"/>
            <a:ext cx="7498080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type*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24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calloc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i="1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num</a:t>
            </a:r>
            <a:r>
              <a:rPr lang="en-US" sz="24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</a:t>
            </a:r>
            <a:r>
              <a:rPr lang="en-US" sz="2400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bytes per element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40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1280160" y="5029200"/>
            <a:ext cx="6583680" cy="164592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allocate a 10-double array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== NULL)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errcode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...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do stuff with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186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free()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3657600"/>
          </a:xfrm>
        </p:spPr>
        <p:txBody>
          <a:bodyPr/>
          <a:lstStyle/>
          <a:p>
            <a:r>
              <a:rPr lang="en-US" dirty="0"/>
              <a:t>Usage: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free(pointer);</a:t>
            </a:r>
          </a:p>
          <a:p>
            <a:pPr lvl="3"/>
            <a:endParaRPr lang="en-US" sz="900" dirty="0"/>
          </a:p>
          <a:p>
            <a:r>
              <a:rPr lang="en-US" dirty="0"/>
              <a:t>Deallocates the memory pointed-to by the pointer</a:t>
            </a:r>
          </a:p>
          <a:p>
            <a:pPr lvl="1"/>
            <a:r>
              <a:rPr lang="en-US" dirty="0"/>
              <a:t>Pointer </a:t>
            </a:r>
            <a:r>
              <a:rPr lang="en-US" i="1" dirty="0"/>
              <a:t>must</a:t>
            </a:r>
            <a:r>
              <a:rPr lang="en-US" dirty="0"/>
              <a:t> point to the first byte of heap-allocated memory (</a:t>
            </a:r>
            <a:r>
              <a:rPr lang="en-US" i="1" dirty="0"/>
              <a:t>i.e.</a:t>
            </a:r>
            <a:r>
              <a:rPr lang="en-US" dirty="0"/>
              <a:t> something previously returned by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dirty="0"/>
              <a:t> or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calloc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Freed memory becomes eligible for future allocation</a:t>
            </a:r>
          </a:p>
          <a:p>
            <a:pPr lvl="1"/>
            <a:r>
              <a:rPr lang="en-US" dirty="0"/>
              <a:t>                                       does nothing.</a:t>
            </a:r>
          </a:p>
          <a:p>
            <a:pPr lvl="1"/>
            <a:r>
              <a:rPr lang="en-US" dirty="0"/>
              <a:t>The bits in the pointer are </a:t>
            </a:r>
            <a:r>
              <a:rPr lang="en-US" i="1" dirty="0"/>
              <a:t>not changed</a:t>
            </a:r>
            <a:r>
              <a:rPr lang="en-US" dirty="0"/>
              <a:t> by calling free</a:t>
            </a:r>
          </a:p>
          <a:p>
            <a:pPr lvl="2"/>
            <a:r>
              <a:rPr lang="en-US" u="sng" dirty="0"/>
              <a:t>Defensive programming: can set pointer to </a:t>
            </a:r>
            <a:r>
              <a:rPr lang="en-US" u="sng" dirty="0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u="sng" dirty="0"/>
              <a:t> after freeing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11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811984" y="1371600"/>
            <a:ext cx="2834640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(pointer);</a:t>
            </a:r>
            <a:endParaRPr lang="en-US" sz="240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1280160" y="5029200"/>
            <a:ext cx="6583680" cy="164592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== NULL)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errcode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...   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do stuff with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NULL;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OPTIONAL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9DCE93B-E6C5-4368-8455-4E59E0C4D52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283278"/>
            <a:ext cx="914400" cy="914400"/>
          </a:xfrm>
          <a:prstGeom prst="rect">
            <a:avLst/>
          </a:prstGeom>
          <a:effectLst/>
        </p:spPr>
      </p:pic>
      <p:sp>
        <p:nvSpPr>
          <p:cNvPr id="8" name="TextBox 8">
            <a:extLst>
              <a:ext uri="{FF2B5EF4-FFF2-40B4-BE49-F238E27FC236}">
                <a16:creationId xmlns:a16="http://schemas.microsoft.com/office/drawing/2014/main" id="{FD569104-40A3-44E7-9AA0-F92EB38B7E98}"/>
              </a:ext>
            </a:extLst>
          </p:cNvPr>
          <p:cNvSpPr txBox="1"/>
          <p:nvPr/>
        </p:nvSpPr>
        <p:spPr>
          <a:xfrm>
            <a:off x="8195553" y="466158"/>
            <a:ext cx="982494" cy="548640"/>
          </a:xfrm>
          <a:prstGeom prst="rect">
            <a:avLst/>
          </a:prstGeom>
          <a:noFill/>
          <a:effectLst/>
        </p:spPr>
        <p:txBody>
          <a:bodyPr wrap="square" rtlCol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>
                <a:solidFill>
                  <a:srgbClr val="FF0000"/>
                </a:solidFill>
                <a:effectLst>
                  <a:glow rad="101600">
                    <a:schemeClr val="bg1"/>
                  </a:glow>
                </a:effectLst>
                <a:latin typeface="Calibri" pitchFamily="34" charset="0"/>
              </a:rPr>
              <a:t>DEBUG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  <a:effectLst>
                  <a:glow rad="101600">
                    <a:schemeClr val="bg1"/>
                  </a:glow>
                </a:effectLst>
                <a:latin typeface="Calibri" pitchFamily="34" charset="0"/>
              </a:rPr>
              <a:t>TIP</a:t>
            </a:r>
          </a:p>
        </p:txBody>
      </p:sp>
      <p:sp>
        <p:nvSpPr>
          <p:cNvPr id="9" name="Rounded Rectangle 4">
            <a:extLst>
              <a:ext uri="{FF2B5EF4-FFF2-40B4-BE49-F238E27FC236}">
                <a16:creationId xmlns:a16="http://schemas.microsoft.com/office/drawing/2014/main" id="{41A0773C-0E28-426D-A62E-CF50568F9FDA}"/>
              </a:ext>
            </a:extLst>
          </p:cNvPr>
          <p:cNvSpPr/>
          <p:nvPr/>
        </p:nvSpPr>
        <p:spPr bwMode="auto">
          <a:xfrm>
            <a:off x="1176765" y="3774534"/>
            <a:ext cx="2315463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sz="240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58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Heap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5120640" cy="4972050"/>
          </a:xfrm>
        </p:spPr>
        <p:txBody>
          <a:bodyPr/>
          <a:lstStyle/>
          <a:p>
            <a:r>
              <a:rPr lang="en-US" dirty="0"/>
              <a:t>The Heap is a large pool of available memory used to hold dynamically-allocated data</a:t>
            </a:r>
          </a:p>
          <a:p>
            <a:pPr lvl="1"/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dirty="0"/>
              <a:t> allocates chunks of data in the Heap;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dirty="0"/>
              <a:t> deallocates those chunks</a:t>
            </a:r>
          </a:p>
          <a:p>
            <a:pPr lvl="1"/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dirty="0"/>
              <a:t> maintains bookkeeping data in the Heap to track allocated blocks</a:t>
            </a:r>
          </a:p>
          <a:p>
            <a:pPr lvl="2"/>
            <a:r>
              <a:rPr lang="en-US" dirty="0"/>
              <a:t>Lab 5 from 351!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12</a:t>
            </a:fld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5394960" y="1280160"/>
            <a:ext cx="3566160" cy="5218362"/>
            <a:chOff x="5394960" y="1280160"/>
            <a:chExt cx="3566160" cy="5218362"/>
          </a:xfrm>
        </p:grpSpPr>
        <p:sp>
          <p:nvSpPr>
            <p:cNvPr id="5" name="Rectangle 7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6583680" y="1280160"/>
              <a:ext cx="2377440" cy="52120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algn="ctr">
                <a:lnSpc>
                  <a:spcPct val="100000"/>
                </a:lnSpc>
              </a:pPr>
              <a:endParaRPr lang="en-US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94960" y="1280160"/>
              <a:ext cx="1188720" cy="276999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0xFF…FF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394960" y="6221523"/>
              <a:ext cx="1188720" cy="276999"/>
            </a:xfrm>
            <a:prstGeom prst="rect">
              <a:avLst/>
            </a:prstGeom>
            <a:noFill/>
          </p:spPr>
          <p:txBody>
            <a:bodyPr wrap="square" tIns="0" bIns="0" rtlCol="0">
              <a:spAutoFit/>
            </a:bodyPr>
            <a:lstStyle/>
            <a:p>
              <a:pPr algn="ctr"/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0x00…00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583680" y="1280160"/>
              <a:ext cx="2377440" cy="457200"/>
            </a:xfrm>
            <a:prstGeom prst="rect">
              <a:avLst/>
            </a:prstGeom>
            <a:solidFill>
              <a:srgbClr val="CC0066">
                <a:alpha val="6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OS kernel [protected]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583680" y="1737360"/>
              <a:ext cx="2377440" cy="45720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Stack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6583680" y="4114800"/>
              <a:ext cx="2377440" cy="45720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b="1" dirty="0">
                  <a:solidFill>
                    <a:srgbClr val="FF0000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Heap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 (</a:t>
              </a:r>
              <a:r>
                <a:rPr lang="en-US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malloc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/free)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6583680" y="4572000"/>
              <a:ext cx="2377440" cy="54864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Read/Write Segment</a:t>
              </a:r>
              <a:b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.data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, </a:t>
              </a: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</a:t>
              </a:r>
              <a:r>
                <a:rPr lang="en-US" i="1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bss</a:t>
              </a:r>
              <a:endPara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6583680" y="3108960"/>
              <a:ext cx="2377440" cy="45720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Shared Libraries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6583680" y="5120640"/>
              <a:ext cx="2377440" cy="82296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Read-Only Segment</a:t>
              </a:r>
              <a:b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.text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, </a:t>
              </a: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</a:t>
              </a:r>
              <a:r>
                <a:rPr lang="en-US" i="1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rodata</a:t>
              </a:r>
              <a:endPara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 bwMode="auto">
            <a:xfrm>
              <a:off x="7772400" y="219456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2" name="Straight Arrow Connector 21"/>
            <p:cNvCxnSpPr/>
            <p:nvPr/>
          </p:nvCxnSpPr>
          <p:spPr bwMode="auto">
            <a:xfrm>
              <a:off x="7772400" y="274320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cxnSp>
          <p:nvCxnSpPr>
            <p:cNvPr id="23" name="Straight Arrow Connector 22"/>
            <p:cNvCxnSpPr/>
            <p:nvPr/>
          </p:nvCxnSpPr>
          <p:spPr bwMode="auto">
            <a:xfrm>
              <a:off x="7772400" y="3749040"/>
              <a:ext cx="0" cy="36576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6325826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and Stack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81EA0-853E-49CA-90F9-AA480C9478A3}" type="slidenum">
              <a:rPr lang="en-US" smtClean="0"/>
              <a:t>13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48640" y="1645920"/>
            <a:ext cx="4572000" cy="512064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a[],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size)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a2;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a2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(size*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(a2 == NULL)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NULL;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size;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a2[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a[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.. do stuff with the array 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246909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arraycopy.c</a:t>
            </a:r>
            <a:endParaRPr lang="en-US" sz="20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035040" y="1280160"/>
            <a:ext cx="2926080" cy="5212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>
              <a:lnSpc>
                <a:spcPct val="100000"/>
              </a:lnSpc>
            </a:pPr>
            <a:endParaRPr lang="en-US" b="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035040" y="1280160"/>
            <a:ext cx="2926080" cy="457200"/>
          </a:xfrm>
          <a:prstGeom prst="rect">
            <a:avLst/>
          </a:prstGeom>
          <a:solidFill>
            <a:srgbClr val="CC0066">
              <a:alpha val="6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OS kernel [protected]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6035040" y="173736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035040" y="512064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Heap (</a:t>
            </a:r>
            <a:r>
              <a:rPr lang="en-US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malloc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/free)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6035040" y="548640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Read/Write Segment</a:t>
            </a:r>
            <a:endParaRPr lang="en-US" i="1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035040" y="5852160"/>
            <a:ext cx="2926080" cy="54864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Read-Only Segment</a:t>
            </a:r>
            <a:b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(</a:t>
            </a: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</a:t>
            </a: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copy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)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7772400" y="219456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7406640" y="475488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 flipV="1">
            <a:off x="182880" y="5358384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2" name="Rectangle 21"/>
          <p:cNvSpPr/>
          <p:nvPr/>
        </p:nvSpPr>
        <p:spPr bwMode="auto">
          <a:xfrm>
            <a:off x="6035040" y="2103120"/>
            <a:ext cx="2926080" cy="8229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6766560" y="2560320"/>
            <a:ext cx="1097280" cy="274320"/>
            <a:chOff x="2560320" y="1828800"/>
            <a:chExt cx="1097280" cy="274320"/>
          </a:xfrm>
        </p:grpSpPr>
        <p:sp>
          <p:nvSpPr>
            <p:cNvPr id="24" name="Rectangle 23"/>
            <p:cNvSpPr/>
            <p:nvPr/>
          </p:nvSpPr>
          <p:spPr bwMode="auto">
            <a:xfrm>
              <a:off x="2560320" y="1828800"/>
              <a:ext cx="73152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ncopy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3291840" y="18288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766560" y="2194560"/>
            <a:ext cx="2103120" cy="274320"/>
            <a:chOff x="6675120" y="914400"/>
            <a:chExt cx="2103120" cy="274320"/>
          </a:xfrm>
        </p:grpSpPr>
        <p:sp>
          <p:nvSpPr>
            <p:cNvPr id="39" name="Rectangle 38"/>
            <p:cNvSpPr/>
            <p:nvPr/>
          </p:nvSpPr>
          <p:spPr bwMode="auto">
            <a:xfrm>
              <a:off x="6675120" y="914400"/>
              <a:ext cx="64008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nums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731520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768096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804672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841248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cxnSp>
        <p:nvCxnSpPr>
          <p:cNvPr id="44" name="Straight Arrow Connector 43"/>
          <p:cNvCxnSpPr/>
          <p:nvPr/>
        </p:nvCxnSpPr>
        <p:spPr bwMode="auto">
          <a:xfrm>
            <a:off x="7589520" y="292608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</p:spTree>
    <p:extLst>
      <p:ext uri="{BB962C8B-B14F-4D97-AF65-F5344CB8AC3E}">
        <p14:creationId xmlns:p14="http://schemas.microsoft.com/office/powerpoint/2010/main" val="12920163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and Stack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81EA0-853E-49CA-90F9-AA480C9478A3}" type="slidenum">
              <a:rPr lang="en-US" smtClean="0"/>
              <a:t>14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48640" y="1645920"/>
            <a:ext cx="4572000" cy="512064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a[],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size)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a2;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a2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(size*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(a2 == NULL)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NULL;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size;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a2[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a[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.. do stuff with the array 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246909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arraycopy.c</a:t>
            </a:r>
            <a:endParaRPr lang="en-US" sz="20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035040" y="1280160"/>
            <a:ext cx="2926080" cy="5212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>
              <a:lnSpc>
                <a:spcPct val="100000"/>
              </a:lnSpc>
            </a:pPr>
            <a:endParaRPr lang="en-US" b="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035040" y="1280160"/>
            <a:ext cx="2926080" cy="457200"/>
          </a:xfrm>
          <a:prstGeom prst="rect">
            <a:avLst/>
          </a:prstGeom>
          <a:solidFill>
            <a:srgbClr val="CC0066">
              <a:alpha val="6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OS kernel [protected]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6035040" y="173736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035040" y="512064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Heap (</a:t>
            </a:r>
            <a:r>
              <a:rPr lang="en-US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malloc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/free)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6035040" y="548640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Read/Write Segment</a:t>
            </a:r>
            <a:endParaRPr lang="en-US" i="1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035040" y="5852160"/>
            <a:ext cx="2926080" cy="54864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Read-Only Segment</a:t>
            </a:r>
            <a:b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(</a:t>
            </a: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</a:t>
            </a: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copy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)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7772400" y="219456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7406640" y="475488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 flipV="1">
            <a:off x="182880" y="5605272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2" name="Rectangle 21"/>
          <p:cNvSpPr/>
          <p:nvPr/>
        </p:nvSpPr>
        <p:spPr bwMode="auto">
          <a:xfrm>
            <a:off x="6035040" y="2103120"/>
            <a:ext cx="2926080" cy="8229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6766560" y="2560320"/>
            <a:ext cx="1097280" cy="274320"/>
            <a:chOff x="2560320" y="1828800"/>
            <a:chExt cx="1097280" cy="274320"/>
          </a:xfrm>
        </p:grpSpPr>
        <p:sp>
          <p:nvSpPr>
            <p:cNvPr id="24" name="Rectangle 23"/>
            <p:cNvSpPr/>
            <p:nvPr/>
          </p:nvSpPr>
          <p:spPr bwMode="auto">
            <a:xfrm>
              <a:off x="2560320" y="1828800"/>
              <a:ext cx="73152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ncopy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3291840" y="18288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766560" y="2194560"/>
            <a:ext cx="2103120" cy="274320"/>
            <a:chOff x="6675120" y="914400"/>
            <a:chExt cx="2103120" cy="274320"/>
          </a:xfrm>
        </p:grpSpPr>
        <p:sp>
          <p:nvSpPr>
            <p:cNvPr id="39" name="Rectangle 38"/>
            <p:cNvSpPr/>
            <p:nvPr/>
          </p:nvSpPr>
          <p:spPr bwMode="auto">
            <a:xfrm>
              <a:off x="6675120" y="914400"/>
              <a:ext cx="64008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nums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731520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768096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804672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3</a:t>
              </a: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841248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4</a:t>
              </a:r>
            </a:p>
          </p:txBody>
        </p:sp>
      </p:grpSp>
      <p:cxnSp>
        <p:nvCxnSpPr>
          <p:cNvPr id="44" name="Straight Arrow Connector 43"/>
          <p:cNvCxnSpPr/>
          <p:nvPr/>
        </p:nvCxnSpPr>
        <p:spPr bwMode="auto">
          <a:xfrm>
            <a:off x="7589520" y="292608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FD928CA7-8C2A-489D-9B10-2760E95DB643}"/>
              </a:ext>
            </a:extLst>
          </p:cNvPr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</p:spTree>
    <p:extLst>
      <p:ext uri="{BB962C8B-B14F-4D97-AF65-F5344CB8AC3E}">
        <p14:creationId xmlns:p14="http://schemas.microsoft.com/office/powerpoint/2010/main" val="8126313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and Stack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81EA0-853E-49CA-90F9-AA480C9478A3}" type="slidenum">
              <a:rPr lang="en-US" smtClean="0"/>
              <a:t>15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48640" y="1645920"/>
            <a:ext cx="4572000" cy="512064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a[],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size)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a2;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a2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(size*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(a2 == NULL)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NULL;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size;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a2[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a[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.. do stuff with the array 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246909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arraycopy.c</a:t>
            </a:r>
            <a:endParaRPr lang="en-US" sz="20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035040" y="1280160"/>
            <a:ext cx="2926080" cy="5212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>
              <a:lnSpc>
                <a:spcPct val="100000"/>
              </a:lnSpc>
            </a:pPr>
            <a:endParaRPr lang="en-US" b="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035040" y="1280160"/>
            <a:ext cx="2926080" cy="457200"/>
          </a:xfrm>
          <a:prstGeom prst="rect">
            <a:avLst/>
          </a:prstGeom>
          <a:solidFill>
            <a:srgbClr val="CC0066">
              <a:alpha val="6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OS kernel [protected]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6035040" y="173736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035040" y="512064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Heap (</a:t>
            </a:r>
            <a:r>
              <a:rPr lang="en-US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malloc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/free)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6035040" y="548640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Read/Write Segment</a:t>
            </a:r>
            <a:endParaRPr lang="en-US" i="1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035040" y="5852160"/>
            <a:ext cx="2926080" cy="54864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Read-Only Segment</a:t>
            </a:r>
            <a:b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(</a:t>
            </a: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</a:t>
            </a: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copy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)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7772400" y="219456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7406640" y="475488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 flipV="1">
            <a:off x="182880" y="2907792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2" name="Rectangle 21"/>
          <p:cNvSpPr/>
          <p:nvPr/>
        </p:nvSpPr>
        <p:spPr bwMode="auto">
          <a:xfrm>
            <a:off x="6035040" y="2103120"/>
            <a:ext cx="2926080" cy="8229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6766560" y="2560320"/>
            <a:ext cx="1097280" cy="274320"/>
            <a:chOff x="2560320" y="1828800"/>
            <a:chExt cx="1097280" cy="274320"/>
          </a:xfrm>
        </p:grpSpPr>
        <p:sp>
          <p:nvSpPr>
            <p:cNvPr id="24" name="Rectangle 23"/>
            <p:cNvSpPr/>
            <p:nvPr/>
          </p:nvSpPr>
          <p:spPr bwMode="auto">
            <a:xfrm>
              <a:off x="2560320" y="1828800"/>
              <a:ext cx="73152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ncopy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3291840" y="18288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38" name="Rectangle 37"/>
          <p:cNvSpPr/>
          <p:nvPr/>
        </p:nvSpPr>
        <p:spPr bwMode="auto">
          <a:xfrm>
            <a:off x="6035040" y="2926080"/>
            <a:ext cx="2926080" cy="8229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copy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6766560" y="3017520"/>
            <a:ext cx="731520" cy="274320"/>
            <a:chOff x="2834640" y="1828800"/>
            <a:chExt cx="731520" cy="274320"/>
          </a:xfrm>
        </p:grpSpPr>
        <p:sp>
          <p:nvSpPr>
            <p:cNvPr id="33" name="Rectangle 32"/>
            <p:cNvSpPr/>
            <p:nvPr/>
          </p:nvSpPr>
          <p:spPr bwMode="auto">
            <a:xfrm>
              <a:off x="2834640" y="1828800"/>
              <a:ext cx="36576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a</a:t>
              </a: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3200400" y="18288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7863840" y="3017520"/>
            <a:ext cx="997527" cy="274320"/>
            <a:chOff x="2651760" y="1828800"/>
            <a:chExt cx="997527" cy="274320"/>
          </a:xfrm>
        </p:grpSpPr>
        <p:sp>
          <p:nvSpPr>
            <p:cNvPr id="36" name="Rectangle 35"/>
            <p:cNvSpPr/>
            <p:nvPr/>
          </p:nvSpPr>
          <p:spPr bwMode="auto">
            <a:xfrm>
              <a:off x="2651760" y="1828800"/>
              <a:ext cx="64008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size</a:t>
              </a: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3291840" y="1828800"/>
              <a:ext cx="357447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4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766560" y="2194560"/>
            <a:ext cx="2103120" cy="274320"/>
            <a:chOff x="6675120" y="914400"/>
            <a:chExt cx="2103120" cy="274320"/>
          </a:xfrm>
        </p:grpSpPr>
        <p:sp>
          <p:nvSpPr>
            <p:cNvPr id="39" name="Rectangle 38"/>
            <p:cNvSpPr/>
            <p:nvPr/>
          </p:nvSpPr>
          <p:spPr bwMode="auto">
            <a:xfrm>
              <a:off x="6675120" y="914400"/>
              <a:ext cx="64008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nums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731520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768096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42" name="Rectangle 41"/>
            <p:cNvSpPr/>
            <p:nvPr/>
          </p:nvSpPr>
          <p:spPr bwMode="auto">
            <a:xfrm>
              <a:off x="804672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3</a:t>
              </a: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841248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4</a:t>
              </a:r>
            </a:p>
          </p:txBody>
        </p:sp>
      </p:grpSp>
      <p:cxnSp>
        <p:nvCxnSpPr>
          <p:cNvPr id="44" name="Straight Arrow Connector 43"/>
          <p:cNvCxnSpPr/>
          <p:nvPr/>
        </p:nvCxnSpPr>
        <p:spPr bwMode="auto">
          <a:xfrm>
            <a:off x="7589520" y="374904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45" name="Group 44"/>
          <p:cNvGrpSpPr/>
          <p:nvPr/>
        </p:nvGrpSpPr>
        <p:grpSpPr>
          <a:xfrm>
            <a:off x="6766560" y="3374322"/>
            <a:ext cx="723207" cy="274320"/>
            <a:chOff x="2926080" y="1828800"/>
            <a:chExt cx="723207" cy="274320"/>
          </a:xfrm>
        </p:grpSpPr>
        <p:sp>
          <p:nvSpPr>
            <p:cNvPr id="46" name="Rectangle 45"/>
            <p:cNvSpPr/>
            <p:nvPr/>
          </p:nvSpPr>
          <p:spPr bwMode="auto">
            <a:xfrm>
              <a:off x="2926080" y="1828800"/>
              <a:ext cx="36576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i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3291840" y="1828800"/>
              <a:ext cx="357447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7863840" y="3383280"/>
            <a:ext cx="814647" cy="274320"/>
            <a:chOff x="2651760" y="1828800"/>
            <a:chExt cx="814647" cy="274320"/>
          </a:xfrm>
        </p:grpSpPr>
        <p:sp>
          <p:nvSpPr>
            <p:cNvPr id="49" name="Rectangle 48"/>
            <p:cNvSpPr/>
            <p:nvPr/>
          </p:nvSpPr>
          <p:spPr bwMode="auto">
            <a:xfrm>
              <a:off x="2651760" y="1828800"/>
              <a:ext cx="45720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a2</a:t>
              </a: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3108960" y="1828800"/>
              <a:ext cx="357447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6" name="Freeform 5"/>
          <p:cNvSpPr/>
          <p:nvPr/>
        </p:nvSpPr>
        <p:spPr bwMode="auto">
          <a:xfrm>
            <a:off x="6638544" y="2404872"/>
            <a:ext cx="792480" cy="754296"/>
          </a:xfrm>
          <a:custGeom>
            <a:avLst/>
            <a:gdLst>
              <a:gd name="connsiteX0" fmla="*/ 670560 w 792480"/>
              <a:gd name="connsiteY0" fmla="*/ 754296 h 754296"/>
              <a:gd name="connsiteX1" fmla="*/ 559723 w 792480"/>
              <a:gd name="connsiteY1" fmla="*/ 632376 h 754296"/>
              <a:gd name="connsiteX2" fmla="*/ 515389 w 792480"/>
              <a:gd name="connsiteY2" fmla="*/ 621292 h 754296"/>
              <a:gd name="connsiteX3" fmla="*/ 426720 w 792480"/>
              <a:gd name="connsiteY3" fmla="*/ 604667 h 754296"/>
              <a:gd name="connsiteX4" fmla="*/ 404553 w 792480"/>
              <a:gd name="connsiteY4" fmla="*/ 599125 h 754296"/>
              <a:gd name="connsiteX5" fmla="*/ 382385 w 792480"/>
              <a:gd name="connsiteY5" fmla="*/ 604667 h 754296"/>
              <a:gd name="connsiteX6" fmla="*/ 210589 w 792480"/>
              <a:gd name="connsiteY6" fmla="*/ 593583 h 754296"/>
              <a:gd name="connsiteX7" fmla="*/ 160713 w 792480"/>
              <a:gd name="connsiteY7" fmla="*/ 576958 h 754296"/>
              <a:gd name="connsiteX8" fmla="*/ 121920 w 792480"/>
              <a:gd name="connsiteY8" fmla="*/ 560332 h 754296"/>
              <a:gd name="connsiteX9" fmla="*/ 88669 w 792480"/>
              <a:gd name="connsiteY9" fmla="*/ 538165 h 754296"/>
              <a:gd name="connsiteX10" fmla="*/ 72043 w 792480"/>
              <a:gd name="connsiteY10" fmla="*/ 527082 h 754296"/>
              <a:gd name="connsiteX11" fmla="*/ 55418 w 792480"/>
              <a:gd name="connsiteY11" fmla="*/ 510456 h 754296"/>
              <a:gd name="connsiteX12" fmla="*/ 33251 w 792480"/>
              <a:gd name="connsiteY12" fmla="*/ 477205 h 754296"/>
              <a:gd name="connsiteX13" fmla="*/ 16625 w 792480"/>
              <a:gd name="connsiteY13" fmla="*/ 466122 h 754296"/>
              <a:gd name="connsiteX14" fmla="*/ 0 w 792480"/>
              <a:gd name="connsiteY14" fmla="*/ 432871 h 754296"/>
              <a:gd name="connsiteX15" fmla="*/ 5542 w 792480"/>
              <a:gd name="connsiteY15" fmla="*/ 416245 h 754296"/>
              <a:gd name="connsiteX16" fmla="*/ 0 w 792480"/>
              <a:gd name="connsiteY16" fmla="*/ 399620 h 754296"/>
              <a:gd name="connsiteX17" fmla="*/ 5542 w 792480"/>
              <a:gd name="connsiteY17" fmla="*/ 371911 h 754296"/>
              <a:gd name="connsiteX18" fmla="*/ 11083 w 792480"/>
              <a:gd name="connsiteY18" fmla="*/ 338660 h 754296"/>
              <a:gd name="connsiteX19" fmla="*/ 33251 w 792480"/>
              <a:gd name="connsiteY19" fmla="*/ 283242 h 754296"/>
              <a:gd name="connsiteX20" fmla="*/ 38793 w 792480"/>
              <a:gd name="connsiteY20" fmla="*/ 266616 h 754296"/>
              <a:gd name="connsiteX21" fmla="*/ 60960 w 792480"/>
              <a:gd name="connsiteY21" fmla="*/ 227823 h 754296"/>
              <a:gd name="connsiteX22" fmla="*/ 83127 w 792480"/>
              <a:gd name="connsiteY22" fmla="*/ 189031 h 754296"/>
              <a:gd name="connsiteX23" fmla="*/ 121920 w 792480"/>
              <a:gd name="connsiteY23" fmla="*/ 161322 h 754296"/>
              <a:gd name="connsiteX24" fmla="*/ 138545 w 792480"/>
              <a:gd name="connsiteY24" fmla="*/ 144696 h 754296"/>
              <a:gd name="connsiteX25" fmla="*/ 160713 w 792480"/>
              <a:gd name="connsiteY25" fmla="*/ 139154 h 754296"/>
              <a:gd name="connsiteX26" fmla="*/ 221673 w 792480"/>
              <a:gd name="connsiteY26" fmla="*/ 122529 h 754296"/>
              <a:gd name="connsiteX27" fmla="*/ 282633 w 792480"/>
              <a:gd name="connsiteY27" fmla="*/ 116987 h 754296"/>
              <a:gd name="connsiteX28" fmla="*/ 410094 w 792480"/>
              <a:gd name="connsiteY28" fmla="*/ 122529 h 754296"/>
              <a:gd name="connsiteX29" fmla="*/ 437803 w 792480"/>
              <a:gd name="connsiteY29" fmla="*/ 128071 h 754296"/>
              <a:gd name="connsiteX30" fmla="*/ 520931 w 792480"/>
              <a:gd name="connsiteY30" fmla="*/ 139154 h 754296"/>
              <a:gd name="connsiteX31" fmla="*/ 570807 w 792480"/>
              <a:gd name="connsiteY31" fmla="*/ 122529 h 754296"/>
              <a:gd name="connsiteX32" fmla="*/ 587433 w 792480"/>
              <a:gd name="connsiteY32" fmla="*/ 116987 h 754296"/>
              <a:gd name="connsiteX33" fmla="*/ 604058 w 792480"/>
              <a:gd name="connsiteY33" fmla="*/ 111445 h 754296"/>
              <a:gd name="connsiteX34" fmla="*/ 631767 w 792480"/>
              <a:gd name="connsiteY34" fmla="*/ 105903 h 754296"/>
              <a:gd name="connsiteX35" fmla="*/ 698269 w 792480"/>
              <a:gd name="connsiteY35" fmla="*/ 72652 h 754296"/>
              <a:gd name="connsiteX36" fmla="*/ 731520 w 792480"/>
              <a:gd name="connsiteY36" fmla="*/ 39402 h 754296"/>
              <a:gd name="connsiteX37" fmla="*/ 748145 w 792480"/>
              <a:gd name="connsiteY37" fmla="*/ 28318 h 754296"/>
              <a:gd name="connsiteX38" fmla="*/ 781396 w 792480"/>
              <a:gd name="connsiteY38" fmla="*/ 609 h 754296"/>
              <a:gd name="connsiteX39" fmla="*/ 792480 w 792480"/>
              <a:gd name="connsiteY39" fmla="*/ 609 h 754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792480" h="754296">
                <a:moveTo>
                  <a:pt x="670560" y="754296"/>
                </a:moveTo>
                <a:cubicBezTo>
                  <a:pt x="633614" y="713656"/>
                  <a:pt x="601424" y="668120"/>
                  <a:pt x="559723" y="632376"/>
                </a:cubicBezTo>
                <a:cubicBezTo>
                  <a:pt x="548157" y="622463"/>
                  <a:pt x="530259" y="624596"/>
                  <a:pt x="515389" y="621292"/>
                </a:cubicBezTo>
                <a:cubicBezTo>
                  <a:pt x="385036" y="592325"/>
                  <a:pt x="516678" y="622659"/>
                  <a:pt x="426720" y="604667"/>
                </a:cubicBezTo>
                <a:cubicBezTo>
                  <a:pt x="419251" y="603173"/>
                  <a:pt x="411942" y="600972"/>
                  <a:pt x="404553" y="599125"/>
                </a:cubicBezTo>
                <a:cubicBezTo>
                  <a:pt x="397164" y="600972"/>
                  <a:pt x="390002" y="604667"/>
                  <a:pt x="382385" y="604667"/>
                </a:cubicBezTo>
                <a:cubicBezTo>
                  <a:pt x="289553" y="604667"/>
                  <a:pt x="279784" y="602233"/>
                  <a:pt x="210589" y="593583"/>
                </a:cubicBezTo>
                <a:lnTo>
                  <a:pt x="160713" y="576958"/>
                </a:lnTo>
                <a:cubicBezTo>
                  <a:pt x="143511" y="571224"/>
                  <a:pt x="139043" y="570606"/>
                  <a:pt x="121920" y="560332"/>
                </a:cubicBezTo>
                <a:cubicBezTo>
                  <a:pt x="110497" y="553478"/>
                  <a:pt x="99753" y="545554"/>
                  <a:pt x="88669" y="538165"/>
                </a:cubicBezTo>
                <a:cubicBezTo>
                  <a:pt x="83127" y="534471"/>
                  <a:pt x="76753" y="531792"/>
                  <a:pt x="72043" y="527082"/>
                </a:cubicBezTo>
                <a:cubicBezTo>
                  <a:pt x="66501" y="521540"/>
                  <a:pt x="60230" y="516642"/>
                  <a:pt x="55418" y="510456"/>
                </a:cubicBezTo>
                <a:cubicBezTo>
                  <a:pt x="47240" y="499941"/>
                  <a:pt x="44335" y="484594"/>
                  <a:pt x="33251" y="477205"/>
                </a:cubicBezTo>
                <a:lnTo>
                  <a:pt x="16625" y="466122"/>
                </a:lnTo>
                <a:cubicBezTo>
                  <a:pt x="11023" y="457718"/>
                  <a:pt x="0" y="444341"/>
                  <a:pt x="0" y="432871"/>
                </a:cubicBezTo>
                <a:cubicBezTo>
                  <a:pt x="0" y="427029"/>
                  <a:pt x="3695" y="421787"/>
                  <a:pt x="5542" y="416245"/>
                </a:cubicBezTo>
                <a:cubicBezTo>
                  <a:pt x="3695" y="410703"/>
                  <a:pt x="0" y="405461"/>
                  <a:pt x="0" y="399620"/>
                </a:cubicBezTo>
                <a:cubicBezTo>
                  <a:pt x="0" y="390201"/>
                  <a:pt x="3857" y="381178"/>
                  <a:pt x="5542" y="371911"/>
                </a:cubicBezTo>
                <a:cubicBezTo>
                  <a:pt x="7552" y="360856"/>
                  <a:pt x="8358" y="349561"/>
                  <a:pt x="11083" y="338660"/>
                </a:cubicBezTo>
                <a:cubicBezTo>
                  <a:pt x="21174" y="298296"/>
                  <a:pt x="19492" y="315346"/>
                  <a:pt x="33251" y="283242"/>
                </a:cubicBezTo>
                <a:cubicBezTo>
                  <a:pt x="35552" y="277873"/>
                  <a:pt x="36492" y="271985"/>
                  <a:pt x="38793" y="266616"/>
                </a:cubicBezTo>
                <a:cubicBezTo>
                  <a:pt x="53148" y="233119"/>
                  <a:pt x="45057" y="255654"/>
                  <a:pt x="60960" y="227823"/>
                </a:cubicBezTo>
                <a:cubicBezTo>
                  <a:pt x="66758" y="217676"/>
                  <a:pt x="74123" y="198035"/>
                  <a:pt x="83127" y="189031"/>
                </a:cubicBezTo>
                <a:cubicBezTo>
                  <a:pt x="103110" y="169048"/>
                  <a:pt x="103026" y="177067"/>
                  <a:pt x="121920" y="161322"/>
                </a:cubicBezTo>
                <a:cubicBezTo>
                  <a:pt x="127941" y="156305"/>
                  <a:pt x="131740" y="148584"/>
                  <a:pt x="138545" y="144696"/>
                </a:cubicBezTo>
                <a:cubicBezTo>
                  <a:pt x="145158" y="140917"/>
                  <a:pt x="153389" y="141247"/>
                  <a:pt x="160713" y="139154"/>
                </a:cubicBezTo>
                <a:cubicBezTo>
                  <a:pt x="183731" y="132577"/>
                  <a:pt x="192685" y="125164"/>
                  <a:pt x="221673" y="122529"/>
                </a:cubicBezTo>
                <a:lnTo>
                  <a:pt x="282633" y="116987"/>
                </a:lnTo>
                <a:cubicBezTo>
                  <a:pt x="325120" y="118834"/>
                  <a:pt x="367675" y="119499"/>
                  <a:pt x="410094" y="122529"/>
                </a:cubicBezTo>
                <a:cubicBezTo>
                  <a:pt x="419489" y="123200"/>
                  <a:pt x="428478" y="126739"/>
                  <a:pt x="437803" y="128071"/>
                </a:cubicBezTo>
                <a:cubicBezTo>
                  <a:pt x="580214" y="148414"/>
                  <a:pt x="416524" y="121752"/>
                  <a:pt x="520931" y="139154"/>
                </a:cubicBezTo>
                <a:lnTo>
                  <a:pt x="570807" y="122529"/>
                </a:lnTo>
                <a:lnTo>
                  <a:pt x="587433" y="116987"/>
                </a:lnTo>
                <a:cubicBezTo>
                  <a:pt x="592975" y="115140"/>
                  <a:pt x="598330" y="112591"/>
                  <a:pt x="604058" y="111445"/>
                </a:cubicBezTo>
                <a:cubicBezTo>
                  <a:pt x="613294" y="109598"/>
                  <a:pt x="622680" y="108381"/>
                  <a:pt x="631767" y="105903"/>
                </a:cubicBezTo>
                <a:cubicBezTo>
                  <a:pt x="656560" y="99141"/>
                  <a:pt x="679350" y="91571"/>
                  <a:pt x="698269" y="72652"/>
                </a:cubicBezTo>
                <a:cubicBezTo>
                  <a:pt x="709353" y="61569"/>
                  <a:pt x="718478" y="48097"/>
                  <a:pt x="731520" y="39402"/>
                </a:cubicBezTo>
                <a:cubicBezTo>
                  <a:pt x="737062" y="35707"/>
                  <a:pt x="743028" y="32582"/>
                  <a:pt x="748145" y="28318"/>
                </a:cubicBezTo>
                <a:cubicBezTo>
                  <a:pt x="760924" y="17668"/>
                  <a:pt x="765521" y="6959"/>
                  <a:pt x="781396" y="609"/>
                </a:cubicBezTo>
                <a:cubicBezTo>
                  <a:pt x="784826" y="-763"/>
                  <a:pt x="788785" y="609"/>
                  <a:pt x="792480" y="609"/>
                </a:cubicBezTo>
              </a:path>
            </a:pathLst>
          </a:custGeom>
          <a:noFill/>
          <a:ln w="254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FF0000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3B0194-4868-4378-8984-FBBDEE70A0F0}"/>
              </a:ext>
            </a:extLst>
          </p:cNvPr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</p:spTree>
    <p:extLst>
      <p:ext uri="{BB962C8B-B14F-4D97-AF65-F5344CB8AC3E}">
        <p14:creationId xmlns:p14="http://schemas.microsoft.com/office/powerpoint/2010/main" val="2978661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and Stack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81EA0-853E-49CA-90F9-AA480C9478A3}" type="slidenum">
              <a:rPr lang="en-US" smtClean="0"/>
              <a:t>16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48640" y="1645920"/>
            <a:ext cx="4572000" cy="512064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a[],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size)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a2;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a2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(size*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(a2 == NULL)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NULL;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size;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a2[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a[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.. do stuff with the array 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246909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arraycopy.c</a:t>
            </a:r>
            <a:endParaRPr lang="en-US" sz="20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035040" y="1280160"/>
            <a:ext cx="2926080" cy="5212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>
              <a:lnSpc>
                <a:spcPct val="100000"/>
              </a:lnSpc>
            </a:pPr>
            <a:endParaRPr lang="en-US" b="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035040" y="1280160"/>
            <a:ext cx="2926080" cy="457200"/>
          </a:xfrm>
          <a:prstGeom prst="rect">
            <a:avLst/>
          </a:prstGeom>
          <a:solidFill>
            <a:srgbClr val="CC0066">
              <a:alpha val="6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OS kernel [protected]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6035040" y="173736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035040" y="4754880"/>
            <a:ext cx="2926080" cy="73152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Heap (</a:t>
            </a:r>
            <a:r>
              <a:rPr lang="en-US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malloc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/free)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6035040" y="548640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Read/Write Segment</a:t>
            </a:r>
            <a:endParaRPr lang="en-US" i="1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035040" y="5852160"/>
            <a:ext cx="2926080" cy="54864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Read-Only Segment</a:t>
            </a:r>
            <a:b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(</a:t>
            </a: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</a:t>
            </a: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copy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)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7406640" y="438912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 flipV="1">
            <a:off x="182880" y="2907792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>
            <a:off x="7589520" y="402336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1" name="Rectangle 50"/>
          <p:cNvSpPr/>
          <p:nvPr/>
        </p:nvSpPr>
        <p:spPr bwMode="auto">
          <a:xfrm>
            <a:off x="6035040" y="3749040"/>
            <a:ext cx="2926080" cy="27432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malloc</a:t>
            </a:r>
            <a:endParaRPr lang="en-US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52" name="Group 51"/>
          <p:cNvGrpSpPr/>
          <p:nvPr/>
        </p:nvGrpSpPr>
        <p:grpSpPr>
          <a:xfrm>
            <a:off x="6766560" y="4846320"/>
            <a:ext cx="1463040" cy="274320"/>
            <a:chOff x="7315200" y="914400"/>
            <a:chExt cx="1463040" cy="274320"/>
          </a:xfrm>
        </p:grpSpPr>
        <p:sp>
          <p:nvSpPr>
            <p:cNvPr id="54" name="Rectangle 53"/>
            <p:cNvSpPr/>
            <p:nvPr/>
          </p:nvSpPr>
          <p:spPr bwMode="auto">
            <a:xfrm>
              <a:off x="731520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768096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804672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841248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cxnSp>
        <p:nvCxnSpPr>
          <p:cNvPr id="58" name="Straight Arrow Connector 57"/>
          <p:cNvCxnSpPr/>
          <p:nvPr/>
        </p:nvCxnSpPr>
        <p:spPr bwMode="auto">
          <a:xfrm>
            <a:off x="7772400" y="219456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9" name="Rectangle 58"/>
          <p:cNvSpPr/>
          <p:nvPr/>
        </p:nvSpPr>
        <p:spPr bwMode="auto">
          <a:xfrm>
            <a:off x="6035040" y="2103120"/>
            <a:ext cx="2926080" cy="8229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</a:p>
        </p:txBody>
      </p:sp>
      <p:grpSp>
        <p:nvGrpSpPr>
          <p:cNvPr id="60" name="Group 59"/>
          <p:cNvGrpSpPr/>
          <p:nvPr/>
        </p:nvGrpSpPr>
        <p:grpSpPr>
          <a:xfrm>
            <a:off x="6766560" y="2560320"/>
            <a:ext cx="1097280" cy="274320"/>
            <a:chOff x="2560320" y="1828800"/>
            <a:chExt cx="1097280" cy="274320"/>
          </a:xfrm>
        </p:grpSpPr>
        <p:sp>
          <p:nvSpPr>
            <p:cNvPr id="61" name="Rectangle 60"/>
            <p:cNvSpPr/>
            <p:nvPr/>
          </p:nvSpPr>
          <p:spPr bwMode="auto">
            <a:xfrm>
              <a:off x="2560320" y="1828800"/>
              <a:ext cx="73152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ncopy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3291840" y="18288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63" name="Rectangle 62"/>
          <p:cNvSpPr/>
          <p:nvPr/>
        </p:nvSpPr>
        <p:spPr bwMode="auto">
          <a:xfrm>
            <a:off x="6035040" y="2926080"/>
            <a:ext cx="2926080" cy="8229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copy</a:t>
            </a:r>
          </a:p>
        </p:txBody>
      </p:sp>
      <p:grpSp>
        <p:nvGrpSpPr>
          <p:cNvPr id="64" name="Group 63"/>
          <p:cNvGrpSpPr/>
          <p:nvPr/>
        </p:nvGrpSpPr>
        <p:grpSpPr>
          <a:xfrm>
            <a:off x="6766560" y="3017520"/>
            <a:ext cx="731520" cy="274320"/>
            <a:chOff x="2834640" y="1828800"/>
            <a:chExt cx="731520" cy="274320"/>
          </a:xfrm>
        </p:grpSpPr>
        <p:sp>
          <p:nvSpPr>
            <p:cNvPr id="65" name="Rectangle 64"/>
            <p:cNvSpPr/>
            <p:nvPr/>
          </p:nvSpPr>
          <p:spPr bwMode="auto">
            <a:xfrm>
              <a:off x="2834640" y="1828800"/>
              <a:ext cx="36576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a</a:t>
              </a:r>
            </a:p>
          </p:txBody>
        </p:sp>
        <p:sp>
          <p:nvSpPr>
            <p:cNvPr id="66" name="Rectangle 65"/>
            <p:cNvSpPr/>
            <p:nvPr/>
          </p:nvSpPr>
          <p:spPr bwMode="auto">
            <a:xfrm>
              <a:off x="3200400" y="18288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7863840" y="3017520"/>
            <a:ext cx="997527" cy="274320"/>
            <a:chOff x="2651760" y="1828800"/>
            <a:chExt cx="997527" cy="274320"/>
          </a:xfrm>
        </p:grpSpPr>
        <p:sp>
          <p:nvSpPr>
            <p:cNvPr id="68" name="Rectangle 67"/>
            <p:cNvSpPr/>
            <p:nvPr/>
          </p:nvSpPr>
          <p:spPr bwMode="auto">
            <a:xfrm>
              <a:off x="2651760" y="1828800"/>
              <a:ext cx="64008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size</a:t>
              </a:r>
            </a:p>
          </p:txBody>
        </p:sp>
        <p:sp>
          <p:nvSpPr>
            <p:cNvPr id="69" name="Rectangle 68"/>
            <p:cNvSpPr/>
            <p:nvPr/>
          </p:nvSpPr>
          <p:spPr bwMode="auto">
            <a:xfrm>
              <a:off x="3291840" y="1828800"/>
              <a:ext cx="357447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4</a:t>
              </a: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6766560" y="2194560"/>
            <a:ext cx="2103120" cy="274320"/>
            <a:chOff x="6675120" y="914400"/>
            <a:chExt cx="2103120" cy="274320"/>
          </a:xfrm>
        </p:grpSpPr>
        <p:sp>
          <p:nvSpPr>
            <p:cNvPr id="71" name="Rectangle 70"/>
            <p:cNvSpPr/>
            <p:nvPr/>
          </p:nvSpPr>
          <p:spPr bwMode="auto">
            <a:xfrm>
              <a:off x="6675120" y="914400"/>
              <a:ext cx="64008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nums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731520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768096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804672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3</a:t>
              </a:r>
            </a:p>
          </p:txBody>
        </p:sp>
        <p:sp>
          <p:nvSpPr>
            <p:cNvPr id="75" name="Rectangle 74"/>
            <p:cNvSpPr/>
            <p:nvPr/>
          </p:nvSpPr>
          <p:spPr bwMode="auto">
            <a:xfrm>
              <a:off x="841248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4</a:t>
              </a: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6766560" y="3374322"/>
            <a:ext cx="723207" cy="274320"/>
            <a:chOff x="2926080" y="1828800"/>
            <a:chExt cx="723207" cy="274320"/>
          </a:xfrm>
        </p:grpSpPr>
        <p:sp>
          <p:nvSpPr>
            <p:cNvPr id="77" name="Rectangle 76"/>
            <p:cNvSpPr/>
            <p:nvPr/>
          </p:nvSpPr>
          <p:spPr bwMode="auto">
            <a:xfrm>
              <a:off x="2926080" y="1828800"/>
              <a:ext cx="36576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i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78" name="Rectangle 77"/>
            <p:cNvSpPr/>
            <p:nvPr/>
          </p:nvSpPr>
          <p:spPr bwMode="auto">
            <a:xfrm>
              <a:off x="3291840" y="1828800"/>
              <a:ext cx="357447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7863840" y="3383280"/>
            <a:ext cx="814647" cy="274320"/>
            <a:chOff x="2651760" y="1828800"/>
            <a:chExt cx="814647" cy="274320"/>
          </a:xfrm>
        </p:grpSpPr>
        <p:sp>
          <p:nvSpPr>
            <p:cNvPr id="80" name="Rectangle 79"/>
            <p:cNvSpPr/>
            <p:nvPr/>
          </p:nvSpPr>
          <p:spPr bwMode="auto">
            <a:xfrm>
              <a:off x="2651760" y="1828800"/>
              <a:ext cx="45720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a2</a:t>
              </a:r>
            </a:p>
          </p:txBody>
        </p:sp>
        <p:sp>
          <p:nvSpPr>
            <p:cNvPr id="81" name="Rectangle 80"/>
            <p:cNvSpPr/>
            <p:nvPr/>
          </p:nvSpPr>
          <p:spPr bwMode="auto">
            <a:xfrm>
              <a:off x="3108960" y="1828800"/>
              <a:ext cx="357447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82" name="Freeform 81"/>
          <p:cNvSpPr/>
          <p:nvPr/>
        </p:nvSpPr>
        <p:spPr bwMode="auto">
          <a:xfrm>
            <a:off x="6638544" y="2404872"/>
            <a:ext cx="792480" cy="754296"/>
          </a:xfrm>
          <a:custGeom>
            <a:avLst/>
            <a:gdLst>
              <a:gd name="connsiteX0" fmla="*/ 670560 w 792480"/>
              <a:gd name="connsiteY0" fmla="*/ 754296 h 754296"/>
              <a:gd name="connsiteX1" fmla="*/ 559723 w 792480"/>
              <a:gd name="connsiteY1" fmla="*/ 632376 h 754296"/>
              <a:gd name="connsiteX2" fmla="*/ 515389 w 792480"/>
              <a:gd name="connsiteY2" fmla="*/ 621292 h 754296"/>
              <a:gd name="connsiteX3" fmla="*/ 426720 w 792480"/>
              <a:gd name="connsiteY3" fmla="*/ 604667 h 754296"/>
              <a:gd name="connsiteX4" fmla="*/ 404553 w 792480"/>
              <a:gd name="connsiteY4" fmla="*/ 599125 h 754296"/>
              <a:gd name="connsiteX5" fmla="*/ 382385 w 792480"/>
              <a:gd name="connsiteY5" fmla="*/ 604667 h 754296"/>
              <a:gd name="connsiteX6" fmla="*/ 210589 w 792480"/>
              <a:gd name="connsiteY6" fmla="*/ 593583 h 754296"/>
              <a:gd name="connsiteX7" fmla="*/ 160713 w 792480"/>
              <a:gd name="connsiteY7" fmla="*/ 576958 h 754296"/>
              <a:gd name="connsiteX8" fmla="*/ 121920 w 792480"/>
              <a:gd name="connsiteY8" fmla="*/ 560332 h 754296"/>
              <a:gd name="connsiteX9" fmla="*/ 88669 w 792480"/>
              <a:gd name="connsiteY9" fmla="*/ 538165 h 754296"/>
              <a:gd name="connsiteX10" fmla="*/ 72043 w 792480"/>
              <a:gd name="connsiteY10" fmla="*/ 527082 h 754296"/>
              <a:gd name="connsiteX11" fmla="*/ 55418 w 792480"/>
              <a:gd name="connsiteY11" fmla="*/ 510456 h 754296"/>
              <a:gd name="connsiteX12" fmla="*/ 33251 w 792480"/>
              <a:gd name="connsiteY12" fmla="*/ 477205 h 754296"/>
              <a:gd name="connsiteX13" fmla="*/ 16625 w 792480"/>
              <a:gd name="connsiteY13" fmla="*/ 466122 h 754296"/>
              <a:gd name="connsiteX14" fmla="*/ 0 w 792480"/>
              <a:gd name="connsiteY14" fmla="*/ 432871 h 754296"/>
              <a:gd name="connsiteX15" fmla="*/ 5542 w 792480"/>
              <a:gd name="connsiteY15" fmla="*/ 416245 h 754296"/>
              <a:gd name="connsiteX16" fmla="*/ 0 w 792480"/>
              <a:gd name="connsiteY16" fmla="*/ 399620 h 754296"/>
              <a:gd name="connsiteX17" fmla="*/ 5542 w 792480"/>
              <a:gd name="connsiteY17" fmla="*/ 371911 h 754296"/>
              <a:gd name="connsiteX18" fmla="*/ 11083 w 792480"/>
              <a:gd name="connsiteY18" fmla="*/ 338660 h 754296"/>
              <a:gd name="connsiteX19" fmla="*/ 33251 w 792480"/>
              <a:gd name="connsiteY19" fmla="*/ 283242 h 754296"/>
              <a:gd name="connsiteX20" fmla="*/ 38793 w 792480"/>
              <a:gd name="connsiteY20" fmla="*/ 266616 h 754296"/>
              <a:gd name="connsiteX21" fmla="*/ 60960 w 792480"/>
              <a:gd name="connsiteY21" fmla="*/ 227823 h 754296"/>
              <a:gd name="connsiteX22" fmla="*/ 83127 w 792480"/>
              <a:gd name="connsiteY22" fmla="*/ 189031 h 754296"/>
              <a:gd name="connsiteX23" fmla="*/ 121920 w 792480"/>
              <a:gd name="connsiteY23" fmla="*/ 161322 h 754296"/>
              <a:gd name="connsiteX24" fmla="*/ 138545 w 792480"/>
              <a:gd name="connsiteY24" fmla="*/ 144696 h 754296"/>
              <a:gd name="connsiteX25" fmla="*/ 160713 w 792480"/>
              <a:gd name="connsiteY25" fmla="*/ 139154 h 754296"/>
              <a:gd name="connsiteX26" fmla="*/ 221673 w 792480"/>
              <a:gd name="connsiteY26" fmla="*/ 122529 h 754296"/>
              <a:gd name="connsiteX27" fmla="*/ 282633 w 792480"/>
              <a:gd name="connsiteY27" fmla="*/ 116987 h 754296"/>
              <a:gd name="connsiteX28" fmla="*/ 410094 w 792480"/>
              <a:gd name="connsiteY28" fmla="*/ 122529 h 754296"/>
              <a:gd name="connsiteX29" fmla="*/ 437803 w 792480"/>
              <a:gd name="connsiteY29" fmla="*/ 128071 h 754296"/>
              <a:gd name="connsiteX30" fmla="*/ 520931 w 792480"/>
              <a:gd name="connsiteY30" fmla="*/ 139154 h 754296"/>
              <a:gd name="connsiteX31" fmla="*/ 570807 w 792480"/>
              <a:gd name="connsiteY31" fmla="*/ 122529 h 754296"/>
              <a:gd name="connsiteX32" fmla="*/ 587433 w 792480"/>
              <a:gd name="connsiteY32" fmla="*/ 116987 h 754296"/>
              <a:gd name="connsiteX33" fmla="*/ 604058 w 792480"/>
              <a:gd name="connsiteY33" fmla="*/ 111445 h 754296"/>
              <a:gd name="connsiteX34" fmla="*/ 631767 w 792480"/>
              <a:gd name="connsiteY34" fmla="*/ 105903 h 754296"/>
              <a:gd name="connsiteX35" fmla="*/ 698269 w 792480"/>
              <a:gd name="connsiteY35" fmla="*/ 72652 h 754296"/>
              <a:gd name="connsiteX36" fmla="*/ 731520 w 792480"/>
              <a:gd name="connsiteY36" fmla="*/ 39402 h 754296"/>
              <a:gd name="connsiteX37" fmla="*/ 748145 w 792480"/>
              <a:gd name="connsiteY37" fmla="*/ 28318 h 754296"/>
              <a:gd name="connsiteX38" fmla="*/ 781396 w 792480"/>
              <a:gd name="connsiteY38" fmla="*/ 609 h 754296"/>
              <a:gd name="connsiteX39" fmla="*/ 792480 w 792480"/>
              <a:gd name="connsiteY39" fmla="*/ 609 h 754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792480" h="754296">
                <a:moveTo>
                  <a:pt x="670560" y="754296"/>
                </a:moveTo>
                <a:cubicBezTo>
                  <a:pt x="633614" y="713656"/>
                  <a:pt x="601424" y="668120"/>
                  <a:pt x="559723" y="632376"/>
                </a:cubicBezTo>
                <a:cubicBezTo>
                  <a:pt x="548157" y="622463"/>
                  <a:pt x="530259" y="624596"/>
                  <a:pt x="515389" y="621292"/>
                </a:cubicBezTo>
                <a:cubicBezTo>
                  <a:pt x="385036" y="592325"/>
                  <a:pt x="516678" y="622659"/>
                  <a:pt x="426720" y="604667"/>
                </a:cubicBezTo>
                <a:cubicBezTo>
                  <a:pt x="419251" y="603173"/>
                  <a:pt x="411942" y="600972"/>
                  <a:pt x="404553" y="599125"/>
                </a:cubicBezTo>
                <a:cubicBezTo>
                  <a:pt x="397164" y="600972"/>
                  <a:pt x="390002" y="604667"/>
                  <a:pt x="382385" y="604667"/>
                </a:cubicBezTo>
                <a:cubicBezTo>
                  <a:pt x="289553" y="604667"/>
                  <a:pt x="279784" y="602233"/>
                  <a:pt x="210589" y="593583"/>
                </a:cubicBezTo>
                <a:lnTo>
                  <a:pt x="160713" y="576958"/>
                </a:lnTo>
                <a:cubicBezTo>
                  <a:pt x="143511" y="571224"/>
                  <a:pt x="139043" y="570606"/>
                  <a:pt x="121920" y="560332"/>
                </a:cubicBezTo>
                <a:cubicBezTo>
                  <a:pt x="110497" y="553478"/>
                  <a:pt x="99753" y="545554"/>
                  <a:pt x="88669" y="538165"/>
                </a:cubicBezTo>
                <a:cubicBezTo>
                  <a:pt x="83127" y="534471"/>
                  <a:pt x="76753" y="531792"/>
                  <a:pt x="72043" y="527082"/>
                </a:cubicBezTo>
                <a:cubicBezTo>
                  <a:pt x="66501" y="521540"/>
                  <a:pt x="60230" y="516642"/>
                  <a:pt x="55418" y="510456"/>
                </a:cubicBezTo>
                <a:cubicBezTo>
                  <a:pt x="47240" y="499941"/>
                  <a:pt x="44335" y="484594"/>
                  <a:pt x="33251" y="477205"/>
                </a:cubicBezTo>
                <a:lnTo>
                  <a:pt x="16625" y="466122"/>
                </a:lnTo>
                <a:cubicBezTo>
                  <a:pt x="11023" y="457718"/>
                  <a:pt x="0" y="444341"/>
                  <a:pt x="0" y="432871"/>
                </a:cubicBezTo>
                <a:cubicBezTo>
                  <a:pt x="0" y="427029"/>
                  <a:pt x="3695" y="421787"/>
                  <a:pt x="5542" y="416245"/>
                </a:cubicBezTo>
                <a:cubicBezTo>
                  <a:pt x="3695" y="410703"/>
                  <a:pt x="0" y="405461"/>
                  <a:pt x="0" y="399620"/>
                </a:cubicBezTo>
                <a:cubicBezTo>
                  <a:pt x="0" y="390201"/>
                  <a:pt x="3857" y="381178"/>
                  <a:pt x="5542" y="371911"/>
                </a:cubicBezTo>
                <a:cubicBezTo>
                  <a:pt x="7552" y="360856"/>
                  <a:pt x="8358" y="349561"/>
                  <a:pt x="11083" y="338660"/>
                </a:cubicBezTo>
                <a:cubicBezTo>
                  <a:pt x="21174" y="298296"/>
                  <a:pt x="19492" y="315346"/>
                  <a:pt x="33251" y="283242"/>
                </a:cubicBezTo>
                <a:cubicBezTo>
                  <a:pt x="35552" y="277873"/>
                  <a:pt x="36492" y="271985"/>
                  <a:pt x="38793" y="266616"/>
                </a:cubicBezTo>
                <a:cubicBezTo>
                  <a:pt x="53148" y="233119"/>
                  <a:pt x="45057" y="255654"/>
                  <a:pt x="60960" y="227823"/>
                </a:cubicBezTo>
                <a:cubicBezTo>
                  <a:pt x="66758" y="217676"/>
                  <a:pt x="74123" y="198035"/>
                  <a:pt x="83127" y="189031"/>
                </a:cubicBezTo>
                <a:cubicBezTo>
                  <a:pt x="103110" y="169048"/>
                  <a:pt x="103026" y="177067"/>
                  <a:pt x="121920" y="161322"/>
                </a:cubicBezTo>
                <a:cubicBezTo>
                  <a:pt x="127941" y="156305"/>
                  <a:pt x="131740" y="148584"/>
                  <a:pt x="138545" y="144696"/>
                </a:cubicBezTo>
                <a:cubicBezTo>
                  <a:pt x="145158" y="140917"/>
                  <a:pt x="153389" y="141247"/>
                  <a:pt x="160713" y="139154"/>
                </a:cubicBezTo>
                <a:cubicBezTo>
                  <a:pt x="183731" y="132577"/>
                  <a:pt x="192685" y="125164"/>
                  <a:pt x="221673" y="122529"/>
                </a:cubicBezTo>
                <a:lnTo>
                  <a:pt x="282633" y="116987"/>
                </a:lnTo>
                <a:cubicBezTo>
                  <a:pt x="325120" y="118834"/>
                  <a:pt x="367675" y="119499"/>
                  <a:pt x="410094" y="122529"/>
                </a:cubicBezTo>
                <a:cubicBezTo>
                  <a:pt x="419489" y="123200"/>
                  <a:pt x="428478" y="126739"/>
                  <a:pt x="437803" y="128071"/>
                </a:cubicBezTo>
                <a:cubicBezTo>
                  <a:pt x="580214" y="148414"/>
                  <a:pt x="416524" y="121752"/>
                  <a:pt x="520931" y="139154"/>
                </a:cubicBezTo>
                <a:lnTo>
                  <a:pt x="570807" y="122529"/>
                </a:lnTo>
                <a:lnTo>
                  <a:pt x="587433" y="116987"/>
                </a:lnTo>
                <a:cubicBezTo>
                  <a:pt x="592975" y="115140"/>
                  <a:pt x="598330" y="112591"/>
                  <a:pt x="604058" y="111445"/>
                </a:cubicBezTo>
                <a:cubicBezTo>
                  <a:pt x="613294" y="109598"/>
                  <a:pt x="622680" y="108381"/>
                  <a:pt x="631767" y="105903"/>
                </a:cubicBezTo>
                <a:cubicBezTo>
                  <a:pt x="656560" y="99141"/>
                  <a:pt x="679350" y="91571"/>
                  <a:pt x="698269" y="72652"/>
                </a:cubicBezTo>
                <a:cubicBezTo>
                  <a:pt x="709353" y="61569"/>
                  <a:pt x="718478" y="48097"/>
                  <a:pt x="731520" y="39402"/>
                </a:cubicBezTo>
                <a:cubicBezTo>
                  <a:pt x="737062" y="35707"/>
                  <a:pt x="743028" y="32582"/>
                  <a:pt x="748145" y="28318"/>
                </a:cubicBezTo>
                <a:cubicBezTo>
                  <a:pt x="760924" y="17668"/>
                  <a:pt x="765521" y="6959"/>
                  <a:pt x="781396" y="609"/>
                </a:cubicBezTo>
                <a:cubicBezTo>
                  <a:pt x="784826" y="-763"/>
                  <a:pt x="788785" y="609"/>
                  <a:pt x="792480" y="609"/>
                </a:cubicBezTo>
              </a:path>
            </a:pathLst>
          </a:custGeom>
          <a:noFill/>
          <a:ln w="254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1837125-ABDF-4E7E-9B87-AA91E76A1928}"/>
              </a:ext>
            </a:extLst>
          </p:cNvPr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</p:spTree>
    <p:extLst>
      <p:ext uri="{BB962C8B-B14F-4D97-AF65-F5344CB8AC3E}">
        <p14:creationId xmlns:p14="http://schemas.microsoft.com/office/powerpoint/2010/main" val="40376137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and Stack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81EA0-853E-49CA-90F9-AA480C9478A3}" type="slidenum">
              <a:rPr lang="en-US" smtClean="0"/>
              <a:t>17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48640" y="1645920"/>
            <a:ext cx="4572000" cy="512064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a[],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size)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a2;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a2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(size*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(a2 == NULL)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NULL;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size;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a2[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a[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.. do stuff with the array 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246909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arraycopy.c</a:t>
            </a:r>
            <a:endParaRPr lang="en-US" sz="20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035040" y="1280160"/>
            <a:ext cx="2926080" cy="5212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>
              <a:lnSpc>
                <a:spcPct val="100000"/>
              </a:lnSpc>
            </a:pPr>
            <a:endParaRPr lang="en-US" b="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035040" y="1280160"/>
            <a:ext cx="2926080" cy="457200"/>
          </a:xfrm>
          <a:prstGeom prst="rect">
            <a:avLst/>
          </a:prstGeom>
          <a:solidFill>
            <a:srgbClr val="CC0066">
              <a:alpha val="6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OS kernel [protected]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6035040" y="173736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035040" y="4754880"/>
            <a:ext cx="2926080" cy="73152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Heap (</a:t>
            </a:r>
            <a:r>
              <a:rPr lang="en-US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malloc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/free)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6035040" y="548640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Read/Write Segment</a:t>
            </a:r>
            <a:endParaRPr lang="en-US" i="1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035040" y="5852160"/>
            <a:ext cx="2926080" cy="54864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Read-Only Segment</a:t>
            </a:r>
            <a:b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(</a:t>
            </a: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</a:t>
            </a: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copy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)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7406640" y="438912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 flipV="1">
            <a:off x="182880" y="3154680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>
            <a:off x="7589520" y="374904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52" name="Group 51"/>
          <p:cNvGrpSpPr/>
          <p:nvPr/>
        </p:nvGrpSpPr>
        <p:grpSpPr>
          <a:xfrm>
            <a:off x="6766560" y="4846320"/>
            <a:ext cx="1463040" cy="274320"/>
            <a:chOff x="7315200" y="914400"/>
            <a:chExt cx="1463040" cy="274320"/>
          </a:xfrm>
        </p:grpSpPr>
        <p:sp>
          <p:nvSpPr>
            <p:cNvPr id="54" name="Rectangle 53"/>
            <p:cNvSpPr/>
            <p:nvPr/>
          </p:nvSpPr>
          <p:spPr bwMode="auto">
            <a:xfrm>
              <a:off x="731520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768096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804672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841248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cxnSp>
        <p:nvCxnSpPr>
          <p:cNvPr id="84" name="Straight Arrow Connector 83"/>
          <p:cNvCxnSpPr/>
          <p:nvPr/>
        </p:nvCxnSpPr>
        <p:spPr bwMode="auto">
          <a:xfrm>
            <a:off x="7772400" y="219456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5" name="Rectangle 84"/>
          <p:cNvSpPr/>
          <p:nvPr/>
        </p:nvSpPr>
        <p:spPr bwMode="auto">
          <a:xfrm>
            <a:off x="6035040" y="2103120"/>
            <a:ext cx="2926080" cy="8229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</a:p>
        </p:txBody>
      </p:sp>
      <p:grpSp>
        <p:nvGrpSpPr>
          <p:cNvPr id="86" name="Group 85"/>
          <p:cNvGrpSpPr/>
          <p:nvPr/>
        </p:nvGrpSpPr>
        <p:grpSpPr>
          <a:xfrm>
            <a:off x="6766560" y="2560320"/>
            <a:ext cx="1097280" cy="274320"/>
            <a:chOff x="2560320" y="1828800"/>
            <a:chExt cx="1097280" cy="274320"/>
          </a:xfrm>
        </p:grpSpPr>
        <p:sp>
          <p:nvSpPr>
            <p:cNvPr id="87" name="Rectangle 86"/>
            <p:cNvSpPr/>
            <p:nvPr/>
          </p:nvSpPr>
          <p:spPr bwMode="auto">
            <a:xfrm>
              <a:off x="2560320" y="1828800"/>
              <a:ext cx="73152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ncopy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88" name="Rectangle 87"/>
            <p:cNvSpPr/>
            <p:nvPr/>
          </p:nvSpPr>
          <p:spPr bwMode="auto">
            <a:xfrm>
              <a:off x="3291840" y="18288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89" name="Rectangle 88"/>
          <p:cNvSpPr/>
          <p:nvPr/>
        </p:nvSpPr>
        <p:spPr bwMode="auto">
          <a:xfrm>
            <a:off x="6035040" y="2926080"/>
            <a:ext cx="2926080" cy="8229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copy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6766560" y="3017520"/>
            <a:ext cx="731520" cy="274320"/>
            <a:chOff x="2834640" y="1828800"/>
            <a:chExt cx="731520" cy="274320"/>
          </a:xfrm>
        </p:grpSpPr>
        <p:sp>
          <p:nvSpPr>
            <p:cNvPr id="91" name="Rectangle 90"/>
            <p:cNvSpPr/>
            <p:nvPr/>
          </p:nvSpPr>
          <p:spPr bwMode="auto">
            <a:xfrm>
              <a:off x="2834640" y="1828800"/>
              <a:ext cx="36576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a</a:t>
              </a:r>
            </a:p>
          </p:txBody>
        </p:sp>
        <p:sp>
          <p:nvSpPr>
            <p:cNvPr id="92" name="Rectangle 91"/>
            <p:cNvSpPr/>
            <p:nvPr/>
          </p:nvSpPr>
          <p:spPr bwMode="auto">
            <a:xfrm>
              <a:off x="3200400" y="18288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7863840" y="3017520"/>
            <a:ext cx="997527" cy="274320"/>
            <a:chOff x="2651760" y="1828800"/>
            <a:chExt cx="997527" cy="274320"/>
          </a:xfrm>
        </p:grpSpPr>
        <p:sp>
          <p:nvSpPr>
            <p:cNvPr id="94" name="Rectangle 93"/>
            <p:cNvSpPr/>
            <p:nvPr/>
          </p:nvSpPr>
          <p:spPr bwMode="auto">
            <a:xfrm>
              <a:off x="2651760" y="1828800"/>
              <a:ext cx="64008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size</a:t>
              </a: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3291840" y="1828800"/>
              <a:ext cx="357447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4</a:t>
              </a: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6766560" y="2194560"/>
            <a:ext cx="2103120" cy="274320"/>
            <a:chOff x="6675120" y="914400"/>
            <a:chExt cx="2103120" cy="274320"/>
          </a:xfrm>
        </p:grpSpPr>
        <p:sp>
          <p:nvSpPr>
            <p:cNvPr id="97" name="Rectangle 96"/>
            <p:cNvSpPr/>
            <p:nvPr/>
          </p:nvSpPr>
          <p:spPr bwMode="auto">
            <a:xfrm>
              <a:off x="6675120" y="914400"/>
              <a:ext cx="64008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nums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98" name="Rectangle 97"/>
            <p:cNvSpPr/>
            <p:nvPr/>
          </p:nvSpPr>
          <p:spPr bwMode="auto">
            <a:xfrm>
              <a:off x="731520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99" name="Rectangle 98"/>
            <p:cNvSpPr/>
            <p:nvPr/>
          </p:nvSpPr>
          <p:spPr bwMode="auto">
            <a:xfrm>
              <a:off x="768096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100" name="Rectangle 99"/>
            <p:cNvSpPr/>
            <p:nvPr/>
          </p:nvSpPr>
          <p:spPr bwMode="auto">
            <a:xfrm>
              <a:off x="804672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3</a:t>
              </a: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841248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4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6766560" y="3374322"/>
            <a:ext cx="723207" cy="274320"/>
            <a:chOff x="2926080" y="1828800"/>
            <a:chExt cx="723207" cy="274320"/>
          </a:xfrm>
        </p:grpSpPr>
        <p:sp>
          <p:nvSpPr>
            <p:cNvPr id="103" name="Rectangle 102"/>
            <p:cNvSpPr/>
            <p:nvPr/>
          </p:nvSpPr>
          <p:spPr bwMode="auto">
            <a:xfrm>
              <a:off x="2926080" y="1828800"/>
              <a:ext cx="36576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i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104" name="Rectangle 103"/>
            <p:cNvSpPr/>
            <p:nvPr/>
          </p:nvSpPr>
          <p:spPr bwMode="auto">
            <a:xfrm>
              <a:off x="3291840" y="1828800"/>
              <a:ext cx="357447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7863840" y="3383280"/>
            <a:ext cx="814647" cy="274320"/>
            <a:chOff x="2651760" y="1828800"/>
            <a:chExt cx="814647" cy="274320"/>
          </a:xfrm>
        </p:grpSpPr>
        <p:sp>
          <p:nvSpPr>
            <p:cNvPr id="106" name="Rectangle 105"/>
            <p:cNvSpPr/>
            <p:nvPr/>
          </p:nvSpPr>
          <p:spPr bwMode="auto">
            <a:xfrm>
              <a:off x="2651760" y="1828800"/>
              <a:ext cx="45720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a2</a:t>
              </a:r>
            </a:p>
          </p:txBody>
        </p:sp>
        <p:sp>
          <p:nvSpPr>
            <p:cNvPr id="107" name="Rectangle 106"/>
            <p:cNvSpPr/>
            <p:nvPr/>
          </p:nvSpPr>
          <p:spPr bwMode="auto">
            <a:xfrm>
              <a:off x="3108960" y="1828800"/>
              <a:ext cx="357447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108" name="Freeform 107"/>
          <p:cNvSpPr/>
          <p:nvPr/>
        </p:nvSpPr>
        <p:spPr bwMode="auto">
          <a:xfrm>
            <a:off x="6638544" y="2404872"/>
            <a:ext cx="792480" cy="754296"/>
          </a:xfrm>
          <a:custGeom>
            <a:avLst/>
            <a:gdLst>
              <a:gd name="connsiteX0" fmla="*/ 670560 w 792480"/>
              <a:gd name="connsiteY0" fmla="*/ 754296 h 754296"/>
              <a:gd name="connsiteX1" fmla="*/ 559723 w 792480"/>
              <a:gd name="connsiteY1" fmla="*/ 632376 h 754296"/>
              <a:gd name="connsiteX2" fmla="*/ 515389 w 792480"/>
              <a:gd name="connsiteY2" fmla="*/ 621292 h 754296"/>
              <a:gd name="connsiteX3" fmla="*/ 426720 w 792480"/>
              <a:gd name="connsiteY3" fmla="*/ 604667 h 754296"/>
              <a:gd name="connsiteX4" fmla="*/ 404553 w 792480"/>
              <a:gd name="connsiteY4" fmla="*/ 599125 h 754296"/>
              <a:gd name="connsiteX5" fmla="*/ 382385 w 792480"/>
              <a:gd name="connsiteY5" fmla="*/ 604667 h 754296"/>
              <a:gd name="connsiteX6" fmla="*/ 210589 w 792480"/>
              <a:gd name="connsiteY6" fmla="*/ 593583 h 754296"/>
              <a:gd name="connsiteX7" fmla="*/ 160713 w 792480"/>
              <a:gd name="connsiteY7" fmla="*/ 576958 h 754296"/>
              <a:gd name="connsiteX8" fmla="*/ 121920 w 792480"/>
              <a:gd name="connsiteY8" fmla="*/ 560332 h 754296"/>
              <a:gd name="connsiteX9" fmla="*/ 88669 w 792480"/>
              <a:gd name="connsiteY9" fmla="*/ 538165 h 754296"/>
              <a:gd name="connsiteX10" fmla="*/ 72043 w 792480"/>
              <a:gd name="connsiteY10" fmla="*/ 527082 h 754296"/>
              <a:gd name="connsiteX11" fmla="*/ 55418 w 792480"/>
              <a:gd name="connsiteY11" fmla="*/ 510456 h 754296"/>
              <a:gd name="connsiteX12" fmla="*/ 33251 w 792480"/>
              <a:gd name="connsiteY12" fmla="*/ 477205 h 754296"/>
              <a:gd name="connsiteX13" fmla="*/ 16625 w 792480"/>
              <a:gd name="connsiteY13" fmla="*/ 466122 h 754296"/>
              <a:gd name="connsiteX14" fmla="*/ 0 w 792480"/>
              <a:gd name="connsiteY14" fmla="*/ 432871 h 754296"/>
              <a:gd name="connsiteX15" fmla="*/ 5542 w 792480"/>
              <a:gd name="connsiteY15" fmla="*/ 416245 h 754296"/>
              <a:gd name="connsiteX16" fmla="*/ 0 w 792480"/>
              <a:gd name="connsiteY16" fmla="*/ 399620 h 754296"/>
              <a:gd name="connsiteX17" fmla="*/ 5542 w 792480"/>
              <a:gd name="connsiteY17" fmla="*/ 371911 h 754296"/>
              <a:gd name="connsiteX18" fmla="*/ 11083 w 792480"/>
              <a:gd name="connsiteY18" fmla="*/ 338660 h 754296"/>
              <a:gd name="connsiteX19" fmla="*/ 33251 w 792480"/>
              <a:gd name="connsiteY19" fmla="*/ 283242 h 754296"/>
              <a:gd name="connsiteX20" fmla="*/ 38793 w 792480"/>
              <a:gd name="connsiteY20" fmla="*/ 266616 h 754296"/>
              <a:gd name="connsiteX21" fmla="*/ 60960 w 792480"/>
              <a:gd name="connsiteY21" fmla="*/ 227823 h 754296"/>
              <a:gd name="connsiteX22" fmla="*/ 83127 w 792480"/>
              <a:gd name="connsiteY22" fmla="*/ 189031 h 754296"/>
              <a:gd name="connsiteX23" fmla="*/ 121920 w 792480"/>
              <a:gd name="connsiteY23" fmla="*/ 161322 h 754296"/>
              <a:gd name="connsiteX24" fmla="*/ 138545 w 792480"/>
              <a:gd name="connsiteY24" fmla="*/ 144696 h 754296"/>
              <a:gd name="connsiteX25" fmla="*/ 160713 w 792480"/>
              <a:gd name="connsiteY25" fmla="*/ 139154 h 754296"/>
              <a:gd name="connsiteX26" fmla="*/ 221673 w 792480"/>
              <a:gd name="connsiteY26" fmla="*/ 122529 h 754296"/>
              <a:gd name="connsiteX27" fmla="*/ 282633 w 792480"/>
              <a:gd name="connsiteY27" fmla="*/ 116987 h 754296"/>
              <a:gd name="connsiteX28" fmla="*/ 410094 w 792480"/>
              <a:gd name="connsiteY28" fmla="*/ 122529 h 754296"/>
              <a:gd name="connsiteX29" fmla="*/ 437803 w 792480"/>
              <a:gd name="connsiteY29" fmla="*/ 128071 h 754296"/>
              <a:gd name="connsiteX30" fmla="*/ 520931 w 792480"/>
              <a:gd name="connsiteY30" fmla="*/ 139154 h 754296"/>
              <a:gd name="connsiteX31" fmla="*/ 570807 w 792480"/>
              <a:gd name="connsiteY31" fmla="*/ 122529 h 754296"/>
              <a:gd name="connsiteX32" fmla="*/ 587433 w 792480"/>
              <a:gd name="connsiteY32" fmla="*/ 116987 h 754296"/>
              <a:gd name="connsiteX33" fmla="*/ 604058 w 792480"/>
              <a:gd name="connsiteY33" fmla="*/ 111445 h 754296"/>
              <a:gd name="connsiteX34" fmla="*/ 631767 w 792480"/>
              <a:gd name="connsiteY34" fmla="*/ 105903 h 754296"/>
              <a:gd name="connsiteX35" fmla="*/ 698269 w 792480"/>
              <a:gd name="connsiteY35" fmla="*/ 72652 h 754296"/>
              <a:gd name="connsiteX36" fmla="*/ 731520 w 792480"/>
              <a:gd name="connsiteY36" fmla="*/ 39402 h 754296"/>
              <a:gd name="connsiteX37" fmla="*/ 748145 w 792480"/>
              <a:gd name="connsiteY37" fmla="*/ 28318 h 754296"/>
              <a:gd name="connsiteX38" fmla="*/ 781396 w 792480"/>
              <a:gd name="connsiteY38" fmla="*/ 609 h 754296"/>
              <a:gd name="connsiteX39" fmla="*/ 792480 w 792480"/>
              <a:gd name="connsiteY39" fmla="*/ 609 h 754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792480" h="754296">
                <a:moveTo>
                  <a:pt x="670560" y="754296"/>
                </a:moveTo>
                <a:cubicBezTo>
                  <a:pt x="633614" y="713656"/>
                  <a:pt x="601424" y="668120"/>
                  <a:pt x="559723" y="632376"/>
                </a:cubicBezTo>
                <a:cubicBezTo>
                  <a:pt x="548157" y="622463"/>
                  <a:pt x="530259" y="624596"/>
                  <a:pt x="515389" y="621292"/>
                </a:cubicBezTo>
                <a:cubicBezTo>
                  <a:pt x="385036" y="592325"/>
                  <a:pt x="516678" y="622659"/>
                  <a:pt x="426720" y="604667"/>
                </a:cubicBezTo>
                <a:cubicBezTo>
                  <a:pt x="419251" y="603173"/>
                  <a:pt x="411942" y="600972"/>
                  <a:pt x="404553" y="599125"/>
                </a:cubicBezTo>
                <a:cubicBezTo>
                  <a:pt x="397164" y="600972"/>
                  <a:pt x="390002" y="604667"/>
                  <a:pt x="382385" y="604667"/>
                </a:cubicBezTo>
                <a:cubicBezTo>
                  <a:pt x="289553" y="604667"/>
                  <a:pt x="279784" y="602233"/>
                  <a:pt x="210589" y="593583"/>
                </a:cubicBezTo>
                <a:lnTo>
                  <a:pt x="160713" y="576958"/>
                </a:lnTo>
                <a:cubicBezTo>
                  <a:pt x="143511" y="571224"/>
                  <a:pt x="139043" y="570606"/>
                  <a:pt x="121920" y="560332"/>
                </a:cubicBezTo>
                <a:cubicBezTo>
                  <a:pt x="110497" y="553478"/>
                  <a:pt x="99753" y="545554"/>
                  <a:pt x="88669" y="538165"/>
                </a:cubicBezTo>
                <a:cubicBezTo>
                  <a:pt x="83127" y="534471"/>
                  <a:pt x="76753" y="531792"/>
                  <a:pt x="72043" y="527082"/>
                </a:cubicBezTo>
                <a:cubicBezTo>
                  <a:pt x="66501" y="521540"/>
                  <a:pt x="60230" y="516642"/>
                  <a:pt x="55418" y="510456"/>
                </a:cubicBezTo>
                <a:cubicBezTo>
                  <a:pt x="47240" y="499941"/>
                  <a:pt x="44335" y="484594"/>
                  <a:pt x="33251" y="477205"/>
                </a:cubicBezTo>
                <a:lnTo>
                  <a:pt x="16625" y="466122"/>
                </a:lnTo>
                <a:cubicBezTo>
                  <a:pt x="11023" y="457718"/>
                  <a:pt x="0" y="444341"/>
                  <a:pt x="0" y="432871"/>
                </a:cubicBezTo>
                <a:cubicBezTo>
                  <a:pt x="0" y="427029"/>
                  <a:pt x="3695" y="421787"/>
                  <a:pt x="5542" y="416245"/>
                </a:cubicBezTo>
                <a:cubicBezTo>
                  <a:pt x="3695" y="410703"/>
                  <a:pt x="0" y="405461"/>
                  <a:pt x="0" y="399620"/>
                </a:cubicBezTo>
                <a:cubicBezTo>
                  <a:pt x="0" y="390201"/>
                  <a:pt x="3857" y="381178"/>
                  <a:pt x="5542" y="371911"/>
                </a:cubicBezTo>
                <a:cubicBezTo>
                  <a:pt x="7552" y="360856"/>
                  <a:pt x="8358" y="349561"/>
                  <a:pt x="11083" y="338660"/>
                </a:cubicBezTo>
                <a:cubicBezTo>
                  <a:pt x="21174" y="298296"/>
                  <a:pt x="19492" y="315346"/>
                  <a:pt x="33251" y="283242"/>
                </a:cubicBezTo>
                <a:cubicBezTo>
                  <a:pt x="35552" y="277873"/>
                  <a:pt x="36492" y="271985"/>
                  <a:pt x="38793" y="266616"/>
                </a:cubicBezTo>
                <a:cubicBezTo>
                  <a:pt x="53148" y="233119"/>
                  <a:pt x="45057" y="255654"/>
                  <a:pt x="60960" y="227823"/>
                </a:cubicBezTo>
                <a:cubicBezTo>
                  <a:pt x="66758" y="217676"/>
                  <a:pt x="74123" y="198035"/>
                  <a:pt x="83127" y="189031"/>
                </a:cubicBezTo>
                <a:cubicBezTo>
                  <a:pt x="103110" y="169048"/>
                  <a:pt x="103026" y="177067"/>
                  <a:pt x="121920" y="161322"/>
                </a:cubicBezTo>
                <a:cubicBezTo>
                  <a:pt x="127941" y="156305"/>
                  <a:pt x="131740" y="148584"/>
                  <a:pt x="138545" y="144696"/>
                </a:cubicBezTo>
                <a:cubicBezTo>
                  <a:pt x="145158" y="140917"/>
                  <a:pt x="153389" y="141247"/>
                  <a:pt x="160713" y="139154"/>
                </a:cubicBezTo>
                <a:cubicBezTo>
                  <a:pt x="183731" y="132577"/>
                  <a:pt x="192685" y="125164"/>
                  <a:pt x="221673" y="122529"/>
                </a:cubicBezTo>
                <a:lnTo>
                  <a:pt x="282633" y="116987"/>
                </a:lnTo>
                <a:cubicBezTo>
                  <a:pt x="325120" y="118834"/>
                  <a:pt x="367675" y="119499"/>
                  <a:pt x="410094" y="122529"/>
                </a:cubicBezTo>
                <a:cubicBezTo>
                  <a:pt x="419489" y="123200"/>
                  <a:pt x="428478" y="126739"/>
                  <a:pt x="437803" y="128071"/>
                </a:cubicBezTo>
                <a:cubicBezTo>
                  <a:pt x="580214" y="148414"/>
                  <a:pt x="416524" y="121752"/>
                  <a:pt x="520931" y="139154"/>
                </a:cubicBezTo>
                <a:lnTo>
                  <a:pt x="570807" y="122529"/>
                </a:lnTo>
                <a:lnTo>
                  <a:pt x="587433" y="116987"/>
                </a:lnTo>
                <a:cubicBezTo>
                  <a:pt x="592975" y="115140"/>
                  <a:pt x="598330" y="112591"/>
                  <a:pt x="604058" y="111445"/>
                </a:cubicBezTo>
                <a:cubicBezTo>
                  <a:pt x="613294" y="109598"/>
                  <a:pt x="622680" y="108381"/>
                  <a:pt x="631767" y="105903"/>
                </a:cubicBezTo>
                <a:cubicBezTo>
                  <a:pt x="656560" y="99141"/>
                  <a:pt x="679350" y="91571"/>
                  <a:pt x="698269" y="72652"/>
                </a:cubicBezTo>
                <a:cubicBezTo>
                  <a:pt x="709353" y="61569"/>
                  <a:pt x="718478" y="48097"/>
                  <a:pt x="731520" y="39402"/>
                </a:cubicBezTo>
                <a:cubicBezTo>
                  <a:pt x="737062" y="35707"/>
                  <a:pt x="743028" y="32582"/>
                  <a:pt x="748145" y="28318"/>
                </a:cubicBezTo>
                <a:cubicBezTo>
                  <a:pt x="760924" y="17668"/>
                  <a:pt x="765521" y="6959"/>
                  <a:pt x="781396" y="609"/>
                </a:cubicBezTo>
                <a:cubicBezTo>
                  <a:pt x="784826" y="-763"/>
                  <a:pt x="788785" y="609"/>
                  <a:pt x="792480" y="609"/>
                </a:cubicBezTo>
              </a:path>
            </a:pathLst>
          </a:custGeom>
          <a:noFill/>
          <a:ln w="254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6374923" y="3519055"/>
            <a:ext cx="2162726" cy="1446414"/>
          </a:xfrm>
          <a:custGeom>
            <a:avLst/>
            <a:gdLst>
              <a:gd name="connsiteX0" fmla="*/ 2131768 w 2162726"/>
              <a:gd name="connsiteY0" fmla="*/ 0 h 1446414"/>
              <a:gd name="connsiteX1" fmla="*/ 2159477 w 2162726"/>
              <a:gd name="connsiteY1" fmla="*/ 155170 h 1446414"/>
              <a:gd name="connsiteX2" fmla="*/ 2054182 w 2162726"/>
              <a:gd name="connsiteY2" fmla="*/ 293716 h 1446414"/>
              <a:gd name="connsiteX3" fmla="*/ 2026473 w 2162726"/>
              <a:gd name="connsiteY3" fmla="*/ 299258 h 1446414"/>
              <a:gd name="connsiteX4" fmla="*/ 1993222 w 2162726"/>
              <a:gd name="connsiteY4" fmla="*/ 304800 h 1446414"/>
              <a:gd name="connsiteX5" fmla="*/ 1926721 w 2162726"/>
              <a:gd name="connsiteY5" fmla="*/ 315883 h 1446414"/>
              <a:gd name="connsiteX6" fmla="*/ 1810342 w 2162726"/>
              <a:gd name="connsiteY6" fmla="*/ 321425 h 1446414"/>
              <a:gd name="connsiteX7" fmla="*/ 1306037 w 2162726"/>
              <a:gd name="connsiteY7" fmla="*/ 315883 h 1446414"/>
              <a:gd name="connsiteX8" fmla="*/ 1267244 w 2162726"/>
              <a:gd name="connsiteY8" fmla="*/ 310341 h 1446414"/>
              <a:gd name="connsiteX9" fmla="*/ 1123157 w 2162726"/>
              <a:gd name="connsiteY9" fmla="*/ 304800 h 1446414"/>
              <a:gd name="connsiteX10" fmla="*/ 973528 w 2162726"/>
              <a:gd name="connsiteY10" fmla="*/ 293716 h 1446414"/>
              <a:gd name="connsiteX11" fmla="*/ 751855 w 2162726"/>
              <a:gd name="connsiteY11" fmla="*/ 288174 h 1446414"/>
              <a:gd name="connsiteX12" fmla="*/ 618852 w 2162726"/>
              <a:gd name="connsiteY12" fmla="*/ 293716 h 1446414"/>
              <a:gd name="connsiteX13" fmla="*/ 552350 w 2162726"/>
              <a:gd name="connsiteY13" fmla="*/ 304800 h 1446414"/>
              <a:gd name="connsiteX14" fmla="*/ 435972 w 2162726"/>
              <a:gd name="connsiteY14" fmla="*/ 315883 h 1446414"/>
              <a:gd name="connsiteX15" fmla="*/ 402721 w 2162726"/>
              <a:gd name="connsiteY15" fmla="*/ 326967 h 1446414"/>
              <a:gd name="connsiteX16" fmla="*/ 386095 w 2162726"/>
              <a:gd name="connsiteY16" fmla="*/ 332509 h 1446414"/>
              <a:gd name="connsiteX17" fmla="*/ 352844 w 2162726"/>
              <a:gd name="connsiteY17" fmla="*/ 349134 h 1446414"/>
              <a:gd name="connsiteX18" fmla="*/ 325135 w 2162726"/>
              <a:gd name="connsiteY18" fmla="*/ 365760 h 1446414"/>
              <a:gd name="connsiteX19" fmla="*/ 297426 w 2162726"/>
              <a:gd name="connsiteY19" fmla="*/ 376843 h 1446414"/>
              <a:gd name="connsiteX20" fmla="*/ 242008 w 2162726"/>
              <a:gd name="connsiteY20" fmla="*/ 415636 h 1446414"/>
              <a:gd name="connsiteX21" fmla="*/ 147797 w 2162726"/>
              <a:gd name="connsiteY21" fmla="*/ 476596 h 1446414"/>
              <a:gd name="connsiteX22" fmla="*/ 103462 w 2162726"/>
              <a:gd name="connsiteY22" fmla="*/ 520930 h 1446414"/>
              <a:gd name="connsiteX23" fmla="*/ 92379 w 2162726"/>
              <a:gd name="connsiteY23" fmla="*/ 537556 h 1446414"/>
              <a:gd name="connsiteX24" fmla="*/ 64670 w 2162726"/>
              <a:gd name="connsiteY24" fmla="*/ 576349 h 1446414"/>
              <a:gd name="connsiteX25" fmla="*/ 53586 w 2162726"/>
              <a:gd name="connsiteY25" fmla="*/ 598516 h 1446414"/>
              <a:gd name="connsiteX26" fmla="*/ 36961 w 2162726"/>
              <a:gd name="connsiteY26" fmla="*/ 626225 h 1446414"/>
              <a:gd name="connsiteX27" fmla="*/ 20335 w 2162726"/>
              <a:gd name="connsiteY27" fmla="*/ 692727 h 1446414"/>
              <a:gd name="connsiteX28" fmla="*/ 9252 w 2162726"/>
              <a:gd name="connsiteY28" fmla="*/ 731520 h 1446414"/>
              <a:gd name="connsiteX29" fmla="*/ 9252 w 2162726"/>
              <a:gd name="connsiteY29" fmla="*/ 1036320 h 1446414"/>
              <a:gd name="connsiteX30" fmla="*/ 20335 w 2162726"/>
              <a:gd name="connsiteY30" fmla="*/ 1202574 h 1446414"/>
              <a:gd name="connsiteX31" fmla="*/ 36961 w 2162726"/>
              <a:gd name="connsiteY31" fmla="*/ 1263534 h 1446414"/>
              <a:gd name="connsiteX32" fmla="*/ 42502 w 2162726"/>
              <a:gd name="connsiteY32" fmla="*/ 1291243 h 1446414"/>
              <a:gd name="connsiteX33" fmla="*/ 59128 w 2162726"/>
              <a:gd name="connsiteY33" fmla="*/ 1313410 h 1446414"/>
              <a:gd name="connsiteX34" fmla="*/ 81295 w 2162726"/>
              <a:gd name="connsiteY34" fmla="*/ 1357745 h 1446414"/>
              <a:gd name="connsiteX35" fmla="*/ 86837 w 2162726"/>
              <a:gd name="connsiteY35" fmla="*/ 1374370 h 1446414"/>
              <a:gd name="connsiteX36" fmla="*/ 109004 w 2162726"/>
              <a:gd name="connsiteY36" fmla="*/ 1390996 h 1446414"/>
              <a:gd name="connsiteX37" fmla="*/ 169964 w 2162726"/>
              <a:gd name="connsiteY37" fmla="*/ 1413163 h 1446414"/>
              <a:gd name="connsiteX38" fmla="*/ 225382 w 2162726"/>
              <a:gd name="connsiteY38" fmla="*/ 1424247 h 1446414"/>
              <a:gd name="connsiteX39" fmla="*/ 297426 w 2162726"/>
              <a:gd name="connsiteY39" fmla="*/ 1424247 h 1446414"/>
              <a:gd name="connsiteX40" fmla="*/ 319593 w 2162726"/>
              <a:gd name="connsiteY40" fmla="*/ 1429789 h 1446414"/>
              <a:gd name="connsiteX41" fmla="*/ 319593 w 2162726"/>
              <a:gd name="connsiteY41" fmla="*/ 1446414 h 1446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162726" h="1446414">
                <a:moveTo>
                  <a:pt x="2131768" y="0"/>
                </a:moveTo>
                <a:cubicBezTo>
                  <a:pt x="2141004" y="51723"/>
                  <a:pt x="2172896" y="104371"/>
                  <a:pt x="2159477" y="155170"/>
                </a:cubicBezTo>
                <a:cubicBezTo>
                  <a:pt x="2144663" y="211252"/>
                  <a:pt x="2093526" y="251093"/>
                  <a:pt x="2054182" y="293716"/>
                </a:cubicBezTo>
                <a:cubicBezTo>
                  <a:pt x="2047793" y="300637"/>
                  <a:pt x="2035740" y="297573"/>
                  <a:pt x="2026473" y="299258"/>
                </a:cubicBezTo>
                <a:cubicBezTo>
                  <a:pt x="2015418" y="301268"/>
                  <a:pt x="2004277" y="302790"/>
                  <a:pt x="1993222" y="304800"/>
                </a:cubicBezTo>
                <a:cubicBezTo>
                  <a:pt x="1968493" y="309296"/>
                  <a:pt x="1952944" y="314010"/>
                  <a:pt x="1926721" y="315883"/>
                </a:cubicBezTo>
                <a:cubicBezTo>
                  <a:pt x="1887983" y="318650"/>
                  <a:pt x="1849135" y="319578"/>
                  <a:pt x="1810342" y="321425"/>
                </a:cubicBezTo>
                <a:lnTo>
                  <a:pt x="1306037" y="315883"/>
                </a:lnTo>
                <a:cubicBezTo>
                  <a:pt x="1292977" y="315616"/>
                  <a:pt x="1280282" y="311131"/>
                  <a:pt x="1267244" y="310341"/>
                </a:cubicBezTo>
                <a:cubicBezTo>
                  <a:pt x="1219268" y="307434"/>
                  <a:pt x="1171145" y="307516"/>
                  <a:pt x="1123157" y="304800"/>
                </a:cubicBezTo>
                <a:cubicBezTo>
                  <a:pt x="1073224" y="301974"/>
                  <a:pt x="1023525" y="294966"/>
                  <a:pt x="973528" y="293716"/>
                </a:cubicBezTo>
                <a:lnTo>
                  <a:pt x="751855" y="288174"/>
                </a:lnTo>
                <a:cubicBezTo>
                  <a:pt x="707521" y="290021"/>
                  <a:pt x="663072" y="290031"/>
                  <a:pt x="618852" y="293716"/>
                </a:cubicBezTo>
                <a:cubicBezTo>
                  <a:pt x="596457" y="295582"/>
                  <a:pt x="574746" y="302934"/>
                  <a:pt x="552350" y="304800"/>
                </a:cubicBezTo>
                <a:cubicBezTo>
                  <a:pt x="469178" y="311730"/>
                  <a:pt x="507956" y="307884"/>
                  <a:pt x="435972" y="315883"/>
                </a:cubicBezTo>
                <a:lnTo>
                  <a:pt x="402721" y="326967"/>
                </a:lnTo>
                <a:cubicBezTo>
                  <a:pt x="397179" y="328814"/>
                  <a:pt x="390956" y="329269"/>
                  <a:pt x="386095" y="332509"/>
                </a:cubicBezTo>
                <a:cubicBezTo>
                  <a:pt x="338444" y="364276"/>
                  <a:pt x="398739" y="326186"/>
                  <a:pt x="352844" y="349134"/>
                </a:cubicBezTo>
                <a:cubicBezTo>
                  <a:pt x="343210" y="353951"/>
                  <a:pt x="334769" y="360943"/>
                  <a:pt x="325135" y="365760"/>
                </a:cubicBezTo>
                <a:cubicBezTo>
                  <a:pt x="316237" y="370209"/>
                  <a:pt x="306159" y="372080"/>
                  <a:pt x="297426" y="376843"/>
                </a:cubicBezTo>
                <a:cubicBezTo>
                  <a:pt x="236315" y="410175"/>
                  <a:pt x="288820" y="386828"/>
                  <a:pt x="242008" y="415636"/>
                </a:cubicBezTo>
                <a:cubicBezTo>
                  <a:pt x="205563" y="438064"/>
                  <a:pt x="178617" y="445777"/>
                  <a:pt x="147797" y="476596"/>
                </a:cubicBezTo>
                <a:cubicBezTo>
                  <a:pt x="133019" y="491374"/>
                  <a:pt x="115054" y="503540"/>
                  <a:pt x="103462" y="520930"/>
                </a:cubicBezTo>
                <a:cubicBezTo>
                  <a:pt x="99768" y="526472"/>
                  <a:pt x="96250" y="532136"/>
                  <a:pt x="92379" y="537556"/>
                </a:cubicBezTo>
                <a:cubicBezTo>
                  <a:pt x="83870" y="549469"/>
                  <a:pt x="72141" y="563274"/>
                  <a:pt x="64670" y="576349"/>
                </a:cubicBezTo>
                <a:cubicBezTo>
                  <a:pt x="60571" y="583522"/>
                  <a:pt x="57598" y="591294"/>
                  <a:pt x="53586" y="598516"/>
                </a:cubicBezTo>
                <a:cubicBezTo>
                  <a:pt x="48355" y="607932"/>
                  <a:pt x="41418" y="616419"/>
                  <a:pt x="36961" y="626225"/>
                </a:cubicBezTo>
                <a:cubicBezTo>
                  <a:pt x="23734" y="655324"/>
                  <a:pt x="26441" y="662197"/>
                  <a:pt x="20335" y="692727"/>
                </a:cubicBezTo>
                <a:cubicBezTo>
                  <a:pt x="16857" y="710117"/>
                  <a:pt x="14531" y="715679"/>
                  <a:pt x="9252" y="731520"/>
                </a:cubicBezTo>
                <a:cubicBezTo>
                  <a:pt x="-6668" y="858872"/>
                  <a:pt x="1095" y="779351"/>
                  <a:pt x="9252" y="1036320"/>
                </a:cubicBezTo>
                <a:cubicBezTo>
                  <a:pt x="9409" y="1041262"/>
                  <a:pt x="18813" y="1191411"/>
                  <a:pt x="20335" y="1202574"/>
                </a:cubicBezTo>
                <a:cubicBezTo>
                  <a:pt x="28442" y="1262026"/>
                  <a:pt x="28286" y="1228834"/>
                  <a:pt x="36961" y="1263534"/>
                </a:cubicBezTo>
                <a:cubicBezTo>
                  <a:pt x="39245" y="1272672"/>
                  <a:pt x="38677" y="1282636"/>
                  <a:pt x="42502" y="1291243"/>
                </a:cubicBezTo>
                <a:cubicBezTo>
                  <a:pt x="46253" y="1299683"/>
                  <a:pt x="54474" y="1305432"/>
                  <a:pt x="59128" y="1313410"/>
                </a:cubicBezTo>
                <a:cubicBezTo>
                  <a:pt x="67453" y="1327682"/>
                  <a:pt x="76070" y="1342070"/>
                  <a:pt x="81295" y="1357745"/>
                </a:cubicBezTo>
                <a:cubicBezTo>
                  <a:pt x="83142" y="1363287"/>
                  <a:pt x="83097" y="1369882"/>
                  <a:pt x="86837" y="1374370"/>
                </a:cubicBezTo>
                <a:cubicBezTo>
                  <a:pt x="92750" y="1381466"/>
                  <a:pt x="101488" y="1385627"/>
                  <a:pt x="109004" y="1390996"/>
                </a:cubicBezTo>
                <a:cubicBezTo>
                  <a:pt x="135298" y="1409778"/>
                  <a:pt x="126043" y="1402183"/>
                  <a:pt x="169964" y="1413163"/>
                </a:cubicBezTo>
                <a:cubicBezTo>
                  <a:pt x="203036" y="1421431"/>
                  <a:pt x="184614" y="1417452"/>
                  <a:pt x="225382" y="1424247"/>
                </a:cubicBezTo>
                <a:cubicBezTo>
                  <a:pt x="266717" y="1417358"/>
                  <a:pt x="253090" y="1416186"/>
                  <a:pt x="297426" y="1424247"/>
                </a:cubicBezTo>
                <a:cubicBezTo>
                  <a:pt x="304920" y="1425610"/>
                  <a:pt x="314207" y="1424403"/>
                  <a:pt x="319593" y="1429789"/>
                </a:cubicBezTo>
                <a:lnTo>
                  <a:pt x="319593" y="1446414"/>
                </a:lnTo>
              </a:path>
            </a:pathLst>
          </a:custGeom>
          <a:noFill/>
          <a:ln w="254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FF0000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0FC920-4255-4811-BD65-7524650301FF}"/>
              </a:ext>
            </a:extLst>
          </p:cNvPr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</p:spTree>
    <p:extLst>
      <p:ext uri="{BB962C8B-B14F-4D97-AF65-F5344CB8AC3E}">
        <p14:creationId xmlns:p14="http://schemas.microsoft.com/office/powerpoint/2010/main" val="1427567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and Stack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81EA0-853E-49CA-90F9-AA480C9478A3}" type="slidenum">
              <a:rPr lang="en-US" smtClean="0"/>
              <a:t>18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48640" y="1645920"/>
            <a:ext cx="4572000" cy="512064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a[],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size)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a2;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a2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(size*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(a2 == NULL)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NULL;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size;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a2[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a[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.. do stuff with the array 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246909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arraycopy.c</a:t>
            </a:r>
            <a:endParaRPr lang="en-US" sz="20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035040" y="1280160"/>
            <a:ext cx="2926080" cy="5212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>
              <a:lnSpc>
                <a:spcPct val="100000"/>
              </a:lnSpc>
            </a:pPr>
            <a:endParaRPr lang="en-US" b="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035040" y="1280160"/>
            <a:ext cx="2926080" cy="457200"/>
          </a:xfrm>
          <a:prstGeom prst="rect">
            <a:avLst/>
          </a:prstGeom>
          <a:solidFill>
            <a:srgbClr val="CC0066">
              <a:alpha val="6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OS kernel [protected]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6035040" y="173736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035040" y="4754880"/>
            <a:ext cx="2926080" cy="73152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Heap (</a:t>
            </a:r>
            <a:r>
              <a:rPr lang="en-US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malloc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/free)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6035040" y="548640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Read/Write Segment</a:t>
            </a:r>
            <a:endParaRPr lang="en-US" i="1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035040" y="5852160"/>
            <a:ext cx="2926080" cy="54864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Read-Only Segment</a:t>
            </a:r>
            <a:b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(</a:t>
            </a: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</a:t>
            </a: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copy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)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7406640" y="438912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>
            <a:off x="7589520" y="374904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52" name="Group 51"/>
          <p:cNvGrpSpPr/>
          <p:nvPr/>
        </p:nvGrpSpPr>
        <p:grpSpPr>
          <a:xfrm>
            <a:off x="6766560" y="4846320"/>
            <a:ext cx="1463040" cy="274320"/>
            <a:chOff x="7315200" y="914400"/>
            <a:chExt cx="1463040" cy="274320"/>
          </a:xfrm>
        </p:grpSpPr>
        <p:sp>
          <p:nvSpPr>
            <p:cNvPr id="54" name="Rectangle 53"/>
            <p:cNvSpPr/>
            <p:nvPr/>
          </p:nvSpPr>
          <p:spPr bwMode="auto">
            <a:xfrm>
              <a:off x="731520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768096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804672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841248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cxnSp>
        <p:nvCxnSpPr>
          <p:cNvPr id="53" name="Straight Arrow Connector 52"/>
          <p:cNvCxnSpPr/>
          <p:nvPr/>
        </p:nvCxnSpPr>
        <p:spPr bwMode="auto">
          <a:xfrm flipV="1">
            <a:off x="182880" y="3813048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84" name="Straight Arrow Connector 83"/>
          <p:cNvCxnSpPr/>
          <p:nvPr/>
        </p:nvCxnSpPr>
        <p:spPr bwMode="auto">
          <a:xfrm>
            <a:off x="7772400" y="219456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85" name="Rectangle 84"/>
          <p:cNvSpPr/>
          <p:nvPr/>
        </p:nvSpPr>
        <p:spPr bwMode="auto">
          <a:xfrm>
            <a:off x="6035040" y="2103120"/>
            <a:ext cx="2926080" cy="8229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</a:p>
        </p:txBody>
      </p:sp>
      <p:grpSp>
        <p:nvGrpSpPr>
          <p:cNvPr id="86" name="Group 85"/>
          <p:cNvGrpSpPr/>
          <p:nvPr/>
        </p:nvGrpSpPr>
        <p:grpSpPr>
          <a:xfrm>
            <a:off x="6766560" y="2560320"/>
            <a:ext cx="1097280" cy="274320"/>
            <a:chOff x="2560320" y="1828800"/>
            <a:chExt cx="1097280" cy="274320"/>
          </a:xfrm>
        </p:grpSpPr>
        <p:sp>
          <p:nvSpPr>
            <p:cNvPr id="87" name="Rectangle 86"/>
            <p:cNvSpPr/>
            <p:nvPr/>
          </p:nvSpPr>
          <p:spPr bwMode="auto">
            <a:xfrm>
              <a:off x="2560320" y="1828800"/>
              <a:ext cx="73152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ncopy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88" name="Rectangle 87"/>
            <p:cNvSpPr/>
            <p:nvPr/>
          </p:nvSpPr>
          <p:spPr bwMode="auto">
            <a:xfrm>
              <a:off x="3291840" y="18288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89" name="Rectangle 88"/>
          <p:cNvSpPr/>
          <p:nvPr/>
        </p:nvSpPr>
        <p:spPr bwMode="auto">
          <a:xfrm>
            <a:off x="6035040" y="2926080"/>
            <a:ext cx="2926080" cy="8229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copy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6766560" y="3017520"/>
            <a:ext cx="731520" cy="274320"/>
            <a:chOff x="2834640" y="1828800"/>
            <a:chExt cx="731520" cy="274320"/>
          </a:xfrm>
        </p:grpSpPr>
        <p:sp>
          <p:nvSpPr>
            <p:cNvPr id="91" name="Rectangle 90"/>
            <p:cNvSpPr/>
            <p:nvPr/>
          </p:nvSpPr>
          <p:spPr bwMode="auto">
            <a:xfrm>
              <a:off x="2834640" y="1828800"/>
              <a:ext cx="36576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a</a:t>
              </a:r>
            </a:p>
          </p:txBody>
        </p:sp>
        <p:sp>
          <p:nvSpPr>
            <p:cNvPr id="92" name="Rectangle 91"/>
            <p:cNvSpPr/>
            <p:nvPr/>
          </p:nvSpPr>
          <p:spPr bwMode="auto">
            <a:xfrm>
              <a:off x="3200400" y="18288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7863840" y="3017520"/>
            <a:ext cx="997527" cy="274320"/>
            <a:chOff x="2651760" y="1828800"/>
            <a:chExt cx="997527" cy="274320"/>
          </a:xfrm>
        </p:grpSpPr>
        <p:sp>
          <p:nvSpPr>
            <p:cNvPr id="94" name="Rectangle 93"/>
            <p:cNvSpPr/>
            <p:nvPr/>
          </p:nvSpPr>
          <p:spPr bwMode="auto">
            <a:xfrm>
              <a:off x="2651760" y="1828800"/>
              <a:ext cx="64008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size</a:t>
              </a: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3291840" y="1828800"/>
              <a:ext cx="357447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4</a:t>
              </a: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6766560" y="2194560"/>
            <a:ext cx="2103120" cy="274320"/>
            <a:chOff x="6675120" y="914400"/>
            <a:chExt cx="2103120" cy="274320"/>
          </a:xfrm>
        </p:grpSpPr>
        <p:sp>
          <p:nvSpPr>
            <p:cNvPr id="97" name="Rectangle 96"/>
            <p:cNvSpPr/>
            <p:nvPr/>
          </p:nvSpPr>
          <p:spPr bwMode="auto">
            <a:xfrm>
              <a:off x="6675120" y="914400"/>
              <a:ext cx="64008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nums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98" name="Rectangle 97"/>
            <p:cNvSpPr/>
            <p:nvPr/>
          </p:nvSpPr>
          <p:spPr bwMode="auto">
            <a:xfrm>
              <a:off x="731520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99" name="Rectangle 98"/>
            <p:cNvSpPr/>
            <p:nvPr/>
          </p:nvSpPr>
          <p:spPr bwMode="auto">
            <a:xfrm>
              <a:off x="768096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100" name="Rectangle 99"/>
            <p:cNvSpPr/>
            <p:nvPr/>
          </p:nvSpPr>
          <p:spPr bwMode="auto">
            <a:xfrm>
              <a:off x="804672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3</a:t>
              </a: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841248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4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6766560" y="3374322"/>
            <a:ext cx="723207" cy="274320"/>
            <a:chOff x="2926080" y="1828800"/>
            <a:chExt cx="723207" cy="274320"/>
          </a:xfrm>
        </p:grpSpPr>
        <p:sp>
          <p:nvSpPr>
            <p:cNvPr id="103" name="Rectangle 102"/>
            <p:cNvSpPr/>
            <p:nvPr/>
          </p:nvSpPr>
          <p:spPr bwMode="auto">
            <a:xfrm>
              <a:off x="2926080" y="1828800"/>
              <a:ext cx="36576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i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104" name="Rectangle 103"/>
            <p:cNvSpPr/>
            <p:nvPr/>
          </p:nvSpPr>
          <p:spPr bwMode="auto">
            <a:xfrm>
              <a:off x="3291840" y="1828800"/>
              <a:ext cx="357447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0</a:t>
              </a:r>
            </a:p>
          </p:txBody>
        </p:sp>
      </p:grpSp>
      <p:grpSp>
        <p:nvGrpSpPr>
          <p:cNvPr id="105" name="Group 104"/>
          <p:cNvGrpSpPr/>
          <p:nvPr/>
        </p:nvGrpSpPr>
        <p:grpSpPr>
          <a:xfrm>
            <a:off x="7863840" y="3383280"/>
            <a:ext cx="814647" cy="274320"/>
            <a:chOff x="2651760" y="1828800"/>
            <a:chExt cx="814647" cy="274320"/>
          </a:xfrm>
        </p:grpSpPr>
        <p:sp>
          <p:nvSpPr>
            <p:cNvPr id="106" name="Rectangle 105"/>
            <p:cNvSpPr/>
            <p:nvPr/>
          </p:nvSpPr>
          <p:spPr bwMode="auto">
            <a:xfrm>
              <a:off x="2651760" y="1828800"/>
              <a:ext cx="45720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a2</a:t>
              </a:r>
            </a:p>
          </p:txBody>
        </p:sp>
        <p:sp>
          <p:nvSpPr>
            <p:cNvPr id="107" name="Rectangle 106"/>
            <p:cNvSpPr/>
            <p:nvPr/>
          </p:nvSpPr>
          <p:spPr bwMode="auto">
            <a:xfrm>
              <a:off x="3108960" y="1828800"/>
              <a:ext cx="357447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108" name="Freeform 107"/>
          <p:cNvSpPr/>
          <p:nvPr/>
        </p:nvSpPr>
        <p:spPr bwMode="auto">
          <a:xfrm>
            <a:off x="6638544" y="2404872"/>
            <a:ext cx="792480" cy="754296"/>
          </a:xfrm>
          <a:custGeom>
            <a:avLst/>
            <a:gdLst>
              <a:gd name="connsiteX0" fmla="*/ 670560 w 792480"/>
              <a:gd name="connsiteY0" fmla="*/ 754296 h 754296"/>
              <a:gd name="connsiteX1" fmla="*/ 559723 w 792480"/>
              <a:gd name="connsiteY1" fmla="*/ 632376 h 754296"/>
              <a:gd name="connsiteX2" fmla="*/ 515389 w 792480"/>
              <a:gd name="connsiteY2" fmla="*/ 621292 h 754296"/>
              <a:gd name="connsiteX3" fmla="*/ 426720 w 792480"/>
              <a:gd name="connsiteY3" fmla="*/ 604667 h 754296"/>
              <a:gd name="connsiteX4" fmla="*/ 404553 w 792480"/>
              <a:gd name="connsiteY4" fmla="*/ 599125 h 754296"/>
              <a:gd name="connsiteX5" fmla="*/ 382385 w 792480"/>
              <a:gd name="connsiteY5" fmla="*/ 604667 h 754296"/>
              <a:gd name="connsiteX6" fmla="*/ 210589 w 792480"/>
              <a:gd name="connsiteY6" fmla="*/ 593583 h 754296"/>
              <a:gd name="connsiteX7" fmla="*/ 160713 w 792480"/>
              <a:gd name="connsiteY7" fmla="*/ 576958 h 754296"/>
              <a:gd name="connsiteX8" fmla="*/ 121920 w 792480"/>
              <a:gd name="connsiteY8" fmla="*/ 560332 h 754296"/>
              <a:gd name="connsiteX9" fmla="*/ 88669 w 792480"/>
              <a:gd name="connsiteY9" fmla="*/ 538165 h 754296"/>
              <a:gd name="connsiteX10" fmla="*/ 72043 w 792480"/>
              <a:gd name="connsiteY10" fmla="*/ 527082 h 754296"/>
              <a:gd name="connsiteX11" fmla="*/ 55418 w 792480"/>
              <a:gd name="connsiteY11" fmla="*/ 510456 h 754296"/>
              <a:gd name="connsiteX12" fmla="*/ 33251 w 792480"/>
              <a:gd name="connsiteY12" fmla="*/ 477205 h 754296"/>
              <a:gd name="connsiteX13" fmla="*/ 16625 w 792480"/>
              <a:gd name="connsiteY13" fmla="*/ 466122 h 754296"/>
              <a:gd name="connsiteX14" fmla="*/ 0 w 792480"/>
              <a:gd name="connsiteY14" fmla="*/ 432871 h 754296"/>
              <a:gd name="connsiteX15" fmla="*/ 5542 w 792480"/>
              <a:gd name="connsiteY15" fmla="*/ 416245 h 754296"/>
              <a:gd name="connsiteX16" fmla="*/ 0 w 792480"/>
              <a:gd name="connsiteY16" fmla="*/ 399620 h 754296"/>
              <a:gd name="connsiteX17" fmla="*/ 5542 w 792480"/>
              <a:gd name="connsiteY17" fmla="*/ 371911 h 754296"/>
              <a:gd name="connsiteX18" fmla="*/ 11083 w 792480"/>
              <a:gd name="connsiteY18" fmla="*/ 338660 h 754296"/>
              <a:gd name="connsiteX19" fmla="*/ 33251 w 792480"/>
              <a:gd name="connsiteY19" fmla="*/ 283242 h 754296"/>
              <a:gd name="connsiteX20" fmla="*/ 38793 w 792480"/>
              <a:gd name="connsiteY20" fmla="*/ 266616 h 754296"/>
              <a:gd name="connsiteX21" fmla="*/ 60960 w 792480"/>
              <a:gd name="connsiteY21" fmla="*/ 227823 h 754296"/>
              <a:gd name="connsiteX22" fmla="*/ 83127 w 792480"/>
              <a:gd name="connsiteY22" fmla="*/ 189031 h 754296"/>
              <a:gd name="connsiteX23" fmla="*/ 121920 w 792480"/>
              <a:gd name="connsiteY23" fmla="*/ 161322 h 754296"/>
              <a:gd name="connsiteX24" fmla="*/ 138545 w 792480"/>
              <a:gd name="connsiteY24" fmla="*/ 144696 h 754296"/>
              <a:gd name="connsiteX25" fmla="*/ 160713 w 792480"/>
              <a:gd name="connsiteY25" fmla="*/ 139154 h 754296"/>
              <a:gd name="connsiteX26" fmla="*/ 221673 w 792480"/>
              <a:gd name="connsiteY26" fmla="*/ 122529 h 754296"/>
              <a:gd name="connsiteX27" fmla="*/ 282633 w 792480"/>
              <a:gd name="connsiteY27" fmla="*/ 116987 h 754296"/>
              <a:gd name="connsiteX28" fmla="*/ 410094 w 792480"/>
              <a:gd name="connsiteY28" fmla="*/ 122529 h 754296"/>
              <a:gd name="connsiteX29" fmla="*/ 437803 w 792480"/>
              <a:gd name="connsiteY29" fmla="*/ 128071 h 754296"/>
              <a:gd name="connsiteX30" fmla="*/ 520931 w 792480"/>
              <a:gd name="connsiteY30" fmla="*/ 139154 h 754296"/>
              <a:gd name="connsiteX31" fmla="*/ 570807 w 792480"/>
              <a:gd name="connsiteY31" fmla="*/ 122529 h 754296"/>
              <a:gd name="connsiteX32" fmla="*/ 587433 w 792480"/>
              <a:gd name="connsiteY32" fmla="*/ 116987 h 754296"/>
              <a:gd name="connsiteX33" fmla="*/ 604058 w 792480"/>
              <a:gd name="connsiteY33" fmla="*/ 111445 h 754296"/>
              <a:gd name="connsiteX34" fmla="*/ 631767 w 792480"/>
              <a:gd name="connsiteY34" fmla="*/ 105903 h 754296"/>
              <a:gd name="connsiteX35" fmla="*/ 698269 w 792480"/>
              <a:gd name="connsiteY35" fmla="*/ 72652 h 754296"/>
              <a:gd name="connsiteX36" fmla="*/ 731520 w 792480"/>
              <a:gd name="connsiteY36" fmla="*/ 39402 h 754296"/>
              <a:gd name="connsiteX37" fmla="*/ 748145 w 792480"/>
              <a:gd name="connsiteY37" fmla="*/ 28318 h 754296"/>
              <a:gd name="connsiteX38" fmla="*/ 781396 w 792480"/>
              <a:gd name="connsiteY38" fmla="*/ 609 h 754296"/>
              <a:gd name="connsiteX39" fmla="*/ 792480 w 792480"/>
              <a:gd name="connsiteY39" fmla="*/ 609 h 754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792480" h="754296">
                <a:moveTo>
                  <a:pt x="670560" y="754296"/>
                </a:moveTo>
                <a:cubicBezTo>
                  <a:pt x="633614" y="713656"/>
                  <a:pt x="601424" y="668120"/>
                  <a:pt x="559723" y="632376"/>
                </a:cubicBezTo>
                <a:cubicBezTo>
                  <a:pt x="548157" y="622463"/>
                  <a:pt x="530259" y="624596"/>
                  <a:pt x="515389" y="621292"/>
                </a:cubicBezTo>
                <a:cubicBezTo>
                  <a:pt x="385036" y="592325"/>
                  <a:pt x="516678" y="622659"/>
                  <a:pt x="426720" y="604667"/>
                </a:cubicBezTo>
                <a:cubicBezTo>
                  <a:pt x="419251" y="603173"/>
                  <a:pt x="411942" y="600972"/>
                  <a:pt x="404553" y="599125"/>
                </a:cubicBezTo>
                <a:cubicBezTo>
                  <a:pt x="397164" y="600972"/>
                  <a:pt x="390002" y="604667"/>
                  <a:pt x="382385" y="604667"/>
                </a:cubicBezTo>
                <a:cubicBezTo>
                  <a:pt x="289553" y="604667"/>
                  <a:pt x="279784" y="602233"/>
                  <a:pt x="210589" y="593583"/>
                </a:cubicBezTo>
                <a:lnTo>
                  <a:pt x="160713" y="576958"/>
                </a:lnTo>
                <a:cubicBezTo>
                  <a:pt x="143511" y="571224"/>
                  <a:pt x="139043" y="570606"/>
                  <a:pt x="121920" y="560332"/>
                </a:cubicBezTo>
                <a:cubicBezTo>
                  <a:pt x="110497" y="553478"/>
                  <a:pt x="99753" y="545554"/>
                  <a:pt x="88669" y="538165"/>
                </a:cubicBezTo>
                <a:cubicBezTo>
                  <a:pt x="83127" y="534471"/>
                  <a:pt x="76753" y="531792"/>
                  <a:pt x="72043" y="527082"/>
                </a:cubicBezTo>
                <a:cubicBezTo>
                  <a:pt x="66501" y="521540"/>
                  <a:pt x="60230" y="516642"/>
                  <a:pt x="55418" y="510456"/>
                </a:cubicBezTo>
                <a:cubicBezTo>
                  <a:pt x="47240" y="499941"/>
                  <a:pt x="44335" y="484594"/>
                  <a:pt x="33251" y="477205"/>
                </a:cubicBezTo>
                <a:lnTo>
                  <a:pt x="16625" y="466122"/>
                </a:lnTo>
                <a:cubicBezTo>
                  <a:pt x="11023" y="457718"/>
                  <a:pt x="0" y="444341"/>
                  <a:pt x="0" y="432871"/>
                </a:cubicBezTo>
                <a:cubicBezTo>
                  <a:pt x="0" y="427029"/>
                  <a:pt x="3695" y="421787"/>
                  <a:pt x="5542" y="416245"/>
                </a:cubicBezTo>
                <a:cubicBezTo>
                  <a:pt x="3695" y="410703"/>
                  <a:pt x="0" y="405461"/>
                  <a:pt x="0" y="399620"/>
                </a:cubicBezTo>
                <a:cubicBezTo>
                  <a:pt x="0" y="390201"/>
                  <a:pt x="3857" y="381178"/>
                  <a:pt x="5542" y="371911"/>
                </a:cubicBezTo>
                <a:cubicBezTo>
                  <a:pt x="7552" y="360856"/>
                  <a:pt x="8358" y="349561"/>
                  <a:pt x="11083" y="338660"/>
                </a:cubicBezTo>
                <a:cubicBezTo>
                  <a:pt x="21174" y="298296"/>
                  <a:pt x="19492" y="315346"/>
                  <a:pt x="33251" y="283242"/>
                </a:cubicBezTo>
                <a:cubicBezTo>
                  <a:pt x="35552" y="277873"/>
                  <a:pt x="36492" y="271985"/>
                  <a:pt x="38793" y="266616"/>
                </a:cubicBezTo>
                <a:cubicBezTo>
                  <a:pt x="53148" y="233119"/>
                  <a:pt x="45057" y="255654"/>
                  <a:pt x="60960" y="227823"/>
                </a:cubicBezTo>
                <a:cubicBezTo>
                  <a:pt x="66758" y="217676"/>
                  <a:pt x="74123" y="198035"/>
                  <a:pt x="83127" y="189031"/>
                </a:cubicBezTo>
                <a:cubicBezTo>
                  <a:pt x="103110" y="169048"/>
                  <a:pt x="103026" y="177067"/>
                  <a:pt x="121920" y="161322"/>
                </a:cubicBezTo>
                <a:cubicBezTo>
                  <a:pt x="127941" y="156305"/>
                  <a:pt x="131740" y="148584"/>
                  <a:pt x="138545" y="144696"/>
                </a:cubicBezTo>
                <a:cubicBezTo>
                  <a:pt x="145158" y="140917"/>
                  <a:pt x="153389" y="141247"/>
                  <a:pt x="160713" y="139154"/>
                </a:cubicBezTo>
                <a:cubicBezTo>
                  <a:pt x="183731" y="132577"/>
                  <a:pt x="192685" y="125164"/>
                  <a:pt x="221673" y="122529"/>
                </a:cubicBezTo>
                <a:lnTo>
                  <a:pt x="282633" y="116987"/>
                </a:lnTo>
                <a:cubicBezTo>
                  <a:pt x="325120" y="118834"/>
                  <a:pt x="367675" y="119499"/>
                  <a:pt x="410094" y="122529"/>
                </a:cubicBezTo>
                <a:cubicBezTo>
                  <a:pt x="419489" y="123200"/>
                  <a:pt x="428478" y="126739"/>
                  <a:pt x="437803" y="128071"/>
                </a:cubicBezTo>
                <a:cubicBezTo>
                  <a:pt x="580214" y="148414"/>
                  <a:pt x="416524" y="121752"/>
                  <a:pt x="520931" y="139154"/>
                </a:cubicBezTo>
                <a:lnTo>
                  <a:pt x="570807" y="122529"/>
                </a:lnTo>
                <a:lnTo>
                  <a:pt x="587433" y="116987"/>
                </a:lnTo>
                <a:cubicBezTo>
                  <a:pt x="592975" y="115140"/>
                  <a:pt x="598330" y="112591"/>
                  <a:pt x="604058" y="111445"/>
                </a:cubicBezTo>
                <a:cubicBezTo>
                  <a:pt x="613294" y="109598"/>
                  <a:pt x="622680" y="108381"/>
                  <a:pt x="631767" y="105903"/>
                </a:cubicBezTo>
                <a:cubicBezTo>
                  <a:pt x="656560" y="99141"/>
                  <a:pt x="679350" y="91571"/>
                  <a:pt x="698269" y="72652"/>
                </a:cubicBezTo>
                <a:cubicBezTo>
                  <a:pt x="709353" y="61569"/>
                  <a:pt x="718478" y="48097"/>
                  <a:pt x="731520" y="39402"/>
                </a:cubicBezTo>
                <a:cubicBezTo>
                  <a:pt x="737062" y="35707"/>
                  <a:pt x="743028" y="32582"/>
                  <a:pt x="748145" y="28318"/>
                </a:cubicBezTo>
                <a:cubicBezTo>
                  <a:pt x="760924" y="17668"/>
                  <a:pt x="765521" y="6959"/>
                  <a:pt x="781396" y="609"/>
                </a:cubicBezTo>
                <a:cubicBezTo>
                  <a:pt x="784826" y="-763"/>
                  <a:pt x="788785" y="609"/>
                  <a:pt x="792480" y="609"/>
                </a:cubicBezTo>
              </a:path>
            </a:pathLst>
          </a:custGeom>
          <a:noFill/>
          <a:ln w="254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6374923" y="3519055"/>
            <a:ext cx="2162726" cy="1446414"/>
          </a:xfrm>
          <a:custGeom>
            <a:avLst/>
            <a:gdLst>
              <a:gd name="connsiteX0" fmla="*/ 2131768 w 2162726"/>
              <a:gd name="connsiteY0" fmla="*/ 0 h 1446414"/>
              <a:gd name="connsiteX1" fmla="*/ 2159477 w 2162726"/>
              <a:gd name="connsiteY1" fmla="*/ 155170 h 1446414"/>
              <a:gd name="connsiteX2" fmla="*/ 2054182 w 2162726"/>
              <a:gd name="connsiteY2" fmla="*/ 293716 h 1446414"/>
              <a:gd name="connsiteX3" fmla="*/ 2026473 w 2162726"/>
              <a:gd name="connsiteY3" fmla="*/ 299258 h 1446414"/>
              <a:gd name="connsiteX4" fmla="*/ 1993222 w 2162726"/>
              <a:gd name="connsiteY4" fmla="*/ 304800 h 1446414"/>
              <a:gd name="connsiteX5" fmla="*/ 1926721 w 2162726"/>
              <a:gd name="connsiteY5" fmla="*/ 315883 h 1446414"/>
              <a:gd name="connsiteX6" fmla="*/ 1810342 w 2162726"/>
              <a:gd name="connsiteY6" fmla="*/ 321425 h 1446414"/>
              <a:gd name="connsiteX7" fmla="*/ 1306037 w 2162726"/>
              <a:gd name="connsiteY7" fmla="*/ 315883 h 1446414"/>
              <a:gd name="connsiteX8" fmla="*/ 1267244 w 2162726"/>
              <a:gd name="connsiteY8" fmla="*/ 310341 h 1446414"/>
              <a:gd name="connsiteX9" fmla="*/ 1123157 w 2162726"/>
              <a:gd name="connsiteY9" fmla="*/ 304800 h 1446414"/>
              <a:gd name="connsiteX10" fmla="*/ 973528 w 2162726"/>
              <a:gd name="connsiteY10" fmla="*/ 293716 h 1446414"/>
              <a:gd name="connsiteX11" fmla="*/ 751855 w 2162726"/>
              <a:gd name="connsiteY11" fmla="*/ 288174 h 1446414"/>
              <a:gd name="connsiteX12" fmla="*/ 618852 w 2162726"/>
              <a:gd name="connsiteY12" fmla="*/ 293716 h 1446414"/>
              <a:gd name="connsiteX13" fmla="*/ 552350 w 2162726"/>
              <a:gd name="connsiteY13" fmla="*/ 304800 h 1446414"/>
              <a:gd name="connsiteX14" fmla="*/ 435972 w 2162726"/>
              <a:gd name="connsiteY14" fmla="*/ 315883 h 1446414"/>
              <a:gd name="connsiteX15" fmla="*/ 402721 w 2162726"/>
              <a:gd name="connsiteY15" fmla="*/ 326967 h 1446414"/>
              <a:gd name="connsiteX16" fmla="*/ 386095 w 2162726"/>
              <a:gd name="connsiteY16" fmla="*/ 332509 h 1446414"/>
              <a:gd name="connsiteX17" fmla="*/ 352844 w 2162726"/>
              <a:gd name="connsiteY17" fmla="*/ 349134 h 1446414"/>
              <a:gd name="connsiteX18" fmla="*/ 325135 w 2162726"/>
              <a:gd name="connsiteY18" fmla="*/ 365760 h 1446414"/>
              <a:gd name="connsiteX19" fmla="*/ 297426 w 2162726"/>
              <a:gd name="connsiteY19" fmla="*/ 376843 h 1446414"/>
              <a:gd name="connsiteX20" fmla="*/ 242008 w 2162726"/>
              <a:gd name="connsiteY20" fmla="*/ 415636 h 1446414"/>
              <a:gd name="connsiteX21" fmla="*/ 147797 w 2162726"/>
              <a:gd name="connsiteY21" fmla="*/ 476596 h 1446414"/>
              <a:gd name="connsiteX22" fmla="*/ 103462 w 2162726"/>
              <a:gd name="connsiteY22" fmla="*/ 520930 h 1446414"/>
              <a:gd name="connsiteX23" fmla="*/ 92379 w 2162726"/>
              <a:gd name="connsiteY23" fmla="*/ 537556 h 1446414"/>
              <a:gd name="connsiteX24" fmla="*/ 64670 w 2162726"/>
              <a:gd name="connsiteY24" fmla="*/ 576349 h 1446414"/>
              <a:gd name="connsiteX25" fmla="*/ 53586 w 2162726"/>
              <a:gd name="connsiteY25" fmla="*/ 598516 h 1446414"/>
              <a:gd name="connsiteX26" fmla="*/ 36961 w 2162726"/>
              <a:gd name="connsiteY26" fmla="*/ 626225 h 1446414"/>
              <a:gd name="connsiteX27" fmla="*/ 20335 w 2162726"/>
              <a:gd name="connsiteY27" fmla="*/ 692727 h 1446414"/>
              <a:gd name="connsiteX28" fmla="*/ 9252 w 2162726"/>
              <a:gd name="connsiteY28" fmla="*/ 731520 h 1446414"/>
              <a:gd name="connsiteX29" fmla="*/ 9252 w 2162726"/>
              <a:gd name="connsiteY29" fmla="*/ 1036320 h 1446414"/>
              <a:gd name="connsiteX30" fmla="*/ 20335 w 2162726"/>
              <a:gd name="connsiteY30" fmla="*/ 1202574 h 1446414"/>
              <a:gd name="connsiteX31" fmla="*/ 36961 w 2162726"/>
              <a:gd name="connsiteY31" fmla="*/ 1263534 h 1446414"/>
              <a:gd name="connsiteX32" fmla="*/ 42502 w 2162726"/>
              <a:gd name="connsiteY32" fmla="*/ 1291243 h 1446414"/>
              <a:gd name="connsiteX33" fmla="*/ 59128 w 2162726"/>
              <a:gd name="connsiteY33" fmla="*/ 1313410 h 1446414"/>
              <a:gd name="connsiteX34" fmla="*/ 81295 w 2162726"/>
              <a:gd name="connsiteY34" fmla="*/ 1357745 h 1446414"/>
              <a:gd name="connsiteX35" fmla="*/ 86837 w 2162726"/>
              <a:gd name="connsiteY35" fmla="*/ 1374370 h 1446414"/>
              <a:gd name="connsiteX36" fmla="*/ 109004 w 2162726"/>
              <a:gd name="connsiteY36" fmla="*/ 1390996 h 1446414"/>
              <a:gd name="connsiteX37" fmla="*/ 169964 w 2162726"/>
              <a:gd name="connsiteY37" fmla="*/ 1413163 h 1446414"/>
              <a:gd name="connsiteX38" fmla="*/ 225382 w 2162726"/>
              <a:gd name="connsiteY38" fmla="*/ 1424247 h 1446414"/>
              <a:gd name="connsiteX39" fmla="*/ 297426 w 2162726"/>
              <a:gd name="connsiteY39" fmla="*/ 1424247 h 1446414"/>
              <a:gd name="connsiteX40" fmla="*/ 319593 w 2162726"/>
              <a:gd name="connsiteY40" fmla="*/ 1429789 h 1446414"/>
              <a:gd name="connsiteX41" fmla="*/ 319593 w 2162726"/>
              <a:gd name="connsiteY41" fmla="*/ 1446414 h 1446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162726" h="1446414">
                <a:moveTo>
                  <a:pt x="2131768" y="0"/>
                </a:moveTo>
                <a:cubicBezTo>
                  <a:pt x="2141004" y="51723"/>
                  <a:pt x="2172896" y="104371"/>
                  <a:pt x="2159477" y="155170"/>
                </a:cubicBezTo>
                <a:cubicBezTo>
                  <a:pt x="2144663" y="211252"/>
                  <a:pt x="2093526" y="251093"/>
                  <a:pt x="2054182" y="293716"/>
                </a:cubicBezTo>
                <a:cubicBezTo>
                  <a:pt x="2047793" y="300637"/>
                  <a:pt x="2035740" y="297573"/>
                  <a:pt x="2026473" y="299258"/>
                </a:cubicBezTo>
                <a:cubicBezTo>
                  <a:pt x="2015418" y="301268"/>
                  <a:pt x="2004277" y="302790"/>
                  <a:pt x="1993222" y="304800"/>
                </a:cubicBezTo>
                <a:cubicBezTo>
                  <a:pt x="1968493" y="309296"/>
                  <a:pt x="1952944" y="314010"/>
                  <a:pt x="1926721" y="315883"/>
                </a:cubicBezTo>
                <a:cubicBezTo>
                  <a:pt x="1887983" y="318650"/>
                  <a:pt x="1849135" y="319578"/>
                  <a:pt x="1810342" y="321425"/>
                </a:cubicBezTo>
                <a:lnTo>
                  <a:pt x="1306037" y="315883"/>
                </a:lnTo>
                <a:cubicBezTo>
                  <a:pt x="1292977" y="315616"/>
                  <a:pt x="1280282" y="311131"/>
                  <a:pt x="1267244" y="310341"/>
                </a:cubicBezTo>
                <a:cubicBezTo>
                  <a:pt x="1219268" y="307434"/>
                  <a:pt x="1171145" y="307516"/>
                  <a:pt x="1123157" y="304800"/>
                </a:cubicBezTo>
                <a:cubicBezTo>
                  <a:pt x="1073224" y="301974"/>
                  <a:pt x="1023525" y="294966"/>
                  <a:pt x="973528" y="293716"/>
                </a:cubicBezTo>
                <a:lnTo>
                  <a:pt x="751855" y="288174"/>
                </a:lnTo>
                <a:cubicBezTo>
                  <a:pt x="707521" y="290021"/>
                  <a:pt x="663072" y="290031"/>
                  <a:pt x="618852" y="293716"/>
                </a:cubicBezTo>
                <a:cubicBezTo>
                  <a:pt x="596457" y="295582"/>
                  <a:pt x="574746" y="302934"/>
                  <a:pt x="552350" y="304800"/>
                </a:cubicBezTo>
                <a:cubicBezTo>
                  <a:pt x="469178" y="311730"/>
                  <a:pt x="507956" y="307884"/>
                  <a:pt x="435972" y="315883"/>
                </a:cubicBezTo>
                <a:lnTo>
                  <a:pt x="402721" y="326967"/>
                </a:lnTo>
                <a:cubicBezTo>
                  <a:pt x="397179" y="328814"/>
                  <a:pt x="390956" y="329269"/>
                  <a:pt x="386095" y="332509"/>
                </a:cubicBezTo>
                <a:cubicBezTo>
                  <a:pt x="338444" y="364276"/>
                  <a:pt x="398739" y="326186"/>
                  <a:pt x="352844" y="349134"/>
                </a:cubicBezTo>
                <a:cubicBezTo>
                  <a:pt x="343210" y="353951"/>
                  <a:pt x="334769" y="360943"/>
                  <a:pt x="325135" y="365760"/>
                </a:cubicBezTo>
                <a:cubicBezTo>
                  <a:pt x="316237" y="370209"/>
                  <a:pt x="306159" y="372080"/>
                  <a:pt x="297426" y="376843"/>
                </a:cubicBezTo>
                <a:cubicBezTo>
                  <a:pt x="236315" y="410175"/>
                  <a:pt x="288820" y="386828"/>
                  <a:pt x="242008" y="415636"/>
                </a:cubicBezTo>
                <a:cubicBezTo>
                  <a:pt x="205563" y="438064"/>
                  <a:pt x="178617" y="445777"/>
                  <a:pt x="147797" y="476596"/>
                </a:cubicBezTo>
                <a:cubicBezTo>
                  <a:pt x="133019" y="491374"/>
                  <a:pt x="115054" y="503540"/>
                  <a:pt x="103462" y="520930"/>
                </a:cubicBezTo>
                <a:cubicBezTo>
                  <a:pt x="99768" y="526472"/>
                  <a:pt x="96250" y="532136"/>
                  <a:pt x="92379" y="537556"/>
                </a:cubicBezTo>
                <a:cubicBezTo>
                  <a:pt x="83870" y="549469"/>
                  <a:pt x="72141" y="563274"/>
                  <a:pt x="64670" y="576349"/>
                </a:cubicBezTo>
                <a:cubicBezTo>
                  <a:pt x="60571" y="583522"/>
                  <a:pt x="57598" y="591294"/>
                  <a:pt x="53586" y="598516"/>
                </a:cubicBezTo>
                <a:cubicBezTo>
                  <a:pt x="48355" y="607932"/>
                  <a:pt x="41418" y="616419"/>
                  <a:pt x="36961" y="626225"/>
                </a:cubicBezTo>
                <a:cubicBezTo>
                  <a:pt x="23734" y="655324"/>
                  <a:pt x="26441" y="662197"/>
                  <a:pt x="20335" y="692727"/>
                </a:cubicBezTo>
                <a:cubicBezTo>
                  <a:pt x="16857" y="710117"/>
                  <a:pt x="14531" y="715679"/>
                  <a:pt x="9252" y="731520"/>
                </a:cubicBezTo>
                <a:cubicBezTo>
                  <a:pt x="-6668" y="858872"/>
                  <a:pt x="1095" y="779351"/>
                  <a:pt x="9252" y="1036320"/>
                </a:cubicBezTo>
                <a:cubicBezTo>
                  <a:pt x="9409" y="1041262"/>
                  <a:pt x="18813" y="1191411"/>
                  <a:pt x="20335" y="1202574"/>
                </a:cubicBezTo>
                <a:cubicBezTo>
                  <a:pt x="28442" y="1262026"/>
                  <a:pt x="28286" y="1228834"/>
                  <a:pt x="36961" y="1263534"/>
                </a:cubicBezTo>
                <a:cubicBezTo>
                  <a:pt x="39245" y="1272672"/>
                  <a:pt x="38677" y="1282636"/>
                  <a:pt x="42502" y="1291243"/>
                </a:cubicBezTo>
                <a:cubicBezTo>
                  <a:pt x="46253" y="1299683"/>
                  <a:pt x="54474" y="1305432"/>
                  <a:pt x="59128" y="1313410"/>
                </a:cubicBezTo>
                <a:cubicBezTo>
                  <a:pt x="67453" y="1327682"/>
                  <a:pt x="76070" y="1342070"/>
                  <a:pt x="81295" y="1357745"/>
                </a:cubicBezTo>
                <a:cubicBezTo>
                  <a:pt x="83142" y="1363287"/>
                  <a:pt x="83097" y="1369882"/>
                  <a:pt x="86837" y="1374370"/>
                </a:cubicBezTo>
                <a:cubicBezTo>
                  <a:pt x="92750" y="1381466"/>
                  <a:pt x="101488" y="1385627"/>
                  <a:pt x="109004" y="1390996"/>
                </a:cubicBezTo>
                <a:cubicBezTo>
                  <a:pt x="135298" y="1409778"/>
                  <a:pt x="126043" y="1402183"/>
                  <a:pt x="169964" y="1413163"/>
                </a:cubicBezTo>
                <a:cubicBezTo>
                  <a:pt x="203036" y="1421431"/>
                  <a:pt x="184614" y="1417452"/>
                  <a:pt x="225382" y="1424247"/>
                </a:cubicBezTo>
                <a:cubicBezTo>
                  <a:pt x="266717" y="1417358"/>
                  <a:pt x="253090" y="1416186"/>
                  <a:pt x="297426" y="1424247"/>
                </a:cubicBezTo>
                <a:cubicBezTo>
                  <a:pt x="304920" y="1425610"/>
                  <a:pt x="314207" y="1424403"/>
                  <a:pt x="319593" y="1429789"/>
                </a:cubicBezTo>
                <a:lnTo>
                  <a:pt x="319593" y="1446414"/>
                </a:lnTo>
              </a:path>
            </a:pathLst>
          </a:custGeom>
          <a:noFill/>
          <a:ln w="254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B163D6-DDA4-47B4-8C26-8DC5584B7610}"/>
              </a:ext>
            </a:extLst>
          </p:cNvPr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</p:spTree>
    <p:extLst>
      <p:ext uri="{BB962C8B-B14F-4D97-AF65-F5344CB8AC3E}">
        <p14:creationId xmlns:p14="http://schemas.microsoft.com/office/powerpoint/2010/main" val="17363555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and Stack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81EA0-853E-49CA-90F9-AA480C9478A3}" type="slidenum">
              <a:rPr lang="en-US" smtClean="0"/>
              <a:t>19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48640" y="1645920"/>
            <a:ext cx="4572000" cy="512064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a[],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size)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a2;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a2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(size*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(a2 == NULL)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NULL;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size;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a2[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a[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.. do stuff with the array 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246909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arraycopy.c</a:t>
            </a:r>
            <a:endParaRPr lang="en-US" sz="20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035040" y="1280160"/>
            <a:ext cx="2926080" cy="5212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>
              <a:lnSpc>
                <a:spcPct val="100000"/>
              </a:lnSpc>
            </a:pPr>
            <a:endParaRPr lang="en-US" b="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035040" y="1280160"/>
            <a:ext cx="2926080" cy="457200"/>
          </a:xfrm>
          <a:prstGeom prst="rect">
            <a:avLst/>
          </a:prstGeom>
          <a:solidFill>
            <a:srgbClr val="CC0066">
              <a:alpha val="6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OS kernel [protected]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6035040" y="173736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035040" y="4754880"/>
            <a:ext cx="2926080" cy="73152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Heap (</a:t>
            </a:r>
            <a:r>
              <a:rPr lang="en-US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malloc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/free)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6035040" y="548640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Read/Write Segment</a:t>
            </a:r>
            <a:endParaRPr lang="en-US" i="1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035040" y="5852160"/>
            <a:ext cx="2926080" cy="54864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Read-Only Segment</a:t>
            </a:r>
            <a:b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(</a:t>
            </a: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</a:t>
            </a: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copy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)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7406640" y="438912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>
            <a:off x="7589520" y="374904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52" name="Group 51"/>
          <p:cNvGrpSpPr/>
          <p:nvPr/>
        </p:nvGrpSpPr>
        <p:grpSpPr>
          <a:xfrm>
            <a:off x="6766560" y="4846320"/>
            <a:ext cx="1463040" cy="274320"/>
            <a:chOff x="7315200" y="914400"/>
            <a:chExt cx="1463040" cy="274320"/>
          </a:xfrm>
        </p:grpSpPr>
        <p:sp>
          <p:nvSpPr>
            <p:cNvPr id="54" name="Rectangle 53"/>
            <p:cNvSpPr/>
            <p:nvPr/>
          </p:nvSpPr>
          <p:spPr bwMode="auto">
            <a:xfrm>
              <a:off x="731520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768096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804672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3</a:t>
              </a: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841248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4</a:t>
              </a:r>
            </a:p>
          </p:txBody>
        </p:sp>
      </p:grpSp>
      <p:cxnSp>
        <p:nvCxnSpPr>
          <p:cNvPr id="53" name="Straight Arrow Connector 52"/>
          <p:cNvCxnSpPr/>
          <p:nvPr/>
        </p:nvCxnSpPr>
        <p:spPr bwMode="auto">
          <a:xfrm flipV="1">
            <a:off x="182880" y="4471416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7772400" y="219456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8" name="Rectangle 57"/>
          <p:cNvSpPr/>
          <p:nvPr/>
        </p:nvSpPr>
        <p:spPr bwMode="auto">
          <a:xfrm>
            <a:off x="6035040" y="2103120"/>
            <a:ext cx="2926080" cy="8229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6766560" y="2560320"/>
            <a:ext cx="1097280" cy="274320"/>
            <a:chOff x="2560320" y="1828800"/>
            <a:chExt cx="1097280" cy="274320"/>
          </a:xfrm>
        </p:grpSpPr>
        <p:sp>
          <p:nvSpPr>
            <p:cNvPr id="60" name="Rectangle 59"/>
            <p:cNvSpPr/>
            <p:nvPr/>
          </p:nvSpPr>
          <p:spPr bwMode="auto">
            <a:xfrm>
              <a:off x="2560320" y="1828800"/>
              <a:ext cx="73152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ncopy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3291840" y="18288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62" name="Rectangle 61"/>
          <p:cNvSpPr/>
          <p:nvPr/>
        </p:nvSpPr>
        <p:spPr bwMode="auto">
          <a:xfrm>
            <a:off x="6035040" y="2926080"/>
            <a:ext cx="2926080" cy="8229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copy</a:t>
            </a:r>
          </a:p>
        </p:txBody>
      </p:sp>
      <p:grpSp>
        <p:nvGrpSpPr>
          <p:cNvPr id="63" name="Group 62"/>
          <p:cNvGrpSpPr/>
          <p:nvPr/>
        </p:nvGrpSpPr>
        <p:grpSpPr>
          <a:xfrm>
            <a:off x="6766560" y="3017520"/>
            <a:ext cx="731520" cy="274320"/>
            <a:chOff x="2834640" y="1828800"/>
            <a:chExt cx="731520" cy="274320"/>
          </a:xfrm>
        </p:grpSpPr>
        <p:sp>
          <p:nvSpPr>
            <p:cNvPr id="64" name="Rectangle 63"/>
            <p:cNvSpPr/>
            <p:nvPr/>
          </p:nvSpPr>
          <p:spPr bwMode="auto">
            <a:xfrm>
              <a:off x="2834640" y="1828800"/>
              <a:ext cx="36576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a</a:t>
              </a:r>
            </a:p>
          </p:txBody>
        </p:sp>
        <p:sp>
          <p:nvSpPr>
            <p:cNvPr id="65" name="Rectangle 64"/>
            <p:cNvSpPr/>
            <p:nvPr/>
          </p:nvSpPr>
          <p:spPr bwMode="auto">
            <a:xfrm>
              <a:off x="3200400" y="18288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7863840" y="3017520"/>
            <a:ext cx="997527" cy="274320"/>
            <a:chOff x="2651760" y="1828800"/>
            <a:chExt cx="997527" cy="274320"/>
          </a:xfrm>
        </p:grpSpPr>
        <p:sp>
          <p:nvSpPr>
            <p:cNvPr id="67" name="Rectangle 66"/>
            <p:cNvSpPr/>
            <p:nvPr/>
          </p:nvSpPr>
          <p:spPr bwMode="auto">
            <a:xfrm>
              <a:off x="2651760" y="1828800"/>
              <a:ext cx="64008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size</a:t>
              </a: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3291840" y="1828800"/>
              <a:ext cx="357447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4</a:t>
              </a: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766560" y="2194560"/>
            <a:ext cx="2103120" cy="274320"/>
            <a:chOff x="6675120" y="914400"/>
            <a:chExt cx="2103120" cy="274320"/>
          </a:xfrm>
        </p:grpSpPr>
        <p:sp>
          <p:nvSpPr>
            <p:cNvPr id="70" name="Rectangle 69"/>
            <p:cNvSpPr/>
            <p:nvPr/>
          </p:nvSpPr>
          <p:spPr bwMode="auto">
            <a:xfrm>
              <a:off x="6675120" y="914400"/>
              <a:ext cx="64008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nums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731520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768096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804672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3</a:t>
              </a: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841248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4</a:t>
              </a: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6766560" y="3374322"/>
            <a:ext cx="723207" cy="274320"/>
            <a:chOff x="2926080" y="1828800"/>
            <a:chExt cx="723207" cy="274320"/>
          </a:xfrm>
        </p:grpSpPr>
        <p:sp>
          <p:nvSpPr>
            <p:cNvPr id="76" name="Rectangle 75"/>
            <p:cNvSpPr/>
            <p:nvPr/>
          </p:nvSpPr>
          <p:spPr bwMode="auto">
            <a:xfrm>
              <a:off x="2926080" y="1828800"/>
              <a:ext cx="36576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i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3291840" y="1828800"/>
              <a:ext cx="357447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b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4</a:t>
              </a: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7863840" y="3383280"/>
            <a:ext cx="814647" cy="274320"/>
            <a:chOff x="2651760" y="1828800"/>
            <a:chExt cx="814647" cy="274320"/>
          </a:xfrm>
        </p:grpSpPr>
        <p:sp>
          <p:nvSpPr>
            <p:cNvPr id="79" name="Rectangle 78"/>
            <p:cNvSpPr/>
            <p:nvPr/>
          </p:nvSpPr>
          <p:spPr bwMode="auto">
            <a:xfrm>
              <a:off x="2651760" y="1828800"/>
              <a:ext cx="45720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a2</a:t>
              </a:r>
            </a:p>
          </p:txBody>
        </p:sp>
        <p:sp>
          <p:nvSpPr>
            <p:cNvPr id="80" name="Rectangle 79"/>
            <p:cNvSpPr/>
            <p:nvPr/>
          </p:nvSpPr>
          <p:spPr bwMode="auto">
            <a:xfrm>
              <a:off x="3108960" y="1828800"/>
              <a:ext cx="357447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sp>
        <p:nvSpPr>
          <p:cNvPr id="81" name="Freeform 80"/>
          <p:cNvSpPr/>
          <p:nvPr/>
        </p:nvSpPr>
        <p:spPr bwMode="auto">
          <a:xfrm>
            <a:off x="6638544" y="2404872"/>
            <a:ext cx="792480" cy="754296"/>
          </a:xfrm>
          <a:custGeom>
            <a:avLst/>
            <a:gdLst>
              <a:gd name="connsiteX0" fmla="*/ 670560 w 792480"/>
              <a:gd name="connsiteY0" fmla="*/ 754296 h 754296"/>
              <a:gd name="connsiteX1" fmla="*/ 559723 w 792480"/>
              <a:gd name="connsiteY1" fmla="*/ 632376 h 754296"/>
              <a:gd name="connsiteX2" fmla="*/ 515389 w 792480"/>
              <a:gd name="connsiteY2" fmla="*/ 621292 h 754296"/>
              <a:gd name="connsiteX3" fmla="*/ 426720 w 792480"/>
              <a:gd name="connsiteY3" fmla="*/ 604667 h 754296"/>
              <a:gd name="connsiteX4" fmla="*/ 404553 w 792480"/>
              <a:gd name="connsiteY4" fmla="*/ 599125 h 754296"/>
              <a:gd name="connsiteX5" fmla="*/ 382385 w 792480"/>
              <a:gd name="connsiteY5" fmla="*/ 604667 h 754296"/>
              <a:gd name="connsiteX6" fmla="*/ 210589 w 792480"/>
              <a:gd name="connsiteY6" fmla="*/ 593583 h 754296"/>
              <a:gd name="connsiteX7" fmla="*/ 160713 w 792480"/>
              <a:gd name="connsiteY7" fmla="*/ 576958 h 754296"/>
              <a:gd name="connsiteX8" fmla="*/ 121920 w 792480"/>
              <a:gd name="connsiteY8" fmla="*/ 560332 h 754296"/>
              <a:gd name="connsiteX9" fmla="*/ 88669 w 792480"/>
              <a:gd name="connsiteY9" fmla="*/ 538165 h 754296"/>
              <a:gd name="connsiteX10" fmla="*/ 72043 w 792480"/>
              <a:gd name="connsiteY10" fmla="*/ 527082 h 754296"/>
              <a:gd name="connsiteX11" fmla="*/ 55418 w 792480"/>
              <a:gd name="connsiteY11" fmla="*/ 510456 h 754296"/>
              <a:gd name="connsiteX12" fmla="*/ 33251 w 792480"/>
              <a:gd name="connsiteY12" fmla="*/ 477205 h 754296"/>
              <a:gd name="connsiteX13" fmla="*/ 16625 w 792480"/>
              <a:gd name="connsiteY13" fmla="*/ 466122 h 754296"/>
              <a:gd name="connsiteX14" fmla="*/ 0 w 792480"/>
              <a:gd name="connsiteY14" fmla="*/ 432871 h 754296"/>
              <a:gd name="connsiteX15" fmla="*/ 5542 w 792480"/>
              <a:gd name="connsiteY15" fmla="*/ 416245 h 754296"/>
              <a:gd name="connsiteX16" fmla="*/ 0 w 792480"/>
              <a:gd name="connsiteY16" fmla="*/ 399620 h 754296"/>
              <a:gd name="connsiteX17" fmla="*/ 5542 w 792480"/>
              <a:gd name="connsiteY17" fmla="*/ 371911 h 754296"/>
              <a:gd name="connsiteX18" fmla="*/ 11083 w 792480"/>
              <a:gd name="connsiteY18" fmla="*/ 338660 h 754296"/>
              <a:gd name="connsiteX19" fmla="*/ 33251 w 792480"/>
              <a:gd name="connsiteY19" fmla="*/ 283242 h 754296"/>
              <a:gd name="connsiteX20" fmla="*/ 38793 w 792480"/>
              <a:gd name="connsiteY20" fmla="*/ 266616 h 754296"/>
              <a:gd name="connsiteX21" fmla="*/ 60960 w 792480"/>
              <a:gd name="connsiteY21" fmla="*/ 227823 h 754296"/>
              <a:gd name="connsiteX22" fmla="*/ 83127 w 792480"/>
              <a:gd name="connsiteY22" fmla="*/ 189031 h 754296"/>
              <a:gd name="connsiteX23" fmla="*/ 121920 w 792480"/>
              <a:gd name="connsiteY23" fmla="*/ 161322 h 754296"/>
              <a:gd name="connsiteX24" fmla="*/ 138545 w 792480"/>
              <a:gd name="connsiteY24" fmla="*/ 144696 h 754296"/>
              <a:gd name="connsiteX25" fmla="*/ 160713 w 792480"/>
              <a:gd name="connsiteY25" fmla="*/ 139154 h 754296"/>
              <a:gd name="connsiteX26" fmla="*/ 221673 w 792480"/>
              <a:gd name="connsiteY26" fmla="*/ 122529 h 754296"/>
              <a:gd name="connsiteX27" fmla="*/ 282633 w 792480"/>
              <a:gd name="connsiteY27" fmla="*/ 116987 h 754296"/>
              <a:gd name="connsiteX28" fmla="*/ 410094 w 792480"/>
              <a:gd name="connsiteY28" fmla="*/ 122529 h 754296"/>
              <a:gd name="connsiteX29" fmla="*/ 437803 w 792480"/>
              <a:gd name="connsiteY29" fmla="*/ 128071 h 754296"/>
              <a:gd name="connsiteX30" fmla="*/ 520931 w 792480"/>
              <a:gd name="connsiteY30" fmla="*/ 139154 h 754296"/>
              <a:gd name="connsiteX31" fmla="*/ 570807 w 792480"/>
              <a:gd name="connsiteY31" fmla="*/ 122529 h 754296"/>
              <a:gd name="connsiteX32" fmla="*/ 587433 w 792480"/>
              <a:gd name="connsiteY32" fmla="*/ 116987 h 754296"/>
              <a:gd name="connsiteX33" fmla="*/ 604058 w 792480"/>
              <a:gd name="connsiteY33" fmla="*/ 111445 h 754296"/>
              <a:gd name="connsiteX34" fmla="*/ 631767 w 792480"/>
              <a:gd name="connsiteY34" fmla="*/ 105903 h 754296"/>
              <a:gd name="connsiteX35" fmla="*/ 698269 w 792480"/>
              <a:gd name="connsiteY35" fmla="*/ 72652 h 754296"/>
              <a:gd name="connsiteX36" fmla="*/ 731520 w 792480"/>
              <a:gd name="connsiteY36" fmla="*/ 39402 h 754296"/>
              <a:gd name="connsiteX37" fmla="*/ 748145 w 792480"/>
              <a:gd name="connsiteY37" fmla="*/ 28318 h 754296"/>
              <a:gd name="connsiteX38" fmla="*/ 781396 w 792480"/>
              <a:gd name="connsiteY38" fmla="*/ 609 h 754296"/>
              <a:gd name="connsiteX39" fmla="*/ 792480 w 792480"/>
              <a:gd name="connsiteY39" fmla="*/ 609 h 7542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792480" h="754296">
                <a:moveTo>
                  <a:pt x="670560" y="754296"/>
                </a:moveTo>
                <a:cubicBezTo>
                  <a:pt x="633614" y="713656"/>
                  <a:pt x="601424" y="668120"/>
                  <a:pt x="559723" y="632376"/>
                </a:cubicBezTo>
                <a:cubicBezTo>
                  <a:pt x="548157" y="622463"/>
                  <a:pt x="530259" y="624596"/>
                  <a:pt x="515389" y="621292"/>
                </a:cubicBezTo>
                <a:cubicBezTo>
                  <a:pt x="385036" y="592325"/>
                  <a:pt x="516678" y="622659"/>
                  <a:pt x="426720" y="604667"/>
                </a:cubicBezTo>
                <a:cubicBezTo>
                  <a:pt x="419251" y="603173"/>
                  <a:pt x="411942" y="600972"/>
                  <a:pt x="404553" y="599125"/>
                </a:cubicBezTo>
                <a:cubicBezTo>
                  <a:pt x="397164" y="600972"/>
                  <a:pt x="390002" y="604667"/>
                  <a:pt x="382385" y="604667"/>
                </a:cubicBezTo>
                <a:cubicBezTo>
                  <a:pt x="289553" y="604667"/>
                  <a:pt x="279784" y="602233"/>
                  <a:pt x="210589" y="593583"/>
                </a:cubicBezTo>
                <a:lnTo>
                  <a:pt x="160713" y="576958"/>
                </a:lnTo>
                <a:cubicBezTo>
                  <a:pt x="143511" y="571224"/>
                  <a:pt x="139043" y="570606"/>
                  <a:pt x="121920" y="560332"/>
                </a:cubicBezTo>
                <a:cubicBezTo>
                  <a:pt x="110497" y="553478"/>
                  <a:pt x="99753" y="545554"/>
                  <a:pt x="88669" y="538165"/>
                </a:cubicBezTo>
                <a:cubicBezTo>
                  <a:pt x="83127" y="534471"/>
                  <a:pt x="76753" y="531792"/>
                  <a:pt x="72043" y="527082"/>
                </a:cubicBezTo>
                <a:cubicBezTo>
                  <a:pt x="66501" y="521540"/>
                  <a:pt x="60230" y="516642"/>
                  <a:pt x="55418" y="510456"/>
                </a:cubicBezTo>
                <a:cubicBezTo>
                  <a:pt x="47240" y="499941"/>
                  <a:pt x="44335" y="484594"/>
                  <a:pt x="33251" y="477205"/>
                </a:cubicBezTo>
                <a:lnTo>
                  <a:pt x="16625" y="466122"/>
                </a:lnTo>
                <a:cubicBezTo>
                  <a:pt x="11023" y="457718"/>
                  <a:pt x="0" y="444341"/>
                  <a:pt x="0" y="432871"/>
                </a:cubicBezTo>
                <a:cubicBezTo>
                  <a:pt x="0" y="427029"/>
                  <a:pt x="3695" y="421787"/>
                  <a:pt x="5542" y="416245"/>
                </a:cubicBezTo>
                <a:cubicBezTo>
                  <a:pt x="3695" y="410703"/>
                  <a:pt x="0" y="405461"/>
                  <a:pt x="0" y="399620"/>
                </a:cubicBezTo>
                <a:cubicBezTo>
                  <a:pt x="0" y="390201"/>
                  <a:pt x="3857" y="381178"/>
                  <a:pt x="5542" y="371911"/>
                </a:cubicBezTo>
                <a:cubicBezTo>
                  <a:pt x="7552" y="360856"/>
                  <a:pt x="8358" y="349561"/>
                  <a:pt x="11083" y="338660"/>
                </a:cubicBezTo>
                <a:cubicBezTo>
                  <a:pt x="21174" y="298296"/>
                  <a:pt x="19492" y="315346"/>
                  <a:pt x="33251" y="283242"/>
                </a:cubicBezTo>
                <a:cubicBezTo>
                  <a:pt x="35552" y="277873"/>
                  <a:pt x="36492" y="271985"/>
                  <a:pt x="38793" y="266616"/>
                </a:cubicBezTo>
                <a:cubicBezTo>
                  <a:pt x="53148" y="233119"/>
                  <a:pt x="45057" y="255654"/>
                  <a:pt x="60960" y="227823"/>
                </a:cubicBezTo>
                <a:cubicBezTo>
                  <a:pt x="66758" y="217676"/>
                  <a:pt x="74123" y="198035"/>
                  <a:pt x="83127" y="189031"/>
                </a:cubicBezTo>
                <a:cubicBezTo>
                  <a:pt x="103110" y="169048"/>
                  <a:pt x="103026" y="177067"/>
                  <a:pt x="121920" y="161322"/>
                </a:cubicBezTo>
                <a:cubicBezTo>
                  <a:pt x="127941" y="156305"/>
                  <a:pt x="131740" y="148584"/>
                  <a:pt x="138545" y="144696"/>
                </a:cubicBezTo>
                <a:cubicBezTo>
                  <a:pt x="145158" y="140917"/>
                  <a:pt x="153389" y="141247"/>
                  <a:pt x="160713" y="139154"/>
                </a:cubicBezTo>
                <a:cubicBezTo>
                  <a:pt x="183731" y="132577"/>
                  <a:pt x="192685" y="125164"/>
                  <a:pt x="221673" y="122529"/>
                </a:cubicBezTo>
                <a:lnTo>
                  <a:pt x="282633" y="116987"/>
                </a:lnTo>
                <a:cubicBezTo>
                  <a:pt x="325120" y="118834"/>
                  <a:pt x="367675" y="119499"/>
                  <a:pt x="410094" y="122529"/>
                </a:cubicBezTo>
                <a:cubicBezTo>
                  <a:pt x="419489" y="123200"/>
                  <a:pt x="428478" y="126739"/>
                  <a:pt x="437803" y="128071"/>
                </a:cubicBezTo>
                <a:cubicBezTo>
                  <a:pt x="580214" y="148414"/>
                  <a:pt x="416524" y="121752"/>
                  <a:pt x="520931" y="139154"/>
                </a:cubicBezTo>
                <a:lnTo>
                  <a:pt x="570807" y="122529"/>
                </a:lnTo>
                <a:lnTo>
                  <a:pt x="587433" y="116987"/>
                </a:lnTo>
                <a:cubicBezTo>
                  <a:pt x="592975" y="115140"/>
                  <a:pt x="598330" y="112591"/>
                  <a:pt x="604058" y="111445"/>
                </a:cubicBezTo>
                <a:cubicBezTo>
                  <a:pt x="613294" y="109598"/>
                  <a:pt x="622680" y="108381"/>
                  <a:pt x="631767" y="105903"/>
                </a:cubicBezTo>
                <a:cubicBezTo>
                  <a:pt x="656560" y="99141"/>
                  <a:pt x="679350" y="91571"/>
                  <a:pt x="698269" y="72652"/>
                </a:cubicBezTo>
                <a:cubicBezTo>
                  <a:pt x="709353" y="61569"/>
                  <a:pt x="718478" y="48097"/>
                  <a:pt x="731520" y="39402"/>
                </a:cubicBezTo>
                <a:cubicBezTo>
                  <a:pt x="737062" y="35707"/>
                  <a:pt x="743028" y="32582"/>
                  <a:pt x="748145" y="28318"/>
                </a:cubicBezTo>
                <a:cubicBezTo>
                  <a:pt x="760924" y="17668"/>
                  <a:pt x="765521" y="6959"/>
                  <a:pt x="781396" y="609"/>
                </a:cubicBezTo>
                <a:cubicBezTo>
                  <a:pt x="784826" y="-763"/>
                  <a:pt x="788785" y="609"/>
                  <a:pt x="792480" y="609"/>
                </a:cubicBezTo>
              </a:path>
            </a:pathLst>
          </a:custGeom>
          <a:noFill/>
          <a:ln w="254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6" name="Freeform 15"/>
          <p:cNvSpPr/>
          <p:nvPr/>
        </p:nvSpPr>
        <p:spPr bwMode="auto">
          <a:xfrm>
            <a:off x="6374923" y="3519055"/>
            <a:ext cx="2162726" cy="1446414"/>
          </a:xfrm>
          <a:custGeom>
            <a:avLst/>
            <a:gdLst>
              <a:gd name="connsiteX0" fmla="*/ 2131768 w 2162726"/>
              <a:gd name="connsiteY0" fmla="*/ 0 h 1446414"/>
              <a:gd name="connsiteX1" fmla="*/ 2159477 w 2162726"/>
              <a:gd name="connsiteY1" fmla="*/ 155170 h 1446414"/>
              <a:gd name="connsiteX2" fmla="*/ 2054182 w 2162726"/>
              <a:gd name="connsiteY2" fmla="*/ 293716 h 1446414"/>
              <a:gd name="connsiteX3" fmla="*/ 2026473 w 2162726"/>
              <a:gd name="connsiteY3" fmla="*/ 299258 h 1446414"/>
              <a:gd name="connsiteX4" fmla="*/ 1993222 w 2162726"/>
              <a:gd name="connsiteY4" fmla="*/ 304800 h 1446414"/>
              <a:gd name="connsiteX5" fmla="*/ 1926721 w 2162726"/>
              <a:gd name="connsiteY5" fmla="*/ 315883 h 1446414"/>
              <a:gd name="connsiteX6" fmla="*/ 1810342 w 2162726"/>
              <a:gd name="connsiteY6" fmla="*/ 321425 h 1446414"/>
              <a:gd name="connsiteX7" fmla="*/ 1306037 w 2162726"/>
              <a:gd name="connsiteY7" fmla="*/ 315883 h 1446414"/>
              <a:gd name="connsiteX8" fmla="*/ 1267244 w 2162726"/>
              <a:gd name="connsiteY8" fmla="*/ 310341 h 1446414"/>
              <a:gd name="connsiteX9" fmla="*/ 1123157 w 2162726"/>
              <a:gd name="connsiteY9" fmla="*/ 304800 h 1446414"/>
              <a:gd name="connsiteX10" fmla="*/ 973528 w 2162726"/>
              <a:gd name="connsiteY10" fmla="*/ 293716 h 1446414"/>
              <a:gd name="connsiteX11" fmla="*/ 751855 w 2162726"/>
              <a:gd name="connsiteY11" fmla="*/ 288174 h 1446414"/>
              <a:gd name="connsiteX12" fmla="*/ 618852 w 2162726"/>
              <a:gd name="connsiteY12" fmla="*/ 293716 h 1446414"/>
              <a:gd name="connsiteX13" fmla="*/ 552350 w 2162726"/>
              <a:gd name="connsiteY13" fmla="*/ 304800 h 1446414"/>
              <a:gd name="connsiteX14" fmla="*/ 435972 w 2162726"/>
              <a:gd name="connsiteY14" fmla="*/ 315883 h 1446414"/>
              <a:gd name="connsiteX15" fmla="*/ 402721 w 2162726"/>
              <a:gd name="connsiteY15" fmla="*/ 326967 h 1446414"/>
              <a:gd name="connsiteX16" fmla="*/ 386095 w 2162726"/>
              <a:gd name="connsiteY16" fmla="*/ 332509 h 1446414"/>
              <a:gd name="connsiteX17" fmla="*/ 352844 w 2162726"/>
              <a:gd name="connsiteY17" fmla="*/ 349134 h 1446414"/>
              <a:gd name="connsiteX18" fmla="*/ 325135 w 2162726"/>
              <a:gd name="connsiteY18" fmla="*/ 365760 h 1446414"/>
              <a:gd name="connsiteX19" fmla="*/ 297426 w 2162726"/>
              <a:gd name="connsiteY19" fmla="*/ 376843 h 1446414"/>
              <a:gd name="connsiteX20" fmla="*/ 242008 w 2162726"/>
              <a:gd name="connsiteY20" fmla="*/ 415636 h 1446414"/>
              <a:gd name="connsiteX21" fmla="*/ 147797 w 2162726"/>
              <a:gd name="connsiteY21" fmla="*/ 476596 h 1446414"/>
              <a:gd name="connsiteX22" fmla="*/ 103462 w 2162726"/>
              <a:gd name="connsiteY22" fmla="*/ 520930 h 1446414"/>
              <a:gd name="connsiteX23" fmla="*/ 92379 w 2162726"/>
              <a:gd name="connsiteY23" fmla="*/ 537556 h 1446414"/>
              <a:gd name="connsiteX24" fmla="*/ 64670 w 2162726"/>
              <a:gd name="connsiteY24" fmla="*/ 576349 h 1446414"/>
              <a:gd name="connsiteX25" fmla="*/ 53586 w 2162726"/>
              <a:gd name="connsiteY25" fmla="*/ 598516 h 1446414"/>
              <a:gd name="connsiteX26" fmla="*/ 36961 w 2162726"/>
              <a:gd name="connsiteY26" fmla="*/ 626225 h 1446414"/>
              <a:gd name="connsiteX27" fmla="*/ 20335 w 2162726"/>
              <a:gd name="connsiteY27" fmla="*/ 692727 h 1446414"/>
              <a:gd name="connsiteX28" fmla="*/ 9252 w 2162726"/>
              <a:gd name="connsiteY28" fmla="*/ 731520 h 1446414"/>
              <a:gd name="connsiteX29" fmla="*/ 9252 w 2162726"/>
              <a:gd name="connsiteY29" fmla="*/ 1036320 h 1446414"/>
              <a:gd name="connsiteX30" fmla="*/ 20335 w 2162726"/>
              <a:gd name="connsiteY30" fmla="*/ 1202574 h 1446414"/>
              <a:gd name="connsiteX31" fmla="*/ 36961 w 2162726"/>
              <a:gd name="connsiteY31" fmla="*/ 1263534 h 1446414"/>
              <a:gd name="connsiteX32" fmla="*/ 42502 w 2162726"/>
              <a:gd name="connsiteY32" fmla="*/ 1291243 h 1446414"/>
              <a:gd name="connsiteX33" fmla="*/ 59128 w 2162726"/>
              <a:gd name="connsiteY33" fmla="*/ 1313410 h 1446414"/>
              <a:gd name="connsiteX34" fmla="*/ 81295 w 2162726"/>
              <a:gd name="connsiteY34" fmla="*/ 1357745 h 1446414"/>
              <a:gd name="connsiteX35" fmla="*/ 86837 w 2162726"/>
              <a:gd name="connsiteY35" fmla="*/ 1374370 h 1446414"/>
              <a:gd name="connsiteX36" fmla="*/ 109004 w 2162726"/>
              <a:gd name="connsiteY36" fmla="*/ 1390996 h 1446414"/>
              <a:gd name="connsiteX37" fmla="*/ 169964 w 2162726"/>
              <a:gd name="connsiteY37" fmla="*/ 1413163 h 1446414"/>
              <a:gd name="connsiteX38" fmla="*/ 225382 w 2162726"/>
              <a:gd name="connsiteY38" fmla="*/ 1424247 h 1446414"/>
              <a:gd name="connsiteX39" fmla="*/ 297426 w 2162726"/>
              <a:gd name="connsiteY39" fmla="*/ 1424247 h 1446414"/>
              <a:gd name="connsiteX40" fmla="*/ 319593 w 2162726"/>
              <a:gd name="connsiteY40" fmla="*/ 1429789 h 1446414"/>
              <a:gd name="connsiteX41" fmla="*/ 319593 w 2162726"/>
              <a:gd name="connsiteY41" fmla="*/ 1446414 h 1446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162726" h="1446414">
                <a:moveTo>
                  <a:pt x="2131768" y="0"/>
                </a:moveTo>
                <a:cubicBezTo>
                  <a:pt x="2141004" y="51723"/>
                  <a:pt x="2172896" y="104371"/>
                  <a:pt x="2159477" y="155170"/>
                </a:cubicBezTo>
                <a:cubicBezTo>
                  <a:pt x="2144663" y="211252"/>
                  <a:pt x="2093526" y="251093"/>
                  <a:pt x="2054182" y="293716"/>
                </a:cubicBezTo>
                <a:cubicBezTo>
                  <a:pt x="2047793" y="300637"/>
                  <a:pt x="2035740" y="297573"/>
                  <a:pt x="2026473" y="299258"/>
                </a:cubicBezTo>
                <a:cubicBezTo>
                  <a:pt x="2015418" y="301268"/>
                  <a:pt x="2004277" y="302790"/>
                  <a:pt x="1993222" y="304800"/>
                </a:cubicBezTo>
                <a:cubicBezTo>
                  <a:pt x="1968493" y="309296"/>
                  <a:pt x="1952944" y="314010"/>
                  <a:pt x="1926721" y="315883"/>
                </a:cubicBezTo>
                <a:cubicBezTo>
                  <a:pt x="1887983" y="318650"/>
                  <a:pt x="1849135" y="319578"/>
                  <a:pt x="1810342" y="321425"/>
                </a:cubicBezTo>
                <a:lnTo>
                  <a:pt x="1306037" y="315883"/>
                </a:lnTo>
                <a:cubicBezTo>
                  <a:pt x="1292977" y="315616"/>
                  <a:pt x="1280282" y="311131"/>
                  <a:pt x="1267244" y="310341"/>
                </a:cubicBezTo>
                <a:cubicBezTo>
                  <a:pt x="1219268" y="307434"/>
                  <a:pt x="1171145" y="307516"/>
                  <a:pt x="1123157" y="304800"/>
                </a:cubicBezTo>
                <a:cubicBezTo>
                  <a:pt x="1073224" y="301974"/>
                  <a:pt x="1023525" y="294966"/>
                  <a:pt x="973528" y="293716"/>
                </a:cubicBezTo>
                <a:lnTo>
                  <a:pt x="751855" y="288174"/>
                </a:lnTo>
                <a:cubicBezTo>
                  <a:pt x="707521" y="290021"/>
                  <a:pt x="663072" y="290031"/>
                  <a:pt x="618852" y="293716"/>
                </a:cubicBezTo>
                <a:cubicBezTo>
                  <a:pt x="596457" y="295582"/>
                  <a:pt x="574746" y="302934"/>
                  <a:pt x="552350" y="304800"/>
                </a:cubicBezTo>
                <a:cubicBezTo>
                  <a:pt x="469178" y="311730"/>
                  <a:pt x="507956" y="307884"/>
                  <a:pt x="435972" y="315883"/>
                </a:cubicBezTo>
                <a:lnTo>
                  <a:pt x="402721" y="326967"/>
                </a:lnTo>
                <a:cubicBezTo>
                  <a:pt x="397179" y="328814"/>
                  <a:pt x="390956" y="329269"/>
                  <a:pt x="386095" y="332509"/>
                </a:cubicBezTo>
                <a:cubicBezTo>
                  <a:pt x="338444" y="364276"/>
                  <a:pt x="398739" y="326186"/>
                  <a:pt x="352844" y="349134"/>
                </a:cubicBezTo>
                <a:cubicBezTo>
                  <a:pt x="343210" y="353951"/>
                  <a:pt x="334769" y="360943"/>
                  <a:pt x="325135" y="365760"/>
                </a:cubicBezTo>
                <a:cubicBezTo>
                  <a:pt x="316237" y="370209"/>
                  <a:pt x="306159" y="372080"/>
                  <a:pt x="297426" y="376843"/>
                </a:cubicBezTo>
                <a:cubicBezTo>
                  <a:pt x="236315" y="410175"/>
                  <a:pt x="288820" y="386828"/>
                  <a:pt x="242008" y="415636"/>
                </a:cubicBezTo>
                <a:cubicBezTo>
                  <a:pt x="205563" y="438064"/>
                  <a:pt x="178617" y="445777"/>
                  <a:pt x="147797" y="476596"/>
                </a:cubicBezTo>
                <a:cubicBezTo>
                  <a:pt x="133019" y="491374"/>
                  <a:pt x="115054" y="503540"/>
                  <a:pt x="103462" y="520930"/>
                </a:cubicBezTo>
                <a:cubicBezTo>
                  <a:pt x="99768" y="526472"/>
                  <a:pt x="96250" y="532136"/>
                  <a:pt x="92379" y="537556"/>
                </a:cubicBezTo>
                <a:cubicBezTo>
                  <a:pt x="83870" y="549469"/>
                  <a:pt x="72141" y="563274"/>
                  <a:pt x="64670" y="576349"/>
                </a:cubicBezTo>
                <a:cubicBezTo>
                  <a:pt x="60571" y="583522"/>
                  <a:pt x="57598" y="591294"/>
                  <a:pt x="53586" y="598516"/>
                </a:cubicBezTo>
                <a:cubicBezTo>
                  <a:pt x="48355" y="607932"/>
                  <a:pt x="41418" y="616419"/>
                  <a:pt x="36961" y="626225"/>
                </a:cubicBezTo>
                <a:cubicBezTo>
                  <a:pt x="23734" y="655324"/>
                  <a:pt x="26441" y="662197"/>
                  <a:pt x="20335" y="692727"/>
                </a:cubicBezTo>
                <a:cubicBezTo>
                  <a:pt x="16857" y="710117"/>
                  <a:pt x="14531" y="715679"/>
                  <a:pt x="9252" y="731520"/>
                </a:cubicBezTo>
                <a:cubicBezTo>
                  <a:pt x="-6668" y="858872"/>
                  <a:pt x="1095" y="779351"/>
                  <a:pt x="9252" y="1036320"/>
                </a:cubicBezTo>
                <a:cubicBezTo>
                  <a:pt x="9409" y="1041262"/>
                  <a:pt x="18813" y="1191411"/>
                  <a:pt x="20335" y="1202574"/>
                </a:cubicBezTo>
                <a:cubicBezTo>
                  <a:pt x="28442" y="1262026"/>
                  <a:pt x="28286" y="1228834"/>
                  <a:pt x="36961" y="1263534"/>
                </a:cubicBezTo>
                <a:cubicBezTo>
                  <a:pt x="39245" y="1272672"/>
                  <a:pt x="38677" y="1282636"/>
                  <a:pt x="42502" y="1291243"/>
                </a:cubicBezTo>
                <a:cubicBezTo>
                  <a:pt x="46253" y="1299683"/>
                  <a:pt x="54474" y="1305432"/>
                  <a:pt x="59128" y="1313410"/>
                </a:cubicBezTo>
                <a:cubicBezTo>
                  <a:pt x="67453" y="1327682"/>
                  <a:pt x="76070" y="1342070"/>
                  <a:pt x="81295" y="1357745"/>
                </a:cubicBezTo>
                <a:cubicBezTo>
                  <a:pt x="83142" y="1363287"/>
                  <a:pt x="83097" y="1369882"/>
                  <a:pt x="86837" y="1374370"/>
                </a:cubicBezTo>
                <a:cubicBezTo>
                  <a:pt x="92750" y="1381466"/>
                  <a:pt x="101488" y="1385627"/>
                  <a:pt x="109004" y="1390996"/>
                </a:cubicBezTo>
                <a:cubicBezTo>
                  <a:pt x="135298" y="1409778"/>
                  <a:pt x="126043" y="1402183"/>
                  <a:pt x="169964" y="1413163"/>
                </a:cubicBezTo>
                <a:cubicBezTo>
                  <a:pt x="203036" y="1421431"/>
                  <a:pt x="184614" y="1417452"/>
                  <a:pt x="225382" y="1424247"/>
                </a:cubicBezTo>
                <a:cubicBezTo>
                  <a:pt x="266717" y="1417358"/>
                  <a:pt x="253090" y="1416186"/>
                  <a:pt x="297426" y="1424247"/>
                </a:cubicBezTo>
                <a:cubicBezTo>
                  <a:pt x="304920" y="1425610"/>
                  <a:pt x="314207" y="1424403"/>
                  <a:pt x="319593" y="1429789"/>
                </a:cubicBezTo>
                <a:lnTo>
                  <a:pt x="319593" y="1446414"/>
                </a:lnTo>
              </a:path>
            </a:pathLst>
          </a:custGeom>
          <a:noFill/>
          <a:ln w="254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A61867-E718-4108-A2AF-FD06FA905501}"/>
              </a:ext>
            </a:extLst>
          </p:cNvPr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</p:spTree>
    <p:extLst>
      <p:ext uri="{BB962C8B-B14F-4D97-AF65-F5344CB8AC3E}">
        <p14:creationId xmlns:p14="http://schemas.microsoft.com/office/powerpoint/2010/main" val="56605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ex1 grades:</a:t>
            </a:r>
          </a:p>
          <a:p>
            <a:pPr lvl="1"/>
            <a:r>
              <a:rPr lang="en-US" dirty="0"/>
              <a:t>We will be giving “autograder correction” points</a:t>
            </a:r>
          </a:p>
          <a:p>
            <a:pPr lvl="1"/>
            <a:r>
              <a:rPr lang="en-US" dirty="0"/>
              <a:t>Regrade requests: open 24 </a:t>
            </a:r>
            <a:r>
              <a:rPr lang="en-US" dirty="0" err="1"/>
              <a:t>hr</a:t>
            </a:r>
            <a:r>
              <a:rPr lang="en-US" dirty="0"/>
              <a:t> after, close </a:t>
            </a:r>
            <a:r>
              <a:rPr lang="en-US" u="sng" dirty="0"/>
              <a:t>72</a:t>
            </a:r>
            <a:r>
              <a:rPr lang="en-US" dirty="0"/>
              <a:t> </a:t>
            </a:r>
            <a:r>
              <a:rPr lang="en-US" dirty="0" err="1"/>
              <a:t>hr</a:t>
            </a:r>
            <a:r>
              <a:rPr lang="en-US" dirty="0"/>
              <a:t> after release</a:t>
            </a:r>
          </a:p>
          <a:p>
            <a:pPr lvl="3"/>
            <a:endParaRPr lang="en-US" dirty="0"/>
          </a:p>
          <a:p>
            <a:r>
              <a:rPr lang="en-US" dirty="0"/>
              <a:t>We recommend doing the extra exercises</a:t>
            </a:r>
          </a:p>
          <a:p>
            <a:pPr lvl="1"/>
            <a:r>
              <a:rPr lang="en-US" dirty="0"/>
              <a:t>Also, can Google for “C pointer exercises”</a:t>
            </a:r>
          </a:p>
          <a:p>
            <a:pPr lvl="1"/>
            <a:r>
              <a:rPr lang="en-US" dirty="0"/>
              <a:t>You MUST master pointers quickly, or you’ll have trouble with </a:t>
            </a:r>
            <a:r>
              <a:rPr lang="en-US" u="sng" dirty="0"/>
              <a:t>the rest of the course</a:t>
            </a:r>
            <a:r>
              <a:rPr lang="en-US" dirty="0"/>
              <a:t> (including hw1)</a:t>
            </a:r>
          </a:p>
          <a:p>
            <a:pPr lvl="3"/>
            <a:endParaRPr lang="en-US" dirty="0"/>
          </a:p>
          <a:p>
            <a:r>
              <a:rPr lang="en-US" dirty="0"/>
              <a:t>hw0 due tonight </a:t>
            </a:r>
            <a:r>
              <a:rPr lang="en-US" i="1" dirty="0"/>
              <a:t>before</a:t>
            </a:r>
            <a:r>
              <a:rPr lang="en-US" dirty="0"/>
              <a:t> 11:59 pm (and 0 seconds)</a:t>
            </a:r>
          </a:p>
          <a:p>
            <a:pPr lvl="1"/>
            <a:r>
              <a:rPr lang="en-US" dirty="0"/>
              <a:t>Git: add/commit/push, then tag with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hw0-final</a:t>
            </a:r>
            <a:r>
              <a:rPr lang="en-US" dirty="0"/>
              <a:t>, then push tag</a:t>
            </a:r>
          </a:p>
          <a:p>
            <a:pPr lvl="2"/>
            <a:r>
              <a:rPr lang="en-US" dirty="0"/>
              <a:t>Then clone your repo somewhere totally different and do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git checkout hw0-final</a:t>
            </a:r>
            <a:r>
              <a:rPr lang="en-US" dirty="0"/>
              <a:t> and verify that all is well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0424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and Stack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81EA0-853E-49CA-90F9-AA480C9478A3}" type="slidenum">
              <a:rPr lang="en-US" smtClean="0"/>
              <a:t>20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48640" y="1645920"/>
            <a:ext cx="4572000" cy="512064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a[],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size)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a2;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a2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(size*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(a2 == NULL)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NULL;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size;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a2[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a[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.. do stuff with the array 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246909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arraycopy.c</a:t>
            </a:r>
            <a:endParaRPr lang="en-US" sz="20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035040" y="1280160"/>
            <a:ext cx="2926080" cy="5212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>
              <a:lnSpc>
                <a:spcPct val="100000"/>
              </a:lnSpc>
            </a:pPr>
            <a:endParaRPr lang="en-US" b="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035040" y="1280160"/>
            <a:ext cx="2926080" cy="457200"/>
          </a:xfrm>
          <a:prstGeom prst="rect">
            <a:avLst/>
          </a:prstGeom>
          <a:solidFill>
            <a:srgbClr val="CC0066">
              <a:alpha val="6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OS kernel [protected]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6035040" y="173736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035040" y="4754880"/>
            <a:ext cx="2926080" cy="73152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Heap (</a:t>
            </a:r>
            <a:r>
              <a:rPr lang="en-US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malloc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/free)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6035040" y="548640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Read/Write Segment</a:t>
            </a:r>
            <a:endParaRPr lang="en-US" i="1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035040" y="5852160"/>
            <a:ext cx="2926080" cy="54864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Read-Only Segment</a:t>
            </a:r>
            <a:b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(</a:t>
            </a: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</a:t>
            </a: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copy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)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7406640" y="438912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>
            <a:off x="7589520" y="292608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52" name="Group 51"/>
          <p:cNvGrpSpPr/>
          <p:nvPr/>
        </p:nvGrpSpPr>
        <p:grpSpPr>
          <a:xfrm>
            <a:off x="6766560" y="4846320"/>
            <a:ext cx="1463040" cy="274320"/>
            <a:chOff x="7315200" y="914400"/>
            <a:chExt cx="1463040" cy="274320"/>
          </a:xfrm>
        </p:grpSpPr>
        <p:sp>
          <p:nvSpPr>
            <p:cNvPr id="54" name="Rectangle 53"/>
            <p:cNvSpPr/>
            <p:nvPr/>
          </p:nvSpPr>
          <p:spPr bwMode="auto">
            <a:xfrm>
              <a:off x="731520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768096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804672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3</a:t>
              </a: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841248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4</a:t>
              </a:r>
            </a:p>
          </p:txBody>
        </p:sp>
      </p:grpSp>
      <p:cxnSp>
        <p:nvCxnSpPr>
          <p:cNvPr id="53" name="Straight Arrow Connector 52"/>
          <p:cNvCxnSpPr/>
          <p:nvPr/>
        </p:nvCxnSpPr>
        <p:spPr bwMode="auto">
          <a:xfrm flipV="1">
            <a:off x="182880" y="5852160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7772400" y="219456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8" name="Rectangle 57"/>
          <p:cNvSpPr/>
          <p:nvPr/>
        </p:nvSpPr>
        <p:spPr bwMode="auto">
          <a:xfrm>
            <a:off x="6035040" y="2103120"/>
            <a:ext cx="2926080" cy="8229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6766560" y="2560320"/>
            <a:ext cx="1097280" cy="274320"/>
            <a:chOff x="2560320" y="1828800"/>
            <a:chExt cx="1097280" cy="274320"/>
          </a:xfrm>
        </p:grpSpPr>
        <p:sp>
          <p:nvSpPr>
            <p:cNvPr id="60" name="Rectangle 59"/>
            <p:cNvSpPr/>
            <p:nvPr/>
          </p:nvSpPr>
          <p:spPr bwMode="auto">
            <a:xfrm>
              <a:off x="2560320" y="1828800"/>
              <a:ext cx="73152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ncopy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3291840" y="18288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766560" y="2194560"/>
            <a:ext cx="2103120" cy="274320"/>
            <a:chOff x="6675120" y="914400"/>
            <a:chExt cx="2103120" cy="274320"/>
          </a:xfrm>
        </p:grpSpPr>
        <p:sp>
          <p:nvSpPr>
            <p:cNvPr id="70" name="Rectangle 69"/>
            <p:cNvSpPr/>
            <p:nvPr/>
          </p:nvSpPr>
          <p:spPr bwMode="auto">
            <a:xfrm>
              <a:off x="6675120" y="914400"/>
              <a:ext cx="64008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nums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731520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768096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804672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3</a:t>
              </a: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841248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4</a:t>
              </a:r>
            </a:p>
          </p:txBody>
        </p:sp>
      </p:grpSp>
      <p:sp>
        <p:nvSpPr>
          <p:cNvPr id="3" name="Freeform 2"/>
          <p:cNvSpPr/>
          <p:nvPr/>
        </p:nvSpPr>
        <p:spPr bwMode="auto">
          <a:xfrm>
            <a:off x="6227064" y="2697480"/>
            <a:ext cx="1485952" cy="2316480"/>
          </a:xfrm>
          <a:custGeom>
            <a:avLst/>
            <a:gdLst>
              <a:gd name="connsiteX0" fmla="*/ 1457499 w 1485952"/>
              <a:gd name="connsiteY0" fmla="*/ 0 h 2316480"/>
              <a:gd name="connsiteX1" fmla="*/ 1479666 w 1485952"/>
              <a:gd name="connsiteY1" fmla="*/ 293717 h 2316480"/>
              <a:gd name="connsiteX2" fmla="*/ 1451957 w 1485952"/>
              <a:gd name="connsiteY2" fmla="*/ 343593 h 2316480"/>
              <a:gd name="connsiteX3" fmla="*/ 1424248 w 1485952"/>
              <a:gd name="connsiteY3" fmla="*/ 371302 h 2316480"/>
              <a:gd name="connsiteX4" fmla="*/ 1407622 w 1485952"/>
              <a:gd name="connsiteY4" fmla="*/ 376844 h 2316480"/>
              <a:gd name="connsiteX5" fmla="*/ 1363288 w 1485952"/>
              <a:gd name="connsiteY5" fmla="*/ 387927 h 2316480"/>
              <a:gd name="connsiteX6" fmla="*/ 1318953 w 1485952"/>
              <a:gd name="connsiteY6" fmla="*/ 404553 h 2316480"/>
              <a:gd name="connsiteX7" fmla="*/ 1252451 w 1485952"/>
              <a:gd name="connsiteY7" fmla="*/ 426720 h 2316480"/>
              <a:gd name="connsiteX8" fmla="*/ 1202575 w 1485952"/>
              <a:gd name="connsiteY8" fmla="*/ 432262 h 2316480"/>
              <a:gd name="connsiteX9" fmla="*/ 1174866 w 1485952"/>
              <a:gd name="connsiteY9" fmla="*/ 437804 h 2316480"/>
              <a:gd name="connsiteX10" fmla="*/ 1141615 w 1485952"/>
              <a:gd name="connsiteY10" fmla="*/ 443346 h 2316480"/>
              <a:gd name="connsiteX11" fmla="*/ 1025237 w 1485952"/>
              <a:gd name="connsiteY11" fmla="*/ 454429 h 2316480"/>
              <a:gd name="connsiteX12" fmla="*/ 942109 w 1485952"/>
              <a:gd name="connsiteY12" fmla="*/ 465513 h 2316480"/>
              <a:gd name="connsiteX13" fmla="*/ 897775 w 1485952"/>
              <a:gd name="connsiteY13" fmla="*/ 471055 h 2316480"/>
              <a:gd name="connsiteX14" fmla="*/ 881149 w 1485952"/>
              <a:gd name="connsiteY14" fmla="*/ 476597 h 2316480"/>
              <a:gd name="connsiteX15" fmla="*/ 792480 w 1485952"/>
              <a:gd name="connsiteY15" fmla="*/ 487680 h 2316480"/>
              <a:gd name="connsiteX16" fmla="*/ 714895 w 1485952"/>
              <a:gd name="connsiteY16" fmla="*/ 498764 h 2316480"/>
              <a:gd name="connsiteX17" fmla="*/ 687186 w 1485952"/>
              <a:gd name="connsiteY17" fmla="*/ 504306 h 2316480"/>
              <a:gd name="connsiteX18" fmla="*/ 626226 w 1485952"/>
              <a:gd name="connsiteY18" fmla="*/ 509847 h 2316480"/>
              <a:gd name="connsiteX19" fmla="*/ 576349 w 1485952"/>
              <a:gd name="connsiteY19" fmla="*/ 526473 h 2316480"/>
              <a:gd name="connsiteX20" fmla="*/ 559724 w 1485952"/>
              <a:gd name="connsiteY20" fmla="*/ 537557 h 2316480"/>
              <a:gd name="connsiteX21" fmla="*/ 515389 w 1485952"/>
              <a:gd name="connsiteY21" fmla="*/ 559724 h 2316480"/>
              <a:gd name="connsiteX22" fmla="*/ 498764 w 1485952"/>
              <a:gd name="connsiteY22" fmla="*/ 565266 h 2316480"/>
              <a:gd name="connsiteX23" fmla="*/ 482139 w 1485952"/>
              <a:gd name="connsiteY23" fmla="*/ 576349 h 2316480"/>
              <a:gd name="connsiteX24" fmla="*/ 459971 w 1485952"/>
              <a:gd name="connsiteY24" fmla="*/ 587433 h 2316480"/>
              <a:gd name="connsiteX25" fmla="*/ 421179 w 1485952"/>
              <a:gd name="connsiteY25" fmla="*/ 609600 h 2316480"/>
              <a:gd name="connsiteX26" fmla="*/ 387928 w 1485952"/>
              <a:gd name="connsiteY26" fmla="*/ 642851 h 2316480"/>
              <a:gd name="connsiteX27" fmla="*/ 376844 w 1485952"/>
              <a:gd name="connsiteY27" fmla="*/ 659477 h 2316480"/>
              <a:gd name="connsiteX28" fmla="*/ 360219 w 1485952"/>
              <a:gd name="connsiteY28" fmla="*/ 676102 h 2316480"/>
              <a:gd name="connsiteX29" fmla="*/ 349135 w 1485952"/>
              <a:gd name="connsiteY29" fmla="*/ 692727 h 2316480"/>
              <a:gd name="connsiteX30" fmla="*/ 332509 w 1485952"/>
              <a:gd name="connsiteY30" fmla="*/ 709353 h 2316480"/>
              <a:gd name="connsiteX31" fmla="*/ 310342 w 1485952"/>
              <a:gd name="connsiteY31" fmla="*/ 748146 h 2316480"/>
              <a:gd name="connsiteX32" fmla="*/ 293717 w 1485952"/>
              <a:gd name="connsiteY32" fmla="*/ 764771 h 2316480"/>
              <a:gd name="connsiteX33" fmla="*/ 277091 w 1485952"/>
              <a:gd name="connsiteY33" fmla="*/ 786938 h 2316480"/>
              <a:gd name="connsiteX34" fmla="*/ 266008 w 1485952"/>
              <a:gd name="connsiteY34" fmla="*/ 803564 h 2316480"/>
              <a:gd name="connsiteX35" fmla="*/ 249382 w 1485952"/>
              <a:gd name="connsiteY35" fmla="*/ 814647 h 2316480"/>
              <a:gd name="connsiteX36" fmla="*/ 227215 w 1485952"/>
              <a:gd name="connsiteY36" fmla="*/ 847898 h 2316480"/>
              <a:gd name="connsiteX37" fmla="*/ 216131 w 1485952"/>
              <a:gd name="connsiteY37" fmla="*/ 864524 h 2316480"/>
              <a:gd name="connsiteX38" fmla="*/ 205048 w 1485952"/>
              <a:gd name="connsiteY38" fmla="*/ 886691 h 2316480"/>
              <a:gd name="connsiteX39" fmla="*/ 188422 w 1485952"/>
              <a:gd name="connsiteY39" fmla="*/ 925484 h 2316480"/>
              <a:gd name="connsiteX40" fmla="*/ 166255 w 1485952"/>
              <a:gd name="connsiteY40" fmla="*/ 964277 h 2316480"/>
              <a:gd name="connsiteX41" fmla="*/ 160713 w 1485952"/>
              <a:gd name="connsiteY41" fmla="*/ 980902 h 2316480"/>
              <a:gd name="connsiteX42" fmla="*/ 149629 w 1485952"/>
              <a:gd name="connsiteY42" fmla="*/ 1008611 h 2316480"/>
              <a:gd name="connsiteX43" fmla="*/ 127462 w 1485952"/>
              <a:gd name="connsiteY43" fmla="*/ 1052946 h 2316480"/>
              <a:gd name="connsiteX44" fmla="*/ 110837 w 1485952"/>
              <a:gd name="connsiteY44" fmla="*/ 1108364 h 2316480"/>
              <a:gd name="connsiteX45" fmla="*/ 105295 w 1485952"/>
              <a:gd name="connsiteY45" fmla="*/ 1136073 h 2316480"/>
              <a:gd name="connsiteX46" fmla="*/ 94211 w 1485952"/>
              <a:gd name="connsiteY46" fmla="*/ 1163782 h 2316480"/>
              <a:gd name="connsiteX47" fmla="*/ 88669 w 1485952"/>
              <a:gd name="connsiteY47" fmla="*/ 1191491 h 2316480"/>
              <a:gd name="connsiteX48" fmla="*/ 77586 w 1485952"/>
              <a:gd name="connsiteY48" fmla="*/ 1224742 h 2316480"/>
              <a:gd name="connsiteX49" fmla="*/ 72044 w 1485952"/>
              <a:gd name="connsiteY49" fmla="*/ 1257993 h 2316480"/>
              <a:gd name="connsiteX50" fmla="*/ 66502 w 1485952"/>
              <a:gd name="connsiteY50" fmla="*/ 1285702 h 2316480"/>
              <a:gd name="connsiteX51" fmla="*/ 55419 w 1485952"/>
              <a:gd name="connsiteY51" fmla="*/ 1357746 h 2316480"/>
              <a:gd name="connsiteX52" fmla="*/ 44335 w 1485952"/>
              <a:gd name="connsiteY52" fmla="*/ 1490749 h 2316480"/>
              <a:gd name="connsiteX53" fmla="*/ 33251 w 1485952"/>
              <a:gd name="connsiteY53" fmla="*/ 1584960 h 2316480"/>
              <a:gd name="connsiteX54" fmla="*/ 27709 w 1485952"/>
              <a:gd name="connsiteY54" fmla="*/ 1629295 h 2316480"/>
              <a:gd name="connsiteX55" fmla="*/ 16626 w 1485952"/>
              <a:gd name="connsiteY55" fmla="*/ 1751215 h 2316480"/>
              <a:gd name="connsiteX56" fmla="*/ 11084 w 1485952"/>
              <a:gd name="connsiteY56" fmla="*/ 1801091 h 2316480"/>
              <a:gd name="connsiteX57" fmla="*/ 5542 w 1485952"/>
              <a:gd name="connsiteY57" fmla="*/ 1878677 h 2316480"/>
              <a:gd name="connsiteX58" fmla="*/ 0 w 1485952"/>
              <a:gd name="connsiteY58" fmla="*/ 1945178 h 2316480"/>
              <a:gd name="connsiteX59" fmla="*/ 11084 w 1485952"/>
              <a:gd name="connsiteY59" fmla="*/ 2122517 h 2316480"/>
              <a:gd name="connsiteX60" fmla="*/ 33251 w 1485952"/>
              <a:gd name="connsiteY60" fmla="*/ 2172393 h 2316480"/>
              <a:gd name="connsiteX61" fmla="*/ 55419 w 1485952"/>
              <a:gd name="connsiteY61" fmla="*/ 2205644 h 2316480"/>
              <a:gd name="connsiteX62" fmla="*/ 66502 w 1485952"/>
              <a:gd name="connsiteY62" fmla="*/ 2227811 h 2316480"/>
              <a:gd name="connsiteX63" fmla="*/ 83128 w 1485952"/>
              <a:gd name="connsiteY63" fmla="*/ 2238895 h 2316480"/>
              <a:gd name="connsiteX64" fmla="*/ 105295 w 1485952"/>
              <a:gd name="connsiteY64" fmla="*/ 2255520 h 2316480"/>
              <a:gd name="connsiteX65" fmla="*/ 121920 w 1485952"/>
              <a:gd name="connsiteY65" fmla="*/ 2272146 h 2316480"/>
              <a:gd name="connsiteX66" fmla="*/ 182880 w 1485952"/>
              <a:gd name="connsiteY66" fmla="*/ 2288771 h 2316480"/>
              <a:gd name="connsiteX67" fmla="*/ 227215 w 1485952"/>
              <a:gd name="connsiteY67" fmla="*/ 2299855 h 2316480"/>
              <a:gd name="connsiteX68" fmla="*/ 249382 w 1485952"/>
              <a:gd name="connsiteY68" fmla="*/ 2310938 h 2316480"/>
              <a:gd name="connsiteX69" fmla="*/ 282633 w 1485952"/>
              <a:gd name="connsiteY69" fmla="*/ 2316480 h 2316480"/>
              <a:gd name="connsiteX70" fmla="*/ 371302 w 1485952"/>
              <a:gd name="connsiteY70" fmla="*/ 2310938 h 2316480"/>
              <a:gd name="connsiteX71" fmla="*/ 426720 w 1485952"/>
              <a:gd name="connsiteY71" fmla="*/ 2299855 h 2316480"/>
              <a:gd name="connsiteX72" fmla="*/ 471055 w 1485952"/>
              <a:gd name="connsiteY72" fmla="*/ 2288771 h 2316480"/>
              <a:gd name="connsiteX73" fmla="*/ 493222 w 1485952"/>
              <a:gd name="connsiteY73" fmla="*/ 2283229 h 2316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1485952" h="2316480">
                <a:moveTo>
                  <a:pt x="1457499" y="0"/>
                </a:moveTo>
                <a:cubicBezTo>
                  <a:pt x="1487545" y="174268"/>
                  <a:pt x="1491717" y="131027"/>
                  <a:pt x="1479666" y="293717"/>
                </a:cubicBezTo>
                <a:cubicBezTo>
                  <a:pt x="1478447" y="310176"/>
                  <a:pt x="1457900" y="334679"/>
                  <a:pt x="1451957" y="343593"/>
                </a:cubicBezTo>
                <a:cubicBezTo>
                  <a:pt x="1440875" y="360216"/>
                  <a:pt x="1442718" y="362067"/>
                  <a:pt x="1424248" y="371302"/>
                </a:cubicBezTo>
                <a:cubicBezTo>
                  <a:pt x="1419023" y="373915"/>
                  <a:pt x="1413258" y="375307"/>
                  <a:pt x="1407622" y="376844"/>
                </a:cubicBezTo>
                <a:cubicBezTo>
                  <a:pt x="1392926" y="380852"/>
                  <a:pt x="1363288" y="387927"/>
                  <a:pt x="1363288" y="387927"/>
                </a:cubicBezTo>
                <a:cubicBezTo>
                  <a:pt x="1301564" y="418789"/>
                  <a:pt x="1379322" y="381914"/>
                  <a:pt x="1318953" y="404553"/>
                </a:cubicBezTo>
                <a:cubicBezTo>
                  <a:pt x="1281147" y="418731"/>
                  <a:pt x="1308516" y="420490"/>
                  <a:pt x="1252451" y="426720"/>
                </a:cubicBezTo>
                <a:cubicBezTo>
                  <a:pt x="1235826" y="428567"/>
                  <a:pt x="1219135" y="429896"/>
                  <a:pt x="1202575" y="432262"/>
                </a:cubicBezTo>
                <a:cubicBezTo>
                  <a:pt x="1193250" y="433594"/>
                  <a:pt x="1184133" y="436119"/>
                  <a:pt x="1174866" y="437804"/>
                </a:cubicBezTo>
                <a:cubicBezTo>
                  <a:pt x="1163811" y="439814"/>
                  <a:pt x="1152753" y="441861"/>
                  <a:pt x="1141615" y="443346"/>
                </a:cubicBezTo>
                <a:cubicBezTo>
                  <a:pt x="1092098" y="449948"/>
                  <a:pt x="1078532" y="449353"/>
                  <a:pt x="1025237" y="454429"/>
                </a:cubicBezTo>
                <a:cubicBezTo>
                  <a:pt x="947509" y="461832"/>
                  <a:pt x="1003067" y="456804"/>
                  <a:pt x="942109" y="465513"/>
                </a:cubicBezTo>
                <a:cubicBezTo>
                  <a:pt x="927366" y="467619"/>
                  <a:pt x="912553" y="469208"/>
                  <a:pt x="897775" y="471055"/>
                </a:cubicBezTo>
                <a:cubicBezTo>
                  <a:pt x="892233" y="472902"/>
                  <a:pt x="886877" y="475451"/>
                  <a:pt x="881149" y="476597"/>
                </a:cubicBezTo>
                <a:cubicBezTo>
                  <a:pt x="860319" y="480763"/>
                  <a:pt x="811127" y="485486"/>
                  <a:pt x="792480" y="487680"/>
                </a:cubicBezTo>
                <a:cubicBezTo>
                  <a:pt x="758359" y="491694"/>
                  <a:pt x="746719" y="492978"/>
                  <a:pt x="714895" y="498764"/>
                </a:cubicBezTo>
                <a:cubicBezTo>
                  <a:pt x="705628" y="500449"/>
                  <a:pt x="696533" y="503138"/>
                  <a:pt x="687186" y="504306"/>
                </a:cubicBezTo>
                <a:cubicBezTo>
                  <a:pt x="666940" y="506837"/>
                  <a:pt x="646546" y="508000"/>
                  <a:pt x="626226" y="509847"/>
                </a:cubicBezTo>
                <a:cubicBezTo>
                  <a:pt x="551667" y="547128"/>
                  <a:pt x="662292" y="494244"/>
                  <a:pt x="576349" y="526473"/>
                </a:cubicBezTo>
                <a:cubicBezTo>
                  <a:pt x="570113" y="528812"/>
                  <a:pt x="565571" y="534368"/>
                  <a:pt x="559724" y="537557"/>
                </a:cubicBezTo>
                <a:cubicBezTo>
                  <a:pt x="545219" y="545469"/>
                  <a:pt x="531064" y="554499"/>
                  <a:pt x="515389" y="559724"/>
                </a:cubicBezTo>
                <a:cubicBezTo>
                  <a:pt x="509847" y="561571"/>
                  <a:pt x="503989" y="562654"/>
                  <a:pt x="498764" y="565266"/>
                </a:cubicBezTo>
                <a:cubicBezTo>
                  <a:pt x="492807" y="568245"/>
                  <a:pt x="487922" y="573045"/>
                  <a:pt x="482139" y="576349"/>
                </a:cubicBezTo>
                <a:cubicBezTo>
                  <a:pt x="474966" y="580448"/>
                  <a:pt x="467144" y="583334"/>
                  <a:pt x="459971" y="587433"/>
                </a:cubicBezTo>
                <a:cubicBezTo>
                  <a:pt x="405149" y="618761"/>
                  <a:pt x="488155" y="576114"/>
                  <a:pt x="421179" y="609600"/>
                </a:cubicBezTo>
                <a:cubicBezTo>
                  <a:pt x="410095" y="620684"/>
                  <a:pt x="396623" y="629809"/>
                  <a:pt x="387928" y="642851"/>
                </a:cubicBezTo>
                <a:cubicBezTo>
                  <a:pt x="384233" y="648393"/>
                  <a:pt x="381108" y="654360"/>
                  <a:pt x="376844" y="659477"/>
                </a:cubicBezTo>
                <a:cubicBezTo>
                  <a:pt x="371827" y="665498"/>
                  <a:pt x="365236" y="670081"/>
                  <a:pt x="360219" y="676102"/>
                </a:cubicBezTo>
                <a:cubicBezTo>
                  <a:pt x="355955" y="681219"/>
                  <a:pt x="353399" y="687610"/>
                  <a:pt x="349135" y="692727"/>
                </a:cubicBezTo>
                <a:cubicBezTo>
                  <a:pt x="344117" y="698748"/>
                  <a:pt x="337526" y="703332"/>
                  <a:pt x="332509" y="709353"/>
                </a:cubicBezTo>
                <a:cubicBezTo>
                  <a:pt x="306336" y="740761"/>
                  <a:pt x="337439" y="710210"/>
                  <a:pt x="310342" y="748146"/>
                </a:cubicBezTo>
                <a:cubicBezTo>
                  <a:pt x="305787" y="754523"/>
                  <a:pt x="298817" y="758821"/>
                  <a:pt x="293717" y="764771"/>
                </a:cubicBezTo>
                <a:cubicBezTo>
                  <a:pt x="287706" y="771784"/>
                  <a:pt x="282460" y="779422"/>
                  <a:pt x="277091" y="786938"/>
                </a:cubicBezTo>
                <a:cubicBezTo>
                  <a:pt x="273220" y="792358"/>
                  <a:pt x="270718" y="798854"/>
                  <a:pt x="266008" y="803564"/>
                </a:cubicBezTo>
                <a:cubicBezTo>
                  <a:pt x="261298" y="808274"/>
                  <a:pt x="254924" y="810953"/>
                  <a:pt x="249382" y="814647"/>
                </a:cubicBezTo>
                <a:lnTo>
                  <a:pt x="227215" y="847898"/>
                </a:lnTo>
                <a:cubicBezTo>
                  <a:pt x="223520" y="853440"/>
                  <a:pt x="219110" y="858566"/>
                  <a:pt x="216131" y="864524"/>
                </a:cubicBezTo>
                <a:cubicBezTo>
                  <a:pt x="212437" y="871913"/>
                  <a:pt x="208302" y="879098"/>
                  <a:pt x="205048" y="886691"/>
                </a:cubicBezTo>
                <a:cubicBezTo>
                  <a:pt x="191726" y="917777"/>
                  <a:pt x="209427" y="888726"/>
                  <a:pt x="188422" y="925484"/>
                </a:cubicBezTo>
                <a:cubicBezTo>
                  <a:pt x="172521" y="953310"/>
                  <a:pt x="180609" y="930784"/>
                  <a:pt x="166255" y="964277"/>
                </a:cubicBezTo>
                <a:cubicBezTo>
                  <a:pt x="163954" y="969646"/>
                  <a:pt x="162764" y="975432"/>
                  <a:pt x="160713" y="980902"/>
                </a:cubicBezTo>
                <a:cubicBezTo>
                  <a:pt x="157220" y="990216"/>
                  <a:pt x="153798" y="999579"/>
                  <a:pt x="149629" y="1008611"/>
                </a:cubicBezTo>
                <a:cubicBezTo>
                  <a:pt x="142705" y="1023613"/>
                  <a:pt x="127462" y="1052946"/>
                  <a:pt x="127462" y="1052946"/>
                </a:cubicBezTo>
                <a:cubicBezTo>
                  <a:pt x="113065" y="1124927"/>
                  <a:pt x="132709" y="1035455"/>
                  <a:pt x="110837" y="1108364"/>
                </a:cubicBezTo>
                <a:cubicBezTo>
                  <a:pt x="108130" y="1117386"/>
                  <a:pt x="108002" y="1127051"/>
                  <a:pt x="105295" y="1136073"/>
                </a:cubicBezTo>
                <a:cubicBezTo>
                  <a:pt x="102436" y="1145601"/>
                  <a:pt x="97070" y="1154254"/>
                  <a:pt x="94211" y="1163782"/>
                </a:cubicBezTo>
                <a:cubicBezTo>
                  <a:pt x="91504" y="1172804"/>
                  <a:pt x="91147" y="1182404"/>
                  <a:pt x="88669" y="1191491"/>
                </a:cubicBezTo>
                <a:cubicBezTo>
                  <a:pt x="85595" y="1202762"/>
                  <a:pt x="77586" y="1224742"/>
                  <a:pt x="77586" y="1224742"/>
                </a:cubicBezTo>
                <a:cubicBezTo>
                  <a:pt x="75739" y="1235826"/>
                  <a:pt x="74054" y="1246938"/>
                  <a:pt x="72044" y="1257993"/>
                </a:cubicBezTo>
                <a:cubicBezTo>
                  <a:pt x="70359" y="1267260"/>
                  <a:pt x="67934" y="1276392"/>
                  <a:pt x="66502" y="1285702"/>
                </a:cubicBezTo>
                <a:cubicBezTo>
                  <a:pt x="53077" y="1372960"/>
                  <a:pt x="68127" y="1294197"/>
                  <a:pt x="55419" y="1357746"/>
                </a:cubicBezTo>
                <a:cubicBezTo>
                  <a:pt x="51724" y="1402080"/>
                  <a:pt x="51649" y="1446866"/>
                  <a:pt x="44335" y="1490749"/>
                </a:cubicBezTo>
                <a:cubicBezTo>
                  <a:pt x="33890" y="1553414"/>
                  <a:pt x="42621" y="1495944"/>
                  <a:pt x="33251" y="1584960"/>
                </a:cubicBezTo>
                <a:cubicBezTo>
                  <a:pt x="31692" y="1599772"/>
                  <a:pt x="29191" y="1614476"/>
                  <a:pt x="27709" y="1629295"/>
                </a:cubicBezTo>
                <a:cubicBezTo>
                  <a:pt x="23649" y="1669900"/>
                  <a:pt x="21133" y="1710657"/>
                  <a:pt x="16626" y="1751215"/>
                </a:cubicBezTo>
                <a:cubicBezTo>
                  <a:pt x="14779" y="1767840"/>
                  <a:pt x="12533" y="1784426"/>
                  <a:pt x="11084" y="1801091"/>
                </a:cubicBezTo>
                <a:cubicBezTo>
                  <a:pt x="8838" y="1826921"/>
                  <a:pt x="7531" y="1852825"/>
                  <a:pt x="5542" y="1878677"/>
                </a:cubicBezTo>
                <a:cubicBezTo>
                  <a:pt x="3836" y="1900855"/>
                  <a:pt x="1847" y="1923011"/>
                  <a:pt x="0" y="1945178"/>
                </a:cubicBezTo>
                <a:cubicBezTo>
                  <a:pt x="26" y="1945806"/>
                  <a:pt x="2098" y="2083577"/>
                  <a:pt x="11084" y="2122517"/>
                </a:cubicBezTo>
                <a:cubicBezTo>
                  <a:pt x="13168" y="2131546"/>
                  <a:pt x="27741" y="2163211"/>
                  <a:pt x="33251" y="2172393"/>
                </a:cubicBezTo>
                <a:cubicBezTo>
                  <a:pt x="40105" y="2183816"/>
                  <a:pt x="49462" y="2193729"/>
                  <a:pt x="55419" y="2205644"/>
                </a:cubicBezTo>
                <a:cubicBezTo>
                  <a:pt x="59113" y="2213033"/>
                  <a:pt x="61213" y="2221465"/>
                  <a:pt x="66502" y="2227811"/>
                </a:cubicBezTo>
                <a:cubicBezTo>
                  <a:pt x="70766" y="2232928"/>
                  <a:pt x="77708" y="2235024"/>
                  <a:pt x="83128" y="2238895"/>
                </a:cubicBezTo>
                <a:cubicBezTo>
                  <a:pt x="90644" y="2244263"/>
                  <a:pt x="98282" y="2249509"/>
                  <a:pt x="105295" y="2255520"/>
                </a:cubicBezTo>
                <a:cubicBezTo>
                  <a:pt x="111245" y="2260621"/>
                  <a:pt x="115542" y="2267591"/>
                  <a:pt x="121920" y="2272146"/>
                </a:cubicBezTo>
                <a:cubicBezTo>
                  <a:pt x="144965" y="2288606"/>
                  <a:pt x="152996" y="2282794"/>
                  <a:pt x="182880" y="2288771"/>
                </a:cubicBezTo>
                <a:cubicBezTo>
                  <a:pt x="197817" y="2291759"/>
                  <a:pt x="213590" y="2293043"/>
                  <a:pt x="227215" y="2299855"/>
                </a:cubicBezTo>
                <a:cubicBezTo>
                  <a:pt x="234604" y="2303549"/>
                  <a:pt x="241469" y="2308564"/>
                  <a:pt x="249382" y="2310938"/>
                </a:cubicBezTo>
                <a:cubicBezTo>
                  <a:pt x="260145" y="2314167"/>
                  <a:pt x="271549" y="2314633"/>
                  <a:pt x="282633" y="2316480"/>
                </a:cubicBezTo>
                <a:cubicBezTo>
                  <a:pt x="312189" y="2314633"/>
                  <a:pt x="341810" y="2313619"/>
                  <a:pt x="371302" y="2310938"/>
                </a:cubicBezTo>
                <a:cubicBezTo>
                  <a:pt x="387276" y="2309486"/>
                  <a:pt x="410455" y="2304502"/>
                  <a:pt x="426720" y="2299855"/>
                </a:cubicBezTo>
                <a:cubicBezTo>
                  <a:pt x="478710" y="2285000"/>
                  <a:pt x="395006" y="2305672"/>
                  <a:pt x="471055" y="2288771"/>
                </a:cubicBezTo>
                <a:cubicBezTo>
                  <a:pt x="478490" y="2287119"/>
                  <a:pt x="493222" y="2283229"/>
                  <a:pt x="493222" y="2283229"/>
                </a:cubicBezTo>
              </a:path>
            </a:pathLst>
          </a:custGeom>
          <a:noFill/>
          <a:ln w="254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FF0000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75934E-E85B-4137-97E1-F44934B8454C}"/>
              </a:ext>
            </a:extLst>
          </p:cNvPr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</p:spTree>
    <p:extLst>
      <p:ext uri="{BB962C8B-B14F-4D97-AF65-F5344CB8AC3E}">
        <p14:creationId xmlns:p14="http://schemas.microsoft.com/office/powerpoint/2010/main" val="28605791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and Stack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81EA0-853E-49CA-90F9-AA480C9478A3}" type="slidenum">
              <a:rPr lang="en-US" smtClean="0"/>
              <a:t>21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48640" y="1645920"/>
            <a:ext cx="4572000" cy="512064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a[],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size)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a2;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a2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(size*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(a2 == NULL)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NULL;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size;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a2[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a[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.. do stuff with the array 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246909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arraycopy.c</a:t>
            </a:r>
            <a:endParaRPr lang="en-US" sz="20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035040" y="1280160"/>
            <a:ext cx="2926080" cy="5212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>
              <a:lnSpc>
                <a:spcPct val="100000"/>
              </a:lnSpc>
            </a:pPr>
            <a:endParaRPr lang="en-US" b="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035040" y="1280160"/>
            <a:ext cx="2926080" cy="457200"/>
          </a:xfrm>
          <a:prstGeom prst="rect">
            <a:avLst/>
          </a:prstGeom>
          <a:solidFill>
            <a:srgbClr val="CC0066">
              <a:alpha val="6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OS kernel [protected]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6035040" y="173736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035040" y="4754880"/>
            <a:ext cx="2926080" cy="73152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Heap (</a:t>
            </a:r>
            <a:r>
              <a:rPr lang="en-US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malloc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/free)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6035040" y="548640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Read/Write Segment</a:t>
            </a:r>
            <a:endParaRPr lang="en-US" i="1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035040" y="5852160"/>
            <a:ext cx="2926080" cy="54864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Read-Only Segment</a:t>
            </a:r>
            <a:b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(</a:t>
            </a: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</a:t>
            </a: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copy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)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7406640" y="438912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>
            <a:off x="7589520" y="292608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52" name="Group 51"/>
          <p:cNvGrpSpPr/>
          <p:nvPr/>
        </p:nvGrpSpPr>
        <p:grpSpPr>
          <a:xfrm>
            <a:off x="6766560" y="4846320"/>
            <a:ext cx="1463040" cy="274320"/>
            <a:chOff x="7315200" y="914400"/>
            <a:chExt cx="1463040" cy="274320"/>
          </a:xfrm>
        </p:grpSpPr>
        <p:sp>
          <p:nvSpPr>
            <p:cNvPr id="54" name="Rectangle 53"/>
            <p:cNvSpPr/>
            <p:nvPr/>
          </p:nvSpPr>
          <p:spPr bwMode="auto">
            <a:xfrm>
              <a:off x="731520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55" name="Rectangle 54"/>
            <p:cNvSpPr/>
            <p:nvPr/>
          </p:nvSpPr>
          <p:spPr bwMode="auto">
            <a:xfrm>
              <a:off x="768096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56" name="Rectangle 55"/>
            <p:cNvSpPr/>
            <p:nvPr/>
          </p:nvSpPr>
          <p:spPr bwMode="auto">
            <a:xfrm>
              <a:off x="804672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3</a:t>
              </a:r>
            </a:p>
          </p:txBody>
        </p:sp>
        <p:sp>
          <p:nvSpPr>
            <p:cNvPr id="57" name="Rectangle 56"/>
            <p:cNvSpPr/>
            <p:nvPr/>
          </p:nvSpPr>
          <p:spPr bwMode="auto">
            <a:xfrm>
              <a:off x="841248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4</a:t>
              </a:r>
            </a:p>
          </p:txBody>
        </p:sp>
      </p:grpSp>
      <p:cxnSp>
        <p:nvCxnSpPr>
          <p:cNvPr id="53" name="Straight Arrow Connector 52"/>
          <p:cNvCxnSpPr/>
          <p:nvPr/>
        </p:nvCxnSpPr>
        <p:spPr bwMode="auto">
          <a:xfrm flipV="1">
            <a:off x="182880" y="6099048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7772400" y="219456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8" name="Rectangle 57"/>
          <p:cNvSpPr/>
          <p:nvPr/>
        </p:nvSpPr>
        <p:spPr bwMode="auto">
          <a:xfrm>
            <a:off x="6035040" y="2103120"/>
            <a:ext cx="2926080" cy="8229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6766560" y="2560320"/>
            <a:ext cx="1097280" cy="274320"/>
            <a:chOff x="2560320" y="1828800"/>
            <a:chExt cx="1097280" cy="274320"/>
          </a:xfrm>
        </p:grpSpPr>
        <p:sp>
          <p:nvSpPr>
            <p:cNvPr id="60" name="Rectangle 59"/>
            <p:cNvSpPr/>
            <p:nvPr/>
          </p:nvSpPr>
          <p:spPr bwMode="auto">
            <a:xfrm>
              <a:off x="2560320" y="1828800"/>
              <a:ext cx="73152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ncopy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3291840" y="18288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766560" y="2194560"/>
            <a:ext cx="2103120" cy="274320"/>
            <a:chOff x="6675120" y="914400"/>
            <a:chExt cx="2103120" cy="274320"/>
          </a:xfrm>
        </p:grpSpPr>
        <p:sp>
          <p:nvSpPr>
            <p:cNvPr id="70" name="Rectangle 69"/>
            <p:cNvSpPr/>
            <p:nvPr/>
          </p:nvSpPr>
          <p:spPr bwMode="auto">
            <a:xfrm>
              <a:off x="6675120" y="914400"/>
              <a:ext cx="64008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nums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731520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768096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804672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3</a:t>
              </a: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841248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4</a:t>
              </a:r>
            </a:p>
          </p:txBody>
        </p:sp>
      </p:grpSp>
      <p:sp>
        <p:nvSpPr>
          <p:cNvPr id="3" name="Freeform 2"/>
          <p:cNvSpPr/>
          <p:nvPr/>
        </p:nvSpPr>
        <p:spPr bwMode="auto">
          <a:xfrm>
            <a:off x="6227064" y="2697480"/>
            <a:ext cx="1485952" cy="2316480"/>
          </a:xfrm>
          <a:custGeom>
            <a:avLst/>
            <a:gdLst>
              <a:gd name="connsiteX0" fmla="*/ 1457499 w 1485952"/>
              <a:gd name="connsiteY0" fmla="*/ 0 h 2316480"/>
              <a:gd name="connsiteX1" fmla="*/ 1479666 w 1485952"/>
              <a:gd name="connsiteY1" fmla="*/ 293717 h 2316480"/>
              <a:gd name="connsiteX2" fmla="*/ 1451957 w 1485952"/>
              <a:gd name="connsiteY2" fmla="*/ 343593 h 2316480"/>
              <a:gd name="connsiteX3" fmla="*/ 1424248 w 1485952"/>
              <a:gd name="connsiteY3" fmla="*/ 371302 h 2316480"/>
              <a:gd name="connsiteX4" fmla="*/ 1407622 w 1485952"/>
              <a:gd name="connsiteY4" fmla="*/ 376844 h 2316480"/>
              <a:gd name="connsiteX5" fmla="*/ 1363288 w 1485952"/>
              <a:gd name="connsiteY5" fmla="*/ 387927 h 2316480"/>
              <a:gd name="connsiteX6" fmla="*/ 1318953 w 1485952"/>
              <a:gd name="connsiteY6" fmla="*/ 404553 h 2316480"/>
              <a:gd name="connsiteX7" fmla="*/ 1252451 w 1485952"/>
              <a:gd name="connsiteY7" fmla="*/ 426720 h 2316480"/>
              <a:gd name="connsiteX8" fmla="*/ 1202575 w 1485952"/>
              <a:gd name="connsiteY8" fmla="*/ 432262 h 2316480"/>
              <a:gd name="connsiteX9" fmla="*/ 1174866 w 1485952"/>
              <a:gd name="connsiteY9" fmla="*/ 437804 h 2316480"/>
              <a:gd name="connsiteX10" fmla="*/ 1141615 w 1485952"/>
              <a:gd name="connsiteY10" fmla="*/ 443346 h 2316480"/>
              <a:gd name="connsiteX11" fmla="*/ 1025237 w 1485952"/>
              <a:gd name="connsiteY11" fmla="*/ 454429 h 2316480"/>
              <a:gd name="connsiteX12" fmla="*/ 942109 w 1485952"/>
              <a:gd name="connsiteY12" fmla="*/ 465513 h 2316480"/>
              <a:gd name="connsiteX13" fmla="*/ 897775 w 1485952"/>
              <a:gd name="connsiteY13" fmla="*/ 471055 h 2316480"/>
              <a:gd name="connsiteX14" fmla="*/ 881149 w 1485952"/>
              <a:gd name="connsiteY14" fmla="*/ 476597 h 2316480"/>
              <a:gd name="connsiteX15" fmla="*/ 792480 w 1485952"/>
              <a:gd name="connsiteY15" fmla="*/ 487680 h 2316480"/>
              <a:gd name="connsiteX16" fmla="*/ 714895 w 1485952"/>
              <a:gd name="connsiteY16" fmla="*/ 498764 h 2316480"/>
              <a:gd name="connsiteX17" fmla="*/ 687186 w 1485952"/>
              <a:gd name="connsiteY17" fmla="*/ 504306 h 2316480"/>
              <a:gd name="connsiteX18" fmla="*/ 626226 w 1485952"/>
              <a:gd name="connsiteY18" fmla="*/ 509847 h 2316480"/>
              <a:gd name="connsiteX19" fmla="*/ 576349 w 1485952"/>
              <a:gd name="connsiteY19" fmla="*/ 526473 h 2316480"/>
              <a:gd name="connsiteX20" fmla="*/ 559724 w 1485952"/>
              <a:gd name="connsiteY20" fmla="*/ 537557 h 2316480"/>
              <a:gd name="connsiteX21" fmla="*/ 515389 w 1485952"/>
              <a:gd name="connsiteY21" fmla="*/ 559724 h 2316480"/>
              <a:gd name="connsiteX22" fmla="*/ 498764 w 1485952"/>
              <a:gd name="connsiteY22" fmla="*/ 565266 h 2316480"/>
              <a:gd name="connsiteX23" fmla="*/ 482139 w 1485952"/>
              <a:gd name="connsiteY23" fmla="*/ 576349 h 2316480"/>
              <a:gd name="connsiteX24" fmla="*/ 459971 w 1485952"/>
              <a:gd name="connsiteY24" fmla="*/ 587433 h 2316480"/>
              <a:gd name="connsiteX25" fmla="*/ 421179 w 1485952"/>
              <a:gd name="connsiteY25" fmla="*/ 609600 h 2316480"/>
              <a:gd name="connsiteX26" fmla="*/ 387928 w 1485952"/>
              <a:gd name="connsiteY26" fmla="*/ 642851 h 2316480"/>
              <a:gd name="connsiteX27" fmla="*/ 376844 w 1485952"/>
              <a:gd name="connsiteY27" fmla="*/ 659477 h 2316480"/>
              <a:gd name="connsiteX28" fmla="*/ 360219 w 1485952"/>
              <a:gd name="connsiteY28" fmla="*/ 676102 h 2316480"/>
              <a:gd name="connsiteX29" fmla="*/ 349135 w 1485952"/>
              <a:gd name="connsiteY29" fmla="*/ 692727 h 2316480"/>
              <a:gd name="connsiteX30" fmla="*/ 332509 w 1485952"/>
              <a:gd name="connsiteY30" fmla="*/ 709353 h 2316480"/>
              <a:gd name="connsiteX31" fmla="*/ 310342 w 1485952"/>
              <a:gd name="connsiteY31" fmla="*/ 748146 h 2316480"/>
              <a:gd name="connsiteX32" fmla="*/ 293717 w 1485952"/>
              <a:gd name="connsiteY32" fmla="*/ 764771 h 2316480"/>
              <a:gd name="connsiteX33" fmla="*/ 277091 w 1485952"/>
              <a:gd name="connsiteY33" fmla="*/ 786938 h 2316480"/>
              <a:gd name="connsiteX34" fmla="*/ 266008 w 1485952"/>
              <a:gd name="connsiteY34" fmla="*/ 803564 h 2316480"/>
              <a:gd name="connsiteX35" fmla="*/ 249382 w 1485952"/>
              <a:gd name="connsiteY35" fmla="*/ 814647 h 2316480"/>
              <a:gd name="connsiteX36" fmla="*/ 227215 w 1485952"/>
              <a:gd name="connsiteY36" fmla="*/ 847898 h 2316480"/>
              <a:gd name="connsiteX37" fmla="*/ 216131 w 1485952"/>
              <a:gd name="connsiteY37" fmla="*/ 864524 h 2316480"/>
              <a:gd name="connsiteX38" fmla="*/ 205048 w 1485952"/>
              <a:gd name="connsiteY38" fmla="*/ 886691 h 2316480"/>
              <a:gd name="connsiteX39" fmla="*/ 188422 w 1485952"/>
              <a:gd name="connsiteY39" fmla="*/ 925484 h 2316480"/>
              <a:gd name="connsiteX40" fmla="*/ 166255 w 1485952"/>
              <a:gd name="connsiteY40" fmla="*/ 964277 h 2316480"/>
              <a:gd name="connsiteX41" fmla="*/ 160713 w 1485952"/>
              <a:gd name="connsiteY41" fmla="*/ 980902 h 2316480"/>
              <a:gd name="connsiteX42" fmla="*/ 149629 w 1485952"/>
              <a:gd name="connsiteY42" fmla="*/ 1008611 h 2316480"/>
              <a:gd name="connsiteX43" fmla="*/ 127462 w 1485952"/>
              <a:gd name="connsiteY43" fmla="*/ 1052946 h 2316480"/>
              <a:gd name="connsiteX44" fmla="*/ 110837 w 1485952"/>
              <a:gd name="connsiteY44" fmla="*/ 1108364 h 2316480"/>
              <a:gd name="connsiteX45" fmla="*/ 105295 w 1485952"/>
              <a:gd name="connsiteY45" fmla="*/ 1136073 h 2316480"/>
              <a:gd name="connsiteX46" fmla="*/ 94211 w 1485952"/>
              <a:gd name="connsiteY46" fmla="*/ 1163782 h 2316480"/>
              <a:gd name="connsiteX47" fmla="*/ 88669 w 1485952"/>
              <a:gd name="connsiteY47" fmla="*/ 1191491 h 2316480"/>
              <a:gd name="connsiteX48" fmla="*/ 77586 w 1485952"/>
              <a:gd name="connsiteY48" fmla="*/ 1224742 h 2316480"/>
              <a:gd name="connsiteX49" fmla="*/ 72044 w 1485952"/>
              <a:gd name="connsiteY49" fmla="*/ 1257993 h 2316480"/>
              <a:gd name="connsiteX50" fmla="*/ 66502 w 1485952"/>
              <a:gd name="connsiteY50" fmla="*/ 1285702 h 2316480"/>
              <a:gd name="connsiteX51" fmla="*/ 55419 w 1485952"/>
              <a:gd name="connsiteY51" fmla="*/ 1357746 h 2316480"/>
              <a:gd name="connsiteX52" fmla="*/ 44335 w 1485952"/>
              <a:gd name="connsiteY52" fmla="*/ 1490749 h 2316480"/>
              <a:gd name="connsiteX53" fmla="*/ 33251 w 1485952"/>
              <a:gd name="connsiteY53" fmla="*/ 1584960 h 2316480"/>
              <a:gd name="connsiteX54" fmla="*/ 27709 w 1485952"/>
              <a:gd name="connsiteY54" fmla="*/ 1629295 h 2316480"/>
              <a:gd name="connsiteX55" fmla="*/ 16626 w 1485952"/>
              <a:gd name="connsiteY55" fmla="*/ 1751215 h 2316480"/>
              <a:gd name="connsiteX56" fmla="*/ 11084 w 1485952"/>
              <a:gd name="connsiteY56" fmla="*/ 1801091 h 2316480"/>
              <a:gd name="connsiteX57" fmla="*/ 5542 w 1485952"/>
              <a:gd name="connsiteY57" fmla="*/ 1878677 h 2316480"/>
              <a:gd name="connsiteX58" fmla="*/ 0 w 1485952"/>
              <a:gd name="connsiteY58" fmla="*/ 1945178 h 2316480"/>
              <a:gd name="connsiteX59" fmla="*/ 11084 w 1485952"/>
              <a:gd name="connsiteY59" fmla="*/ 2122517 h 2316480"/>
              <a:gd name="connsiteX60" fmla="*/ 33251 w 1485952"/>
              <a:gd name="connsiteY60" fmla="*/ 2172393 h 2316480"/>
              <a:gd name="connsiteX61" fmla="*/ 55419 w 1485952"/>
              <a:gd name="connsiteY61" fmla="*/ 2205644 h 2316480"/>
              <a:gd name="connsiteX62" fmla="*/ 66502 w 1485952"/>
              <a:gd name="connsiteY62" fmla="*/ 2227811 h 2316480"/>
              <a:gd name="connsiteX63" fmla="*/ 83128 w 1485952"/>
              <a:gd name="connsiteY63" fmla="*/ 2238895 h 2316480"/>
              <a:gd name="connsiteX64" fmla="*/ 105295 w 1485952"/>
              <a:gd name="connsiteY64" fmla="*/ 2255520 h 2316480"/>
              <a:gd name="connsiteX65" fmla="*/ 121920 w 1485952"/>
              <a:gd name="connsiteY65" fmla="*/ 2272146 h 2316480"/>
              <a:gd name="connsiteX66" fmla="*/ 182880 w 1485952"/>
              <a:gd name="connsiteY66" fmla="*/ 2288771 h 2316480"/>
              <a:gd name="connsiteX67" fmla="*/ 227215 w 1485952"/>
              <a:gd name="connsiteY67" fmla="*/ 2299855 h 2316480"/>
              <a:gd name="connsiteX68" fmla="*/ 249382 w 1485952"/>
              <a:gd name="connsiteY68" fmla="*/ 2310938 h 2316480"/>
              <a:gd name="connsiteX69" fmla="*/ 282633 w 1485952"/>
              <a:gd name="connsiteY69" fmla="*/ 2316480 h 2316480"/>
              <a:gd name="connsiteX70" fmla="*/ 371302 w 1485952"/>
              <a:gd name="connsiteY70" fmla="*/ 2310938 h 2316480"/>
              <a:gd name="connsiteX71" fmla="*/ 426720 w 1485952"/>
              <a:gd name="connsiteY71" fmla="*/ 2299855 h 2316480"/>
              <a:gd name="connsiteX72" fmla="*/ 471055 w 1485952"/>
              <a:gd name="connsiteY72" fmla="*/ 2288771 h 2316480"/>
              <a:gd name="connsiteX73" fmla="*/ 493222 w 1485952"/>
              <a:gd name="connsiteY73" fmla="*/ 2283229 h 2316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1485952" h="2316480">
                <a:moveTo>
                  <a:pt x="1457499" y="0"/>
                </a:moveTo>
                <a:cubicBezTo>
                  <a:pt x="1487545" y="174268"/>
                  <a:pt x="1491717" y="131027"/>
                  <a:pt x="1479666" y="293717"/>
                </a:cubicBezTo>
                <a:cubicBezTo>
                  <a:pt x="1478447" y="310176"/>
                  <a:pt x="1457900" y="334679"/>
                  <a:pt x="1451957" y="343593"/>
                </a:cubicBezTo>
                <a:cubicBezTo>
                  <a:pt x="1440875" y="360216"/>
                  <a:pt x="1442718" y="362067"/>
                  <a:pt x="1424248" y="371302"/>
                </a:cubicBezTo>
                <a:cubicBezTo>
                  <a:pt x="1419023" y="373915"/>
                  <a:pt x="1413258" y="375307"/>
                  <a:pt x="1407622" y="376844"/>
                </a:cubicBezTo>
                <a:cubicBezTo>
                  <a:pt x="1392926" y="380852"/>
                  <a:pt x="1363288" y="387927"/>
                  <a:pt x="1363288" y="387927"/>
                </a:cubicBezTo>
                <a:cubicBezTo>
                  <a:pt x="1301564" y="418789"/>
                  <a:pt x="1379322" y="381914"/>
                  <a:pt x="1318953" y="404553"/>
                </a:cubicBezTo>
                <a:cubicBezTo>
                  <a:pt x="1281147" y="418731"/>
                  <a:pt x="1308516" y="420490"/>
                  <a:pt x="1252451" y="426720"/>
                </a:cubicBezTo>
                <a:cubicBezTo>
                  <a:pt x="1235826" y="428567"/>
                  <a:pt x="1219135" y="429896"/>
                  <a:pt x="1202575" y="432262"/>
                </a:cubicBezTo>
                <a:cubicBezTo>
                  <a:pt x="1193250" y="433594"/>
                  <a:pt x="1184133" y="436119"/>
                  <a:pt x="1174866" y="437804"/>
                </a:cubicBezTo>
                <a:cubicBezTo>
                  <a:pt x="1163811" y="439814"/>
                  <a:pt x="1152753" y="441861"/>
                  <a:pt x="1141615" y="443346"/>
                </a:cubicBezTo>
                <a:cubicBezTo>
                  <a:pt x="1092098" y="449948"/>
                  <a:pt x="1078532" y="449353"/>
                  <a:pt x="1025237" y="454429"/>
                </a:cubicBezTo>
                <a:cubicBezTo>
                  <a:pt x="947509" y="461832"/>
                  <a:pt x="1003067" y="456804"/>
                  <a:pt x="942109" y="465513"/>
                </a:cubicBezTo>
                <a:cubicBezTo>
                  <a:pt x="927366" y="467619"/>
                  <a:pt x="912553" y="469208"/>
                  <a:pt x="897775" y="471055"/>
                </a:cubicBezTo>
                <a:cubicBezTo>
                  <a:pt x="892233" y="472902"/>
                  <a:pt x="886877" y="475451"/>
                  <a:pt x="881149" y="476597"/>
                </a:cubicBezTo>
                <a:cubicBezTo>
                  <a:pt x="860319" y="480763"/>
                  <a:pt x="811127" y="485486"/>
                  <a:pt x="792480" y="487680"/>
                </a:cubicBezTo>
                <a:cubicBezTo>
                  <a:pt x="758359" y="491694"/>
                  <a:pt x="746719" y="492978"/>
                  <a:pt x="714895" y="498764"/>
                </a:cubicBezTo>
                <a:cubicBezTo>
                  <a:pt x="705628" y="500449"/>
                  <a:pt x="696533" y="503138"/>
                  <a:pt x="687186" y="504306"/>
                </a:cubicBezTo>
                <a:cubicBezTo>
                  <a:pt x="666940" y="506837"/>
                  <a:pt x="646546" y="508000"/>
                  <a:pt x="626226" y="509847"/>
                </a:cubicBezTo>
                <a:cubicBezTo>
                  <a:pt x="551667" y="547128"/>
                  <a:pt x="662292" y="494244"/>
                  <a:pt x="576349" y="526473"/>
                </a:cubicBezTo>
                <a:cubicBezTo>
                  <a:pt x="570113" y="528812"/>
                  <a:pt x="565571" y="534368"/>
                  <a:pt x="559724" y="537557"/>
                </a:cubicBezTo>
                <a:cubicBezTo>
                  <a:pt x="545219" y="545469"/>
                  <a:pt x="531064" y="554499"/>
                  <a:pt x="515389" y="559724"/>
                </a:cubicBezTo>
                <a:cubicBezTo>
                  <a:pt x="509847" y="561571"/>
                  <a:pt x="503989" y="562654"/>
                  <a:pt x="498764" y="565266"/>
                </a:cubicBezTo>
                <a:cubicBezTo>
                  <a:pt x="492807" y="568245"/>
                  <a:pt x="487922" y="573045"/>
                  <a:pt x="482139" y="576349"/>
                </a:cubicBezTo>
                <a:cubicBezTo>
                  <a:pt x="474966" y="580448"/>
                  <a:pt x="467144" y="583334"/>
                  <a:pt x="459971" y="587433"/>
                </a:cubicBezTo>
                <a:cubicBezTo>
                  <a:pt x="405149" y="618761"/>
                  <a:pt x="488155" y="576114"/>
                  <a:pt x="421179" y="609600"/>
                </a:cubicBezTo>
                <a:cubicBezTo>
                  <a:pt x="410095" y="620684"/>
                  <a:pt x="396623" y="629809"/>
                  <a:pt x="387928" y="642851"/>
                </a:cubicBezTo>
                <a:cubicBezTo>
                  <a:pt x="384233" y="648393"/>
                  <a:pt x="381108" y="654360"/>
                  <a:pt x="376844" y="659477"/>
                </a:cubicBezTo>
                <a:cubicBezTo>
                  <a:pt x="371827" y="665498"/>
                  <a:pt x="365236" y="670081"/>
                  <a:pt x="360219" y="676102"/>
                </a:cubicBezTo>
                <a:cubicBezTo>
                  <a:pt x="355955" y="681219"/>
                  <a:pt x="353399" y="687610"/>
                  <a:pt x="349135" y="692727"/>
                </a:cubicBezTo>
                <a:cubicBezTo>
                  <a:pt x="344117" y="698748"/>
                  <a:pt x="337526" y="703332"/>
                  <a:pt x="332509" y="709353"/>
                </a:cubicBezTo>
                <a:cubicBezTo>
                  <a:pt x="306336" y="740761"/>
                  <a:pt x="337439" y="710210"/>
                  <a:pt x="310342" y="748146"/>
                </a:cubicBezTo>
                <a:cubicBezTo>
                  <a:pt x="305787" y="754523"/>
                  <a:pt x="298817" y="758821"/>
                  <a:pt x="293717" y="764771"/>
                </a:cubicBezTo>
                <a:cubicBezTo>
                  <a:pt x="287706" y="771784"/>
                  <a:pt x="282460" y="779422"/>
                  <a:pt x="277091" y="786938"/>
                </a:cubicBezTo>
                <a:cubicBezTo>
                  <a:pt x="273220" y="792358"/>
                  <a:pt x="270718" y="798854"/>
                  <a:pt x="266008" y="803564"/>
                </a:cubicBezTo>
                <a:cubicBezTo>
                  <a:pt x="261298" y="808274"/>
                  <a:pt x="254924" y="810953"/>
                  <a:pt x="249382" y="814647"/>
                </a:cubicBezTo>
                <a:lnTo>
                  <a:pt x="227215" y="847898"/>
                </a:lnTo>
                <a:cubicBezTo>
                  <a:pt x="223520" y="853440"/>
                  <a:pt x="219110" y="858566"/>
                  <a:pt x="216131" y="864524"/>
                </a:cubicBezTo>
                <a:cubicBezTo>
                  <a:pt x="212437" y="871913"/>
                  <a:pt x="208302" y="879098"/>
                  <a:pt x="205048" y="886691"/>
                </a:cubicBezTo>
                <a:cubicBezTo>
                  <a:pt x="191726" y="917777"/>
                  <a:pt x="209427" y="888726"/>
                  <a:pt x="188422" y="925484"/>
                </a:cubicBezTo>
                <a:cubicBezTo>
                  <a:pt x="172521" y="953310"/>
                  <a:pt x="180609" y="930784"/>
                  <a:pt x="166255" y="964277"/>
                </a:cubicBezTo>
                <a:cubicBezTo>
                  <a:pt x="163954" y="969646"/>
                  <a:pt x="162764" y="975432"/>
                  <a:pt x="160713" y="980902"/>
                </a:cubicBezTo>
                <a:cubicBezTo>
                  <a:pt x="157220" y="990216"/>
                  <a:pt x="153798" y="999579"/>
                  <a:pt x="149629" y="1008611"/>
                </a:cubicBezTo>
                <a:cubicBezTo>
                  <a:pt x="142705" y="1023613"/>
                  <a:pt x="127462" y="1052946"/>
                  <a:pt x="127462" y="1052946"/>
                </a:cubicBezTo>
                <a:cubicBezTo>
                  <a:pt x="113065" y="1124927"/>
                  <a:pt x="132709" y="1035455"/>
                  <a:pt x="110837" y="1108364"/>
                </a:cubicBezTo>
                <a:cubicBezTo>
                  <a:pt x="108130" y="1117386"/>
                  <a:pt x="108002" y="1127051"/>
                  <a:pt x="105295" y="1136073"/>
                </a:cubicBezTo>
                <a:cubicBezTo>
                  <a:pt x="102436" y="1145601"/>
                  <a:pt x="97070" y="1154254"/>
                  <a:pt x="94211" y="1163782"/>
                </a:cubicBezTo>
                <a:cubicBezTo>
                  <a:pt x="91504" y="1172804"/>
                  <a:pt x="91147" y="1182404"/>
                  <a:pt x="88669" y="1191491"/>
                </a:cubicBezTo>
                <a:cubicBezTo>
                  <a:pt x="85595" y="1202762"/>
                  <a:pt x="77586" y="1224742"/>
                  <a:pt x="77586" y="1224742"/>
                </a:cubicBezTo>
                <a:cubicBezTo>
                  <a:pt x="75739" y="1235826"/>
                  <a:pt x="74054" y="1246938"/>
                  <a:pt x="72044" y="1257993"/>
                </a:cubicBezTo>
                <a:cubicBezTo>
                  <a:pt x="70359" y="1267260"/>
                  <a:pt x="67934" y="1276392"/>
                  <a:pt x="66502" y="1285702"/>
                </a:cubicBezTo>
                <a:cubicBezTo>
                  <a:pt x="53077" y="1372960"/>
                  <a:pt x="68127" y="1294197"/>
                  <a:pt x="55419" y="1357746"/>
                </a:cubicBezTo>
                <a:cubicBezTo>
                  <a:pt x="51724" y="1402080"/>
                  <a:pt x="51649" y="1446866"/>
                  <a:pt x="44335" y="1490749"/>
                </a:cubicBezTo>
                <a:cubicBezTo>
                  <a:pt x="33890" y="1553414"/>
                  <a:pt x="42621" y="1495944"/>
                  <a:pt x="33251" y="1584960"/>
                </a:cubicBezTo>
                <a:cubicBezTo>
                  <a:pt x="31692" y="1599772"/>
                  <a:pt x="29191" y="1614476"/>
                  <a:pt x="27709" y="1629295"/>
                </a:cubicBezTo>
                <a:cubicBezTo>
                  <a:pt x="23649" y="1669900"/>
                  <a:pt x="21133" y="1710657"/>
                  <a:pt x="16626" y="1751215"/>
                </a:cubicBezTo>
                <a:cubicBezTo>
                  <a:pt x="14779" y="1767840"/>
                  <a:pt x="12533" y="1784426"/>
                  <a:pt x="11084" y="1801091"/>
                </a:cubicBezTo>
                <a:cubicBezTo>
                  <a:pt x="8838" y="1826921"/>
                  <a:pt x="7531" y="1852825"/>
                  <a:pt x="5542" y="1878677"/>
                </a:cubicBezTo>
                <a:cubicBezTo>
                  <a:pt x="3836" y="1900855"/>
                  <a:pt x="1847" y="1923011"/>
                  <a:pt x="0" y="1945178"/>
                </a:cubicBezTo>
                <a:cubicBezTo>
                  <a:pt x="26" y="1945806"/>
                  <a:pt x="2098" y="2083577"/>
                  <a:pt x="11084" y="2122517"/>
                </a:cubicBezTo>
                <a:cubicBezTo>
                  <a:pt x="13168" y="2131546"/>
                  <a:pt x="27741" y="2163211"/>
                  <a:pt x="33251" y="2172393"/>
                </a:cubicBezTo>
                <a:cubicBezTo>
                  <a:pt x="40105" y="2183816"/>
                  <a:pt x="49462" y="2193729"/>
                  <a:pt x="55419" y="2205644"/>
                </a:cubicBezTo>
                <a:cubicBezTo>
                  <a:pt x="59113" y="2213033"/>
                  <a:pt x="61213" y="2221465"/>
                  <a:pt x="66502" y="2227811"/>
                </a:cubicBezTo>
                <a:cubicBezTo>
                  <a:pt x="70766" y="2232928"/>
                  <a:pt x="77708" y="2235024"/>
                  <a:pt x="83128" y="2238895"/>
                </a:cubicBezTo>
                <a:cubicBezTo>
                  <a:pt x="90644" y="2244263"/>
                  <a:pt x="98282" y="2249509"/>
                  <a:pt x="105295" y="2255520"/>
                </a:cubicBezTo>
                <a:cubicBezTo>
                  <a:pt x="111245" y="2260621"/>
                  <a:pt x="115542" y="2267591"/>
                  <a:pt x="121920" y="2272146"/>
                </a:cubicBezTo>
                <a:cubicBezTo>
                  <a:pt x="144965" y="2288606"/>
                  <a:pt x="152996" y="2282794"/>
                  <a:pt x="182880" y="2288771"/>
                </a:cubicBezTo>
                <a:cubicBezTo>
                  <a:pt x="197817" y="2291759"/>
                  <a:pt x="213590" y="2293043"/>
                  <a:pt x="227215" y="2299855"/>
                </a:cubicBezTo>
                <a:cubicBezTo>
                  <a:pt x="234604" y="2303549"/>
                  <a:pt x="241469" y="2308564"/>
                  <a:pt x="249382" y="2310938"/>
                </a:cubicBezTo>
                <a:cubicBezTo>
                  <a:pt x="260145" y="2314167"/>
                  <a:pt x="271549" y="2314633"/>
                  <a:pt x="282633" y="2316480"/>
                </a:cubicBezTo>
                <a:cubicBezTo>
                  <a:pt x="312189" y="2314633"/>
                  <a:pt x="341810" y="2313619"/>
                  <a:pt x="371302" y="2310938"/>
                </a:cubicBezTo>
                <a:cubicBezTo>
                  <a:pt x="387276" y="2309486"/>
                  <a:pt x="410455" y="2304502"/>
                  <a:pt x="426720" y="2299855"/>
                </a:cubicBezTo>
                <a:cubicBezTo>
                  <a:pt x="478710" y="2285000"/>
                  <a:pt x="395006" y="2305672"/>
                  <a:pt x="471055" y="2288771"/>
                </a:cubicBezTo>
                <a:cubicBezTo>
                  <a:pt x="478490" y="2287119"/>
                  <a:pt x="493222" y="2283229"/>
                  <a:pt x="493222" y="2283229"/>
                </a:cubicBezTo>
              </a:path>
            </a:pathLst>
          </a:custGeom>
          <a:noFill/>
          <a:ln w="254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011D6D-665D-48AA-A587-E279BFE1CA3F}"/>
              </a:ext>
            </a:extLst>
          </p:cNvPr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</p:spTree>
    <p:extLst>
      <p:ext uri="{BB962C8B-B14F-4D97-AF65-F5344CB8AC3E}">
        <p14:creationId xmlns:p14="http://schemas.microsoft.com/office/powerpoint/2010/main" val="37762850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and Stack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81EA0-853E-49CA-90F9-AA480C9478A3}" type="slidenum">
              <a:rPr lang="en-US" smtClean="0"/>
              <a:t>22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48640" y="1645920"/>
            <a:ext cx="4572000" cy="512064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a[],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size)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a2;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a2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(size*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(a2 == NULL)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NULL;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size;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a2[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a[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.. do stuff with the array 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246909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arraycopy.c</a:t>
            </a:r>
            <a:endParaRPr lang="en-US" sz="20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035040" y="1280160"/>
            <a:ext cx="2926080" cy="5212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>
              <a:lnSpc>
                <a:spcPct val="100000"/>
              </a:lnSpc>
            </a:pPr>
            <a:endParaRPr lang="en-US" b="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035040" y="1280160"/>
            <a:ext cx="2926080" cy="457200"/>
          </a:xfrm>
          <a:prstGeom prst="rect">
            <a:avLst/>
          </a:prstGeom>
          <a:solidFill>
            <a:srgbClr val="CC0066">
              <a:alpha val="6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OS kernel [protected]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6035040" y="173736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035040" y="4754880"/>
            <a:ext cx="2926080" cy="73152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Heap (</a:t>
            </a:r>
            <a:r>
              <a:rPr lang="en-US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malloc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/free)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6035040" y="548640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Read/Write Segment</a:t>
            </a:r>
            <a:endParaRPr lang="en-US" i="1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035040" y="5852160"/>
            <a:ext cx="2926080" cy="54864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Read-Only Segment</a:t>
            </a:r>
            <a:b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(</a:t>
            </a: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</a:t>
            </a: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copy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)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7406640" y="438912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>
            <a:off x="7589520" y="320040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3" name="Straight Arrow Connector 52"/>
          <p:cNvCxnSpPr/>
          <p:nvPr/>
        </p:nvCxnSpPr>
        <p:spPr bwMode="auto">
          <a:xfrm flipV="1">
            <a:off x="182880" y="6099048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7772400" y="219456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8" name="Rectangle 57"/>
          <p:cNvSpPr/>
          <p:nvPr/>
        </p:nvSpPr>
        <p:spPr bwMode="auto">
          <a:xfrm>
            <a:off x="6035040" y="2103120"/>
            <a:ext cx="2926080" cy="8229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6766560" y="2560320"/>
            <a:ext cx="1097280" cy="274320"/>
            <a:chOff x="2560320" y="1828800"/>
            <a:chExt cx="1097280" cy="274320"/>
          </a:xfrm>
        </p:grpSpPr>
        <p:sp>
          <p:nvSpPr>
            <p:cNvPr id="60" name="Rectangle 59"/>
            <p:cNvSpPr/>
            <p:nvPr/>
          </p:nvSpPr>
          <p:spPr bwMode="auto">
            <a:xfrm>
              <a:off x="2560320" y="1828800"/>
              <a:ext cx="73152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ncopy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3291840" y="18288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766560" y="2194560"/>
            <a:ext cx="2103120" cy="274320"/>
            <a:chOff x="6675120" y="914400"/>
            <a:chExt cx="2103120" cy="274320"/>
          </a:xfrm>
        </p:grpSpPr>
        <p:sp>
          <p:nvSpPr>
            <p:cNvPr id="70" name="Rectangle 69"/>
            <p:cNvSpPr/>
            <p:nvPr/>
          </p:nvSpPr>
          <p:spPr bwMode="auto">
            <a:xfrm>
              <a:off x="6675120" y="914400"/>
              <a:ext cx="64008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nums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731520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768096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804672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3</a:t>
              </a: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841248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4</a:t>
              </a:r>
            </a:p>
          </p:txBody>
        </p:sp>
      </p:grpSp>
      <p:sp>
        <p:nvSpPr>
          <p:cNvPr id="32" name="Rectangle 31"/>
          <p:cNvSpPr/>
          <p:nvPr/>
        </p:nvSpPr>
        <p:spPr bwMode="auto">
          <a:xfrm>
            <a:off x="6035040" y="2926080"/>
            <a:ext cx="2926080" cy="27432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free</a:t>
            </a:r>
          </a:p>
        </p:txBody>
      </p:sp>
      <p:sp>
        <p:nvSpPr>
          <p:cNvPr id="3" name="Freeform 2"/>
          <p:cNvSpPr/>
          <p:nvPr/>
        </p:nvSpPr>
        <p:spPr bwMode="auto">
          <a:xfrm>
            <a:off x="6227064" y="2697480"/>
            <a:ext cx="1485952" cy="2316480"/>
          </a:xfrm>
          <a:custGeom>
            <a:avLst/>
            <a:gdLst>
              <a:gd name="connsiteX0" fmla="*/ 1457499 w 1485952"/>
              <a:gd name="connsiteY0" fmla="*/ 0 h 2316480"/>
              <a:gd name="connsiteX1" fmla="*/ 1479666 w 1485952"/>
              <a:gd name="connsiteY1" fmla="*/ 293717 h 2316480"/>
              <a:gd name="connsiteX2" fmla="*/ 1451957 w 1485952"/>
              <a:gd name="connsiteY2" fmla="*/ 343593 h 2316480"/>
              <a:gd name="connsiteX3" fmla="*/ 1424248 w 1485952"/>
              <a:gd name="connsiteY3" fmla="*/ 371302 h 2316480"/>
              <a:gd name="connsiteX4" fmla="*/ 1407622 w 1485952"/>
              <a:gd name="connsiteY4" fmla="*/ 376844 h 2316480"/>
              <a:gd name="connsiteX5" fmla="*/ 1363288 w 1485952"/>
              <a:gd name="connsiteY5" fmla="*/ 387927 h 2316480"/>
              <a:gd name="connsiteX6" fmla="*/ 1318953 w 1485952"/>
              <a:gd name="connsiteY6" fmla="*/ 404553 h 2316480"/>
              <a:gd name="connsiteX7" fmla="*/ 1252451 w 1485952"/>
              <a:gd name="connsiteY7" fmla="*/ 426720 h 2316480"/>
              <a:gd name="connsiteX8" fmla="*/ 1202575 w 1485952"/>
              <a:gd name="connsiteY8" fmla="*/ 432262 h 2316480"/>
              <a:gd name="connsiteX9" fmla="*/ 1174866 w 1485952"/>
              <a:gd name="connsiteY9" fmla="*/ 437804 h 2316480"/>
              <a:gd name="connsiteX10" fmla="*/ 1141615 w 1485952"/>
              <a:gd name="connsiteY10" fmla="*/ 443346 h 2316480"/>
              <a:gd name="connsiteX11" fmla="*/ 1025237 w 1485952"/>
              <a:gd name="connsiteY11" fmla="*/ 454429 h 2316480"/>
              <a:gd name="connsiteX12" fmla="*/ 942109 w 1485952"/>
              <a:gd name="connsiteY12" fmla="*/ 465513 h 2316480"/>
              <a:gd name="connsiteX13" fmla="*/ 897775 w 1485952"/>
              <a:gd name="connsiteY13" fmla="*/ 471055 h 2316480"/>
              <a:gd name="connsiteX14" fmla="*/ 881149 w 1485952"/>
              <a:gd name="connsiteY14" fmla="*/ 476597 h 2316480"/>
              <a:gd name="connsiteX15" fmla="*/ 792480 w 1485952"/>
              <a:gd name="connsiteY15" fmla="*/ 487680 h 2316480"/>
              <a:gd name="connsiteX16" fmla="*/ 714895 w 1485952"/>
              <a:gd name="connsiteY16" fmla="*/ 498764 h 2316480"/>
              <a:gd name="connsiteX17" fmla="*/ 687186 w 1485952"/>
              <a:gd name="connsiteY17" fmla="*/ 504306 h 2316480"/>
              <a:gd name="connsiteX18" fmla="*/ 626226 w 1485952"/>
              <a:gd name="connsiteY18" fmla="*/ 509847 h 2316480"/>
              <a:gd name="connsiteX19" fmla="*/ 576349 w 1485952"/>
              <a:gd name="connsiteY19" fmla="*/ 526473 h 2316480"/>
              <a:gd name="connsiteX20" fmla="*/ 559724 w 1485952"/>
              <a:gd name="connsiteY20" fmla="*/ 537557 h 2316480"/>
              <a:gd name="connsiteX21" fmla="*/ 515389 w 1485952"/>
              <a:gd name="connsiteY21" fmla="*/ 559724 h 2316480"/>
              <a:gd name="connsiteX22" fmla="*/ 498764 w 1485952"/>
              <a:gd name="connsiteY22" fmla="*/ 565266 h 2316480"/>
              <a:gd name="connsiteX23" fmla="*/ 482139 w 1485952"/>
              <a:gd name="connsiteY23" fmla="*/ 576349 h 2316480"/>
              <a:gd name="connsiteX24" fmla="*/ 459971 w 1485952"/>
              <a:gd name="connsiteY24" fmla="*/ 587433 h 2316480"/>
              <a:gd name="connsiteX25" fmla="*/ 421179 w 1485952"/>
              <a:gd name="connsiteY25" fmla="*/ 609600 h 2316480"/>
              <a:gd name="connsiteX26" fmla="*/ 387928 w 1485952"/>
              <a:gd name="connsiteY26" fmla="*/ 642851 h 2316480"/>
              <a:gd name="connsiteX27" fmla="*/ 376844 w 1485952"/>
              <a:gd name="connsiteY27" fmla="*/ 659477 h 2316480"/>
              <a:gd name="connsiteX28" fmla="*/ 360219 w 1485952"/>
              <a:gd name="connsiteY28" fmla="*/ 676102 h 2316480"/>
              <a:gd name="connsiteX29" fmla="*/ 349135 w 1485952"/>
              <a:gd name="connsiteY29" fmla="*/ 692727 h 2316480"/>
              <a:gd name="connsiteX30" fmla="*/ 332509 w 1485952"/>
              <a:gd name="connsiteY30" fmla="*/ 709353 h 2316480"/>
              <a:gd name="connsiteX31" fmla="*/ 310342 w 1485952"/>
              <a:gd name="connsiteY31" fmla="*/ 748146 h 2316480"/>
              <a:gd name="connsiteX32" fmla="*/ 293717 w 1485952"/>
              <a:gd name="connsiteY32" fmla="*/ 764771 h 2316480"/>
              <a:gd name="connsiteX33" fmla="*/ 277091 w 1485952"/>
              <a:gd name="connsiteY33" fmla="*/ 786938 h 2316480"/>
              <a:gd name="connsiteX34" fmla="*/ 266008 w 1485952"/>
              <a:gd name="connsiteY34" fmla="*/ 803564 h 2316480"/>
              <a:gd name="connsiteX35" fmla="*/ 249382 w 1485952"/>
              <a:gd name="connsiteY35" fmla="*/ 814647 h 2316480"/>
              <a:gd name="connsiteX36" fmla="*/ 227215 w 1485952"/>
              <a:gd name="connsiteY36" fmla="*/ 847898 h 2316480"/>
              <a:gd name="connsiteX37" fmla="*/ 216131 w 1485952"/>
              <a:gd name="connsiteY37" fmla="*/ 864524 h 2316480"/>
              <a:gd name="connsiteX38" fmla="*/ 205048 w 1485952"/>
              <a:gd name="connsiteY38" fmla="*/ 886691 h 2316480"/>
              <a:gd name="connsiteX39" fmla="*/ 188422 w 1485952"/>
              <a:gd name="connsiteY39" fmla="*/ 925484 h 2316480"/>
              <a:gd name="connsiteX40" fmla="*/ 166255 w 1485952"/>
              <a:gd name="connsiteY40" fmla="*/ 964277 h 2316480"/>
              <a:gd name="connsiteX41" fmla="*/ 160713 w 1485952"/>
              <a:gd name="connsiteY41" fmla="*/ 980902 h 2316480"/>
              <a:gd name="connsiteX42" fmla="*/ 149629 w 1485952"/>
              <a:gd name="connsiteY42" fmla="*/ 1008611 h 2316480"/>
              <a:gd name="connsiteX43" fmla="*/ 127462 w 1485952"/>
              <a:gd name="connsiteY43" fmla="*/ 1052946 h 2316480"/>
              <a:gd name="connsiteX44" fmla="*/ 110837 w 1485952"/>
              <a:gd name="connsiteY44" fmla="*/ 1108364 h 2316480"/>
              <a:gd name="connsiteX45" fmla="*/ 105295 w 1485952"/>
              <a:gd name="connsiteY45" fmla="*/ 1136073 h 2316480"/>
              <a:gd name="connsiteX46" fmla="*/ 94211 w 1485952"/>
              <a:gd name="connsiteY46" fmla="*/ 1163782 h 2316480"/>
              <a:gd name="connsiteX47" fmla="*/ 88669 w 1485952"/>
              <a:gd name="connsiteY47" fmla="*/ 1191491 h 2316480"/>
              <a:gd name="connsiteX48" fmla="*/ 77586 w 1485952"/>
              <a:gd name="connsiteY48" fmla="*/ 1224742 h 2316480"/>
              <a:gd name="connsiteX49" fmla="*/ 72044 w 1485952"/>
              <a:gd name="connsiteY49" fmla="*/ 1257993 h 2316480"/>
              <a:gd name="connsiteX50" fmla="*/ 66502 w 1485952"/>
              <a:gd name="connsiteY50" fmla="*/ 1285702 h 2316480"/>
              <a:gd name="connsiteX51" fmla="*/ 55419 w 1485952"/>
              <a:gd name="connsiteY51" fmla="*/ 1357746 h 2316480"/>
              <a:gd name="connsiteX52" fmla="*/ 44335 w 1485952"/>
              <a:gd name="connsiteY52" fmla="*/ 1490749 h 2316480"/>
              <a:gd name="connsiteX53" fmla="*/ 33251 w 1485952"/>
              <a:gd name="connsiteY53" fmla="*/ 1584960 h 2316480"/>
              <a:gd name="connsiteX54" fmla="*/ 27709 w 1485952"/>
              <a:gd name="connsiteY54" fmla="*/ 1629295 h 2316480"/>
              <a:gd name="connsiteX55" fmla="*/ 16626 w 1485952"/>
              <a:gd name="connsiteY55" fmla="*/ 1751215 h 2316480"/>
              <a:gd name="connsiteX56" fmla="*/ 11084 w 1485952"/>
              <a:gd name="connsiteY56" fmla="*/ 1801091 h 2316480"/>
              <a:gd name="connsiteX57" fmla="*/ 5542 w 1485952"/>
              <a:gd name="connsiteY57" fmla="*/ 1878677 h 2316480"/>
              <a:gd name="connsiteX58" fmla="*/ 0 w 1485952"/>
              <a:gd name="connsiteY58" fmla="*/ 1945178 h 2316480"/>
              <a:gd name="connsiteX59" fmla="*/ 11084 w 1485952"/>
              <a:gd name="connsiteY59" fmla="*/ 2122517 h 2316480"/>
              <a:gd name="connsiteX60" fmla="*/ 33251 w 1485952"/>
              <a:gd name="connsiteY60" fmla="*/ 2172393 h 2316480"/>
              <a:gd name="connsiteX61" fmla="*/ 55419 w 1485952"/>
              <a:gd name="connsiteY61" fmla="*/ 2205644 h 2316480"/>
              <a:gd name="connsiteX62" fmla="*/ 66502 w 1485952"/>
              <a:gd name="connsiteY62" fmla="*/ 2227811 h 2316480"/>
              <a:gd name="connsiteX63" fmla="*/ 83128 w 1485952"/>
              <a:gd name="connsiteY63" fmla="*/ 2238895 h 2316480"/>
              <a:gd name="connsiteX64" fmla="*/ 105295 w 1485952"/>
              <a:gd name="connsiteY64" fmla="*/ 2255520 h 2316480"/>
              <a:gd name="connsiteX65" fmla="*/ 121920 w 1485952"/>
              <a:gd name="connsiteY65" fmla="*/ 2272146 h 2316480"/>
              <a:gd name="connsiteX66" fmla="*/ 182880 w 1485952"/>
              <a:gd name="connsiteY66" fmla="*/ 2288771 h 2316480"/>
              <a:gd name="connsiteX67" fmla="*/ 227215 w 1485952"/>
              <a:gd name="connsiteY67" fmla="*/ 2299855 h 2316480"/>
              <a:gd name="connsiteX68" fmla="*/ 249382 w 1485952"/>
              <a:gd name="connsiteY68" fmla="*/ 2310938 h 2316480"/>
              <a:gd name="connsiteX69" fmla="*/ 282633 w 1485952"/>
              <a:gd name="connsiteY69" fmla="*/ 2316480 h 2316480"/>
              <a:gd name="connsiteX70" fmla="*/ 371302 w 1485952"/>
              <a:gd name="connsiteY70" fmla="*/ 2310938 h 2316480"/>
              <a:gd name="connsiteX71" fmla="*/ 426720 w 1485952"/>
              <a:gd name="connsiteY71" fmla="*/ 2299855 h 2316480"/>
              <a:gd name="connsiteX72" fmla="*/ 471055 w 1485952"/>
              <a:gd name="connsiteY72" fmla="*/ 2288771 h 2316480"/>
              <a:gd name="connsiteX73" fmla="*/ 493222 w 1485952"/>
              <a:gd name="connsiteY73" fmla="*/ 2283229 h 2316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1485952" h="2316480">
                <a:moveTo>
                  <a:pt x="1457499" y="0"/>
                </a:moveTo>
                <a:cubicBezTo>
                  <a:pt x="1487545" y="174268"/>
                  <a:pt x="1491717" y="131027"/>
                  <a:pt x="1479666" y="293717"/>
                </a:cubicBezTo>
                <a:cubicBezTo>
                  <a:pt x="1478447" y="310176"/>
                  <a:pt x="1457900" y="334679"/>
                  <a:pt x="1451957" y="343593"/>
                </a:cubicBezTo>
                <a:cubicBezTo>
                  <a:pt x="1440875" y="360216"/>
                  <a:pt x="1442718" y="362067"/>
                  <a:pt x="1424248" y="371302"/>
                </a:cubicBezTo>
                <a:cubicBezTo>
                  <a:pt x="1419023" y="373915"/>
                  <a:pt x="1413258" y="375307"/>
                  <a:pt x="1407622" y="376844"/>
                </a:cubicBezTo>
                <a:cubicBezTo>
                  <a:pt x="1392926" y="380852"/>
                  <a:pt x="1363288" y="387927"/>
                  <a:pt x="1363288" y="387927"/>
                </a:cubicBezTo>
                <a:cubicBezTo>
                  <a:pt x="1301564" y="418789"/>
                  <a:pt x="1379322" y="381914"/>
                  <a:pt x="1318953" y="404553"/>
                </a:cubicBezTo>
                <a:cubicBezTo>
                  <a:pt x="1281147" y="418731"/>
                  <a:pt x="1308516" y="420490"/>
                  <a:pt x="1252451" y="426720"/>
                </a:cubicBezTo>
                <a:cubicBezTo>
                  <a:pt x="1235826" y="428567"/>
                  <a:pt x="1219135" y="429896"/>
                  <a:pt x="1202575" y="432262"/>
                </a:cubicBezTo>
                <a:cubicBezTo>
                  <a:pt x="1193250" y="433594"/>
                  <a:pt x="1184133" y="436119"/>
                  <a:pt x="1174866" y="437804"/>
                </a:cubicBezTo>
                <a:cubicBezTo>
                  <a:pt x="1163811" y="439814"/>
                  <a:pt x="1152753" y="441861"/>
                  <a:pt x="1141615" y="443346"/>
                </a:cubicBezTo>
                <a:cubicBezTo>
                  <a:pt x="1092098" y="449948"/>
                  <a:pt x="1078532" y="449353"/>
                  <a:pt x="1025237" y="454429"/>
                </a:cubicBezTo>
                <a:cubicBezTo>
                  <a:pt x="947509" y="461832"/>
                  <a:pt x="1003067" y="456804"/>
                  <a:pt x="942109" y="465513"/>
                </a:cubicBezTo>
                <a:cubicBezTo>
                  <a:pt x="927366" y="467619"/>
                  <a:pt x="912553" y="469208"/>
                  <a:pt x="897775" y="471055"/>
                </a:cubicBezTo>
                <a:cubicBezTo>
                  <a:pt x="892233" y="472902"/>
                  <a:pt x="886877" y="475451"/>
                  <a:pt x="881149" y="476597"/>
                </a:cubicBezTo>
                <a:cubicBezTo>
                  <a:pt x="860319" y="480763"/>
                  <a:pt x="811127" y="485486"/>
                  <a:pt x="792480" y="487680"/>
                </a:cubicBezTo>
                <a:cubicBezTo>
                  <a:pt x="758359" y="491694"/>
                  <a:pt x="746719" y="492978"/>
                  <a:pt x="714895" y="498764"/>
                </a:cubicBezTo>
                <a:cubicBezTo>
                  <a:pt x="705628" y="500449"/>
                  <a:pt x="696533" y="503138"/>
                  <a:pt x="687186" y="504306"/>
                </a:cubicBezTo>
                <a:cubicBezTo>
                  <a:pt x="666940" y="506837"/>
                  <a:pt x="646546" y="508000"/>
                  <a:pt x="626226" y="509847"/>
                </a:cubicBezTo>
                <a:cubicBezTo>
                  <a:pt x="551667" y="547128"/>
                  <a:pt x="662292" y="494244"/>
                  <a:pt x="576349" y="526473"/>
                </a:cubicBezTo>
                <a:cubicBezTo>
                  <a:pt x="570113" y="528812"/>
                  <a:pt x="565571" y="534368"/>
                  <a:pt x="559724" y="537557"/>
                </a:cubicBezTo>
                <a:cubicBezTo>
                  <a:pt x="545219" y="545469"/>
                  <a:pt x="531064" y="554499"/>
                  <a:pt x="515389" y="559724"/>
                </a:cubicBezTo>
                <a:cubicBezTo>
                  <a:pt x="509847" y="561571"/>
                  <a:pt x="503989" y="562654"/>
                  <a:pt x="498764" y="565266"/>
                </a:cubicBezTo>
                <a:cubicBezTo>
                  <a:pt x="492807" y="568245"/>
                  <a:pt x="487922" y="573045"/>
                  <a:pt x="482139" y="576349"/>
                </a:cubicBezTo>
                <a:cubicBezTo>
                  <a:pt x="474966" y="580448"/>
                  <a:pt x="467144" y="583334"/>
                  <a:pt x="459971" y="587433"/>
                </a:cubicBezTo>
                <a:cubicBezTo>
                  <a:pt x="405149" y="618761"/>
                  <a:pt x="488155" y="576114"/>
                  <a:pt x="421179" y="609600"/>
                </a:cubicBezTo>
                <a:cubicBezTo>
                  <a:pt x="410095" y="620684"/>
                  <a:pt x="396623" y="629809"/>
                  <a:pt x="387928" y="642851"/>
                </a:cubicBezTo>
                <a:cubicBezTo>
                  <a:pt x="384233" y="648393"/>
                  <a:pt x="381108" y="654360"/>
                  <a:pt x="376844" y="659477"/>
                </a:cubicBezTo>
                <a:cubicBezTo>
                  <a:pt x="371827" y="665498"/>
                  <a:pt x="365236" y="670081"/>
                  <a:pt x="360219" y="676102"/>
                </a:cubicBezTo>
                <a:cubicBezTo>
                  <a:pt x="355955" y="681219"/>
                  <a:pt x="353399" y="687610"/>
                  <a:pt x="349135" y="692727"/>
                </a:cubicBezTo>
                <a:cubicBezTo>
                  <a:pt x="344117" y="698748"/>
                  <a:pt x="337526" y="703332"/>
                  <a:pt x="332509" y="709353"/>
                </a:cubicBezTo>
                <a:cubicBezTo>
                  <a:pt x="306336" y="740761"/>
                  <a:pt x="337439" y="710210"/>
                  <a:pt x="310342" y="748146"/>
                </a:cubicBezTo>
                <a:cubicBezTo>
                  <a:pt x="305787" y="754523"/>
                  <a:pt x="298817" y="758821"/>
                  <a:pt x="293717" y="764771"/>
                </a:cubicBezTo>
                <a:cubicBezTo>
                  <a:pt x="287706" y="771784"/>
                  <a:pt x="282460" y="779422"/>
                  <a:pt x="277091" y="786938"/>
                </a:cubicBezTo>
                <a:cubicBezTo>
                  <a:pt x="273220" y="792358"/>
                  <a:pt x="270718" y="798854"/>
                  <a:pt x="266008" y="803564"/>
                </a:cubicBezTo>
                <a:cubicBezTo>
                  <a:pt x="261298" y="808274"/>
                  <a:pt x="254924" y="810953"/>
                  <a:pt x="249382" y="814647"/>
                </a:cubicBezTo>
                <a:lnTo>
                  <a:pt x="227215" y="847898"/>
                </a:lnTo>
                <a:cubicBezTo>
                  <a:pt x="223520" y="853440"/>
                  <a:pt x="219110" y="858566"/>
                  <a:pt x="216131" y="864524"/>
                </a:cubicBezTo>
                <a:cubicBezTo>
                  <a:pt x="212437" y="871913"/>
                  <a:pt x="208302" y="879098"/>
                  <a:pt x="205048" y="886691"/>
                </a:cubicBezTo>
                <a:cubicBezTo>
                  <a:pt x="191726" y="917777"/>
                  <a:pt x="209427" y="888726"/>
                  <a:pt x="188422" y="925484"/>
                </a:cubicBezTo>
                <a:cubicBezTo>
                  <a:pt x="172521" y="953310"/>
                  <a:pt x="180609" y="930784"/>
                  <a:pt x="166255" y="964277"/>
                </a:cubicBezTo>
                <a:cubicBezTo>
                  <a:pt x="163954" y="969646"/>
                  <a:pt x="162764" y="975432"/>
                  <a:pt x="160713" y="980902"/>
                </a:cubicBezTo>
                <a:cubicBezTo>
                  <a:pt x="157220" y="990216"/>
                  <a:pt x="153798" y="999579"/>
                  <a:pt x="149629" y="1008611"/>
                </a:cubicBezTo>
                <a:cubicBezTo>
                  <a:pt x="142705" y="1023613"/>
                  <a:pt x="127462" y="1052946"/>
                  <a:pt x="127462" y="1052946"/>
                </a:cubicBezTo>
                <a:cubicBezTo>
                  <a:pt x="113065" y="1124927"/>
                  <a:pt x="132709" y="1035455"/>
                  <a:pt x="110837" y="1108364"/>
                </a:cubicBezTo>
                <a:cubicBezTo>
                  <a:pt x="108130" y="1117386"/>
                  <a:pt x="108002" y="1127051"/>
                  <a:pt x="105295" y="1136073"/>
                </a:cubicBezTo>
                <a:cubicBezTo>
                  <a:pt x="102436" y="1145601"/>
                  <a:pt x="97070" y="1154254"/>
                  <a:pt x="94211" y="1163782"/>
                </a:cubicBezTo>
                <a:cubicBezTo>
                  <a:pt x="91504" y="1172804"/>
                  <a:pt x="91147" y="1182404"/>
                  <a:pt x="88669" y="1191491"/>
                </a:cubicBezTo>
                <a:cubicBezTo>
                  <a:pt x="85595" y="1202762"/>
                  <a:pt x="77586" y="1224742"/>
                  <a:pt x="77586" y="1224742"/>
                </a:cubicBezTo>
                <a:cubicBezTo>
                  <a:pt x="75739" y="1235826"/>
                  <a:pt x="74054" y="1246938"/>
                  <a:pt x="72044" y="1257993"/>
                </a:cubicBezTo>
                <a:cubicBezTo>
                  <a:pt x="70359" y="1267260"/>
                  <a:pt x="67934" y="1276392"/>
                  <a:pt x="66502" y="1285702"/>
                </a:cubicBezTo>
                <a:cubicBezTo>
                  <a:pt x="53077" y="1372960"/>
                  <a:pt x="68127" y="1294197"/>
                  <a:pt x="55419" y="1357746"/>
                </a:cubicBezTo>
                <a:cubicBezTo>
                  <a:pt x="51724" y="1402080"/>
                  <a:pt x="51649" y="1446866"/>
                  <a:pt x="44335" y="1490749"/>
                </a:cubicBezTo>
                <a:cubicBezTo>
                  <a:pt x="33890" y="1553414"/>
                  <a:pt x="42621" y="1495944"/>
                  <a:pt x="33251" y="1584960"/>
                </a:cubicBezTo>
                <a:cubicBezTo>
                  <a:pt x="31692" y="1599772"/>
                  <a:pt x="29191" y="1614476"/>
                  <a:pt x="27709" y="1629295"/>
                </a:cubicBezTo>
                <a:cubicBezTo>
                  <a:pt x="23649" y="1669900"/>
                  <a:pt x="21133" y="1710657"/>
                  <a:pt x="16626" y="1751215"/>
                </a:cubicBezTo>
                <a:cubicBezTo>
                  <a:pt x="14779" y="1767840"/>
                  <a:pt x="12533" y="1784426"/>
                  <a:pt x="11084" y="1801091"/>
                </a:cubicBezTo>
                <a:cubicBezTo>
                  <a:pt x="8838" y="1826921"/>
                  <a:pt x="7531" y="1852825"/>
                  <a:pt x="5542" y="1878677"/>
                </a:cubicBezTo>
                <a:cubicBezTo>
                  <a:pt x="3836" y="1900855"/>
                  <a:pt x="1847" y="1923011"/>
                  <a:pt x="0" y="1945178"/>
                </a:cubicBezTo>
                <a:cubicBezTo>
                  <a:pt x="26" y="1945806"/>
                  <a:pt x="2098" y="2083577"/>
                  <a:pt x="11084" y="2122517"/>
                </a:cubicBezTo>
                <a:cubicBezTo>
                  <a:pt x="13168" y="2131546"/>
                  <a:pt x="27741" y="2163211"/>
                  <a:pt x="33251" y="2172393"/>
                </a:cubicBezTo>
                <a:cubicBezTo>
                  <a:pt x="40105" y="2183816"/>
                  <a:pt x="49462" y="2193729"/>
                  <a:pt x="55419" y="2205644"/>
                </a:cubicBezTo>
                <a:cubicBezTo>
                  <a:pt x="59113" y="2213033"/>
                  <a:pt x="61213" y="2221465"/>
                  <a:pt x="66502" y="2227811"/>
                </a:cubicBezTo>
                <a:cubicBezTo>
                  <a:pt x="70766" y="2232928"/>
                  <a:pt x="77708" y="2235024"/>
                  <a:pt x="83128" y="2238895"/>
                </a:cubicBezTo>
                <a:cubicBezTo>
                  <a:pt x="90644" y="2244263"/>
                  <a:pt x="98282" y="2249509"/>
                  <a:pt x="105295" y="2255520"/>
                </a:cubicBezTo>
                <a:cubicBezTo>
                  <a:pt x="111245" y="2260621"/>
                  <a:pt x="115542" y="2267591"/>
                  <a:pt x="121920" y="2272146"/>
                </a:cubicBezTo>
                <a:cubicBezTo>
                  <a:pt x="144965" y="2288606"/>
                  <a:pt x="152996" y="2282794"/>
                  <a:pt x="182880" y="2288771"/>
                </a:cubicBezTo>
                <a:cubicBezTo>
                  <a:pt x="197817" y="2291759"/>
                  <a:pt x="213590" y="2293043"/>
                  <a:pt x="227215" y="2299855"/>
                </a:cubicBezTo>
                <a:cubicBezTo>
                  <a:pt x="234604" y="2303549"/>
                  <a:pt x="241469" y="2308564"/>
                  <a:pt x="249382" y="2310938"/>
                </a:cubicBezTo>
                <a:cubicBezTo>
                  <a:pt x="260145" y="2314167"/>
                  <a:pt x="271549" y="2314633"/>
                  <a:pt x="282633" y="2316480"/>
                </a:cubicBezTo>
                <a:cubicBezTo>
                  <a:pt x="312189" y="2314633"/>
                  <a:pt x="341810" y="2313619"/>
                  <a:pt x="371302" y="2310938"/>
                </a:cubicBezTo>
                <a:cubicBezTo>
                  <a:pt x="387276" y="2309486"/>
                  <a:pt x="410455" y="2304502"/>
                  <a:pt x="426720" y="2299855"/>
                </a:cubicBezTo>
                <a:cubicBezTo>
                  <a:pt x="478710" y="2285000"/>
                  <a:pt x="395006" y="2305672"/>
                  <a:pt x="471055" y="2288771"/>
                </a:cubicBezTo>
                <a:cubicBezTo>
                  <a:pt x="478490" y="2287119"/>
                  <a:pt x="493222" y="2283229"/>
                  <a:pt x="493222" y="2283229"/>
                </a:cubicBezTo>
              </a:path>
            </a:pathLst>
          </a:custGeom>
          <a:noFill/>
          <a:ln w="254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A33582-BE5E-4D18-809E-BF5B8F20B1B2}"/>
              </a:ext>
            </a:extLst>
          </p:cNvPr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</p:spTree>
    <p:extLst>
      <p:ext uri="{BB962C8B-B14F-4D97-AF65-F5344CB8AC3E}">
        <p14:creationId xmlns:p14="http://schemas.microsoft.com/office/powerpoint/2010/main" val="19932658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Heap and Stack Example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81EA0-853E-49CA-90F9-AA480C9478A3}" type="slidenum">
              <a:rPr lang="en-US" smtClean="0"/>
              <a:t>23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48640" y="1645920"/>
            <a:ext cx="4572000" cy="512064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a[],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size)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a2;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a2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(size*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(a2 == NULL)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NULL;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&lt; size;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a2[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a[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.. do stuff with the array ..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ncopy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245810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arraycopy.c</a:t>
            </a:r>
            <a:endParaRPr lang="en-US" sz="20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035040" y="1280160"/>
            <a:ext cx="2926080" cy="521208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algn="ctr">
              <a:lnSpc>
                <a:spcPct val="100000"/>
              </a:lnSpc>
            </a:pPr>
            <a:endParaRPr lang="en-US" b="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035040" y="1280160"/>
            <a:ext cx="2926080" cy="457200"/>
          </a:xfrm>
          <a:prstGeom prst="rect">
            <a:avLst/>
          </a:prstGeom>
          <a:solidFill>
            <a:srgbClr val="CC0066">
              <a:alpha val="6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OS kernel [protected]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6035040" y="173736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Stack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6035040" y="4754880"/>
            <a:ext cx="2926080" cy="73152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Heap (</a:t>
            </a:r>
            <a:r>
              <a:rPr lang="en-US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malloc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/free)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6035040" y="5486400"/>
            <a:ext cx="292608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Read/Write Segment</a:t>
            </a:r>
            <a:endParaRPr lang="en-US" i="1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6035040" y="5852160"/>
            <a:ext cx="2926080" cy="54864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Read-Only Segment</a:t>
            </a:r>
            <a:b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(</a:t>
            </a: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, </a:t>
            </a:r>
            <a:r>
              <a:rPr lang="en-US" b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copy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)</a:t>
            </a:r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7406640" y="438912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>
            <a:off x="7589520" y="292608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3" name="Straight Arrow Connector 52"/>
          <p:cNvCxnSpPr/>
          <p:nvPr/>
        </p:nvCxnSpPr>
        <p:spPr bwMode="auto">
          <a:xfrm flipV="1">
            <a:off x="182880" y="6345936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7772400" y="2194560"/>
            <a:ext cx="0" cy="36576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8" name="Rectangle 57"/>
          <p:cNvSpPr/>
          <p:nvPr/>
        </p:nvSpPr>
        <p:spPr bwMode="auto">
          <a:xfrm>
            <a:off x="6035040" y="2103120"/>
            <a:ext cx="2926080" cy="8229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main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6766560" y="2560320"/>
            <a:ext cx="1097280" cy="274320"/>
            <a:chOff x="2560320" y="1828800"/>
            <a:chExt cx="1097280" cy="274320"/>
          </a:xfrm>
        </p:grpSpPr>
        <p:sp>
          <p:nvSpPr>
            <p:cNvPr id="60" name="Rectangle 59"/>
            <p:cNvSpPr/>
            <p:nvPr/>
          </p:nvSpPr>
          <p:spPr bwMode="auto">
            <a:xfrm>
              <a:off x="2560320" y="1828800"/>
              <a:ext cx="73152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ncopy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61" name="Rectangle 60"/>
            <p:cNvSpPr/>
            <p:nvPr/>
          </p:nvSpPr>
          <p:spPr bwMode="auto">
            <a:xfrm>
              <a:off x="3291840" y="18288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766560" y="2194560"/>
            <a:ext cx="2103120" cy="274320"/>
            <a:chOff x="6675120" y="914400"/>
            <a:chExt cx="2103120" cy="274320"/>
          </a:xfrm>
        </p:grpSpPr>
        <p:sp>
          <p:nvSpPr>
            <p:cNvPr id="70" name="Rectangle 69"/>
            <p:cNvSpPr/>
            <p:nvPr/>
          </p:nvSpPr>
          <p:spPr bwMode="auto">
            <a:xfrm>
              <a:off x="6675120" y="914400"/>
              <a:ext cx="640080" cy="27432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 err="1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nums</a:t>
              </a:r>
              <a:endParaRPr lang="en-US" sz="16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endParaRPr>
            </a:p>
          </p:txBody>
        </p:sp>
        <p:sp>
          <p:nvSpPr>
            <p:cNvPr id="71" name="Rectangle 70"/>
            <p:cNvSpPr/>
            <p:nvPr/>
          </p:nvSpPr>
          <p:spPr bwMode="auto">
            <a:xfrm>
              <a:off x="731520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72" name="Rectangle 71"/>
            <p:cNvSpPr/>
            <p:nvPr/>
          </p:nvSpPr>
          <p:spPr bwMode="auto">
            <a:xfrm>
              <a:off x="768096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73" name="Rectangle 72"/>
            <p:cNvSpPr/>
            <p:nvPr/>
          </p:nvSpPr>
          <p:spPr bwMode="auto">
            <a:xfrm>
              <a:off x="804672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3</a:t>
              </a:r>
            </a:p>
          </p:txBody>
        </p:sp>
        <p:sp>
          <p:nvSpPr>
            <p:cNvPr id="74" name="Rectangle 73"/>
            <p:cNvSpPr/>
            <p:nvPr/>
          </p:nvSpPr>
          <p:spPr bwMode="auto">
            <a:xfrm>
              <a:off x="8412480" y="914400"/>
              <a:ext cx="365760" cy="274320"/>
            </a:xfrm>
            <a:prstGeom prst="rect">
              <a:avLst/>
            </a:prstGeom>
            <a:solidFill>
              <a:srgbClr val="D6D6F5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4</a:t>
              </a:r>
            </a:p>
          </p:txBody>
        </p:sp>
      </p:grpSp>
      <p:sp>
        <p:nvSpPr>
          <p:cNvPr id="3" name="Freeform 2"/>
          <p:cNvSpPr/>
          <p:nvPr/>
        </p:nvSpPr>
        <p:spPr bwMode="auto">
          <a:xfrm>
            <a:off x="6227064" y="2697480"/>
            <a:ext cx="1485952" cy="2316480"/>
          </a:xfrm>
          <a:custGeom>
            <a:avLst/>
            <a:gdLst>
              <a:gd name="connsiteX0" fmla="*/ 1457499 w 1485952"/>
              <a:gd name="connsiteY0" fmla="*/ 0 h 2316480"/>
              <a:gd name="connsiteX1" fmla="*/ 1479666 w 1485952"/>
              <a:gd name="connsiteY1" fmla="*/ 293717 h 2316480"/>
              <a:gd name="connsiteX2" fmla="*/ 1451957 w 1485952"/>
              <a:gd name="connsiteY2" fmla="*/ 343593 h 2316480"/>
              <a:gd name="connsiteX3" fmla="*/ 1424248 w 1485952"/>
              <a:gd name="connsiteY3" fmla="*/ 371302 h 2316480"/>
              <a:gd name="connsiteX4" fmla="*/ 1407622 w 1485952"/>
              <a:gd name="connsiteY4" fmla="*/ 376844 h 2316480"/>
              <a:gd name="connsiteX5" fmla="*/ 1363288 w 1485952"/>
              <a:gd name="connsiteY5" fmla="*/ 387927 h 2316480"/>
              <a:gd name="connsiteX6" fmla="*/ 1318953 w 1485952"/>
              <a:gd name="connsiteY6" fmla="*/ 404553 h 2316480"/>
              <a:gd name="connsiteX7" fmla="*/ 1252451 w 1485952"/>
              <a:gd name="connsiteY7" fmla="*/ 426720 h 2316480"/>
              <a:gd name="connsiteX8" fmla="*/ 1202575 w 1485952"/>
              <a:gd name="connsiteY8" fmla="*/ 432262 h 2316480"/>
              <a:gd name="connsiteX9" fmla="*/ 1174866 w 1485952"/>
              <a:gd name="connsiteY9" fmla="*/ 437804 h 2316480"/>
              <a:gd name="connsiteX10" fmla="*/ 1141615 w 1485952"/>
              <a:gd name="connsiteY10" fmla="*/ 443346 h 2316480"/>
              <a:gd name="connsiteX11" fmla="*/ 1025237 w 1485952"/>
              <a:gd name="connsiteY11" fmla="*/ 454429 h 2316480"/>
              <a:gd name="connsiteX12" fmla="*/ 942109 w 1485952"/>
              <a:gd name="connsiteY12" fmla="*/ 465513 h 2316480"/>
              <a:gd name="connsiteX13" fmla="*/ 897775 w 1485952"/>
              <a:gd name="connsiteY13" fmla="*/ 471055 h 2316480"/>
              <a:gd name="connsiteX14" fmla="*/ 881149 w 1485952"/>
              <a:gd name="connsiteY14" fmla="*/ 476597 h 2316480"/>
              <a:gd name="connsiteX15" fmla="*/ 792480 w 1485952"/>
              <a:gd name="connsiteY15" fmla="*/ 487680 h 2316480"/>
              <a:gd name="connsiteX16" fmla="*/ 714895 w 1485952"/>
              <a:gd name="connsiteY16" fmla="*/ 498764 h 2316480"/>
              <a:gd name="connsiteX17" fmla="*/ 687186 w 1485952"/>
              <a:gd name="connsiteY17" fmla="*/ 504306 h 2316480"/>
              <a:gd name="connsiteX18" fmla="*/ 626226 w 1485952"/>
              <a:gd name="connsiteY18" fmla="*/ 509847 h 2316480"/>
              <a:gd name="connsiteX19" fmla="*/ 576349 w 1485952"/>
              <a:gd name="connsiteY19" fmla="*/ 526473 h 2316480"/>
              <a:gd name="connsiteX20" fmla="*/ 559724 w 1485952"/>
              <a:gd name="connsiteY20" fmla="*/ 537557 h 2316480"/>
              <a:gd name="connsiteX21" fmla="*/ 515389 w 1485952"/>
              <a:gd name="connsiteY21" fmla="*/ 559724 h 2316480"/>
              <a:gd name="connsiteX22" fmla="*/ 498764 w 1485952"/>
              <a:gd name="connsiteY22" fmla="*/ 565266 h 2316480"/>
              <a:gd name="connsiteX23" fmla="*/ 482139 w 1485952"/>
              <a:gd name="connsiteY23" fmla="*/ 576349 h 2316480"/>
              <a:gd name="connsiteX24" fmla="*/ 459971 w 1485952"/>
              <a:gd name="connsiteY24" fmla="*/ 587433 h 2316480"/>
              <a:gd name="connsiteX25" fmla="*/ 421179 w 1485952"/>
              <a:gd name="connsiteY25" fmla="*/ 609600 h 2316480"/>
              <a:gd name="connsiteX26" fmla="*/ 387928 w 1485952"/>
              <a:gd name="connsiteY26" fmla="*/ 642851 h 2316480"/>
              <a:gd name="connsiteX27" fmla="*/ 376844 w 1485952"/>
              <a:gd name="connsiteY27" fmla="*/ 659477 h 2316480"/>
              <a:gd name="connsiteX28" fmla="*/ 360219 w 1485952"/>
              <a:gd name="connsiteY28" fmla="*/ 676102 h 2316480"/>
              <a:gd name="connsiteX29" fmla="*/ 349135 w 1485952"/>
              <a:gd name="connsiteY29" fmla="*/ 692727 h 2316480"/>
              <a:gd name="connsiteX30" fmla="*/ 332509 w 1485952"/>
              <a:gd name="connsiteY30" fmla="*/ 709353 h 2316480"/>
              <a:gd name="connsiteX31" fmla="*/ 310342 w 1485952"/>
              <a:gd name="connsiteY31" fmla="*/ 748146 h 2316480"/>
              <a:gd name="connsiteX32" fmla="*/ 293717 w 1485952"/>
              <a:gd name="connsiteY32" fmla="*/ 764771 h 2316480"/>
              <a:gd name="connsiteX33" fmla="*/ 277091 w 1485952"/>
              <a:gd name="connsiteY33" fmla="*/ 786938 h 2316480"/>
              <a:gd name="connsiteX34" fmla="*/ 266008 w 1485952"/>
              <a:gd name="connsiteY34" fmla="*/ 803564 h 2316480"/>
              <a:gd name="connsiteX35" fmla="*/ 249382 w 1485952"/>
              <a:gd name="connsiteY35" fmla="*/ 814647 h 2316480"/>
              <a:gd name="connsiteX36" fmla="*/ 227215 w 1485952"/>
              <a:gd name="connsiteY36" fmla="*/ 847898 h 2316480"/>
              <a:gd name="connsiteX37" fmla="*/ 216131 w 1485952"/>
              <a:gd name="connsiteY37" fmla="*/ 864524 h 2316480"/>
              <a:gd name="connsiteX38" fmla="*/ 205048 w 1485952"/>
              <a:gd name="connsiteY38" fmla="*/ 886691 h 2316480"/>
              <a:gd name="connsiteX39" fmla="*/ 188422 w 1485952"/>
              <a:gd name="connsiteY39" fmla="*/ 925484 h 2316480"/>
              <a:gd name="connsiteX40" fmla="*/ 166255 w 1485952"/>
              <a:gd name="connsiteY40" fmla="*/ 964277 h 2316480"/>
              <a:gd name="connsiteX41" fmla="*/ 160713 w 1485952"/>
              <a:gd name="connsiteY41" fmla="*/ 980902 h 2316480"/>
              <a:gd name="connsiteX42" fmla="*/ 149629 w 1485952"/>
              <a:gd name="connsiteY42" fmla="*/ 1008611 h 2316480"/>
              <a:gd name="connsiteX43" fmla="*/ 127462 w 1485952"/>
              <a:gd name="connsiteY43" fmla="*/ 1052946 h 2316480"/>
              <a:gd name="connsiteX44" fmla="*/ 110837 w 1485952"/>
              <a:gd name="connsiteY44" fmla="*/ 1108364 h 2316480"/>
              <a:gd name="connsiteX45" fmla="*/ 105295 w 1485952"/>
              <a:gd name="connsiteY45" fmla="*/ 1136073 h 2316480"/>
              <a:gd name="connsiteX46" fmla="*/ 94211 w 1485952"/>
              <a:gd name="connsiteY46" fmla="*/ 1163782 h 2316480"/>
              <a:gd name="connsiteX47" fmla="*/ 88669 w 1485952"/>
              <a:gd name="connsiteY47" fmla="*/ 1191491 h 2316480"/>
              <a:gd name="connsiteX48" fmla="*/ 77586 w 1485952"/>
              <a:gd name="connsiteY48" fmla="*/ 1224742 h 2316480"/>
              <a:gd name="connsiteX49" fmla="*/ 72044 w 1485952"/>
              <a:gd name="connsiteY49" fmla="*/ 1257993 h 2316480"/>
              <a:gd name="connsiteX50" fmla="*/ 66502 w 1485952"/>
              <a:gd name="connsiteY50" fmla="*/ 1285702 h 2316480"/>
              <a:gd name="connsiteX51" fmla="*/ 55419 w 1485952"/>
              <a:gd name="connsiteY51" fmla="*/ 1357746 h 2316480"/>
              <a:gd name="connsiteX52" fmla="*/ 44335 w 1485952"/>
              <a:gd name="connsiteY52" fmla="*/ 1490749 h 2316480"/>
              <a:gd name="connsiteX53" fmla="*/ 33251 w 1485952"/>
              <a:gd name="connsiteY53" fmla="*/ 1584960 h 2316480"/>
              <a:gd name="connsiteX54" fmla="*/ 27709 w 1485952"/>
              <a:gd name="connsiteY54" fmla="*/ 1629295 h 2316480"/>
              <a:gd name="connsiteX55" fmla="*/ 16626 w 1485952"/>
              <a:gd name="connsiteY55" fmla="*/ 1751215 h 2316480"/>
              <a:gd name="connsiteX56" fmla="*/ 11084 w 1485952"/>
              <a:gd name="connsiteY56" fmla="*/ 1801091 h 2316480"/>
              <a:gd name="connsiteX57" fmla="*/ 5542 w 1485952"/>
              <a:gd name="connsiteY57" fmla="*/ 1878677 h 2316480"/>
              <a:gd name="connsiteX58" fmla="*/ 0 w 1485952"/>
              <a:gd name="connsiteY58" fmla="*/ 1945178 h 2316480"/>
              <a:gd name="connsiteX59" fmla="*/ 11084 w 1485952"/>
              <a:gd name="connsiteY59" fmla="*/ 2122517 h 2316480"/>
              <a:gd name="connsiteX60" fmla="*/ 33251 w 1485952"/>
              <a:gd name="connsiteY60" fmla="*/ 2172393 h 2316480"/>
              <a:gd name="connsiteX61" fmla="*/ 55419 w 1485952"/>
              <a:gd name="connsiteY61" fmla="*/ 2205644 h 2316480"/>
              <a:gd name="connsiteX62" fmla="*/ 66502 w 1485952"/>
              <a:gd name="connsiteY62" fmla="*/ 2227811 h 2316480"/>
              <a:gd name="connsiteX63" fmla="*/ 83128 w 1485952"/>
              <a:gd name="connsiteY63" fmla="*/ 2238895 h 2316480"/>
              <a:gd name="connsiteX64" fmla="*/ 105295 w 1485952"/>
              <a:gd name="connsiteY64" fmla="*/ 2255520 h 2316480"/>
              <a:gd name="connsiteX65" fmla="*/ 121920 w 1485952"/>
              <a:gd name="connsiteY65" fmla="*/ 2272146 h 2316480"/>
              <a:gd name="connsiteX66" fmla="*/ 182880 w 1485952"/>
              <a:gd name="connsiteY66" fmla="*/ 2288771 h 2316480"/>
              <a:gd name="connsiteX67" fmla="*/ 227215 w 1485952"/>
              <a:gd name="connsiteY67" fmla="*/ 2299855 h 2316480"/>
              <a:gd name="connsiteX68" fmla="*/ 249382 w 1485952"/>
              <a:gd name="connsiteY68" fmla="*/ 2310938 h 2316480"/>
              <a:gd name="connsiteX69" fmla="*/ 282633 w 1485952"/>
              <a:gd name="connsiteY69" fmla="*/ 2316480 h 2316480"/>
              <a:gd name="connsiteX70" fmla="*/ 371302 w 1485952"/>
              <a:gd name="connsiteY70" fmla="*/ 2310938 h 2316480"/>
              <a:gd name="connsiteX71" fmla="*/ 426720 w 1485952"/>
              <a:gd name="connsiteY71" fmla="*/ 2299855 h 2316480"/>
              <a:gd name="connsiteX72" fmla="*/ 471055 w 1485952"/>
              <a:gd name="connsiteY72" fmla="*/ 2288771 h 2316480"/>
              <a:gd name="connsiteX73" fmla="*/ 493222 w 1485952"/>
              <a:gd name="connsiteY73" fmla="*/ 2283229 h 23164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1485952" h="2316480">
                <a:moveTo>
                  <a:pt x="1457499" y="0"/>
                </a:moveTo>
                <a:cubicBezTo>
                  <a:pt x="1487545" y="174268"/>
                  <a:pt x="1491717" y="131027"/>
                  <a:pt x="1479666" y="293717"/>
                </a:cubicBezTo>
                <a:cubicBezTo>
                  <a:pt x="1478447" y="310176"/>
                  <a:pt x="1457900" y="334679"/>
                  <a:pt x="1451957" y="343593"/>
                </a:cubicBezTo>
                <a:cubicBezTo>
                  <a:pt x="1440875" y="360216"/>
                  <a:pt x="1442718" y="362067"/>
                  <a:pt x="1424248" y="371302"/>
                </a:cubicBezTo>
                <a:cubicBezTo>
                  <a:pt x="1419023" y="373915"/>
                  <a:pt x="1413258" y="375307"/>
                  <a:pt x="1407622" y="376844"/>
                </a:cubicBezTo>
                <a:cubicBezTo>
                  <a:pt x="1392926" y="380852"/>
                  <a:pt x="1363288" y="387927"/>
                  <a:pt x="1363288" y="387927"/>
                </a:cubicBezTo>
                <a:cubicBezTo>
                  <a:pt x="1301564" y="418789"/>
                  <a:pt x="1379322" y="381914"/>
                  <a:pt x="1318953" y="404553"/>
                </a:cubicBezTo>
                <a:cubicBezTo>
                  <a:pt x="1281147" y="418731"/>
                  <a:pt x="1308516" y="420490"/>
                  <a:pt x="1252451" y="426720"/>
                </a:cubicBezTo>
                <a:cubicBezTo>
                  <a:pt x="1235826" y="428567"/>
                  <a:pt x="1219135" y="429896"/>
                  <a:pt x="1202575" y="432262"/>
                </a:cubicBezTo>
                <a:cubicBezTo>
                  <a:pt x="1193250" y="433594"/>
                  <a:pt x="1184133" y="436119"/>
                  <a:pt x="1174866" y="437804"/>
                </a:cubicBezTo>
                <a:cubicBezTo>
                  <a:pt x="1163811" y="439814"/>
                  <a:pt x="1152753" y="441861"/>
                  <a:pt x="1141615" y="443346"/>
                </a:cubicBezTo>
                <a:cubicBezTo>
                  <a:pt x="1092098" y="449948"/>
                  <a:pt x="1078532" y="449353"/>
                  <a:pt x="1025237" y="454429"/>
                </a:cubicBezTo>
                <a:cubicBezTo>
                  <a:pt x="947509" y="461832"/>
                  <a:pt x="1003067" y="456804"/>
                  <a:pt x="942109" y="465513"/>
                </a:cubicBezTo>
                <a:cubicBezTo>
                  <a:pt x="927366" y="467619"/>
                  <a:pt x="912553" y="469208"/>
                  <a:pt x="897775" y="471055"/>
                </a:cubicBezTo>
                <a:cubicBezTo>
                  <a:pt x="892233" y="472902"/>
                  <a:pt x="886877" y="475451"/>
                  <a:pt x="881149" y="476597"/>
                </a:cubicBezTo>
                <a:cubicBezTo>
                  <a:pt x="860319" y="480763"/>
                  <a:pt x="811127" y="485486"/>
                  <a:pt x="792480" y="487680"/>
                </a:cubicBezTo>
                <a:cubicBezTo>
                  <a:pt x="758359" y="491694"/>
                  <a:pt x="746719" y="492978"/>
                  <a:pt x="714895" y="498764"/>
                </a:cubicBezTo>
                <a:cubicBezTo>
                  <a:pt x="705628" y="500449"/>
                  <a:pt x="696533" y="503138"/>
                  <a:pt x="687186" y="504306"/>
                </a:cubicBezTo>
                <a:cubicBezTo>
                  <a:pt x="666940" y="506837"/>
                  <a:pt x="646546" y="508000"/>
                  <a:pt x="626226" y="509847"/>
                </a:cubicBezTo>
                <a:cubicBezTo>
                  <a:pt x="551667" y="547128"/>
                  <a:pt x="662292" y="494244"/>
                  <a:pt x="576349" y="526473"/>
                </a:cubicBezTo>
                <a:cubicBezTo>
                  <a:pt x="570113" y="528812"/>
                  <a:pt x="565571" y="534368"/>
                  <a:pt x="559724" y="537557"/>
                </a:cubicBezTo>
                <a:cubicBezTo>
                  <a:pt x="545219" y="545469"/>
                  <a:pt x="531064" y="554499"/>
                  <a:pt x="515389" y="559724"/>
                </a:cubicBezTo>
                <a:cubicBezTo>
                  <a:pt x="509847" y="561571"/>
                  <a:pt x="503989" y="562654"/>
                  <a:pt x="498764" y="565266"/>
                </a:cubicBezTo>
                <a:cubicBezTo>
                  <a:pt x="492807" y="568245"/>
                  <a:pt x="487922" y="573045"/>
                  <a:pt x="482139" y="576349"/>
                </a:cubicBezTo>
                <a:cubicBezTo>
                  <a:pt x="474966" y="580448"/>
                  <a:pt x="467144" y="583334"/>
                  <a:pt x="459971" y="587433"/>
                </a:cubicBezTo>
                <a:cubicBezTo>
                  <a:pt x="405149" y="618761"/>
                  <a:pt x="488155" y="576114"/>
                  <a:pt x="421179" y="609600"/>
                </a:cubicBezTo>
                <a:cubicBezTo>
                  <a:pt x="410095" y="620684"/>
                  <a:pt x="396623" y="629809"/>
                  <a:pt x="387928" y="642851"/>
                </a:cubicBezTo>
                <a:cubicBezTo>
                  <a:pt x="384233" y="648393"/>
                  <a:pt x="381108" y="654360"/>
                  <a:pt x="376844" y="659477"/>
                </a:cubicBezTo>
                <a:cubicBezTo>
                  <a:pt x="371827" y="665498"/>
                  <a:pt x="365236" y="670081"/>
                  <a:pt x="360219" y="676102"/>
                </a:cubicBezTo>
                <a:cubicBezTo>
                  <a:pt x="355955" y="681219"/>
                  <a:pt x="353399" y="687610"/>
                  <a:pt x="349135" y="692727"/>
                </a:cubicBezTo>
                <a:cubicBezTo>
                  <a:pt x="344117" y="698748"/>
                  <a:pt x="337526" y="703332"/>
                  <a:pt x="332509" y="709353"/>
                </a:cubicBezTo>
                <a:cubicBezTo>
                  <a:pt x="306336" y="740761"/>
                  <a:pt x="337439" y="710210"/>
                  <a:pt x="310342" y="748146"/>
                </a:cubicBezTo>
                <a:cubicBezTo>
                  <a:pt x="305787" y="754523"/>
                  <a:pt x="298817" y="758821"/>
                  <a:pt x="293717" y="764771"/>
                </a:cubicBezTo>
                <a:cubicBezTo>
                  <a:pt x="287706" y="771784"/>
                  <a:pt x="282460" y="779422"/>
                  <a:pt x="277091" y="786938"/>
                </a:cubicBezTo>
                <a:cubicBezTo>
                  <a:pt x="273220" y="792358"/>
                  <a:pt x="270718" y="798854"/>
                  <a:pt x="266008" y="803564"/>
                </a:cubicBezTo>
                <a:cubicBezTo>
                  <a:pt x="261298" y="808274"/>
                  <a:pt x="254924" y="810953"/>
                  <a:pt x="249382" y="814647"/>
                </a:cubicBezTo>
                <a:lnTo>
                  <a:pt x="227215" y="847898"/>
                </a:lnTo>
                <a:cubicBezTo>
                  <a:pt x="223520" y="853440"/>
                  <a:pt x="219110" y="858566"/>
                  <a:pt x="216131" y="864524"/>
                </a:cubicBezTo>
                <a:cubicBezTo>
                  <a:pt x="212437" y="871913"/>
                  <a:pt x="208302" y="879098"/>
                  <a:pt x="205048" y="886691"/>
                </a:cubicBezTo>
                <a:cubicBezTo>
                  <a:pt x="191726" y="917777"/>
                  <a:pt x="209427" y="888726"/>
                  <a:pt x="188422" y="925484"/>
                </a:cubicBezTo>
                <a:cubicBezTo>
                  <a:pt x="172521" y="953310"/>
                  <a:pt x="180609" y="930784"/>
                  <a:pt x="166255" y="964277"/>
                </a:cubicBezTo>
                <a:cubicBezTo>
                  <a:pt x="163954" y="969646"/>
                  <a:pt x="162764" y="975432"/>
                  <a:pt x="160713" y="980902"/>
                </a:cubicBezTo>
                <a:cubicBezTo>
                  <a:pt x="157220" y="990216"/>
                  <a:pt x="153798" y="999579"/>
                  <a:pt x="149629" y="1008611"/>
                </a:cubicBezTo>
                <a:cubicBezTo>
                  <a:pt x="142705" y="1023613"/>
                  <a:pt x="127462" y="1052946"/>
                  <a:pt x="127462" y="1052946"/>
                </a:cubicBezTo>
                <a:cubicBezTo>
                  <a:pt x="113065" y="1124927"/>
                  <a:pt x="132709" y="1035455"/>
                  <a:pt x="110837" y="1108364"/>
                </a:cubicBezTo>
                <a:cubicBezTo>
                  <a:pt x="108130" y="1117386"/>
                  <a:pt x="108002" y="1127051"/>
                  <a:pt x="105295" y="1136073"/>
                </a:cubicBezTo>
                <a:cubicBezTo>
                  <a:pt x="102436" y="1145601"/>
                  <a:pt x="97070" y="1154254"/>
                  <a:pt x="94211" y="1163782"/>
                </a:cubicBezTo>
                <a:cubicBezTo>
                  <a:pt x="91504" y="1172804"/>
                  <a:pt x="91147" y="1182404"/>
                  <a:pt x="88669" y="1191491"/>
                </a:cubicBezTo>
                <a:cubicBezTo>
                  <a:pt x="85595" y="1202762"/>
                  <a:pt x="77586" y="1224742"/>
                  <a:pt x="77586" y="1224742"/>
                </a:cubicBezTo>
                <a:cubicBezTo>
                  <a:pt x="75739" y="1235826"/>
                  <a:pt x="74054" y="1246938"/>
                  <a:pt x="72044" y="1257993"/>
                </a:cubicBezTo>
                <a:cubicBezTo>
                  <a:pt x="70359" y="1267260"/>
                  <a:pt x="67934" y="1276392"/>
                  <a:pt x="66502" y="1285702"/>
                </a:cubicBezTo>
                <a:cubicBezTo>
                  <a:pt x="53077" y="1372960"/>
                  <a:pt x="68127" y="1294197"/>
                  <a:pt x="55419" y="1357746"/>
                </a:cubicBezTo>
                <a:cubicBezTo>
                  <a:pt x="51724" y="1402080"/>
                  <a:pt x="51649" y="1446866"/>
                  <a:pt x="44335" y="1490749"/>
                </a:cubicBezTo>
                <a:cubicBezTo>
                  <a:pt x="33890" y="1553414"/>
                  <a:pt x="42621" y="1495944"/>
                  <a:pt x="33251" y="1584960"/>
                </a:cubicBezTo>
                <a:cubicBezTo>
                  <a:pt x="31692" y="1599772"/>
                  <a:pt x="29191" y="1614476"/>
                  <a:pt x="27709" y="1629295"/>
                </a:cubicBezTo>
                <a:cubicBezTo>
                  <a:pt x="23649" y="1669900"/>
                  <a:pt x="21133" y="1710657"/>
                  <a:pt x="16626" y="1751215"/>
                </a:cubicBezTo>
                <a:cubicBezTo>
                  <a:pt x="14779" y="1767840"/>
                  <a:pt x="12533" y="1784426"/>
                  <a:pt x="11084" y="1801091"/>
                </a:cubicBezTo>
                <a:cubicBezTo>
                  <a:pt x="8838" y="1826921"/>
                  <a:pt x="7531" y="1852825"/>
                  <a:pt x="5542" y="1878677"/>
                </a:cubicBezTo>
                <a:cubicBezTo>
                  <a:pt x="3836" y="1900855"/>
                  <a:pt x="1847" y="1923011"/>
                  <a:pt x="0" y="1945178"/>
                </a:cubicBezTo>
                <a:cubicBezTo>
                  <a:pt x="26" y="1945806"/>
                  <a:pt x="2098" y="2083577"/>
                  <a:pt x="11084" y="2122517"/>
                </a:cubicBezTo>
                <a:cubicBezTo>
                  <a:pt x="13168" y="2131546"/>
                  <a:pt x="27741" y="2163211"/>
                  <a:pt x="33251" y="2172393"/>
                </a:cubicBezTo>
                <a:cubicBezTo>
                  <a:pt x="40105" y="2183816"/>
                  <a:pt x="49462" y="2193729"/>
                  <a:pt x="55419" y="2205644"/>
                </a:cubicBezTo>
                <a:cubicBezTo>
                  <a:pt x="59113" y="2213033"/>
                  <a:pt x="61213" y="2221465"/>
                  <a:pt x="66502" y="2227811"/>
                </a:cubicBezTo>
                <a:cubicBezTo>
                  <a:pt x="70766" y="2232928"/>
                  <a:pt x="77708" y="2235024"/>
                  <a:pt x="83128" y="2238895"/>
                </a:cubicBezTo>
                <a:cubicBezTo>
                  <a:pt x="90644" y="2244263"/>
                  <a:pt x="98282" y="2249509"/>
                  <a:pt x="105295" y="2255520"/>
                </a:cubicBezTo>
                <a:cubicBezTo>
                  <a:pt x="111245" y="2260621"/>
                  <a:pt x="115542" y="2267591"/>
                  <a:pt x="121920" y="2272146"/>
                </a:cubicBezTo>
                <a:cubicBezTo>
                  <a:pt x="144965" y="2288606"/>
                  <a:pt x="152996" y="2282794"/>
                  <a:pt x="182880" y="2288771"/>
                </a:cubicBezTo>
                <a:cubicBezTo>
                  <a:pt x="197817" y="2291759"/>
                  <a:pt x="213590" y="2293043"/>
                  <a:pt x="227215" y="2299855"/>
                </a:cubicBezTo>
                <a:cubicBezTo>
                  <a:pt x="234604" y="2303549"/>
                  <a:pt x="241469" y="2308564"/>
                  <a:pt x="249382" y="2310938"/>
                </a:cubicBezTo>
                <a:cubicBezTo>
                  <a:pt x="260145" y="2314167"/>
                  <a:pt x="271549" y="2314633"/>
                  <a:pt x="282633" y="2316480"/>
                </a:cubicBezTo>
                <a:cubicBezTo>
                  <a:pt x="312189" y="2314633"/>
                  <a:pt x="341810" y="2313619"/>
                  <a:pt x="371302" y="2310938"/>
                </a:cubicBezTo>
                <a:cubicBezTo>
                  <a:pt x="387276" y="2309486"/>
                  <a:pt x="410455" y="2304502"/>
                  <a:pt x="426720" y="2299855"/>
                </a:cubicBezTo>
                <a:cubicBezTo>
                  <a:pt x="478710" y="2285000"/>
                  <a:pt x="395006" y="2305672"/>
                  <a:pt x="471055" y="2288771"/>
                </a:cubicBezTo>
                <a:cubicBezTo>
                  <a:pt x="478490" y="2287119"/>
                  <a:pt x="493222" y="2283229"/>
                  <a:pt x="493222" y="2283229"/>
                </a:cubicBezTo>
              </a:path>
            </a:pathLst>
          </a:custGeom>
          <a:noFill/>
          <a:ln w="254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E8CE27-1209-4E24-B5F7-0FF500927941}"/>
              </a:ext>
            </a:extLst>
          </p:cNvPr>
          <p:cNvSpPr txBox="1"/>
          <p:nvPr/>
        </p:nvSpPr>
        <p:spPr>
          <a:xfrm>
            <a:off x="6949440" y="365760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</p:spTree>
    <p:extLst>
      <p:ext uri="{BB962C8B-B14F-4D97-AF65-F5344CB8AC3E}">
        <p14:creationId xmlns:p14="http://schemas.microsoft.com/office/powerpoint/2010/main" val="21012655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097280"/>
          </a:xfrm>
        </p:spPr>
        <p:txBody>
          <a:bodyPr/>
          <a:lstStyle/>
          <a:p>
            <a:r>
              <a:rPr lang="en-US" dirty="0"/>
              <a:t>Which line below is first </a:t>
            </a:r>
            <a:r>
              <a:rPr lang="en-US" i="1" dirty="0"/>
              <a:t>guaranteed</a:t>
            </a:r>
            <a:r>
              <a:rPr lang="en-US" dirty="0"/>
              <a:t> to cause an error?</a:t>
            </a:r>
          </a:p>
          <a:p>
            <a:endParaRPr lang="en-US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A.</a:t>
            </a:r>
            <a:r>
              <a:rPr lang="en-US" b="1" dirty="0"/>
              <a:t>	</a:t>
            </a:r>
            <a:r>
              <a:rPr lang="en-US" b="1" dirty="0">
                <a:solidFill>
                  <a:srgbClr val="FF9900"/>
                </a:solidFill>
              </a:rPr>
              <a:t>Line 1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B.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50"/>
                </a:solidFill>
              </a:rPr>
              <a:t>Line 4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C.</a:t>
            </a:r>
            <a:r>
              <a:rPr lang="en-US" b="1" dirty="0"/>
              <a:t>	</a:t>
            </a:r>
            <a:r>
              <a:rPr lang="en-US" b="1" dirty="0">
                <a:solidFill>
                  <a:srgbClr val="FF3399"/>
                </a:solidFill>
              </a:rPr>
              <a:t>Line 6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D.</a:t>
            </a:r>
            <a:r>
              <a:rPr lang="en-US" b="1" dirty="0"/>
              <a:t>	</a:t>
            </a:r>
            <a:r>
              <a:rPr lang="en-US" b="1" dirty="0">
                <a:solidFill>
                  <a:srgbClr val="00B0F0"/>
                </a:solidFill>
              </a:rPr>
              <a:t>Line 7</a:t>
            </a:r>
            <a:endParaRPr lang="en-US" b="1" dirty="0"/>
          </a:p>
          <a:p>
            <a:pPr marL="0" indent="0">
              <a:buNone/>
              <a:tabLst>
                <a:tab pos="460375" algn="l"/>
              </a:tabLst>
            </a:pPr>
            <a:r>
              <a:rPr lang="en-US" b="1" dirty="0">
                <a:solidFill>
                  <a:srgbClr val="4B2A85"/>
                </a:solidFill>
              </a:rPr>
              <a:t>E.</a:t>
            </a:r>
            <a:r>
              <a:rPr lang="en-US" b="1" dirty="0"/>
              <a:t>	</a:t>
            </a: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24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3566160" y="2377440"/>
            <a:ext cx="4754880" cy="4297680"/>
          </a:xfrm>
          <a:prstGeom prst="roundRect">
            <a:avLst>
              <a:gd name="adj" fmla="val 454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c;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a[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c = b+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(&amp;(a[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]));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(b);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(b);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17520" y="2377440"/>
            <a:ext cx="548640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1600" b="1" dirty="0">
              <a:latin typeface="Courier New" panose="02070309020205020404" pitchFamily="49" charset="0"/>
              <a:ea typeface="CMU Bright" panose="02000603000000000000" pitchFamily="2" charset="0"/>
              <a:cs typeface="Courier New" panose="02070309020205020404" pitchFamily="49" charset="0"/>
            </a:endParaRPr>
          </a:p>
          <a:p>
            <a:pPr algn="r"/>
            <a:endParaRPr lang="en-US" sz="1600" b="1" dirty="0">
              <a:latin typeface="Courier New" panose="02070309020205020404" pitchFamily="49" charset="0"/>
              <a:ea typeface="CMU Bright" panose="02000603000000000000" pitchFamily="2" charset="0"/>
              <a:cs typeface="Courier New" panose="02070309020205020404" pitchFamily="49" charset="0"/>
            </a:endParaRPr>
          </a:p>
          <a:p>
            <a:pPr algn="r"/>
            <a:endParaRPr lang="en-US" sz="1100" b="1" dirty="0">
              <a:latin typeface="Courier New" panose="02070309020205020404" pitchFamily="49" charset="0"/>
              <a:ea typeface="CMU Bright" panose="02000603000000000000" pitchFamily="2" charset="0"/>
              <a:cs typeface="Courier New" panose="02070309020205020404" pitchFamily="49" charset="0"/>
            </a:endParaRPr>
          </a:p>
          <a:p>
            <a:pPr algn="r"/>
            <a:endParaRPr lang="en-US" sz="1600" b="1" dirty="0">
              <a:latin typeface="Courier New" panose="02070309020205020404" pitchFamily="49" charset="0"/>
              <a:ea typeface="CMU Bright" panose="02000603000000000000" pitchFamily="2" charset="0"/>
              <a:cs typeface="Courier New" panose="02070309020205020404" pitchFamily="49" charset="0"/>
            </a:endParaRPr>
          </a:p>
          <a:p>
            <a:pPr algn="r"/>
            <a:endParaRPr lang="en-US" sz="1600" b="1" dirty="0">
              <a:latin typeface="Courier New" panose="02070309020205020404" pitchFamily="49" charset="0"/>
              <a:ea typeface="CMU Bright" panose="02000603000000000000" pitchFamily="2" charset="0"/>
              <a:cs typeface="Courier New" panose="02070309020205020404" pitchFamily="49" charset="0"/>
            </a:endParaRPr>
          </a:p>
          <a:p>
            <a:pPr algn="r"/>
            <a:endParaRPr lang="en-US" sz="1600" b="1" dirty="0">
              <a:latin typeface="Courier New" panose="02070309020205020404" pitchFamily="49" charset="0"/>
              <a:ea typeface="CMU Bright" panose="02000603000000000000" pitchFamily="2" charset="0"/>
              <a:cs typeface="Courier New" panose="02070309020205020404" pitchFamily="49" charset="0"/>
            </a:endParaRPr>
          </a:p>
          <a:p>
            <a:pPr algn="r"/>
            <a:endParaRPr lang="en-US" sz="1600" b="1" dirty="0">
              <a:latin typeface="Courier New" panose="02070309020205020404" pitchFamily="49" charset="0"/>
              <a:ea typeface="CMU Bright" panose="02000603000000000000" pitchFamily="2" charset="0"/>
              <a:cs typeface="Courier New" panose="02070309020205020404" pitchFamily="49" charset="0"/>
            </a:endParaRPr>
          </a:p>
          <a:p>
            <a:pPr algn="r"/>
            <a:endParaRPr lang="en-US" sz="1400" b="1" dirty="0">
              <a:latin typeface="Courier New" panose="02070309020205020404" pitchFamily="49" charset="0"/>
              <a:ea typeface="CMU Bright" panose="02000603000000000000" pitchFamily="2" charset="0"/>
              <a:cs typeface="Courier New" panose="02070309020205020404" pitchFamily="49" charset="0"/>
            </a:endParaRPr>
          </a:p>
          <a:p>
            <a:pPr algn="r"/>
            <a:r>
              <a:rPr lang="en-US" sz="1600" b="1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1</a:t>
            </a:r>
          </a:p>
          <a:p>
            <a:pPr algn="r"/>
            <a:r>
              <a:rPr lang="en-US" sz="1600" b="1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2</a:t>
            </a:r>
          </a:p>
          <a:p>
            <a:pPr algn="r"/>
            <a:r>
              <a:rPr lang="en-US" sz="1600" b="1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3</a:t>
            </a:r>
          </a:p>
          <a:p>
            <a:pPr algn="r"/>
            <a:r>
              <a:rPr lang="en-US" sz="1600" b="1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4</a:t>
            </a:r>
          </a:p>
          <a:p>
            <a:pPr algn="r"/>
            <a:r>
              <a:rPr lang="en-US" sz="1600" b="1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5</a:t>
            </a:r>
          </a:p>
          <a:p>
            <a:pPr algn="r"/>
            <a:r>
              <a:rPr lang="en-US" sz="1600" b="1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6</a:t>
            </a:r>
          </a:p>
          <a:p>
            <a:pPr algn="r"/>
            <a:r>
              <a:rPr lang="en-US" sz="1600" b="1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7</a:t>
            </a:r>
          </a:p>
          <a:p>
            <a:pPr algn="r"/>
            <a:endParaRPr lang="en-US" sz="1600" b="1" dirty="0" err="1">
              <a:latin typeface="Courier New" panose="02070309020205020404" pitchFamily="49" charset="0"/>
              <a:ea typeface="CMU Bright" panose="02000603000000000000" pitchFamily="2" charset="0"/>
              <a:cs typeface="Courier New" panose="02070309020205020404" pitchFamily="49" charset="0"/>
            </a:endParaRP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1FE78308-AB77-4CB7-A2ED-B79764993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89F305-2665-4DA3-8427-04A2D5A1E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05DB353-1358-41A8-9707-42DA54B030D4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50000"/>
          </a:blip>
          <a:stretch>
            <a:fillRect/>
          </a:stretch>
        </p:blipFill>
        <p:spPr>
          <a:xfrm>
            <a:off x="241553" y="559276"/>
            <a:ext cx="3692944" cy="503027"/>
          </a:xfrm>
          <a:prstGeom prst="rect">
            <a:avLst/>
          </a:prstGeom>
        </p:spPr>
      </p:pic>
      <p:sp>
        <p:nvSpPr>
          <p:cNvPr id="14" name="Rounded Rectangle 4">
            <a:extLst>
              <a:ext uri="{FF2B5EF4-FFF2-40B4-BE49-F238E27FC236}">
                <a16:creationId xmlns:a16="http://schemas.microsoft.com/office/drawing/2014/main" id="{91D69AEF-AC78-4E60-905A-24F6F4EE9B34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pollev.com/cse333travis</a:t>
            </a:r>
          </a:p>
        </p:txBody>
      </p:sp>
    </p:spTree>
    <p:extLst>
      <p:ext uri="{BB962C8B-B14F-4D97-AF65-F5344CB8AC3E}">
        <p14:creationId xmlns:p14="http://schemas.microsoft.com/office/powerpoint/2010/main" val="41089136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Corruption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914400"/>
          </a:xfrm>
        </p:spPr>
        <p:txBody>
          <a:bodyPr/>
          <a:lstStyle/>
          <a:p>
            <a:r>
              <a:rPr lang="en-US" dirty="0"/>
              <a:t>There are all sorts of ways to corrupt memory in 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25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737360" y="2103120"/>
            <a:ext cx="6583680" cy="4572000"/>
          </a:xfrm>
          <a:prstGeom prst="roundRect">
            <a:avLst>
              <a:gd name="adj" fmla="val 454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c;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a[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assigns past the end of an array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+=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assumes malloc zeros out memory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c = b+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Ok, but if we use c, problem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(&amp;(a[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]));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free something not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malloc'ed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(b);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(b);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double-free the same block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b[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use a freed (dangling) pointer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any many more!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6309360"/>
            <a:ext cx="1737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memcorrupt.c</a:t>
            </a:r>
            <a:endParaRPr lang="en-US" sz="20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701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Corruption - What Happens?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26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4165225" y="1197678"/>
            <a:ext cx="4860441" cy="3749941"/>
          </a:xfrm>
          <a:prstGeom prst="roundRect">
            <a:avLst>
              <a:gd name="adj" fmla="val 454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2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2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2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sz="12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2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stdlib.h</a:t>
            </a:r>
            <a:r>
              <a:rPr lang="en-US" sz="12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a[</a:t>
            </a:r>
            <a:r>
              <a:rPr lang="en-US" sz="12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b = </a:t>
            </a:r>
            <a:r>
              <a:rPr lang="en-US" sz="12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2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2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c;</a:t>
            </a:r>
          </a:p>
          <a:p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a[</a:t>
            </a:r>
            <a:r>
              <a:rPr lang="en-US" sz="12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2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   </a:t>
            </a:r>
            <a:r>
              <a:rPr lang="en-US" sz="12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assigns past the end of an array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b[</a:t>
            </a:r>
            <a:r>
              <a:rPr lang="en-US" sz="12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] += </a:t>
            </a:r>
            <a:r>
              <a:rPr lang="en-US" sz="12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2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assumes malloc zeros out memory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c = b+</a:t>
            </a:r>
            <a:r>
              <a:rPr lang="en-US" sz="12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    </a:t>
            </a:r>
            <a:r>
              <a:rPr lang="en-US" sz="12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Ok, but if we use c, problem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(&amp;(a[</a:t>
            </a:r>
            <a:r>
              <a:rPr lang="en-US" sz="12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]));  </a:t>
            </a:r>
            <a:r>
              <a:rPr lang="en-US" sz="12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free something not </a:t>
            </a:r>
            <a:r>
              <a:rPr lang="en-US" sz="12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malloc'ed</a:t>
            </a:r>
            <a:endParaRPr lang="en-US" sz="12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(b);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(b);    </a:t>
            </a:r>
            <a:r>
              <a:rPr lang="en-US" sz="12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double-free the same block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b[</a:t>
            </a:r>
            <a:r>
              <a:rPr lang="en-US" sz="12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  <a:r>
              <a:rPr lang="en-US" sz="12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   </a:t>
            </a:r>
            <a:r>
              <a:rPr lang="en-US" sz="12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use a freed (dangling) pointer</a:t>
            </a:r>
          </a:p>
          <a:p>
            <a:endParaRPr lang="en-US" sz="1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any many more!</a:t>
            </a:r>
          </a:p>
          <a:p>
            <a:r>
              <a:rPr lang="en-US" sz="12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6309360"/>
            <a:ext cx="1737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memcorrupt.c</a:t>
            </a:r>
            <a:endParaRPr lang="en-US" sz="20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7B26998-DDD5-E347-9BC4-F0EAEF216B62}"/>
              </a:ext>
            </a:extLst>
          </p:cNvPr>
          <p:cNvSpPr txBox="1"/>
          <p:nvPr/>
        </p:nvSpPr>
        <p:spPr>
          <a:xfrm>
            <a:off x="172120" y="1473798"/>
            <a:ext cx="721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stack: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C93CD39-66CA-0043-BFF6-1E245E445864}"/>
              </a:ext>
            </a:extLst>
          </p:cNvPr>
          <p:cNvSpPr txBox="1"/>
          <p:nvPr/>
        </p:nvSpPr>
        <p:spPr>
          <a:xfrm>
            <a:off x="172120" y="4130937"/>
            <a:ext cx="7168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heap: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EEAC4FE-59A3-944E-A147-6ACC167FCE72}"/>
              </a:ext>
            </a:extLst>
          </p:cNvPr>
          <p:cNvSpPr txBox="1"/>
          <p:nvPr/>
        </p:nvSpPr>
        <p:spPr>
          <a:xfrm>
            <a:off x="1011218" y="1486338"/>
            <a:ext cx="654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main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064697A-7985-614E-B4ED-3484B890A2DF}"/>
              </a:ext>
            </a:extLst>
          </p:cNvPr>
          <p:cNvSpPr txBox="1"/>
          <p:nvPr/>
        </p:nvSpPr>
        <p:spPr>
          <a:xfrm>
            <a:off x="1108038" y="1855670"/>
            <a:ext cx="2194560" cy="203132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a</a:t>
            </a:r>
          </a:p>
          <a:p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  <a:p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  <a:p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b</a:t>
            </a:r>
          </a:p>
          <a:p>
            <a:endParaRPr lang="en-US" dirty="0">
              <a:latin typeface="CMU Bright" panose="02000603000000000000" pitchFamily="2" charset="0"/>
              <a:ea typeface="CMU Bright" panose="02000603000000000000" pitchFamily="2" charset="0"/>
              <a:cs typeface="CMU Bright" panose="02000603000000000000" pitchFamily="2" charset="0"/>
            </a:endParaRPr>
          </a:p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c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BF34373-2017-3747-A34B-C88D2E362A34}"/>
              </a:ext>
            </a:extLst>
          </p:cNvPr>
          <p:cNvSpPr txBox="1"/>
          <p:nvPr/>
        </p:nvSpPr>
        <p:spPr>
          <a:xfrm>
            <a:off x="1576664" y="1968648"/>
            <a:ext cx="493436" cy="83805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0E8C696-C9D1-1545-923B-A7ED98CDE271}"/>
              </a:ext>
            </a:extLst>
          </p:cNvPr>
          <p:cNvSpPr txBox="1"/>
          <p:nvPr/>
        </p:nvSpPr>
        <p:spPr>
          <a:xfrm>
            <a:off x="1551263" y="2984648"/>
            <a:ext cx="372129" cy="33005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 ?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D370705-2EB0-9E47-81DD-EFEEC26C9B1C}"/>
              </a:ext>
            </a:extLst>
          </p:cNvPr>
          <p:cNvSpPr txBox="1"/>
          <p:nvPr/>
        </p:nvSpPr>
        <p:spPr>
          <a:xfrm>
            <a:off x="1538564" y="3479948"/>
            <a:ext cx="384828" cy="33005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US" dirty="0"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rPr>
              <a:t> ?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A0D7535-352F-794F-8651-B2A9C529CCF6}"/>
              </a:ext>
            </a:extLst>
          </p:cNvPr>
          <p:cNvCxnSpPr/>
          <p:nvPr/>
        </p:nvCxnSpPr>
        <p:spPr bwMode="auto">
          <a:xfrm flipH="1">
            <a:off x="261020" y="4038600"/>
            <a:ext cx="3548980" cy="0"/>
          </a:xfrm>
          <a:prstGeom prst="line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E022899F-B7BD-4F77-A50F-1E1B59DD24DB}"/>
              </a:ext>
            </a:extLst>
          </p:cNvPr>
          <p:cNvCxnSpPr>
            <a:cxnSpLocks/>
          </p:cNvCxnSpPr>
          <p:nvPr/>
        </p:nvCxnSpPr>
        <p:spPr bwMode="auto">
          <a:xfrm flipV="1">
            <a:off x="3616585" y="2202758"/>
            <a:ext cx="548640" cy="0"/>
          </a:xfrm>
          <a:prstGeom prst="straightConnector1">
            <a:avLst/>
          </a:prstGeom>
          <a:noFill/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008F9E8-BB0D-4AF2-87CC-B78D9A84D871}"/>
              </a:ext>
            </a:extLst>
          </p:cNvPr>
          <p:cNvSpPr txBox="1"/>
          <p:nvPr/>
        </p:nvSpPr>
        <p:spPr>
          <a:xfrm>
            <a:off x="7138627" y="5063288"/>
            <a:ext cx="2103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Note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 Arrow points to </a:t>
            </a: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</p:spTree>
    <p:extLst>
      <p:ext uri="{BB962C8B-B14F-4D97-AF65-F5344CB8AC3E}">
        <p14:creationId xmlns:p14="http://schemas.microsoft.com/office/powerpoint/2010/main" val="42474190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Leak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0066FF"/>
                </a:solidFill>
              </a:rPr>
              <a:t>memory leak </a:t>
            </a:r>
            <a:r>
              <a:rPr lang="en-US" dirty="0"/>
              <a:t>occurs when code fails to deallocate dynamically-allocated memory that is no longer used</a:t>
            </a:r>
          </a:p>
          <a:p>
            <a:pPr lvl="1"/>
            <a:r>
              <a:rPr lang="en-US" i="1" dirty="0"/>
              <a:t>e.g.</a:t>
            </a:r>
            <a:r>
              <a:rPr lang="en-US" dirty="0"/>
              <a:t> forget to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dirty="0"/>
              <a:t> </a:t>
            </a:r>
            <a:r>
              <a:rPr lang="en-US" dirty="0" err="1"/>
              <a:t>malloc-ed</a:t>
            </a:r>
            <a:r>
              <a:rPr lang="en-US" dirty="0"/>
              <a:t> block, lose/change pointer to </a:t>
            </a:r>
            <a:r>
              <a:rPr lang="en-US" dirty="0" err="1"/>
              <a:t>malloc-ed</a:t>
            </a:r>
            <a:r>
              <a:rPr lang="en-US" dirty="0"/>
              <a:t> block</a:t>
            </a:r>
          </a:p>
          <a:p>
            <a:pPr lvl="3"/>
            <a:endParaRPr lang="en-US" dirty="0"/>
          </a:p>
          <a:p>
            <a:r>
              <a:rPr lang="en-US" dirty="0"/>
              <a:t>What happens: program’s VM footprint will keep growing</a:t>
            </a:r>
          </a:p>
          <a:p>
            <a:pPr lvl="1"/>
            <a:r>
              <a:rPr lang="en-US" dirty="0"/>
              <a:t>This might be OK for </a:t>
            </a:r>
            <a:r>
              <a:rPr lang="en-US" i="1" dirty="0"/>
              <a:t>short-lived</a:t>
            </a:r>
            <a:r>
              <a:rPr lang="en-US" dirty="0"/>
              <a:t> program, since all memory is deallocated when program ends</a:t>
            </a:r>
          </a:p>
          <a:p>
            <a:pPr lvl="1"/>
            <a:r>
              <a:rPr lang="en-US" dirty="0"/>
              <a:t>Usually has bad repercussions for </a:t>
            </a:r>
            <a:r>
              <a:rPr lang="en-US" i="1" dirty="0"/>
              <a:t>long-lived</a:t>
            </a:r>
            <a:r>
              <a:rPr lang="en-US" dirty="0"/>
              <a:t> programs</a:t>
            </a:r>
          </a:p>
          <a:p>
            <a:pPr lvl="2"/>
            <a:r>
              <a:rPr lang="en-US" dirty="0"/>
              <a:t>Might slow down over time (</a:t>
            </a:r>
            <a:r>
              <a:rPr lang="en-US" i="1" dirty="0"/>
              <a:t>e.g.</a:t>
            </a:r>
            <a:r>
              <a:rPr lang="en-US" dirty="0"/>
              <a:t> lead to VM thrashing)</a:t>
            </a:r>
          </a:p>
          <a:p>
            <a:pPr lvl="2"/>
            <a:r>
              <a:rPr lang="en-US" dirty="0"/>
              <a:t>Might exhaust all available memory and crash</a:t>
            </a:r>
          </a:p>
          <a:p>
            <a:pPr lvl="2"/>
            <a:r>
              <a:rPr lang="en-US" dirty="0"/>
              <a:t>Other programs might get starved of memory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699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Heap-allocated Memory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free()</a:t>
            </a:r>
          </a:p>
          <a:p>
            <a:pPr lvl="1"/>
            <a:r>
              <a:rPr lang="en-US" dirty="0"/>
              <a:t>Memory leaks</a:t>
            </a:r>
          </a:p>
          <a:p>
            <a:r>
              <a:rPr lang="en-US" b="1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b="1" dirty="0">
                <a:solidFill>
                  <a:srgbClr val="4B2A85"/>
                </a:solidFill>
              </a:rPr>
              <a:t>s and </a:t>
            </a:r>
            <a:r>
              <a:rPr lang="en-US" b="1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</a:p>
          <a:p>
            <a:r>
              <a:rPr lang="en-US" dirty="0">
                <a:cs typeface="Courier New" panose="02070309020205020404" pitchFamily="49" charset="0"/>
              </a:rPr>
              <a:t>Implementing Data Structures in 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8378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Structured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/>
              <a:t> is a C datatype that contains a set of fields</a:t>
            </a:r>
          </a:p>
          <a:p>
            <a:pPr lvl="1"/>
            <a:r>
              <a:rPr lang="en-US" dirty="0"/>
              <a:t>Similar to a Java class, but with no methods or constructors</a:t>
            </a:r>
          </a:p>
          <a:p>
            <a:pPr lvl="1"/>
            <a:r>
              <a:rPr lang="en-US" dirty="0"/>
              <a:t>Useful for defining new structured types of data</a:t>
            </a:r>
          </a:p>
          <a:p>
            <a:pPr lvl="1"/>
            <a:r>
              <a:rPr lang="en-US" dirty="0"/>
              <a:t>Act similarly to primitive variables</a:t>
            </a:r>
          </a:p>
          <a:p>
            <a:pPr lvl="1"/>
            <a:r>
              <a:rPr lang="en-US" dirty="0"/>
              <a:t>A struct </a:t>
            </a:r>
            <a:r>
              <a:rPr lang="en-US" i="1" dirty="0" err="1"/>
              <a:t>tagname</a:t>
            </a:r>
            <a:r>
              <a:rPr lang="en-US" dirty="0"/>
              <a:t> is a </a:t>
            </a:r>
            <a:r>
              <a:rPr lang="en-US" i="1" dirty="0"/>
              <a:t>tag</a:t>
            </a:r>
            <a:r>
              <a:rPr lang="en-US" dirty="0"/>
              <a:t>; </a:t>
            </a:r>
            <a:r>
              <a:rPr lang="en-US" i="1" dirty="0"/>
              <a:t>not</a:t>
            </a:r>
            <a:r>
              <a:rPr lang="en-US" dirty="0"/>
              <a:t> a full first-class type name</a:t>
            </a:r>
          </a:p>
          <a:p>
            <a:r>
              <a:rPr lang="en-US" dirty="0"/>
              <a:t>Generic declaration: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29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822960" y="4086860"/>
            <a:ext cx="3291840" cy="1920240"/>
          </a:xfrm>
          <a:prstGeom prst="roundRect">
            <a:avLst>
              <a:gd name="adj" fmla="val 8182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tagname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type1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name1;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...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4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dirty="0">
              <a:latin typeface="Courier New" panose="02070309020205020404" pitchFamily="49" charset="0"/>
              <a:ea typeface="CMU Bright" panose="02000603000000000000" pitchFamily="2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Courier New" panose="02070309020205020404" pitchFamily="49" charset="0"/>
                <a:ea typeface="CMU Bright" panose="02000603000000000000" pitchFamily="2" charset="0"/>
                <a:cs typeface="Courier New" panose="02070309020205020404" pitchFamily="49" charset="0"/>
              </a:rPr>
              <a:t>};</a:t>
            </a:r>
            <a:endParaRPr lang="en-US" sz="240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4572000" y="3749040"/>
            <a:ext cx="4206240" cy="2468880"/>
          </a:xfrm>
          <a:prstGeom prst="roundRect">
            <a:avLst>
              <a:gd name="adj" fmla="val 6196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the following defines a new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structured datatype called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"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Point"</a:t>
            </a: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x, y;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declare and initialize a 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 variable</a:t>
            </a:r>
            <a:endParaRPr lang="en-US" i="1" dirty="0">
              <a:solidFill>
                <a:srgbClr val="5A5A5A"/>
              </a:solidFill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origin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050577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hw1 due Thursday, 4/15 11:59 pm</a:t>
            </a:r>
          </a:p>
          <a:p>
            <a:pPr lvl="1"/>
            <a:r>
              <a:rPr lang="en-US" dirty="0"/>
              <a:t>You </a:t>
            </a:r>
            <a:r>
              <a:rPr lang="en-US" b="1" i="1" dirty="0">
                <a:solidFill>
                  <a:srgbClr val="FF0000"/>
                </a:solidFill>
              </a:rPr>
              <a:t>may not</a:t>
            </a:r>
            <a:r>
              <a:rPr lang="en-US" dirty="0"/>
              <a:t> modify interfaces (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.h</a:t>
            </a:r>
            <a:r>
              <a:rPr lang="en-US" dirty="0"/>
              <a:t> files)</a:t>
            </a:r>
          </a:p>
          <a:p>
            <a:pPr lvl="1"/>
            <a:r>
              <a:rPr lang="en-US" dirty="0"/>
              <a:t>But </a:t>
            </a:r>
            <a:r>
              <a:rPr lang="en-US" b="1" i="1" dirty="0">
                <a:solidFill>
                  <a:srgbClr val="00B050"/>
                </a:solidFill>
              </a:rPr>
              <a:t>do</a:t>
            </a:r>
            <a:r>
              <a:rPr lang="en-US" dirty="0"/>
              <a:t> read the interfaces while you’re implementing them(!)</a:t>
            </a:r>
          </a:p>
          <a:p>
            <a:pPr lvl="1"/>
            <a:r>
              <a:rPr lang="en-US" b="1" u="sng" dirty="0"/>
              <a:t>New this quarter</a:t>
            </a:r>
            <a:r>
              <a:rPr lang="en-US" dirty="0"/>
              <a:t>:  record bugs in bugjournal.md</a:t>
            </a:r>
          </a:p>
          <a:p>
            <a:pPr lvl="1"/>
            <a:r>
              <a:rPr lang="en-US" dirty="0"/>
              <a:t>Suggestion: Have more fun, less anxiety: pace yourself and make steady progress; don’t leave it until the last minute!</a:t>
            </a:r>
          </a:p>
          <a:p>
            <a:r>
              <a:rPr lang="en-US" dirty="0"/>
              <a:t>Gitlab repo usage</a:t>
            </a:r>
          </a:p>
          <a:p>
            <a:pPr lvl="1"/>
            <a:r>
              <a:rPr lang="en-US" dirty="0"/>
              <a:t>Commit things regularly (not all at once at the end)</a:t>
            </a:r>
          </a:p>
          <a:p>
            <a:pPr lvl="2"/>
            <a:r>
              <a:rPr lang="en-US" dirty="0"/>
              <a:t>Newly completed units of work / milestones / project parts</a:t>
            </a:r>
          </a:p>
          <a:p>
            <a:pPr lvl="1"/>
            <a:r>
              <a:rPr lang="en-US" dirty="0"/>
              <a:t>Provides backups – can retrieve old versions of files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  <a:p>
            <a:pPr lvl="1"/>
            <a:r>
              <a:rPr lang="en-US" dirty="0">
                <a:sym typeface="Wingdings" pitchFamily="2" charset="2"/>
              </a:rPr>
              <a:t>Don’t push .o and executable files or other build products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4337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/>
              <a:t>structs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Use “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dirty="0"/>
              <a:t>” to refer to a field in a </a:t>
            </a:r>
            <a:r>
              <a:rPr lang="en-US" dirty="0" err="1"/>
              <a:t>struct</a:t>
            </a:r>
            <a:endParaRPr lang="en-US" dirty="0"/>
          </a:p>
          <a:p>
            <a:r>
              <a:rPr lang="en-US" dirty="0"/>
              <a:t>Use “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dirty="0"/>
              <a:t>” to refer to a field from a </a:t>
            </a:r>
            <a:r>
              <a:rPr lang="en-US" dirty="0" err="1"/>
              <a:t>struct</a:t>
            </a:r>
            <a:r>
              <a:rPr lang="en-US" dirty="0"/>
              <a:t> pointer</a:t>
            </a:r>
          </a:p>
          <a:p>
            <a:pPr lvl="1"/>
            <a:r>
              <a:rPr lang="en-US" dirty="0"/>
              <a:t>Dereferences pointer first, then accesses field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30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914400" y="3108960"/>
            <a:ext cx="7315200" cy="3017520"/>
          </a:xfrm>
          <a:prstGeom prst="roundRect">
            <a:avLst>
              <a:gd name="adj" fmla="val 454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x, y;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p1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p1 is stack allocated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p1_ptr = &amp;p1;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p1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p1_ptr</a:t>
            </a:r>
            <a:r>
              <a:rPr lang="en-US" sz="16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equivalent to (*p1_ptr).y = 2.0;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6126480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simplestruct.c</a:t>
            </a:r>
            <a:endParaRPr lang="en-US" sz="20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3552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 by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097280"/>
          </a:xfrm>
        </p:spPr>
        <p:txBody>
          <a:bodyPr/>
          <a:lstStyle/>
          <a:p>
            <a:r>
              <a:rPr lang="en-US" dirty="0"/>
              <a:t>You can assign the value of a </a:t>
            </a:r>
            <a:r>
              <a:rPr lang="en-US" dirty="0" err="1"/>
              <a:t>struct</a:t>
            </a:r>
            <a:r>
              <a:rPr lang="en-US" dirty="0"/>
              <a:t> from a </a:t>
            </a:r>
            <a:r>
              <a:rPr lang="en-US" dirty="0" err="1"/>
              <a:t>struct</a:t>
            </a:r>
            <a:r>
              <a:rPr lang="en-US" dirty="0"/>
              <a:t> of the same type – </a:t>
            </a:r>
            <a:r>
              <a:rPr lang="en-US" i="1" dirty="0"/>
              <a:t>this copies the entire contents!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31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48640" y="2377440"/>
            <a:ext cx="8046720" cy="3566160"/>
          </a:xfrm>
          <a:prstGeom prst="roundRect">
            <a:avLst>
              <a:gd name="adj" fmla="val 454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x, y;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p1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0.0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2.0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Point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p2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4.0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6.0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"p1: {%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f,%f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 p2: {%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f,%f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p1.x, p1.y, p2.x, p2.y);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p2 = p1;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"p1: {%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f,%f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  p2: {%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f,%f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p1.x, p1.y, p2.x, p2.y);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5946371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structassign.c</a:t>
            </a:r>
            <a:endParaRPr lang="en-US" sz="20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57359A6D-7AD9-43EF-AE61-173C668C12E9}"/>
              </a:ext>
            </a:extLst>
          </p:cNvPr>
          <p:cNvSpPr/>
          <p:nvPr/>
        </p:nvSpPr>
        <p:spPr bwMode="auto">
          <a:xfrm>
            <a:off x="1108953" y="4951379"/>
            <a:ext cx="437745" cy="48638"/>
          </a:xfrm>
          <a:custGeom>
            <a:avLst/>
            <a:gdLst>
              <a:gd name="connsiteX0" fmla="*/ 437745 w 437745"/>
              <a:gd name="connsiteY0" fmla="*/ 48638 h 48638"/>
              <a:gd name="connsiteX1" fmla="*/ 350196 w 437745"/>
              <a:gd name="connsiteY1" fmla="*/ 38910 h 48638"/>
              <a:gd name="connsiteX2" fmla="*/ 311285 w 437745"/>
              <a:gd name="connsiteY2" fmla="*/ 29183 h 48638"/>
              <a:gd name="connsiteX3" fmla="*/ 214009 w 437745"/>
              <a:gd name="connsiteY3" fmla="*/ 19455 h 48638"/>
              <a:gd name="connsiteX4" fmla="*/ 136187 w 437745"/>
              <a:gd name="connsiteY4" fmla="*/ 0 h 48638"/>
              <a:gd name="connsiteX5" fmla="*/ 38911 w 437745"/>
              <a:gd name="connsiteY5" fmla="*/ 9727 h 48638"/>
              <a:gd name="connsiteX6" fmla="*/ 0 w 437745"/>
              <a:gd name="connsiteY6" fmla="*/ 19455 h 48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7745" h="48638">
                <a:moveTo>
                  <a:pt x="437745" y="48638"/>
                </a:moveTo>
                <a:cubicBezTo>
                  <a:pt x="408562" y="45395"/>
                  <a:pt x="379217" y="43375"/>
                  <a:pt x="350196" y="38910"/>
                </a:cubicBezTo>
                <a:cubicBezTo>
                  <a:pt x="336982" y="36877"/>
                  <a:pt x="324520" y="31074"/>
                  <a:pt x="311285" y="29183"/>
                </a:cubicBezTo>
                <a:cubicBezTo>
                  <a:pt x="279025" y="24575"/>
                  <a:pt x="246434" y="22698"/>
                  <a:pt x="214009" y="19455"/>
                </a:cubicBezTo>
                <a:cubicBezTo>
                  <a:pt x="190978" y="11778"/>
                  <a:pt x="159669" y="0"/>
                  <a:pt x="136187" y="0"/>
                </a:cubicBezTo>
                <a:cubicBezTo>
                  <a:pt x="103600" y="0"/>
                  <a:pt x="71336" y="6485"/>
                  <a:pt x="38911" y="9727"/>
                </a:cubicBezTo>
                <a:cubicBezTo>
                  <a:pt x="6652" y="20480"/>
                  <a:pt x="19982" y="19455"/>
                  <a:pt x="0" y="19455"/>
                </a:cubicBezTo>
              </a:path>
            </a:pathLst>
          </a:custGeom>
          <a:noFill/>
          <a:ln w="25400" cap="flat" cmpd="sng" algn="ctr">
            <a:solidFill>
              <a:srgbClr val="0099FF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843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typedef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Generic format: 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type name;</a:t>
            </a:r>
          </a:p>
          <a:p>
            <a:r>
              <a:rPr lang="en-US" dirty="0"/>
              <a:t>Allows you to define new data type </a:t>
            </a:r>
            <a:r>
              <a:rPr lang="en-US" i="1" dirty="0"/>
              <a:t>names</a:t>
            </a:r>
            <a:r>
              <a:rPr lang="en-US" dirty="0"/>
              <a:t>/</a:t>
            </a:r>
            <a:r>
              <a:rPr lang="en-US" i="1" dirty="0"/>
              <a:t>synonyms</a:t>
            </a:r>
          </a:p>
          <a:p>
            <a:pPr lvl="1"/>
            <a:r>
              <a:rPr lang="en-US" dirty="0"/>
              <a:t>Both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dirty="0"/>
              <a:t> and </a:t>
            </a:r>
            <a:r>
              <a:rPr lang="en-US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en-US" dirty="0"/>
              <a:t> are usable and refer to the same type</a:t>
            </a:r>
          </a:p>
          <a:p>
            <a:pPr lvl="1"/>
            <a:r>
              <a:rPr lang="en-US" dirty="0"/>
              <a:t>Be careful with pointers –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dirty="0"/>
              <a:t> before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en-US" dirty="0"/>
              <a:t> is part of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type</a:t>
            </a:r>
            <a:r>
              <a:rPr lang="en-US" dirty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32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3042742" y="1371600"/>
            <a:ext cx="3566160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 </a:t>
            </a:r>
            <a:r>
              <a:rPr lang="en-US" sz="2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240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6" name="Rounded Rectangle 5"/>
          <p:cNvSpPr/>
          <p:nvPr/>
        </p:nvSpPr>
        <p:spPr bwMode="auto">
          <a:xfrm>
            <a:off x="914400" y="3383280"/>
            <a:ext cx="7315200" cy="3291840"/>
          </a:xfrm>
          <a:prstGeom prst="roundRect">
            <a:avLst>
              <a:gd name="adj" fmla="val 454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make "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superlong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a synonym for "unsigned long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unsigned long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long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superlong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make "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a synonym for "char*"</a:t>
            </a:r>
          </a:p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 *</a:t>
            </a:r>
            <a:r>
              <a:rPr lang="en-US" sz="1600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make "Point" a synonym for "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point_st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 ... }“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make "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PointPtr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 a synonym for "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point_st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*"</a:t>
            </a:r>
          </a:p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point_st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superlong</a:t>
            </a:r>
            <a:r>
              <a:rPr lang="en-US" sz="16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superlong</a:t>
            </a:r>
            <a:r>
              <a:rPr lang="en-US" sz="16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similar syntax to "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n, *p;"</a:t>
            </a:r>
          </a:p>
          <a:p>
            <a:endParaRPr lang="en-US" sz="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origin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AE83BE1-6BFA-4AE1-B70B-4782B37E33DB}"/>
              </a:ext>
            </a:extLst>
          </p:cNvPr>
          <p:cNvSpPr txBox="1"/>
          <p:nvPr/>
        </p:nvSpPr>
        <p:spPr>
          <a:xfrm>
            <a:off x="4268066" y="5287050"/>
            <a:ext cx="2565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99FF"/>
                </a:solidFill>
                <a:latin typeface="Ink Free" panose="03080402000500000000" pitchFamily="66" charset="0"/>
                <a:ea typeface="CMU Bright" panose="02000603000000000000" pitchFamily="2" charset="0"/>
                <a:cs typeface="CMU Bright" panose="02000603000000000000" pitchFamily="2" charset="0"/>
              </a:rPr>
              <a:t>struct </a:t>
            </a:r>
            <a:r>
              <a:rPr lang="en-US" dirty="0" err="1">
                <a:solidFill>
                  <a:srgbClr val="0099FF"/>
                </a:solidFill>
                <a:latin typeface="Ink Free" panose="03080402000500000000" pitchFamily="66" charset="0"/>
                <a:ea typeface="CMU Bright" panose="02000603000000000000" pitchFamily="2" charset="0"/>
                <a:cs typeface="CMU Bright" panose="02000603000000000000" pitchFamily="2" charset="0"/>
              </a:rPr>
              <a:t>point_st</a:t>
            </a:r>
            <a:r>
              <a:rPr lang="en-US" dirty="0">
                <a:solidFill>
                  <a:srgbClr val="0099FF"/>
                </a:solidFill>
                <a:latin typeface="Ink Free" panose="03080402000500000000" pitchFamily="66" charset="0"/>
                <a:ea typeface="CMU Bright" panose="02000603000000000000" pitchFamily="2" charset="0"/>
                <a:cs typeface="CMU Bright" panose="02000603000000000000" pitchFamily="2" charset="0"/>
              </a:rPr>
              <a:t> == Point</a:t>
            </a:r>
            <a:endParaRPr lang="en-US" dirty="0">
              <a:solidFill>
                <a:srgbClr val="0099FF"/>
              </a:solidFill>
              <a:latin typeface="Courier New" panose="02070309020205020404" pitchFamily="49" charset="0"/>
              <a:ea typeface="CMU Bright" panose="02000603000000000000" pitchFamily="2" charset="0"/>
              <a:cs typeface="Courier New" panose="02070309020205020404" pitchFamily="49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658A9EC-E6E9-4E53-A2A1-99753281E975}"/>
              </a:ext>
            </a:extLst>
          </p:cNvPr>
          <p:cNvSpPr txBox="1"/>
          <p:nvPr/>
        </p:nvSpPr>
        <p:spPr>
          <a:xfrm>
            <a:off x="4268066" y="5597781"/>
            <a:ext cx="394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99FF"/>
                </a:solidFill>
                <a:latin typeface="Ink Free" panose="03080402000500000000" pitchFamily="66" charset="0"/>
                <a:ea typeface="CMU Bright" panose="02000603000000000000" pitchFamily="2" charset="0"/>
                <a:cs typeface="CMU Bright" panose="02000603000000000000" pitchFamily="2" charset="0"/>
              </a:rPr>
              <a:t>struct </a:t>
            </a:r>
            <a:r>
              <a:rPr lang="en-US" dirty="0" err="1">
                <a:solidFill>
                  <a:srgbClr val="0099FF"/>
                </a:solidFill>
                <a:latin typeface="Ink Free" panose="03080402000500000000" pitchFamily="66" charset="0"/>
                <a:ea typeface="CMU Bright" panose="02000603000000000000" pitchFamily="2" charset="0"/>
                <a:cs typeface="CMU Bright" panose="02000603000000000000" pitchFamily="2" charset="0"/>
              </a:rPr>
              <a:t>point_st</a:t>
            </a:r>
            <a:r>
              <a:rPr lang="en-US" dirty="0">
                <a:solidFill>
                  <a:srgbClr val="0099FF"/>
                </a:solidFill>
                <a:latin typeface="Ink Free" panose="03080402000500000000" pitchFamily="66" charset="0"/>
                <a:ea typeface="CMU Bright" panose="02000603000000000000" pitchFamily="2" charset="0"/>
                <a:cs typeface="CMU Bright" panose="02000603000000000000" pitchFamily="2" charset="0"/>
              </a:rPr>
              <a:t>* == Point* == </a:t>
            </a:r>
            <a:r>
              <a:rPr lang="en-US" dirty="0" err="1">
                <a:solidFill>
                  <a:srgbClr val="0099FF"/>
                </a:solidFill>
                <a:latin typeface="Ink Free" panose="03080402000500000000" pitchFamily="66" charset="0"/>
                <a:ea typeface="CMU Bright" panose="02000603000000000000" pitchFamily="2" charset="0"/>
                <a:cs typeface="CMU Bright" panose="02000603000000000000" pitchFamily="2" charset="0"/>
              </a:rPr>
              <a:t>PointPtr</a:t>
            </a:r>
            <a:endParaRPr lang="en-US" dirty="0">
              <a:solidFill>
                <a:srgbClr val="0099FF"/>
              </a:solidFill>
              <a:latin typeface="Courier New" panose="02070309020205020404" pitchFamily="49" charset="0"/>
              <a:ea typeface="CMU Bright" panose="02000603000000000000" pitchFamily="2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7405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4" grpId="0"/>
      <p:bldP spid="1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Dynamically-allocated </a:t>
            </a:r>
            <a:r>
              <a:rPr lang="en-US" dirty="0" err="1"/>
              <a:t>Structs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You can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dirty="0"/>
              <a:t> and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</a:t>
            </a:r>
            <a:r>
              <a:rPr lang="en-US" dirty="0"/>
              <a:t> </a:t>
            </a:r>
            <a:r>
              <a:rPr lang="en-US" dirty="0" err="1"/>
              <a:t>structs</a:t>
            </a:r>
            <a:r>
              <a:rPr lang="en-US" dirty="0"/>
              <a:t>, just like other data type</a:t>
            </a:r>
          </a:p>
          <a:p>
            <a:pPr lvl="1"/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dirty="0"/>
              <a:t> is particularly helpful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33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005840" y="2834640"/>
            <a:ext cx="7132320" cy="3657600"/>
          </a:xfrm>
          <a:prstGeom prst="roundRect">
            <a:avLst>
              <a:gd name="adj" fmla="val 454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complex number is a + bi</a:t>
            </a:r>
          </a:p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real;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real component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imaginary component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note that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ComplexPtr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equivalent to Complex*</a:t>
            </a:r>
            <a:b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600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ComplexPtr</a:t>
            </a:r>
            <a:r>
              <a:rPr lang="en-US" sz="16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AllocComplex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real,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Complex*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6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!= NULL)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-&gt;real = real;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-&gt;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6467302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complexstruct.c</a:t>
            </a:r>
            <a:endParaRPr lang="en-US" sz="20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0139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Structs</a:t>
            </a:r>
            <a:r>
              <a:rPr lang="en-US" dirty="0"/>
              <a:t> as Arguments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 err="1"/>
              <a:t>Structs</a:t>
            </a:r>
            <a:r>
              <a:rPr lang="en-US" dirty="0"/>
              <a:t> are passed by value, like everything else in C</a:t>
            </a:r>
          </a:p>
          <a:p>
            <a:pPr lvl="1"/>
            <a:r>
              <a:rPr lang="en-US" dirty="0"/>
              <a:t>Entire </a:t>
            </a:r>
            <a:r>
              <a:rPr lang="en-US" dirty="0" err="1"/>
              <a:t>struct</a:t>
            </a:r>
            <a:r>
              <a:rPr lang="en-US" dirty="0"/>
              <a:t> </a:t>
            </a:r>
            <a:r>
              <a:rPr lang="en-US"/>
              <a:t>is copied – where?</a:t>
            </a:r>
            <a:endParaRPr lang="en-US" dirty="0"/>
          </a:p>
          <a:p>
            <a:pPr lvl="1"/>
            <a:r>
              <a:rPr lang="en-US" dirty="0"/>
              <a:t>To manipulate a </a:t>
            </a:r>
            <a:r>
              <a:rPr lang="en-US" dirty="0" err="1"/>
              <a:t>struct</a:t>
            </a:r>
            <a:r>
              <a:rPr lang="en-US" dirty="0"/>
              <a:t> argument, pass a pointer instead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34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005840" y="2926080"/>
            <a:ext cx="7132320" cy="3749040"/>
          </a:xfrm>
          <a:prstGeom prst="roundRect">
            <a:avLst>
              <a:gd name="adj" fmla="val 454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x, y;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DoubleXBroken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p)   {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DoubleXWorks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p) { p-&gt;x *=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Point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a = {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DoubleXBroken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(a);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"(%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d,%d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 </a:t>
            </a:r>
            <a:r>
              <a:rPr lang="en-US" sz="160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// prints: (  ,  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DoubleXWorks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(&amp;a);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"(%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d,%d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)\n"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a.y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  </a:t>
            </a:r>
            <a:r>
              <a:rPr lang="en-US" sz="160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prints: (  ,  )</a:t>
            </a:r>
            <a:endParaRPr lang="en-US" sz="1100" i="1" dirty="0">
              <a:solidFill>
                <a:schemeClr val="bg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EBBBA5A-E381-4F83-85A1-94395CF043C0}"/>
              </a:ext>
            </a:extLst>
          </p:cNvPr>
          <p:cNvCxnSpPr>
            <a:cxnSpLocks/>
          </p:cNvCxnSpPr>
          <p:nvPr/>
        </p:nvCxnSpPr>
        <p:spPr bwMode="auto">
          <a:xfrm>
            <a:off x="854738" y="1835285"/>
            <a:ext cx="3639441" cy="0"/>
          </a:xfrm>
          <a:prstGeom prst="lin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0F87558-0008-4C36-94E8-2203856A0640}"/>
              </a:ext>
            </a:extLst>
          </p:cNvPr>
          <p:cNvSpPr txBox="1"/>
          <p:nvPr/>
        </p:nvSpPr>
        <p:spPr>
          <a:xfrm>
            <a:off x="6880874" y="5348374"/>
            <a:ext cx="683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  <a:ea typeface="CMU Bright" panose="02000603000000000000" pitchFamily="2" charset="0"/>
                <a:cs typeface="CMU Bright" panose="02000603000000000000" pitchFamily="2" charset="0"/>
              </a:rPr>
              <a:t>1   1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ea typeface="CMU Bright" panose="02000603000000000000" pitchFamily="2" charset="0"/>
              <a:cs typeface="Courier New" panose="02070309020205020404" pitchFamily="49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C476DDF-DE9A-46E0-89E1-C4A4CD711A65}"/>
              </a:ext>
            </a:extLst>
          </p:cNvPr>
          <p:cNvSpPr txBox="1"/>
          <p:nvPr/>
        </p:nvSpPr>
        <p:spPr>
          <a:xfrm>
            <a:off x="6886879" y="5847342"/>
            <a:ext cx="683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Ink Free" panose="03080402000500000000" pitchFamily="66" charset="0"/>
                <a:ea typeface="CMU Bright" panose="02000603000000000000" pitchFamily="2" charset="0"/>
                <a:cs typeface="CMU Bright" panose="02000603000000000000" pitchFamily="2" charset="0"/>
              </a:rPr>
              <a:t>2   1</a:t>
            </a:r>
            <a:endParaRPr lang="en-US" dirty="0">
              <a:solidFill>
                <a:srgbClr val="FF0000"/>
              </a:solidFill>
              <a:latin typeface="Courier New" panose="02070309020205020404" pitchFamily="49" charset="0"/>
              <a:ea typeface="CMU Bright" panose="02000603000000000000" pitchFamily="2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586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/>
      <p:bldP spid="1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Returning </a:t>
            </a:r>
            <a:r>
              <a:rPr lang="en-US" dirty="0" err="1"/>
              <a:t>Structs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Exact method of return depends on calling conventions</a:t>
            </a:r>
          </a:p>
          <a:p>
            <a:pPr lvl="1"/>
            <a:r>
              <a:rPr lang="en-US" dirty="0"/>
              <a:t>Often in 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dirty="0"/>
              <a:t> and 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%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rdx</a:t>
            </a:r>
            <a:r>
              <a:rPr lang="en-US" dirty="0"/>
              <a:t> for small </a:t>
            </a:r>
            <a:r>
              <a:rPr lang="en-US" dirty="0" err="1"/>
              <a:t>structs</a:t>
            </a:r>
            <a:endParaRPr lang="en-US" dirty="0"/>
          </a:p>
          <a:p>
            <a:pPr lvl="1"/>
            <a:r>
              <a:rPr lang="en-US" dirty="0"/>
              <a:t>Often returned in memory for larger </a:t>
            </a:r>
            <a:r>
              <a:rPr lang="en-US" dirty="0" err="1"/>
              <a:t>structs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35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005840" y="2926080"/>
            <a:ext cx="7132320" cy="3200400"/>
          </a:xfrm>
          <a:prstGeom prst="roundRect">
            <a:avLst>
              <a:gd name="adj" fmla="val 454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 complex number is a + bi</a:t>
            </a:r>
          </a:p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real;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real component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imaginary component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 err="1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ComplexPtr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MultiplyComplex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x,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retval.real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x.real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y.real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-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x.imag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y.imag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retval.imag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x.imag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y.real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-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x.real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y.imag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sz="1600" i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// returns a copy of </a:t>
            </a:r>
            <a:r>
              <a:rPr lang="en-US" sz="1600" i="1" dirty="0" err="1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6126480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complexstruct.c</a:t>
            </a:r>
            <a:endParaRPr lang="en-US" sz="20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271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 Copy of </a:t>
            </a:r>
            <a:r>
              <a:rPr lang="en-US" dirty="0" err="1"/>
              <a:t>Struct</a:t>
            </a:r>
            <a:r>
              <a:rPr lang="en-US" dirty="0"/>
              <a:t> or Pointer?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/>
              <a:t>Value passed</a:t>
            </a:r>
            <a:r>
              <a:rPr lang="en-US" dirty="0"/>
              <a:t>:  passing a pointer is cheaper and takes less space unless </a:t>
            </a:r>
            <a:r>
              <a:rPr lang="en-US" dirty="0" err="1"/>
              <a:t>struct</a:t>
            </a:r>
            <a:r>
              <a:rPr lang="en-US" dirty="0"/>
              <a:t> is small</a:t>
            </a:r>
          </a:p>
          <a:p>
            <a:pPr lvl="3"/>
            <a:endParaRPr lang="en-US" dirty="0"/>
          </a:p>
          <a:p>
            <a:r>
              <a:rPr lang="en-US" u="sng" dirty="0"/>
              <a:t>Field access</a:t>
            </a:r>
            <a:r>
              <a:rPr lang="en-US" dirty="0"/>
              <a:t>:  indirect accesses through pointers are a bit more expensive and can be harder for compiler to optimize</a:t>
            </a:r>
          </a:p>
          <a:p>
            <a:pPr lvl="3"/>
            <a:endParaRPr lang="en-US" dirty="0"/>
          </a:p>
          <a:p>
            <a:r>
              <a:rPr lang="en-US" dirty="0"/>
              <a:t>For small </a:t>
            </a:r>
            <a:r>
              <a:rPr lang="en-US" dirty="0" err="1"/>
              <a:t>stucts</a:t>
            </a:r>
            <a:r>
              <a:rPr lang="en-US" dirty="0"/>
              <a:t> (like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complex_st</a:t>
            </a:r>
            <a:r>
              <a:rPr lang="en-US" dirty="0"/>
              <a:t>), passing a copy of the struct can be faster and often preferred if function only reads data; for large structs use pointers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427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Heap-allocated Memory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free()</a:t>
            </a:r>
          </a:p>
          <a:p>
            <a:pPr lvl="1"/>
            <a:r>
              <a:rPr lang="en-US" dirty="0"/>
              <a:t>Memory leaks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/>
              <a:t>s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</a:p>
          <a:p>
            <a:r>
              <a:rPr lang="en-US" b="1" dirty="0">
                <a:solidFill>
                  <a:srgbClr val="4B2A85"/>
                </a:solidFill>
                <a:cs typeface="Courier New" panose="02070309020205020404" pitchFamily="49" charset="0"/>
              </a:rPr>
              <a:t>Implementing Data Structures in 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5223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Linked List in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2194560"/>
          </a:xfrm>
        </p:spPr>
        <p:txBody>
          <a:bodyPr/>
          <a:lstStyle/>
          <a:p>
            <a:r>
              <a:rPr lang="en-US" dirty="0"/>
              <a:t>Each node in a linear, singly-linked list contains:</a:t>
            </a:r>
          </a:p>
          <a:p>
            <a:pPr lvl="1"/>
            <a:r>
              <a:rPr lang="en-US" dirty="0"/>
              <a:t>Some element as its payload</a:t>
            </a:r>
          </a:p>
          <a:p>
            <a:pPr lvl="1"/>
            <a:r>
              <a:rPr lang="en-US" dirty="0"/>
              <a:t>A pointer to the next node in the linked list</a:t>
            </a:r>
          </a:p>
          <a:p>
            <a:pPr lvl="2"/>
            <a:r>
              <a:rPr lang="en-US" dirty="0"/>
              <a:t>This pointer is NULL (or some other indicator) in the last node in the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38</a:t>
            </a:fld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1554480" y="4023360"/>
            <a:ext cx="6035040" cy="369332"/>
            <a:chOff x="1554480" y="4206240"/>
            <a:chExt cx="6035040" cy="369332"/>
          </a:xfrm>
        </p:grpSpPr>
        <p:grpSp>
          <p:nvGrpSpPr>
            <p:cNvPr id="8" name="Group 7"/>
            <p:cNvGrpSpPr/>
            <p:nvPr/>
          </p:nvGrpSpPr>
          <p:grpSpPr>
            <a:xfrm>
              <a:off x="1554480" y="4206240"/>
              <a:ext cx="1645920" cy="369332"/>
              <a:chOff x="1828800" y="4572000"/>
              <a:chExt cx="1645920" cy="369332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1828800" y="4572000"/>
                <a:ext cx="128016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Element Z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3108960" y="4572000"/>
                <a:ext cx="36576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5943600" y="4206240"/>
              <a:ext cx="1645920" cy="369332"/>
              <a:chOff x="1828800" y="4572000"/>
              <a:chExt cx="1645920" cy="369332"/>
            </a:xfrm>
          </p:grpSpPr>
          <p:sp>
            <p:nvSpPr>
              <p:cNvPr id="10" name="TextBox 9"/>
              <p:cNvSpPr txBox="1"/>
              <p:nvPr/>
            </p:nvSpPr>
            <p:spPr>
              <a:xfrm>
                <a:off x="1828800" y="4572000"/>
                <a:ext cx="128016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Element X</a:t>
                </a:r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3108960" y="4572000"/>
                <a:ext cx="36576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3749040" y="4206240"/>
              <a:ext cx="1645920" cy="369332"/>
              <a:chOff x="1828800" y="4572000"/>
              <a:chExt cx="1645920" cy="369332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1828800" y="4572000"/>
                <a:ext cx="128016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Element Y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3108960" y="4572000"/>
                <a:ext cx="365760" cy="369332"/>
              </a:xfrm>
              <a:prstGeom prst="rect">
                <a:avLst/>
              </a:prstGeom>
              <a:solidFill>
                <a:srgbClr val="D6D6F5"/>
              </a:solidFill>
              <a:ln w="254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7223760" y="4206240"/>
                  <a:ext cx="365760" cy="369332"/>
                </a:xfrm>
                <a:prstGeom prst="rect">
                  <a:avLst/>
                </a:prstGeom>
                <a:noFill/>
                <a:effectLst/>
              </p:spPr>
              <p:txBody>
                <a:bodyPr wrap="square" t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solidFill>
                              <a:schemeClr val="tx1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MU Bright" panose="02000603000000000000" pitchFamily="2" charset="0"/>
                          </a:rPr>
                          <m:t>∅</m:t>
                        </m:r>
                      </m:oMath>
                    </m:oMathPara>
                  </a14:m>
                  <a:endParaRPr lang="en-US" dirty="0" err="1">
                    <a:solidFill>
                      <a:srgbClr val="FFC000"/>
                    </a:solidFill>
                    <a:effectLst>
                      <a:glow rad="25400">
                        <a:schemeClr val="tx1"/>
                      </a:glow>
                    </a:effectLst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23760" y="4206240"/>
                  <a:ext cx="365760" cy="369332"/>
                </a:xfrm>
                <a:prstGeom prst="rect">
                  <a:avLst/>
                </a:prstGeom>
                <a:blipFill>
                  <a:blip r:embed="rId3"/>
                  <a:stretch>
                    <a:fillRect l="-8333" r="-10000" b="-16393"/>
                  </a:stretch>
                </a:blipFill>
                <a:effectLst/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" name="Straight Arrow Connector 16"/>
            <p:cNvCxnSpPr/>
            <p:nvPr/>
          </p:nvCxnSpPr>
          <p:spPr bwMode="auto">
            <a:xfrm>
              <a:off x="3017520" y="4390906"/>
              <a:ext cx="731520" cy="0"/>
            </a:xfrm>
            <a:prstGeom prst="straightConnector1">
              <a:avLst/>
            </a:prstGeom>
            <a:noFill/>
            <a:ln w="38100" cap="flat" cmpd="sng" algn="ctr">
              <a:solidFill>
                <a:srgbClr val="FFC000"/>
              </a:solidFill>
              <a:prstDash val="solid"/>
              <a:round/>
              <a:headEnd type="oval" w="med" len="med"/>
              <a:tailEnd type="stealth"/>
            </a:ln>
            <a:effectLst>
              <a:glow rad="25400">
                <a:schemeClr val="tx1"/>
              </a:glow>
            </a:effectLst>
          </p:spPr>
        </p:cxnSp>
        <p:cxnSp>
          <p:nvCxnSpPr>
            <p:cNvPr id="18" name="Straight Arrow Connector 17"/>
            <p:cNvCxnSpPr/>
            <p:nvPr/>
          </p:nvCxnSpPr>
          <p:spPr bwMode="auto">
            <a:xfrm>
              <a:off x="5212080" y="4389120"/>
              <a:ext cx="731520" cy="0"/>
            </a:xfrm>
            <a:prstGeom prst="straightConnector1">
              <a:avLst/>
            </a:prstGeom>
            <a:noFill/>
            <a:ln w="38100" cap="flat" cmpd="sng" algn="ctr">
              <a:solidFill>
                <a:srgbClr val="FFC000"/>
              </a:solidFill>
              <a:prstDash val="solid"/>
              <a:round/>
              <a:headEnd type="oval" w="med" len="med"/>
              <a:tailEnd type="stealth"/>
            </a:ln>
            <a:effectLst>
              <a:glow rad="25400">
                <a:schemeClr val="tx1"/>
              </a:glow>
            </a:effectLst>
          </p:spPr>
        </p:cxnSp>
      </p:grpSp>
      <p:sp>
        <p:nvSpPr>
          <p:cNvPr id="20" name="TextBox 19"/>
          <p:cNvSpPr txBox="1"/>
          <p:nvPr/>
        </p:nvSpPr>
        <p:spPr>
          <a:xfrm>
            <a:off x="731520" y="5077198"/>
            <a:ext cx="73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head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5395761"/>
            <a:ext cx="365760" cy="369332"/>
          </a:xfrm>
          <a:prstGeom prst="rect">
            <a:avLst/>
          </a:prstGeom>
          <a:solidFill>
            <a:srgbClr val="D6D6F5"/>
          </a:solidFill>
          <a:ln w="25400"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cxnSp>
        <p:nvCxnSpPr>
          <p:cNvPr id="24" name="Elbow Connector 23"/>
          <p:cNvCxnSpPr/>
          <p:nvPr/>
        </p:nvCxnSpPr>
        <p:spPr bwMode="auto">
          <a:xfrm rot="5400000" flipH="1" flipV="1">
            <a:off x="754873" y="4735099"/>
            <a:ext cx="1187735" cy="502920"/>
          </a:xfrm>
          <a:prstGeom prst="bentConnector3">
            <a:avLst>
              <a:gd name="adj1" fmla="val -391"/>
            </a:avLst>
          </a:pr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/>
          </a:ln>
          <a:effectLst>
            <a:glow rad="25400">
              <a:schemeClr val="tx1"/>
            </a:glow>
          </a:effectLst>
        </p:spPr>
      </p:cxnSp>
    </p:spTree>
    <p:extLst>
      <p:ext uri="{BB962C8B-B14F-4D97-AF65-F5344CB8AC3E}">
        <p14:creationId xmlns:p14="http://schemas.microsoft.com/office/powerpoint/2010/main" val="221318660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 Node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914400"/>
          </a:xfrm>
        </p:spPr>
        <p:txBody>
          <a:bodyPr/>
          <a:lstStyle/>
          <a:p>
            <a:r>
              <a:rPr lang="en-US" dirty="0"/>
              <a:t>Let’s represent a linked list node with a </a:t>
            </a:r>
            <a:r>
              <a:rPr lang="en-US" dirty="0" err="1"/>
              <a:t>struct</a:t>
            </a:r>
            <a:endParaRPr lang="en-US" dirty="0"/>
          </a:p>
          <a:p>
            <a:pPr lvl="1"/>
            <a:r>
              <a:rPr lang="en-US" dirty="0"/>
              <a:t>For now, assume each element is an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endParaRPr lang="en-US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39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731520" y="2377440"/>
            <a:ext cx="4389120" cy="402336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 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n1, n2;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n1.element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n1.next = &amp;n2;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n2.element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n2.next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639570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manual_list.c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6035040" y="4389120"/>
            <a:ext cx="2011680" cy="646331"/>
            <a:chOff x="6082145" y="4554964"/>
            <a:chExt cx="2011680" cy="646331"/>
          </a:xfrm>
        </p:grpSpPr>
        <p:sp>
          <p:nvSpPr>
            <p:cNvPr id="16" name="TextBox 1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7636625" y="4804756"/>
                  <a:ext cx="365760" cy="369332"/>
                </a:xfrm>
                <a:prstGeom prst="rect">
                  <a:avLst/>
                </a:prstGeom>
                <a:noFill/>
              </p:spPr>
              <p:txBody>
                <a:bodyPr wrap="square" t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CMU Bright" panose="02000603000000000000" pitchFamily="2" charset="0"/>
                          </a:rPr>
                          <m:t>∅</m:t>
                        </m:r>
                      </m:oMath>
                    </m:oMathPara>
                  </a14:m>
                  <a:endParaRPr lang="en-US" dirty="0" err="1"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636625" y="4804756"/>
                  <a:ext cx="365760" cy="369332"/>
                </a:xfrm>
                <a:prstGeom prst="rect">
                  <a:avLst/>
                </a:prstGeom>
                <a:blipFill>
                  <a:blip r:embed="rId2"/>
                  <a:stretch>
                    <a:fillRect l="-8333" r="-10000" b="-1639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TextBox 19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082145" y="4801185"/>
              <a:ext cx="5486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b="1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n2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035040" y="3383280"/>
            <a:ext cx="2011680" cy="646331"/>
            <a:chOff x="6082145" y="4554964"/>
            <a:chExt cx="2011680" cy="646331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082145" y="4801185"/>
              <a:ext cx="54864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b="1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n1</a:t>
              </a:r>
            </a:p>
          </p:txBody>
        </p:sp>
      </p:grpSp>
      <p:sp>
        <p:nvSpPr>
          <p:cNvPr id="33" name="Freeform 32"/>
          <p:cNvSpPr/>
          <p:nvPr/>
        </p:nvSpPr>
        <p:spPr bwMode="auto">
          <a:xfrm>
            <a:off x="6433255" y="3801687"/>
            <a:ext cx="1366631" cy="831273"/>
          </a:xfrm>
          <a:custGeom>
            <a:avLst/>
            <a:gdLst>
              <a:gd name="connsiteX0" fmla="*/ 1319749 w 1366631"/>
              <a:gd name="connsiteY0" fmla="*/ 0 h 831273"/>
              <a:gd name="connsiteX1" fmla="*/ 1364083 w 1366631"/>
              <a:gd name="connsiteY1" fmla="*/ 149629 h 831273"/>
              <a:gd name="connsiteX2" fmla="*/ 1358541 w 1366631"/>
              <a:gd name="connsiteY2" fmla="*/ 299258 h 831273"/>
              <a:gd name="connsiteX3" fmla="*/ 1330832 w 1366631"/>
              <a:gd name="connsiteY3" fmla="*/ 338051 h 831273"/>
              <a:gd name="connsiteX4" fmla="*/ 1308665 w 1366631"/>
              <a:gd name="connsiteY4" fmla="*/ 371302 h 831273"/>
              <a:gd name="connsiteX5" fmla="*/ 1258789 w 1366631"/>
              <a:gd name="connsiteY5" fmla="*/ 404553 h 831273"/>
              <a:gd name="connsiteX6" fmla="*/ 1242163 w 1366631"/>
              <a:gd name="connsiteY6" fmla="*/ 415637 h 831273"/>
              <a:gd name="connsiteX7" fmla="*/ 1225538 w 1366631"/>
              <a:gd name="connsiteY7" fmla="*/ 421178 h 831273"/>
              <a:gd name="connsiteX8" fmla="*/ 1175661 w 1366631"/>
              <a:gd name="connsiteY8" fmla="*/ 432262 h 831273"/>
              <a:gd name="connsiteX9" fmla="*/ 1092534 w 1366631"/>
              <a:gd name="connsiteY9" fmla="*/ 443346 h 831273"/>
              <a:gd name="connsiteX10" fmla="*/ 976156 w 1366631"/>
              <a:gd name="connsiteY10" fmla="*/ 448888 h 831273"/>
              <a:gd name="connsiteX11" fmla="*/ 937363 w 1366631"/>
              <a:gd name="connsiteY11" fmla="*/ 443346 h 831273"/>
              <a:gd name="connsiteX12" fmla="*/ 665814 w 1366631"/>
              <a:gd name="connsiteY12" fmla="*/ 432262 h 831273"/>
              <a:gd name="connsiteX13" fmla="*/ 577145 w 1366631"/>
              <a:gd name="connsiteY13" fmla="*/ 426720 h 831273"/>
              <a:gd name="connsiteX14" fmla="*/ 538352 w 1366631"/>
              <a:gd name="connsiteY14" fmla="*/ 432262 h 831273"/>
              <a:gd name="connsiteX15" fmla="*/ 482934 w 1366631"/>
              <a:gd name="connsiteY15" fmla="*/ 437804 h 831273"/>
              <a:gd name="connsiteX16" fmla="*/ 449683 w 1366631"/>
              <a:gd name="connsiteY16" fmla="*/ 432262 h 831273"/>
              <a:gd name="connsiteX17" fmla="*/ 416432 w 1366631"/>
              <a:gd name="connsiteY17" fmla="*/ 437804 h 831273"/>
              <a:gd name="connsiteX18" fmla="*/ 372098 w 1366631"/>
              <a:gd name="connsiteY18" fmla="*/ 443346 h 831273"/>
              <a:gd name="connsiteX19" fmla="*/ 322221 w 1366631"/>
              <a:gd name="connsiteY19" fmla="*/ 448888 h 831273"/>
              <a:gd name="connsiteX20" fmla="*/ 233552 w 1366631"/>
              <a:gd name="connsiteY20" fmla="*/ 459971 h 831273"/>
              <a:gd name="connsiteX21" fmla="*/ 211385 w 1366631"/>
              <a:gd name="connsiteY21" fmla="*/ 465513 h 831273"/>
              <a:gd name="connsiteX22" fmla="*/ 167050 w 1366631"/>
              <a:gd name="connsiteY22" fmla="*/ 471055 h 831273"/>
              <a:gd name="connsiteX23" fmla="*/ 122716 w 1366631"/>
              <a:gd name="connsiteY23" fmla="*/ 493222 h 831273"/>
              <a:gd name="connsiteX24" fmla="*/ 106090 w 1366631"/>
              <a:gd name="connsiteY24" fmla="*/ 498764 h 831273"/>
              <a:gd name="connsiteX25" fmla="*/ 34047 w 1366631"/>
              <a:gd name="connsiteY25" fmla="*/ 565266 h 831273"/>
              <a:gd name="connsiteX26" fmla="*/ 17421 w 1366631"/>
              <a:gd name="connsiteY26" fmla="*/ 609600 h 831273"/>
              <a:gd name="connsiteX27" fmla="*/ 6338 w 1366631"/>
              <a:gd name="connsiteY27" fmla="*/ 626226 h 831273"/>
              <a:gd name="connsiteX28" fmla="*/ 6338 w 1366631"/>
              <a:gd name="connsiteY28" fmla="*/ 709353 h 831273"/>
              <a:gd name="connsiteX29" fmla="*/ 22963 w 1366631"/>
              <a:gd name="connsiteY29" fmla="*/ 731520 h 831273"/>
              <a:gd name="connsiteX30" fmla="*/ 28505 w 1366631"/>
              <a:gd name="connsiteY30" fmla="*/ 748146 h 831273"/>
              <a:gd name="connsiteX31" fmla="*/ 39589 w 1366631"/>
              <a:gd name="connsiteY31" fmla="*/ 764771 h 831273"/>
              <a:gd name="connsiteX32" fmla="*/ 89465 w 1366631"/>
              <a:gd name="connsiteY32" fmla="*/ 809106 h 831273"/>
              <a:gd name="connsiteX33" fmla="*/ 122716 w 1366631"/>
              <a:gd name="connsiteY33" fmla="*/ 831273 h 831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1366631" h="831273">
                <a:moveTo>
                  <a:pt x="1319749" y="0"/>
                </a:moveTo>
                <a:cubicBezTo>
                  <a:pt x="1334527" y="49876"/>
                  <a:pt x="1357396" y="98041"/>
                  <a:pt x="1364083" y="149629"/>
                </a:cubicBezTo>
                <a:cubicBezTo>
                  <a:pt x="1370499" y="199125"/>
                  <a:pt x="1363348" y="249580"/>
                  <a:pt x="1358541" y="299258"/>
                </a:cubicBezTo>
                <a:cubicBezTo>
                  <a:pt x="1356641" y="318891"/>
                  <a:pt x="1341263" y="324640"/>
                  <a:pt x="1330832" y="338051"/>
                </a:cubicBezTo>
                <a:cubicBezTo>
                  <a:pt x="1322654" y="348566"/>
                  <a:pt x="1319749" y="363913"/>
                  <a:pt x="1308665" y="371302"/>
                </a:cubicBezTo>
                <a:lnTo>
                  <a:pt x="1258789" y="404553"/>
                </a:lnTo>
                <a:cubicBezTo>
                  <a:pt x="1253247" y="408248"/>
                  <a:pt x="1248482" y="413531"/>
                  <a:pt x="1242163" y="415637"/>
                </a:cubicBezTo>
                <a:cubicBezTo>
                  <a:pt x="1236621" y="417484"/>
                  <a:pt x="1231155" y="419573"/>
                  <a:pt x="1225538" y="421178"/>
                </a:cubicBezTo>
                <a:cubicBezTo>
                  <a:pt x="1209970" y="425626"/>
                  <a:pt x="1191376" y="429405"/>
                  <a:pt x="1175661" y="432262"/>
                </a:cubicBezTo>
                <a:cubicBezTo>
                  <a:pt x="1148283" y="437240"/>
                  <a:pt x="1120271" y="441497"/>
                  <a:pt x="1092534" y="443346"/>
                </a:cubicBezTo>
                <a:cubicBezTo>
                  <a:pt x="1053783" y="445929"/>
                  <a:pt x="1014949" y="447041"/>
                  <a:pt x="976156" y="448888"/>
                </a:cubicBezTo>
                <a:cubicBezTo>
                  <a:pt x="963225" y="447041"/>
                  <a:pt x="950376" y="444478"/>
                  <a:pt x="937363" y="443346"/>
                </a:cubicBezTo>
                <a:cubicBezTo>
                  <a:pt x="852378" y="435956"/>
                  <a:pt x="745352" y="434672"/>
                  <a:pt x="665814" y="432262"/>
                </a:cubicBezTo>
                <a:cubicBezTo>
                  <a:pt x="636258" y="430415"/>
                  <a:pt x="606759" y="426720"/>
                  <a:pt x="577145" y="426720"/>
                </a:cubicBezTo>
                <a:cubicBezTo>
                  <a:pt x="564083" y="426720"/>
                  <a:pt x="551325" y="430736"/>
                  <a:pt x="538352" y="432262"/>
                </a:cubicBezTo>
                <a:cubicBezTo>
                  <a:pt x="519914" y="434431"/>
                  <a:pt x="501407" y="435957"/>
                  <a:pt x="482934" y="437804"/>
                </a:cubicBezTo>
                <a:cubicBezTo>
                  <a:pt x="471850" y="435957"/>
                  <a:pt x="460920" y="432262"/>
                  <a:pt x="449683" y="432262"/>
                </a:cubicBezTo>
                <a:cubicBezTo>
                  <a:pt x="438446" y="432262"/>
                  <a:pt x="427556" y="436215"/>
                  <a:pt x="416432" y="437804"/>
                </a:cubicBezTo>
                <a:cubicBezTo>
                  <a:pt x="401689" y="439910"/>
                  <a:pt x="386889" y="441606"/>
                  <a:pt x="372098" y="443346"/>
                </a:cubicBezTo>
                <a:lnTo>
                  <a:pt x="322221" y="448888"/>
                </a:lnTo>
                <a:cubicBezTo>
                  <a:pt x="195700" y="464702"/>
                  <a:pt x="387555" y="442859"/>
                  <a:pt x="233552" y="459971"/>
                </a:cubicBezTo>
                <a:cubicBezTo>
                  <a:pt x="226163" y="461818"/>
                  <a:pt x="218898" y="464261"/>
                  <a:pt x="211385" y="465513"/>
                </a:cubicBezTo>
                <a:cubicBezTo>
                  <a:pt x="196694" y="467962"/>
                  <a:pt x="181562" y="467706"/>
                  <a:pt x="167050" y="471055"/>
                </a:cubicBezTo>
                <a:cubicBezTo>
                  <a:pt x="131432" y="479274"/>
                  <a:pt x="148773" y="480193"/>
                  <a:pt x="122716" y="493222"/>
                </a:cubicBezTo>
                <a:cubicBezTo>
                  <a:pt x="117491" y="495835"/>
                  <a:pt x="111632" y="496917"/>
                  <a:pt x="106090" y="498764"/>
                </a:cubicBezTo>
                <a:cubicBezTo>
                  <a:pt x="76361" y="521887"/>
                  <a:pt x="52813" y="533989"/>
                  <a:pt x="34047" y="565266"/>
                </a:cubicBezTo>
                <a:cubicBezTo>
                  <a:pt x="9551" y="606093"/>
                  <a:pt x="32711" y="579020"/>
                  <a:pt x="17421" y="609600"/>
                </a:cubicBezTo>
                <a:cubicBezTo>
                  <a:pt x="14442" y="615557"/>
                  <a:pt x="10032" y="620684"/>
                  <a:pt x="6338" y="626226"/>
                </a:cubicBezTo>
                <a:cubicBezTo>
                  <a:pt x="878" y="658984"/>
                  <a:pt x="-4661" y="673606"/>
                  <a:pt x="6338" y="709353"/>
                </a:cubicBezTo>
                <a:cubicBezTo>
                  <a:pt x="9054" y="718181"/>
                  <a:pt x="17421" y="724131"/>
                  <a:pt x="22963" y="731520"/>
                </a:cubicBezTo>
                <a:cubicBezTo>
                  <a:pt x="24810" y="737062"/>
                  <a:pt x="25892" y="742921"/>
                  <a:pt x="28505" y="748146"/>
                </a:cubicBezTo>
                <a:cubicBezTo>
                  <a:pt x="31484" y="754103"/>
                  <a:pt x="35718" y="759351"/>
                  <a:pt x="39589" y="764771"/>
                </a:cubicBezTo>
                <a:cubicBezTo>
                  <a:pt x="53798" y="784663"/>
                  <a:pt x="63541" y="800465"/>
                  <a:pt x="89465" y="809106"/>
                </a:cubicBezTo>
                <a:cubicBezTo>
                  <a:pt x="126221" y="821357"/>
                  <a:pt x="122716" y="808506"/>
                  <a:pt x="122716" y="831273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952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Heap-allocated Memory</a:t>
            </a:r>
            <a:endParaRPr lang="en-US" dirty="0"/>
          </a:p>
          <a:p>
            <a:pPr lvl="1"/>
            <a:r>
              <a:rPr lang="en-US" b="1" dirty="0" err="1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b="1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b="1" dirty="0">
                <a:solidFill>
                  <a:srgbClr val="4B2A85"/>
                </a:solidFill>
              </a:rPr>
              <a:t> and </a:t>
            </a:r>
            <a:r>
              <a:rPr lang="en-US" b="1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free()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Memory leaks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dirty="0"/>
              <a:t>s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</a:p>
          <a:p>
            <a:r>
              <a:rPr lang="en-US" dirty="0">
                <a:latin typeface="+mn-lt"/>
                <a:cs typeface="Courier New" panose="02070309020205020404" pitchFamily="49" charset="0"/>
              </a:rPr>
              <a:t>Implementing Data Structures in 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97539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40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rgbClr val="FF0000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Straight Arrow Connector 47"/>
          <p:cNvCxnSpPr/>
          <p:nvPr/>
        </p:nvCxnSpPr>
        <p:spPr bwMode="auto">
          <a:xfrm>
            <a:off x="274320" y="5184648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5713575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41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32" name="TextBox 31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41" name="TextBox 40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44" name="TextBox 43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5A5A5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rgbClr val="5A5A5A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Rounded Rectangle 27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620000" y="25603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rgbClr val="FF0000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2560320"/>
                <a:ext cx="365760" cy="369332"/>
              </a:xfrm>
              <a:prstGeom prst="rect">
                <a:avLst/>
              </a:prstGeom>
              <a:blipFill>
                <a:blip r:embed="rId3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Straight Arrow Connector 47"/>
          <p:cNvCxnSpPr/>
          <p:nvPr/>
        </p:nvCxnSpPr>
        <p:spPr bwMode="auto">
          <a:xfrm>
            <a:off x="274320" y="2990088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71828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42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32" name="TextBox 31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41" name="TextBox 40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44" name="TextBox 43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5A5A5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rgbClr val="5A5A5A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620000" y="25603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2560320"/>
                <a:ext cx="365760" cy="369332"/>
              </a:xfrm>
              <a:prstGeom prst="rect">
                <a:avLst/>
              </a:prstGeom>
              <a:blipFill>
                <a:blip r:embed="rId3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reeform 6"/>
          <p:cNvSpPr/>
          <p:nvPr/>
        </p:nvSpPr>
        <p:spPr bwMode="auto">
          <a:xfrm>
            <a:off x="6668056" y="3842266"/>
            <a:ext cx="1180544" cy="1302327"/>
          </a:xfrm>
          <a:custGeom>
            <a:avLst/>
            <a:gdLst>
              <a:gd name="connsiteX0" fmla="*/ 1147156 w 1180544"/>
              <a:gd name="connsiteY0" fmla="*/ 0 h 1302327"/>
              <a:gd name="connsiteX1" fmla="*/ 1180407 w 1180544"/>
              <a:gd name="connsiteY1" fmla="*/ 155171 h 1302327"/>
              <a:gd name="connsiteX2" fmla="*/ 1124989 w 1180544"/>
              <a:gd name="connsiteY2" fmla="*/ 537556 h 1302327"/>
              <a:gd name="connsiteX3" fmla="*/ 1119447 w 1180544"/>
              <a:gd name="connsiteY3" fmla="*/ 554182 h 1302327"/>
              <a:gd name="connsiteX4" fmla="*/ 1102822 w 1180544"/>
              <a:gd name="connsiteY4" fmla="*/ 570807 h 1302327"/>
              <a:gd name="connsiteX5" fmla="*/ 1064029 w 1180544"/>
              <a:gd name="connsiteY5" fmla="*/ 615142 h 1302327"/>
              <a:gd name="connsiteX6" fmla="*/ 1047404 w 1180544"/>
              <a:gd name="connsiteY6" fmla="*/ 626226 h 1302327"/>
              <a:gd name="connsiteX7" fmla="*/ 1014153 w 1180544"/>
              <a:gd name="connsiteY7" fmla="*/ 637309 h 1302327"/>
              <a:gd name="connsiteX8" fmla="*/ 997527 w 1180544"/>
              <a:gd name="connsiteY8" fmla="*/ 642851 h 1302327"/>
              <a:gd name="connsiteX9" fmla="*/ 886691 w 1180544"/>
              <a:gd name="connsiteY9" fmla="*/ 659476 h 1302327"/>
              <a:gd name="connsiteX10" fmla="*/ 798022 w 1180544"/>
              <a:gd name="connsiteY10" fmla="*/ 676102 h 1302327"/>
              <a:gd name="connsiteX11" fmla="*/ 770313 w 1180544"/>
              <a:gd name="connsiteY11" fmla="*/ 681644 h 1302327"/>
              <a:gd name="connsiteX12" fmla="*/ 709353 w 1180544"/>
              <a:gd name="connsiteY12" fmla="*/ 687186 h 1302327"/>
              <a:gd name="connsiteX13" fmla="*/ 626225 w 1180544"/>
              <a:gd name="connsiteY13" fmla="*/ 692727 h 1302327"/>
              <a:gd name="connsiteX14" fmla="*/ 537556 w 1180544"/>
              <a:gd name="connsiteY14" fmla="*/ 703811 h 1302327"/>
              <a:gd name="connsiteX15" fmla="*/ 459971 w 1180544"/>
              <a:gd name="connsiteY15" fmla="*/ 714895 h 1302327"/>
              <a:gd name="connsiteX16" fmla="*/ 415636 w 1180544"/>
              <a:gd name="connsiteY16" fmla="*/ 725978 h 1302327"/>
              <a:gd name="connsiteX17" fmla="*/ 365760 w 1180544"/>
              <a:gd name="connsiteY17" fmla="*/ 737062 h 1302327"/>
              <a:gd name="connsiteX18" fmla="*/ 349135 w 1180544"/>
              <a:gd name="connsiteY18" fmla="*/ 748146 h 1302327"/>
              <a:gd name="connsiteX19" fmla="*/ 332509 w 1180544"/>
              <a:gd name="connsiteY19" fmla="*/ 753687 h 1302327"/>
              <a:gd name="connsiteX20" fmla="*/ 299258 w 1180544"/>
              <a:gd name="connsiteY20" fmla="*/ 775855 h 1302327"/>
              <a:gd name="connsiteX21" fmla="*/ 260465 w 1180544"/>
              <a:gd name="connsiteY21" fmla="*/ 792480 h 1302327"/>
              <a:gd name="connsiteX22" fmla="*/ 243840 w 1180544"/>
              <a:gd name="connsiteY22" fmla="*/ 809106 h 1302327"/>
              <a:gd name="connsiteX23" fmla="*/ 227215 w 1180544"/>
              <a:gd name="connsiteY23" fmla="*/ 814647 h 1302327"/>
              <a:gd name="connsiteX24" fmla="*/ 216131 w 1180544"/>
              <a:gd name="connsiteY24" fmla="*/ 831273 h 1302327"/>
              <a:gd name="connsiteX25" fmla="*/ 160713 w 1180544"/>
              <a:gd name="connsiteY25" fmla="*/ 870066 h 1302327"/>
              <a:gd name="connsiteX26" fmla="*/ 144087 w 1180544"/>
              <a:gd name="connsiteY26" fmla="*/ 881149 h 1302327"/>
              <a:gd name="connsiteX27" fmla="*/ 110836 w 1180544"/>
              <a:gd name="connsiteY27" fmla="*/ 903316 h 1302327"/>
              <a:gd name="connsiteX28" fmla="*/ 99753 w 1180544"/>
              <a:gd name="connsiteY28" fmla="*/ 919942 h 1302327"/>
              <a:gd name="connsiteX29" fmla="*/ 66502 w 1180544"/>
              <a:gd name="connsiteY29" fmla="*/ 947651 h 1302327"/>
              <a:gd name="connsiteX30" fmla="*/ 44335 w 1180544"/>
              <a:gd name="connsiteY30" fmla="*/ 980902 h 1302327"/>
              <a:gd name="connsiteX31" fmla="*/ 22167 w 1180544"/>
              <a:gd name="connsiteY31" fmla="*/ 1030778 h 1302327"/>
              <a:gd name="connsiteX32" fmla="*/ 5542 w 1180544"/>
              <a:gd name="connsiteY32" fmla="*/ 1080655 h 1302327"/>
              <a:gd name="connsiteX33" fmla="*/ 0 w 1180544"/>
              <a:gd name="connsiteY33" fmla="*/ 1097280 h 1302327"/>
              <a:gd name="connsiteX34" fmla="*/ 16625 w 1180544"/>
              <a:gd name="connsiteY34" fmla="*/ 1180407 h 1302327"/>
              <a:gd name="connsiteX35" fmla="*/ 60960 w 1180544"/>
              <a:gd name="connsiteY35" fmla="*/ 1230284 h 1302327"/>
              <a:gd name="connsiteX36" fmla="*/ 77585 w 1180544"/>
              <a:gd name="connsiteY36" fmla="*/ 1241367 h 1302327"/>
              <a:gd name="connsiteX37" fmla="*/ 94211 w 1180544"/>
              <a:gd name="connsiteY37" fmla="*/ 1257993 h 1302327"/>
              <a:gd name="connsiteX38" fmla="*/ 127462 w 1180544"/>
              <a:gd name="connsiteY38" fmla="*/ 1269076 h 1302327"/>
              <a:gd name="connsiteX39" fmla="*/ 160713 w 1180544"/>
              <a:gd name="connsiteY39" fmla="*/ 1280160 h 1302327"/>
              <a:gd name="connsiteX40" fmla="*/ 205047 w 1180544"/>
              <a:gd name="connsiteY40" fmla="*/ 1285702 h 1302327"/>
              <a:gd name="connsiteX41" fmla="*/ 238298 w 1180544"/>
              <a:gd name="connsiteY41" fmla="*/ 1296786 h 1302327"/>
              <a:gd name="connsiteX42" fmla="*/ 271549 w 1180544"/>
              <a:gd name="connsiteY42" fmla="*/ 1285702 h 1302327"/>
              <a:gd name="connsiteX43" fmla="*/ 282633 w 1180544"/>
              <a:gd name="connsiteY43" fmla="*/ 1302327 h 1302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180544" h="1302327">
                <a:moveTo>
                  <a:pt x="1147156" y="0"/>
                </a:moveTo>
                <a:cubicBezTo>
                  <a:pt x="1158240" y="51724"/>
                  <a:pt x="1182586" y="102318"/>
                  <a:pt x="1180407" y="155171"/>
                </a:cubicBezTo>
                <a:cubicBezTo>
                  <a:pt x="1175101" y="283855"/>
                  <a:pt x="1144440" y="410240"/>
                  <a:pt x="1124989" y="537556"/>
                </a:cubicBezTo>
                <a:cubicBezTo>
                  <a:pt x="1124107" y="543331"/>
                  <a:pt x="1122687" y="549321"/>
                  <a:pt x="1119447" y="554182"/>
                </a:cubicBezTo>
                <a:cubicBezTo>
                  <a:pt x="1115100" y="560703"/>
                  <a:pt x="1107983" y="564909"/>
                  <a:pt x="1102822" y="570807"/>
                </a:cubicBezTo>
                <a:cubicBezTo>
                  <a:pt x="1086696" y="589237"/>
                  <a:pt x="1081772" y="600356"/>
                  <a:pt x="1064029" y="615142"/>
                </a:cubicBezTo>
                <a:cubicBezTo>
                  <a:pt x="1058912" y="619406"/>
                  <a:pt x="1053490" y="623521"/>
                  <a:pt x="1047404" y="626226"/>
                </a:cubicBezTo>
                <a:cubicBezTo>
                  <a:pt x="1036728" y="630971"/>
                  <a:pt x="1025237" y="633615"/>
                  <a:pt x="1014153" y="637309"/>
                </a:cubicBezTo>
                <a:cubicBezTo>
                  <a:pt x="1008611" y="639156"/>
                  <a:pt x="1003289" y="641891"/>
                  <a:pt x="997527" y="642851"/>
                </a:cubicBezTo>
                <a:cubicBezTo>
                  <a:pt x="840922" y="668953"/>
                  <a:pt x="1003301" y="642818"/>
                  <a:pt x="886691" y="659476"/>
                </a:cubicBezTo>
                <a:cubicBezTo>
                  <a:pt x="856461" y="663794"/>
                  <a:pt x="828240" y="670058"/>
                  <a:pt x="798022" y="676102"/>
                </a:cubicBezTo>
                <a:cubicBezTo>
                  <a:pt x="788786" y="677949"/>
                  <a:pt x="779694" y="680791"/>
                  <a:pt x="770313" y="681644"/>
                </a:cubicBezTo>
                <a:lnTo>
                  <a:pt x="709353" y="687186"/>
                </a:lnTo>
                <a:cubicBezTo>
                  <a:pt x="681664" y="689316"/>
                  <a:pt x="653867" y="690052"/>
                  <a:pt x="626225" y="692727"/>
                </a:cubicBezTo>
                <a:cubicBezTo>
                  <a:pt x="596577" y="695596"/>
                  <a:pt x="567043" y="699598"/>
                  <a:pt x="537556" y="703811"/>
                </a:cubicBezTo>
                <a:cubicBezTo>
                  <a:pt x="511694" y="707506"/>
                  <a:pt x="485315" y="708559"/>
                  <a:pt x="459971" y="714895"/>
                </a:cubicBezTo>
                <a:cubicBezTo>
                  <a:pt x="445193" y="718589"/>
                  <a:pt x="430573" y="722990"/>
                  <a:pt x="415636" y="725978"/>
                </a:cubicBezTo>
                <a:cubicBezTo>
                  <a:pt x="380458" y="733014"/>
                  <a:pt x="397065" y="729235"/>
                  <a:pt x="365760" y="737062"/>
                </a:cubicBezTo>
                <a:cubicBezTo>
                  <a:pt x="360218" y="740757"/>
                  <a:pt x="355092" y="745167"/>
                  <a:pt x="349135" y="748146"/>
                </a:cubicBezTo>
                <a:cubicBezTo>
                  <a:pt x="343910" y="750758"/>
                  <a:pt x="337616" y="750850"/>
                  <a:pt x="332509" y="753687"/>
                </a:cubicBezTo>
                <a:cubicBezTo>
                  <a:pt x="320864" y="760156"/>
                  <a:pt x="311896" y="771643"/>
                  <a:pt x="299258" y="775855"/>
                </a:cubicBezTo>
                <a:cubicBezTo>
                  <a:pt x="274795" y="784008"/>
                  <a:pt x="287858" y="778784"/>
                  <a:pt x="260465" y="792480"/>
                </a:cubicBezTo>
                <a:cubicBezTo>
                  <a:pt x="254923" y="798022"/>
                  <a:pt x="250361" y="804759"/>
                  <a:pt x="243840" y="809106"/>
                </a:cubicBezTo>
                <a:cubicBezTo>
                  <a:pt x="238980" y="812346"/>
                  <a:pt x="231776" y="810998"/>
                  <a:pt x="227215" y="814647"/>
                </a:cubicBezTo>
                <a:cubicBezTo>
                  <a:pt x="222014" y="818808"/>
                  <a:pt x="220841" y="826563"/>
                  <a:pt x="216131" y="831273"/>
                </a:cubicBezTo>
                <a:cubicBezTo>
                  <a:pt x="207928" y="839476"/>
                  <a:pt x="166139" y="866449"/>
                  <a:pt x="160713" y="870066"/>
                </a:cubicBezTo>
                <a:cubicBezTo>
                  <a:pt x="155171" y="873761"/>
                  <a:pt x="148797" y="876439"/>
                  <a:pt x="144087" y="881149"/>
                </a:cubicBezTo>
                <a:cubicBezTo>
                  <a:pt x="123331" y="901906"/>
                  <a:pt x="134897" y="895297"/>
                  <a:pt x="110836" y="903316"/>
                </a:cubicBezTo>
                <a:cubicBezTo>
                  <a:pt x="107142" y="908858"/>
                  <a:pt x="104463" y="915232"/>
                  <a:pt x="99753" y="919942"/>
                </a:cubicBezTo>
                <a:cubicBezTo>
                  <a:pt x="67731" y="951965"/>
                  <a:pt x="98280" y="906794"/>
                  <a:pt x="66502" y="947651"/>
                </a:cubicBezTo>
                <a:cubicBezTo>
                  <a:pt x="58324" y="958166"/>
                  <a:pt x="48548" y="968265"/>
                  <a:pt x="44335" y="980902"/>
                </a:cubicBezTo>
                <a:cubicBezTo>
                  <a:pt x="31145" y="1020472"/>
                  <a:pt x="39732" y="1004432"/>
                  <a:pt x="22167" y="1030778"/>
                </a:cubicBezTo>
                <a:lnTo>
                  <a:pt x="5542" y="1080655"/>
                </a:lnTo>
                <a:lnTo>
                  <a:pt x="0" y="1097280"/>
                </a:lnTo>
                <a:cubicBezTo>
                  <a:pt x="2143" y="1116567"/>
                  <a:pt x="3528" y="1160761"/>
                  <a:pt x="16625" y="1180407"/>
                </a:cubicBezTo>
                <a:cubicBezTo>
                  <a:pt x="29951" y="1200396"/>
                  <a:pt x="38184" y="1215101"/>
                  <a:pt x="60960" y="1230284"/>
                </a:cubicBezTo>
                <a:cubicBezTo>
                  <a:pt x="66502" y="1233978"/>
                  <a:pt x="72468" y="1237103"/>
                  <a:pt x="77585" y="1241367"/>
                </a:cubicBezTo>
                <a:cubicBezTo>
                  <a:pt x="83606" y="1246384"/>
                  <a:pt x="87360" y="1254187"/>
                  <a:pt x="94211" y="1257993"/>
                </a:cubicBezTo>
                <a:cubicBezTo>
                  <a:pt x="104424" y="1263667"/>
                  <a:pt x="116378" y="1265382"/>
                  <a:pt x="127462" y="1269076"/>
                </a:cubicBezTo>
                <a:lnTo>
                  <a:pt x="160713" y="1280160"/>
                </a:lnTo>
                <a:lnTo>
                  <a:pt x="205047" y="1285702"/>
                </a:lnTo>
                <a:cubicBezTo>
                  <a:pt x="216131" y="1289397"/>
                  <a:pt x="227214" y="1300481"/>
                  <a:pt x="238298" y="1296786"/>
                </a:cubicBezTo>
                <a:lnTo>
                  <a:pt x="271549" y="1285702"/>
                </a:lnTo>
                <a:lnTo>
                  <a:pt x="282633" y="1302327"/>
                </a:ln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FF0000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8" name="Rounded Rectangle 27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48" name="Straight Arrow Connector 47"/>
          <p:cNvCxnSpPr/>
          <p:nvPr/>
        </p:nvCxnSpPr>
        <p:spPr bwMode="auto">
          <a:xfrm>
            <a:off x="274320" y="3227832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3341773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43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32" name="TextBox 31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41" name="TextBox 40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44" name="TextBox 43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5A5A5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rgbClr val="5A5A5A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620000" y="25603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2560320"/>
                <a:ext cx="365760" cy="369332"/>
              </a:xfrm>
              <a:prstGeom prst="rect">
                <a:avLst/>
              </a:prstGeom>
              <a:blipFill>
                <a:blip r:embed="rId3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reeform 6"/>
          <p:cNvSpPr/>
          <p:nvPr/>
        </p:nvSpPr>
        <p:spPr bwMode="auto">
          <a:xfrm>
            <a:off x="6668056" y="3842266"/>
            <a:ext cx="1180544" cy="1302327"/>
          </a:xfrm>
          <a:custGeom>
            <a:avLst/>
            <a:gdLst>
              <a:gd name="connsiteX0" fmla="*/ 1147156 w 1180544"/>
              <a:gd name="connsiteY0" fmla="*/ 0 h 1302327"/>
              <a:gd name="connsiteX1" fmla="*/ 1180407 w 1180544"/>
              <a:gd name="connsiteY1" fmla="*/ 155171 h 1302327"/>
              <a:gd name="connsiteX2" fmla="*/ 1124989 w 1180544"/>
              <a:gd name="connsiteY2" fmla="*/ 537556 h 1302327"/>
              <a:gd name="connsiteX3" fmla="*/ 1119447 w 1180544"/>
              <a:gd name="connsiteY3" fmla="*/ 554182 h 1302327"/>
              <a:gd name="connsiteX4" fmla="*/ 1102822 w 1180544"/>
              <a:gd name="connsiteY4" fmla="*/ 570807 h 1302327"/>
              <a:gd name="connsiteX5" fmla="*/ 1064029 w 1180544"/>
              <a:gd name="connsiteY5" fmla="*/ 615142 h 1302327"/>
              <a:gd name="connsiteX6" fmla="*/ 1047404 w 1180544"/>
              <a:gd name="connsiteY6" fmla="*/ 626226 h 1302327"/>
              <a:gd name="connsiteX7" fmla="*/ 1014153 w 1180544"/>
              <a:gd name="connsiteY7" fmla="*/ 637309 h 1302327"/>
              <a:gd name="connsiteX8" fmla="*/ 997527 w 1180544"/>
              <a:gd name="connsiteY8" fmla="*/ 642851 h 1302327"/>
              <a:gd name="connsiteX9" fmla="*/ 886691 w 1180544"/>
              <a:gd name="connsiteY9" fmla="*/ 659476 h 1302327"/>
              <a:gd name="connsiteX10" fmla="*/ 798022 w 1180544"/>
              <a:gd name="connsiteY10" fmla="*/ 676102 h 1302327"/>
              <a:gd name="connsiteX11" fmla="*/ 770313 w 1180544"/>
              <a:gd name="connsiteY11" fmla="*/ 681644 h 1302327"/>
              <a:gd name="connsiteX12" fmla="*/ 709353 w 1180544"/>
              <a:gd name="connsiteY12" fmla="*/ 687186 h 1302327"/>
              <a:gd name="connsiteX13" fmla="*/ 626225 w 1180544"/>
              <a:gd name="connsiteY13" fmla="*/ 692727 h 1302327"/>
              <a:gd name="connsiteX14" fmla="*/ 537556 w 1180544"/>
              <a:gd name="connsiteY14" fmla="*/ 703811 h 1302327"/>
              <a:gd name="connsiteX15" fmla="*/ 459971 w 1180544"/>
              <a:gd name="connsiteY15" fmla="*/ 714895 h 1302327"/>
              <a:gd name="connsiteX16" fmla="*/ 415636 w 1180544"/>
              <a:gd name="connsiteY16" fmla="*/ 725978 h 1302327"/>
              <a:gd name="connsiteX17" fmla="*/ 365760 w 1180544"/>
              <a:gd name="connsiteY17" fmla="*/ 737062 h 1302327"/>
              <a:gd name="connsiteX18" fmla="*/ 349135 w 1180544"/>
              <a:gd name="connsiteY18" fmla="*/ 748146 h 1302327"/>
              <a:gd name="connsiteX19" fmla="*/ 332509 w 1180544"/>
              <a:gd name="connsiteY19" fmla="*/ 753687 h 1302327"/>
              <a:gd name="connsiteX20" fmla="*/ 299258 w 1180544"/>
              <a:gd name="connsiteY20" fmla="*/ 775855 h 1302327"/>
              <a:gd name="connsiteX21" fmla="*/ 260465 w 1180544"/>
              <a:gd name="connsiteY21" fmla="*/ 792480 h 1302327"/>
              <a:gd name="connsiteX22" fmla="*/ 243840 w 1180544"/>
              <a:gd name="connsiteY22" fmla="*/ 809106 h 1302327"/>
              <a:gd name="connsiteX23" fmla="*/ 227215 w 1180544"/>
              <a:gd name="connsiteY23" fmla="*/ 814647 h 1302327"/>
              <a:gd name="connsiteX24" fmla="*/ 216131 w 1180544"/>
              <a:gd name="connsiteY24" fmla="*/ 831273 h 1302327"/>
              <a:gd name="connsiteX25" fmla="*/ 160713 w 1180544"/>
              <a:gd name="connsiteY25" fmla="*/ 870066 h 1302327"/>
              <a:gd name="connsiteX26" fmla="*/ 144087 w 1180544"/>
              <a:gd name="connsiteY26" fmla="*/ 881149 h 1302327"/>
              <a:gd name="connsiteX27" fmla="*/ 110836 w 1180544"/>
              <a:gd name="connsiteY27" fmla="*/ 903316 h 1302327"/>
              <a:gd name="connsiteX28" fmla="*/ 99753 w 1180544"/>
              <a:gd name="connsiteY28" fmla="*/ 919942 h 1302327"/>
              <a:gd name="connsiteX29" fmla="*/ 66502 w 1180544"/>
              <a:gd name="connsiteY29" fmla="*/ 947651 h 1302327"/>
              <a:gd name="connsiteX30" fmla="*/ 44335 w 1180544"/>
              <a:gd name="connsiteY30" fmla="*/ 980902 h 1302327"/>
              <a:gd name="connsiteX31" fmla="*/ 22167 w 1180544"/>
              <a:gd name="connsiteY31" fmla="*/ 1030778 h 1302327"/>
              <a:gd name="connsiteX32" fmla="*/ 5542 w 1180544"/>
              <a:gd name="connsiteY32" fmla="*/ 1080655 h 1302327"/>
              <a:gd name="connsiteX33" fmla="*/ 0 w 1180544"/>
              <a:gd name="connsiteY33" fmla="*/ 1097280 h 1302327"/>
              <a:gd name="connsiteX34" fmla="*/ 16625 w 1180544"/>
              <a:gd name="connsiteY34" fmla="*/ 1180407 h 1302327"/>
              <a:gd name="connsiteX35" fmla="*/ 60960 w 1180544"/>
              <a:gd name="connsiteY35" fmla="*/ 1230284 h 1302327"/>
              <a:gd name="connsiteX36" fmla="*/ 77585 w 1180544"/>
              <a:gd name="connsiteY36" fmla="*/ 1241367 h 1302327"/>
              <a:gd name="connsiteX37" fmla="*/ 94211 w 1180544"/>
              <a:gd name="connsiteY37" fmla="*/ 1257993 h 1302327"/>
              <a:gd name="connsiteX38" fmla="*/ 127462 w 1180544"/>
              <a:gd name="connsiteY38" fmla="*/ 1269076 h 1302327"/>
              <a:gd name="connsiteX39" fmla="*/ 160713 w 1180544"/>
              <a:gd name="connsiteY39" fmla="*/ 1280160 h 1302327"/>
              <a:gd name="connsiteX40" fmla="*/ 205047 w 1180544"/>
              <a:gd name="connsiteY40" fmla="*/ 1285702 h 1302327"/>
              <a:gd name="connsiteX41" fmla="*/ 238298 w 1180544"/>
              <a:gd name="connsiteY41" fmla="*/ 1296786 h 1302327"/>
              <a:gd name="connsiteX42" fmla="*/ 271549 w 1180544"/>
              <a:gd name="connsiteY42" fmla="*/ 1285702 h 1302327"/>
              <a:gd name="connsiteX43" fmla="*/ 282633 w 1180544"/>
              <a:gd name="connsiteY43" fmla="*/ 1302327 h 1302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180544" h="1302327">
                <a:moveTo>
                  <a:pt x="1147156" y="0"/>
                </a:moveTo>
                <a:cubicBezTo>
                  <a:pt x="1158240" y="51724"/>
                  <a:pt x="1182586" y="102318"/>
                  <a:pt x="1180407" y="155171"/>
                </a:cubicBezTo>
                <a:cubicBezTo>
                  <a:pt x="1175101" y="283855"/>
                  <a:pt x="1144440" y="410240"/>
                  <a:pt x="1124989" y="537556"/>
                </a:cubicBezTo>
                <a:cubicBezTo>
                  <a:pt x="1124107" y="543331"/>
                  <a:pt x="1122687" y="549321"/>
                  <a:pt x="1119447" y="554182"/>
                </a:cubicBezTo>
                <a:cubicBezTo>
                  <a:pt x="1115100" y="560703"/>
                  <a:pt x="1107983" y="564909"/>
                  <a:pt x="1102822" y="570807"/>
                </a:cubicBezTo>
                <a:cubicBezTo>
                  <a:pt x="1086696" y="589237"/>
                  <a:pt x="1081772" y="600356"/>
                  <a:pt x="1064029" y="615142"/>
                </a:cubicBezTo>
                <a:cubicBezTo>
                  <a:pt x="1058912" y="619406"/>
                  <a:pt x="1053490" y="623521"/>
                  <a:pt x="1047404" y="626226"/>
                </a:cubicBezTo>
                <a:cubicBezTo>
                  <a:pt x="1036728" y="630971"/>
                  <a:pt x="1025237" y="633615"/>
                  <a:pt x="1014153" y="637309"/>
                </a:cubicBezTo>
                <a:cubicBezTo>
                  <a:pt x="1008611" y="639156"/>
                  <a:pt x="1003289" y="641891"/>
                  <a:pt x="997527" y="642851"/>
                </a:cubicBezTo>
                <a:cubicBezTo>
                  <a:pt x="840922" y="668953"/>
                  <a:pt x="1003301" y="642818"/>
                  <a:pt x="886691" y="659476"/>
                </a:cubicBezTo>
                <a:cubicBezTo>
                  <a:pt x="856461" y="663794"/>
                  <a:pt x="828240" y="670058"/>
                  <a:pt x="798022" y="676102"/>
                </a:cubicBezTo>
                <a:cubicBezTo>
                  <a:pt x="788786" y="677949"/>
                  <a:pt x="779694" y="680791"/>
                  <a:pt x="770313" y="681644"/>
                </a:cubicBezTo>
                <a:lnTo>
                  <a:pt x="709353" y="687186"/>
                </a:lnTo>
                <a:cubicBezTo>
                  <a:pt x="681664" y="689316"/>
                  <a:pt x="653867" y="690052"/>
                  <a:pt x="626225" y="692727"/>
                </a:cubicBezTo>
                <a:cubicBezTo>
                  <a:pt x="596577" y="695596"/>
                  <a:pt x="567043" y="699598"/>
                  <a:pt x="537556" y="703811"/>
                </a:cubicBezTo>
                <a:cubicBezTo>
                  <a:pt x="511694" y="707506"/>
                  <a:pt x="485315" y="708559"/>
                  <a:pt x="459971" y="714895"/>
                </a:cubicBezTo>
                <a:cubicBezTo>
                  <a:pt x="445193" y="718589"/>
                  <a:pt x="430573" y="722990"/>
                  <a:pt x="415636" y="725978"/>
                </a:cubicBezTo>
                <a:cubicBezTo>
                  <a:pt x="380458" y="733014"/>
                  <a:pt x="397065" y="729235"/>
                  <a:pt x="365760" y="737062"/>
                </a:cubicBezTo>
                <a:cubicBezTo>
                  <a:pt x="360218" y="740757"/>
                  <a:pt x="355092" y="745167"/>
                  <a:pt x="349135" y="748146"/>
                </a:cubicBezTo>
                <a:cubicBezTo>
                  <a:pt x="343910" y="750758"/>
                  <a:pt x="337616" y="750850"/>
                  <a:pt x="332509" y="753687"/>
                </a:cubicBezTo>
                <a:cubicBezTo>
                  <a:pt x="320864" y="760156"/>
                  <a:pt x="311896" y="771643"/>
                  <a:pt x="299258" y="775855"/>
                </a:cubicBezTo>
                <a:cubicBezTo>
                  <a:pt x="274795" y="784008"/>
                  <a:pt x="287858" y="778784"/>
                  <a:pt x="260465" y="792480"/>
                </a:cubicBezTo>
                <a:cubicBezTo>
                  <a:pt x="254923" y="798022"/>
                  <a:pt x="250361" y="804759"/>
                  <a:pt x="243840" y="809106"/>
                </a:cubicBezTo>
                <a:cubicBezTo>
                  <a:pt x="238980" y="812346"/>
                  <a:pt x="231776" y="810998"/>
                  <a:pt x="227215" y="814647"/>
                </a:cubicBezTo>
                <a:cubicBezTo>
                  <a:pt x="222014" y="818808"/>
                  <a:pt x="220841" y="826563"/>
                  <a:pt x="216131" y="831273"/>
                </a:cubicBezTo>
                <a:cubicBezTo>
                  <a:pt x="207928" y="839476"/>
                  <a:pt x="166139" y="866449"/>
                  <a:pt x="160713" y="870066"/>
                </a:cubicBezTo>
                <a:cubicBezTo>
                  <a:pt x="155171" y="873761"/>
                  <a:pt x="148797" y="876439"/>
                  <a:pt x="144087" y="881149"/>
                </a:cubicBezTo>
                <a:cubicBezTo>
                  <a:pt x="123331" y="901906"/>
                  <a:pt x="134897" y="895297"/>
                  <a:pt x="110836" y="903316"/>
                </a:cubicBezTo>
                <a:cubicBezTo>
                  <a:pt x="107142" y="908858"/>
                  <a:pt x="104463" y="915232"/>
                  <a:pt x="99753" y="919942"/>
                </a:cubicBezTo>
                <a:cubicBezTo>
                  <a:pt x="67731" y="951965"/>
                  <a:pt x="98280" y="906794"/>
                  <a:pt x="66502" y="947651"/>
                </a:cubicBezTo>
                <a:cubicBezTo>
                  <a:pt x="58324" y="958166"/>
                  <a:pt x="48548" y="968265"/>
                  <a:pt x="44335" y="980902"/>
                </a:cubicBezTo>
                <a:cubicBezTo>
                  <a:pt x="31145" y="1020472"/>
                  <a:pt x="39732" y="1004432"/>
                  <a:pt x="22167" y="1030778"/>
                </a:cubicBezTo>
                <a:lnTo>
                  <a:pt x="5542" y="1080655"/>
                </a:lnTo>
                <a:lnTo>
                  <a:pt x="0" y="1097280"/>
                </a:lnTo>
                <a:cubicBezTo>
                  <a:pt x="2143" y="1116567"/>
                  <a:pt x="3528" y="1160761"/>
                  <a:pt x="16625" y="1180407"/>
                </a:cubicBezTo>
                <a:cubicBezTo>
                  <a:pt x="29951" y="1200396"/>
                  <a:pt x="38184" y="1215101"/>
                  <a:pt x="60960" y="1230284"/>
                </a:cubicBezTo>
                <a:cubicBezTo>
                  <a:pt x="66502" y="1233978"/>
                  <a:pt x="72468" y="1237103"/>
                  <a:pt x="77585" y="1241367"/>
                </a:cubicBezTo>
                <a:cubicBezTo>
                  <a:pt x="83606" y="1246384"/>
                  <a:pt x="87360" y="1254187"/>
                  <a:pt x="94211" y="1257993"/>
                </a:cubicBezTo>
                <a:cubicBezTo>
                  <a:pt x="104424" y="1263667"/>
                  <a:pt x="116378" y="1265382"/>
                  <a:pt x="127462" y="1269076"/>
                </a:cubicBezTo>
                <a:lnTo>
                  <a:pt x="160713" y="1280160"/>
                </a:lnTo>
                <a:lnTo>
                  <a:pt x="205047" y="1285702"/>
                </a:lnTo>
                <a:cubicBezTo>
                  <a:pt x="216131" y="1289397"/>
                  <a:pt x="227214" y="1300481"/>
                  <a:pt x="238298" y="1296786"/>
                </a:cubicBezTo>
                <a:lnTo>
                  <a:pt x="271549" y="1285702"/>
                </a:lnTo>
                <a:lnTo>
                  <a:pt x="282633" y="1302327"/>
                </a:ln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1" name="Rounded Rectangle 30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28" name="Straight Arrow Connector 27"/>
          <p:cNvCxnSpPr/>
          <p:nvPr/>
        </p:nvCxnSpPr>
        <p:spPr bwMode="auto">
          <a:xfrm>
            <a:off x="274320" y="3474720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72468110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44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32" name="TextBox 31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41" name="TextBox 40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44" name="TextBox 43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5A5A5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rgbClr val="5A5A5A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620000" y="25603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2560320"/>
                <a:ext cx="365760" cy="369332"/>
              </a:xfrm>
              <a:prstGeom prst="rect">
                <a:avLst/>
              </a:prstGeom>
              <a:blipFill>
                <a:blip r:embed="rId3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reeform 6"/>
          <p:cNvSpPr/>
          <p:nvPr/>
        </p:nvSpPr>
        <p:spPr bwMode="auto">
          <a:xfrm>
            <a:off x="6668056" y="3842266"/>
            <a:ext cx="1180544" cy="1302327"/>
          </a:xfrm>
          <a:custGeom>
            <a:avLst/>
            <a:gdLst>
              <a:gd name="connsiteX0" fmla="*/ 1147156 w 1180544"/>
              <a:gd name="connsiteY0" fmla="*/ 0 h 1302327"/>
              <a:gd name="connsiteX1" fmla="*/ 1180407 w 1180544"/>
              <a:gd name="connsiteY1" fmla="*/ 155171 h 1302327"/>
              <a:gd name="connsiteX2" fmla="*/ 1124989 w 1180544"/>
              <a:gd name="connsiteY2" fmla="*/ 537556 h 1302327"/>
              <a:gd name="connsiteX3" fmla="*/ 1119447 w 1180544"/>
              <a:gd name="connsiteY3" fmla="*/ 554182 h 1302327"/>
              <a:gd name="connsiteX4" fmla="*/ 1102822 w 1180544"/>
              <a:gd name="connsiteY4" fmla="*/ 570807 h 1302327"/>
              <a:gd name="connsiteX5" fmla="*/ 1064029 w 1180544"/>
              <a:gd name="connsiteY5" fmla="*/ 615142 h 1302327"/>
              <a:gd name="connsiteX6" fmla="*/ 1047404 w 1180544"/>
              <a:gd name="connsiteY6" fmla="*/ 626226 h 1302327"/>
              <a:gd name="connsiteX7" fmla="*/ 1014153 w 1180544"/>
              <a:gd name="connsiteY7" fmla="*/ 637309 h 1302327"/>
              <a:gd name="connsiteX8" fmla="*/ 997527 w 1180544"/>
              <a:gd name="connsiteY8" fmla="*/ 642851 h 1302327"/>
              <a:gd name="connsiteX9" fmla="*/ 886691 w 1180544"/>
              <a:gd name="connsiteY9" fmla="*/ 659476 h 1302327"/>
              <a:gd name="connsiteX10" fmla="*/ 798022 w 1180544"/>
              <a:gd name="connsiteY10" fmla="*/ 676102 h 1302327"/>
              <a:gd name="connsiteX11" fmla="*/ 770313 w 1180544"/>
              <a:gd name="connsiteY11" fmla="*/ 681644 h 1302327"/>
              <a:gd name="connsiteX12" fmla="*/ 709353 w 1180544"/>
              <a:gd name="connsiteY12" fmla="*/ 687186 h 1302327"/>
              <a:gd name="connsiteX13" fmla="*/ 626225 w 1180544"/>
              <a:gd name="connsiteY13" fmla="*/ 692727 h 1302327"/>
              <a:gd name="connsiteX14" fmla="*/ 537556 w 1180544"/>
              <a:gd name="connsiteY14" fmla="*/ 703811 h 1302327"/>
              <a:gd name="connsiteX15" fmla="*/ 459971 w 1180544"/>
              <a:gd name="connsiteY15" fmla="*/ 714895 h 1302327"/>
              <a:gd name="connsiteX16" fmla="*/ 415636 w 1180544"/>
              <a:gd name="connsiteY16" fmla="*/ 725978 h 1302327"/>
              <a:gd name="connsiteX17" fmla="*/ 365760 w 1180544"/>
              <a:gd name="connsiteY17" fmla="*/ 737062 h 1302327"/>
              <a:gd name="connsiteX18" fmla="*/ 349135 w 1180544"/>
              <a:gd name="connsiteY18" fmla="*/ 748146 h 1302327"/>
              <a:gd name="connsiteX19" fmla="*/ 332509 w 1180544"/>
              <a:gd name="connsiteY19" fmla="*/ 753687 h 1302327"/>
              <a:gd name="connsiteX20" fmla="*/ 299258 w 1180544"/>
              <a:gd name="connsiteY20" fmla="*/ 775855 h 1302327"/>
              <a:gd name="connsiteX21" fmla="*/ 260465 w 1180544"/>
              <a:gd name="connsiteY21" fmla="*/ 792480 h 1302327"/>
              <a:gd name="connsiteX22" fmla="*/ 243840 w 1180544"/>
              <a:gd name="connsiteY22" fmla="*/ 809106 h 1302327"/>
              <a:gd name="connsiteX23" fmla="*/ 227215 w 1180544"/>
              <a:gd name="connsiteY23" fmla="*/ 814647 h 1302327"/>
              <a:gd name="connsiteX24" fmla="*/ 216131 w 1180544"/>
              <a:gd name="connsiteY24" fmla="*/ 831273 h 1302327"/>
              <a:gd name="connsiteX25" fmla="*/ 160713 w 1180544"/>
              <a:gd name="connsiteY25" fmla="*/ 870066 h 1302327"/>
              <a:gd name="connsiteX26" fmla="*/ 144087 w 1180544"/>
              <a:gd name="connsiteY26" fmla="*/ 881149 h 1302327"/>
              <a:gd name="connsiteX27" fmla="*/ 110836 w 1180544"/>
              <a:gd name="connsiteY27" fmla="*/ 903316 h 1302327"/>
              <a:gd name="connsiteX28" fmla="*/ 99753 w 1180544"/>
              <a:gd name="connsiteY28" fmla="*/ 919942 h 1302327"/>
              <a:gd name="connsiteX29" fmla="*/ 66502 w 1180544"/>
              <a:gd name="connsiteY29" fmla="*/ 947651 h 1302327"/>
              <a:gd name="connsiteX30" fmla="*/ 44335 w 1180544"/>
              <a:gd name="connsiteY30" fmla="*/ 980902 h 1302327"/>
              <a:gd name="connsiteX31" fmla="*/ 22167 w 1180544"/>
              <a:gd name="connsiteY31" fmla="*/ 1030778 h 1302327"/>
              <a:gd name="connsiteX32" fmla="*/ 5542 w 1180544"/>
              <a:gd name="connsiteY32" fmla="*/ 1080655 h 1302327"/>
              <a:gd name="connsiteX33" fmla="*/ 0 w 1180544"/>
              <a:gd name="connsiteY33" fmla="*/ 1097280 h 1302327"/>
              <a:gd name="connsiteX34" fmla="*/ 16625 w 1180544"/>
              <a:gd name="connsiteY34" fmla="*/ 1180407 h 1302327"/>
              <a:gd name="connsiteX35" fmla="*/ 60960 w 1180544"/>
              <a:gd name="connsiteY35" fmla="*/ 1230284 h 1302327"/>
              <a:gd name="connsiteX36" fmla="*/ 77585 w 1180544"/>
              <a:gd name="connsiteY36" fmla="*/ 1241367 h 1302327"/>
              <a:gd name="connsiteX37" fmla="*/ 94211 w 1180544"/>
              <a:gd name="connsiteY37" fmla="*/ 1257993 h 1302327"/>
              <a:gd name="connsiteX38" fmla="*/ 127462 w 1180544"/>
              <a:gd name="connsiteY38" fmla="*/ 1269076 h 1302327"/>
              <a:gd name="connsiteX39" fmla="*/ 160713 w 1180544"/>
              <a:gd name="connsiteY39" fmla="*/ 1280160 h 1302327"/>
              <a:gd name="connsiteX40" fmla="*/ 205047 w 1180544"/>
              <a:gd name="connsiteY40" fmla="*/ 1285702 h 1302327"/>
              <a:gd name="connsiteX41" fmla="*/ 238298 w 1180544"/>
              <a:gd name="connsiteY41" fmla="*/ 1296786 h 1302327"/>
              <a:gd name="connsiteX42" fmla="*/ 271549 w 1180544"/>
              <a:gd name="connsiteY42" fmla="*/ 1285702 h 1302327"/>
              <a:gd name="connsiteX43" fmla="*/ 282633 w 1180544"/>
              <a:gd name="connsiteY43" fmla="*/ 1302327 h 1302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180544" h="1302327">
                <a:moveTo>
                  <a:pt x="1147156" y="0"/>
                </a:moveTo>
                <a:cubicBezTo>
                  <a:pt x="1158240" y="51724"/>
                  <a:pt x="1182586" y="102318"/>
                  <a:pt x="1180407" y="155171"/>
                </a:cubicBezTo>
                <a:cubicBezTo>
                  <a:pt x="1175101" y="283855"/>
                  <a:pt x="1144440" y="410240"/>
                  <a:pt x="1124989" y="537556"/>
                </a:cubicBezTo>
                <a:cubicBezTo>
                  <a:pt x="1124107" y="543331"/>
                  <a:pt x="1122687" y="549321"/>
                  <a:pt x="1119447" y="554182"/>
                </a:cubicBezTo>
                <a:cubicBezTo>
                  <a:pt x="1115100" y="560703"/>
                  <a:pt x="1107983" y="564909"/>
                  <a:pt x="1102822" y="570807"/>
                </a:cubicBezTo>
                <a:cubicBezTo>
                  <a:pt x="1086696" y="589237"/>
                  <a:pt x="1081772" y="600356"/>
                  <a:pt x="1064029" y="615142"/>
                </a:cubicBezTo>
                <a:cubicBezTo>
                  <a:pt x="1058912" y="619406"/>
                  <a:pt x="1053490" y="623521"/>
                  <a:pt x="1047404" y="626226"/>
                </a:cubicBezTo>
                <a:cubicBezTo>
                  <a:pt x="1036728" y="630971"/>
                  <a:pt x="1025237" y="633615"/>
                  <a:pt x="1014153" y="637309"/>
                </a:cubicBezTo>
                <a:cubicBezTo>
                  <a:pt x="1008611" y="639156"/>
                  <a:pt x="1003289" y="641891"/>
                  <a:pt x="997527" y="642851"/>
                </a:cubicBezTo>
                <a:cubicBezTo>
                  <a:pt x="840922" y="668953"/>
                  <a:pt x="1003301" y="642818"/>
                  <a:pt x="886691" y="659476"/>
                </a:cubicBezTo>
                <a:cubicBezTo>
                  <a:pt x="856461" y="663794"/>
                  <a:pt x="828240" y="670058"/>
                  <a:pt x="798022" y="676102"/>
                </a:cubicBezTo>
                <a:cubicBezTo>
                  <a:pt x="788786" y="677949"/>
                  <a:pt x="779694" y="680791"/>
                  <a:pt x="770313" y="681644"/>
                </a:cubicBezTo>
                <a:lnTo>
                  <a:pt x="709353" y="687186"/>
                </a:lnTo>
                <a:cubicBezTo>
                  <a:pt x="681664" y="689316"/>
                  <a:pt x="653867" y="690052"/>
                  <a:pt x="626225" y="692727"/>
                </a:cubicBezTo>
                <a:cubicBezTo>
                  <a:pt x="596577" y="695596"/>
                  <a:pt x="567043" y="699598"/>
                  <a:pt x="537556" y="703811"/>
                </a:cubicBezTo>
                <a:cubicBezTo>
                  <a:pt x="511694" y="707506"/>
                  <a:pt x="485315" y="708559"/>
                  <a:pt x="459971" y="714895"/>
                </a:cubicBezTo>
                <a:cubicBezTo>
                  <a:pt x="445193" y="718589"/>
                  <a:pt x="430573" y="722990"/>
                  <a:pt x="415636" y="725978"/>
                </a:cubicBezTo>
                <a:cubicBezTo>
                  <a:pt x="380458" y="733014"/>
                  <a:pt x="397065" y="729235"/>
                  <a:pt x="365760" y="737062"/>
                </a:cubicBezTo>
                <a:cubicBezTo>
                  <a:pt x="360218" y="740757"/>
                  <a:pt x="355092" y="745167"/>
                  <a:pt x="349135" y="748146"/>
                </a:cubicBezTo>
                <a:cubicBezTo>
                  <a:pt x="343910" y="750758"/>
                  <a:pt x="337616" y="750850"/>
                  <a:pt x="332509" y="753687"/>
                </a:cubicBezTo>
                <a:cubicBezTo>
                  <a:pt x="320864" y="760156"/>
                  <a:pt x="311896" y="771643"/>
                  <a:pt x="299258" y="775855"/>
                </a:cubicBezTo>
                <a:cubicBezTo>
                  <a:pt x="274795" y="784008"/>
                  <a:pt x="287858" y="778784"/>
                  <a:pt x="260465" y="792480"/>
                </a:cubicBezTo>
                <a:cubicBezTo>
                  <a:pt x="254923" y="798022"/>
                  <a:pt x="250361" y="804759"/>
                  <a:pt x="243840" y="809106"/>
                </a:cubicBezTo>
                <a:cubicBezTo>
                  <a:pt x="238980" y="812346"/>
                  <a:pt x="231776" y="810998"/>
                  <a:pt x="227215" y="814647"/>
                </a:cubicBezTo>
                <a:cubicBezTo>
                  <a:pt x="222014" y="818808"/>
                  <a:pt x="220841" y="826563"/>
                  <a:pt x="216131" y="831273"/>
                </a:cubicBezTo>
                <a:cubicBezTo>
                  <a:pt x="207928" y="839476"/>
                  <a:pt x="166139" y="866449"/>
                  <a:pt x="160713" y="870066"/>
                </a:cubicBezTo>
                <a:cubicBezTo>
                  <a:pt x="155171" y="873761"/>
                  <a:pt x="148797" y="876439"/>
                  <a:pt x="144087" y="881149"/>
                </a:cubicBezTo>
                <a:cubicBezTo>
                  <a:pt x="123331" y="901906"/>
                  <a:pt x="134897" y="895297"/>
                  <a:pt x="110836" y="903316"/>
                </a:cubicBezTo>
                <a:cubicBezTo>
                  <a:pt x="107142" y="908858"/>
                  <a:pt x="104463" y="915232"/>
                  <a:pt x="99753" y="919942"/>
                </a:cubicBezTo>
                <a:cubicBezTo>
                  <a:pt x="67731" y="951965"/>
                  <a:pt x="98280" y="906794"/>
                  <a:pt x="66502" y="947651"/>
                </a:cubicBezTo>
                <a:cubicBezTo>
                  <a:pt x="58324" y="958166"/>
                  <a:pt x="48548" y="968265"/>
                  <a:pt x="44335" y="980902"/>
                </a:cubicBezTo>
                <a:cubicBezTo>
                  <a:pt x="31145" y="1020472"/>
                  <a:pt x="39732" y="1004432"/>
                  <a:pt x="22167" y="1030778"/>
                </a:cubicBezTo>
                <a:lnTo>
                  <a:pt x="5542" y="1080655"/>
                </a:lnTo>
                <a:lnTo>
                  <a:pt x="0" y="1097280"/>
                </a:lnTo>
                <a:cubicBezTo>
                  <a:pt x="2143" y="1116567"/>
                  <a:pt x="3528" y="1160761"/>
                  <a:pt x="16625" y="1180407"/>
                </a:cubicBezTo>
                <a:cubicBezTo>
                  <a:pt x="29951" y="1200396"/>
                  <a:pt x="38184" y="1215101"/>
                  <a:pt x="60960" y="1230284"/>
                </a:cubicBezTo>
                <a:cubicBezTo>
                  <a:pt x="66502" y="1233978"/>
                  <a:pt x="72468" y="1237103"/>
                  <a:pt x="77585" y="1241367"/>
                </a:cubicBezTo>
                <a:cubicBezTo>
                  <a:pt x="83606" y="1246384"/>
                  <a:pt x="87360" y="1254187"/>
                  <a:pt x="94211" y="1257993"/>
                </a:cubicBezTo>
                <a:cubicBezTo>
                  <a:pt x="104424" y="1263667"/>
                  <a:pt x="116378" y="1265382"/>
                  <a:pt x="127462" y="1269076"/>
                </a:cubicBezTo>
                <a:lnTo>
                  <a:pt x="160713" y="1280160"/>
                </a:lnTo>
                <a:lnTo>
                  <a:pt x="205047" y="1285702"/>
                </a:lnTo>
                <a:cubicBezTo>
                  <a:pt x="216131" y="1289397"/>
                  <a:pt x="227214" y="1300481"/>
                  <a:pt x="238298" y="1296786"/>
                </a:cubicBezTo>
                <a:lnTo>
                  <a:pt x="271549" y="1285702"/>
                </a:lnTo>
                <a:lnTo>
                  <a:pt x="282633" y="1302327"/>
                </a:ln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1" name="Rounded Rectangle 30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28" name="Straight Arrow Connector 27"/>
          <p:cNvCxnSpPr/>
          <p:nvPr/>
        </p:nvCxnSpPr>
        <p:spPr bwMode="auto">
          <a:xfrm>
            <a:off x="274320" y="3730752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21227153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45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32" name="TextBox 31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41" name="TextBox 40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44" name="TextBox 43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5A5A5A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164592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7620000" y="256032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0" y="2560320"/>
                <a:ext cx="365760" cy="369332"/>
              </a:xfrm>
              <a:prstGeom prst="rect">
                <a:avLst/>
              </a:prstGeom>
              <a:blipFill>
                <a:blip r:embed="rId3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reeform 6"/>
          <p:cNvSpPr/>
          <p:nvPr/>
        </p:nvSpPr>
        <p:spPr bwMode="auto">
          <a:xfrm>
            <a:off x="6668056" y="3842266"/>
            <a:ext cx="1180544" cy="1302327"/>
          </a:xfrm>
          <a:custGeom>
            <a:avLst/>
            <a:gdLst>
              <a:gd name="connsiteX0" fmla="*/ 1147156 w 1180544"/>
              <a:gd name="connsiteY0" fmla="*/ 0 h 1302327"/>
              <a:gd name="connsiteX1" fmla="*/ 1180407 w 1180544"/>
              <a:gd name="connsiteY1" fmla="*/ 155171 h 1302327"/>
              <a:gd name="connsiteX2" fmla="*/ 1124989 w 1180544"/>
              <a:gd name="connsiteY2" fmla="*/ 537556 h 1302327"/>
              <a:gd name="connsiteX3" fmla="*/ 1119447 w 1180544"/>
              <a:gd name="connsiteY3" fmla="*/ 554182 h 1302327"/>
              <a:gd name="connsiteX4" fmla="*/ 1102822 w 1180544"/>
              <a:gd name="connsiteY4" fmla="*/ 570807 h 1302327"/>
              <a:gd name="connsiteX5" fmla="*/ 1064029 w 1180544"/>
              <a:gd name="connsiteY5" fmla="*/ 615142 h 1302327"/>
              <a:gd name="connsiteX6" fmla="*/ 1047404 w 1180544"/>
              <a:gd name="connsiteY6" fmla="*/ 626226 h 1302327"/>
              <a:gd name="connsiteX7" fmla="*/ 1014153 w 1180544"/>
              <a:gd name="connsiteY7" fmla="*/ 637309 h 1302327"/>
              <a:gd name="connsiteX8" fmla="*/ 997527 w 1180544"/>
              <a:gd name="connsiteY8" fmla="*/ 642851 h 1302327"/>
              <a:gd name="connsiteX9" fmla="*/ 886691 w 1180544"/>
              <a:gd name="connsiteY9" fmla="*/ 659476 h 1302327"/>
              <a:gd name="connsiteX10" fmla="*/ 798022 w 1180544"/>
              <a:gd name="connsiteY10" fmla="*/ 676102 h 1302327"/>
              <a:gd name="connsiteX11" fmla="*/ 770313 w 1180544"/>
              <a:gd name="connsiteY11" fmla="*/ 681644 h 1302327"/>
              <a:gd name="connsiteX12" fmla="*/ 709353 w 1180544"/>
              <a:gd name="connsiteY12" fmla="*/ 687186 h 1302327"/>
              <a:gd name="connsiteX13" fmla="*/ 626225 w 1180544"/>
              <a:gd name="connsiteY13" fmla="*/ 692727 h 1302327"/>
              <a:gd name="connsiteX14" fmla="*/ 537556 w 1180544"/>
              <a:gd name="connsiteY14" fmla="*/ 703811 h 1302327"/>
              <a:gd name="connsiteX15" fmla="*/ 459971 w 1180544"/>
              <a:gd name="connsiteY15" fmla="*/ 714895 h 1302327"/>
              <a:gd name="connsiteX16" fmla="*/ 415636 w 1180544"/>
              <a:gd name="connsiteY16" fmla="*/ 725978 h 1302327"/>
              <a:gd name="connsiteX17" fmla="*/ 365760 w 1180544"/>
              <a:gd name="connsiteY17" fmla="*/ 737062 h 1302327"/>
              <a:gd name="connsiteX18" fmla="*/ 349135 w 1180544"/>
              <a:gd name="connsiteY18" fmla="*/ 748146 h 1302327"/>
              <a:gd name="connsiteX19" fmla="*/ 332509 w 1180544"/>
              <a:gd name="connsiteY19" fmla="*/ 753687 h 1302327"/>
              <a:gd name="connsiteX20" fmla="*/ 299258 w 1180544"/>
              <a:gd name="connsiteY20" fmla="*/ 775855 h 1302327"/>
              <a:gd name="connsiteX21" fmla="*/ 260465 w 1180544"/>
              <a:gd name="connsiteY21" fmla="*/ 792480 h 1302327"/>
              <a:gd name="connsiteX22" fmla="*/ 243840 w 1180544"/>
              <a:gd name="connsiteY22" fmla="*/ 809106 h 1302327"/>
              <a:gd name="connsiteX23" fmla="*/ 227215 w 1180544"/>
              <a:gd name="connsiteY23" fmla="*/ 814647 h 1302327"/>
              <a:gd name="connsiteX24" fmla="*/ 216131 w 1180544"/>
              <a:gd name="connsiteY24" fmla="*/ 831273 h 1302327"/>
              <a:gd name="connsiteX25" fmla="*/ 160713 w 1180544"/>
              <a:gd name="connsiteY25" fmla="*/ 870066 h 1302327"/>
              <a:gd name="connsiteX26" fmla="*/ 144087 w 1180544"/>
              <a:gd name="connsiteY26" fmla="*/ 881149 h 1302327"/>
              <a:gd name="connsiteX27" fmla="*/ 110836 w 1180544"/>
              <a:gd name="connsiteY27" fmla="*/ 903316 h 1302327"/>
              <a:gd name="connsiteX28" fmla="*/ 99753 w 1180544"/>
              <a:gd name="connsiteY28" fmla="*/ 919942 h 1302327"/>
              <a:gd name="connsiteX29" fmla="*/ 66502 w 1180544"/>
              <a:gd name="connsiteY29" fmla="*/ 947651 h 1302327"/>
              <a:gd name="connsiteX30" fmla="*/ 44335 w 1180544"/>
              <a:gd name="connsiteY30" fmla="*/ 980902 h 1302327"/>
              <a:gd name="connsiteX31" fmla="*/ 22167 w 1180544"/>
              <a:gd name="connsiteY31" fmla="*/ 1030778 h 1302327"/>
              <a:gd name="connsiteX32" fmla="*/ 5542 w 1180544"/>
              <a:gd name="connsiteY32" fmla="*/ 1080655 h 1302327"/>
              <a:gd name="connsiteX33" fmla="*/ 0 w 1180544"/>
              <a:gd name="connsiteY33" fmla="*/ 1097280 h 1302327"/>
              <a:gd name="connsiteX34" fmla="*/ 16625 w 1180544"/>
              <a:gd name="connsiteY34" fmla="*/ 1180407 h 1302327"/>
              <a:gd name="connsiteX35" fmla="*/ 60960 w 1180544"/>
              <a:gd name="connsiteY35" fmla="*/ 1230284 h 1302327"/>
              <a:gd name="connsiteX36" fmla="*/ 77585 w 1180544"/>
              <a:gd name="connsiteY36" fmla="*/ 1241367 h 1302327"/>
              <a:gd name="connsiteX37" fmla="*/ 94211 w 1180544"/>
              <a:gd name="connsiteY37" fmla="*/ 1257993 h 1302327"/>
              <a:gd name="connsiteX38" fmla="*/ 127462 w 1180544"/>
              <a:gd name="connsiteY38" fmla="*/ 1269076 h 1302327"/>
              <a:gd name="connsiteX39" fmla="*/ 160713 w 1180544"/>
              <a:gd name="connsiteY39" fmla="*/ 1280160 h 1302327"/>
              <a:gd name="connsiteX40" fmla="*/ 205047 w 1180544"/>
              <a:gd name="connsiteY40" fmla="*/ 1285702 h 1302327"/>
              <a:gd name="connsiteX41" fmla="*/ 238298 w 1180544"/>
              <a:gd name="connsiteY41" fmla="*/ 1296786 h 1302327"/>
              <a:gd name="connsiteX42" fmla="*/ 271549 w 1180544"/>
              <a:gd name="connsiteY42" fmla="*/ 1285702 h 1302327"/>
              <a:gd name="connsiteX43" fmla="*/ 282633 w 1180544"/>
              <a:gd name="connsiteY43" fmla="*/ 1302327 h 1302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180544" h="1302327">
                <a:moveTo>
                  <a:pt x="1147156" y="0"/>
                </a:moveTo>
                <a:cubicBezTo>
                  <a:pt x="1158240" y="51724"/>
                  <a:pt x="1182586" y="102318"/>
                  <a:pt x="1180407" y="155171"/>
                </a:cubicBezTo>
                <a:cubicBezTo>
                  <a:pt x="1175101" y="283855"/>
                  <a:pt x="1144440" y="410240"/>
                  <a:pt x="1124989" y="537556"/>
                </a:cubicBezTo>
                <a:cubicBezTo>
                  <a:pt x="1124107" y="543331"/>
                  <a:pt x="1122687" y="549321"/>
                  <a:pt x="1119447" y="554182"/>
                </a:cubicBezTo>
                <a:cubicBezTo>
                  <a:pt x="1115100" y="560703"/>
                  <a:pt x="1107983" y="564909"/>
                  <a:pt x="1102822" y="570807"/>
                </a:cubicBezTo>
                <a:cubicBezTo>
                  <a:pt x="1086696" y="589237"/>
                  <a:pt x="1081772" y="600356"/>
                  <a:pt x="1064029" y="615142"/>
                </a:cubicBezTo>
                <a:cubicBezTo>
                  <a:pt x="1058912" y="619406"/>
                  <a:pt x="1053490" y="623521"/>
                  <a:pt x="1047404" y="626226"/>
                </a:cubicBezTo>
                <a:cubicBezTo>
                  <a:pt x="1036728" y="630971"/>
                  <a:pt x="1025237" y="633615"/>
                  <a:pt x="1014153" y="637309"/>
                </a:cubicBezTo>
                <a:cubicBezTo>
                  <a:pt x="1008611" y="639156"/>
                  <a:pt x="1003289" y="641891"/>
                  <a:pt x="997527" y="642851"/>
                </a:cubicBezTo>
                <a:cubicBezTo>
                  <a:pt x="840922" y="668953"/>
                  <a:pt x="1003301" y="642818"/>
                  <a:pt x="886691" y="659476"/>
                </a:cubicBezTo>
                <a:cubicBezTo>
                  <a:pt x="856461" y="663794"/>
                  <a:pt x="828240" y="670058"/>
                  <a:pt x="798022" y="676102"/>
                </a:cubicBezTo>
                <a:cubicBezTo>
                  <a:pt x="788786" y="677949"/>
                  <a:pt x="779694" y="680791"/>
                  <a:pt x="770313" y="681644"/>
                </a:cubicBezTo>
                <a:lnTo>
                  <a:pt x="709353" y="687186"/>
                </a:lnTo>
                <a:cubicBezTo>
                  <a:pt x="681664" y="689316"/>
                  <a:pt x="653867" y="690052"/>
                  <a:pt x="626225" y="692727"/>
                </a:cubicBezTo>
                <a:cubicBezTo>
                  <a:pt x="596577" y="695596"/>
                  <a:pt x="567043" y="699598"/>
                  <a:pt x="537556" y="703811"/>
                </a:cubicBezTo>
                <a:cubicBezTo>
                  <a:pt x="511694" y="707506"/>
                  <a:pt x="485315" y="708559"/>
                  <a:pt x="459971" y="714895"/>
                </a:cubicBezTo>
                <a:cubicBezTo>
                  <a:pt x="445193" y="718589"/>
                  <a:pt x="430573" y="722990"/>
                  <a:pt x="415636" y="725978"/>
                </a:cubicBezTo>
                <a:cubicBezTo>
                  <a:pt x="380458" y="733014"/>
                  <a:pt x="397065" y="729235"/>
                  <a:pt x="365760" y="737062"/>
                </a:cubicBezTo>
                <a:cubicBezTo>
                  <a:pt x="360218" y="740757"/>
                  <a:pt x="355092" y="745167"/>
                  <a:pt x="349135" y="748146"/>
                </a:cubicBezTo>
                <a:cubicBezTo>
                  <a:pt x="343910" y="750758"/>
                  <a:pt x="337616" y="750850"/>
                  <a:pt x="332509" y="753687"/>
                </a:cubicBezTo>
                <a:cubicBezTo>
                  <a:pt x="320864" y="760156"/>
                  <a:pt x="311896" y="771643"/>
                  <a:pt x="299258" y="775855"/>
                </a:cubicBezTo>
                <a:cubicBezTo>
                  <a:pt x="274795" y="784008"/>
                  <a:pt x="287858" y="778784"/>
                  <a:pt x="260465" y="792480"/>
                </a:cubicBezTo>
                <a:cubicBezTo>
                  <a:pt x="254923" y="798022"/>
                  <a:pt x="250361" y="804759"/>
                  <a:pt x="243840" y="809106"/>
                </a:cubicBezTo>
                <a:cubicBezTo>
                  <a:pt x="238980" y="812346"/>
                  <a:pt x="231776" y="810998"/>
                  <a:pt x="227215" y="814647"/>
                </a:cubicBezTo>
                <a:cubicBezTo>
                  <a:pt x="222014" y="818808"/>
                  <a:pt x="220841" y="826563"/>
                  <a:pt x="216131" y="831273"/>
                </a:cubicBezTo>
                <a:cubicBezTo>
                  <a:pt x="207928" y="839476"/>
                  <a:pt x="166139" y="866449"/>
                  <a:pt x="160713" y="870066"/>
                </a:cubicBezTo>
                <a:cubicBezTo>
                  <a:pt x="155171" y="873761"/>
                  <a:pt x="148797" y="876439"/>
                  <a:pt x="144087" y="881149"/>
                </a:cubicBezTo>
                <a:cubicBezTo>
                  <a:pt x="123331" y="901906"/>
                  <a:pt x="134897" y="895297"/>
                  <a:pt x="110836" y="903316"/>
                </a:cubicBezTo>
                <a:cubicBezTo>
                  <a:pt x="107142" y="908858"/>
                  <a:pt x="104463" y="915232"/>
                  <a:pt x="99753" y="919942"/>
                </a:cubicBezTo>
                <a:cubicBezTo>
                  <a:pt x="67731" y="951965"/>
                  <a:pt x="98280" y="906794"/>
                  <a:pt x="66502" y="947651"/>
                </a:cubicBezTo>
                <a:cubicBezTo>
                  <a:pt x="58324" y="958166"/>
                  <a:pt x="48548" y="968265"/>
                  <a:pt x="44335" y="980902"/>
                </a:cubicBezTo>
                <a:cubicBezTo>
                  <a:pt x="31145" y="1020472"/>
                  <a:pt x="39732" y="1004432"/>
                  <a:pt x="22167" y="1030778"/>
                </a:cubicBezTo>
                <a:lnTo>
                  <a:pt x="5542" y="1080655"/>
                </a:lnTo>
                <a:lnTo>
                  <a:pt x="0" y="1097280"/>
                </a:lnTo>
                <a:cubicBezTo>
                  <a:pt x="2143" y="1116567"/>
                  <a:pt x="3528" y="1160761"/>
                  <a:pt x="16625" y="1180407"/>
                </a:cubicBezTo>
                <a:cubicBezTo>
                  <a:pt x="29951" y="1200396"/>
                  <a:pt x="38184" y="1215101"/>
                  <a:pt x="60960" y="1230284"/>
                </a:cubicBezTo>
                <a:cubicBezTo>
                  <a:pt x="66502" y="1233978"/>
                  <a:pt x="72468" y="1237103"/>
                  <a:pt x="77585" y="1241367"/>
                </a:cubicBezTo>
                <a:cubicBezTo>
                  <a:pt x="83606" y="1246384"/>
                  <a:pt x="87360" y="1254187"/>
                  <a:pt x="94211" y="1257993"/>
                </a:cubicBezTo>
                <a:cubicBezTo>
                  <a:pt x="104424" y="1263667"/>
                  <a:pt x="116378" y="1265382"/>
                  <a:pt x="127462" y="1269076"/>
                </a:cubicBezTo>
                <a:lnTo>
                  <a:pt x="160713" y="1280160"/>
                </a:lnTo>
                <a:lnTo>
                  <a:pt x="205047" y="1285702"/>
                </a:lnTo>
                <a:cubicBezTo>
                  <a:pt x="216131" y="1289397"/>
                  <a:pt x="227214" y="1300481"/>
                  <a:pt x="238298" y="1296786"/>
                </a:cubicBezTo>
                <a:lnTo>
                  <a:pt x="271549" y="1285702"/>
                </a:lnTo>
                <a:lnTo>
                  <a:pt x="282633" y="1302327"/>
                </a:ln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rgbClr val="FF0000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blipFill>
                <a:blip r:embed="rId4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Rounded Rectangle 33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28" name="Straight Arrow Connector 27"/>
          <p:cNvCxnSpPr/>
          <p:nvPr/>
        </p:nvCxnSpPr>
        <p:spPr bwMode="auto">
          <a:xfrm>
            <a:off x="274320" y="3977640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90598115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46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6" name="Group 55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57" name="TextBox 5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60" name="TextBox 59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63" name="TextBox 6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65" name="Freeform 64"/>
          <p:cNvSpPr/>
          <p:nvPr/>
        </p:nvSpPr>
        <p:spPr bwMode="auto">
          <a:xfrm>
            <a:off x="6668056" y="3842266"/>
            <a:ext cx="1180544" cy="1302327"/>
          </a:xfrm>
          <a:custGeom>
            <a:avLst/>
            <a:gdLst>
              <a:gd name="connsiteX0" fmla="*/ 1147156 w 1180544"/>
              <a:gd name="connsiteY0" fmla="*/ 0 h 1302327"/>
              <a:gd name="connsiteX1" fmla="*/ 1180407 w 1180544"/>
              <a:gd name="connsiteY1" fmla="*/ 155171 h 1302327"/>
              <a:gd name="connsiteX2" fmla="*/ 1124989 w 1180544"/>
              <a:gd name="connsiteY2" fmla="*/ 537556 h 1302327"/>
              <a:gd name="connsiteX3" fmla="*/ 1119447 w 1180544"/>
              <a:gd name="connsiteY3" fmla="*/ 554182 h 1302327"/>
              <a:gd name="connsiteX4" fmla="*/ 1102822 w 1180544"/>
              <a:gd name="connsiteY4" fmla="*/ 570807 h 1302327"/>
              <a:gd name="connsiteX5" fmla="*/ 1064029 w 1180544"/>
              <a:gd name="connsiteY5" fmla="*/ 615142 h 1302327"/>
              <a:gd name="connsiteX6" fmla="*/ 1047404 w 1180544"/>
              <a:gd name="connsiteY6" fmla="*/ 626226 h 1302327"/>
              <a:gd name="connsiteX7" fmla="*/ 1014153 w 1180544"/>
              <a:gd name="connsiteY7" fmla="*/ 637309 h 1302327"/>
              <a:gd name="connsiteX8" fmla="*/ 997527 w 1180544"/>
              <a:gd name="connsiteY8" fmla="*/ 642851 h 1302327"/>
              <a:gd name="connsiteX9" fmla="*/ 886691 w 1180544"/>
              <a:gd name="connsiteY9" fmla="*/ 659476 h 1302327"/>
              <a:gd name="connsiteX10" fmla="*/ 798022 w 1180544"/>
              <a:gd name="connsiteY10" fmla="*/ 676102 h 1302327"/>
              <a:gd name="connsiteX11" fmla="*/ 770313 w 1180544"/>
              <a:gd name="connsiteY11" fmla="*/ 681644 h 1302327"/>
              <a:gd name="connsiteX12" fmla="*/ 709353 w 1180544"/>
              <a:gd name="connsiteY12" fmla="*/ 687186 h 1302327"/>
              <a:gd name="connsiteX13" fmla="*/ 626225 w 1180544"/>
              <a:gd name="connsiteY13" fmla="*/ 692727 h 1302327"/>
              <a:gd name="connsiteX14" fmla="*/ 537556 w 1180544"/>
              <a:gd name="connsiteY14" fmla="*/ 703811 h 1302327"/>
              <a:gd name="connsiteX15" fmla="*/ 459971 w 1180544"/>
              <a:gd name="connsiteY15" fmla="*/ 714895 h 1302327"/>
              <a:gd name="connsiteX16" fmla="*/ 415636 w 1180544"/>
              <a:gd name="connsiteY16" fmla="*/ 725978 h 1302327"/>
              <a:gd name="connsiteX17" fmla="*/ 365760 w 1180544"/>
              <a:gd name="connsiteY17" fmla="*/ 737062 h 1302327"/>
              <a:gd name="connsiteX18" fmla="*/ 349135 w 1180544"/>
              <a:gd name="connsiteY18" fmla="*/ 748146 h 1302327"/>
              <a:gd name="connsiteX19" fmla="*/ 332509 w 1180544"/>
              <a:gd name="connsiteY19" fmla="*/ 753687 h 1302327"/>
              <a:gd name="connsiteX20" fmla="*/ 299258 w 1180544"/>
              <a:gd name="connsiteY20" fmla="*/ 775855 h 1302327"/>
              <a:gd name="connsiteX21" fmla="*/ 260465 w 1180544"/>
              <a:gd name="connsiteY21" fmla="*/ 792480 h 1302327"/>
              <a:gd name="connsiteX22" fmla="*/ 243840 w 1180544"/>
              <a:gd name="connsiteY22" fmla="*/ 809106 h 1302327"/>
              <a:gd name="connsiteX23" fmla="*/ 227215 w 1180544"/>
              <a:gd name="connsiteY23" fmla="*/ 814647 h 1302327"/>
              <a:gd name="connsiteX24" fmla="*/ 216131 w 1180544"/>
              <a:gd name="connsiteY24" fmla="*/ 831273 h 1302327"/>
              <a:gd name="connsiteX25" fmla="*/ 160713 w 1180544"/>
              <a:gd name="connsiteY25" fmla="*/ 870066 h 1302327"/>
              <a:gd name="connsiteX26" fmla="*/ 144087 w 1180544"/>
              <a:gd name="connsiteY26" fmla="*/ 881149 h 1302327"/>
              <a:gd name="connsiteX27" fmla="*/ 110836 w 1180544"/>
              <a:gd name="connsiteY27" fmla="*/ 903316 h 1302327"/>
              <a:gd name="connsiteX28" fmla="*/ 99753 w 1180544"/>
              <a:gd name="connsiteY28" fmla="*/ 919942 h 1302327"/>
              <a:gd name="connsiteX29" fmla="*/ 66502 w 1180544"/>
              <a:gd name="connsiteY29" fmla="*/ 947651 h 1302327"/>
              <a:gd name="connsiteX30" fmla="*/ 44335 w 1180544"/>
              <a:gd name="connsiteY30" fmla="*/ 980902 h 1302327"/>
              <a:gd name="connsiteX31" fmla="*/ 22167 w 1180544"/>
              <a:gd name="connsiteY31" fmla="*/ 1030778 h 1302327"/>
              <a:gd name="connsiteX32" fmla="*/ 5542 w 1180544"/>
              <a:gd name="connsiteY32" fmla="*/ 1080655 h 1302327"/>
              <a:gd name="connsiteX33" fmla="*/ 0 w 1180544"/>
              <a:gd name="connsiteY33" fmla="*/ 1097280 h 1302327"/>
              <a:gd name="connsiteX34" fmla="*/ 16625 w 1180544"/>
              <a:gd name="connsiteY34" fmla="*/ 1180407 h 1302327"/>
              <a:gd name="connsiteX35" fmla="*/ 60960 w 1180544"/>
              <a:gd name="connsiteY35" fmla="*/ 1230284 h 1302327"/>
              <a:gd name="connsiteX36" fmla="*/ 77585 w 1180544"/>
              <a:gd name="connsiteY36" fmla="*/ 1241367 h 1302327"/>
              <a:gd name="connsiteX37" fmla="*/ 94211 w 1180544"/>
              <a:gd name="connsiteY37" fmla="*/ 1257993 h 1302327"/>
              <a:gd name="connsiteX38" fmla="*/ 127462 w 1180544"/>
              <a:gd name="connsiteY38" fmla="*/ 1269076 h 1302327"/>
              <a:gd name="connsiteX39" fmla="*/ 160713 w 1180544"/>
              <a:gd name="connsiteY39" fmla="*/ 1280160 h 1302327"/>
              <a:gd name="connsiteX40" fmla="*/ 205047 w 1180544"/>
              <a:gd name="connsiteY40" fmla="*/ 1285702 h 1302327"/>
              <a:gd name="connsiteX41" fmla="*/ 238298 w 1180544"/>
              <a:gd name="connsiteY41" fmla="*/ 1296786 h 1302327"/>
              <a:gd name="connsiteX42" fmla="*/ 271549 w 1180544"/>
              <a:gd name="connsiteY42" fmla="*/ 1285702 h 1302327"/>
              <a:gd name="connsiteX43" fmla="*/ 282633 w 1180544"/>
              <a:gd name="connsiteY43" fmla="*/ 1302327 h 1302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180544" h="1302327">
                <a:moveTo>
                  <a:pt x="1147156" y="0"/>
                </a:moveTo>
                <a:cubicBezTo>
                  <a:pt x="1158240" y="51724"/>
                  <a:pt x="1182586" y="102318"/>
                  <a:pt x="1180407" y="155171"/>
                </a:cubicBezTo>
                <a:cubicBezTo>
                  <a:pt x="1175101" y="283855"/>
                  <a:pt x="1144440" y="410240"/>
                  <a:pt x="1124989" y="537556"/>
                </a:cubicBezTo>
                <a:cubicBezTo>
                  <a:pt x="1124107" y="543331"/>
                  <a:pt x="1122687" y="549321"/>
                  <a:pt x="1119447" y="554182"/>
                </a:cubicBezTo>
                <a:cubicBezTo>
                  <a:pt x="1115100" y="560703"/>
                  <a:pt x="1107983" y="564909"/>
                  <a:pt x="1102822" y="570807"/>
                </a:cubicBezTo>
                <a:cubicBezTo>
                  <a:pt x="1086696" y="589237"/>
                  <a:pt x="1081772" y="600356"/>
                  <a:pt x="1064029" y="615142"/>
                </a:cubicBezTo>
                <a:cubicBezTo>
                  <a:pt x="1058912" y="619406"/>
                  <a:pt x="1053490" y="623521"/>
                  <a:pt x="1047404" y="626226"/>
                </a:cubicBezTo>
                <a:cubicBezTo>
                  <a:pt x="1036728" y="630971"/>
                  <a:pt x="1025237" y="633615"/>
                  <a:pt x="1014153" y="637309"/>
                </a:cubicBezTo>
                <a:cubicBezTo>
                  <a:pt x="1008611" y="639156"/>
                  <a:pt x="1003289" y="641891"/>
                  <a:pt x="997527" y="642851"/>
                </a:cubicBezTo>
                <a:cubicBezTo>
                  <a:pt x="840922" y="668953"/>
                  <a:pt x="1003301" y="642818"/>
                  <a:pt x="886691" y="659476"/>
                </a:cubicBezTo>
                <a:cubicBezTo>
                  <a:pt x="856461" y="663794"/>
                  <a:pt x="828240" y="670058"/>
                  <a:pt x="798022" y="676102"/>
                </a:cubicBezTo>
                <a:cubicBezTo>
                  <a:pt x="788786" y="677949"/>
                  <a:pt x="779694" y="680791"/>
                  <a:pt x="770313" y="681644"/>
                </a:cubicBezTo>
                <a:lnTo>
                  <a:pt x="709353" y="687186"/>
                </a:lnTo>
                <a:cubicBezTo>
                  <a:pt x="681664" y="689316"/>
                  <a:pt x="653867" y="690052"/>
                  <a:pt x="626225" y="692727"/>
                </a:cubicBezTo>
                <a:cubicBezTo>
                  <a:pt x="596577" y="695596"/>
                  <a:pt x="567043" y="699598"/>
                  <a:pt x="537556" y="703811"/>
                </a:cubicBezTo>
                <a:cubicBezTo>
                  <a:pt x="511694" y="707506"/>
                  <a:pt x="485315" y="708559"/>
                  <a:pt x="459971" y="714895"/>
                </a:cubicBezTo>
                <a:cubicBezTo>
                  <a:pt x="445193" y="718589"/>
                  <a:pt x="430573" y="722990"/>
                  <a:pt x="415636" y="725978"/>
                </a:cubicBezTo>
                <a:cubicBezTo>
                  <a:pt x="380458" y="733014"/>
                  <a:pt x="397065" y="729235"/>
                  <a:pt x="365760" y="737062"/>
                </a:cubicBezTo>
                <a:cubicBezTo>
                  <a:pt x="360218" y="740757"/>
                  <a:pt x="355092" y="745167"/>
                  <a:pt x="349135" y="748146"/>
                </a:cubicBezTo>
                <a:cubicBezTo>
                  <a:pt x="343910" y="750758"/>
                  <a:pt x="337616" y="750850"/>
                  <a:pt x="332509" y="753687"/>
                </a:cubicBezTo>
                <a:cubicBezTo>
                  <a:pt x="320864" y="760156"/>
                  <a:pt x="311896" y="771643"/>
                  <a:pt x="299258" y="775855"/>
                </a:cubicBezTo>
                <a:cubicBezTo>
                  <a:pt x="274795" y="784008"/>
                  <a:pt x="287858" y="778784"/>
                  <a:pt x="260465" y="792480"/>
                </a:cubicBezTo>
                <a:cubicBezTo>
                  <a:pt x="254923" y="798022"/>
                  <a:pt x="250361" y="804759"/>
                  <a:pt x="243840" y="809106"/>
                </a:cubicBezTo>
                <a:cubicBezTo>
                  <a:pt x="238980" y="812346"/>
                  <a:pt x="231776" y="810998"/>
                  <a:pt x="227215" y="814647"/>
                </a:cubicBezTo>
                <a:cubicBezTo>
                  <a:pt x="222014" y="818808"/>
                  <a:pt x="220841" y="826563"/>
                  <a:pt x="216131" y="831273"/>
                </a:cubicBezTo>
                <a:cubicBezTo>
                  <a:pt x="207928" y="839476"/>
                  <a:pt x="166139" y="866449"/>
                  <a:pt x="160713" y="870066"/>
                </a:cubicBezTo>
                <a:cubicBezTo>
                  <a:pt x="155171" y="873761"/>
                  <a:pt x="148797" y="876439"/>
                  <a:pt x="144087" y="881149"/>
                </a:cubicBezTo>
                <a:cubicBezTo>
                  <a:pt x="123331" y="901906"/>
                  <a:pt x="134897" y="895297"/>
                  <a:pt x="110836" y="903316"/>
                </a:cubicBezTo>
                <a:cubicBezTo>
                  <a:pt x="107142" y="908858"/>
                  <a:pt x="104463" y="915232"/>
                  <a:pt x="99753" y="919942"/>
                </a:cubicBezTo>
                <a:cubicBezTo>
                  <a:pt x="67731" y="951965"/>
                  <a:pt x="98280" y="906794"/>
                  <a:pt x="66502" y="947651"/>
                </a:cubicBezTo>
                <a:cubicBezTo>
                  <a:pt x="58324" y="958166"/>
                  <a:pt x="48548" y="968265"/>
                  <a:pt x="44335" y="980902"/>
                </a:cubicBezTo>
                <a:cubicBezTo>
                  <a:pt x="31145" y="1020472"/>
                  <a:pt x="39732" y="1004432"/>
                  <a:pt x="22167" y="1030778"/>
                </a:cubicBezTo>
                <a:lnTo>
                  <a:pt x="5542" y="1080655"/>
                </a:lnTo>
                <a:lnTo>
                  <a:pt x="0" y="1097280"/>
                </a:lnTo>
                <a:cubicBezTo>
                  <a:pt x="2143" y="1116567"/>
                  <a:pt x="3528" y="1160761"/>
                  <a:pt x="16625" y="1180407"/>
                </a:cubicBezTo>
                <a:cubicBezTo>
                  <a:pt x="29951" y="1200396"/>
                  <a:pt x="38184" y="1215101"/>
                  <a:pt x="60960" y="1230284"/>
                </a:cubicBezTo>
                <a:cubicBezTo>
                  <a:pt x="66502" y="1233978"/>
                  <a:pt x="72468" y="1237103"/>
                  <a:pt x="77585" y="1241367"/>
                </a:cubicBezTo>
                <a:cubicBezTo>
                  <a:pt x="83606" y="1246384"/>
                  <a:pt x="87360" y="1254187"/>
                  <a:pt x="94211" y="1257993"/>
                </a:cubicBezTo>
                <a:cubicBezTo>
                  <a:pt x="104424" y="1263667"/>
                  <a:pt x="116378" y="1265382"/>
                  <a:pt x="127462" y="1269076"/>
                </a:cubicBezTo>
                <a:lnTo>
                  <a:pt x="160713" y="1280160"/>
                </a:lnTo>
                <a:lnTo>
                  <a:pt x="205047" y="1285702"/>
                </a:lnTo>
                <a:cubicBezTo>
                  <a:pt x="216131" y="1289397"/>
                  <a:pt x="227214" y="1300481"/>
                  <a:pt x="238298" y="1296786"/>
                </a:cubicBezTo>
                <a:lnTo>
                  <a:pt x="271549" y="1285702"/>
                </a:lnTo>
                <a:lnTo>
                  <a:pt x="282633" y="1302327"/>
                </a:ln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" name="Freeform 7"/>
          <p:cNvSpPr/>
          <p:nvPr/>
        </p:nvSpPr>
        <p:spPr bwMode="auto">
          <a:xfrm>
            <a:off x="6665976" y="1817716"/>
            <a:ext cx="2250466" cy="3236422"/>
          </a:xfrm>
          <a:custGeom>
            <a:avLst/>
            <a:gdLst>
              <a:gd name="connsiteX0" fmla="*/ 1147156 w 2250466"/>
              <a:gd name="connsiteY0" fmla="*/ 5542 h 3236422"/>
              <a:gd name="connsiteX1" fmla="*/ 1313411 w 2250466"/>
              <a:gd name="connsiteY1" fmla="*/ 0 h 3236422"/>
              <a:gd name="connsiteX2" fmla="*/ 1972887 w 2250466"/>
              <a:gd name="connsiteY2" fmla="*/ 5542 h 3236422"/>
              <a:gd name="connsiteX3" fmla="*/ 1989512 w 2250466"/>
              <a:gd name="connsiteY3" fmla="*/ 16626 h 3236422"/>
              <a:gd name="connsiteX4" fmla="*/ 2033847 w 2250466"/>
              <a:gd name="connsiteY4" fmla="*/ 44335 h 3236422"/>
              <a:gd name="connsiteX5" fmla="*/ 2050472 w 2250466"/>
              <a:gd name="connsiteY5" fmla="*/ 60960 h 3236422"/>
              <a:gd name="connsiteX6" fmla="*/ 2094807 w 2250466"/>
              <a:gd name="connsiteY6" fmla="*/ 83128 h 3236422"/>
              <a:gd name="connsiteX7" fmla="*/ 2128058 w 2250466"/>
              <a:gd name="connsiteY7" fmla="*/ 116379 h 3236422"/>
              <a:gd name="connsiteX8" fmla="*/ 2139142 w 2250466"/>
              <a:gd name="connsiteY8" fmla="*/ 138546 h 3236422"/>
              <a:gd name="connsiteX9" fmla="*/ 2150225 w 2250466"/>
              <a:gd name="connsiteY9" fmla="*/ 155171 h 3236422"/>
              <a:gd name="connsiteX10" fmla="*/ 2155767 w 2250466"/>
              <a:gd name="connsiteY10" fmla="*/ 171797 h 3236422"/>
              <a:gd name="connsiteX11" fmla="*/ 2211185 w 2250466"/>
              <a:gd name="connsiteY11" fmla="*/ 282633 h 3236422"/>
              <a:gd name="connsiteX12" fmla="*/ 2233352 w 2250466"/>
              <a:gd name="connsiteY12" fmla="*/ 393469 h 3236422"/>
              <a:gd name="connsiteX13" fmla="*/ 2238894 w 2250466"/>
              <a:gd name="connsiteY13" fmla="*/ 437804 h 3236422"/>
              <a:gd name="connsiteX14" fmla="*/ 2244436 w 2250466"/>
              <a:gd name="connsiteY14" fmla="*/ 520931 h 3236422"/>
              <a:gd name="connsiteX15" fmla="*/ 2244436 w 2250466"/>
              <a:gd name="connsiteY15" fmla="*/ 1141615 h 3236422"/>
              <a:gd name="connsiteX16" fmla="*/ 2238894 w 2250466"/>
              <a:gd name="connsiteY16" fmla="*/ 1695797 h 3236422"/>
              <a:gd name="connsiteX17" fmla="*/ 2227811 w 2250466"/>
              <a:gd name="connsiteY17" fmla="*/ 1934095 h 3236422"/>
              <a:gd name="connsiteX18" fmla="*/ 2222269 w 2250466"/>
              <a:gd name="connsiteY18" fmla="*/ 1967346 h 3236422"/>
              <a:gd name="connsiteX19" fmla="*/ 2211185 w 2250466"/>
              <a:gd name="connsiteY19" fmla="*/ 2039389 h 3236422"/>
              <a:gd name="connsiteX20" fmla="*/ 2200102 w 2250466"/>
              <a:gd name="connsiteY20" fmla="*/ 2116975 h 3236422"/>
              <a:gd name="connsiteX21" fmla="*/ 2189018 w 2250466"/>
              <a:gd name="connsiteY21" fmla="*/ 2161309 h 3236422"/>
              <a:gd name="connsiteX22" fmla="*/ 2183476 w 2250466"/>
              <a:gd name="connsiteY22" fmla="*/ 2183477 h 3236422"/>
              <a:gd name="connsiteX23" fmla="*/ 2177934 w 2250466"/>
              <a:gd name="connsiteY23" fmla="*/ 2211186 h 3236422"/>
              <a:gd name="connsiteX24" fmla="*/ 2172392 w 2250466"/>
              <a:gd name="connsiteY24" fmla="*/ 2244437 h 3236422"/>
              <a:gd name="connsiteX25" fmla="*/ 2166851 w 2250466"/>
              <a:gd name="connsiteY25" fmla="*/ 2266604 h 3236422"/>
              <a:gd name="connsiteX26" fmla="*/ 2161309 w 2250466"/>
              <a:gd name="connsiteY26" fmla="*/ 2294313 h 3236422"/>
              <a:gd name="connsiteX27" fmla="*/ 2155767 w 2250466"/>
              <a:gd name="connsiteY27" fmla="*/ 2316480 h 3236422"/>
              <a:gd name="connsiteX28" fmla="*/ 2144683 w 2250466"/>
              <a:gd name="connsiteY28" fmla="*/ 2360815 h 3236422"/>
              <a:gd name="connsiteX29" fmla="*/ 2139142 w 2250466"/>
              <a:gd name="connsiteY29" fmla="*/ 2382982 h 3236422"/>
              <a:gd name="connsiteX30" fmla="*/ 2094807 w 2250466"/>
              <a:gd name="connsiteY30" fmla="*/ 2460568 h 3236422"/>
              <a:gd name="connsiteX31" fmla="*/ 2061556 w 2250466"/>
              <a:gd name="connsiteY31" fmla="*/ 2510444 h 3236422"/>
              <a:gd name="connsiteX32" fmla="*/ 2028305 w 2250466"/>
              <a:gd name="connsiteY32" fmla="*/ 2543695 h 3236422"/>
              <a:gd name="connsiteX33" fmla="*/ 1956262 w 2250466"/>
              <a:gd name="connsiteY33" fmla="*/ 2610197 h 3236422"/>
              <a:gd name="connsiteX34" fmla="*/ 1917469 w 2250466"/>
              <a:gd name="connsiteY34" fmla="*/ 2621280 h 3236422"/>
              <a:gd name="connsiteX35" fmla="*/ 1845425 w 2250466"/>
              <a:gd name="connsiteY35" fmla="*/ 2637906 h 3236422"/>
              <a:gd name="connsiteX36" fmla="*/ 1812174 w 2250466"/>
              <a:gd name="connsiteY36" fmla="*/ 2643448 h 3236422"/>
              <a:gd name="connsiteX37" fmla="*/ 1729047 w 2250466"/>
              <a:gd name="connsiteY37" fmla="*/ 2648989 h 3236422"/>
              <a:gd name="connsiteX38" fmla="*/ 1668087 w 2250466"/>
              <a:gd name="connsiteY38" fmla="*/ 2654531 h 3236422"/>
              <a:gd name="connsiteX39" fmla="*/ 1457498 w 2250466"/>
              <a:gd name="connsiteY39" fmla="*/ 2648989 h 3236422"/>
              <a:gd name="connsiteX40" fmla="*/ 1357745 w 2250466"/>
              <a:gd name="connsiteY40" fmla="*/ 2637906 h 3236422"/>
              <a:gd name="connsiteX41" fmla="*/ 1313411 w 2250466"/>
              <a:gd name="connsiteY41" fmla="*/ 2632364 h 3236422"/>
              <a:gd name="connsiteX42" fmla="*/ 1274618 w 2250466"/>
              <a:gd name="connsiteY42" fmla="*/ 2626822 h 3236422"/>
              <a:gd name="connsiteX43" fmla="*/ 1102822 w 2250466"/>
              <a:gd name="connsiteY43" fmla="*/ 2621280 h 3236422"/>
              <a:gd name="connsiteX44" fmla="*/ 781396 w 2250466"/>
              <a:gd name="connsiteY44" fmla="*/ 2632364 h 3236422"/>
              <a:gd name="connsiteX45" fmla="*/ 631767 w 2250466"/>
              <a:gd name="connsiteY45" fmla="*/ 2637906 h 3236422"/>
              <a:gd name="connsiteX46" fmla="*/ 548640 w 2250466"/>
              <a:gd name="connsiteY46" fmla="*/ 2648989 h 3236422"/>
              <a:gd name="connsiteX47" fmla="*/ 526472 w 2250466"/>
              <a:gd name="connsiteY47" fmla="*/ 2654531 h 3236422"/>
              <a:gd name="connsiteX48" fmla="*/ 415636 w 2250466"/>
              <a:gd name="connsiteY48" fmla="*/ 2671157 h 3236422"/>
              <a:gd name="connsiteX49" fmla="*/ 326967 w 2250466"/>
              <a:gd name="connsiteY49" fmla="*/ 2687782 h 3236422"/>
              <a:gd name="connsiteX50" fmla="*/ 293716 w 2250466"/>
              <a:gd name="connsiteY50" fmla="*/ 2698866 h 3236422"/>
              <a:gd name="connsiteX51" fmla="*/ 254923 w 2250466"/>
              <a:gd name="connsiteY51" fmla="*/ 2704408 h 3236422"/>
              <a:gd name="connsiteX52" fmla="*/ 221672 w 2250466"/>
              <a:gd name="connsiteY52" fmla="*/ 2721033 h 3236422"/>
              <a:gd name="connsiteX53" fmla="*/ 160712 w 2250466"/>
              <a:gd name="connsiteY53" fmla="*/ 2743200 h 3236422"/>
              <a:gd name="connsiteX54" fmla="*/ 116378 w 2250466"/>
              <a:gd name="connsiteY54" fmla="*/ 2765368 h 3236422"/>
              <a:gd name="connsiteX55" fmla="*/ 99752 w 2250466"/>
              <a:gd name="connsiteY55" fmla="*/ 2776451 h 3236422"/>
              <a:gd name="connsiteX56" fmla="*/ 49876 w 2250466"/>
              <a:gd name="connsiteY56" fmla="*/ 2848495 h 3236422"/>
              <a:gd name="connsiteX57" fmla="*/ 16625 w 2250466"/>
              <a:gd name="connsiteY57" fmla="*/ 2909455 h 3236422"/>
              <a:gd name="connsiteX58" fmla="*/ 0 w 2250466"/>
              <a:gd name="connsiteY58" fmla="*/ 2964873 h 3236422"/>
              <a:gd name="connsiteX59" fmla="*/ 11083 w 2250466"/>
              <a:gd name="connsiteY59" fmla="*/ 3136669 h 3236422"/>
              <a:gd name="connsiteX60" fmla="*/ 16625 w 2250466"/>
              <a:gd name="connsiteY60" fmla="*/ 3153295 h 3236422"/>
              <a:gd name="connsiteX61" fmla="*/ 55418 w 2250466"/>
              <a:gd name="connsiteY61" fmla="*/ 3197629 h 3236422"/>
              <a:gd name="connsiteX62" fmla="*/ 77585 w 2250466"/>
              <a:gd name="connsiteY62" fmla="*/ 3214255 h 3236422"/>
              <a:gd name="connsiteX63" fmla="*/ 138545 w 2250466"/>
              <a:gd name="connsiteY63" fmla="*/ 3236422 h 3236422"/>
              <a:gd name="connsiteX64" fmla="*/ 216131 w 2250466"/>
              <a:gd name="connsiteY64" fmla="*/ 3230880 h 3236422"/>
              <a:gd name="connsiteX65" fmla="*/ 249382 w 2250466"/>
              <a:gd name="connsiteY65" fmla="*/ 3225339 h 3236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2250466" h="3236422">
                <a:moveTo>
                  <a:pt x="1147156" y="5542"/>
                </a:moveTo>
                <a:cubicBezTo>
                  <a:pt x="1202574" y="3695"/>
                  <a:pt x="1257962" y="0"/>
                  <a:pt x="1313411" y="0"/>
                </a:cubicBezTo>
                <a:lnTo>
                  <a:pt x="1972887" y="5542"/>
                </a:lnTo>
                <a:cubicBezTo>
                  <a:pt x="1979545" y="5706"/>
                  <a:pt x="1983864" y="13096"/>
                  <a:pt x="1989512" y="16626"/>
                </a:cubicBezTo>
                <a:cubicBezTo>
                  <a:pt x="1993851" y="19338"/>
                  <a:pt x="2026242" y="37997"/>
                  <a:pt x="2033847" y="44335"/>
                </a:cubicBezTo>
                <a:cubicBezTo>
                  <a:pt x="2039868" y="49352"/>
                  <a:pt x="2043860" y="56752"/>
                  <a:pt x="2050472" y="60960"/>
                </a:cubicBezTo>
                <a:cubicBezTo>
                  <a:pt x="2064412" y="69831"/>
                  <a:pt x="2083124" y="71445"/>
                  <a:pt x="2094807" y="83128"/>
                </a:cubicBezTo>
                <a:cubicBezTo>
                  <a:pt x="2105891" y="94212"/>
                  <a:pt x="2121048" y="102359"/>
                  <a:pt x="2128058" y="116379"/>
                </a:cubicBezTo>
                <a:cubicBezTo>
                  <a:pt x="2131753" y="123768"/>
                  <a:pt x="2135043" y="131373"/>
                  <a:pt x="2139142" y="138546"/>
                </a:cubicBezTo>
                <a:cubicBezTo>
                  <a:pt x="2142446" y="144329"/>
                  <a:pt x="2147247" y="149214"/>
                  <a:pt x="2150225" y="155171"/>
                </a:cubicBezTo>
                <a:cubicBezTo>
                  <a:pt x="2152837" y="160396"/>
                  <a:pt x="2153154" y="166572"/>
                  <a:pt x="2155767" y="171797"/>
                </a:cubicBezTo>
                <a:cubicBezTo>
                  <a:pt x="2185203" y="230667"/>
                  <a:pt x="2168709" y="112736"/>
                  <a:pt x="2211185" y="282633"/>
                </a:cubicBezTo>
                <a:cubicBezTo>
                  <a:pt x="2222499" y="327887"/>
                  <a:pt x="2221332" y="321346"/>
                  <a:pt x="2233352" y="393469"/>
                </a:cubicBezTo>
                <a:cubicBezTo>
                  <a:pt x="2235800" y="408160"/>
                  <a:pt x="2237604" y="422967"/>
                  <a:pt x="2238894" y="437804"/>
                </a:cubicBezTo>
                <a:cubicBezTo>
                  <a:pt x="2241300" y="465470"/>
                  <a:pt x="2242589" y="493222"/>
                  <a:pt x="2244436" y="520931"/>
                </a:cubicBezTo>
                <a:cubicBezTo>
                  <a:pt x="2254462" y="861806"/>
                  <a:pt x="2250216" y="627224"/>
                  <a:pt x="2244436" y="1141615"/>
                </a:cubicBezTo>
                <a:cubicBezTo>
                  <a:pt x="2242360" y="1326340"/>
                  <a:pt x="2241803" y="1511083"/>
                  <a:pt x="2238894" y="1695797"/>
                </a:cubicBezTo>
                <a:cubicBezTo>
                  <a:pt x="2238261" y="1736014"/>
                  <a:pt x="2232902" y="1878091"/>
                  <a:pt x="2227811" y="1934095"/>
                </a:cubicBezTo>
                <a:cubicBezTo>
                  <a:pt x="2226794" y="1945285"/>
                  <a:pt x="2223754" y="1956208"/>
                  <a:pt x="2222269" y="1967346"/>
                </a:cubicBezTo>
                <a:cubicBezTo>
                  <a:pt x="2213150" y="2035733"/>
                  <a:pt x="2222030" y="1996012"/>
                  <a:pt x="2211185" y="2039389"/>
                </a:cubicBezTo>
                <a:cubicBezTo>
                  <a:pt x="2208488" y="2060966"/>
                  <a:pt x="2204893" y="2094615"/>
                  <a:pt x="2200102" y="2116975"/>
                </a:cubicBezTo>
                <a:cubicBezTo>
                  <a:pt x="2196910" y="2131870"/>
                  <a:pt x="2192713" y="2146531"/>
                  <a:pt x="2189018" y="2161309"/>
                </a:cubicBezTo>
                <a:cubicBezTo>
                  <a:pt x="2187171" y="2168698"/>
                  <a:pt x="2184970" y="2176008"/>
                  <a:pt x="2183476" y="2183477"/>
                </a:cubicBezTo>
                <a:cubicBezTo>
                  <a:pt x="2181629" y="2192713"/>
                  <a:pt x="2179619" y="2201919"/>
                  <a:pt x="2177934" y="2211186"/>
                </a:cubicBezTo>
                <a:cubicBezTo>
                  <a:pt x="2175924" y="2222241"/>
                  <a:pt x="2174596" y="2233419"/>
                  <a:pt x="2172392" y="2244437"/>
                </a:cubicBezTo>
                <a:cubicBezTo>
                  <a:pt x="2170898" y="2251905"/>
                  <a:pt x="2168503" y="2259169"/>
                  <a:pt x="2166851" y="2266604"/>
                </a:cubicBezTo>
                <a:cubicBezTo>
                  <a:pt x="2164808" y="2275799"/>
                  <a:pt x="2163352" y="2285118"/>
                  <a:pt x="2161309" y="2294313"/>
                </a:cubicBezTo>
                <a:cubicBezTo>
                  <a:pt x="2159657" y="2301748"/>
                  <a:pt x="2157419" y="2309045"/>
                  <a:pt x="2155767" y="2316480"/>
                </a:cubicBezTo>
                <a:cubicBezTo>
                  <a:pt x="2138859" y="2392564"/>
                  <a:pt x="2159542" y="2308804"/>
                  <a:pt x="2144683" y="2360815"/>
                </a:cubicBezTo>
                <a:cubicBezTo>
                  <a:pt x="2142591" y="2368138"/>
                  <a:pt x="2142142" y="2375981"/>
                  <a:pt x="2139142" y="2382982"/>
                </a:cubicBezTo>
                <a:cubicBezTo>
                  <a:pt x="2098188" y="2478541"/>
                  <a:pt x="2127899" y="2407620"/>
                  <a:pt x="2094807" y="2460568"/>
                </a:cubicBezTo>
                <a:cubicBezTo>
                  <a:pt x="2071064" y="2498557"/>
                  <a:pt x="2099434" y="2468778"/>
                  <a:pt x="2061556" y="2510444"/>
                </a:cubicBezTo>
                <a:cubicBezTo>
                  <a:pt x="2051012" y="2522042"/>
                  <a:pt x="2037000" y="2530653"/>
                  <a:pt x="2028305" y="2543695"/>
                </a:cubicBezTo>
                <a:cubicBezTo>
                  <a:pt x="2009673" y="2571644"/>
                  <a:pt x="1992959" y="2601023"/>
                  <a:pt x="1956262" y="2610197"/>
                </a:cubicBezTo>
                <a:cubicBezTo>
                  <a:pt x="1886973" y="2627519"/>
                  <a:pt x="1973112" y="2605383"/>
                  <a:pt x="1917469" y="2621280"/>
                </a:cubicBezTo>
                <a:cubicBezTo>
                  <a:pt x="1901539" y="2625831"/>
                  <a:pt x="1851844" y="2636622"/>
                  <a:pt x="1845425" y="2637906"/>
                </a:cubicBezTo>
                <a:cubicBezTo>
                  <a:pt x="1834407" y="2640110"/>
                  <a:pt x="1823360" y="2642383"/>
                  <a:pt x="1812174" y="2643448"/>
                </a:cubicBezTo>
                <a:cubicBezTo>
                  <a:pt x="1784529" y="2646081"/>
                  <a:pt x="1756736" y="2646859"/>
                  <a:pt x="1729047" y="2648989"/>
                </a:cubicBezTo>
                <a:cubicBezTo>
                  <a:pt x="1708703" y="2650554"/>
                  <a:pt x="1688407" y="2652684"/>
                  <a:pt x="1668087" y="2654531"/>
                </a:cubicBezTo>
                <a:lnTo>
                  <a:pt x="1457498" y="2648989"/>
                </a:lnTo>
                <a:cubicBezTo>
                  <a:pt x="1414083" y="2647217"/>
                  <a:pt x="1397176" y="2643164"/>
                  <a:pt x="1357745" y="2637906"/>
                </a:cubicBezTo>
                <a:lnTo>
                  <a:pt x="1313411" y="2632364"/>
                </a:lnTo>
                <a:cubicBezTo>
                  <a:pt x="1300463" y="2630638"/>
                  <a:pt x="1287662" y="2627509"/>
                  <a:pt x="1274618" y="2626822"/>
                </a:cubicBezTo>
                <a:cubicBezTo>
                  <a:pt x="1217402" y="2623811"/>
                  <a:pt x="1160087" y="2623127"/>
                  <a:pt x="1102822" y="2621280"/>
                </a:cubicBezTo>
                <a:cubicBezTo>
                  <a:pt x="978069" y="2646231"/>
                  <a:pt x="1095152" y="2624520"/>
                  <a:pt x="781396" y="2632364"/>
                </a:cubicBezTo>
                <a:cubicBezTo>
                  <a:pt x="731501" y="2633611"/>
                  <a:pt x="681643" y="2636059"/>
                  <a:pt x="631767" y="2637906"/>
                </a:cubicBezTo>
                <a:cubicBezTo>
                  <a:pt x="580502" y="2650723"/>
                  <a:pt x="642109" y="2636527"/>
                  <a:pt x="548640" y="2648989"/>
                </a:cubicBezTo>
                <a:cubicBezTo>
                  <a:pt x="541090" y="2649996"/>
                  <a:pt x="533985" y="2653279"/>
                  <a:pt x="526472" y="2654531"/>
                </a:cubicBezTo>
                <a:cubicBezTo>
                  <a:pt x="489622" y="2660673"/>
                  <a:pt x="451879" y="2662097"/>
                  <a:pt x="415636" y="2671157"/>
                </a:cubicBezTo>
                <a:cubicBezTo>
                  <a:pt x="356853" y="2685852"/>
                  <a:pt x="386417" y="2680351"/>
                  <a:pt x="326967" y="2687782"/>
                </a:cubicBezTo>
                <a:cubicBezTo>
                  <a:pt x="315883" y="2691477"/>
                  <a:pt x="305100" y="2696239"/>
                  <a:pt x="293716" y="2698866"/>
                </a:cubicBezTo>
                <a:cubicBezTo>
                  <a:pt x="280988" y="2701803"/>
                  <a:pt x="267408" y="2700567"/>
                  <a:pt x="254923" y="2704408"/>
                </a:cubicBezTo>
                <a:cubicBezTo>
                  <a:pt x="243079" y="2708052"/>
                  <a:pt x="233111" y="2716267"/>
                  <a:pt x="221672" y="2721033"/>
                </a:cubicBezTo>
                <a:cubicBezTo>
                  <a:pt x="161857" y="2745956"/>
                  <a:pt x="213854" y="2718673"/>
                  <a:pt x="160712" y="2743200"/>
                </a:cubicBezTo>
                <a:cubicBezTo>
                  <a:pt x="145710" y="2750124"/>
                  <a:pt x="130126" y="2756204"/>
                  <a:pt x="116378" y="2765368"/>
                </a:cubicBezTo>
                <a:cubicBezTo>
                  <a:pt x="110836" y="2769062"/>
                  <a:pt x="104232" y="2771523"/>
                  <a:pt x="99752" y="2776451"/>
                </a:cubicBezTo>
                <a:cubicBezTo>
                  <a:pt x="48317" y="2833030"/>
                  <a:pt x="73349" y="2807419"/>
                  <a:pt x="49876" y="2848495"/>
                </a:cubicBezTo>
                <a:cubicBezTo>
                  <a:pt x="33686" y="2876826"/>
                  <a:pt x="31700" y="2864226"/>
                  <a:pt x="16625" y="2909455"/>
                </a:cubicBezTo>
                <a:cubicBezTo>
                  <a:pt x="3134" y="2949932"/>
                  <a:pt x="8376" y="2931372"/>
                  <a:pt x="0" y="2964873"/>
                </a:cubicBezTo>
                <a:cubicBezTo>
                  <a:pt x="2431" y="3028076"/>
                  <a:pt x="-3202" y="3079524"/>
                  <a:pt x="11083" y="3136669"/>
                </a:cubicBezTo>
                <a:cubicBezTo>
                  <a:pt x="12500" y="3142336"/>
                  <a:pt x="13727" y="3148223"/>
                  <a:pt x="16625" y="3153295"/>
                </a:cubicBezTo>
                <a:cubicBezTo>
                  <a:pt x="24993" y="3167939"/>
                  <a:pt x="43156" y="3186899"/>
                  <a:pt x="55418" y="3197629"/>
                </a:cubicBezTo>
                <a:cubicBezTo>
                  <a:pt x="62369" y="3203711"/>
                  <a:pt x="69215" y="3210349"/>
                  <a:pt x="77585" y="3214255"/>
                </a:cubicBezTo>
                <a:cubicBezTo>
                  <a:pt x="97178" y="3223399"/>
                  <a:pt x="118225" y="3229033"/>
                  <a:pt x="138545" y="3236422"/>
                </a:cubicBezTo>
                <a:cubicBezTo>
                  <a:pt x="164407" y="3234575"/>
                  <a:pt x="190381" y="3233909"/>
                  <a:pt x="216131" y="3230880"/>
                </a:cubicBezTo>
                <a:cubicBezTo>
                  <a:pt x="278128" y="3223587"/>
                  <a:pt x="188856" y="3225339"/>
                  <a:pt x="249382" y="3225339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FF0000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2" name="Rounded Rectangle 31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28" name="Straight Arrow Connector 27"/>
          <p:cNvCxnSpPr/>
          <p:nvPr/>
        </p:nvCxnSpPr>
        <p:spPr bwMode="auto">
          <a:xfrm>
            <a:off x="274320" y="5431536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5" name="Straight Arrow Connector 54"/>
          <p:cNvCxnSpPr/>
          <p:nvPr/>
        </p:nvCxnSpPr>
        <p:spPr bwMode="auto">
          <a:xfrm>
            <a:off x="274320" y="3977640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538607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47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reeform 7"/>
          <p:cNvSpPr/>
          <p:nvPr/>
        </p:nvSpPr>
        <p:spPr bwMode="auto">
          <a:xfrm>
            <a:off x="6665976" y="1817716"/>
            <a:ext cx="2250466" cy="3236422"/>
          </a:xfrm>
          <a:custGeom>
            <a:avLst/>
            <a:gdLst>
              <a:gd name="connsiteX0" fmla="*/ 1147156 w 2250466"/>
              <a:gd name="connsiteY0" fmla="*/ 5542 h 3236422"/>
              <a:gd name="connsiteX1" fmla="*/ 1313411 w 2250466"/>
              <a:gd name="connsiteY1" fmla="*/ 0 h 3236422"/>
              <a:gd name="connsiteX2" fmla="*/ 1972887 w 2250466"/>
              <a:gd name="connsiteY2" fmla="*/ 5542 h 3236422"/>
              <a:gd name="connsiteX3" fmla="*/ 1989512 w 2250466"/>
              <a:gd name="connsiteY3" fmla="*/ 16626 h 3236422"/>
              <a:gd name="connsiteX4" fmla="*/ 2033847 w 2250466"/>
              <a:gd name="connsiteY4" fmla="*/ 44335 h 3236422"/>
              <a:gd name="connsiteX5" fmla="*/ 2050472 w 2250466"/>
              <a:gd name="connsiteY5" fmla="*/ 60960 h 3236422"/>
              <a:gd name="connsiteX6" fmla="*/ 2094807 w 2250466"/>
              <a:gd name="connsiteY6" fmla="*/ 83128 h 3236422"/>
              <a:gd name="connsiteX7" fmla="*/ 2128058 w 2250466"/>
              <a:gd name="connsiteY7" fmla="*/ 116379 h 3236422"/>
              <a:gd name="connsiteX8" fmla="*/ 2139142 w 2250466"/>
              <a:gd name="connsiteY8" fmla="*/ 138546 h 3236422"/>
              <a:gd name="connsiteX9" fmla="*/ 2150225 w 2250466"/>
              <a:gd name="connsiteY9" fmla="*/ 155171 h 3236422"/>
              <a:gd name="connsiteX10" fmla="*/ 2155767 w 2250466"/>
              <a:gd name="connsiteY10" fmla="*/ 171797 h 3236422"/>
              <a:gd name="connsiteX11" fmla="*/ 2211185 w 2250466"/>
              <a:gd name="connsiteY11" fmla="*/ 282633 h 3236422"/>
              <a:gd name="connsiteX12" fmla="*/ 2233352 w 2250466"/>
              <a:gd name="connsiteY12" fmla="*/ 393469 h 3236422"/>
              <a:gd name="connsiteX13" fmla="*/ 2238894 w 2250466"/>
              <a:gd name="connsiteY13" fmla="*/ 437804 h 3236422"/>
              <a:gd name="connsiteX14" fmla="*/ 2244436 w 2250466"/>
              <a:gd name="connsiteY14" fmla="*/ 520931 h 3236422"/>
              <a:gd name="connsiteX15" fmla="*/ 2244436 w 2250466"/>
              <a:gd name="connsiteY15" fmla="*/ 1141615 h 3236422"/>
              <a:gd name="connsiteX16" fmla="*/ 2238894 w 2250466"/>
              <a:gd name="connsiteY16" fmla="*/ 1695797 h 3236422"/>
              <a:gd name="connsiteX17" fmla="*/ 2227811 w 2250466"/>
              <a:gd name="connsiteY17" fmla="*/ 1934095 h 3236422"/>
              <a:gd name="connsiteX18" fmla="*/ 2222269 w 2250466"/>
              <a:gd name="connsiteY18" fmla="*/ 1967346 h 3236422"/>
              <a:gd name="connsiteX19" fmla="*/ 2211185 w 2250466"/>
              <a:gd name="connsiteY19" fmla="*/ 2039389 h 3236422"/>
              <a:gd name="connsiteX20" fmla="*/ 2200102 w 2250466"/>
              <a:gd name="connsiteY20" fmla="*/ 2116975 h 3236422"/>
              <a:gd name="connsiteX21" fmla="*/ 2189018 w 2250466"/>
              <a:gd name="connsiteY21" fmla="*/ 2161309 h 3236422"/>
              <a:gd name="connsiteX22" fmla="*/ 2183476 w 2250466"/>
              <a:gd name="connsiteY22" fmla="*/ 2183477 h 3236422"/>
              <a:gd name="connsiteX23" fmla="*/ 2177934 w 2250466"/>
              <a:gd name="connsiteY23" fmla="*/ 2211186 h 3236422"/>
              <a:gd name="connsiteX24" fmla="*/ 2172392 w 2250466"/>
              <a:gd name="connsiteY24" fmla="*/ 2244437 h 3236422"/>
              <a:gd name="connsiteX25" fmla="*/ 2166851 w 2250466"/>
              <a:gd name="connsiteY25" fmla="*/ 2266604 h 3236422"/>
              <a:gd name="connsiteX26" fmla="*/ 2161309 w 2250466"/>
              <a:gd name="connsiteY26" fmla="*/ 2294313 h 3236422"/>
              <a:gd name="connsiteX27" fmla="*/ 2155767 w 2250466"/>
              <a:gd name="connsiteY27" fmla="*/ 2316480 h 3236422"/>
              <a:gd name="connsiteX28" fmla="*/ 2144683 w 2250466"/>
              <a:gd name="connsiteY28" fmla="*/ 2360815 h 3236422"/>
              <a:gd name="connsiteX29" fmla="*/ 2139142 w 2250466"/>
              <a:gd name="connsiteY29" fmla="*/ 2382982 h 3236422"/>
              <a:gd name="connsiteX30" fmla="*/ 2094807 w 2250466"/>
              <a:gd name="connsiteY30" fmla="*/ 2460568 h 3236422"/>
              <a:gd name="connsiteX31" fmla="*/ 2061556 w 2250466"/>
              <a:gd name="connsiteY31" fmla="*/ 2510444 h 3236422"/>
              <a:gd name="connsiteX32" fmla="*/ 2028305 w 2250466"/>
              <a:gd name="connsiteY32" fmla="*/ 2543695 h 3236422"/>
              <a:gd name="connsiteX33" fmla="*/ 1956262 w 2250466"/>
              <a:gd name="connsiteY33" fmla="*/ 2610197 h 3236422"/>
              <a:gd name="connsiteX34" fmla="*/ 1917469 w 2250466"/>
              <a:gd name="connsiteY34" fmla="*/ 2621280 h 3236422"/>
              <a:gd name="connsiteX35" fmla="*/ 1845425 w 2250466"/>
              <a:gd name="connsiteY35" fmla="*/ 2637906 h 3236422"/>
              <a:gd name="connsiteX36" fmla="*/ 1812174 w 2250466"/>
              <a:gd name="connsiteY36" fmla="*/ 2643448 h 3236422"/>
              <a:gd name="connsiteX37" fmla="*/ 1729047 w 2250466"/>
              <a:gd name="connsiteY37" fmla="*/ 2648989 h 3236422"/>
              <a:gd name="connsiteX38" fmla="*/ 1668087 w 2250466"/>
              <a:gd name="connsiteY38" fmla="*/ 2654531 h 3236422"/>
              <a:gd name="connsiteX39" fmla="*/ 1457498 w 2250466"/>
              <a:gd name="connsiteY39" fmla="*/ 2648989 h 3236422"/>
              <a:gd name="connsiteX40" fmla="*/ 1357745 w 2250466"/>
              <a:gd name="connsiteY40" fmla="*/ 2637906 h 3236422"/>
              <a:gd name="connsiteX41" fmla="*/ 1313411 w 2250466"/>
              <a:gd name="connsiteY41" fmla="*/ 2632364 h 3236422"/>
              <a:gd name="connsiteX42" fmla="*/ 1274618 w 2250466"/>
              <a:gd name="connsiteY42" fmla="*/ 2626822 h 3236422"/>
              <a:gd name="connsiteX43" fmla="*/ 1102822 w 2250466"/>
              <a:gd name="connsiteY43" fmla="*/ 2621280 h 3236422"/>
              <a:gd name="connsiteX44" fmla="*/ 781396 w 2250466"/>
              <a:gd name="connsiteY44" fmla="*/ 2632364 h 3236422"/>
              <a:gd name="connsiteX45" fmla="*/ 631767 w 2250466"/>
              <a:gd name="connsiteY45" fmla="*/ 2637906 h 3236422"/>
              <a:gd name="connsiteX46" fmla="*/ 548640 w 2250466"/>
              <a:gd name="connsiteY46" fmla="*/ 2648989 h 3236422"/>
              <a:gd name="connsiteX47" fmla="*/ 526472 w 2250466"/>
              <a:gd name="connsiteY47" fmla="*/ 2654531 h 3236422"/>
              <a:gd name="connsiteX48" fmla="*/ 415636 w 2250466"/>
              <a:gd name="connsiteY48" fmla="*/ 2671157 h 3236422"/>
              <a:gd name="connsiteX49" fmla="*/ 326967 w 2250466"/>
              <a:gd name="connsiteY49" fmla="*/ 2687782 h 3236422"/>
              <a:gd name="connsiteX50" fmla="*/ 293716 w 2250466"/>
              <a:gd name="connsiteY50" fmla="*/ 2698866 h 3236422"/>
              <a:gd name="connsiteX51" fmla="*/ 254923 w 2250466"/>
              <a:gd name="connsiteY51" fmla="*/ 2704408 h 3236422"/>
              <a:gd name="connsiteX52" fmla="*/ 221672 w 2250466"/>
              <a:gd name="connsiteY52" fmla="*/ 2721033 h 3236422"/>
              <a:gd name="connsiteX53" fmla="*/ 160712 w 2250466"/>
              <a:gd name="connsiteY53" fmla="*/ 2743200 h 3236422"/>
              <a:gd name="connsiteX54" fmla="*/ 116378 w 2250466"/>
              <a:gd name="connsiteY54" fmla="*/ 2765368 h 3236422"/>
              <a:gd name="connsiteX55" fmla="*/ 99752 w 2250466"/>
              <a:gd name="connsiteY55" fmla="*/ 2776451 h 3236422"/>
              <a:gd name="connsiteX56" fmla="*/ 49876 w 2250466"/>
              <a:gd name="connsiteY56" fmla="*/ 2848495 h 3236422"/>
              <a:gd name="connsiteX57" fmla="*/ 16625 w 2250466"/>
              <a:gd name="connsiteY57" fmla="*/ 2909455 h 3236422"/>
              <a:gd name="connsiteX58" fmla="*/ 0 w 2250466"/>
              <a:gd name="connsiteY58" fmla="*/ 2964873 h 3236422"/>
              <a:gd name="connsiteX59" fmla="*/ 11083 w 2250466"/>
              <a:gd name="connsiteY59" fmla="*/ 3136669 h 3236422"/>
              <a:gd name="connsiteX60" fmla="*/ 16625 w 2250466"/>
              <a:gd name="connsiteY60" fmla="*/ 3153295 h 3236422"/>
              <a:gd name="connsiteX61" fmla="*/ 55418 w 2250466"/>
              <a:gd name="connsiteY61" fmla="*/ 3197629 h 3236422"/>
              <a:gd name="connsiteX62" fmla="*/ 77585 w 2250466"/>
              <a:gd name="connsiteY62" fmla="*/ 3214255 h 3236422"/>
              <a:gd name="connsiteX63" fmla="*/ 138545 w 2250466"/>
              <a:gd name="connsiteY63" fmla="*/ 3236422 h 3236422"/>
              <a:gd name="connsiteX64" fmla="*/ 216131 w 2250466"/>
              <a:gd name="connsiteY64" fmla="*/ 3230880 h 3236422"/>
              <a:gd name="connsiteX65" fmla="*/ 249382 w 2250466"/>
              <a:gd name="connsiteY65" fmla="*/ 3225339 h 3236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2250466" h="3236422">
                <a:moveTo>
                  <a:pt x="1147156" y="5542"/>
                </a:moveTo>
                <a:cubicBezTo>
                  <a:pt x="1202574" y="3695"/>
                  <a:pt x="1257962" y="0"/>
                  <a:pt x="1313411" y="0"/>
                </a:cubicBezTo>
                <a:lnTo>
                  <a:pt x="1972887" y="5542"/>
                </a:lnTo>
                <a:cubicBezTo>
                  <a:pt x="1979545" y="5706"/>
                  <a:pt x="1983864" y="13096"/>
                  <a:pt x="1989512" y="16626"/>
                </a:cubicBezTo>
                <a:cubicBezTo>
                  <a:pt x="1993851" y="19338"/>
                  <a:pt x="2026242" y="37997"/>
                  <a:pt x="2033847" y="44335"/>
                </a:cubicBezTo>
                <a:cubicBezTo>
                  <a:pt x="2039868" y="49352"/>
                  <a:pt x="2043860" y="56752"/>
                  <a:pt x="2050472" y="60960"/>
                </a:cubicBezTo>
                <a:cubicBezTo>
                  <a:pt x="2064412" y="69831"/>
                  <a:pt x="2083124" y="71445"/>
                  <a:pt x="2094807" y="83128"/>
                </a:cubicBezTo>
                <a:cubicBezTo>
                  <a:pt x="2105891" y="94212"/>
                  <a:pt x="2121048" y="102359"/>
                  <a:pt x="2128058" y="116379"/>
                </a:cubicBezTo>
                <a:cubicBezTo>
                  <a:pt x="2131753" y="123768"/>
                  <a:pt x="2135043" y="131373"/>
                  <a:pt x="2139142" y="138546"/>
                </a:cubicBezTo>
                <a:cubicBezTo>
                  <a:pt x="2142446" y="144329"/>
                  <a:pt x="2147247" y="149214"/>
                  <a:pt x="2150225" y="155171"/>
                </a:cubicBezTo>
                <a:cubicBezTo>
                  <a:pt x="2152837" y="160396"/>
                  <a:pt x="2153154" y="166572"/>
                  <a:pt x="2155767" y="171797"/>
                </a:cubicBezTo>
                <a:cubicBezTo>
                  <a:pt x="2185203" y="230667"/>
                  <a:pt x="2168709" y="112736"/>
                  <a:pt x="2211185" y="282633"/>
                </a:cubicBezTo>
                <a:cubicBezTo>
                  <a:pt x="2222499" y="327887"/>
                  <a:pt x="2221332" y="321346"/>
                  <a:pt x="2233352" y="393469"/>
                </a:cubicBezTo>
                <a:cubicBezTo>
                  <a:pt x="2235800" y="408160"/>
                  <a:pt x="2237604" y="422967"/>
                  <a:pt x="2238894" y="437804"/>
                </a:cubicBezTo>
                <a:cubicBezTo>
                  <a:pt x="2241300" y="465470"/>
                  <a:pt x="2242589" y="493222"/>
                  <a:pt x="2244436" y="520931"/>
                </a:cubicBezTo>
                <a:cubicBezTo>
                  <a:pt x="2254462" y="861806"/>
                  <a:pt x="2250216" y="627224"/>
                  <a:pt x="2244436" y="1141615"/>
                </a:cubicBezTo>
                <a:cubicBezTo>
                  <a:pt x="2242360" y="1326340"/>
                  <a:pt x="2241803" y="1511083"/>
                  <a:pt x="2238894" y="1695797"/>
                </a:cubicBezTo>
                <a:cubicBezTo>
                  <a:pt x="2238261" y="1736014"/>
                  <a:pt x="2232902" y="1878091"/>
                  <a:pt x="2227811" y="1934095"/>
                </a:cubicBezTo>
                <a:cubicBezTo>
                  <a:pt x="2226794" y="1945285"/>
                  <a:pt x="2223754" y="1956208"/>
                  <a:pt x="2222269" y="1967346"/>
                </a:cubicBezTo>
                <a:cubicBezTo>
                  <a:pt x="2213150" y="2035733"/>
                  <a:pt x="2222030" y="1996012"/>
                  <a:pt x="2211185" y="2039389"/>
                </a:cubicBezTo>
                <a:cubicBezTo>
                  <a:pt x="2208488" y="2060966"/>
                  <a:pt x="2204893" y="2094615"/>
                  <a:pt x="2200102" y="2116975"/>
                </a:cubicBezTo>
                <a:cubicBezTo>
                  <a:pt x="2196910" y="2131870"/>
                  <a:pt x="2192713" y="2146531"/>
                  <a:pt x="2189018" y="2161309"/>
                </a:cubicBezTo>
                <a:cubicBezTo>
                  <a:pt x="2187171" y="2168698"/>
                  <a:pt x="2184970" y="2176008"/>
                  <a:pt x="2183476" y="2183477"/>
                </a:cubicBezTo>
                <a:cubicBezTo>
                  <a:pt x="2181629" y="2192713"/>
                  <a:pt x="2179619" y="2201919"/>
                  <a:pt x="2177934" y="2211186"/>
                </a:cubicBezTo>
                <a:cubicBezTo>
                  <a:pt x="2175924" y="2222241"/>
                  <a:pt x="2174596" y="2233419"/>
                  <a:pt x="2172392" y="2244437"/>
                </a:cubicBezTo>
                <a:cubicBezTo>
                  <a:pt x="2170898" y="2251905"/>
                  <a:pt x="2168503" y="2259169"/>
                  <a:pt x="2166851" y="2266604"/>
                </a:cubicBezTo>
                <a:cubicBezTo>
                  <a:pt x="2164808" y="2275799"/>
                  <a:pt x="2163352" y="2285118"/>
                  <a:pt x="2161309" y="2294313"/>
                </a:cubicBezTo>
                <a:cubicBezTo>
                  <a:pt x="2159657" y="2301748"/>
                  <a:pt x="2157419" y="2309045"/>
                  <a:pt x="2155767" y="2316480"/>
                </a:cubicBezTo>
                <a:cubicBezTo>
                  <a:pt x="2138859" y="2392564"/>
                  <a:pt x="2159542" y="2308804"/>
                  <a:pt x="2144683" y="2360815"/>
                </a:cubicBezTo>
                <a:cubicBezTo>
                  <a:pt x="2142591" y="2368138"/>
                  <a:pt x="2142142" y="2375981"/>
                  <a:pt x="2139142" y="2382982"/>
                </a:cubicBezTo>
                <a:cubicBezTo>
                  <a:pt x="2098188" y="2478541"/>
                  <a:pt x="2127899" y="2407620"/>
                  <a:pt x="2094807" y="2460568"/>
                </a:cubicBezTo>
                <a:cubicBezTo>
                  <a:pt x="2071064" y="2498557"/>
                  <a:pt x="2099434" y="2468778"/>
                  <a:pt x="2061556" y="2510444"/>
                </a:cubicBezTo>
                <a:cubicBezTo>
                  <a:pt x="2051012" y="2522042"/>
                  <a:pt x="2037000" y="2530653"/>
                  <a:pt x="2028305" y="2543695"/>
                </a:cubicBezTo>
                <a:cubicBezTo>
                  <a:pt x="2009673" y="2571644"/>
                  <a:pt x="1992959" y="2601023"/>
                  <a:pt x="1956262" y="2610197"/>
                </a:cubicBezTo>
                <a:cubicBezTo>
                  <a:pt x="1886973" y="2627519"/>
                  <a:pt x="1973112" y="2605383"/>
                  <a:pt x="1917469" y="2621280"/>
                </a:cubicBezTo>
                <a:cubicBezTo>
                  <a:pt x="1901539" y="2625831"/>
                  <a:pt x="1851844" y="2636622"/>
                  <a:pt x="1845425" y="2637906"/>
                </a:cubicBezTo>
                <a:cubicBezTo>
                  <a:pt x="1834407" y="2640110"/>
                  <a:pt x="1823360" y="2642383"/>
                  <a:pt x="1812174" y="2643448"/>
                </a:cubicBezTo>
                <a:cubicBezTo>
                  <a:pt x="1784529" y="2646081"/>
                  <a:pt x="1756736" y="2646859"/>
                  <a:pt x="1729047" y="2648989"/>
                </a:cubicBezTo>
                <a:cubicBezTo>
                  <a:pt x="1708703" y="2650554"/>
                  <a:pt x="1688407" y="2652684"/>
                  <a:pt x="1668087" y="2654531"/>
                </a:cubicBezTo>
                <a:lnTo>
                  <a:pt x="1457498" y="2648989"/>
                </a:lnTo>
                <a:cubicBezTo>
                  <a:pt x="1414083" y="2647217"/>
                  <a:pt x="1397176" y="2643164"/>
                  <a:pt x="1357745" y="2637906"/>
                </a:cubicBezTo>
                <a:lnTo>
                  <a:pt x="1313411" y="2632364"/>
                </a:lnTo>
                <a:cubicBezTo>
                  <a:pt x="1300463" y="2630638"/>
                  <a:pt x="1287662" y="2627509"/>
                  <a:pt x="1274618" y="2626822"/>
                </a:cubicBezTo>
                <a:cubicBezTo>
                  <a:pt x="1217402" y="2623811"/>
                  <a:pt x="1160087" y="2623127"/>
                  <a:pt x="1102822" y="2621280"/>
                </a:cubicBezTo>
                <a:cubicBezTo>
                  <a:pt x="978069" y="2646231"/>
                  <a:pt x="1095152" y="2624520"/>
                  <a:pt x="781396" y="2632364"/>
                </a:cubicBezTo>
                <a:cubicBezTo>
                  <a:pt x="731501" y="2633611"/>
                  <a:pt x="681643" y="2636059"/>
                  <a:pt x="631767" y="2637906"/>
                </a:cubicBezTo>
                <a:cubicBezTo>
                  <a:pt x="580502" y="2650723"/>
                  <a:pt x="642109" y="2636527"/>
                  <a:pt x="548640" y="2648989"/>
                </a:cubicBezTo>
                <a:cubicBezTo>
                  <a:pt x="541090" y="2649996"/>
                  <a:pt x="533985" y="2653279"/>
                  <a:pt x="526472" y="2654531"/>
                </a:cubicBezTo>
                <a:cubicBezTo>
                  <a:pt x="489622" y="2660673"/>
                  <a:pt x="451879" y="2662097"/>
                  <a:pt x="415636" y="2671157"/>
                </a:cubicBezTo>
                <a:cubicBezTo>
                  <a:pt x="356853" y="2685852"/>
                  <a:pt x="386417" y="2680351"/>
                  <a:pt x="326967" y="2687782"/>
                </a:cubicBezTo>
                <a:cubicBezTo>
                  <a:pt x="315883" y="2691477"/>
                  <a:pt x="305100" y="2696239"/>
                  <a:pt x="293716" y="2698866"/>
                </a:cubicBezTo>
                <a:cubicBezTo>
                  <a:pt x="280988" y="2701803"/>
                  <a:pt x="267408" y="2700567"/>
                  <a:pt x="254923" y="2704408"/>
                </a:cubicBezTo>
                <a:cubicBezTo>
                  <a:pt x="243079" y="2708052"/>
                  <a:pt x="233111" y="2716267"/>
                  <a:pt x="221672" y="2721033"/>
                </a:cubicBezTo>
                <a:cubicBezTo>
                  <a:pt x="161857" y="2745956"/>
                  <a:pt x="213854" y="2718673"/>
                  <a:pt x="160712" y="2743200"/>
                </a:cubicBezTo>
                <a:cubicBezTo>
                  <a:pt x="145710" y="2750124"/>
                  <a:pt x="130126" y="2756204"/>
                  <a:pt x="116378" y="2765368"/>
                </a:cubicBezTo>
                <a:cubicBezTo>
                  <a:pt x="110836" y="2769062"/>
                  <a:pt x="104232" y="2771523"/>
                  <a:pt x="99752" y="2776451"/>
                </a:cubicBezTo>
                <a:cubicBezTo>
                  <a:pt x="48317" y="2833030"/>
                  <a:pt x="73349" y="2807419"/>
                  <a:pt x="49876" y="2848495"/>
                </a:cubicBezTo>
                <a:cubicBezTo>
                  <a:pt x="33686" y="2876826"/>
                  <a:pt x="31700" y="2864226"/>
                  <a:pt x="16625" y="2909455"/>
                </a:cubicBezTo>
                <a:cubicBezTo>
                  <a:pt x="3134" y="2949932"/>
                  <a:pt x="8376" y="2931372"/>
                  <a:pt x="0" y="2964873"/>
                </a:cubicBezTo>
                <a:cubicBezTo>
                  <a:pt x="2431" y="3028076"/>
                  <a:pt x="-3202" y="3079524"/>
                  <a:pt x="11083" y="3136669"/>
                </a:cubicBezTo>
                <a:cubicBezTo>
                  <a:pt x="12500" y="3142336"/>
                  <a:pt x="13727" y="3148223"/>
                  <a:pt x="16625" y="3153295"/>
                </a:cubicBezTo>
                <a:cubicBezTo>
                  <a:pt x="24993" y="3167939"/>
                  <a:pt x="43156" y="3186899"/>
                  <a:pt x="55418" y="3197629"/>
                </a:cubicBezTo>
                <a:cubicBezTo>
                  <a:pt x="62369" y="3203711"/>
                  <a:pt x="69215" y="3210349"/>
                  <a:pt x="77585" y="3214255"/>
                </a:cubicBezTo>
                <a:cubicBezTo>
                  <a:pt x="97178" y="3223399"/>
                  <a:pt x="118225" y="3229033"/>
                  <a:pt x="138545" y="3236422"/>
                </a:cubicBezTo>
                <a:cubicBezTo>
                  <a:pt x="164407" y="3234575"/>
                  <a:pt x="190381" y="3233909"/>
                  <a:pt x="216131" y="3230880"/>
                </a:cubicBezTo>
                <a:cubicBezTo>
                  <a:pt x="278128" y="3223587"/>
                  <a:pt x="188856" y="3225339"/>
                  <a:pt x="249382" y="3225339"/>
                </a:cubicBezTo>
              </a:path>
            </a:pathLst>
          </a:custGeom>
          <a:noFill/>
          <a:ln w="38100" cap="flat" cmpd="sng" algn="ctr">
            <a:solidFill>
              <a:srgbClr val="FFC000">
                <a:alpha val="70000"/>
              </a:srgbClr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5A5A5A">
                <a:alpha val="70000"/>
              </a:srgb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20" name="TextBox 19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23" name="TextBox 2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33" name="TextBox 3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3" name="Freeform 2"/>
          <p:cNvSpPr/>
          <p:nvPr/>
        </p:nvSpPr>
        <p:spPr bwMode="auto">
          <a:xfrm>
            <a:off x="6574536" y="2697480"/>
            <a:ext cx="2017222" cy="2516599"/>
          </a:xfrm>
          <a:custGeom>
            <a:avLst/>
            <a:gdLst>
              <a:gd name="connsiteX0" fmla="*/ 1230284 w 2017222"/>
              <a:gd name="connsiteY0" fmla="*/ 55418 h 2516599"/>
              <a:gd name="connsiteX1" fmla="*/ 1546167 w 2017222"/>
              <a:gd name="connsiteY1" fmla="*/ 22167 h 2516599"/>
              <a:gd name="connsiteX2" fmla="*/ 1584960 w 2017222"/>
              <a:gd name="connsiteY2" fmla="*/ 16626 h 2516599"/>
              <a:gd name="connsiteX3" fmla="*/ 1695796 w 2017222"/>
              <a:gd name="connsiteY3" fmla="*/ 0 h 2516599"/>
              <a:gd name="connsiteX4" fmla="*/ 1801091 w 2017222"/>
              <a:gd name="connsiteY4" fmla="*/ 5542 h 2516599"/>
              <a:gd name="connsiteX5" fmla="*/ 1823258 w 2017222"/>
              <a:gd name="connsiteY5" fmla="*/ 11084 h 2516599"/>
              <a:gd name="connsiteX6" fmla="*/ 1856509 w 2017222"/>
              <a:gd name="connsiteY6" fmla="*/ 16626 h 2516599"/>
              <a:gd name="connsiteX7" fmla="*/ 1873135 w 2017222"/>
              <a:gd name="connsiteY7" fmla="*/ 22167 h 2516599"/>
              <a:gd name="connsiteX8" fmla="*/ 1911927 w 2017222"/>
              <a:gd name="connsiteY8" fmla="*/ 33251 h 2516599"/>
              <a:gd name="connsiteX9" fmla="*/ 1950720 w 2017222"/>
              <a:gd name="connsiteY9" fmla="*/ 105295 h 2516599"/>
              <a:gd name="connsiteX10" fmla="*/ 1961804 w 2017222"/>
              <a:gd name="connsiteY10" fmla="*/ 121920 h 2516599"/>
              <a:gd name="connsiteX11" fmla="*/ 1989513 w 2017222"/>
              <a:gd name="connsiteY11" fmla="*/ 177338 h 2516599"/>
              <a:gd name="connsiteX12" fmla="*/ 2000596 w 2017222"/>
              <a:gd name="connsiteY12" fmla="*/ 210589 h 2516599"/>
              <a:gd name="connsiteX13" fmla="*/ 2006138 w 2017222"/>
              <a:gd name="connsiteY13" fmla="*/ 227215 h 2516599"/>
              <a:gd name="connsiteX14" fmla="*/ 2017222 w 2017222"/>
              <a:gd name="connsiteY14" fmla="*/ 266007 h 2516599"/>
              <a:gd name="connsiteX15" fmla="*/ 2011680 w 2017222"/>
              <a:gd name="connsiteY15" fmla="*/ 803564 h 2516599"/>
              <a:gd name="connsiteX16" fmla="*/ 2006138 w 2017222"/>
              <a:gd name="connsiteY16" fmla="*/ 836815 h 2516599"/>
              <a:gd name="connsiteX17" fmla="*/ 2000596 w 2017222"/>
              <a:gd name="connsiteY17" fmla="*/ 875607 h 2516599"/>
              <a:gd name="connsiteX18" fmla="*/ 1989513 w 2017222"/>
              <a:gd name="connsiteY18" fmla="*/ 936567 h 2516599"/>
              <a:gd name="connsiteX19" fmla="*/ 1978429 w 2017222"/>
              <a:gd name="connsiteY19" fmla="*/ 1102822 h 2516599"/>
              <a:gd name="connsiteX20" fmla="*/ 1972887 w 2017222"/>
              <a:gd name="connsiteY20" fmla="*/ 1124989 h 2516599"/>
              <a:gd name="connsiteX21" fmla="*/ 1961804 w 2017222"/>
              <a:gd name="connsiteY21" fmla="*/ 1197033 h 2516599"/>
              <a:gd name="connsiteX22" fmla="*/ 1950720 w 2017222"/>
              <a:gd name="connsiteY22" fmla="*/ 1280160 h 2516599"/>
              <a:gd name="connsiteX23" fmla="*/ 1934095 w 2017222"/>
              <a:gd name="connsiteY23" fmla="*/ 1385455 h 2516599"/>
              <a:gd name="connsiteX24" fmla="*/ 1928553 w 2017222"/>
              <a:gd name="connsiteY24" fmla="*/ 1407622 h 2516599"/>
              <a:gd name="connsiteX25" fmla="*/ 1917469 w 2017222"/>
              <a:gd name="connsiteY25" fmla="*/ 1429789 h 2516599"/>
              <a:gd name="connsiteX26" fmla="*/ 1895302 w 2017222"/>
              <a:gd name="connsiteY26" fmla="*/ 1468582 h 2516599"/>
              <a:gd name="connsiteX27" fmla="*/ 1889760 w 2017222"/>
              <a:gd name="connsiteY27" fmla="*/ 1490749 h 2516599"/>
              <a:gd name="connsiteX28" fmla="*/ 1817716 w 2017222"/>
              <a:gd name="connsiteY28" fmla="*/ 1551709 h 2516599"/>
              <a:gd name="connsiteX29" fmla="*/ 1801091 w 2017222"/>
              <a:gd name="connsiteY29" fmla="*/ 1562793 h 2516599"/>
              <a:gd name="connsiteX30" fmla="*/ 1767840 w 2017222"/>
              <a:gd name="connsiteY30" fmla="*/ 1573877 h 2516599"/>
              <a:gd name="connsiteX31" fmla="*/ 1751215 w 2017222"/>
              <a:gd name="connsiteY31" fmla="*/ 1584960 h 2516599"/>
              <a:gd name="connsiteX32" fmla="*/ 1706880 w 2017222"/>
              <a:gd name="connsiteY32" fmla="*/ 1601586 h 2516599"/>
              <a:gd name="connsiteX33" fmla="*/ 1657004 w 2017222"/>
              <a:gd name="connsiteY33" fmla="*/ 1618211 h 2516599"/>
              <a:gd name="connsiteX34" fmla="*/ 1590502 w 2017222"/>
              <a:gd name="connsiteY34" fmla="*/ 1629295 h 2516599"/>
              <a:gd name="connsiteX35" fmla="*/ 1557251 w 2017222"/>
              <a:gd name="connsiteY35" fmla="*/ 1634837 h 2516599"/>
              <a:gd name="connsiteX36" fmla="*/ 1390996 w 2017222"/>
              <a:gd name="connsiteY36" fmla="*/ 1629295 h 2516599"/>
              <a:gd name="connsiteX37" fmla="*/ 1302327 w 2017222"/>
              <a:gd name="connsiteY37" fmla="*/ 1623753 h 2516599"/>
              <a:gd name="connsiteX38" fmla="*/ 1086196 w 2017222"/>
              <a:gd name="connsiteY38" fmla="*/ 1618211 h 2516599"/>
              <a:gd name="connsiteX39" fmla="*/ 881149 w 2017222"/>
              <a:gd name="connsiteY39" fmla="*/ 1607127 h 2516599"/>
              <a:gd name="connsiteX40" fmla="*/ 687186 w 2017222"/>
              <a:gd name="connsiteY40" fmla="*/ 1612669 h 2516599"/>
              <a:gd name="connsiteX41" fmla="*/ 637309 w 2017222"/>
              <a:gd name="connsiteY41" fmla="*/ 1618211 h 2516599"/>
              <a:gd name="connsiteX42" fmla="*/ 609600 w 2017222"/>
              <a:gd name="connsiteY42" fmla="*/ 1623753 h 2516599"/>
              <a:gd name="connsiteX43" fmla="*/ 565266 w 2017222"/>
              <a:gd name="connsiteY43" fmla="*/ 1629295 h 2516599"/>
              <a:gd name="connsiteX44" fmla="*/ 520931 w 2017222"/>
              <a:gd name="connsiteY44" fmla="*/ 1640378 h 2516599"/>
              <a:gd name="connsiteX45" fmla="*/ 498764 w 2017222"/>
              <a:gd name="connsiteY45" fmla="*/ 1645920 h 2516599"/>
              <a:gd name="connsiteX46" fmla="*/ 476596 w 2017222"/>
              <a:gd name="connsiteY46" fmla="*/ 1651462 h 2516599"/>
              <a:gd name="connsiteX47" fmla="*/ 404553 w 2017222"/>
              <a:gd name="connsiteY47" fmla="*/ 1673629 h 2516599"/>
              <a:gd name="connsiteX48" fmla="*/ 387927 w 2017222"/>
              <a:gd name="connsiteY48" fmla="*/ 1679171 h 2516599"/>
              <a:gd name="connsiteX49" fmla="*/ 371302 w 2017222"/>
              <a:gd name="connsiteY49" fmla="*/ 1690255 h 2516599"/>
              <a:gd name="connsiteX50" fmla="*/ 310342 w 2017222"/>
              <a:gd name="connsiteY50" fmla="*/ 1701338 h 2516599"/>
              <a:gd name="connsiteX51" fmla="*/ 277091 w 2017222"/>
              <a:gd name="connsiteY51" fmla="*/ 1717964 h 2516599"/>
              <a:gd name="connsiteX52" fmla="*/ 260466 w 2017222"/>
              <a:gd name="connsiteY52" fmla="*/ 1723506 h 2516599"/>
              <a:gd name="connsiteX53" fmla="*/ 243840 w 2017222"/>
              <a:gd name="connsiteY53" fmla="*/ 1734589 h 2516599"/>
              <a:gd name="connsiteX54" fmla="*/ 205047 w 2017222"/>
              <a:gd name="connsiteY54" fmla="*/ 1745673 h 2516599"/>
              <a:gd name="connsiteX55" fmla="*/ 182880 w 2017222"/>
              <a:gd name="connsiteY55" fmla="*/ 1756757 h 2516599"/>
              <a:gd name="connsiteX56" fmla="*/ 166255 w 2017222"/>
              <a:gd name="connsiteY56" fmla="*/ 1762298 h 2516599"/>
              <a:gd name="connsiteX57" fmla="*/ 99753 w 2017222"/>
              <a:gd name="connsiteY57" fmla="*/ 1817717 h 2516599"/>
              <a:gd name="connsiteX58" fmla="*/ 88669 w 2017222"/>
              <a:gd name="connsiteY58" fmla="*/ 1834342 h 2516599"/>
              <a:gd name="connsiteX59" fmla="*/ 83127 w 2017222"/>
              <a:gd name="connsiteY59" fmla="*/ 1850967 h 2516599"/>
              <a:gd name="connsiteX60" fmla="*/ 60960 w 2017222"/>
              <a:gd name="connsiteY60" fmla="*/ 1873135 h 2516599"/>
              <a:gd name="connsiteX61" fmla="*/ 49876 w 2017222"/>
              <a:gd name="connsiteY61" fmla="*/ 1911927 h 2516599"/>
              <a:gd name="connsiteX62" fmla="*/ 38793 w 2017222"/>
              <a:gd name="connsiteY62" fmla="*/ 1934095 h 2516599"/>
              <a:gd name="connsiteX63" fmla="*/ 33251 w 2017222"/>
              <a:gd name="connsiteY63" fmla="*/ 1972887 h 2516599"/>
              <a:gd name="connsiteX64" fmla="*/ 27709 w 2017222"/>
              <a:gd name="connsiteY64" fmla="*/ 1995055 h 2516599"/>
              <a:gd name="connsiteX65" fmla="*/ 22167 w 2017222"/>
              <a:gd name="connsiteY65" fmla="*/ 2022764 h 2516599"/>
              <a:gd name="connsiteX66" fmla="*/ 16626 w 2017222"/>
              <a:gd name="connsiteY66" fmla="*/ 2061557 h 2516599"/>
              <a:gd name="connsiteX67" fmla="*/ 5542 w 2017222"/>
              <a:gd name="connsiteY67" fmla="*/ 2122517 h 2516599"/>
              <a:gd name="connsiteX68" fmla="*/ 0 w 2017222"/>
              <a:gd name="connsiteY68" fmla="*/ 2189018 h 2516599"/>
              <a:gd name="connsiteX69" fmla="*/ 5542 w 2017222"/>
              <a:gd name="connsiteY69" fmla="*/ 2216727 h 2516599"/>
              <a:gd name="connsiteX70" fmla="*/ 11084 w 2017222"/>
              <a:gd name="connsiteY70" fmla="*/ 2299855 h 2516599"/>
              <a:gd name="connsiteX71" fmla="*/ 16626 w 2017222"/>
              <a:gd name="connsiteY71" fmla="*/ 2322022 h 2516599"/>
              <a:gd name="connsiteX72" fmla="*/ 33251 w 2017222"/>
              <a:gd name="connsiteY72" fmla="*/ 2394066 h 2516599"/>
              <a:gd name="connsiteX73" fmla="*/ 44335 w 2017222"/>
              <a:gd name="connsiteY73" fmla="*/ 2410691 h 2516599"/>
              <a:gd name="connsiteX74" fmla="*/ 60960 w 2017222"/>
              <a:gd name="connsiteY74" fmla="*/ 2421775 h 2516599"/>
              <a:gd name="connsiteX75" fmla="*/ 105295 w 2017222"/>
              <a:gd name="connsiteY75" fmla="*/ 2460567 h 2516599"/>
              <a:gd name="connsiteX76" fmla="*/ 138546 w 2017222"/>
              <a:gd name="connsiteY76" fmla="*/ 2482735 h 2516599"/>
              <a:gd name="connsiteX77" fmla="*/ 160713 w 2017222"/>
              <a:gd name="connsiteY77" fmla="*/ 2488277 h 2516599"/>
              <a:gd name="connsiteX78" fmla="*/ 182880 w 2017222"/>
              <a:gd name="connsiteY78" fmla="*/ 2499360 h 2516599"/>
              <a:gd name="connsiteX79" fmla="*/ 210589 w 2017222"/>
              <a:gd name="connsiteY79" fmla="*/ 2504902 h 2516599"/>
              <a:gd name="connsiteX80" fmla="*/ 238298 w 2017222"/>
              <a:gd name="connsiteY80" fmla="*/ 2515986 h 2516599"/>
              <a:gd name="connsiteX81" fmla="*/ 271549 w 2017222"/>
              <a:gd name="connsiteY81" fmla="*/ 2515986 h 2516599"/>
              <a:gd name="connsiteX82" fmla="*/ 321426 w 2017222"/>
              <a:gd name="connsiteY82" fmla="*/ 2515986 h 2516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2017222" h="2516599">
                <a:moveTo>
                  <a:pt x="1230284" y="55418"/>
                </a:moveTo>
                <a:cubicBezTo>
                  <a:pt x="1335578" y="44334"/>
                  <a:pt x="1441355" y="37138"/>
                  <a:pt x="1546167" y="22167"/>
                </a:cubicBezTo>
                <a:lnTo>
                  <a:pt x="1584960" y="16626"/>
                </a:lnTo>
                <a:cubicBezTo>
                  <a:pt x="1685554" y="3505"/>
                  <a:pt x="1643615" y="13046"/>
                  <a:pt x="1695796" y="0"/>
                </a:cubicBezTo>
                <a:cubicBezTo>
                  <a:pt x="1730894" y="1847"/>
                  <a:pt x="1766076" y="2497"/>
                  <a:pt x="1801091" y="5542"/>
                </a:cubicBezTo>
                <a:cubicBezTo>
                  <a:pt x="1808679" y="6202"/>
                  <a:pt x="1815789" y="9590"/>
                  <a:pt x="1823258" y="11084"/>
                </a:cubicBezTo>
                <a:cubicBezTo>
                  <a:pt x="1834276" y="13288"/>
                  <a:pt x="1845540" y="14189"/>
                  <a:pt x="1856509" y="16626"/>
                </a:cubicBezTo>
                <a:cubicBezTo>
                  <a:pt x="1862212" y="17893"/>
                  <a:pt x="1867518" y="20562"/>
                  <a:pt x="1873135" y="22167"/>
                </a:cubicBezTo>
                <a:cubicBezTo>
                  <a:pt x="1921810" y="36073"/>
                  <a:pt x="1872092" y="19972"/>
                  <a:pt x="1911927" y="33251"/>
                </a:cubicBezTo>
                <a:cubicBezTo>
                  <a:pt x="1938427" y="73001"/>
                  <a:pt x="1907754" y="25502"/>
                  <a:pt x="1950720" y="105295"/>
                </a:cubicBezTo>
                <a:cubicBezTo>
                  <a:pt x="1953878" y="111159"/>
                  <a:pt x="1958646" y="116056"/>
                  <a:pt x="1961804" y="121920"/>
                </a:cubicBezTo>
                <a:cubicBezTo>
                  <a:pt x="1971596" y="140104"/>
                  <a:pt x="1981235" y="158416"/>
                  <a:pt x="1989513" y="177338"/>
                </a:cubicBezTo>
                <a:cubicBezTo>
                  <a:pt x="1994196" y="188042"/>
                  <a:pt x="1996902" y="199505"/>
                  <a:pt x="2000596" y="210589"/>
                </a:cubicBezTo>
                <a:cubicBezTo>
                  <a:pt x="2002443" y="216131"/>
                  <a:pt x="2004721" y="221548"/>
                  <a:pt x="2006138" y="227215"/>
                </a:cubicBezTo>
                <a:cubicBezTo>
                  <a:pt x="2013097" y="255049"/>
                  <a:pt x="2009271" y="242156"/>
                  <a:pt x="2017222" y="266007"/>
                </a:cubicBezTo>
                <a:cubicBezTo>
                  <a:pt x="2015375" y="445193"/>
                  <a:pt x="2015159" y="624403"/>
                  <a:pt x="2011680" y="803564"/>
                </a:cubicBezTo>
                <a:cubicBezTo>
                  <a:pt x="2011462" y="814798"/>
                  <a:pt x="2007847" y="825709"/>
                  <a:pt x="2006138" y="836815"/>
                </a:cubicBezTo>
                <a:cubicBezTo>
                  <a:pt x="2004152" y="849725"/>
                  <a:pt x="2002932" y="862756"/>
                  <a:pt x="2000596" y="875607"/>
                </a:cubicBezTo>
                <a:cubicBezTo>
                  <a:pt x="1983178" y="971414"/>
                  <a:pt x="2011069" y="785681"/>
                  <a:pt x="1989513" y="936567"/>
                </a:cubicBezTo>
                <a:cubicBezTo>
                  <a:pt x="1987285" y="981130"/>
                  <a:pt x="1985524" y="1053162"/>
                  <a:pt x="1978429" y="1102822"/>
                </a:cubicBezTo>
                <a:cubicBezTo>
                  <a:pt x="1977352" y="1110362"/>
                  <a:pt x="1974381" y="1117520"/>
                  <a:pt x="1972887" y="1124989"/>
                </a:cubicBezTo>
                <a:cubicBezTo>
                  <a:pt x="1970190" y="1138475"/>
                  <a:pt x="1963133" y="1185071"/>
                  <a:pt x="1961804" y="1197033"/>
                </a:cubicBezTo>
                <a:cubicBezTo>
                  <a:pt x="1953080" y="1275548"/>
                  <a:pt x="1962141" y="1234477"/>
                  <a:pt x="1950720" y="1280160"/>
                </a:cubicBezTo>
                <a:cubicBezTo>
                  <a:pt x="1945650" y="1325793"/>
                  <a:pt x="1945584" y="1339499"/>
                  <a:pt x="1934095" y="1385455"/>
                </a:cubicBezTo>
                <a:cubicBezTo>
                  <a:pt x="1932248" y="1392844"/>
                  <a:pt x="1931227" y="1400491"/>
                  <a:pt x="1928553" y="1407622"/>
                </a:cubicBezTo>
                <a:cubicBezTo>
                  <a:pt x="1925652" y="1415357"/>
                  <a:pt x="1921568" y="1422616"/>
                  <a:pt x="1917469" y="1429789"/>
                </a:cubicBezTo>
                <a:cubicBezTo>
                  <a:pt x="1905779" y="1450247"/>
                  <a:pt x="1904434" y="1444231"/>
                  <a:pt x="1895302" y="1468582"/>
                </a:cubicBezTo>
                <a:cubicBezTo>
                  <a:pt x="1892628" y="1475713"/>
                  <a:pt x="1894240" y="1484589"/>
                  <a:pt x="1889760" y="1490749"/>
                </a:cubicBezTo>
                <a:cubicBezTo>
                  <a:pt x="1867070" y="1521947"/>
                  <a:pt x="1847592" y="1531792"/>
                  <a:pt x="1817716" y="1551709"/>
                </a:cubicBezTo>
                <a:cubicBezTo>
                  <a:pt x="1812174" y="1555404"/>
                  <a:pt x="1807410" y="1560687"/>
                  <a:pt x="1801091" y="1562793"/>
                </a:cubicBezTo>
                <a:cubicBezTo>
                  <a:pt x="1790007" y="1566488"/>
                  <a:pt x="1777561" y="1567396"/>
                  <a:pt x="1767840" y="1573877"/>
                </a:cubicBezTo>
                <a:cubicBezTo>
                  <a:pt x="1762298" y="1577571"/>
                  <a:pt x="1757172" y="1581981"/>
                  <a:pt x="1751215" y="1584960"/>
                </a:cubicBezTo>
                <a:cubicBezTo>
                  <a:pt x="1729794" y="1595671"/>
                  <a:pt x="1726066" y="1594392"/>
                  <a:pt x="1706880" y="1601586"/>
                </a:cubicBezTo>
                <a:cubicBezTo>
                  <a:pt x="1681318" y="1611172"/>
                  <a:pt x="1681764" y="1613568"/>
                  <a:pt x="1657004" y="1618211"/>
                </a:cubicBezTo>
                <a:cubicBezTo>
                  <a:pt x="1634916" y="1622353"/>
                  <a:pt x="1612669" y="1625600"/>
                  <a:pt x="1590502" y="1629295"/>
                </a:cubicBezTo>
                <a:lnTo>
                  <a:pt x="1557251" y="1634837"/>
                </a:lnTo>
                <a:lnTo>
                  <a:pt x="1390996" y="1629295"/>
                </a:lnTo>
                <a:cubicBezTo>
                  <a:pt x="1361410" y="1628009"/>
                  <a:pt x="1331921" y="1624829"/>
                  <a:pt x="1302327" y="1623753"/>
                </a:cubicBezTo>
                <a:cubicBezTo>
                  <a:pt x="1230307" y="1621134"/>
                  <a:pt x="1158240" y="1620058"/>
                  <a:pt x="1086196" y="1618211"/>
                </a:cubicBezTo>
                <a:lnTo>
                  <a:pt x="881149" y="1607127"/>
                </a:lnTo>
                <a:cubicBezTo>
                  <a:pt x="816468" y="1607127"/>
                  <a:pt x="751840" y="1610822"/>
                  <a:pt x="687186" y="1612669"/>
                </a:cubicBezTo>
                <a:cubicBezTo>
                  <a:pt x="670560" y="1614516"/>
                  <a:pt x="653869" y="1615845"/>
                  <a:pt x="637309" y="1618211"/>
                </a:cubicBezTo>
                <a:cubicBezTo>
                  <a:pt x="627984" y="1619543"/>
                  <a:pt x="618910" y="1622321"/>
                  <a:pt x="609600" y="1623753"/>
                </a:cubicBezTo>
                <a:cubicBezTo>
                  <a:pt x="594880" y="1626018"/>
                  <a:pt x="579904" y="1626550"/>
                  <a:pt x="565266" y="1629295"/>
                </a:cubicBezTo>
                <a:cubicBezTo>
                  <a:pt x="550294" y="1632102"/>
                  <a:pt x="535709" y="1636684"/>
                  <a:pt x="520931" y="1640378"/>
                </a:cubicBezTo>
                <a:lnTo>
                  <a:pt x="498764" y="1645920"/>
                </a:lnTo>
                <a:cubicBezTo>
                  <a:pt x="491375" y="1647767"/>
                  <a:pt x="483920" y="1649369"/>
                  <a:pt x="476596" y="1651462"/>
                </a:cubicBezTo>
                <a:cubicBezTo>
                  <a:pt x="426578" y="1665754"/>
                  <a:pt x="450556" y="1658295"/>
                  <a:pt x="404553" y="1673629"/>
                </a:cubicBezTo>
                <a:lnTo>
                  <a:pt x="387927" y="1679171"/>
                </a:lnTo>
                <a:cubicBezTo>
                  <a:pt x="382385" y="1682866"/>
                  <a:pt x="377538" y="1687916"/>
                  <a:pt x="371302" y="1690255"/>
                </a:cubicBezTo>
                <a:cubicBezTo>
                  <a:pt x="365101" y="1692581"/>
                  <a:pt x="314083" y="1700715"/>
                  <a:pt x="310342" y="1701338"/>
                </a:cubicBezTo>
                <a:cubicBezTo>
                  <a:pt x="268555" y="1715267"/>
                  <a:pt x="320060" y="1696478"/>
                  <a:pt x="277091" y="1717964"/>
                </a:cubicBezTo>
                <a:cubicBezTo>
                  <a:pt x="271866" y="1720577"/>
                  <a:pt x="265691" y="1720894"/>
                  <a:pt x="260466" y="1723506"/>
                </a:cubicBezTo>
                <a:cubicBezTo>
                  <a:pt x="254509" y="1726485"/>
                  <a:pt x="249797" y="1731610"/>
                  <a:pt x="243840" y="1734589"/>
                </a:cubicBezTo>
                <a:cubicBezTo>
                  <a:pt x="235887" y="1738565"/>
                  <a:pt x="212152" y="1743897"/>
                  <a:pt x="205047" y="1745673"/>
                </a:cubicBezTo>
                <a:cubicBezTo>
                  <a:pt x="197658" y="1749368"/>
                  <a:pt x="190473" y="1753503"/>
                  <a:pt x="182880" y="1756757"/>
                </a:cubicBezTo>
                <a:cubicBezTo>
                  <a:pt x="177511" y="1759058"/>
                  <a:pt x="171361" y="1759461"/>
                  <a:pt x="166255" y="1762298"/>
                </a:cubicBezTo>
                <a:cubicBezTo>
                  <a:pt x="144606" y="1774325"/>
                  <a:pt x="113425" y="1797210"/>
                  <a:pt x="99753" y="1817717"/>
                </a:cubicBezTo>
                <a:cubicBezTo>
                  <a:pt x="96058" y="1823259"/>
                  <a:pt x="91648" y="1828385"/>
                  <a:pt x="88669" y="1834342"/>
                </a:cubicBezTo>
                <a:cubicBezTo>
                  <a:pt x="86056" y="1839567"/>
                  <a:pt x="86522" y="1846214"/>
                  <a:pt x="83127" y="1850967"/>
                </a:cubicBezTo>
                <a:cubicBezTo>
                  <a:pt x="77053" y="1859470"/>
                  <a:pt x="68349" y="1865746"/>
                  <a:pt x="60960" y="1873135"/>
                </a:cubicBezTo>
                <a:cubicBezTo>
                  <a:pt x="58147" y="1884387"/>
                  <a:pt x="54647" y="1900794"/>
                  <a:pt x="49876" y="1911927"/>
                </a:cubicBezTo>
                <a:cubicBezTo>
                  <a:pt x="46622" y="1919520"/>
                  <a:pt x="42487" y="1926706"/>
                  <a:pt x="38793" y="1934095"/>
                </a:cubicBezTo>
                <a:cubicBezTo>
                  <a:pt x="36946" y="1947026"/>
                  <a:pt x="35588" y="1960036"/>
                  <a:pt x="33251" y="1972887"/>
                </a:cubicBezTo>
                <a:cubicBezTo>
                  <a:pt x="31888" y="1980381"/>
                  <a:pt x="29361" y="1987620"/>
                  <a:pt x="27709" y="1995055"/>
                </a:cubicBezTo>
                <a:cubicBezTo>
                  <a:pt x="25666" y="2004250"/>
                  <a:pt x="23715" y="2013473"/>
                  <a:pt x="22167" y="2022764"/>
                </a:cubicBezTo>
                <a:cubicBezTo>
                  <a:pt x="20020" y="2035649"/>
                  <a:pt x="18612" y="2048647"/>
                  <a:pt x="16626" y="2061557"/>
                </a:cubicBezTo>
                <a:cubicBezTo>
                  <a:pt x="11902" y="2092267"/>
                  <a:pt x="11304" y="2093707"/>
                  <a:pt x="5542" y="2122517"/>
                </a:cubicBezTo>
                <a:cubicBezTo>
                  <a:pt x="3695" y="2144684"/>
                  <a:pt x="0" y="2166774"/>
                  <a:pt x="0" y="2189018"/>
                </a:cubicBezTo>
                <a:cubicBezTo>
                  <a:pt x="0" y="2198437"/>
                  <a:pt x="4605" y="2207354"/>
                  <a:pt x="5542" y="2216727"/>
                </a:cubicBezTo>
                <a:cubicBezTo>
                  <a:pt x="8305" y="2244360"/>
                  <a:pt x="8177" y="2272237"/>
                  <a:pt x="11084" y="2299855"/>
                </a:cubicBezTo>
                <a:cubicBezTo>
                  <a:pt x="11881" y="2307430"/>
                  <a:pt x="15264" y="2314528"/>
                  <a:pt x="16626" y="2322022"/>
                </a:cubicBezTo>
                <a:cubicBezTo>
                  <a:pt x="20139" y="2341346"/>
                  <a:pt x="21328" y="2376182"/>
                  <a:pt x="33251" y="2394066"/>
                </a:cubicBezTo>
                <a:cubicBezTo>
                  <a:pt x="36946" y="2399608"/>
                  <a:pt x="39625" y="2405981"/>
                  <a:pt x="44335" y="2410691"/>
                </a:cubicBezTo>
                <a:cubicBezTo>
                  <a:pt x="49045" y="2415401"/>
                  <a:pt x="55418" y="2418080"/>
                  <a:pt x="60960" y="2421775"/>
                </a:cubicBezTo>
                <a:cubicBezTo>
                  <a:pt x="79434" y="2449484"/>
                  <a:pt x="66501" y="2434704"/>
                  <a:pt x="105295" y="2460567"/>
                </a:cubicBezTo>
                <a:cubicBezTo>
                  <a:pt x="105297" y="2460568"/>
                  <a:pt x="138544" y="2482734"/>
                  <a:pt x="138546" y="2482735"/>
                </a:cubicBezTo>
                <a:cubicBezTo>
                  <a:pt x="145935" y="2484582"/>
                  <a:pt x="153582" y="2485603"/>
                  <a:pt x="160713" y="2488277"/>
                </a:cubicBezTo>
                <a:cubicBezTo>
                  <a:pt x="168448" y="2491178"/>
                  <a:pt x="175043" y="2496748"/>
                  <a:pt x="182880" y="2499360"/>
                </a:cubicBezTo>
                <a:cubicBezTo>
                  <a:pt x="191816" y="2502339"/>
                  <a:pt x="201567" y="2502195"/>
                  <a:pt x="210589" y="2504902"/>
                </a:cubicBezTo>
                <a:cubicBezTo>
                  <a:pt x="220117" y="2507761"/>
                  <a:pt x="229062" y="2512291"/>
                  <a:pt x="238298" y="2515986"/>
                </a:cubicBezTo>
                <a:cubicBezTo>
                  <a:pt x="273767" y="2504163"/>
                  <a:pt x="236081" y="2513030"/>
                  <a:pt x="271549" y="2515986"/>
                </a:cubicBezTo>
                <a:cubicBezTo>
                  <a:pt x="288117" y="2517367"/>
                  <a:pt x="304800" y="2515986"/>
                  <a:pt x="321426" y="2515986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FF0000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6949440" y="5605272"/>
            <a:ext cx="1463040" cy="619124"/>
            <a:chOff x="6949440" y="5577840"/>
            <a:chExt cx="1463040" cy="619124"/>
          </a:xfrm>
        </p:grpSpPr>
        <p:sp>
          <p:nvSpPr>
            <p:cNvPr id="36" name="TextBox 35"/>
            <p:cNvSpPr txBox="1"/>
            <p:nvPr/>
          </p:nvSpPr>
          <p:spPr>
            <a:xfrm>
              <a:off x="6949440" y="5827632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863840" y="5827632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949440" y="5577840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863840" y="5581411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sp>
        <p:nvSpPr>
          <p:cNvPr id="43" name="Rounded Rectangle 42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18" name="Straight Arrow Connector 17"/>
          <p:cNvCxnSpPr/>
          <p:nvPr/>
        </p:nvCxnSpPr>
        <p:spPr bwMode="auto">
          <a:xfrm>
            <a:off x="274320" y="2990088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358382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48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reeform 7"/>
          <p:cNvSpPr/>
          <p:nvPr/>
        </p:nvSpPr>
        <p:spPr bwMode="auto">
          <a:xfrm>
            <a:off x="6665976" y="1817716"/>
            <a:ext cx="2250466" cy="3236422"/>
          </a:xfrm>
          <a:custGeom>
            <a:avLst/>
            <a:gdLst>
              <a:gd name="connsiteX0" fmla="*/ 1147156 w 2250466"/>
              <a:gd name="connsiteY0" fmla="*/ 5542 h 3236422"/>
              <a:gd name="connsiteX1" fmla="*/ 1313411 w 2250466"/>
              <a:gd name="connsiteY1" fmla="*/ 0 h 3236422"/>
              <a:gd name="connsiteX2" fmla="*/ 1972887 w 2250466"/>
              <a:gd name="connsiteY2" fmla="*/ 5542 h 3236422"/>
              <a:gd name="connsiteX3" fmla="*/ 1989512 w 2250466"/>
              <a:gd name="connsiteY3" fmla="*/ 16626 h 3236422"/>
              <a:gd name="connsiteX4" fmla="*/ 2033847 w 2250466"/>
              <a:gd name="connsiteY4" fmla="*/ 44335 h 3236422"/>
              <a:gd name="connsiteX5" fmla="*/ 2050472 w 2250466"/>
              <a:gd name="connsiteY5" fmla="*/ 60960 h 3236422"/>
              <a:gd name="connsiteX6" fmla="*/ 2094807 w 2250466"/>
              <a:gd name="connsiteY6" fmla="*/ 83128 h 3236422"/>
              <a:gd name="connsiteX7" fmla="*/ 2128058 w 2250466"/>
              <a:gd name="connsiteY7" fmla="*/ 116379 h 3236422"/>
              <a:gd name="connsiteX8" fmla="*/ 2139142 w 2250466"/>
              <a:gd name="connsiteY8" fmla="*/ 138546 h 3236422"/>
              <a:gd name="connsiteX9" fmla="*/ 2150225 w 2250466"/>
              <a:gd name="connsiteY9" fmla="*/ 155171 h 3236422"/>
              <a:gd name="connsiteX10" fmla="*/ 2155767 w 2250466"/>
              <a:gd name="connsiteY10" fmla="*/ 171797 h 3236422"/>
              <a:gd name="connsiteX11" fmla="*/ 2211185 w 2250466"/>
              <a:gd name="connsiteY11" fmla="*/ 282633 h 3236422"/>
              <a:gd name="connsiteX12" fmla="*/ 2233352 w 2250466"/>
              <a:gd name="connsiteY12" fmla="*/ 393469 h 3236422"/>
              <a:gd name="connsiteX13" fmla="*/ 2238894 w 2250466"/>
              <a:gd name="connsiteY13" fmla="*/ 437804 h 3236422"/>
              <a:gd name="connsiteX14" fmla="*/ 2244436 w 2250466"/>
              <a:gd name="connsiteY14" fmla="*/ 520931 h 3236422"/>
              <a:gd name="connsiteX15" fmla="*/ 2244436 w 2250466"/>
              <a:gd name="connsiteY15" fmla="*/ 1141615 h 3236422"/>
              <a:gd name="connsiteX16" fmla="*/ 2238894 w 2250466"/>
              <a:gd name="connsiteY16" fmla="*/ 1695797 h 3236422"/>
              <a:gd name="connsiteX17" fmla="*/ 2227811 w 2250466"/>
              <a:gd name="connsiteY17" fmla="*/ 1934095 h 3236422"/>
              <a:gd name="connsiteX18" fmla="*/ 2222269 w 2250466"/>
              <a:gd name="connsiteY18" fmla="*/ 1967346 h 3236422"/>
              <a:gd name="connsiteX19" fmla="*/ 2211185 w 2250466"/>
              <a:gd name="connsiteY19" fmla="*/ 2039389 h 3236422"/>
              <a:gd name="connsiteX20" fmla="*/ 2200102 w 2250466"/>
              <a:gd name="connsiteY20" fmla="*/ 2116975 h 3236422"/>
              <a:gd name="connsiteX21" fmla="*/ 2189018 w 2250466"/>
              <a:gd name="connsiteY21" fmla="*/ 2161309 h 3236422"/>
              <a:gd name="connsiteX22" fmla="*/ 2183476 w 2250466"/>
              <a:gd name="connsiteY22" fmla="*/ 2183477 h 3236422"/>
              <a:gd name="connsiteX23" fmla="*/ 2177934 w 2250466"/>
              <a:gd name="connsiteY23" fmla="*/ 2211186 h 3236422"/>
              <a:gd name="connsiteX24" fmla="*/ 2172392 w 2250466"/>
              <a:gd name="connsiteY24" fmla="*/ 2244437 h 3236422"/>
              <a:gd name="connsiteX25" fmla="*/ 2166851 w 2250466"/>
              <a:gd name="connsiteY25" fmla="*/ 2266604 h 3236422"/>
              <a:gd name="connsiteX26" fmla="*/ 2161309 w 2250466"/>
              <a:gd name="connsiteY26" fmla="*/ 2294313 h 3236422"/>
              <a:gd name="connsiteX27" fmla="*/ 2155767 w 2250466"/>
              <a:gd name="connsiteY27" fmla="*/ 2316480 h 3236422"/>
              <a:gd name="connsiteX28" fmla="*/ 2144683 w 2250466"/>
              <a:gd name="connsiteY28" fmla="*/ 2360815 h 3236422"/>
              <a:gd name="connsiteX29" fmla="*/ 2139142 w 2250466"/>
              <a:gd name="connsiteY29" fmla="*/ 2382982 h 3236422"/>
              <a:gd name="connsiteX30" fmla="*/ 2094807 w 2250466"/>
              <a:gd name="connsiteY30" fmla="*/ 2460568 h 3236422"/>
              <a:gd name="connsiteX31" fmla="*/ 2061556 w 2250466"/>
              <a:gd name="connsiteY31" fmla="*/ 2510444 h 3236422"/>
              <a:gd name="connsiteX32" fmla="*/ 2028305 w 2250466"/>
              <a:gd name="connsiteY32" fmla="*/ 2543695 h 3236422"/>
              <a:gd name="connsiteX33" fmla="*/ 1956262 w 2250466"/>
              <a:gd name="connsiteY33" fmla="*/ 2610197 h 3236422"/>
              <a:gd name="connsiteX34" fmla="*/ 1917469 w 2250466"/>
              <a:gd name="connsiteY34" fmla="*/ 2621280 h 3236422"/>
              <a:gd name="connsiteX35" fmla="*/ 1845425 w 2250466"/>
              <a:gd name="connsiteY35" fmla="*/ 2637906 h 3236422"/>
              <a:gd name="connsiteX36" fmla="*/ 1812174 w 2250466"/>
              <a:gd name="connsiteY36" fmla="*/ 2643448 h 3236422"/>
              <a:gd name="connsiteX37" fmla="*/ 1729047 w 2250466"/>
              <a:gd name="connsiteY37" fmla="*/ 2648989 h 3236422"/>
              <a:gd name="connsiteX38" fmla="*/ 1668087 w 2250466"/>
              <a:gd name="connsiteY38" fmla="*/ 2654531 h 3236422"/>
              <a:gd name="connsiteX39" fmla="*/ 1457498 w 2250466"/>
              <a:gd name="connsiteY39" fmla="*/ 2648989 h 3236422"/>
              <a:gd name="connsiteX40" fmla="*/ 1357745 w 2250466"/>
              <a:gd name="connsiteY40" fmla="*/ 2637906 h 3236422"/>
              <a:gd name="connsiteX41" fmla="*/ 1313411 w 2250466"/>
              <a:gd name="connsiteY41" fmla="*/ 2632364 h 3236422"/>
              <a:gd name="connsiteX42" fmla="*/ 1274618 w 2250466"/>
              <a:gd name="connsiteY42" fmla="*/ 2626822 h 3236422"/>
              <a:gd name="connsiteX43" fmla="*/ 1102822 w 2250466"/>
              <a:gd name="connsiteY43" fmla="*/ 2621280 h 3236422"/>
              <a:gd name="connsiteX44" fmla="*/ 781396 w 2250466"/>
              <a:gd name="connsiteY44" fmla="*/ 2632364 h 3236422"/>
              <a:gd name="connsiteX45" fmla="*/ 631767 w 2250466"/>
              <a:gd name="connsiteY45" fmla="*/ 2637906 h 3236422"/>
              <a:gd name="connsiteX46" fmla="*/ 548640 w 2250466"/>
              <a:gd name="connsiteY46" fmla="*/ 2648989 h 3236422"/>
              <a:gd name="connsiteX47" fmla="*/ 526472 w 2250466"/>
              <a:gd name="connsiteY47" fmla="*/ 2654531 h 3236422"/>
              <a:gd name="connsiteX48" fmla="*/ 415636 w 2250466"/>
              <a:gd name="connsiteY48" fmla="*/ 2671157 h 3236422"/>
              <a:gd name="connsiteX49" fmla="*/ 326967 w 2250466"/>
              <a:gd name="connsiteY49" fmla="*/ 2687782 h 3236422"/>
              <a:gd name="connsiteX50" fmla="*/ 293716 w 2250466"/>
              <a:gd name="connsiteY50" fmla="*/ 2698866 h 3236422"/>
              <a:gd name="connsiteX51" fmla="*/ 254923 w 2250466"/>
              <a:gd name="connsiteY51" fmla="*/ 2704408 h 3236422"/>
              <a:gd name="connsiteX52" fmla="*/ 221672 w 2250466"/>
              <a:gd name="connsiteY52" fmla="*/ 2721033 h 3236422"/>
              <a:gd name="connsiteX53" fmla="*/ 160712 w 2250466"/>
              <a:gd name="connsiteY53" fmla="*/ 2743200 h 3236422"/>
              <a:gd name="connsiteX54" fmla="*/ 116378 w 2250466"/>
              <a:gd name="connsiteY54" fmla="*/ 2765368 h 3236422"/>
              <a:gd name="connsiteX55" fmla="*/ 99752 w 2250466"/>
              <a:gd name="connsiteY55" fmla="*/ 2776451 h 3236422"/>
              <a:gd name="connsiteX56" fmla="*/ 49876 w 2250466"/>
              <a:gd name="connsiteY56" fmla="*/ 2848495 h 3236422"/>
              <a:gd name="connsiteX57" fmla="*/ 16625 w 2250466"/>
              <a:gd name="connsiteY57" fmla="*/ 2909455 h 3236422"/>
              <a:gd name="connsiteX58" fmla="*/ 0 w 2250466"/>
              <a:gd name="connsiteY58" fmla="*/ 2964873 h 3236422"/>
              <a:gd name="connsiteX59" fmla="*/ 11083 w 2250466"/>
              <a:gd name="connsiteY59" fmla="*/ 3136669 h 3236422"/>
              <a:gd name="connsiteX60" fmla="*/ 16625 w 2250466"/>
              <a:gd name="connsiteY60" fmla="*/ 3153295 h 3236422"/>
              <a:gd name="connsiteX61" fmla="*/ 55418 w 2250466"/>
              <a:gd name="connsiteY61" fmla="*/ 3197629 h 3236422"/>
              <a:gd name="connsiteX62" fmla="*/ 77585 w 2250466"/>
              <a:gd name="connsiteY62" fmla="*/ 3214255 h 3236422"/>
              <a:gd name="connsiteX63" fmla="*/ 138545 w 2250466"/>
              <a:gd name="connsiteY63" fmla="*/ 3236422 h 3236422"/>
              <a:gd name="connsiteX64" fmla="*/ 216131 w 2250466"/>
              <a:gd name="connsiteY64" fmla="*/ 3230880 h 3236422"/>
              <a:gd name="connsiteX65" fmla="*/ 249382 w 2250466"/>
              <a:gd name="connsiteY65" fmla="*/ 3225339 h 3236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2250466" h="3236422">
                <a:moveTo>
                  <a:pt x="1147156" y="5542"/>
                </a:moveTo>
                <a:cubicBezTo>
                  <a:pt x="1202574" y="3695"/>
                  <a:pt x="1257962" y="0"/>
                  <a:pt x="1313411" y="0"/>
                </a:cubicBezTo>
                <a:lnTo>
                  <a:pt x="1972887" y="5542"/>
                </a:lnTo>
                <a:cubicBezTo>
                  <a:pt x="1979545" y="5706"/>
                  <a:pt x="1983864" y="13096"/>
                  <a:pt x="1989512" y="16626"/>
                </a:cubicBezTo>
                <a:cubicBezTo>
                  <a:pt x="1993851" y="19338"/>
                  <a:pt x="2026242" y="37997"/>
                  <a:pt x="2033847" y="44335"/>
                </a:cubicBezTo>
                <a:cubicBezTo>
                  <a:pt x="2039868" y="49352"/>
                  <a:pt x="2043860" y="56752"/>
                  <a:pt x="2050472" y="60960"/>
                </a:cubicBezTo>
                <a:cubicBezTo>
                  <a:pt x="2064412" y="69831"/>
                  <a:pt x="2083124" y="71445"/>
                  <a:pt x="2094807" y="83128"/>
                </a:cubicBezTo>
                <a:cubicBezTo>
                  <a:pt x="2105891" y="94212"/>
                  <a:pt x="2121048" y="102359"/>
                  <a:pt x="2128058" y="116379"/>
                </a:cubicBezTo>
                <a:cubicBezTo>
                  <a:pt x="2131753" y="123768"/>
                  <a:pt x="2135043" y="131373"/>
                  <a:pt x="2139142" y="138546"/>
                </a:cubicBezTo>
                <a:cubicBezTo>
                  <a:pt x="2142446" y="144329"/>
                  <a:pt x="2147247" y="149214"/>
                  <a:pt x="2150225" y="155171"/>
                </a:cubicBezTo>
                <a:cubicBezTo>
                  <a:pt x="2152837" y="160396"/>
                  <a:pt x="2153154" y="166572"/>
                  <a:pt x="2155767" y="171797"/>
                </a:cubicBezTo>
                <a:cubicBezTo>
                  <a:pt x="2185203" y="230667"/>
                  <a:pt x="2168709" y="112736"/>
                  <a:pt x="2211185" y="282633"/>
                </a:cubicBezTo>
                <a:cubicBezTo>
                  <a:pt x="2222499" y="327887"/>
                  <a:pt x="2221332" y="321346"/>
                  <a:pt x="2233352" y="393469"/>
                </a:cubicBezTo>
                <a:cubicBezTo>
                  <a:pt x="2235800" y="408160"/>
                  <a:pt x="2237604" y="422967"/>
                  <a:pt x="2238894" y="437804"/>
                </a:cubicBezTo>
                <a:cubicBezTo>
                  <a:pt x="2241300" y="465470"/>
                  <a:pt x="2242589" y="493222"/>
                  <a:pt x="2244436" y="520931"/>
                </a:cubicBezTo>
                <a:cubicBezTo>
                  <a:pt x="2254462" y="861806"/>
                  <a:pt x="2250216" y="627224"/>
                  <a:pt x="2244436" y="1141615"/>
                </a:cubicBezTo>
                <a:cubicBezTo>
                  <a:pt x="2242360" y="1326340"/>
                  <a:pt x="2241803" y="1511083"/>
                  <a:pt x="2238894" y="1695797"/>
                </a:cubicBezTo>
                <a:cubicBezTo>
                  <a:pt x="2238261" y="1736014"/>
                  <a:pt x="2232902" y="1878091"/>
                  <a:pt x="2227811" y="1934095"/>
                </a:cubicBezTo>
                <a:cubicBezTo>
                  <a:pt x="2226794" y="1945285"/>
                  <a:pt x="2223754" y="1956208"/>
                  <a:pt x="2222269" y="1967346"/>
                </a:cubicBezTo>
                <a:cubicBezTo>
                  <a:pt x="2213150" y="2035733"/>
                  <a:pt x="2222030" y="1996012"/>
                  <a:pt x="2211185" y="2039389"/>
                </a:cubicBezTo>
                <a:cubicBezTo>
                  <a:pt x="2208488" y="2060966"/>
                  <a:pt x="2204893" y="2094615"/>
                  <a:pt x="2200102" y="2116975"/>
                </a:cubicBezTo>
                <a:cubicBezTo>
                  <a:pt x="2196910" y="2131870"/>
                  <a:pt x="2192713" y="2146531"/>
                  <a:pt x="2189018" y="2161309"/>
                </a:cubicBezTo>
                <a:cubicBezTo>
                  <a:pt x="2187171" y="2168698"/>
                  <a:pt x="2184970" y="2176008"/>
                  <a:pt x="2183476" y="2183477"/>
                </a:cubicBezTo>
                <a:cubicBezTo>
                  <a:pt x="2181629" y="2192713"/>
                  <a:pt x="2179619" y="2201919"/>
                  <a:pt x="2177934" y="2211186"/>
                </a:cubicBezTo>
                <a:cubicBezTo>
                  <a:pt x="2175924" y="2222241"/>
                  <a:pt x="2174596" y="2233419"/>
                  <a:pt x="2172392" y="2244437"/>
                </a:cubicBezTo>
                <a:cubicBezTo>
                  <a:pt x="2170898" y="2251905"/>
                  <a:pt x="2168503" y="2259169"/>
                  <a:pt x="2166851" y="2266604"/>
                </a:cubicBezTo>
                <a:cubicBezTo>
                  <a:pt x="2164808" y="2275799"/>
                  <a:pt x="2163352" y="2285118"/>
                  <a:pt x="2161309" y="2294313"/>
                </a:cubicBezTo>
                <a:cubicBezTo>
                  <a:pt x="2159657" y="2301748"/>
                  <a:pt x="2157419" y="2309045"/>
                  <a:pt x="2155767" y="2316480"/>
                </a:cubicBezTo>
                <a:cubicBezTo>
                  <a:pt x="2138859" y="2392564"/>
                  <a:pt x="2159542" y="2308804"/>
                  <a:pt x="2144683" y="2360815"/>
                </a:cubicBezTo>
                <a:cubicBezTo>
                  <a:pt x="2142591" y="2368138"/>
                  <a:pt x="2142142" y="2375981"/>
                  <a:pt x="2139142" y="2382982"/>
                </a:cubicBezTo>
                <a:cubicBezTo>
                  <a:pt x="2098188" y="2478541"/>
                  <a:pt x="2127899" y="2407620"/>
                  <a:pt x="2094807" y="2460568"/>
                </a:cubicBezTo>
                <a:cubicBezTo>
                  <a:pt x="2071064" y="2498557"/>
                  <a:pt x="2099434" y="2468778"/>
                  <a:pt x="2061556" y="2510444"/>
                </a:cubicBezTo>
                <a:cubicBezTo>
                  <a:pt x="2051012" y="2522042"/>
                  <a:pt x="2037000" y="2530653"/>
                  <a:pt x="2028305" y="2543695"/>
                </a:cubicBezTo>
                <a:cubicBezTo>
                  <a:pt x="2009673" y="2571644"/>
                  <a:pt x="1992959" y="2601023"/>
                  <a:pt x="1956262" y="2610197"/>
                </a:cubicBezTo>
                <a:cubicBezTo>
                  <a:pt x="1886973" y="2627519"/>
                  <a:pt x="1973112" y="2605383"/>
                  <a:pt x="1917469" y="2621280"/>
                </a:cubicBezTo>
                <a:cubicBezTo>
                  <a:pt x="1901539" y="2625831"/>
                  <a:pt x="1851844" y="2636622"/>
                  <a:pt x="1845425" y="2637906"/>
                </a:cubicBezTo>
                <a:cubicBezTo>
                  <a:pt x="1834407" y="2640110"/>
                  <a:pt x="1823360" y="2642383"/>
                  <a:pt x="1812174" y="2643448"/>
                </a:cubicBezTo>
                <a:cubicBezTo>
                  <a:pt x="1784529" y="2646081"/>
                  <a:pt x="1756736" y="2646859"/>
                  <a:pt x="1729047" y="2648989"/>
                </a:cubicBezTo>
                <a:cubicBezTo>
                  <a:pt x="1708703" y="2650554"/>
                  <a:pt x="1688407" y="2652684"/>
                  <a:pt x="1668087" y="2654531"/>
                </a:cubicBezTo>
                <a:lnTo>
                  <a:pt x="1457498" y="2648989"/>
                </a:lnTo>
                <a:cubicBezTo>
                  <a:pt x="1414083" y="2647217"/>
                  <a:pt x="1397176" y="2643164"/>
                  <a:pt x="1357745" y="2637906"/>
                </a:cubicBezTo>
                <a:lnTo>
                  <a:pt x="1313411" y="2632364"/>
                </a:lnTo>
                <a:cubicBezTo>
                  <a:pt x="1300463" y="2630638"/>
                  <a:pt x="1287662" y="2627509"/>
                  <a:pt x="1274618" y="2626822"/>
                </a:cubicBezTo>
                <a:cubicBezTo>
                  <a:pt x="1217402" y="2623811"/>
                  <a:pt x="1160087" y="2623127"/>
                  <a:pt x="1102822" y="2621280"/>
                </a:cubicBezTo>
                <a:cubicBezTo>
                  <a:pt x="978069" y="2646231"/>
                  <a:pt x="1095152" y="2624520"/>
                  <a:pt x="781396" y="2632364"/>
                </a:cubicBezTo>
                <a:cubicBezTo>
                  <a:pt x="731501" y="2633611"/>
                  <a:pt x="681643" y="2636059"/>
                  <a:pt x="631767" y="2637906"/>
                </a:cubicBezTo>
                <a:cubicBezTo>
                  <a:pt x="580502" y="2650723"/>
                  <a:pt x="642109" y="2636527"/>
                  <a:pt x="548640" y="2648989"/>
                </a:cubicBezTo>
                <a:cubicBezTo>
                  <a:pt x="541090" y="2649996"/>
                  <a:pt x="533985" y="2653279"/>
                  <a:pt x="526472" y="2654531"/>
                </a:cubicBezTo>
                <a:cubicBezTo>
                  <a:pt x="489622" y="2660673"/>
                  <a:pt x="451879" y="2662097"/>
                  <a:pt x="415636" y="2671157"/>
                </a:cubicBezTo>
                <a:cubicBezTo>
                  <a:pt x="356853" y="2685852"/>
                  <a:pt x="386417" y="2680351"/>
                  <a:pt x="326967" y="2687782"/>
                </a:cubicBezTo>
                <a:cubicBezTo>
                  <a:pt x="315883" y="2691477"/>
                  <a:pt x="305100" y="2696239"/>
                  <a:pt x="293716" y="2698866"/>
                </a:cubicBezTo>
                <a:cubicBezTo>
                  <a:pt x="280988" y="2701803"/>
                  <a:pt x="267408" y="2700567"/>
                  <a:pt x="254923" y="2704408"/>
                </a:cubicBezTo>
                <a:cubicBezTo>
                  <a:pt x="243079" y="2708052"/>
                  <a:pt x="233111" y="2716267"/>
                  <a:pt x="221672" y="2721033"/>
                </a:cubicBezTo>
                <a:cubicBezTo>
                  <a:pt x="161857" y="2745956"/>
                  <a:pt x="213854" y="2718673"/>
                  <a:pt x="160712" y="2743200"/>
                </a:cubicBezTo>
                <a:cubicBezTo>
                  <a:pt x="145710" y="2750124"/>
                  <a:pt x="130126" y="2756204"/>
                  <a:pt x="116378" y="2765368"/>
                </a:cubicBezTo>
                <a:cubicBezTo>
                  <a:pt x="110836" y="2769062"/>
                  <a:pt x="104232" y="2771523"/>
                  <a:pt x="99752" y="2776451"/>
                </a:cubicBezTo>
                <a:cubicBezTo>
                  <a:pt x="48317" y="2833030"/>
                  <a:pt x="73349" y="2807419"/>
                  <a:pt x="49876" y="2848495"/>
                </a:cubicBezTo>
                <a:cubicBezTo>
                  <a:pt x="33686" y="2876826"/>
                  <a:pt x="31700" y="2864226"/>
                  <a:pt x="16625" y="2909455"/>
                </a:cubicBezTo>
                <a:cubicBezTo>
                  <a:pt x="3134" y="2949932"/>
                  <a:pt x="8376" y="2931372"/>
                  <a:pt x="0" y="2964873"/>
                </a:cubicBezTo>
                <a:cubicBezTo>
                  <a:pt x="2431" y="3028076"/>
                  <a:pt x="-3202" y="3079524"/>
                  <a:pt x="11083" y="3136669"/>
                </a:cubicBezTo>
                <a:cubicBezTo>
                  <a:pt x="12500" y="3142336"/>
                  <a:pt x="13727" y="3148223"/>
                  <a:pt x="16625" y="3153295"/>
                </a:cubicBezTo>
                <a:cubicBezTo>
                  <a:pt x="24993" y="3167939"/>
                  <a:pt x="43156" y="3186899"/>
                  <a:pt x="55418" y="3197629"/>
                </a:cubicBezTo>
                <a:cubicBezTo>
                  <a:pt x="62369" y="3203711"/>
                  <a:pt x="69215" y="3210349"/>
                  <a:pt x="77585" y="3214255"/>
                </a:cubicBezTo>
                <a:cubicBezTo>
                  <a:pt x="97178" y="3223399"/>
                  <a:pt x="118225" y="3229033"/>
                  <a:pt x="138545" y="3236422"/>
                </a:cubicBezTo>
                <a:cubicBezTo>
                  <a:pt x="164407" y="3234575"/>
                  <a:pt x="190381" y="3233909"/>
                  <a:pt x="216131" y="3230880"/>
                </a:cubicBezTo>
                <a:cubicBezTo>
                  <a:pt x="278128" y="3223587"/>
                  <a:pt x="188856" y="3225339"/>
                  <a:pt x="249382" y="3225339"/>
                </a:cubicBezTo>
              </a:path>
            </a:pathLst>
          </a:custGeom>
          <a:noFill/>
          <a:ln w="38100" cap="flat" cmpd="sng" algn="ctr">
            <a:solidFill>
              <a:srgbClr val="FFC000">
                <a:alpha val="70000"/>
              </a:srgbClr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5A5A5A">
                <a:alpha val="70000"/>
              </a:srgb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20" name="TextBox 19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23" name="TextBox 2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33" name="TextBox 3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3" name="Freeform 2"/>
          <p:cNvSpPr/>
          <p:nvPr/>
        </p:nvSpPr>
        <p:spPr bwMode="auto">
          <a:xfrm>
            <a:off x="6574536" y="2697480"/>
            <a:ext cx="2017222" cy="2516599"/>
          </a:xfrm>
          <a:custGeom>
            <a:avLst/>
            <a:gdLst>
              <a:gd name="connsiteX0" fmla="*/ 1230284 w 2017222"/>
              <a:gd name="connsiteY0" fmla="*/ 55418 h 2516599"/>
              <a:gd name="connsiteX1" fmla="*/ 1546167 w 2017222"/>
              <a:gd name="connsiteY1" fmla="*/ 22167 h 2516599"/>
              <a:gd name="connsiteX2" fmla="*/ 1584960 w 2017222"/>
              <a:gd name="connsiteY2" fmla="*/ 16626 h 2516599"/>
              <a:gd name="connsiteX3" fmla="*/ 1695796 w 2017222"/>
              <a:gd name="connsiteY3" fmla="*/ 0 h 2516599"/>
              <a:gd name="connsiteX4" fmla="*/ 1801091 w 2017222"/>
              <a:gd name="connsiteY4" fmla="*/ 5542 h 2516599"/>
              <a:gd name="connsiteX5" fmla="*/ 1823258 w 2017222"/>
              <a:gd name="connsiteY5" fmla="*/ 11084 h 2516599"/>
              <a:gd name="connsiteX6" fmla="*/ 1856509 w 2017222"/>
              <a:gd name="connsiteY6" fmla="*/ 16626 h 2516599"/>
              <a:gd name="connsiteX7" fmla="*/ 1873135 w 2017222"/>
              <a:gd name="connsiteY7" fmla="*/ 22167 h 2516599"/>
              <a:gd name="connsiteX8" fmla="*/ 1911927 w 2017222"/>
              <a:gd name="connsiteY8" fmla="*/ 33251 h 2516599"/>
              <a:gd name="connsiteX9" fmla="*/ 1950720 w 2017222"/>
              <a:gd name="connsiteY9" fmla="*/ 105295 h 2516599"/>
              <a:gd name="connsiteX10" fmla="*/ 1961804 w 2017222"/>
              <a:gd name="connsiteY10" fmla="*/ 121920 h 2516599"/>
              <a:gd name="connsiteX11" fmla="*/ 1989513 w 2017222"/>
              <a:gd name="connsiteY11" fmla="*/ 177338 h 2516599"/>
              <a:gd name="connsiteX12" fmla="*/ 2000596 w 2017222"/>
              <a:gd name="connsiteY12" fmla="*/ 210589 h 2516599"/>
              <a:gd name="connsiteX13" fmla="*/ 2006138 w 2017222"/>
              <a:gd name="connsiteY13" fmla="*/ 227215 h 2516599"/>
              <a:gd name="connsiteX14" fmla="*/ 2017222 w 2017222"/>
              <a:gd name="connsiteY14" fmla="*/ 266007 h 2516599"/>
              <a:gd name="connsiteX15" fmla="*/ 2011680 w 2017222"/>
              <a:gd name="connsiteY15" fmla="*/ 803564 h 2516599"/>
              <a:gd name="connsiteX16" fmla="*/ 2006138 w 2017222"/>
              <a:gd name="connsiteY16" fmla="*/ 836815 h 2516599"/>
              <a:gd name="connsiteX17" fmla="*/ 2000596 w 2017222"/>
              <a:gd name="connsiteY17" fmla="*/ 875607 h 2516599"/>
              <a:gd name="connsiteX18" fmla="*/ 1989513 w 2017222"/>
              <a:gd name="connsiteY18" fmla="*/ 936567 h 2516599"/>
              <a:gd name="connsiteX19" fmla="*/ 1978429 w 2017222"/>
              <a:gd name="connsiteY19" fmla="*/ 1102822 h 2516599"/>
              <a:gd name="connsiteX20" fmla="*/ 1972887 w 2017222"/>
              <a:gd name="connsiteY20" fmla="*/ 1124989 h 2516599"/>
              <a:gd name="connsiteX21" fmla="*/ 1961804 w 2017222"/>
              <a:gd name="connsiteY21" fmla="*/ 1197033 h 2516599"/>
              <a:gd name="connsiteX22" fmla="*/ 1950720 w 2017222"/>
              <a:gd name="connsiteY22" fmla="*/ 1280160 h 2516599"/>
              <a:gd name="connsiteX23" fmla="*/ 1934095 w 2017222"/>
              <a:gd name="connsiteY23" fmla="*/ 1385455 h 2516599"/>
              <a:gd name="connsiteX24" fmla="*/ 1928553 w 2017222"/>
              <a:gd name="connsiteY24" fmla="*/ 1407622 h 2516599"/>
              <a:gd name="connsiteX25" fmla="*/ 1917469 w 2017222"/>
              <a:gd name="connsiteY25" fmla="*/ 1429789 h 2516599"/>
              <a:gd name="connsiteX26" fmla="*/ 1895302 w 2017222"/>
              <a:gd name="connsiteY26" fmla="*/ 1468582 h 2516599"/>
              <a:gd name="connsiteX27" fmla="*/ 1889760 w 2017222"/>
              <a:gd name="connsiteY27" fmla="*/ 1490749 h 2516599"/>
              <a:gd name="connsiteX28" fmla="*/ 1817716 w 2017222"/>
              <a:gd name="connsiteY28" fmla="*/ 1551709 h 2516599"/>
              <a:gd name="connsiteX29" fmla="*/ 1801091 w 2017222"/>
              <a:gd name="connsiteY29" fmla="*/ 1562793 h 2516599"/>
              <a:gd name="connsiteX30" fmla="*/ 1767840 w 2017222"/>
              <a:gd name="connsiteY30" fmla="*/ 1573877 h 2516599"/>
              <a:gd name="connsiteX31" fmla="*/ 1751215 w 2017222"/>
              <a:gd name="connsiteY31" fmla="*/ 1584960 h 2516599"/>
              <a:gd name="connsiteX32" fmla="*/ 1706880 w 2017222"/>
              <a:gd name="connsiteY32" fmla="*/ 1601586 h 2516599"/>
              <a:gd name="connsiteX33" fmla="*/ 1657004 w 2017222"/>
              <a:gd name="connsiteY33" fmla="*/ 1618211 h 2516599"/>
              <a:gd name="connsiteX34" fmla="*/ 1590502 w 2017222"/>
              <a:gd name="connsiteY34" fmla="*/ 1629295 h 2516599"/>
              <a:gd name="connsiteX35" fmla="*/ 1557251 w 2017222"/>
              <a:gd name="connsiteY35" fmla="*/ 1634837 h 2516599"/>
              <a:gd name="connsiteX36" fmla="*/ 1390996 w 2017222"/>
              <a:gd name="connsiteY36" fmla="*/ 1629295 h 2516599"/>
              <a:gd name="connsiteX37" fmla="*/ 1302327 w 2017222"/>
              <a:gd name="connsiteY37" fmla="*/ 1623753 h 2516599"/>
              <a:gd name="connsiteX38" fmla="*/ 1086196 w 2017222"/>
              <a:gd name="connsiteY38" fmla="*/ 1618211 h 2516599"/>
              <a:gd name="connsiteX39" fmla="*/ 881149 w 2017222"/>
              <a:gd name="connsiteY39" fmla="*/ 1607127 h 2516599"/>
              <a:gd name="connsiteX40" fmla="*/ 687186 w 2017222"/>
              <a:gd name="connsiteY40" fmla="*/ 1612669 h 2516599"/>
              <a:gd name="connsiteX41" fmla="*/ 637309 w 2017222"/>
              <a:gd name="connsiteY41" fmla="*/ 1618211 h 2516599"/>
              <a:gd name="connsiteX42" fmla="*/ 609600 w 2017222"/>
              <a:gd name="connsiteY42" fmla="*/ 1623753 h 2516599"/>
              <a:gd name="connsiteX43" fmla="*/ 565266 w 2017222"/>
              <a:gd name="connsiteY43" fmla="*/ 1629295 h 2516599"/>
              <a:gd name="connsiteX44" fmla="*/ 520931 w 2017222"/>
              <a:gd name="connsiteY44" fmla="*/ 1640378 h 2516599"/>
              <a:gd name="connsiteX45" fmla="*/ 498764 w 2017222"/>
              <a:gd name="connsiteY45" fmla="*/ 1645920 h 2516599"/>
              <a:gd name="connsiteX46" fmla="*/ 476596 w 2017222"/>
              <a:gd name="connsiteY46" fmla="*/ 1651462 h 2516599"/>
              <a:gd name="connsiteX47" fmla="*/ 404553 w 2017222"/>
              <a:gd name="connsiteY47" fmla="*/ 1673629 h 2516599"/>
              <a:gd name="connsiteX48" fmla="*/ 387927 w 2017222"/>
              <a:gd name="connsiteY48" fmla="*/ 1679171 h 2516599"/>
              <a:gd name="connsiteX49" fmla="*/ 371302 w 2017222"/>
              <a:gd name="connsiteY49" fmla="*/ 1690255 h 2516599"/>
              <a:gd name="connsiteX50" fmla="*/ 310342 w 2017222"/>
              <a:gd name="connsiteY50" fmla="*/ 1701338 h 2516599"/>
              <a:gd name="connsiteX51" fmla="*/ 277091 w 2017222"/>
              <a:gd name="connsiteY51" fmla="*/ 1717964 h 2516599"/>
              <a:gd name="connsiteX52" fmla="*/ 260466 w 2017222"/>
              <a:gd name="connsiteY52" fmla="*/ 1723506 h 2516599"/>
              <a:gd name="connsiteX53" fmla="*/ 243840 w 2017222"/>
              <a:gd name="connsiteY53" fmla="*/ 1734589 h 2516599"/>
              <a:gd name="connsiteX54" fmla="*/ 205047 w 2017222"/>
              <a:gd name="connsiteY54" fmla="*/ 1745673 h 2516599"/>
              <a:gd name="connsiteX55" fmla="*/ 182880 w 2017222"/>
              <a:gd name="connsiteY55" fmla="*/ 1756757 h 2516599"/>
              <a:gd name="connsiteX56" fmla="*/ 166255 w 2017222"/>
              <a:gd name="connsiteY56" fmla="*/ 1762298 h 2516599"/>
              <a:gd name="connsiteX57" fmla="*/ 99753 w 2017222"/>
              <a:gd name="connsiteY57" fmla="*/ 1817717 h 2516599"/>
              <a:gd name="connsiteX58" fmla="*/ 88669 w 2017222"/>
              <a:gd name="connsiteY58" fmla="*/ 1834342 h 2516599"/>
              <a:gd name="connsiteX59" fmla="*/ 83127 w 2017222"/>
              <a:gd name="connsiteY59" fmla="*/ 1850967 h 2516599"/>
              <a:gd name="connsiteX60" fmla="*/ 60960 w 2017222"/>
              <a:gd name="connsiteY60" fmla="*/ 1873135 h 2516599"/>
              <a:gd name="connsiteX61" fmla="*/ 49876 w 2017222"/>
              <a:gd name="connsiteY61" fmla="*/ 1911927 h 2516599"/>
              <a:gd name="connsiteX62" fmla="*/ 38793 w 2017222"/>
              <a:gd name="connsiteY62" fmla="*/ 1934095 h 2516599"/>
              <a:gd name="connsiteX63" fmla="*/ 33251 w 2017222"/>
              <a:gd name="connsiteY63" fmla="*/ 1972887 h 2516599"/>
              <a:gd name="connsiteX64" fmla="*/ 27709 w 2017222"/>
              <a:gd name="connsiteY64" fmla="*/ 1995055 h 2516599"/>
              <a:gd name="connsiteX65" fmla="*/ 22167 w 2017222"/>
              <a:gd name="connsiteY65" fmla="*/ 2022764 h 2516599"/>
              <a:gd name="connsiteX66" fmla="*/ 16626 w 2017222"/>
              <a:gd name="connsiteY66" fmla="*/ 2061557 h 2516599"/>
              <a:gd name="connsiteX67" fmla="*/ 5542 w 2017222"/>
              <a:gd name="connsiteY67" fmla="*/ 2122517 h 2516599"/>
              <a:gd name="connsiteX68" fmla="*/ 0 w 2017222"/>
              <a:gd name="connsiteY68" fmla="*/ 2189018 h 2516599"/>
              <a:gd name="connsiteX69" fmla="*/ 5542 w 2017222"/>
              <a:gd name="connsiteY69" fmla="*/ 2216727 h 2516599"/>
              <a:gd name="connsiteX70" fmla="*/ 11084 w 2017222"/>
              <a:gd name="connsiteY70" fmla="*/ 2299855 h 2516599"/>
              <a:gd name="connsiteX71" fmla="*/ 16626 w 2017222"/>
              <a:gd name="connsiteY71" fmla="*/ 2322022 h 2516599"/>
              <a:gd name="connsiteX72" fmla="*/ 33251 w 2017222"/>
              <a:gd name="connsiteY72" fmla="*/ 2394066 h 2516599"/>
              <a:gd name="connsiteX73" fmla="*/ 44335 w 2017222"/>
              <a:gd name="connsiteY73" fmla="*/ 2410691 h 2516599"/>
              <a:gd name="connsiteX74" fmla="*/ 60960 w 2017222"/>
              <a:gd name="connsiteY74" fmla="*/ 2421775 h 2516599"/>
              <a:gd name="connsiteX75" fmla="*/ 105295 w 2017222"/>
              <a:gd name="connsiteY75" fmla="*/ 2460567 h 2516599"/>
              <a:gd name="connsiteX76" fmla="*/ 138546 w 2017222"/>
              <a:gd name="connsiteY76" fmla="*/ 2482735 h 2516599"/>
              <a:gd name="connsiteX77" fmla="*/ 160713 w 2017222"/>
              <a:gd name="connsiteY77" fmla="*/ 2488277 h 2516599"/>
              <a:gd name="connsiteX78" fmla="*/ 182880 w 2017222"/>
              <a:gd name="connsiteY78" fmla="*/ 2499360 h 2516599"/>
              <a:gd name="connsiteX79" fmla="*/ 210589 w 2017222"/>
              <a:gd name="connsiteY79" fmla="*/ 2504902 h 2516599"/>
              <a:gd name="connsiteX80" fmla="*/ 238298 w 2017222"/>
              <a:gd name="connsiteY80" fmla="*/ 2515986 h 2516599"/>
              <a:gd name="connsiteX81" fmla="*/ 271549 w 2017222"/>
              <a:gd name="connsiteY81" fmla="*/ 2515986 h 2516599"/>
              <a:gd name="connsiteX82" fmla="*/ 321426 w 2017222"/>
              <a:gd name="connsiteY82" fmla="*/ 2515986 h 2516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2017222" h="2516599">
                <a:moveTo>
                  <a:pt x="1230284" y="55418"/>
                </a:moveTo>
                <a:cubicBezTo>
                  <a:pt x="1335578" y="44334"/>
                  <a:pt x="1441355" y="37138"/>
                  <a:pt x="1546167" y="22167"/>
                </a:cubicBezTo>
                <a:lnTo>
                  <a:pt x="1584960" y="16626"/>
                </a:lnTo>
                <a:cubicBezTo>
                  <a:pt x="1685554" y="3505"/>
                  <a:pt x="1643615" y="13046"/>
                  <a:pt x="1695796" y="0"/>
                </a:cubicBezTo>
                <a:cubicBezTo>
                  <a:pt x="1730894" y="1847"/>
                  <a:pt x="1766076" y="2497"/>
                  <a:pt x="1801091" y="5542"/>
                </a:cubicBezTo>
                <a:cubicBezTo>
                  <a:pt x="1808679" y="6202"/>
                  <a:pt x="1815789" y="9590"/>
                  <a:pt x="1823258" y="11084"/>
                </a:cubicBezTo>
                <a:cubicBezTo>
                  <a:pt x="1834276" y="13288"/>
                  <a:pt x="1845540" y="14189"/>
                  <a:pt x="1856509" y="16626"/>
                </a:cubicBezTo>
                <a:cubicBezTo>
                  <a:pt x="1862212" y="17893"/>
                  <a:pt x="1867518" y="20562"/>
                  <a:pt x="1873135" y="22167"/>
                </a:cubicBezTo>
                <a:cubicBezTo>
                  <a:pt x="1921810" y="36073"/>
                  <a:pt x="1872092" y="19972"/>
                  <a:pt x="1911927" y="33251"/>
                </a:cubicBezTo>
                <a:cubicBezTo>
                  <a:pt x="1938427" y="73001"/>
                  <a:pt x="1907754" y="25502"/>
                  <a:pt x="1950720" y="105295"/>
                </a:cubicBezTo>
                <a:cubicBezTo>
                  <a:pt x="1953878" y="111159"/>
                  <a:pt x="1958646" y="116056"/>
                  <a:pt x="1961804" y="121920"/>
                </a:cubicBezTo>
                <a:cubicBezTo>
                  <a:pt x="1971596" y="140104"/>
                  <a:pt x="1981235" y="158416"/>
                  <a:pt x="1989513" y="177338"/>
                </a:cubicBezTo>
                <a:cubicBezTo>
                  <a:pt x="1994196" y="188042"/>
                  <a:pt x="1996902" y="199505"/>
                  <a:pt x="2000596" y="210589"/>
                </a:cubicBezTo>
                <a:cubicBezTo>
                  <a:pt x="2002443" y="216131"/>
                  <a:pt x="2004721" y="221548"/>
                  <a:pt x="2006138" y="227215"/>
                </a:cubicBezTo>
                <a:cubicBezTo>
                  <a:pt x="2013097" y="255049"/>
                  <a:pt x="2009271" y="242156"/>
                  <a:pt x="2017222" y="266007"/>
                </a:cubicBezTo>
                <a:cubicBezTo>
                  <a:pt x="2015375" y="445193"/>
                  <a:pt x="2015159" y="624403"/>
                  <a:pt x="2011680" y="803564"/>
                </a:cubicBezTo>
                <a:cubicBezTo>
                  <a:pt x="2011462" y="814798"/>
                  <a:pt x="2007847" y="825709"/>
                  <a:pt x="2006138" y="836815"/>
                </a:cubicBezTo>
                <a:cubicBezTo>
                  <a:pt x="2004152" y="849725"/>
                  <a:pt x="2002932" y="862756"/>
                  <a:pt x="2000596" y="875607"/>
                </a:cubicBezTo>
                <a:cubicBezTo>
                  <a:pt x="1983178" y="971414"/>
                  <a:pt x="2011069" y="785681"/>
                  <a:pt x="1989513" y="936567"/>
                </a:cubicBezTo>
                <a:cubicBezTo>
                  <a:pt x="1987285" y="981130"/>
                  <a:pt x="1985524" y="1053162"/>
                  <a:pt x="1978429" y="1102822"/>
                </a:cubicBezTo>
                <a:cubicBezTo>
                  <a:pt x="1977352" y="1110362"/>
                  <a:pt x="1974381" y="1117520"/>
                  <a:pt x="1972887" y="1124989"/>
                </a:cubicBezTo>
                <a:cubicBezTo>
                  <a:pt x="1970190" y="1138475"/>
                  <a:pt x="1963133" y="1185071"/>
                  <a:pt x="1961804" y="1197033"/>
                </a:cubicBezTo>
                <a:cubicBezTo>
                  <a:pt x="1953080" y="1275548"/>
                  <a:pt x="1962141" y="1234477"/>
                  <a:pt x="1950720" y="1280160"/>
                </a:cubicBezTo>
                <a:cubicBezTo>
                  <a:pt x="1945650" y="1325793"/>
                  <a:pt x="1945584" y="1339499"/>
                  <a:pt x="1934095" y="1385455"/>
                </a:cubicBezTo>
                <a:cubicBezTo>
                  <a:pt x="1932248" y="1392844"/>
                  <a:pt x="1931227" y="1400491"/>
                  <a:pt x="1928553" y="1407622"/>
                </a:cubicBezTo>
                <a:cubicBezTo>
                  <a:pt x="1925652" y="1415357"/>
                  <a:pt x="1921568" y="1422616"/>
                  <a:pt x="1917469" y="1429789"/>
                </a:cubicBezTo>
                <a:cubicBezTo>
                  <a:pt x="1905779" y="1450247"/>
                  <a:pt x="1904434" y="1444231"/>
                  <a:pt x="1895302" y="1468582"/>
                </a:cubicBezTo>
                <a:cubicBezTo>
                  <a:pt x="1892628" y="1475713"/>
                  <a:pt x="1894240" y="1484589"/>
                  <a:pt x="1889760" y="1490749"/>
                </a:cubicBezTo>
                <a:cubicBezTo>
                  <a:pt x="1867070" y="1521947"/>
                  <a:pt x="1847592" y="1531792"/>
                  <a:pt x="1817716" y="1551709"/>
                </a:cubicBezTo>
                <a:cubicBezTo>
                  <a:pt x="1812174" y="1555404"/>
                  <a:pt x="1807410" y="1560687"/>
                  <a:pt x="1801091" y="1562793"/>
                </a:cubicBezTo>
                <a:cubicBezTo>
                  <a:pt x="1790007" y="1566488"/>
                  <a:pt x="1777561" y="1567396"/>
                  <a:pt x="1767840" y="1573877"/>
                </a:cubicBezTo>
                <a:cubicBezTo>
                  <a:pt x="1762298" y="1577571"/>
                  <a:pt x="1757172" y="1581981"/>
                  <a:pt x="1751215" y="1584960"/>
                </a:cubicBezTo>
                <a:cubicBezTo>
                  <a:pt x="1729794" y="1595671"/>
                  <a:pt x="1726066" y="1594392"/>
                  <a:pt x="1706880" y="1601586"/>
                </a:cubicBezTo>
                <a:cubicBezTo>
                  <a:pt x="1681318" y="1611172"/>
                  <a:pt x="1681764" y="1613568"/>
                  <a:pt x="1657004" y="1618211"/>
                </a:cubicBezTo>
                <a:cubicBezTo>
                  <a:pt x="1634916" y="1622353"/>
                  <a:pt x="1612669" y="1625600"/>
                  <a:pt x="1590502" y="1629295"/>
                </a:cubicBezTo>
                <a:lnTo>
                  <a:pt x="1557251" y="1634837"/>
                </a:lnTo>
                <a:lnTo>
                  <a:pt x="1390996" y="1629295"/>
                </a:lnTo>
                <a:cubicBezTo>
                  <a:pt x="1361410" y="1628009"/>
                  <a:pt x="1331921" y="1624829"/>
                  <a:pt x="1302327" y="1623753"/>
                </a:cubicBezTo>
                <a:cubicBezTo>
                  <a:pt x="1230307" y="1621134"/>
                  <a:pt x="1158240" y="1620058"/>
                  <a:pt x="1086196" y="1618211"/>
                </a:cubicBezTo>
                <a:lnTo>
                  <a:pt x="881149" y="1607127"/>
                </a:lnTo>
                <a:cubicBezTo>
                  <a:pt x="816468" y="1607127"/>
                  <a:pt x="751840" y="1610822"/>
                  <a:pt x="687186" y="1612669"/>
                </a:cubicBezTo>
                <a:cubicBezTo>
                  <a:pt x="670560" y="1614516"/>
                  <a:pt x="653869" y="1615845"/>
                  <a:pt x="637309" y="1618211"/>
                </a:cubicBezTo>
                <a:cubicBezTo>
                  <a:pt x="627984" y="1619543"/>
                  <a:pt x="618910" y="1622321"/>
                  <a:pt x="609600" y="1623753"/>
                </a:cubicBezTo>
                <a:cubicBezTo>
                  <a:pt x="594880" y="1626018"/>
                  <a:pt x="579904" y="1626550"/>
                  <a:pt x="565266" y="1629295"/>
                </a:cubicBezTo>
                <a:cubicBezTo>
                  <a:pt x="550294" y="1632102"/>
                  <a:pt x="535709" y="1636684"/>
                  <a:pt x="520931" y="1640378"/>
                </a:cubicBezTo>
                <a:lnTo>
                  <a:pt x="498764" y="1645920"/>
                </a:lnTo>
                <a:cubicBezTo>
                  <a:pt x="491375" y="1647767"/>
                  <a:pt x="483920" y="1649369"/>
                  <a:pt x="476596" y="1651462"/>
                </a:cubicBezTo>
                <a:cubicBezTo>
                  <a:pt x="426578" y="1665754"/>
                  <a:pt x="450556" y="1658295"/>
                  <a:pt x="404553" y="1673629"/>
                </a:cubicBezTo>
                <a:lnTo>
                  <a:pt x="387927" y="1679171"/>
                </a:lnTo>
                <a:cubicBezTo>
                  <a:pt x="382385" y="1682866"/>
                  <a:pt x="377538" y="1687916"/>
                  <a:pt x="371302" y="1690255"/>
                </a:cubicBezTo>
                <a:cubicBezTo>
                  <a:pt x="365101" y="1692581"/>
                  <a:pt x="314083" y="1700715"/>
                  <a:pt x="310342" y="1701338"/>
                </a:cubicBezTo>
                <a:cubicBezTo>
                  <a:pt x="268555" y="1715267"/>
                  <a:pt x="320060" y="1696478"/>
                  <a:pt x="277091" y="1717964"/>
                </a:cubicBezTo>
                <a:cubicBezTo>
                  <a:pt x="271866" y="1720577"/>
                  <a:pt x="265691" y="1720894"/>
                  <a:pt x="260466" y="1723506"/>
                </a:cubicBezTo>
                <a:cubicBezTo>
                  <a:pt x="254509" y="1726485"/>
                  <a:pt x="249797" y="1731610"/>
                  <a:pt x="243840" y="1734589"/>
                </a:cubicBezTo>
                <a:cubicBezTo>
                  <a:pt x="235887" y="1738565"/>
                  <a:pt x="212152" y="1743897"/>
                  <a:pt x="205047" y="1745673"/>
                </a:cubicBezTo>
                <a:cubicBezTo>
                  <a:pt x="197658" y="1749368"/>
                  <a:pt x="190473" y="1753503"/>
                  <a:pt x="182880" y="1756757"/>
                </a:cubicBezTo>
                <a:cubicBezTo>
                  <a:pt x="177511" y="1759058"/>
                  <a:pt x="171361" y="1759461"/>
                  <a:pt x="166255" y="1762298"/>
                </a:cubicBezTo>
                <a:cubicBezTo>
                  <a:pt x="144606" y="1774325"/>
                  <a:pt x="113425" y="1797210"/>
                  <a:pt x="99753" y="1817717"/>
                </a:cubicBezTo>
                <a:cubicBezTo>
                  <a:pt x="96058" y="1823259"/>
                  <a:pt x="91648" y="1828385"/>
                  <a:pt x="88669" y="1834342"/>
                </a:cubicBezTo>
                <a:cubicBezTo>
                  <a:pt x="86056" y="1839567"/>
                  <a:pt x="86522" y="1846214"/>
                  <a:pt x="83127" y="1850967"/>
                </a:cubicBezTo>
                <a:cubicBezTo>
                  <a:pt x="77053" y="1859470"/>
                  <a:pt x="68349" y="1865746"/>
                  <a:pt x="60960" y="1873135"/>
                </a:cubicBezTo>
                <a:cubicBezTo>
                  <a:pt x="58147" y="1884387"/>
                  <a:pt x="54647" y="1900794"/>
                  <a:pt x="49876" y="1911927"/>
                </a:cubicBezTo>
                <a:cubicBezTo>
                  <a:pt x="46622" y="1919520"/>
                  <a:pt x="42487" y="1926706"/>
                  <a:pt x="38793" y="1934095"/>
                </a:cubicBezTo>
                <a:cubicBezTo>
                  <a:pt x="36946" y="1947026"/>
                  <a:pt x="35588" y="1960036"/>
                  <a:pt x="33251" y="1972887"/>
                </a:cubicBezTo>
                <a:cubicBezTo>
                  <a:pt x="31888" y="1980381"/>
                  <a:pt x="29361" y="1987620"/>
                  <a:pt x="27709" y="1995055"/>
                </a:cubicBezTo>
                <a:cubicBezTo>
                  <a:pt x="25666" y="2004250"/>
                  <a:pt x="23715" y="2013473"/>
                  <a:pt x="22167" y="2022764"/>
                </a:cubicBezTo>
                <a:cubicBezTo>
                  <a:pt x="20020" y="2035649"/>
                  <a:pt x="18612" y="2048647"/>
                  <a:pt x="16626" y="2061557"/>
                </a:cubicBezTo>
                <a:cubicBezTo>
                  <a:pt x="11902" y="2092267"/>
                  <a:pt x="11304" y="2093707"/>
                  <a:pt x="5542" y="2122517"/>
                </a:cubicBezTo>
                <a:cubicBezTo>
                  <a:pt x="3695" y="2144684"/>
                  <a:pt x="0" y="2166774"/>
                  <a:pt x="0" y="2189018"/>
                </a:cubicBezTo>
                <a:cubicBezTo>
                  <a:pt x="0" y="2198437"/>
                  <a:pt x="4605" y="2207354"/>
                  <a:pt x="5542" y="2216727"/>
                </a:cubicBezTo>
                <a:cubicBezTo>
                  <a:pt x="8305" y="2244360"/>
                  <a:pt x="8177" y="2272237"/>
                  <a:pt x="11084" y="2299855"/>
                </a:cubicBezTo>
                <a:cubicBezTo>
                  <a:pt x="11881" y="2307430"/>
                  <a:pt x="15264" y="2314528"/>
                  <a:pt x="16626" y="2322022"/>
                </a:cubicBezTo>
                <a:cubicBezTo>
                  <a:pt x="20139" y="2341346"/>
                  <a:pt x="21328" y="2376182"/>
                  <a:pt x="33251" y="2394066"/>
                </a:cubicBezTo>
                <a:cubicBezTo>
                  <a:pt x="36946" y="2399608"/>
                  <a:pt x="39625" y="2405981"/>
                  <a:pt x="44335" y="2410691"/>
                </a:cubicBezTo>
                <a:cubicBezTo>
                  <a:pt x="49045" y="2415401"/>
                  <a:pt x="55418" y="2418080"/>
                  <a:pt x="60960" y="2421775"/>
                </a:cubicBezTo>
                <a:cubicBezTo>
                  <a:pt x="79434" y="2449484"/>
                  <a:pt x="66501" y="2434704"/>
                  <a:pt x="105295" y="2460567"/>
                </a:cubicBezTo>
                <a:cubicBezTo>
                  <a:pt x="105297" y="2460568"/>
                  <a:pt x="138544" y="2482734"/>
                  <a:pt x="138546" y="2482735"/>
                </a:cubicBezTo>
                <a:cubicBezTo>
                  <a:pt x="145935" y="2484582"/>
                  <a:pt x="153582" y="2485603"/>
                  <a:pt x="160713" y="2488277"/>
                </a:cubicBezTo>
                <a:cubicBezTo>
                  <a:pt x="168448" y="2491178"/>
                  <a:pt x="175043" y="2496748"/>
                  <a:pt x="182880" y="2499360"/>
                </a:cubicBezTo>
                <a:cubicBezTo>
                  <a:pt x="191816" y="2502339"/>
                  <a:pt x="201567" y="2502195"/>
                  <a:pt x="210589" y="2504902"/>
                </a:cubicBezTo>
                <a:cubicBezTo>
                  <a:pt x="220117" y="2507761"/>
                  <a:pt x="229062" y="2512291"/>
                  <a:pt x="238298" y="2515986"/>
                </a:cubicBezTo>
                <a:cubicBezTo>
                  <a:pt x="273767" y="2504163"/>
                  <a:pt x="236081" y="2513030"/>
                  <a:pt x="271549" y="2515986"/>
                </a:cubicBezTo>
                <a:cubicBezTo>
                  <a:pt x="288117" y="2517367"/>
                  <a:pt x="304800" y="2515986"/>
                  <a:pt x="321426" y="2515986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6949440" y="5605272"/>
            <a:ext cx="1463040" cy="619124"/>
            <a:chOff x="6949440" y="5577840"/>
            <a:chExt cx="1463040" cy="619124"/>
          </a:xfrm>
        </p:grpSpPr>
        <p:sp>
          <p:nvSpPr>
            <p:cNvPr id="36" name="TextBox 35"/>
            <p:cNvSpPr txBox="1"/>
            <p:nvPr/>
          </p:nvSpPr>
          <p:spPr>
            <a:xfrm>
              <a:off x="6949440" y="5827632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863840" y="5827632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949440" y="5577840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863840" y="5581411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sp>
        <p:nvSpPr>
          <p:cNvPr id="9" name="Freeform 8"/>
          <p:cNvSpPr/>
          <p:nvPr/>
        </p:nvSpPr>
        <p:spPr bwMode="auto">
          <a:xfrm>
            <a:off x="6345936" y="3813048"/>
            <a:ext cx="1917469" cy="2179885"/>
          </a:xfrm>
          <a:custGeom>
            <a:avLst/>
            <a:gdLst>
              <a:gd name="connsiteX0" fmla="*/ 1457498 w 1917469"/>
              <a:gd name="connsiteY0" fmla="*/ 33251 h 2179885"/>
              <a:gd name="connsiteX1" fmla="*/ 1618211 w 1917469"/>
              <a:gd name="connsiteY1" fmla="*/ 11083 h 2179885"/>
              <a:gd name="connsiteX2" fmla="*/ 1778923 w 1917469"/>
              <a:gd name="connsiteY2" fmla="*/ 0 h 2179885"/>
              <a:gd name="connsiteX3" fmla="*/ 1812174 w 1917469"/>
              <a:gd name="connsiteY3" fmla="*/ 11083 h 2179885"/>
              <a:gd name="connsiteX4" fmla="*/ 1850967 w 1917469"/>
              <a:gd name="connsiteY4" fmla="*/ 27709 h 2179885"/>
              <a:gd name="connsiteX5" fmla="*/ 1878676 w 1917469"/>
              <a:gd name="connsiteY5" fmla="*/ 60960 h 2179885"/>
              <a:gd name="connsiteX6" fmla="*/ 1884218 w 1917469"/>
              <a:gd name="connsiteY6" fmla="*/ 77585 h 2179885"/>
              <a:gd name="connsiteX7" fmla="*/ 1906385 w 1917469"/>
              <a:gd name="connsiteY7" fmla="*/ 110836 h 2179885"/>
              <a:gd name="connsiteX8" fmla="*/ 1917469 w 1917469"/>
              <a:gd name="connsiteY8" fmla="*/ 149629 h 2179885"/>
              <a:gd name="connsiteX9" fmla="*/ 1906385 w 1917469"/>
              <a:gd name="connsiteY9" fmla="*/ 221672 h 2179885"/>
              <a:gd name="connsiteX10" fmla="*/ 1878676 w 1917469"/>
              <a:gd name="connsiteY10" fmla="*/ 249381 h 2179885"/>
              <a:gd name="connsiteX11" fmla="*/ 1812174 w 1917469"/>
              <a:gd name="connsiteY11" fmla="*/ 304800 h 2179885"/>
              <a:gd name="connsiteX12" fmla="*/ 1795549 w 1917469"/>
              <a:gd name="connsiteY12" fmla="*/ 315883 h 2179885"/>
              <a:gd name="connsiteX13" fmla="*/ 1778923 w 1917469"/>
              <a:gd name="connsiteY13" fmla="*/ 321425 h 2179885"/>
              <a:gd name="connsiteX14" fmla="*/ 1723505 w 1917469"/>
              <a:gd name="connsiteY14" fmla="*/ 343592 h 2179885"/>
              <a:gd name="connsiteX15" fmla="*/ 1701338 w 1917469"/>
              <a:gd name="connsiteY15" fmla="*/ 349134 h 2179885"/>
              <a:gd name="connsiteX16" fmla="*/ 1645920 w 1917469"/>
              <a:gd name="connsiteY16" fmla="*/ 360218 h 2179885"/>
              <a:gd name="connsiteX17" fmla="*/ 1596043 w 1917469"/>
              <a:gd name="connsiteY17" fmla="*/ 371301 h 2179885"/>
              <a:gd name="connsiteX18" fmla="*/ 1579418 w 1917469"/>
              <a:gd name="connsiteY18" fmla="*/ 382385 h 2179885"/>
              <a:gd name="connsiteX19" fmla="*/ 1562792 w 1917469"/>
              <a:gd name="connsiteY19" fmla="*/ 387927 h 2179885"/>
              <a:gd name="connsiteX20" fmla="*/ 1485207 w 1917469"/>
              <a:gd name="connsiteY20" fmla="*/ 399011 h 2179885"/>
              <a:gd name="connsiteX21" fmla="*/ 1446414 w 1917469"/>
              <a:gd name="connsiteY21" fmla="*/ 404552 h 2179885"/>
              <a:gd name="connsiteX22" fmla="*/ 1413163 w 1917469"/>
              <a:gd name="connsiteY22" fmla="*/ 410094 h 2179885"/>
              <a:gd name="connsiteX23" fmla="*/ 1368829 w 1917469"/>
              <a:gd name="connsiteY23" fmla="*/ 415636 h 2179885"/>
              <a:gd name="connsiteX24" fmla="*/ 1296785 w 1917469"/>
              <a:gd name="connsiteY24" fmla="*/ 426720 h 2179885"/>
              <a:gd name="connsiteX25" fmla="*/ 980902 w 1917469"/>
              <a:gd name="connsiteY25" fmla="*/ 415636 h 2179885"/>
              <a:gd name="connsiteX26" fmla="*/ 692727 w 1917469"/>
              <a:gd name="connsiteY26" fmla="*/ 421178 h 2179885"/>
              <a:gd name="connsiteX27" fmla="*/ 631767 w 1917469"/>
              <a:gd name="connsiteY27" fmla="*/ 426720 h 2179885"/>
              <a:gd name="connsiteX28" fmla="*/ 570807 w 1917469"/>
              <a:gd name="connsiteY28" fmla="*/ 437803 h 2179885"/>
              <a:gd name="connsiteX29" fmla="*/ 504305 w 1917469"/>
              <a:gd name="connsiteY29" fmla="*/ 448887 h 2179885"/>
              <a:gd name="connsiteX30" fmla="*/ 454429 w 1917469"/>
              <a:gd name="connsiteY30" fmla="*/ 459971 h 2179885"/>
              <a:gd name="connsiteX31" fmla="*/ 393469 w 1917469"/>
              <a:gd name="connsiteY31" fmla="*/ 471054 h 2179885"/>
              <a:gd name="connsiteX32" fmla="*/ 354676 w 1917469"/>
              <a:gd name="connsiteY32" fmla="*/ 482138 h 2179885"/>
              <a:gd name="connsiteX33" fmla="*/ 321425 w 1917469"/>
              <a:gd name="connsiteY33" fmla="*/ 504305 h 2179885"/>
              <a:gd name="connsiteX34" fmla="*/ 249382 w 1917469"/>
              <a:gd name="connsiteY34" fmla="*/ 554181 h 2179885"/>
              <a:gd name="connsiteX35" fmla="*/ 199505 w 1917469"/>
              <a:gd name="connsiteY35" fmla="*/ 604058 h 2179885"/>
              <a:gd name="connsiteX36" fmla="*/ 188422 w 1917469"/>
              <a:gd name="connsiteY36" fmla="*/ 620683 h 2179885"/>
              <a:gd name="connsiteX37" fmla="*/ 149629 w 1917469"/>
              <a:gd name="connsiteY37" fmla="*/ 653934 h 2179885"/>
              <a:gd name="connsiteX38" fmla="*/ 110836 w 1917469"/>
              <a:gd name="connsiteY38" fmla="*/ 709352 h 2179885"/>
              <a:gd name="connsiteX39" fmla="*/ 99752 w 1917469"/>
              <a:gd name="connsiteY39" fmla="*/ 725978 h 2179885"/>
              <a:gd name="connsiteX40" fmla="*/ 94211 w 1917469"/>
              <a:gd name="connsiteY40" fmla="*/ 742603 h 2179885"/>
              <a:gd name="connsiteX41" fmla="*/ 88669 w 1917469"/>
              <a:gd name="connsiteY41" fmla="*/ 764771 h 2179885"/>
              <a:gd name="connsiteX42" fmla="*/ 77585 w 1917469"/>
              <a:gd name="connsiteY42" fmla="*/ 781396 h 2179885"/>
              <a:gd name="connsiteX43" fmla="*/ 66502 w 1917469"/>
              <a:gd name="connsiteY43" fmla="*/ 820189 h 2179885"/>
              <a:gd name="connsiteX44" fmla="*/ 49876 w 1917469"/>
              <a:gd name="connsiteY44" fmla="*/ 864523 h 2179885"/>
              <a:gd name="connsiteX45" fmla="*/ 38792 w 1917469"/>
              <a:gd name="connsiteY45" fmla="*/ 925483 h 2179885"/>
              <a:gd name="connsiteX46" fmla="*/ 27709 w 1917469"/>
              <a:gd name="connsiteY46" fmla="*/ 975360 h 2179885"/>
              <a:gd name="connsiteX47" fmla="*/ 22167 w 1917469"/>
              <a:gd name="connsiteY47" fmla="*/ 1019694 h 2179885"/>
              <a:gd name="connsiteX48" fmla="*/ 22167 w 1917469"/>
              <a:gd name="connsiteY48" fmla="*/ 1080654 h 2179885"/>
              <a:gd name="connsiteX49" fmla="*/ 11083 w 1917469"/>
              <a:gd name="connsiteY49" fmla="*/ 1208116 h 2179885"/>
              <a:gd name="connsiteX50" fmla="*/ 0 w 1917469"/>
              <a:gd name="connsiteY50" fmla="*/ 1429789 h 2179885"/>
              <a:gd name="connsiteX51" fmla="*/ 11083 w 1917469"/>
              <a:gd name="connsiteY51" fmla="*/ 1507374 h 2179885"/>
              <a:gd name="connsiteX52" fmla="*/ 16625 w 1917469"/>
              <a:gd name="connsiteY52" fmla="*/ 1557251 h 2179885"/>
              <a:gd name="connsiteX53" fmla="*/ 22167 w 1917469"/>
              <a:gd name="connsiteY53" fmla="*/ 1612669 h 2179885"/>
              <a:gd name="connsiteX54" fmla="*/ 33251 w 1917469"/>
              <a:gd name="connsiteY54" fmla="*/ 1668087 h 2179885"/>
              <a:gd name="connsiteX55" fmla="*/ 38792 w 1917469"/>
              <a:gd name="connsiteY55" fmla="*/ 1712421 h 2179885"/>
              <a:gd name="connsiteX56" fmla="*/ 44334 w 1917469"/>
              <a:gd name="connsiteY56" fmla="*/ 1762298 h 2179885"/>
              <a:gd name="connsiteX57" fmla="*/ 49876 w 1917469"/>
              <a:gd name="connsiteY57" fmla="*/ 1790007 h 2179885"/>
              <a:gd name="connsiteX58" fmla="*/ 60960 w 1917469"/>
              <a:gd name="connsiteY58" fmla="*/ 1862051 h 2179885"/>
              <a:gd name="connsiteX59" fmla="*/ 66502 w 1917469"/>
              <a:gd name="connsiteY59" fmla="*/ 1878676 h 2179885"/>
              <a:gd name="connsiteX60" fmla="*/ 77585 w 1917469"/>
              <a:gd name="connsiteY60" fmla="*/ 1934094 h 2179885"/>
              <a:gd name="connsiteX61" fmla="*/ 99752 w 1917469"/>
              <a:gd name="connsiteY61" fmla="*/ 2006138 h 2179885"/>
              <a:gd name="connsiteX62" fmla="*/ 105294 w 1917469"/>
              <a:gd name="connsiteY62" fmla="*/ 2033847 h 2179885"/>
              <a:gd name="connsiteX63" fmla="*/ 121920 w 1917469"/>
              <a:gd name="connsiteY63" fmla="*/ 2056014 h 2179885"/>
              <a:gd name="connsiteX64" fmla="*/ 144087 w 1917469"/>
              <a:gd name="connsiteY64" fmla="*/ 2089265 h 2179885"/>
              <a:gd name="connsiteX65" fmla="*/ 210589 w 1917469"/>
              <a:gd name="connsiteY65" fmla="*/ 2122516 h 2179885"/>
              <a:gd name="connsiteX66" fmla="*/ 266007 w 1917469"/>
              <a:gd name="connsiteY66" fmla="*/ 2144683 h 2179885"/>
              <a:gd name="connsiteX67" fmla="*/ 310342 w 1917469"/>
              <a:gd name="connsiteY67" fmla="*/ 2155767 h 2179885"/>
              <a:gd name="connsiteX68" fmla="*/ 365760 w 1917469"/>
              <a:gd name="connsiteY68" fmla="*/ 2166851 h 2179885"/>
              <a:gd name="connsiteX69" fmla="*/ 443345 w 1917469"/>
              <a:gd name="connsiteY69" fmla="*/ 2172392 h 2179885"/>
              <a:gd name="connsiteX70" fmla="*/ 526472 w 1917469"/>
              <a:gd name="connsiteY70" fmla="*/ 2177934 h 2179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917469" h="2179885">
                <a:moveTo>
                  <a:pt x="1457498" y="33251"/>
                </a:moveTo>
                <a:cubicBezTo>
                  <a:pt x="1511069" y="25862"/>
                  <a:pt x="1564420" y="16648"/>
                  <a:pt x="1618211" y="11083"/>
                </a:cubicBezTo>
                <a:cubicBezTo>
                  <a:pt x="1671624" y="5558"/>
                  <a:pt x="1725225" y="0"/>
                  <a:pt x="1778923" y="0"/>
                </a:cubicBezTo>
                <a:cubicBezTo>
                  <a:pt x="1790606" y="0"/>
                  <a:pt x="1801090" y="7389"/>
                  <a:pt x="1812174" y="11083"/>
                </a:cubicBezTo>
                <a:cubicBezTo>
                  <a:pt x="1825742" y="15606"/>
                  <a:pt x="1838982" y="19148"/>
                  <a:pt x="1850967" y="27709"/>
                </a:cubicBezTo>
                <a:cubicBezTo>
                  <a:pt x="1860500" y="34518"/>
                  <a:pt x="1873275" y="50158"/>
                  <a:pt x="1878676" y="60960"/>
                </a:cubicBezTo>
                <a:cubicBezTo>
                  <a:pt x="1881288" y="66185"/>
                  <a:pt x="1881381" y="72479"/>
                  <a:pt x="1884218" y="77585"/>
                </a:cubicBezTo>
                <a:cubicBezTo>
                  <a:pt x="1890687" y="89230"/>
                  <a:pt x="1902172" y="98199"/>
                  <a:pt x="1906385" y="110836"/>
                </a:cubicBezTo>
                <a:cubicBezTo>
                  <a:pt x="1914336" y="134687"/>
                  <a:pt x="1910510" y="121794"/>
                  <a:pt x="1917469" y="149629"/>
                </a:cubicBezTo>
                <a:cubicBezTo>
                  <a:pt x="1915879" y="165530"/>
                  <a:pt x="1916372" y="201698"/>
                  <a:pt x="1906385" y="221672"/>
                </a:cubicBezTo>
                <a:cubicBezTo>
                  <a:pt x="1893822" y="246799"/>
                  <a:pt x="1898630" y="231645"/>
                  <a:pt x="1878676" y="249381"/>
                </a:cubicBezTo>
                <a:cubicBezTo>
                  <a:pt x="1814667" y="306277"/>
                  <a:pt x="1876602" y="261848"/>
                  <a:pt x="1812174" y="304800"/>
                </a:cubicBezTo>
                <a:cubicBezTo>
                  <a:pt x="1806632" y="308494"/>
                  <a:pt x="1801867" y="313777"/>
                  <a:pt x="1795549" y="315883"/>
                </a:cubicBezTo>
                <a:cubicBezTo>
                  <a:pt x="1790007" y="317730"/>
                  <a:pt x="1784292" y="319124"/>
                  <a:pt x="1778923" y="321425"/>
                </a:cubicBezTo>
                <a:cubicBezTo>
                  <a:pt x="1746811" y="335188"/>
                  <a:pt x="1763880" y="333498"/>
                  <a:pt x="1723505" y="343592"/>
                </a:cubicBezTo>
                <a:cubicBezTo>
                  <a:pt x="1716116" y="345439"/>
                  <a:pt x="1708785" y="347538"/>
                  <a:pt x="1701338" y="349134"/>
                </a:cubicBezTo>
                <a:cubicBezTo>
                  <a:pt x="1682918" y="353081"/>
                  <a:pt x="1664196" y="355649"/>
                  <a:pt x="1645920" y="360218"/>
                </a:cubicBezTo>
                <a:cubicBezTo>
                  <a:pt x="1614614" y="368044"/>
                  <a:pt x="1631221" y="364266"/>
                  <a:pt x="1596043" y="371301"/>
                </a:cubicBezTo>
                <a:cubicBezTo>
                  <a:pt x="1590501" y="374996"/>
                  <a:pt x="1585375" y="379406"/>
                  <a:pt x="1579418" y="382385"/>
                </a:cubicBezTo>
                <a:cubicBezTo>
                  <a:pt x="1574193" y="384998"/>
                  <a:pt x="1568545" y="386912"/>
                  <a:pt x="1562792" y="387927"/>
                </a:cubicBezTo>
                <a:cubicBezTo>
                  <a:pt x="1537065" y="392467"/>
                  <a:pt x="1511069" y="395317"/>
                  <a:pt x="1485207" y="399011"/>
                </a:cubicBezTo>
                <a:cubicBezTo>
                  <a:pt x="1472276" y="400858"/>
                  <a:pt x="1459299" y="402405"/>
                  <a:pt x="1446414" y="404552"/>
                </a:cubicBezTo>
                <a:cubicBezTo>
                  <a:pt x="1435330" y="406399"/>
                  <a:pt x="1424287" y="408505"/>
                  <a:pt x="1413163" y="410094"/>
                </a:cubicBezTo>
                <a:cubicBezTo>
                  <a:pt x="1398420" y="412200"/>
                  <a:pt x="1383591" y="413668"/>
                  <a:pt x="1368829" y="415636"/>
                </a:cubicBezTo>
                <a:cubicBezTo>
                  <a:pt x="1333172" y="420390"/>
                  <a:pt x="1330654" y="421075"/>
                  <a:pt x="1296785" y="426720"/>
                </a:cubicBezTo>
                <a:cubicBezTo>
                  <a:pt x="1169516" y="418235"/>
                  <a:pt x="1148378" y="415636"/>
                  <a:pt x="980902" y="415636"/>
                </a:cubicBezTo>
                <a:cubicBezTo>
                  <a:pt x="884826" y="415636"/>
                  <a:pt x="788785" y="419331"/>
                  <a:pt x="692727" y="421178"/>
                </a:cubicBezTo>
                <a:cubicBezTo>
                  <a:pt x="672407" y="423025"/>
                  <a:pt x="652031" y="424336"/>
                  <a:pt x="631767" y="426720"/>
                </a:cubicBezTo>
                <a:cubicBezTo>
                  <a:pt x="606179" y="429730"/>
                  <a:pt x="595322" y="433477"/>
                  <a:pt x="570807" y="437803"/>
                </a:cubicBezTo>
                <a:cubicBezTo>
                  <a:pt x="548676" y="441709"/>
                  <a:pt x="526342" y="444480"/>
                  <a:pt x="504305" y="448887"/>
                </a:cubicBezTo>
                <a:cubicBezTo>
                  <a:pt x="420655" y="465618"/>
                  <a:pt x="524929" y="444305"/>
                  <a:pt x="454429" y="459971"/>
                </a:cubicBezTo>
                <a:cubicBezTo>
                  <a:pt x="400952" y="471854"/>
                  <a:pt x="453606" y="459026"/>
                  <a:pt x="393469" y="471054"/>
                </a:cubicBezTo>
                <a:cubicBezTo>
                  <a:pt x="388985" y="471951"/>
                  <a:pt x="360618" y="478837"/>
                  <a:pt x="354676" y="482138"/>
                </a:cubicBezTo>
                <a:cubicBezTo>
                  <a:pt x="343031" y="488607"/>
                  <a:pt x="333339" y="498348"/>
                  <a:pt x="321425" y="504305"/>
                </a:cubicBezTo>
                <a:cubicBezTo>
                  <a:pt x="290252" y="519892"/>
                  <a:pt x="280712" y="522851"/>
                  <a:pt x="249382" y="554181"/>
                </a:cubicBezTo>
                <a:cubicBezTo>
                  <a:pt x="232756" y="570807"/>
                  <a:pt x="212547" y="584494"/>
                  <a:pt x="199505" y="604058"/>
                </a:cubicBezTo>
                <a:cubicBezTo>
                  <a:pt x="195811" y="609600"/>
                  <a:pt x="192686" y="615566"/>
                  <a:pt x="188422" y="620683"/>
                </a:cubicBezTo>
                <a:cubicBezTo>
                  <a:pt x="158262" y="656875"/>
                  <a:pt x="186319" y="617245"/>
                  <a:pt x="149629" y="653934"/>
                </a:cubicBezTo>
                <a:cubicBezTo>
                  <a:pt x="141419" y="662143"/>
                  <a:pt x="114461" y="703915"/>
                  <a:pt x="110836" y="709352"/>
                </a:cubicBezTo>
                <a:lnTo>
                  <a:pt x="99752" y="725978"/>
                </a:lnTo>
                <a:cubicBezTo>
                  <a:pt x="97905" y="731520"/>
                  <a:pt x="95816" y="736986"/>
                  <a:pt x="94211" y="742603"/>
                </a:cubicBezTo>
                <a:cubicBezTo>
                  <a:pt x="92119" y="749927"/>
                  <a:pt x="91669" y="757770"/>
                  <a:pt x="88669" y="764771"/>
                </a:cubicBezTo>
                <a:cubicBezTo>
                  <a:pt x="86045" y="770893"/>
                  <a:pt x="80564" y="775439"/>
                  <a:pt x="77585" y="781396"/>
                </a:cubicBezTo>
                <a:cubicBezTo>
                  <a:pt x="73153" y="790259"/>
                  <a:pt x="68871" y="811896"/>
                  <a:pt x="66502" y="820189"/>
                </a:cubicBezTo>
                <a:cubicBezTo>
                  <a:pt x="58726" y="847408"/>
                  <a:pt x="61577" y="829420"/>
                  <a:pt x="49876" y="864523"/>
                </a:cubicBezTo>
                <a:cubicBezTo>
                  <a:pt x="42335" y="887145"/>
                  <a:pt x="43406" y="900103"/>
                  <a:pt x="38792" y="925483"/>
                </a:cubicBezTo>
                <a:cubicBezTo>
                  <a:pt x="27764" y="986140"/>
                  <a:pt x="38706" y="903884"/>
                  <a:pt x="27709" y="975360"/>
                </a:cubicBezTo>
                <a:cubicBezTo>
                  <a:pt x="25444" y="990080"/>
                  <a:pt x="24014" y="1004916"/>
                  <a:pt x="22167" y="1019694"/>
                </a:cubicBezTo>
                <a:cubicBezTo>
                  <a:pt x="31704" y="1057841"/>
                  <a:pt x="27368" y="1028648"/>
                  <a:pt x="22167" y="1080654"/>
                </a:cubicBezTo>
                <a:cubicBezTo>
                  <a:pt x="17923" y="1123090"/>
                  <a:pt x="13743" y="1165551"/>
                  <a:pt x="11083" y="1208116"/>
                </a:cubicBezTo>
                <a:cubicBezTo>
                  <a:pt x="2774" y="1341072"/>
                  <a:pt x="6775" y="1267197"/>
                  <a:pt x="0" y="1429789"/>
                </a:cubicBezTo>
                <a:cubicBezTo>
                  <a:pt x="10280" y="1470908"/>
                  <a:pt x="4211" y="1442083"/>
                  <a:pt x="11083" y="1507374"/>
                </a:cubicBezTo>
                <a:cubicBezTo>
                  <a:pt x="12834" y="1524010"/>
                  <a:pt x="14874" y="1540615"/>
                  <a:pt x="16625" y="1557251"/>
                </a:cubicBezTo>
                <a:cubicBezTo>
                  <a:pt x="18569" y="1575714"/>
                  <a:pt x="19413" y="1594310"/>
                  <a:pt x="22167" y="1612669"/>
                </a:cubicBezTo>
                <a:cubicBezTo>
                  <a:pt x="24962" y="1631299"/>
                  <a:pt x="30915" y="1649394"/>
                  <a:pt x="33251" y="1668087"/>
                </a:cubicBezTo>
                <a:cubicBezTo>
                  <a:pt x="35098" y="1682865"/>
                  <a:pt x="37052" y="1697630"/>
                  <a:pt x="38792" y="1712421"/>
                </a:cubicBezTo>
                <a:cubicBezTo>
                  <a:pt x="40746" y="1729034"/>
                  <a:pt x="41968" y="1745738"/>
                  <a:pt x="44334" y="1762298"/>
                </a:cubicBezTo>
                <a:cubicBezTo>
                  <a:pt x="45666" y="1771623"/>
                  <a:pt x="48327" y="1780716"/>
                  <a:pt x="49876" y="1790007"/>
                </a:cubicBezTo>
                <a:cubicBezTo>
                  <a:pt x="52822" y="1807684"/>
                  <a:pt x="56870" y="1843649"/>
                  <a:pt x="60960" y="1862051"/>
                </a:cubicBezTo>
                <a:cubicBezTo>
                  <a:pt x="62227" y="1867753"/>
                  <a:pt x="65189" y="1872984"/>
                  <a:pt x="66502" y="1878676"/>
                </a:cubicBezTo>
                <a:cubicBezTo>
                  <a:pt x="70738" y="1897032"/>
                  <a:pt x="71628" y="1916222"/>
                  <a:pt x="77585" y="1934094"/>
                </a:cubicBezTo>
                <a:cubicBezTo>
                  <a:pt x="89116" y="1968687"/>
                  <a:pt x="93222" y="1976752"/>
                  <a:pt x="99752" y="2006138"/>
                </a:cubicBezTo>
                <a:cubicBezTo>
                  <a:pt x="101795" y="2015333"/>
                  <a:pt x="101468" y="2025240"/>
                  <a:pt x="105294" y="2033847"/>
                </a:cubicBezTo>
                <a:cubicBezTo>
                  <a:pt x="109045" y="2042287"/>
                  <a:pt x="116623" y="2048447"/>
                  <a:pt x="121920" y="2056014"/>
                </a:cubicBezTo>
                <a:cubicBezTo>
                  <a:pt x="129559" y="2066927"/>
                  <a:pt x="133003" y="2081876"/>
                  <a:pt x="144087" y="2089265"/>
                </a:cubicBezTo>
                <a:cubicBezTo>
                  <a:pt x="200141" y="2126634"/>
                  <a:pt x="153227" y="2099570"/>
                  <a:pt x="210589" y="2122516"/>
                </a:cubicBezTo>
                <a:cubicBezTo>
                  <a:pt x="259643" y="2142138"/>
                  <a:pt x="201673" y="2126302"/>
                  <a:pt x="266007" y="2144683"/>
                </a:cubicBezTo>
                <a:cubicBezTo>
                  <a:pt x="280654" y="2148868"/>
                  <a:pt x="295564" y="2152072"/>
                  <a:pt x="310342" y="2155767"/>
                </a:cubicBezTo>
                <a:cubicBezTo>
                  <a:pt x="331130" y="2160964"/>
                  <a:pt x="343113" y="2164586"/>
                  <a:pt x="365760" y="2166851"/>
                </a:cubicBezTo>
                <a:cubicBezTo>
                  <a:pt x="391559" y="2169431"/>
                  <a:pt x="417483" y="2170545"/>
                  <a:pt x="443345" y="2172392"/>
                </a:cubicBezTo>
                <a:cubicBezTo>
                  <a:pt x="481000" y="2184944"/>
                  <a:pt x="454129" y="2177934"/>
                  <a:pt x="526472" y="2177934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FF0000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44" name="Rounded Rectangle 43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43" name="Straight Arrow Connector 42"/>
          <p:cNvCxnSpPr/>
          <p:nvPr/>
        </p:nvCxnSpPr>
        <p:spPr bwMode="auto">
          <a:xfrm>
            <a:off x="274320" y="3227832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69876783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49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reeform 7"/>
          <p:cNvSpPr/>
          <p:nvPr/>
        </p:nvSpPr>
        <p:spPr bwMode="auto">
          <a:xfrm>
            <a:off x="6665976" y="1817716"/>
            <a:ext cx="2250466" cy="3236422"/>
          </a:xfrm>
          <a:custGeom>
            <a:avLst/>
            <a:gdLst>
              <a:gd name="connsiteX0" fmla="*/ 1147156 w 2250466"/>
              <a:gd name="connsiteY0" fmla="*/ 5542 h 3236422"/>
              <a:gd name="connsiteX1" fmla="*/ 1313411 w 2250466"/>
              <a:gd name="connsiteY1" fmla="*/ 0 h 3236422"/>
              <a:gd name="connsiteX2" fmla="*/ 1972887 w 2250466"/>
              <a:gd name="connsiteY2" fmla="*/ 5542 h 3236422"/>
              <a:gd name="connsiteX3" fmla="*/ 1989512 w 2250466"/>
              <a:gd name="connsiteY3" fmla="*/ 16626 h 3236422"/>
              <a:gd name="connsiteX4" fmla="*/ 2033847 w 2250466"/>
              <a:gd name="connsiteY4" fmla="*/ 44335 h 3236422"/>
              <a:gd name="connsiteX5" fmla="*/ 2050472 w 2250466"/>
              <a:gd name="connsiteY5" fmla="*/ 60960 h 3236422"/>
              <a:gd name="connsiteX6" fmla="*/ 2094807 w 2250466"/>
              <a:gd name="connsiteY6" fmla="*/ 83128 h 3236422"/>
              <a:gd name="connsiteX7" fmla="*/ 2128058 w 2250466"/>
              <a:gd name="connsiteY7" fmla="*/ 116379 h 3236422"/>
              <a:gd name="connsiteX8" fmla="*/ 2139142 w 2250466"/>
              <a:gd name="connsiteY8" fmla="*/ 138546 h 3236422"/>
              <a:gd name="connsiteX9" fmla="*/ 2150225 w 2250466"/>
              <a:gd name="connsiteY9" fmla="*/ 155171 h 3236422"/>
              <a:gd name="connsiteX10" fmla="*/ 2155767 w 2250466"/>
              <a:gd name="connsiteY10" fmla="*/ 171797 h 3236422"/>
              <a:gd name="connsiteX11" fmla="*/ 2211185 w 2250466"/>
              <a:gd name="connsiteY11" fmla="*/ 282633 h 3236422"/>
              <a:gd name="connsiteX12" fmla="*/ 2233352 w 2250466"/>
              <a:gd name="connsiteY12" fmla="*/ 393469 h 3236422"/>
              <a:gd name="connsiteX13" fmla="*/ 2238894 w 2250466"/>
              <a:gd name="connsiteY13" fmla="*/ 437804 h 3236422"/>
              <a:gd name="connsiteX14" fmla="*/ 2244436 w 2250466"/>
              <a:gd name="connsiteY14" fmla="*/ 520931 h 3236422"/>
              <a:gd name="connsiteX15" fmla="*/ 2244436 w 2250466"/>
              <a:gd name="connsiteY15" fmla="*/ 1141615 h 3236422"/>
              <a:gd name="connsiteX16" fmla="*/ 2238894 w 2250466"/>
              <a:gd name="connsiteY16" fmla="*/ 1695797 h 3236422"/>
              <a:gd name="connsiteX17" fmla="*/ 2227811 w 2250466"/>
              <a:gd name="connsiteY17" fmla="*/ 1934095 h 3236422"/>
              <a:gd name="connsiteX18" fmla="*/ 2222269 w 2250466"/>
              <a:gd name="connsiteY18" fmla="*/ 1967346 h 3236422"/>
              <a:gd name="connsiteX19" fmla="*/ 2211185 w 2250466"/>
              <a:gd name="connsiteY19" fmla="*/ 2039389 h 3236422"/>
              <a:gd name="connsiteX20" fmla="*/ 2200102 w 2250466"/>
              <a:gd name="connsiteY20" fmla="*/ 2116975 h 3236422"/>
              <a:gd name="connsiteX21" fmla="*/ 2189018 w 2250466"/>
              <a:gd name="connsiteY21" fmla="*/ 2161309 h 3236422"/>
              <a:gd name="connsiteX22" fmla="*/ 2183476 w 2250466"/>
              <a:gd name="connsiteY22" fmla="*/ 2183477 h 3236422"/>
              <a:gd name="connsiteX23" fmla="*/ 2177934 w 2250466"/>
              <a:gd name="connsiteY23" fmla="*/ 2211186 h 3236422"/>
              <a:gd name="connsiteX24" fmla="*/ 2172392 w 2250466"/>
              <a:gd name="connsiteY24" fmla="*/ 2244437 h 3236422"/>
              <a:gd name="connsiteX25" fmla="*/ 2166851 w 2250466"/>
              <a:gd name="connsiteY25" fmla="*/ 2266604 h 3236422"/>
              <a:gd name="connsiteX26" fmla="*/ 2161309 w 2250466"/>
              <a:gd name="connsiteY26" fmla="*/ 2294313 h 3236422"/>
              <a:gd name="connsiteX27" fmla="*/ 2155767 w 2250466"/>
              <a:gd name="connsiteY27" fmla="*/ 2316480 h 3236422"/>
              <a:gd name="connsiteX28" fmla="*/ 2144683 w 2250466"/>
              <a:gd name="connsiteY28" fmla="*/ 2360815 h 3236422"/>
              <a:gd name="connsiteX29" fmla="*/ 2139142 w 2250466"/>
              <a:gd name="connsiteY29" fmla="*/ 2382982 h 3236422"/>
              <a:gd name="connsiteX30" fmla="*/ 2094807 w 2250466"/>
              <a:gd name="connsiteY30" fmla="*/ 2460568 h 3236422"/>
              <a:gd name="connsiteX31" fmla="*/ 2061556 w 2250466"/>
              <a:gd name="connsiteY31" fmla="*/ 2510444 h 3236422"/>
              <a:gd name="connsiteX32" fmla="*/ 2028305 w 2250466"/>
              <a:gd name="connsiteY32" fmla="*/ 2543695 h 3236422"/>
              <a:gd name="connsiteX33" fmla="*/ 1956262 w 2250466"/>
              <a:gd name="connsiteY33" fmla="*/ 2610197 h 3236422"/>
              <a:gd name="connsiteX34" fmla="*/ 1917469 w 2250466"/>
              <a:gd name="connsiteY34" fmla="*/ 2621280 h 3236422"/>
              <a:gd name="connsiteX35" fmla="*/ 1845425 w 2250466"/>
              <a:gd name="connsiteY35" fmla="*/ 2637906 h 3236422"/>
              <a:gd name="connsiteX36" fmla="*/ 1812174 w 2250466"/>
              <a:gd name="connsiteY36" fmla="*/ 2643448 h 3236422"/>
              <a:gd name="connsiteX37" fmla="*/ 1729047 w 2250466"/>
              <a:gd name="connsiteY37" fmla="*/ 2648989 h 3236422"/>
              <a:gd name="connsiteX38" fmla="*/ 1668087 w 2250466"/>
              <a:gd name="connsiteY38" fmla="*/ 2654531 h 3236422"/>
              <a:gd name="connsiteX39" fmla="*/ 1457498 w 2250466"/>
              <a:gd name="connsiteY39" fmla="*/ 2648989 h 3236422"/>
              <a:gd name="connsiteX40" fmla="*/ 1357745 w 2250466"/>
              <a:gd name="connsiteY40" fmla="*/ 2637906 h 3236422"/>
              <a:gd name="connsiteX41" fmla="*/ 1313411 w 2250466"/>
              <a:gd name="connsiteY41" fmla="*/ 2632364 h 3236422"/>
              <a:gd name="connsiteX42" fmla="*/ 1274618 w 2250466"/>
              <a:gd name="connsiteY42" fmla="*/ 2626822 h 3236422"/>
              <a:gd name="connsiteX43" fmla="*/ 1102822 w 2250466"/>
              <a:gd name="connsiteY43" fmla="*/ 2621280 h 3236422"/>
              <a:gd name="connsiteX44" fmla="*/ 781396 w 2250466"/>
              <a:gd name="connsiteY44" fmla="*/ 2632364 h 3236422"/>
              <a:gd name="connsiteX45" fmla="*/ 631767 w 2250466"/>
              <a:gd name="connsiteY45" fmla="*/ 2637906 h 3236422"/>
              <a:gd name="connsiteX46" fmla="*/ 548640 w 2250466"/>
              <a:gd name="connsiteY46" fmla="*/ 2648989 h 3236422"/>
              <a:gd name="connsiteX47" fmla="*/ 526472 w 2250466"/>
              <a:gd name="connsiteY47" fmla="*/ 2654531 h 3236422"/>
              <a:gd name="connsiteX48" fmla="*/ 415636 w 2250466"/>
              <a:gd name="connsiteY48" fmla="*/ 2671157 h 3236422"/>
              <a:gd name="connsiteX49" fmla="*/ 326967 w 2250466"/>
              <a:gd name="connsiteY49" fmla="*/ 2687782 h 3236422"/>
              <a:gd name="connsiteX50" fmla="*/ 293716 w 2250466"/>
              <a:gd name="connsiteY50" fmla="*/ 2698866 h 3236422"/>
              <a:gd name="connsiteX51" fmla="*/ 254923 w 2250466"/>
              <a:gd name="connsiteY51" fmla="*/ 2704408 h 3236422"/>
              <a:gd name="connsiteX52" fmla="*/ 221672 w 2250466"/>
              <a:gd name="connsiteY52" fmla="*/ 2721033 h 3236422"/>
              <a:gd name="connsiteX53" fmla="*/ 160712 w 2250466"/>
              <a:gd name="connsiteY53" fmla="*/ 2743200 h 3236422"/>
              <a:gd name="connsiteX54" fmla="*/ 116378 w 2250466"/>
              <a:gd name="connsiteY54" fmla="*/ 2765368 h 3236422"/>
              <a:gd name="connsiteX55" fmla="*/ 99752 w 2250466"/>
              <a:gd name="connsiteY55" fmla="*/ 2776451 h 3236422"/>
              <a:gd name="connsiteX56" fmla="*/ 49876 w 2250466"/>
              <a:gd name="connsiteY56" fmla="*/ 2848495 h 3236422"/>
              <a:gd name="connsiteX57" fmla="*/ 16625 w 2250466"/>
              <a:gd name="connsiteY57" fmla="*/ 2909455 h 3236422"/>
              <a:gd name="connsiteX58" fmla="*/ 0 w 2250466"/>
              <a:gd name="connsiteY58" fmla="*/ 2964873 h 3236422"/>
              <a:gd name="connsiteX59" fmla="*/ 11083 w 2250466"/>
              <a:gd name="connsiteY59" fmla="*/ 3136669 h 3236422"/>
              <a:gd name="connsiteX60" fmla="*/ 16625 w 2250466"/>
              <a:gd name="connsiteY60" fmla="*/ 3153295 h 3236422"/>
              <a:gd name="connsiteX61" fmla="*/ 55418 w 2250466"/>
              <a:gd name="connsiteY61" fmla="*/ 3197629 h 3236422"/>
              <a:gd name="connsiteX62" fmla="*/ 77585 w 2250466"/>
              <a:gd name="connsiteY62" fmla="*/ 3214255 h 3236422"/>
              <a:gd name="connsiteX63" fmla="*/ 138545 w 2250466"/>
              <a:gd name="connsiteY63" fmla="*/ 3236422 h 3236422"/>
              <a:gd name="connsiteX64" fmla="*/ 216131 w 2250466"/>
              <a:gd name="connsiteY64" fmla="*/ 3230880 h 3236422"/>
              <a:gd name="connsiteX65" fmla="*/ 249382 w 2250466"/>
              <a:gd name="connsiteY65" fmla="*/ 3225339 h 3236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2250466" h="3236422">
                <a:moveTo>
                  <a:pt x="1147156" y="5542"/>
                </a:moveTo>
                <a:cubicBezTo>
                  <a:pt x="1202574" y="3695"/>
                  <a:pt x="1257962" y="0"/>
                  <a:pt x="1313411" y="0"/>
                </a:cubicBezTo>
                <a:lnTo>
                  <a:pt x="1972887" y="5542"/>
                </a:lnTo>
                <a:cubicBezTo>
                  <a:pt x="1979545" y="5706"/>
                  <a:pt x="1983864" y="13096"/>
                  <a:pt x="1989512" y="16626"/>
                </a:cubicBezTo>
                <a:cubicBezTo>
                  <a:pt x="1993851" y="19338"/>
                  <a:pt x="2026242" y="37997"/>
                  <a:pt x="2033847" y="44335"/>
                </a:cubicBezTo>
                <a:cubicBezTo>
                  <a:pt x="2039868" y="49352"/>
                  <a:pt x="2043860" y="56752"/>
                  <a:pt x="2050472" y="60960"/>
                </a:cubicBezTo>
                <a:cubicBezTo>
                  <a:pt x="2064412" y="69831"/>
                  <a:pt x="2083124" y="71445"/>
                  <a:pt x="2094807" y="83128"/>
                </a:cubicBezTo>
                <a:cubicBezTo>
                  <a:pt x="2105891" y="94212"/>
                  <a:pt x="2121048" y="102359"/>
                  <a:pt x="2128058" y="116379"/>
                </a:cubicBezTo>
                <a:cubicBezTo>
                  <a:pt x="2131753" y="123768"/>
                  <a:pt x="2135043" y="131373"/>
                  <a:pt x="2139142" y="138546"/>
                </a:cubicBezTo>
                <a:cubicBezTo>
                  <a:pt x="2142446" y="144329"/>
                  <a:pt x="2147247" y="149214"/>
                  <a:pt x="2150225" y="155171"/>
                </a:cubicBezTo>
                <a:cubicBezTo>
                  <a:pt x="2152837" y="160396"/>
                  <a:pt x="2153154" y="166572"/>
                  <a:pt x="2155767" y="171797"/>
                </a:cubicBezTo>
                <a:cubicBezTo>
                  <a:pt x="2185203" y="230667"/>
                  <a:pt x="2168709" y="112736"/>
                  <a:pt x="2211185" y="282633"/>
                </a:cubicBezTo>
                <a:cubicBezTo>
                  <a:pt x="2222499" y="327887"/>
                  <a:pt x="2221332" y="321346"/>
                  <a:pt x="2233352" y="393469"/>
                </a:cubicBezTo>
                <a:cubicBezTo>
                  <a:pt x="2235800" y="408160"/>
                  <a:pt x="2237604" y="422967"/>
                  <a:pt x="2238894" y="437804"/>
                </a:cubicBezTo>
                <a:cubicBezTo>
                  <a:pt x="2241300" y="465470"/>
                  <a:pt x="2242589" y="493222"/>
                  <a:pt x="2244436" y="520931"/>
                </a:cubicBezTo>
                <a:cubicBezTo>
                  <a:pt x="2254462" y="861806"/>
                  <a:pt x="2250216" y="627224"/>
                  <a:pt x="2244436" y="1141615"/>
                </a:cubicBezTo>
                <a:cubicBezTo>
                  <a:pt x="2242360" y="1326340"/>
                  <a:pt x="2241803" y="1511083"/>
                  <a:pt x="2238894" y="1695797"/>
                </a:cubicBezTo>
                <a:cubicBezTo>
                  <a:pt x="2238261" y="1736014"/>
                  <a:pt x="2232902" y="1878091"/>
                  <a:pt x="2227811" y="1934095"/>
                </a:cubicBezTo>
                <a:cubicBezTo>
                  <a:pt x="2226794" y="1945285"/>
                  <a:pt x="2223754" y="1956208"/>
                  <a:pt x="2222269" y="1967346"/>
                </a:cubicBezTo>
                <a:cubicBezTo>
                  <a:pt x="2213150" y="2035733"/>
                  <a:pt x="2222030" y="1996012"/>
                  <a:pt x="2211185" y="2039389"/>
                </a:cubicBezTo>
                <a:cubicBezTo>
                  <a:pt x="2208488" y="2060966"/>
                  <a:pt x="2204893" y="2094615"/>
                  <a:pt x="2200102" y="2116975"/>
                </a:cubicBezTo>
                <a:cubicBezTo>
                  <a:pt x="2196910" y="2131870"/>
                  <a:pt x="2192713" y="2146531"/>
                  <a:pt x="2189018" y="2161309"/>
                </a:cubicBezTo>
                <a:cubicBezTo>
                  <a:pt x="2187171" y="2168698"/>
                  <a:pt x="2184970" y="2176008"/>
                  <a:pt x="2183476" y="2183477"/>
                </a:cubicBezTo>
                <a:cubicBezTo>
                  <a:pt x="2181629" y="2192713"/>
                  <a:pt x="2179619" y="2201919"/>
                  <a:pt x="2177934" y="2211186"/>
                </a:cubicBezTo>
                <a:cubicBezTo>
                  <a:pt x="2175924" y="2222241"/>
                  <a:pt x="2174596" y="2233419"/>
                  <a:pt x="2172392" y="2244437"/>
                </a:cubicBezTo>
                <a:cubicBezTo>
                  <a:pt x="2170898" y="2251905"/>
                  <a:pt x="2168503" y="2259169"/>
                  <a:pt x="2166851" y="2266604"/>
                </a:cubicBezTo>
                <a:cubicBezTo>
                  <a:pt x="2164808" y="2275799"/>
                  <a:pt x="2163352" y="2285118"/>
                  <a:pt x="2161309" y="2294313"/>
                </a:cubicBezTo>
                <a:cubicBezTo>
                  <a:pt x="2159657" y="2301748"/>
                  <a:pt x="2157419" y="2309045"/>
                  <a:pt x="2155767" y="2316480"/>
                </a:cubicBezTo>
                <a:cubicBezTo>
                  <a:pt x="2138859" y="2392564"/>
                  <a:pt x="2159542" y="2308804"/>
                  <a:pt x="2144683" y="2360815"/>
                </a:cubicBezTo>
                <a:cubicBezTo>
                  <a:pt x="2142591" y="2368138"/>
                  <a:pt x="2142142" y="2375981"/>
                  <a:pt x="2139142" y="2382982"/>
                </a:cubicBezTo>
                <a:cubicBezTo>
                  <a:pt x="2098188" y="2478541"/>
                  <a:pt x="2127899" y="2407620"/>
                  <a:pt x="2094807" y="2460568"/>
                </a:cubicBezTo>
                <a:cubicBezTo>
                  <a:pt x="2071064" y="2498557"/>
                  <a:pt x="2099434" y="2468778"/>
                  <a:pt x="2061556" y="2510444"/>
                </a:cubicBezTo>
                <a:cubicBezTo>
                  <a:pt x="2051012" y="2522042"/>
                  <a:pt x="2037000" y="2530653"/>
                  <a:pt x="2028305" y="2543695"/>
                </a:cubicBezTo>
                <a:cubicBezTo>
                  <a:pt x="2009673" y="2571644"/>
                  <a:pt x="1992959" y="2601023"/>
                  <a:pt x="1956262" y="2610197"/>
                </a:cubicBezTo>
                <a:cubicBezTo>
                  <a:pt x="1886973" y="2627519"/>
                  <a:pt x="1973112" y="2605383"/>
                  <a:pt x="1917469" y="2621280"/>
                </a:cubicBezTo>
                <a:cubicBezTo>
                  <a:pt x="1901539" y="2625831"/>
                  <a:pt x="1851844" y="2636622"/>
                  <a:pt x="1845425" y="2637906"/>
                </a:cubicBezTo>
                <a:cubicBezTo>
                  <a:pt x="1834407" y="2640110"/>
                  <a:pt x="1823360" y="2642383"/>
                  <a:pt x="1812174" y="2643448"/>
                </a:cubicBezTo>
                <a:cubicBezTo>
                  <a:pt x="1784529" y="2646081"/>
                  <a:pt x="1756736" y="2646859"/>
                  <a:pt x="1729047" y="2648989"/>
                </a:cubicBezTo>
                <a:cubicBezTo>
                  <a:pt x="1708703" y="2650554"/>
                  <a:pt x="1688407" y="2652684"/>
                  <a:pt x="1668087" y="2654531"/>
                </a:cubicBezTo>
                <a:lnTo>
                  <a:pt x="1457498" y="2648989"/>
                </a:lnTo>
                <a:cubicBezTo>
                  <a:pt x="1414083" y="2647217"/>
                  <a:pt x="1397176" y="2643164"/>
                  <a:pt x="1357745" y="2637906"/>
                </a:cubicBezTo>
                <a:lnTo>
                  <a:pt x="1313411" y="2632364"/>
                </a:lnTo>
                <a:cubicBezTo>
                  <a:pt x="1300463" y="2630638"/>
                  <a:pt x="1287662" y="2627509"/>
                  <a:pt x="1274618" y="2626822"/>
                </a:cubicBezTo>
                <a:cubicBezTo>
                  <a:pt x="1217402" y="2623811"/>
                  <a:pt x="1160087" y="2623127"/>
                  <a:pt x="1102822" y="2621280"/>
                </a:cubicBezTo>
                <a:cubicBezTo>
                  <a:pt x="978069" y="2646231"/>
                  <a:pt x="1095152" y="2624520"/>
                  <a:pt x="781396" y="2632364"/>
                </a:cubicBezTo>
                <a:cubicBezTo>
                  <a:pt x="731501" y="2633611"/>
                  <a:pt x="681643" y="2636059"/>
                  <a:pt x="631767" y="2637906"/>
                </a:cubicBezTo>
                <a:cubicBezTo>
                  <a:pt x="580502" y="2650723"/>
                  <a:pt x="642109" y="2636527"/>
                  <a:pt x="548640" y="2648989"/>
                </a:cubicBezTo>
                <a:cubicBezTo>
                  <a:pt x="541090" y="2649996"/>
                  <a:pt x="533985" y="2653279"/>
                  <a:pt x="526472" y="2654531"/>
                </a:cubicBezTo>
                <a:cubicBezTo>
                  <a:pt x="489622" y="2660673"/>
                  <a:pt x="451879" y="2662097"/>
                  <a:pt x="415636" y="2671157"/>
                </a:cubicBezTo>
                <a:cubicBezTo>
                  <a:pt x="356853" y="2685852"/>
                  <a:pt x="386417" y="2680351"/>
                  <a:pt x="326967" y="2687782"/>
                </a:cubicBezTo>
                <a:cubicBezTo>
                  <a:pt x="315883" y="2691477"/>
                  <a:pt x="305100" y="2696239"/>
                  <a:pt x="293716" y="2698866"/>
                </a:cubicBezTo>
                <a:cubicBezTo>
                  <a:pt x="280988" y="2701803"/>
                  <a:pt x="267408" y="2700567"/>
                  <a:pt x="254923" y="2704408"/>
                </a:cubicBezTo>
                <a:cubicBezTo>
                  <a:pt x="243079" y="2708052"/>
                  <a:pt x="233111" y="2716267"/>
                  <a:pt x="221672" y="2721033"/>
                </a:cubicBezTo>
                <a:cubicBezTo>
                  <a:pt x="161857" y="2745956"/>
                  <a:pt x="213854" y="2718673"/>
                  <a:pt x="160712" y="2743200"/>
                </a:cubicBezTo>
                <a:cubicBezTo>
                  <a:pt x="145710" y="2750124"/>
                  <a:pt x="130126" y="2756204"/>
                  <a:pt x="116378" y="2765368"/>
                </a:cubicBezTo>
                <a:cubicBezTo>
                  <a:pt x="110836" y="2769062"/>
                  <a:pt x="104232" y="2771523"/>
                  <a:pt x="99752" y="2776451"/>
                </a:cubicBezTo>
                <a:cubicBezTo>
                  <a:pt x="48317" y="2833030"/>
                  <a:pt x="73349" y="2807419"/>
                  <a:pt x="49876" y="2848495"/>
                </a:cubicBezTo>
                <a:cubicBezTo>
                  <a:pt x="33686" y="2876826"/>
                  <a:pt x="31700" y="2864226"/>
                  <a:pt x="16625" y="2909455"/>
                </a:cubicBezTo>
                <a:cubicBezTo>
                  <a:pt x="3134" y="2949932"/>
                  <a:pt x="8376" y="2931372"/>
                  <a:pt x="0" y="2964873"/>
                </a:cubicBezTo>
                <a:cubicBezTo>
                  <a:pt x="2431" y="3028076"/>
                  <a:pt x="-3202" y="3079524"/>
                  <a:pt x="11083" y="3136669"/>
                </a:cubicBezTo>
                <a:cubicBezTo>
                  <a:pt x="12500" y="3142336"/>
                  <a:pt x="13727" y="3148223"/>
                  <a:pt x="16625" y="3153295"/>
                </a:cubicBezTo>
                <a:cubicBezTo>
                  <a:pt x="24993" y="3167939"/>
                  <a:pt x="43156" y="3186899"/>
                  <a:pt x="55418" y="3197629"/>
                </a:cubicBezTo>
                <a:cubicBezTo>
                  <a:pt x="62369" y="3203711"/>
                  <a:pt x="69215" y="3210349"/>
                  <a:pt x="77585" y="3214255"/>
                </a:cubicBezTo>
                <a:cubicBezTo>
                  <a:pt x="97178" y="3223399"/>
                  <a:pt x="118225" y="3229033"/>
                  <a:pt x="138545" y="3236422"/>
                </a:cubicBezTo>
                <a:cubicBezTo>
                  <a:pt x="164407" y="3234575"/>
                  <a:pt x="190381" y="3233909"/>
                  <a:pt x="216131" y="3230880"/>
                </a:cubicBezTo>
                <a:cubicBezTo>
                  <a:pt x="278128" y="3223587"/>
                  <a:pt x="188856" y="3225339"/>
                  <a:pt x="249382" y="3225339"/>
                </a:cubicBezTo>
              </a:path>
            </a:pathLst>
          </a:custGeom>
          <a:noFill/>
          <a:ln w="38100" cap="flat" cmpd="sng" algn="ctr">
            <a:solidFill>
              <a:srgbClr val="FFC000">
                <a:alpha val="70000"/>
              </a:srgbClr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5A5A5A">
                <a:alpha val="70000"/>
              </a:srgb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20" name="TextBox 19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23" name="TextBox 2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33" name="TextBox 3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3" name="Freeform 2"/>
          <p:cNvSpPr/>
          <p:nvPr/>
        </p:nvSpPr>
        <p:spPr bwMode="auto">
          <a:xfrm>
            <a:off x="6574536" y="2697480"/>
            <a:ext cx="2017222" cy="2516599"/>
          </a:xfrm>
          <a:custGeom>
            <a:avLst/>
            <a:gdLst>
              <a:gd name="connsiteX0" fmla="*/ 1230284 w 2017222"/>
              <a:gd name="connsiteY0" fmla="*/ 55418 h 2516599"/>
              <a:gd name="connsiteX1" fmla="*/ 1546167 w 2017222"/>
              <a:gd name="connsiteY1" fmla="*/ 22167 h 2516599"/>
              <a:gd name="connsiteX2" fmla="*/ 1584960 w 2017222"/>
              <a:gd name="connsiteY2" fmla="*/ 16626 h 2516599"/>
              <a:gd name="connsiteX3" fmla="*/ 1695796 w 2017222"/>
              <a:gd name="connsiteY3" fmla="*/ 0 h 2516599"/>
              <a:gd name="connsiteX4" fmla="*/ 1801091 w 2017222"/>
              <a:gd name="connsiteY4" fmla="*/ 5542 h 2516599"/>
              <a:gd name="connsiteX5" fmla="*/ 1823258 w 2017222"/>
              <a:gd name="connsiteY5" fmla="*/ 11084 h 2516599"/>
              <a:gd name="connsiteX6" fmla="*/ 1856509 w 2017222"/>
              <a:gd name="connsiteY6" fmla="*/ 16626 h 2516599"/>
              <a:gd name="connsiteX7" fmla="*/ 1873135 w 2017222"/>
              <a:gd name="connsiteY7" fmla="*/ 22167 h 2516599"/>
              <a:gd name="connsiteX8" fmla="*/ 1911927 w 2017222"/>
              <a:gd name="connsiteY8" fmla="*/ 33251 h 2516599"/>
              <a:gd name="connsiteX9" fmla="*/ 1950720 w 2017222"/>
              <a:gd name="connsiteY9" fmla="*/ 105295 h 2516599"/>
              <a:gd name="connsiteX10" fmla="*/ 1961804 w 2017222"/>
              <a:gd name="connsiteY10" fmla="*/ 121920 h 2516599"/>
              <a:gd name="connsiteX11" fmla="*/ 1989513 w 2017222"/>
              <a:gd name="connsiteY11" fmla="*/ 177338 h 2516599"/>
              <a:gd name="connsiteX12" fmla="*/ 2000596 w 2017222"/>
              <a:gd name="connsiteY12" fmla="*/ 210589 h 2516599"/>
              <a:gd name="connsiteX13" fmla="*/ 2006138 w 2017222"/>
              <a:gd name="connsiteY13" fmla="*/ 227215 h 2516599"/>
              <a:gd name="connsiteX14" fmla="*/ 2017222 w 2017222"/>
              <a:gd name="connsiteY14" fmla="*/ 266007 h 2516599"/>
              <a:gd name="connsiteX15" fmla="*/ 2011680 w 2017222"/>
              <a:gd name="connsiteY15" fmla="*/ 803564 h 2516599"/>
              <a:gd name="connsiteX16" fmla="*/ 2006138 w 2017222"/>
              <a:gd name="connsiteY16" fmla="*/ 836815 h 2516599"/>
              <a:gd name="connsiteX17" fmla="*/ 2000596 w 2017222"/>
              <a:gd name="connsiteY17" fmla="*/ 875607 h 2516599"/>
              <a:gd name="connsiteX18" fmla="*/ 1989513 w 2017222"/>
              <a:gd name="connsiteY18" fmla="*/ 936567 h 2516599"/>
              <a:gd name="connsiteX19" fmla="*/ 1978429 w 2017222"/>
              <a:gd name="connsiteY19" fmla="*/ 1102822 h 2516599"/>
              <a:gd name="connsiteX20" fmla="*/ 1972887 w 2017222"/>
              <a:gd name="connsiteY20" fmla="*/ 1124989 h 2516599"/>
              <a:gd name="connsiteX21" fmla="*/ 1961804 w 2017222"/>
              <a:gd name="connsiteY21" fmla="*/ 1197033 h 2516599"/>
              <a:gd name="connsiteX22" fmla="*/ 1950720 w 2017222"/>
              <a:gd name="connsiteY22" fmla="*/ 1280160 h 2516599"/>
              <a:gd name="connsiteX23" fmla="*/ 1934095 w 2017222"/>
              <a:gd name="connsiteY23" fmla="*/ 1385455 h 2516599"/>
              <a:gd name="connsiteX24" fmla="*/ 1928553 w 2017222"/>
              <a:gd name="connsiteY24" fmla="*/ 1407622 h 2516599"/>
              <a:gd name="connsiteX25" fmla="*/ 1917469 w 2017222"/>
              <a:gd name="connsiteY25" fmla="*/ 1429789 h 2516599"/>
              <a:gd name="connsiteX26" fmla="*/ 1895302 w 2017222"/>
              <a:gd name="connsiteY26" fmla="*/ 1468582 h 2516599"/>
              <a:gd name="connsiteX27" fmla="*/ 1889760 w 2017222"/>
              <a:gd name="connsiteY27" fmla="*/ 1490749 h 2516599"/>
              <a:gd name="connsiteX28" fmla="*/ 1817716 w 2017222"/>
              <a:gd name="connsiteY28" fmla="*/ 1551709 h 2516599"/>
              <a:gd name="connsiteX29" fmla="*/ 1801091 w 2017222"/>
              <a:gd name="connsiteY29" fmla="*/ 1562793 h 2516599"/>
              <a:gd name="connsiteX30" fmla="*/ 1767840 w 2017222"/>
              <a:gd name="connsiteY30" fmla="*/ 1573877 h 2516599"/>
              <a:gd name="connsiteX31" fmla="*/ 1751215 w 2017222"/>
              <a:gd name="connsiteY31" fmla="*/ 1584960 h 2516599"/>
              <a:gd name="connsiteX32" fmla="*/ 1706880 w 2017222"/>
              <a:gd name="connsiteY32" fmla="*/ 1601586 h 2516599"/>
              <a:gd name="connsiteX33" fmla="*/ 1657004 w 2017222"/>
              <a:gd name="connsiteY33" fmla="*/ 1618211 h 2516599"/>
              <a:gd name="connsiteX34" fmla="*/ 1590502 w 2017222"/>
              <a:gd name="connsiteY34" fmla="*/ 1629295 h 2516599"/>
              <a:gd name="connsiteX35" fmla="*/ 1557251 w 2017222"/>
              <a:gd name="connsiteY35" fmla="*/ 1634837 h 2516599"/>
              <a:gd name="connsiteX36" fmla="*/ 1390996 w 2017222"/>
              <a:gd name="connsiteY36" fmla="*/ 1629295 h 2516599"/>
              <a:gd name="connsiteX37" fmla="*/ 1302327 w 2017222"/>
              <a:gd name="connsiteY37" fmla="*/ 1623753 h 2516599"/>
              <a:gd name="connsiteX38" fmla="*/ 1086196 w 2017222"/>
              <a:gd name="connsiteY38" fmla="*/ 1618211 h 2516599"/>
              <a:gd name="connsiteX39" fmla="*/ 881149 w 2017222"/>
              <a:gd name="connsiteY39" fmla="*/ 1607127 h 2516599"/>
              <a:gd name="connsiteX40" fmla="*/ 687186 w 2017222"/>
              <a:gd name="connsiteY40" fmla="*/ 1612669 h 2516599"/>
              <a:gd name="connsiteX41" fmla="*/ 637309 w 2017222"/>
              <a:gd name="connsiteY41" fmla="*/ 1618211 h 2516599"/>
              <a:gd name="connsiteX42" fmla="*/ 609600 w 2017222"/>
              <a:gd name="connsiteY42" fmla="*/ 1623753 h 2516599"/>
              <a:gd name="connsiteX43" fmla="*/ 565266 w 2017222"/>
              <a:gd name="connsiteY43" fmla="*/ 1629295 h 2516599"/>
              <a:gd name="connsiteX44" fmla="*/ 520931 w 2017222"/>
              <a:gd name="connsiteY44" fmla="*/ 1640378 h 2516599"/>
              <a:gd name="connsiteX45" fmla="*/ 498764 w 2017222"/>
              <a:gd name="connsiteY45" fmla="*/ 1645920 h 2516599"/>
              <a:gd name="connsiteX46" fmla="*/ 476596 w 2017222"/>
              <a:gd name="connsiteY46" fmla="*/ 1651462 h 2516599"/>
              <a:gd name="connsiteX47" fmla="*/ 404553 w 2017222"/>
              <a:gd name="connsiteY47" fmla="*/ 1673629 h 2516599"/>
              <a:gd name="connsiteX48" fmla="*/ 387927 w 2017222"/>
              <a:gd name="connsiteY48" fmla="*/ 1679171 h 2516599"/>
              <a:gd name="connsiteX49" fmla="*/ 371302 w 2017222"/>
              <a:gd name="connsiteY49" fmla="*/ 1690255 h 2516599"/>
              <a:gd name="connsiteX50" fmla="*/ 310342 w 2017222"/>
              <a:gd name="connsiteY50" fmla="*/ 1701338 h 2516599"/>
              <a:gd name="connsiteX51" fmla="*/ 277091 w 2017222"/>
              <a:gd name="connsiteY51" fmla="*/ 1717964 h 2516599"/>
              <a:gd name="connsiteX52" fmla="*/ 260466 w 2017222"/>
              <a:gd name="connsiteY52" fmla="*/ 1723506 h 2516599"/>
              <a:gd name="connsiteX53" fmla="*/ 243840 w 2017222"/>
              <a:gd name="connsiteY53" fmla="*/ 1734589 h 2516599"/>
              <a:gd name="connsiteX54" fmla="*/ 205047 w 2017222"/>
              <a:gd name="connsiteY54" fmla="*/ 1745673 h 2516599"/>
              <a:gd name="connsiteX55" fmla="*/ 182880 w 2017222"/>
              <a:gd name="connsiteY55" fmla="*/ 1756757 h 2516599"/>
              <a:gd name="connsiteX56" fmla="*/ 166255 w 2017222"/>
              <a:gd name="connsiteY56" fmla="*/ 1762298 h 2516599"/>
              <a:gd name="connsiteX57" fmla="*/ 99753 w 2017222"/>
              <a:gd name="connsiteY57" fmla="*/ 1817717 h 2516599"/>
              <a:gd name="connsiteX58" fmla="*/ 88669 w 2017222"/>
              <a:gd name="connsiteY58" fmla="*/ 1834342 h 2516599"/>
              <a:gd name="connsiteX59" fmla="*/ 83127 w 2017222"/>
              <a:gd name="connsiteY59" fmla="*/ 1850967 h 2516599"/>
              <a:gd name="connsiteX60" fmla="*/ 60960 w 2017222"/>
              <a:gd name="connsiteY60" fmla="*/ 1873135 h 2516599"/>
              <a:gd name="connsiteX61" fmla="*/ 49876 w 2017222"/>
              <a:gd name="connsiteY61" fmla="*/ 1911927 h 2516599"/>
              <a:gd name="connsiteX62" fmla="*/ 38793 w 2017222"/>
              <a:gd name="connsiteY62" fmla="*/ 1934095 h 2516599"/>
              <a:gd name="connsiteX63" fmla="*/ 33251 w 2017222"/>
              <a:gd name="connsiteY63" fmla="*/ 1972887 h 2516599"/>
              <a:gd name="connsiteX64" fmla="*/ 27709 w 2017222"/>
              <a:gd name="connsiteY64" fmla="*/ 1995055 h 2516599"/>
              <a:gd name="connsiteX65" fmla="*/ 22167 w 2017222"/>
              <a:gd name="connsiteY65" fmla="*/ 2022764 h 2516599"/>
              <a:gd name="connsiteX66" fmla="*/ 16626 w 2017222"/>
              <a:gd name="connsiteY66" fmla="*/ 2061557 h 2516599"/>
              <a:gd name="connsiteX67" fmla="*/ 5542 w 2017222"/>
              <a:gd name="connsiteY67" fmla="*/ 2122517 h 2516599"/>
              <a:gd name="connsiteX68" fmla="*/ 0 w 2017222"/>
              <a:gd name="connsiteY68" fmla="*/ 2189018 h 2516599"/>
              <a:gd name="connsiteX69" fmla="*/ 5542 w 2017222"/>
              <a:gd name="connsiteY69" fmla="*/ 2216727 h 2516599"/>
              <a:gd name="connsiteX70" fmla="*/ 11084 w 2017222"/>
              <a:gd name="connsiteY70" fmla="*/ 2299855 h 2516599"/>
              <a:gd name="connsiteX71" fmla="*/ 16626 w 2017222"/>
              <a:gd name="connsiteY71" fmla="*/ 2322022 h 2516599"/>
              <a:gd name="connsiteX72" fmla="*/ 33251 w 2017222"/>
              <a:gd name="connsiteY72" fmla="*/ 2394066 h 2516599"/>
              <a:gd name="connsiteX73" fmla="*/ 44335 w 2017222"/>
              <a:gd name="connsiteY73" fmla="*/ 2410691 h 2516599"/>
              <a:gd name="connsiteX74" fmla="*/ 60960 w 2017222"/>
              <a:gd name="connsiteY74" fmla="*/ 2421775 h 2516599"/>
              <a:gd name="connsiteX75" fmla="*/ 105295 w 2017222"/>
              <a:gd name="connsiteY75" fmla="*/ 2460567 h 2516599"/>
              <a:gd name="connsiteX76" fmla="*/ 138546 w 2017222"/>
              <a:gd name="connsiteY76" fmla="*/ 2482735 h 2516599"/>
              <a:gd name="connsiteX77" fmla="*/ 160713 w 2017222"/>
              <a:gd name="connsiteY77" fmla="*/ 2488277 h 2516599"/>
              <a:gd name="connsiteX78" fmla="*/ 182880 w 2017222"/>
              <a:gd name="connsiteY78" fmla="*/ 2499360 h 2516599"/>
              <a:gd name="connsiteX79" fmla="*/ 210589 w 2017222"/>
              <a:gd name="connsiteY79" fmla="*/ 2504902 h 2516599"/>
              <a:gd name="connsiteX80" fmla="*/ 238298 w 2017222"/>
              <a:gd name="connsiteY80" fmla="*/ 2515986 h 2516599"/>
              <a:gd name="connsiteX81" fmla="*/ 271549 w 2017222"/>
              <a:gd name="connsiteY81" fmla="*/ 2515986 h 2516599"/>
              <a:gd name="connsiteX82" fmla="*/ 321426 w 2017222"/>
              <a:gd name="connsiteY82" fmla="*/ 2515986 h 2516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2017222" h="2516599">
                <a:moveTo>
                  <a:pt x="1230284" y="55418"/>
                </a:moveTo>
                <a:cubicBezTo>
                  <a:pt x="1335578" y="44334"/>
                  <a:pt x="1441355" y="37138"/>
                  <a:pt x="1546167" y="22167"/>
                </a:cubicBezTo>
                <a:lnTo>
                  <a:pt x="1584960" y="16626"/>
                </a:lnTo>
                <a:cubicBezTo>
                  <a:pt x="1685554" y="3505"/>
                  <a:pt x="1643615" y="13046"/>
                  <a:pt x="1695796" y="0"/>
                </a:cubicBezTo>
                <a:cubicBezTo>
                  <a:pt x="1730894" y="1847"/>
                  <a:pt x="1766076" y="2497"/>
                  <a:pt x="1801091" y="5542"/>
                </a:cubicBezTo>
                <a:cubicBezTo>
                  <a:pt x="1808679" y="6202"/>
                  <a:pt x="1815789" y="9590"/>
                  <a:pt x="1823258" y="11084"/>
                </a:cubicBezTo>
                <a:cubicBezTo>
                  <a:pt x="1834276" y="13288"/>
                  <a:pt x="1845540" y="14189"/>
                  <a:pt x="1856509" y="16626"/>
                </a:cubicBezTo>
                <a:cubicBezTo>
                  <a:pt x="1862212" y="17893"/>
                  <a:pt x="1867518" y="20562"/>
                  <a:pt x="1873135" y="22167"/>
                </a:cubicBezTo>
                <a:cubicBezTo>
                  <a:pt x="1921810" y="36073"/>
                  <a:pt x="1872092" y="19972"/>
                  <a:pt x="1911927" y="33251"/>
                </a:cubicBezTo>
                <a:cubicBezTo>
                  <a:pt x="1938427" y="73001"/>
                  <a:pt x="1907754" y="25502"/>
                  <a:pt x="1950720" y="105295"/>
                </a:cubicBezTo>
                <a:cubicBezTo>
                  <a:pt x="1953878" y="111159"/>
                  <a:pt x="1958646" y="116056"/>
                  <a:pt x="1961804" y="121920"/>
                </a:cubicBezTo>
                <a:cubicBezTo>
                  <a:pt x="1971596" y="140104"/>
                  <a:pt x="1981235" y="158416"/>
                  <a:pt x="1989513" y="177338"/>
                </a:cubicBezTo>
                <a:cubicBezTo>
                  <a:pt x="1994196" y="188042"/>
                  <a:pt x="1996902" y="199505"/>
                  <a:pt x="2000596" y="210589"/>
                </a:cubicBezTo>
                <a:cubicBezTo>
                  <a:pt x="2002443" y="216131"/>
                  <a:pt x="2004721" y="221548"/>
                  <a:pt x="2006138" y="227215"/>
                </a:cubicBezTo>
                <a:cubicBezTo>
                  <a:pt x="2013097" y="255049"/>
                  <a:pt x="2009271" y="242156"/>
                  <a:pt x="2017222" y="266007"/>
                </a:cubicBezTo>
                <a:cubicBezTo>
                  <a:pt x="2015375" y="445193"/>
                  <a:pt x="2015159" y="624403"/>
                  <a:pt x="2011680" y="803564"/>
                </a:cubicBezTo>
                <a:cubicBezTo>
                  <a:pt x="2011462" y="814798"/>
                  <a:pt x="2007847" y="825709"/>
                  <a:pt x="2006138" y="836815"/>
                </a:cubicBezTo>
                <a:cubicBezTo>
                  <a:pt x="2004152" y="849725"/>
                  <a:pt x="2002932" y="862756"/>
                  <a:pt x="2000596" y="875607"/>
                </a:cubicBezTo>
                <a:cubicBezTo>
                  <a:pt x="1983178" y="971414"/>
                  <a:pt x="2011069" y="785681"/>
                  <a:pt x="1989513" y="936567"/>
                </a:cubicBezTo>
                <a:cubicBezTo>
                  <a:pt x="1987285" y="981130"/>
                  <a:pt x="1985524" y="1053162"/>
                  <a:pt x="1978429" y="1102822"/>
                </a:cubicBezTo>
                <a:cubicBezTo>
                  <a:pt x="1977352" y="1110362"/>
                  <a:pt x="1974381" y="1117520"/>
                  <a:pt x="1972887" y="1124989"/>
                </a:cubicBezTo>
                <a:cubicBezTo>
                  <a:pt x="1970190" y="1138475"/>
                  <a:pt x="1963133" y="1185071"/>
                  <a:pt x="1961804" y="1197033"/>
                </a:cubicBezTo>
                <a:cubicBezTo>
                  <a:pt x="1953080" y="1275548"/>
                  <a:pt x="1962141" y="1234477"/>
                  <a:pt x="1950720" y="1280160"/>
                </a:cubicBezTo>
                <a:cubicBezTo>
                  <a:pt x="1945650" y="1325793"/>
                  <a:pt x="1945584" y="1339499"/>
                  <a:pt x="1934095" y="1385455"/>
                </a:cubicBezTo>
                <a:cubicBezTo>
                  <a:pt x="1932248" y="1392844"/>
                  <a:pt x="1931227" y="1400491"/>
                  <a:pt x="1928553" y="1407622"/>
                </a:cubicBezTo>
                <a:cubicBezTo>
                  <a:pt x="1925652" y="1415357"/>
                  <a:pt x="1921568" y="1422616"/>
                  <a:pt x="1917469" y="1429789"/>
                </a:cubicBezTo>
                <a:cubicBezTo>
                  <a:pt x="1905779" y="1450247"/>
                  <a:pt x="1904434" y="1444231"/>
                  <a:pt x="1895302" y="1468582"/>
                </a:cubicBezTo>
                <a:cubicBezTo>
                  <a:pt x="1892628" y="1475713"/>
                  <a:pt x="1894240" y="1484589"/>
                  <a:pt x="1889760" y="1490749"/>
                </a:cubicBezTo>
                <a:cubicBezTo>
                  <a:pt x="1867070" y="1521947"/>
                  <a:pt x="1847592" y="1531792"/>
                  <a:pt x="1817716" y="1551709"/>
                </a:cubicBezTo>
                <a:cubicBezTo>
                  <a:pt x="1812174" y="1555404"/>
                  <a:pt x="1807410" y="1560687"/>
                  <a:pt x="1801091" y="1562793"/>
                </a:cubicBezTo>
                <a:cubicBezTo>
                  <a:pt x="1790007" y="1566488"/>
                  <a:pt x="1777561" y="1567396"/>
                  <a:pt x="1767840" y="1573877"/>
                </a:cubicBezTo>
                <a:cubicBezTo>
                  <a:pt x="1762298" y="1577571"/>
                  <a:pt x="1757172" y="1581981"/>
                  <a:pt x="1751215" y="1584960"/>
                </a:cubicBezTo>
                <a:cubicBezTo>
                  <a:pt x="1729794" y="1595671"/>
                  <a:pt x="1726066" y="1594392"/>
                  <a:pt x="1706880" y="1601586"/>
                </a:cubicBezTo>
                <a:cubicBezTo>
                  <a:pt x="1681318" y="1611172"/>
                  <a:pt x="1681764" y="1613568"/>
                  <a:pt x="1657004" y="1618211"/>
                </a:cubicBezTo>
                <a:cubicBezTo>
                  <a:pt x="1634916" y="1622353"/>
                  <a:pt x="1612669" y="1625600"/>
                  <a:pt x="1590502" y="1629295"/>
                </a:cubicBezTo>
                <a:lnTo>
                  <a:pt x="1557251" y="1634837"/>
                </a:lnTo>
                <a:lnTo>
                  <a:pt x="1390996" y="1629295"/>
                </a:lnTo>
                <a:cubicBezTo>
                  <a:pt x="1361410" y="1628009"/>
                  <a:pt x="1331921" y="1624829"/>
                  <a:pt x="1302327" y="1623753"/>
                </a:cubicBezTo>
                <a:cubicBezTo>
                  <a:pt x="1230307" y="1621134"/>
                  <a:pt x="1158240" y="1620058"/>
                  <a:pt x="1086196" y="1618211"/>
                </a:cubicBezTo>
                <a:lnTo>
                  <a:pt x="881149" y="1607127"/>
                </a:lnTo>
                <a:cubicBezTo>
                  <a:pt x="816468" y="1607127"/>
                  <a:pt x="751840" y="1610822"/>
                  <a:pt x="687186" y="1612669"/>
                </a:cubicBezTo>
                <a:cubicBezTo>
                  <a:pt x="670560" y="1614516"/>
                  <a:pt x="653869" y="1615845"/>
                  <a:pt x="637309" y="1618211"/>
                </a:cubicBezTo>
                <a:cubicBezTo>
                  <a:pt x="627984" y="1619543"/>
                  <a:pt x="618910" y="1622321"/>
                  <a:pt x="609600" y="1623753"/>
                </a:cubicBezTo>
                <a:cubicBezTo>
                  <a:pt x="594880" y="1626018"/>
                  <a:pt x="579904" y="1626550"/>
                  <a:pt x="565266" y="1629295"/>
                </a:cubicBezTo>
                <a:cubicBezTo>
                  <a:pt x="550294" y="1632102"/>
                  <a:pt x="535709" y="1636684"/>
                  <a:pt x="520931" y="1640378"/>
                </a:cubicBezTo>
                <a:lnTo>
                  <a:pt x="498764" y="1645920"/>
                </a:lnTo>
                <a:cubicBezTo>
                  <a:pt x="491375" y="1647767"/>
                  <a:pt x="483920" y="1649369"/>
                  <a:pt x="476596" y="1651462"/>
                </a:cubicBezTo>
                <a:cubicBezTo>
                  <a:pt x="426578" y="1665754"/>
                  <a:pt x="450556" y="1658295"/>
                  <a:pt x="404553" y="1673629"/>
                </a:cubicBezTo>
                <a:lnTo>
                  <a:pt x="387927" y="1679171"/>
                </a:lnTo>
                <a:cubicBezTo>
                  <a:pt x="382385" y="1682866"/>
                  <a:pt x="377538" y="1687916"/>
                  <a:pt x="371302" y="1690255"/>
                </a:cubicBezTo>
                <a:cubicBezTo>
                  <a:pt x="365101" y="1692581"/>
                  <a:pt x="314083" y="1700715"/>
                  <a:pt x="310342" y="1701338"/>
                </a:cubicBezTo>
                <a:cubicBezTo>
                  <a:pt x="268555" y="1715267"/>
                  <a:pt x="320060" y="1696478"/>
                  <a:pt x="277091" y="1717964"/>
                </a:cubicBezTo>
                <a:cubicBezTo>
                  <a:pt x="271866" y="1720577"/>
                  <a:pt x="265691" y="1720894"/>
                  <a:pt x="260466" y="1723506"/>
                </a:cubicBezTo>
                <a:cubicBezTo>
                  <a:pt x="254509" y="1726485"/>
                  <a:pt x="249797" y="1731610"/>
                  <a:pt x="243840" y="1734589"/>
                </a:cubicBezTo>
                <a:cubicBezTo>
                  <a:pt x="235887" y="1738565"/>
                  <a:pt x="212152" y="1743897"/>
                  <a:pt x="205047" y="1745673"/>
                </a:cubicBezTo>
                <a:cubicBezTo>
                  <a:pt x="197658" y="1749368"/>
                  <a:pt x="190473" y="1753503"/>
                  <a:pt x="182880" y="1756757"/>
                </a:cubicBezTo>
                <a:cubicBezTo>
                  <a:pt x="177511" y="1759058"/>
                  <a:pt x="171361" y="1759461"/>
                  <a:pt x="166255" y="1762298"/>
                </a:cubicBezTo>
                <a:cubicBezTo>
                  <a:pt x="144606" y="1774325"/>
                  <a:pt x="113425" y="1797210"/>
                  <a:pt x="99753" y="1817717"/>
                </a:cubicBezTo>
                <a:cubicBezTo>
                  <a:pt x="96058" y="1823259"/>
                  <a:pt x="91648" y="1828385"/>
                  <a:pt x="88669" y="1834342"/>
                </a:cubicBezTo>
                <a:cubicBezTo>
                  <a:pt x="86056" y="1839567"/>
                  <a:pt x="86522" y="1846214"/>
                  <a:pt x="83127" y="1850967"/>
                </a:cubicBezTo>
                <a:cubicBezTo>
                  <a:pt x="77053" y="1859470"/>
                  <a:pt x="68349" y="1865746"/>
                  <a:pt x="60960" y="1873135"/>
                </a:cubicBezTo>
                <a:cubicBezTo>
                  <a:pt x="58147" y="1884387"/>
                  <a:pt x="54647" y="1900794"/>
                  <a:pt x="49876" y="1911927"/>
                </a:cubicBezTo>
                <a:cubicBezTo>
                  <a:pt x="46622" y="1919520"/>
                  <a:pt x="42487" y="1926706"/>
                  <a:pt x="38793" y="1934095"/>
                </a:cubicBezTo>
                <a:cubicBezTo>
                  <a:pt x="36946" y="1947026"/>
                  <a:pt x="35588" y="1960036"/>
                  <a:pt x="33251" y="1972887"/>
                </a:cubicBezTo>
                <a:cubicBezTo>
                  <a:pt x="31888" y="1980381"/>
                  <a:pt x="29361" y="1987620"/>
                  <a:pt x="27709" y="1995055"/>
                </a:cubicBezTo>
                <a:cubicBezTo>
                  <a:pt x="25666" y="2004250"/>
                  <a:pt x="23715" y="2013473"/>
                  <a:pt x="22167" y="2022764"/>
                </a:cubicBezTo>
                <a:cubicBezTo>
                  <a:pt x="20020" y="2035649"/>
                  <a:pt x="18612" y="2048647"/>
                  <a:pt x="16626" y="2061557"/>
                </a:cubicBezTo>
                <a:cubicBezTo>
                  <a:pt x="11902" y="2092267"/>
                  <a:pt x="11304" y="2093707"/>
                  <a:pt x="5542" y="2122517"/>
                </a:cubicBezTo>
                <a:cubicBezTo>
                  <a:pt x="3695" y="2144684"/>
                  <a:pt x="0" y="2166774"/>
                  <a:pt x="0" y="2189018"/>
                </a:cubicBezTo>
                <a:cubicBezTo>
                  <a:pt x="0" y="2198437"/>
                  <a:pt x="4605" y="2207354"/>
                  <a:pt x="5542" y="2216727"/>
                </a:cubicBezTo>
                <a:cubicBezTo>
                  <a:pt x="8305" y="2244360"/>
                  <a:pt x="8177" y="2272237"/>
                  <a:pt x="11084" y="2299855"/>
                </a:cubicBezTo>
                <a:cubicBezTo>
                  <a:pt x="11881" y="2307430"/>
                  <a:pt x="15264" y="2314528"/>
                  <a:pt x="16626" y="2322022"/>
                </a:cubicBezTo>
                <a:cubicBezTo>
                  <a:pt x="20139" y="2341346"/>
                  <a:pt x="21328" y="2376182"/>
                  <a:pt x="33251" y="2394066"/>
                </a:cubicBezTo>
                <a:cubicBezTo>
                  <a:pt x="36946" y="2399608"/>
                  <a:pt x="39625" y="2405981"/>
                  <a:pt x="44335" y="2410691"/>
                </a:cubicBezTo>
                <a:cubicBezTo>
                  <a:pt x="49045" y="2415401"/>
                  <a:pt x="55418" y="2418080"/>
                  <a:pt x="60960" y="2421775"/>
                </a:cubicBezTo>
                <a:cubicBezTo>
                  <a:pt x="79434" y="2449484"/>
                  <a:pt x="66501" y="2434704"/>
                  <a:pt x="105295" y="2460567"/>
                </a:cubicBezTo>
                <a:cubicBezTo>
                  <a:pt x="105297" y="2460568"/>
                  <a:pt x="138544" y="2482734"/>
                  <a:pt x="138546" y="2482735"/>
                </a:cubicBezTo>
                <a:cubicBezTo>
                  <a:pt x="145935" y="2484582"/>
                  <a:pt x="153582" y="2485603"/>
                  <a:pt x="160713" y="2488277"/>
                </a:cubicBezTo>
                <a:cubicBezTo>
                  <a:pt x="168448" y="2491178"/>
                  <a:pt x="175043" y="2496748"/>
                  <a:pt x="182880" y="2499360"/>
                </a:cubicBezTo>
                <a:cubicBezTo>
                  <a:pt x="191816" y="2502339"/>
                  <a:pt x="201567" y="2502195"/>
                  <a:pt x="210589" y="2504902"/>
                </a:cubicBezTo>
                <a:cubicBezTo>
                  <a:pt x="220117" y="2507761"/>
                  <a:pt x="229062" y="2512291"/>
                  <a:pt x="238298" y="2515986"/>
                </a:cubicBezTo>
                <a:cubicBezTo>
                  <a:pt x="273767" y="2504163"/>
                  <a:pt x="236081" y="2513030"/>
                  <a:pt x="271549" y="2515986"/>
                </a:cubicBezTo>
                <a:cubicBezTo>
                  <a:pt x="288117" y="2517367"/>
                  <a:pt x="304800" y="2515986"/>
                  <a:pt x="321426" y="2515986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6949440" y="5605272"/>
            <a:ext cx="1463040" cy="619124"/>
            <a:chOff x="6949440" y="5577840"/>
            <a:chExt cx="1463040" cy="619124"/>
          </a:xfrm>
        </p:grpSpPr>
        <p:sp>
          <p:nvSpPr>
            <p:cNvPr id="36" name="TextBox 35"/>
            <p:cNvSpPr txBox="1"/>
            <p:nvPr/>
          </p:nvSpPr>
          <p:spPr>
            <a:xfrm>
              <a:off x="6949440" y="5827632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863840" y="5827632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949440" y="5577840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863840" y="5581411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sp>
        <p:nvSpPr>
          <p:cNvPr id="9" name="Freeform 8"/>
          <p:cNvSpPr/>
          <p:nvPr/>
        </p:nvSpPr>
        <p:spPr bwMode="auto">
          <a:xfrm>
            <a:off x="6345936" y="3813048"/>
            <a:ext cx="1917469" cy="2179885"/>
          </a:xfrm>
          <a:custGeom>
            <a:avLst/>
            <a:gdLst>
              <a:gd name="connsiteX0" fmla="*/ 1457498 w 1917469"/>
              <a:gd name="connsiteY0" fmla="*/ 33251 h 2179885"/>
              <a:gd name="connsiteX1" fmla="*/ 1618211 w 1917469"/>
              <a:gd name="connsiteY1" fmla="*/ 11083 h 2179885"/>
              <a:gd name="connsiteX2" fmla="*/ 1778923 w 1917469"/>
              <a:gd name="connsiteY2" fmla="*/ 0 h 2179885"/>
              <a:gd name="connsiteX3" fmla="*/ 1812174 w 1917469"/>
              <a:gd name="connsiteY3" fmla="*/ 11083 h 2179885"/>
              <a:gd name="connsiteX4" fmla="*/ 1850967 w 1917469"/>
              <a:gd name="connsiteY4" fmla="*/ 27709 h 2179885"/>
              <a:gd name="connsiteX5" fmla="*/ 1878676 w 1917469"/>
              <a:gd name="connsiteY5" fmla="*/ 60960 h 2179885"/>
              <a:gd name="connsiteX6" fmla="*/ 1884218 w 1917469"/>
              <a:gd name="connsiteY6" fmla="*/ 77585 h 2179885"/>
              <a:gd name="connsiteX7" fmla="*/ 1906385 w 1917469"/>
              <a:gd name="connsiteY7" fmla="*/ 110836 h 2179885"/>
              <a:gd name="connsiteX8" fmla="*/ 1917469 w 1917469"/>
              <a:gd name="connsiteY8" fmla="*/ 149629 h 2179885"/>
              <a:gd name="connsiteX9" fmla="*/ 1906385 w 1917469"/>
              <a:gd name="connsiteY9" fmla="*/ 221672 h 2179885"/>
              <a:gd name="connsiteX10" fmla="*/ 1878676 w 1917469"/>
              <a:gd name="connsiteY10" fmla="*/ 249381 h 2179885"/>
              <a:gd name="connsiteX11" fmla="*/ 1812174 w 1917469"/>
              <a:gd name="connsiteY11" fmla="*/ 304800 h 2179885"/>
              <a:gd name="connsiteX12" fmla="*/ 1795549 w 1917469"/>
              <a:gd name="connsiteY12" fmla="*/ 315883 h 2179885"/>
              <a:gd name="connsiteX13" fmla="*/ 1778923 w 1917469"/>
              <a:gd name="connsiteY13" fmla="*/ 321425 h 2179885"/>
              <a:gd name="connsiteX14" fmla="*/ 1723505 w 1917469"/>
              <a:gd name="connsiteY14" fmla="*/ 343592 h 2179885"/>
              <a:gd name="connsiteX15" fmla="*/ 1701338 w 1917469"/>
              <a:gd name="connsiteY15" fmla="*/ 349134 h 2179885"/>
              <a:gd name="connsiteX16" fmla="*/ 1645920 w 1917469"/>
              <a:gd name="connsiteY16" fmla="*/ 360218 h 2179885"/>
              <a:gd name="connsiteX17" fmla="*/ 1596043 w 1917469"/>
              <a:gd name="connsiteY17" fmla="*/ 371301 h 2179885"/>
              <a:gd name="connsiteX18" fmla="*/ 1579418 w 1917469"/>
              <a:gd name="connsiteY18" fmla="*/ 382385 h 2179885"/>
              <a:gd name="connsiteX19" fmla="*/ 1562792 w 1917469"/>
              <a:gd name="connsiteY19" fmla="*/ 387927 h 2179885"/>
              <a:gd name="connsiteX20" fmla="*/ 1485207 w 1917469"/>
              <a:gd name="connsiteY20" fmla="*/ 399011 h 2179885"/>
              <a:gd name="connsiteX21" fmla="*/ 1446414 w 1917469"/>
              <a:gd name="connsiteY21" fmla="*/ 404552 h 2179885"/>
              <a:gd name="connsiteX22" fmla="*/ 1413163 w 1917469"/>
              <a:gd name="connsiteY22" fmla="*/ 410094 h 2179885"/>
              <a:gd name="connsiteX23" fmla="*/ 1368829 w 1917469"/>
              <a:gd name="connsiteY23" fmla="*/ 415636 h 2179885"/>
              <a:gd name="connsiteX24" fmla="*/ 1296785 w 1917469"/>
              <a:gd name="connsiteY24" fmla="*/ 426720 h 2179885"/>
              <a:gd name="connsiteX25" fmla="*/ 980902 w 1917469"/>
              <a:gd name="connsiteY25" fmla="*/ 415636 h 2179885"/>
              <a:gd name="connsiteX26" fmla="*/ 692727 w 1917469"/>
              <a:gd name="connsiteY26" fmla="*/ 421178 h 2179885"/>
              <a:gd name="connsiteX27" fmla="*/ 631767 w 1917469"/>
              <a:gd name="connsiteY27" fmla="*/ 426720 h 2179885"/>
              <a:gd name="connsiteX28" fmla="*/ 570807 w 1917469"/>
              <a:gd name="connsiteY28" fmla="*/ 437803 h 2179885"/>
              <a:gd name="connsiteX29" fmla="*/ 504305 w 1917469"/>
              <a:gd name="connsiteY29" fmla="*/ 448887 h 2179885"/>
              <a:gd name="connsiteX30" fmla="*/ 454429 w 1917469"/>
              <a:gd name="connsiteY30" fmla="*/ 459971 h 2179885"/>
              <a:gd name="connsiteX31" fmla="*/ 393469 w 1917469"/>
              <a:gd name="connsiteY31" fmla="*/ 471054 h 2179885"/>
              <a:gd name="connsiteX32" fmla="*/ 354676 w 1917469"/>
              <a:gd name="connsiteY32" fmla="*/ 482138 h 2179885"/>
              <a:gd name="connsiteX33" fmla="*/ 321425 w 1917469"/>
              <a:gd name="connsiteY33" fmla="*/ 504305 h 2179885"/>
              <a:gd name="connsiteX34" fmla="*/ 249382 w 1917469"/>
              <a:gd name="connsiteY34" fmla="*/ 554181 h 2179885"/>
              <a:gd name="connsiteX35" fmla="*/ 199505 w 1917469"/>
              <a:gd name="connsiteY35" fmla="*/ 604058 h 2179885"/>
              <a:gd name="connsiteX36" fmla="*/ 188422 w 1917469"/>
              <a:gd name="connsiteY36" fmla="*/ 620683 h 2179885"/>
              <a:gd name="connsiteX37" fmla="*/ 149629 w 1917469"/>
              <a:gd name="connsiteY37" fmla="*/ 653934 h 2179885"/>
              <a:gd name="connsiteX38" fmla="*/ 110836 w 1917469"/>
              <a:gd name="connsiteY38" fmla="*/ 709352 h 2179885"/>
              <a:gd name="connsiteX39" fmla="*/ 99752 w 1917469"/>
              <a:gd name="connsiteY39" fmla="*/ 725978 h 2179885"/>
              <a:gd name="connsiteX40" fmla="*/ 94211 w 1917469"/>
              <a:gd name="connsiteY40" fmla="*/ 742603 h 2179885"/>
              <a:gd name="connsiteX41" fmla="*/ 88669 w 1917469"/>
              <a:gd name="connsiteY41" fmla="*/ 764771 h 2179885"/>
              <a:gd name="connsiteX42" fmla="*/ 77585 w 1917469"/>
              <a:gd name="connsiteY42" fmla="*/ 781396 h 2179885"/>
              <a:gd name="connsiteX43" fmla="*/ 66502 w 1917469"/>
              <a:gd name="connsiteY43" fmla="*/ 820189 h 2179885"/>
              <a:gd name="connsiteX44" fmla="*/ 49876 w 1917469"/>
              <a:gd name="connsiteY44" fmla="*/ 864523 h 2179885"/>
              <a:gd name="connsiteX45" fmla="*/ 38792 w 1917469"/>
              <a:gd name="connsiteY45" fmla="*/ 925483 h 2179885"/>
              <a:gd name="connsiteX46" fmla="*/ 27709 w 1917469"/>
              <a:gd name="connsiteY46" fmla="*/ 975360 h 2179885"/>
              <a:gd name="connsiteX47" fmla="*/ 22167 w 1917469"/>
              <a:gd name="connsiteY47" fmla="*/ 1019694 h 2179885"/>
              <a:gd name="connsiteX48" fmla="*/ 22167 w 1917469"/>
              <a:gd name="connsiteY48" fmla="*/ 1080654 h 2179885"/>
              <a:gd name="connsiteX49" fmla="*/ 11083 w 1917469"/>
              <a:gd name="connsiteY49" fmla="*/ 1208116 h 2179885"/>
              <a:gd name="connsiteX50" fmla="*/ 0 w 1917469"/>
              <a:gd name="connsiteY50" fmla="*/ 1429789 h 2179885"/>
              <a:gd name="connsiteX51" fmla="*/ 11083 w 1917469"/>
              <a:gd name="connsiteY51" fmla="*/ 1507374 h 2179885"/>
              <a:gd name="connsiteX52" fmla="*/ 16625 w 1917469"/>
              <a:gd name="connsiteY52" fmla="*/ 1557251 h 2179885"/>
              <a:gd name="connsiteX53" fmla="*/ 22167 w 1917469"/>
              <a:gd name="connsiteY53" fmla="*/ 1612669 h 2179885"/>
              <a:gd name="connsiteX54" fmla="*/ 33251 w 1917469"/>
              <a:gd name="connsiteY54" fmla="*/ 1668087 h 2179885"/>
              <a:gd name="connsiteX55" fmla="*/ 38792 w 1917469"/>
              <a:gd name="connsiteY55" fmla="*/ 1712421 h 2179885"/>
              <a:gd name="connsiteX56" fmla="*/ 44334 w 1917469"/>
              <a:gd name="connsiteY56" fmla="*/ 1762298 h 2179885"/>
              <a:gd name="connsiteX57" fmla="*/ 49876 w 1917469"/>
              <a:gd name="connsiteY57" fmla="*/ 1790007 h 2179885"/>
              <a:gd name="connsiteX58" fmla="*/ 60960 w 1917469"/>
              <a:gd name="connsiteY58" fmla="*/ 1862051 h 2179885"/>
              <a:gd name="connsiteX59" fmla="*/ 66502 w 1917469"/>
              <a:gd name="connsiteY59" fmla="*/ 1878676 h 2179885"/>
              <a:gd name="connsiteX60" fmla="*/ 77585 w 1917469"/>
              <a:gd name="connsiteY60" fmla="*/ 1934094 h 2179885"/>
              <a:gd name="connsiteX61" fmla="*/ 99752 w 1917469"/>
              <a:gd name="connsiteY61" fmla="*/ 2006138 h 2179885"/>
              <a:gd name="connsiteX62" fmla="*/ 105294 w 1917469"/>
              <a:gd name="connsiteY62" fmla="*/ 2033847 h 2179885"/>
              <a:gd name="connsiteX63" fmla="*/ 121920 w 1917469"/>
              <a:gd name="connsiteY63" fmla="*/ 2056014 h 2179885"/>
              <a:gd name="connsiteX64" fmla="*/ 144087 w 1917469"/>
              <a:gd name="connsiteY64" fmla="*/ 2089265 h 2179885"/>
              <a:gd name="connsiteX65" fmla="*/ 210589 w 1917469"/>
              <a:gd name="connsiteY65" fmla="*/ 2122516 h 2179885"/>
              <a:gd name="connsiteX66" fmla="*/ 266007 w 1917469"/>
              <a:gd name="connsiteY66" fmla="*/ 2144683 h 2179885"/>
              <a:gd name="connsiteX67" fmla="*/ 310342 w 1917469"/>
              <a:gd name="connsiteY67" fmla="*/ 2155767 h 2179885"/>
              <a:gd name="connsiteX68" fmla="*/ 365760 w 1917469"/>
              <a:gd name="connsiteY68" fmla="*/ 2166851 h 2179885"/>
              <a:gd name="connsiteX69" fmla="*/ 443345 w 1917469"/>
              <a:gd name="connsiteY69" fmla="*/ 2172392 h 2179885"/>
              <a:gd name="connsiteX70" fmla="*/ 526472 w 1917469"/>
              <a:gd name="connsiteY70" fmla="*/ 2177934 h 2179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917469" h="2179885">
                <a:moveTo>
                  <a:pt x="1457498" y="33251"/>
                </a:moveTo>
                <a:cubicBezTo>
                  <a:pt x="1511069" y="25862"/>
                  <a:pt x="1564420" y="16648"/>
                  <a:pt x="1618211" y="11083"/>
                </a:cubicBezTo>
                <a:cubicBezTo>
                  <a:pt x="1671624" y="5558"/>
                  <a:pt x="1725225" y="0"/>
                  <a:pt x="1778923" y="0"/>
                </a:cubicBezTo>
                <a:cubicBezTo>
                  <a:pt x="1790606" y="0"/>
                  <a:pt x="1801090" y="7389"/>
                  <a:pt x="1812174" y="11083"/>
                </a:cubicBezTo>
                <a:cubicBezTo>
                  <a:pt x="1825742" y="15606"/>
                  <a:pt x="1838982" y="19148"/>
                  <a:pt x="1850967" y="27709"/>
                </a:cubicBezTo>
                <a:cubicBezTo>
                  <a:pt x="1860500" y="34518"/>
                  <a:pt x="1873275" y="50158"/>
                  <a:pt x="1878676" y="60960"/>
                </a:cubicBezTo>
                <a:cubicBezTo>
                  <a:pt x="1881288" y="66185"/>
                  <a:pt x="1881381" y="72479"/>
                  <a:pt x="1884218" y="77585"/>
                </a:cubicBezTo>
                <a:cubicBezTo>
                  <a:pt x="1890687" y="89230"/>
                  <a:pt x="1902172" y="98199"/>
                  <a:pt x="1906385" y="110836"/>
                </a:cubicBezTo>
                <a:cubicBezTo>
                  <a:pt x="1914336" y="134687"/>
                  <a:pt x="1910510" y="121794"/>
                  <a:pt x="1917469" y="149629"/>
                </a:cubicBezTo>
                <a:cubicBezTo>
                  <a:pt x="1915879" y="165530"/>
                  <a:pt x="1916372" y="201698"/>
                  <a:pt x="1906385" y="221672"/>
                </a:cubicBezTo>
                <a:cubicBezTo>
                  <a:pt x="1893822" y="246799"/>
                  <a:pt x="1898630" y="231645"/>
                  <a:pt x="1878676" y="249381"/>
                </a:cubicBezTo>
                <a:cubicBezTo>
                  <a:pt x="1814667" y="306277"/>
                  <a:pt x="1876602" y="261848"/>
                  <a:pt x="1812174" y="304800"/>
                </a:cubicBezTo>
                <a:cubicBezTo>
                  <a:pt x="1806632" y="308494"/>
                  <a:pt x="1801867" y="313777"/>
                  <a:pt x="1795549" y="315883"/>
                </a:cubicBezTo>
                <a:cubicBezTo>
                  <a:pt x="1790007" y="317730"/>
                  <a:pt x="1784292" y="319124"/>
                  <a:pt x="1778923" y="321425"/>
                </a:cubicBezTo>
                <a:cubicBezTo>
                  <a:pt x="1746811" y="335188"/>
                  <a:pt x="1763880" y="333498"/>
                  <a:pt x="1723505" y="343592"/>
                </a:cubicBezTo>
                <a:cubicBezTo>
                  <a:pt x="1716116" y="345439"/>
                  <a:pt x="1708785" y="347538"/>
                  <a:pt x="1701338" y="349134"/>
                </a:cubicBezTo>
                <a:cubicBezTo>
                  <a:pt x="1682918" y="353081"/>
                  <a:pt x="1664196" y="355649"/>
                  <a:pt x="1645920" y="360218"/>
                </a:cubicBezTo>
                <a:cubicBezTo>
                  <a:pt x="1614614" y="368044"/>
                  <a:pt x="1631221" y="364266"/>
                  <a:pt x="1596043" y="371301"/>
                </a:cubicBezTo>
                <a:cubicBezTo>
                  <a:pt x="1590501" y="374996"/>
                  <a:pt x="1585375" y="379406"/>
                  <a:pt x="1579418" y="382385"/>
                </a:cubicBezTo>
                <a:cubicBezTo>
                  <a:pt x="1574193" y="384998"/>
                  <a:pt x="1568545" y="386912"/>
                  <a:pt x="1562792" y="387927"/>
                </a:cubicBezTo>
                <a:cubicBezTo>
                  <a:pt x="1537065" y="392467"/>
                  <a:pt x="1511069" y="395317"/>
                  <a:pt x="1485207" y="399011"/>
                </a:cubicBezTo>
                <a:cubicBezTo>
                  <a:pt x="1472276" y="400858"/>
                  <a:pt x="1459299" y="402405"/>
                  <a:pt x="1446414" y="404552"/>
                </a:cubicBezTo>
                <a:cubicBezTo>
                  <a:pt x="1435330" y="406399"/>
                  <a:pt x="1424287" y="408505"/>
                  <a:pt x="1413163" y="410094"/>
                </a:cubicBezTo>
                <a:cubicBezTo>
                  <a:pt x="1398420" y="412200"/>
                  <a:pt x="1383591" y="413668"/>
                  <a:pt x="1368829" y="415636"/>
                </a:cubicBezTo>
                <a:cubicBezTo>
                  <a:pt x="1333172" y="420390"/>
                  <a:pt x="1330654" y="421075"/>
                  <a:pt x="1296785" y="426720"/>
                </a:cubicBezTo>
                <a:cubicBezTo>
                  <a:pt x="1169516" y="418235"/>
                  <a:pt x="1148378" y="415636"/>
                  <a:pt x="980902" y="415636"/>
                </a:cubicBezTo>
                <a:cubicBezTo>
                  <a:pt x="884826" y="415636"/>
                  <a:pt x="788785" y="419331"/>
                  <a:pt x="692727" y="421178"/>
                </a:cubicBezTo>
                <a:cubicBezTo>
                  <a:pt x="672407" y="423025"/>
                  <a:pt x="652031" y="424336"/>
                  <a:pt x="631767" y="426720"/>
                </a:cubicBezTo>
                <a:cubicBezTo>
                  <a:pt x="606179" y="429730"/>
                  <a:pt x="595322" y="433477"/>
                  <a:pt x="570807" y="437803"/>
                </a:cubicBezTo>
                <a:cubicBezTo>
                  <a:pt x="548676" y="441709"/>
                  <a:pt x="526342" y="444480"/>
                  <a:pt x="504305" y="448887"/>
                </a:cubicBezTo>
                <a:cubicBezTo>
                  <a:pt x="420655" y="465618"/>
                  <a:pt x="524929" y="444305"/>
                  <a:pt x="454429" y="459971"/>
                </a:cubicBezTo>
                <a:cubicBezTo>
                  <a:pt x="400952" y="471854"/>
                  <a:pt x="453606" y="459026"/>
                  <a:pt x="393469" y="471054"/>
                </a:cubicBezTo>
                <a:cubicBezTo>
                  <a:pt x="388985" y="471951"/>
                  <a:pt x="360618" y="478837"/>
                  <a:pt x="354676" y="482138"/>
                </a:cubicBezTo>
                <a:cubicBezTo>
                  <a:pt x="343031" y="488607"/>
                  <a:pt x="333339" y="498348"/>
                  <a:pt x="321425" y="504305"/>
                </a:cubicBezTo>
                <a:cubicBezTo>
                  <a:pt x="290252" y="519892"/>
                  <a:pt x="280712" y="522851"/>
                  <a:pt x="249382" y="554181"/>
                </a:cubicBezTo>
                <a:cubicBezTo>
                  <a:pt x="232756" y="570807"/>
                  <a:pt x="212547" y="584494"/>
                  <a:pt x="199505" y="604058"/>
                </a:cubicBezTo>
                <a:cubicBezTo>
                  <a:pt x="195811" y="609600"/>
                  <a:pt x="192686" y="615566"/>
                  <a:pt x="188422" y="620683"/>
                </a:cubicBezTo>
                <a:cubicBezTo>
                  <a:pt x="158262" y="656875"/>
                  <a:pt x="186319" y="617245"/>
                  <a:pt x="149629" y="653934"/>
                </a:cubicBezTo>
                <a:cubicBezTo>
                  <a:pt x="141419" y="662143"/>
                  <a:pt x="114461" y="703915"/>
                  <a:pt x="110836" y="709352"/>
                </a:cubicBezTo>
                <a:lnTo>
                  <a:pt x="99752" y="725978"/>
                </a:lnTo>
                <a:cubicBezTo>
                  <a:pt x="97905" y="731520"/>
                  <a:pt x="95816" y="736986"/>
                  <a:pt x="94211" y="742603"/>
                </a:cubicBezTo>
                <a:cubicBezTo>
                  <a:pt x="92119" y="749927"/>
                  <a:pt x="91669" y="757770"/>
                  <a:pt x="88669" y="764771"/>
                </a:cubicBezTo>
                <a:cubicBezTo>
                  <a:pt x="86045" y="770893"/>
                  <a:pt x="80564" y="775439"/>
                  <a:pt x="77585" y="781396"/>
                </a:cubicBezTo>
                <a:cubicBezTo>
                  <a:pt x="73153" y="790259"/>
                  <a:pt x="68871" y="811896"/>
                  <a:pt x="66502" y="820189"/>
                </a:cubicBezTo>
                <a:cubicBezTo>
                  <a:pt x="58726" y="847408"/>
                  <a:pt x="61577" y="829420"/>
                  <a:pt x="49876" y="864523"/>
                </a:cubicBezTo>
                <a:cubicBezTo>
                  <a:pt x="42335" y="887145"/>
                  <a:pt x="43406" y="900103"/>
                  <a:pt x="38792" y="925483"/>
                </a:cubicBezTo>
                <a:cubicBezTo>
                  <a:pt x="27764" y="986140"/>
                  <a:pt x="38706" y="903884"/>
                  <a:pt x="27709" y="975360"/>
                </a:cubicBezTo>
                <a:cubicBezTo>
                  <a:pt x="25444" y="990080"/>
                  <a:pt x="24014" y="1004916"/>
                  <a:pt x="22167" y="1019694"/>
                </a:cubicBezTo>
                <a:cubicBezTo>
                  <a:pt x="31704" y="1057841"/>
                  <a:pt x="27368" y="1028648"/>
                  <a:pt x="22167" y="1080654"/>
                </a:cubicBezTo>
                <a:cubicBezTo>
                  <a:pt x="17923" y="1123090"/>
                  <a:pt x="13743" y="1165551"/>
                  <a:pt x="11083" y="1208116"/>
                </a:cubicBezTo>
                <a:cubicBezTo>
                  <a:pt x="2774" y="1341072"/>
                  <a:pt x="6775" y="1267197"/>
                  <a:pt x="0" y="1429789"/>
                </a:cubicBezTo>
                <a:cubicBezTo>
                  <a:pt x="10280" y="1470908"/>
                  <a:pt x="4211" y="1442083"/>
                  <a:pt x="11083" y="1507374"/>
                </a:cubicBezTo>
                <a:cubicBezTo>
                  <a:pt x="12834" y="1524010"/>
                  <a:pt x="14874" y="1540615"/>
                  <a:pt x="16625" y="1557251"/>
                </a:cubicBezTo>
                <a:cubicBezTo>
                  <a:pt x="18569" y="1575714"/>
                  <a:pt x="19413" y="1594310"/>
                  <a:pt x="22167" y="1612669"/>
                </a:cubicBezTo>
                <a:cubicBezTo>
                  <a:pt x="24962" y="1631299"/>
                  <a:pt x="30915" y="1649394"/>
                  <a:pt x="33251" y="1668087"/>
                </a:cubicBezTo>
                <a:cubicBezTo>
                  <a:pt x="35098" y="1682865"/>
                  <a:pt x="37052" y="1697630"/>
                  <a:pt x="38792" y="1712421"/>
                </a:cubicBezTo>
                <a:cubicBezTo>
                  <a:pt x="40746" y="1729034"/>
                  <a:pt x="41968" y="1745738"/>
                  <a:pt x="44334" y="1762298"/>
                </a:cubicBezTo>
                <a:cubicBezTo>
                  <a:pt x="45666" y="1771623"/>
                  <a:pt x="48327" y="1780716"/>
                  <a:pt x="49876" y="1790007"/>
                </a:cubicBezTo>
                <a:cubicBezTo>
                  <a:pt x="52822" y="1807684"/>
                  <a:pt x="56870" y="1843649"/>
                  <a:pt x="60960" y="1862051"/>
                </a:cubicBezTo>
                <a:cubicBezTo>
                  <a:pt x="62227" y="1867753"/>
                  <a:pt x="65189" y="1872984"/>
                  <a:pt x="66502" y="1878676"/>
                </a:cubicBezTo>
                <a:cubicBezTo>
                  <a:pt x="70738" y="1897032"/>
                  <a:pt x="71628" y="1916222"/>
                  <a:pt x="77585" y="1934094"/>
                </a:cubicBezTo>
                <a:cubicBezTo>
                  <a:pt x="89116" y="1968687"/>
                  <a:pt x="93222" y="1976752"/>
                  <a:pt x="99752" y="2006138"/>
                </a:cubicBezTo>
                <a:cubicBezTo>
                  <a:pt x="101795" y="2015333"/>
                  <a:pt x="101468" y="2025240"/>
                  <a:pt x="105294" y="2033847"/>
                </a:cubicBezTo>
                <a:cubicBezTo>
                  <a:pt x="109045" y="2042287"/>
                  <a:pt x="116623" y="2048447"/>
                  <a:pt x="121920" y="2056014"/>
                </a:cubicBezTo>
                <a:cubicBezTo>
                  <a:pt x="129559" y="2066927"/>
                  <a:pt x="133003" y="2081876"/>
                  <a:pt x="144087" y="2089265"/>
                </a:cubicBezTo>
                <a:cubicBezTo>
                  <a:pt x="200141" y="2126634"/>
                  <a:pt x="153227" y="2099570"/>
                  <a:pt x="210589" y="2122516"/>
                </a:cubicBezTo>
                <a:cubicBezTo>
                  <a:pt x="259643" y="2142138"/>
                  <a:pt x="201673" y="2126302"/>
                  <a:pt x="266007" y="2144683"/>
                </a:cubicBezTo>
                <a:cubicBezTo>
                  <a:pt x="280654" y="2148868"/>
                  <a:pt x="295564" y="2152072"/>
                  <a:pt x="310342" y="2155767"/>
                </a:cubicBezTo>
                <a:cubicBezTo>
                  <a:pt x="331130" y="2160964"/>
                  <a:pt x="343113" y="2164586"/>
                  <a:pt x="365760" y="2166851"/>
                </a:cubicBezTo>
                <a:cubicBezTo>
                  <a:pt x="391559" y="2169431"/>
                  <a:pt x="417483" y="2170545"/>
                  <a:pt x="443345" y="2172392"/>
                </a:cubicBezTo>
                <a:cubicBezTo>
                  <a:pt x="481000" y="2184944"/>
                  <a:pt x="454129" y="2177934"/>
                  <a:pt x="526472" y="2177934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43" name="Rounded Rectangle 42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44" name="Straight Arrow Connector 43"/>
          <p:cNvCxnSpPr/>
          <p:nvPr/>
        </p:nvCxnSpPr>
        <p:spPr bwMode="auto">
          <a:xfrm>
            <a:off x="274320" y="3474720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063606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Allocation So Far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914400"/>
          </a:xfrm>
        </p:spPr>
        <p:txBody>
          <a:bodyPr/>
          <a:lstStyle/>
          <a:p>
            <a:r>
              <a:rPr lang="en-US" dirty="0"/>
              <a:t>So far, we have seen two kinds of memory allocation: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91440" y="2651760"/>
            <a:ext cx="4389120" cy="182880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counter =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global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600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counter++;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"count = %d\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,counter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Rounded Rectangle 4"/>
          <p:cNvSpPr/>
          <p:nvPr/>
        </p:nvSpPr>
        <p:spPr bwMode="auto">
          <a:xfrm>
            <a:off x="4663440" y="2011680"/>
            <a:ext cx="4389120" cy="246888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foo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a)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x = a +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local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x;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y = foo(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local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"y = %d\</a:t>
            </a:r>
            <a:r>
              <a:rPr lang="en-US" sz="1600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,y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91440" y="4572000"/>
            <a:ext cx="438912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lnSpc>
                <a:spcPct val="108000"/>
              </a:lnSpc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600" b="0">
                <a:solidFill>
                  <a:schemeClr val="tx1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defRPr>
            </a:lvl1pPr>
            <a:lvl2pPr marL="649224" indent="-285750" algn="l" rtl="0" eaLnBrk="1" fontAlgn="base" hangingPunct="1">
              <a:lnSpc>
                <a:spcPct val="108000"/>
              </a:lnSpc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defRPr>
            </a:lvl2pPr>
            <a:lvl3pPr marL="914400" indent="-228600" algn="l" rtl="0" eaLnBrk="1" fontAlgn="base" hangingPunct="1">
              <a:lnSpc>
                <a:spcPct val="108000"/>
              </a:lnSpc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defRPr>
            </a:lvl3pPr>
            <a:lvl4pPr marL="1170432" indent="-228600" algn="l" rtl="0" eaLnBrk="1" fontAlgn="base" hangingPunct="1">
              <a:lnSpc>
                <a:spcPct val="108000"/>
              </a:lnSpc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1800">
                <a:solidFill>
                  <a:schemeClr val="tx1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defRPr>
            </a:lvl4pPr>
            <a:lvl5pPr marL="1444752" indent="-228600" algn="l" rtl="0" eaLnBrk="1" fontAlgn="base" hangingPunct="1">
              <a:lnSpc>
                <a:spcPct val="108000"/>
              </a:lnSpc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1800">
                <a:solidFill>
                  <a:schemeClr val="tx1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lvl="1"/>
            <a:r>
              <a:rPr lang="en-US" kern="0" dirty="0">
                <a:latin typeface="Courier New" panose="02070309020205020404" pitchFamily="49" charset="0"/>
                <a:cs typeface="Courier New" panose="02070309020205020404" pitchFamily="49" charset="0"/>
              </a:rPr>
              <a:t>counter</a:t>
            </a:r>
            <a:r>
              <a:rPr lang="en-US" kern="0" dirty="0">
                <a:latin typeface="Calibri" panose="020F0502020204030204" pitchFamily="34" charset="0"/>
                <a:cs typeface="Calibri" panose="020F0502020204030204" pitchFamily="34" charset="0"/>
              </a:rPr>
              <a:t> is </a:t>
            </a:r>
            <a:r>
              <a:rPr lang="en-US" b="1" i="1" kern="0" dirty="0">
                <a:solidFill>
                  <a:srgbClr val="00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statically</a:t>
            </a:r>
            <a:r>
              <a:rPr lang="en-US" kern="0" dirty="0">
                <a:latin typeface="Calibri" panose="020F0502020204030204" pitchFamily="34" charset="0"/>
                <a:cs typeface="Calibri" panose="020F0502020204030204" pitchFamily="34" charset="0"/>
              </a:rPr>
              <a:t>-allocated</a:t>
            </a:r>
          </a:p>
          <a:p>
            <a:pPr marL="460375" lvl="2"/>
            <a:r>
              <a:rPr lang="en-US" kern="0" dirty="0">
                <a:latin typeface="Calibri" panose="020F0502020204030204" pitchFamily="34" charset="0"/>
                <a:cs typeface="Calibri" panose="020F0502020204030204" pitchFamily="34" charset="0"/>
              </a:rPr>
              <a:t>Allocated when program is loaded</a:t>
            </a:r>
          </a:p>
          <a:p>
            <a:pPr marL="460375" lvl="2"/>
            <a:r>
              <a:rPr lang="en-US" kern="0" dirty="0">
                <a:latin typeface="Calibri" panose="020F0502020204030204" pitchFamily="34" charset="0"/>
                <a:cs typeface="Calibri" panose="020F0502020204030204" pitchFamily="34" charset="0"/>
              </a:rPr>
              <a:t>Deallocated when program exits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663440" y="4572000"/>
            <a:ext cx="438912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lnSpc>
                <a:spcPct val="108000"/>
              </a:lnSpc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  <a:defRPr sz="2600" b="0">
                <a:solidFill>
                  <a:schemeClr val="tx1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defRPr>
            </a:lvl1pPr>
            <a:lvl2pPr marL="649224" indent="-285750" algn="l" rtl="0" eaLnBrk="1" fontAlgn="base" hangingPunct="1">
              <a:lnSpc>
                <a:spcPct val="108000"/>
              </a:lnSpc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11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defRPr>
            </a:lvl2pPr>
            <a:lvl3pPr marL="914400" indent="-228600" algn="l" rtl="0" eaLnBrk="1" fontAlgn="base" hangingPunct="1">
              <a:lnSpc>
                <a:spcPct val="108000"/>
              </a:lnSpc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SzPct val="8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defRPr>
            </a:lvl3pPr>
            <a:lvl4pPr marL="1170432" indent="-228600" algn="l" rtl="0" eaLnBrk="1" fontAlgn="base" hangingPunct="1">
              <a:lnSpc>
                <a:spcPct val="108000"/>
              </a:lnSpc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–"/>
              <a:defRPr sz="1800">
                <a:solidFill>
                  <a:schemeClr val="tx1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defRPr>
            </a:lvl4pPr>
            <a:lvl5pPr marL="1444752" indent="-228600" algn="l" rtl="0" eaLnBrk="1" fontAlgn="base" hangingPunct="1">
              <a:lnSpc>
                <a:spcPct val="108000"/>
              </a:lnSpc>
              <a:spcBef>
                <a:spcPct val="20000"/>
              </a:spcBef>
              <a:spcAft>
                <a:spcPct val="0"/>
              </a:spcAft>
              <a:buClr>
                <a:srgbClr val="4B2A85"/>
              </a:buClr>
              <a:buChar char="»"/>
              <a:defRPr sz="1800">
                <a:solidFill>
                  <a:schemeClr val="tx1"/>
                </a:solidFill>
                <a:latin typeface="CMU Bright" panose="02000603000000000000" pitchFamily="2" charset="0"/>
                <a:ea typeface="CMU Bright" panose="02000603000000000000" pitchFamily="2" charset="0"/>
                <a:cs typeface="CMU Bright" panose="02000603000000000000" pitchFamily="2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85750" lvl="1"/>
            <a:r>
              <a:rPr lang="en-US" kern="0" dirty="0"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kern="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kern="0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kern="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kern="0" dirty="0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kern="0" dirty="0">
                <a:latin typeface="Calibri" panose="020F0502020204030204" pitchFamily="34" charset="0"/>
                <a:cs typeface="Calibri" panose="020F0502020204030204" pitchFamily="34" charset="0"/>
              </a:rPr>
              <a:t> are </a:t>
            </a:r>
            <a:r>
              <a:rPr lang="en-US" b="1" i="1" kern="0" dirty="0">
                <a:solidFill>
                  <a:srgbClr val="0066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automatically</a:t>
            </a:r>
            <a:r>
              <a:rPr lang="en-US" kern="0" dirty="0">
                <a:latin typeface="Calibri" panose="020F0502020204030204" pitchFamily="34" charset="0"/>
                <a:cs typeface="Calibri" panose="020F0502020204030204" pitchFamily="34" charset="0"/>
              </a:rPr>
              <a:t>-allocated</a:t>
            </a:r>
          </a:p>
          <a:p>
            <a:pPr marL="460375" lvl="2"/>
            <a:r>
              <a:rPr lang="en-US" kern="0" dirty="0">
                <a:latin typeface="Calibri" panose="020F0502020204030204" pitchFamily="34" charset="0"/>
                <a:cs typeface="Calibri" panose="020F0502020204030204" pitchFamily="34" charset="0"/>
              </a:rPr>
              <a:t>Allocated when function is called</a:t>
            </a:r>
          </a:p>
          <a:p>
            <a:pPr marL="460375" lvl="2"/>
            <a:r>
              <a:rPr lang="en-US" kern="0" dirty="0">
                <a:latin typeface="Calibri" panose="020F0502020204030204" pitchFamily="34" charset="0"/>
                <a:cs typeface="Calibri" panose="020F0502020204030204" pitchFamily="34" charset="0"/>
              </a:rPr>
              <a:t>Deallocated when function returns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11107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50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reeform 7"/>
          <p:cNvSpPr/>
          <p:nvPr/>
        </p:nvSpPr>
        <p:spPr bwMode="auto">
          <a:xfrm>
            <a:off x="6665976" y="1817716"/>
            <a:ext cx="2250466" cy="3236422"/>
          </a:xfrm>
          <a:custGeom>
            <a:avLst/>
            <a:gdLst>
              <a:gd name="connsiteX0" fmla="*/ 1147156 w 2250466"/>
              <a:gd name="connsiteY0" fmla="*/ 5542 h 3236422"/>
              <a:gd name="connsiteX1" fmla="*/ 1313411 w 2250466"/>
              <a:gd name="connsiteY1" fmla="*/ 0 h 3236422"/>
              <a:gd name="connsiteX2" fmla="*/ 1972887 w 2250466"/>
              <a:gd name="connsiteY2" fmla="*/ 5542 h 3236422"/>
              <a:gd name="connsiteX3" fmla="*/ 1989512 w 2250466"/>
              <a:gd name="connsiteY3" fmla="*/ 16626 h 3236422"/>
              <a:gd name="connsiteX4" fmla="*/ 2033847 w 2250466"/>
              <a:gd name="connsiteY4" fmla="*/ 44335 h 3236422"/>
              <a:gd name="connsiteX5" fmla="*/ 2050472 w 2250466"/>
              <a:gd name="connsiteY5" fmla="*/ 60960 h 3236422"/>
              <a:gd name="connsiteX6" fmla="*/ 2094807 w 2250466"/>
              <a:gd name="connsiteY6" fmla="*/ 83128 h 3236422"/>
              <a:gd name="connsiteX7" fmla="*/ 2128058 w 2250466"/>
              <a:gd name="connsiteY7" fmla="*/ 116379 h 3236422"/>
              <a:gd name="connsiteX8" fmla="*/ 2139142 w 2250466"/>
              <a:gd name="connsiteY8" fmla="*/ 138546 h 3236422"/>
              <a:gd name="connsiteX9" fmla="*/ 2150225 w 2250466"/>
              <a:gd name="connsiteY9" fmla="*/ 155171 h 3236422"/>
              <a:gd name="connsiteX10" fmla="*/ 2155767 w 2250466"/>
              <a:gd name="connsiteY10" fmla="*/ 171797 h 3236422"/>
              <a:gd name="connsiteX11" fmla="*/ 2211185 w 2250466"/>
              <a:gd name="connsiteY11" fmla="*/ 282633 h 3236422"/>
              <a:gd name="connsiteX12" fmla="*/ 2233352 w 2250466"/>
              <a:gd name="connsiteY12" fmla="*/ 393469 h 3236422"/>
              <a:gd name="connsiteX13" fmla="*/ 2238894 w 2250466"/>
              <a:gd name="connsiteY13" fmla="*/ 437804 h 3236422"/>
              <a:gd name="connsiteX14" fmla="*/ 2244436 w 2250466"/>
              <a:gd name="connsiteY14" fmla="*/ 520931 h 3236422"/>
              <a:gd name="connsiteX15" fmla="*/ 2244436 w 2250466"/>
              <a:gd name="connsiteY15" fmla="*/ 1141615 h 3236422"/>
              <a:gd name="connsiteX16" fmla="*/ 2238894 w 2250466"/>
              <a:gd name="connsiteY16" fmla="*/ 1695797 h 3236422"/>
              <a:gd name="connsiteX17" fmla="*/ 2227811 w 2250466"/>
              <a:gd name="connsiteY17" fmla="*/ 1934095 h 3236422"/>
              <a:gd name="connsiteX18" fmla="*/ 2222269 w 2250466"/>
              <a:gd name="connsiteY18" fmla="*/ 1967346 h 3236422"/>
              <a:gd name="connsiteX19" fmla="*/ 2211185 w 2250466"/>
              <a:gd name="connsiteY19" fmla="*/ 2039389 h 3236422"/>
              <a:gd name="connsiteX20" fmla="*/ 2200102 w 2250466"/>
              <a:gd name="connsiteY20" fmla="*/ 2116975 h 3236422"/>
              <a:gd name="connsiteX21" fmla="*/ 2189018 w 2250466"/>
              <a:gd name="connsiteY21" fmla="*/ 2161309 h 3236422"/>
              <a:gd name="connsiteX22" fmla="*/ 2183476 w 2250466"/>
              <a:gd name="connsiteY22" fmla="*/ 2183477 h 3236422"/>
              <a:gd name="connsiteX23" fmla="*/ 2177934 w 2250466"/>
              <a:gd name="connsiteY23" fmla="*/ 2211186 h 3236422"/>
              <a:gd name="connsiteX24" fmla="*/ 2172392 w 2250466"/>
              <a:gd name="connsiteY24" fmla="*/ 2244437 h 3236422"/>
              <a:gd name="connsiteX25" fmla="*/ 2166851 w 2250466"/>
              <a:gd name="connsiteY25" fmla="*/ 2266604 h 3236422"/>
              <a:gd name="connsiteX26" fmla="*/ 2161309 w 2250466"/>
              <a:gd name="connsiteY26" fmla="*/ 2294313 h 3236422"/>
              <a:gd name="connsiteX27" fmla="*/ 2155767 w 2250466"/>
              <a:gd name="connsiteY27" fmla="*/ 2316480 h 3236422"/>
              <a:gd name="connsiteX28" fmla="*/ 2144683 w 2250466"/>
              <a:gd name="connsiteY28" fmla="*/ 2360815 h 3236422"/>
              <a:gd name="connsiteX29" fmla="*/ 2139142 w 2250466"/>
              <a:gd name="connsiteY29" fmla="*/ 2382982 h 3236422"/>
              <a:gd name="connsiteX30" fmla="*/ 2094807 w 2250466"/>
              <a:gd name="connsiteY30" fmla="*/ 2460568 h 3236422"/>
              <a:gd name="connsiteX31" fmla="*/ 2061556 w 2250466"/>
              <a:gd name="connsiteY31" fmla="*/ 2510444 h 3236422"/>
              <a:gd name="connsiteX32" fmla="*/ 2028305 w 2250466"/>
              <a:gd name="connsiteY32" fmla="*/ 2543695 h 3236422"/>
              <a:gd name="connsiteX33" fmla="*/ 1956262 w 2250466"/>
              <a:gd name="connsiteY33" fmla="*/ 2610197 h 3236422"/>
              <a:gd name="connsiteX34" fmla="*/ 1917469 w 2250466"/>
              <a:gd name="connsiteY34" fmla="*/ 2621280 h 3236422"/>
              <a:gd name="connsiteX35" fmla="*/ 1845425 w 2250466"/>
              <a:gd name="connsiteY35" fmla="*/ 2637906 h 3236422"/>
              <a:gd name="connsiteX36" fmla="*/ 1812174 w 2250466"/>
              <a:gd name="connsiteY36" fmla="*/ 2643448 h 3236422"/>
              <a:gd name="connsiteX37" fmla="*/ 1729047 w 2250466"/>
              <a:gd name="connsiteY37" fmla="*/ 2648989 h 3236422"/>
              <a:gd name="connsiteX38" fmla="*/ 1668087 w 2250466"/>
              <a:gd name="connsiteY38" fmla="*/ 2654531 h 3236422"/>
              <a:gd name="connsiteX39" fmla="*/ 1457498 w 2250466"/>
              <a:gd name="connsiteY39" fmla="*/ 2648989 h 3236422"/>
              <a:gd name="connsiteX40" fmla="*/ 1357745 w 2250466"/>
              <a:gd name="connsiteY40" fmla="*/ 2637906 h 3236422"/>
              <a:gd name="connsiteX41" fmla="*/ 1313411 w 2250466"/>
              <a:gd name="connsiteY41" fmla="*/ 2632364 h 3236422"/>
              <a:gd name="connsiteX42" fmla="*/ 1274618 w 2250466"/>
              <a:gd name="connsiteY42" fmla="*/ 2626822 h 3236422"/>
              <a:gd name="connsiteX43" fmla="*/ 1102822 w 2250466"/>
              <a:gd name="connsiteY43" fmla="*/ 2621280 h 3236422"/>
              <a:gd name="connsiteX44" fmla="*/ 781396 w 2250466"/>
              <a:gd name="connsiteY44" fmla="*/ 2632364 h 3236422"/>
              <a:gd name="connsiteX45" fmla="*/ 631767 w 2250466"/>
              <a:gd name="connsiteY45" fmla="*/ 2637906 h 3236422"/>
              <a:gd name="connsiteX46" fmla="*/ 548640 w 2250466"/>
              <a:gd name="connsiteY46" fmla="*/ 2648989 h 3236422"/>
              <a:gd name="connsiteX47" fmla="*/ 526472 w 2250466"/>
              <a:gd name="connsiteY47" fmla="*/ 2654531 h 3236422"/>
              <a:gd name="connsiteX48" fmla="*/ 415636 w 2250466"/>
              <a:gd name="connsiteY48" fmla="*/ 2671157 h 3236422"/>
              <a:gd name="connsiteX49" fmla="*/ 326967 w 2250466"/>
              <a:gd name="connsiteY49" fmla="*/ 2687782 h 3236422"/>
              <a:gd name="connsiteX50" fmla="*/ 293716 w 2250466"/>
              <a:gd name="connsiteY50" fmla="*/ 2698866 h 3236422"/>
              <a:gd name="connsiteX51" fmla="*/ 254923 w 2250466"/>
              <a:gd name="connsiteY51" fmla="*/ 2704408 h 3236422"/>
              <a:gd name="connsiteX52" fmla="*/ 221672 w 2250466"/>
              <a:gd name="connsiteY52" fmla="*/ 2721033 h 3236422"/>
              <a:gd name="connsiteX53" fmla="*/ 160712 w 2250466"/>
              <a:gd name="connsiteY53" fmla="*/ 2743200 h 3236422"/>
              <a:gd name="connsiteX54" fmla="*/ 116378 w 2250466"/>
              <a:gd name="connsiteY54" fmla="*/ 2765368 h 3236422"/>
              <a:gd name="connsiteX55" fmla="*/ 99752 w 2250466"/>
              <a:gd name="connsiteY55" fmla="*/ 2776451 h 3236422"/>
              <a:gd name="connsiteX56" fmla="*/ 49876 w 2250466"/>
              <a:gd name="connsiteY56" fmla="*/ 2848495 h 3236422"/>
              <a:gd name="connsiteX57" fmla="*/ 16625 w 2250466"/>
              <a:gd name="connsiteY57" fmla="*/ 2909455 h 3236422"/>
              <a:gd name="connsiteX58" fmla="*/ 0 w 2250466"/>
              <a:gd name="connsiteY58" fmla="*/ 2964873 h 3236422"/>
              <a:gd name="connsiteX59" fmla="*/ 11083 w 2250466"/>
              <a:gd name="connsiteY59" fmla="*/ 3136669 h 3236422"/>
              <a:gd name="connsiteX60" fmla="*/ 16625 w 2250466"/>
              <a:gd name="connsiteY60" fmla="*/ 3153295 h 3236422"/>
              <a:gd name="connsiteX61" fmla="*/ 55418 w 2250466"/>
              <a:gd name="connsiteY61" fmla="*/ 3197629 h 3236422"/>
              <a:gd name="connsiteX62" fmla="*/ 77585 w 2250466"/>
              <a:gd name="connsiteY62" fmla="*/ 3214255 h 3236422"/>
              <a:gd name="connsiteX63" fmla="*/ 138545 w 2250466"/>
              <a:gd name="connsiteY63" fmla="*/ 3236422 h 3236422"/>
              <a:gd name="connsiteX64" fmla="*/ 216131 w 2250466"/>
              <a:gd name="connsiteY64" fmla="*/ 3230880 h 3236422"/>
              <a:gd name="connsiteX65" fmla="*/ 249382 w 2250466"/>
              <a:gd name="connsiteY65" fmla="*/ 3225339 h 3236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2250466" h="3236422">
                <a:moveTo>
                  <a:pt x="1147156" y="5542"/>
                </a:moveTo>
                <a:cubicBezTo>
                  <a:pt x="1202574" y="3695"/>
                  <a:pt x="1257962" y="0"/>
                  <a:pt x="1313411" y="0"/>
                </a:cubicBezTo>
                <a:lnTo>
                  <a:pt x="1972887" y="5542"/>
                </a:lnTo>
                <a:cubicBezTo>
                  <a:pt x="1979545" y="5706"/>
                  <a:pt x="1983864" y="13096"/>
                  <a:pt x="1989512" y="16626"/>
                </a:cubicBezTo>
                <a:cubicBezTo>
                  <a:pt x="1993851" y="19338"/>
                  <a:pt x="2026242" y="37997"/>
                  <a:pt x="2033847" y="44335"/>
                </a:cubicBezTo>
                <a:cubicBezTo>
                  <a:pt x="2039868" y="49352"/>
                  <a:pt x="2043860" y="56752"/>
                  <a:pt x="2050472" y="60960"/>
                </a:cubicBezTo>
                <a:cubicBezTo>
                  <a:pt x="2064412" y="69831"/>
                  <a:pt x="2083124" y="71445"/>
                  <a:pt x="2094807" y="83128"/>
                </a:cubicBezTo>
                <a:cubicBezTo>
                  <a:pt x="2105891" y="94212"/>
                  <a:pt x="2121048" y="102359"/>
                  <a:pt x="2128058" y="116379"/>
                </a:cubicBezTo>
                <a:cubicBezTo>
                  <a:pt x="2131753" y="123768"/>
                  <a:pt x="2135043" y="131373"/>
                  <a:pt x="2139142" y="138546"/>
                </a:cubicBezTo>
                <a:cubicBezTo>
                  <a:pt x="2142446" y="144329"/>
                  <a:pt x="2147247" y="149214"/>
                  <a:pt x="2150225" y="155171"/>
                </a:cubicBezTo>
                <a:cubicBezTo>
                  <a:pt x="2152837" y="160396"/>
                  <a:pt x="2153154" y="166572"/>
                  <a:pt x="2155767" y="171797"/>
                </a:cubicBezTo>
                <a:cubicBezTo>
                  <a:pt x="2185203" y="230667"/>
                  <a:pt x="2168709" y="112736"/>
                  <a:pt x="2211185" y="282633"/>
                </a:cubicBezTo>
                <a:cubicBezTo>
                  <a:pt x="2222499" y="327887"/>
                  <a:pt x="2221332" y="321346"/>
                  <a:pt x="2233352" y="393469"/>
                </a:cubicBezTo>
                <a:cubicBezTo>
                  <a:pt x="2235800" y="408160"/>
                  <a:pt x="2237604" y="422967"/>
                  <a:pt x="2238894" y="437804"/>
                </a:cubicBezTo>
                <a:cubicBezTo>
                  <a:pt x="2241300" y="465470"/>
                  <a:pt x="2242589" y="493222"/>
                  <a:pt x="2244436" y="520931"/>
                </a:cubicBezTo>
                <a:cubicBezTo>
                  <a:pt x="2254462" y="861806"/>
                  <a:pt x="2250216" y="627224"/>
                  <a:pt x="2244436" y="1141615"/>
                </a:cubicBezTo>
                <a:cubicBezTo>
                  <a:pt x="2242360" y="1326340"/>
                  <a:pt x="2241803" y="1511083"/>
                  <a:pt x="2238894" y="1695797"/>
                </a:cubicBezTo>
                <a:cubicBezTo>
                  <a:pt x="2238261" y="1736014"/>
                  <a:pt x="2232902" y="1878091"/>
                  <a:pt x="2227811" y="1934095"/>
                </a:cubicBezTo>
                <a:cubicBezTo>
                  <a:pt x="2226794" y="1945285"/>
                  <a:pt x="2223754" y="1956208"/>
                  <a:pt x="2222269" y="1967346"/>
                </a:cubicBezTo>
                <a:cubicBezTo>
                  <a:pt x="2213150" y="2035733"/>
                  <a:pt x="2222030" y="1996012"/>
                  <a:pt x="2211185" y="2039389"/>
                </a:cubicBezTo>
                <a:cubicBezTo>
                  <a:pt x="2208488" y="2060966"/>
                  <a:pt x="2204893" y="2094615"/>
                  <a:pt x="2200102" y="2116975"/>
                </a:cubicBezTo>
                <a:cubicBezTo>
                  <a:pt x="2196910" y="2131870"/>
                  <a:pt x="2192713" y="2146531"/>
                  <a:pt x="2189018" y="2161309"/>
                </a:cubicBezTo>
                <a:cubicBezTo>
                  <a:pt x="2187171" y="2168698"/>
                  <a:pt x="2184970" y="2176008"/>
                  <a:pt x="2183476" y="2183477"/>
                </a:cubicBezTo>
                <a:cubicBezTo>
                  <a:pt x="2181629" y="2192713"/>
                  <a:pt x="2179619" y="2201919"/>
                  <a:pt x="2177934" y="2211186"/>
                </a:cubicBezTo>
                <a:cubicBezTo>
                  <a:pt x="2175924" y="2222241"/>
                  <a:pt x="2174596" y="2233419"/>
                  <a:pt x="2172392" y="2244437"/>
                </a:cubicBezTo>
                <a:cubicBezTo>
                  <a:pt x="2170898" y="2251905"/>
                  <a:pt x="2168503" y="2259169"/>
                  <a:pt x="2166851" y="2266604"/>
                </a:cubicBezTo>
                <a:cubicBezTo>
                  <a:pt x="2164808" y="2275799"/>
                  <a:pt x="2163352" y="2285118"/>
                  <a:pt x="2161309" y="2294313"/>
                </a:cubicBezTo>
                <a:cubicBezTo>
                  <a:pt x="2159657" y="2301748"/>
                  <a:pt x="2157419" y="2309045"/>
                  <a:pt x="2155767" y="2316480"/>
                </a:cubicBezTo>
                <a:cubicBezTo>
                  <a:pt x="2138859" y="2392564"/>
                  <a:pt x="2159542" y="2308804"/>
                  <a:pt x="2144683" y="2360815"/>
                </a:cubicBezTo>
                <a:cubicBezTo>
                  <a:pt x="2142591" y="2368138"/>
                  <a:pt x="2142142" y="2375981"/>
                  <a:pt x="2139142" y="2382982"/>
                </a:cubicBezTo>
                <a:cubicBezTo>
                  <a:pt x="2098188" y="2478541"/>
                  <a:pt x="2127899" y="2407620"/>
                  <a:pt x="2094807" y="2460568"/>
                </a:cubicBezTo>
                <a:cubicBezTo>
                  <a:pt x="2071064" y="2498557"/>
                  <a:pt x="2099434" y="2468778"/>
                  <a:pt x="2061556" y="2510444"/>
                </a:cubicBezTo>
                <a:cubicBezTo>
                  <a:pt x="2051012" y="2522042"/>
                  <a:pt x="2037000" y="2530653"/>
                  <a:pt x="2028305" y="2543695"/>
                </a:cubicBezTo>
                <a:cubicBezTo>
                  <a:pt x="2009673" y="2571644"/>
                  <a:pt x="1992959" y="2601023"/>
                  <a:pt x="1956262" y="2610197"/>
                </a:cubicBezTo>
                <a:cubicBezTo>
                  <a:pt x="1886973" y="2627519"/>
                  <a:pt x="1973112" y="2605383"/>
                  <a:pt x="1917469" y="2621280"/>
                </a:cubicBezTo>
                <a:cubicBezTo>
                  <a:pt x="1901539" y="2625831"/>
                  <a:pt x="1851844" y="2636622"/>
                  <a:pt x="1845425" y="2637906"/>
                </a:cubicBezTo>
                <a:cubicBezTo>
                  <a:pt x="1834407" y="2640110"/>
                  <a:pt x="1823360" y="2642383"/>
                  <a:pt x="1812174" y="2643448"/>
                </a:cubicBezTo>
                <a:cubicBezTo>
                  <a:pt x="1784529" y="2646081"/>
                  <a:pt x="1756736" y="2646859"/>
                  <a:pt x="1729047" y="2648989"/>
                </a:cubicBezTo>
                <a:cubicBezTo>
                  <a:pt x="1708703" y="2650554"/>
                  <a:pt x="1688407" y="2652684"/>
                  <a:pt x="1668087" y="2654531"/>
                </a:cubicBezTo>
                <a:lnTo>
                  <a:pt x="1457498" y="2648989"/>
                </a:lnTo>
                <a:cubicBezTo>
                  <a:pt x="1414083" y="2647217"/>
                  <a:pt x="1397176" y="2643164"/>
                  <a:pt x="1357745" y="2637906"/>
                </a:cubicBezTo>
                <a:lnTo>
                  <a:pt x="1313411" y="2632364"/>
                </a:lnTo>
                <a:cubicBezTo>
                  <a:pt x="1300463" y="2630638"/>
                  <a:pt x="1287662" y="2627509"/>
                  <a:pt x="1274618" y="2626822"/>
                </a:cubicBezTo>
                <a:cubicBezTo>
                  <a:pt x="1217402" y="2623811"/>
                  <a:pt x="1160087" y="2623127"/>
                  <a:pt x="1102822" y="2621280"/>
                </a:cubicBezTo>
                <a:cubicBezTo>
                  <a:pt x="978069" y="2646231"/>
                  <a:pt x="1095152" y="2624520"/>
                  <a:pt x="781396" y="2632364"/>
                </a:cubicBezTo>
                <a:cubicBezTo>
                  <a:pt x="731501" y="2633611"/>
                  <a:pt x="681643" y="2636059"/>
                  <a:pt x="631767" y="2637906"/>
                </a:cubicBezTo>
                <a:cubicBezTo>
                  <a:pt x="580502" y="2650723"/>
                  <a:pt x="642109" y="2636527"/>
                  <a:pt x="548640" y="2648989"/>
                </a:cubicBezTo>
                <a:cubicBezTo>
                  <a:pt x="541090" y="2649996"/>
                  <a:pt x="533985" y="2653279"/>
                  <a:pt x="526472" y="2654531"/>
                </a:cubicBezTo>
                <a:cubicBezTo>
                  <a:pt x="489622" y="2660673"/>
                  <a:pt x="451879" y="2662097"/>
                  <a:pt x="415636" y="2671157"/>
                </a:cubicBezTo>
                <a:cubicBezTo>
                  <a:pt x="356853" y="2685852"/>
                  <a:pt x="386417" y="2680351"/>
                  <a:pt x="326967" y="2687782"/>
                </a:cubicBezTo>
                <a:cubicBezTo>
                  <a:pt x="315883" y="2691477"/>
                  <a:pt x="305100" y="2696239"/>
                  <a:pt x="293716" y="2698866"/>
                </a:cubicBezTo>
                <a:cubicBezTo>
                  <a:pt x="280988" y="2701803"/>
                  <a:pt x="267408" y="2700567"/>
                  <a:pt x="254923" y="2704408"/>
                </a:cubicBezTo>
                <a:cubicBezTo>
                  <a:pt x="243079" y="2708052"/>
                  <a:pt x="233111" y="2716267"/>
                  <a:pt x="221672" y="2721033"/>
                </a:cubicBezTo>
                <a:cubicBezTo>
                  <a:pt x="161857" y="2745956"/>
                  <a:pt x="213854" y="2718673"/>
                  <a:pt x="160712" y="2743200"/>
                </a:cubicBezTo>
                <a:cubicBezTo>
                  <a:pt x="145710" y="2750124"/>
                  <a:pt x="130126" y="2756204"/>
                  <a:pt x="116378" y="2765368"/>
                </a:cubicBezTo>
                <a:cubicBezTo>
                  <a:pt x="110836" y="2769062"/>
                  <a:pt x="104232" y="2771523"/>
                  <a:pt x="99752" y="2776451"/>
                </a:cubicBezTo>
                <a:cubicBezTo>
                  <a:pt x="48317" y="2833030"/>
                  <a:pt x="73349" y="2807419"/>
                  <a:pt x="49876" y="2848495"/>
                </a:cubicBezTo>
                <a:cubicBezTo>
                  <a:pt x="33686" y="2876826"/>
                  <a:pt x="31700" y="2864226"/>
                  <a:pt x="16625" y="2909455"/>
                </a:cubicBezTo>
                <a:cubicBezTo>
                  <a:pt x="3134" y="2949932"/>
                  <a:pt x="8376" y="2931372"/>
                  <a:pt x="0" y="2964873"/>
                </a:cubicBezTo>
                <a:cubicBezTo>
                  <a:pt x="2431" y="3028076"/>
                  <a:pt x="-3202" y="3079524"/>
                  <a:pt x="11083" y="3136669"/>
                </a:cubicBezTo>
                <a:cubicBezTo>
                  <a:pt x="12500" y="3142336"/>
                  <a:pt x="13727" y="3148223"/>
                  <a:pt x="16625" y="3153295"/>
                </a:cubicBezTo>
                <a:cubicBezTo>
                  <a:pt x="24993" y="3167939"/>
                  <a:pt x="43156" y="3186899"/>
                  <a:pt x="55418" y="3197629"/>
                </a:cubicBezTo>
                <a:cubicBezTo>
                  <a:pt x="62369" y="3203711"/>
                  <a:pt x="69215" y="3210349"/>
                  <a:pt x="77585" y="3214255"/>
                </a:cubicBezTo>
                <a:cubicBezTo>
                  <a:pt x="97178" y="3223399"/>
                  <a:pt x="118225" y="3229033"/>
                  <a:pt x="138545" y="3236422"/>
                </a:cubicBezTo>
                <a:cubicBezTo>
                  <a:pt x="164407" y="3234575"/>
                  <a:pt x="190381" y="3233909"/>
                  <a:pt x="216131" y="3230880"/>
                </a:cubicBezTo>
                <a:cubicBezTo>
                  <a:pt x="278128" y="3223587"/>
                  <a:pt x="188856" y="3225339"/>
                  <a:pt x="249382" y="3225339"/>
                </a:cubicBezTo>
              </a:path>
            </a:pathLst>
          </a:custGeom>
          <a:noFill/>
          <a:ln w="38100" cap="flat" cmpd="sng" algn="ctr">
            <a:solidFill>
              <a:srgbClr val="FFC000">
                <a:alpha val="70000"/>
              </a:srgbClr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5A5A5A">
                <a:alpha val="70000"/>
              </a:srgb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20" name="TextBox 19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23" name="TextBox 2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33" name="TextBox 3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3" name="Freeform 2"/>
          <p:cNvSpPr/>
          <p:nvPr/>
        </p:nvSpPr>
        <p:spPr bwMode="auto">
          <a:xfrm>
            <a:off x="6574536" y="2697480"/>
            <a:ext cx="2017222" cy="2516599"/>
          </a:xfrm>
          <a:custGeom>
            <a:avLst/>
            <a:gdLst>
              <a:gd name="connsiteX0" fmla="*/ 1230284 w 2017222"/>
              <a:gd name="connsiteY0" fmla="*/ 55418 h 2516599"/>
              <a:gd name="connsiteX1" fmla="*/ 1546167 w 2017222"/>
              <a:gd name="connsiteY1" fmla="*/ 22167 h 2516599"/>
              <a:gd name="connsiteX2" fmla="*/ 1584960 w 2017222"/>
              <a:gd name="connsiteY2" fmla="*/ 16626 h 2516599"/>
              <a:gd name="connsiteX3" fmla="*/ 1695796 w 2017222"/>
              <a:gd name="connsiteY3" fmla="*/ 0 h 2516599"/>
              <a:gd name="connsiteX4" fmla="*/ 1801091 w 2017222"/>
              <a:gd name="connsiteY4" fmla="*/ 5542 h 2516599"/>
              <a:gd name="connsiteX5" fmla="*/ 1823258 w 2017222"/>
              <a:gd name="connsiteY5" fmla="*/ 11084 h 2516599"/>
              <a:gd name="connsiteX6" fmla="*/ 1856509 w 2017222"/>
              <a:gd name="connsiteY6" fmla="*/ 16626 h 2516599"/>
              <a:gd name="connsiteX7" fmla="*/ 1873135 w 2017222"/>
              <a:gd name="connsiteY7" fmla="*/ 22167 h 2516599"/>
              <a:gd name="connsiteX8" fmla="*/ 1911927 w 2017222"/>
              <a:gd name="connsiteY8" fmla="*/ 33251 h 2516599"/>
              <a:gd name="connsiteX9" fmla="*/ 1950720 w 2017222"/>
              <a:gd name="connsiteY9" fmla="*/ 105295 h 2516599"/>
              <a:gd name="connsiteX10" fmla="*/ 1961804 w 2017222"/>
              <a:gd name="connsiteY10" fmla="*/ 121920 h 2516599"/>
              <a:gd name="connsiteX11" fmla="*/ 1989513 w 2017222"/>
              <a:gd name="connsiteY11" fmla="*/ 177338 h 2516599"/>
              <a:gd name="connsiteX12" fmla="*/ 2000596 w 2017222"/>
              <a:gd name="connsiteY12" fmla="*/ 210589 h 2516599"/>
              <a:gd name="connsiteX13" fmla="*/ 2006138 w 2017222"/>
              <a:gd name="connsiteY13" fmla="*/ 227215 h 2516599"/>
              <a:gd name="connsiteX14" fmla="*/ 2017222 w 2017222"/>
              <a:gd name="connsiteY14" fmla="*/ 266007 h 2516599"/>
              <a:gd name="connsiteX15" fmla="*/ 2011680 w 2017222"/>
              <a:gd name="connsiteY15" fmla="*/ 803564 h 2516599"/>
              <a:gd name="connsiteX16" fmla="*/ 2006138 w 2017222"/>
              <a:gd name="connsiteY16" fmla="*/ 836815 h 2516599"/>
              <a:gd name="connsiteX17" fmla="*/ 2000596 w 2017222"/>
              <a:gd name="connsiteY17" fmla="*/ 875607 h 2516599"/>
              <a:gd name="connsiteX18" fmla="*/ 1989513 w 2017222"/>
              <a:gd name="connsiteY18" fmla="*/ 936567 h 2516599"/>
              <a:gd name="connsiteX19" fmla="*/ 1978429 w 2017222"/>
              <a:gd name="connsiteY19" fmla="*/ 1102822 h 2516599"/>
              <a:gd name="connsiteX20" fmla="*/ 1972887 w 2017222"/>
              <a:gd name="connsiteY20" fmla="*/ 1124989 h 2516599"/>
              <a:gd name="connsiteX21" fmla="*/ 1961804 w 2017222"/>
              <a:gd name="connsiteY21" fmla="*/ 1197033 h 2516599"/>
              <a:gd name="connsiteX22" fmla="*/ 1950720 w 2017222"/>
              <a:gd name="connsiteY22" fmla="*/ 1280160 h 2516599"/>
              <a:gd name="connsiteX23" fmla="*/ 1934095 w 2017222"/>
              <a:gd name="connsiteY23" fmla="*/ 1385455 h 2516599"/>
              <a:gd name="connsiteX24" fmla="*/ 1928553 w 2017222"/>
              <a:gd name="connsiteY24" fmla="*/ 1407622 h 2516599"/>
              <a:gd name="connsiteX25" fmla="*/ 1917469 w 2017222"/>
              <a:gd name="connsiteY25" fmla="*/ 1429789 h 2516599"/>
              <a:gd name="connsiteX26" fmla="*/ 1895302 w 2017222"/>
              <a:gd name="connsiteY26" fmla="*/ 1468582 h 2516599"/>
              <a:gd name="connsiteX27" fmla="*/ 1889760 w 2017222"/>
              <a:gd name="connsiteY27" fmla="*/ 1490749 h 2516599"/>
              <a:gd name="connsiteX28" fmla="*/ 1817716 w 2017222"/>
              <a:gd name="connsiteY28" fmla="*/ 1551709 h 2516599"/>
              <a:gd name="connsiteX29" fmla="*/ 1801091 w 2017222"/>
              <a:gd name="connsiteY29" fmla="*/ 1562793 h 2516599"/>
              <a:gd name="connsiteX30" fmla="*/ 1767840 w 2017222"/>
              <a:gd name="connsiteY30" fmla="*/ 1573877 h 2516599"/>
              <a:gd name="connsiteX31" fmla="*/ 1751215 w 2017222"/>
              <a:gd name="connsiteY31" fmla="*/ 1584960 h 2516599"/>
              <a:gd name="connsiteX32" fmla="*/ 1706880 w 2017222"/>
              <a:gd name="connsiteY32" fmla="*/ 1601586 h 2516599"/>
              <a:gd name="connsiteX33" fmla="*/ 1657004 w 2017222"/>
              <a:gd name="connsiteY33" fmla="*/ 1618211 h 2516599"/>
              <a:gd name="connsiteX34" fmla="*/ 1590502 w 2017222"/>
              <a:gd name="connsiteY34" fmla="*/ 1629295 h 2516599"/>
              <a:gd name="connsiteX35" fmla="*/ 1557251 w 2017222"/>
              <a:gd name="connsiteY35" fmla="*/ 1634837 h 2516599"/>
              <a:gd name="connsiteX36" fmla="*/ 1390996 w 2017222"/>
              <a:gd name="connsiteY36" fmla="*/ 1629295 h 2516599"/>
              <a:gd name="connsiteX37" fmla="*/ 1302327 w 2017222"/>
              <a:gd name="connsiteY37" fmla="*/ 1623753 h 2516599"/>
              <a:gd name="connsiteX38" fmla="*/ 1086196 w 2017222"/>
              <a:gd name="connsiteY38" fmla="*/ 1618211 h 2516599"/>
              <a:gd name="connsiteX39" fmla="*/ 881149 w 2017222"/>
              <a:gd name="connsiteY39" fmla="*/ 1607127 h 2516599"/>
              <a:gd name="connsiteX40" fmla="*/ 687186 w 2017222"/>
              <a:gd name="connsiteY40" fmla="*/ 1612669 h 2516599"/>
              <a:gd name="connsiteX41" fmla="*/ 637309 w 2017222"/>
              <a:gd name="connsiteY41" fmla="*/ 1618211 h 2516599"/>
              <a:gd name="connsiteX42" fmla="*/ 609600 w 2017222"/>
              <a:gd name="connsiteY42" fmla="*/ 1623753 h 2516599"/>
              <a:gd name="connsiteX43" fmla="*/ 565266 w 2017222"/>
              <a:gd name="connsiteY43" fmla="*/ 1629295 h 2516599"/>
              <a:gd name="connsiteX44" fmla="*/ 520931 w 2017222"/>
              <a:gd name="connsiteY44" fmla="*/ 1640378 h 2516599"/>
              <a:gd name="connsiteX45" fmla="*/ 498764 w 2017222"/>
              <a:gd name="connsiteY45" fmla="*/ 1645920 h 2516599"/>
              <a:gd name="connsiteX46" fmla="*/ 476596 w 2017222"/>
              <a:gd name="connsiteY46" fmla="*/ 1651462 h 2516599"/>
              <a:gd name="connsiteX47" fmla="*/ 404553 w 2017222"/>
              <a:gd name="connsiteY47" fmla="*/ 1673629 h 2516599"/>
              <a:gd name="connsiteX48" fmla="*/ 387927 w 2017222"/>
              <a:gd name="connsiteY48" fmla="*/ 1679171 h 2516599"/>
              <a:gd name="connsiteX49" fmla="*/ 371302 w 2017222"/>
              <a:gd name="connsiteY49" fmla="*/ 1690255 h 2516599"/>
              <a:gd name="connsiteX50" fmla="*/ 310342 w 2017222"/>
              <a:gd name="connsiteY50" fmla="*/ 1701338 h 2516599"/>
              <a:gd name="connsiteX51" fmla="*/ 277091 w 2017222"/>
              <a:gd name="connsiteY51" fmla="*/ 1717964 h 2516599"/>
              <a:gd name="connsiteX52" fmla="*/ 260466 w 2017222"/>
              <a:gd name="connsiteY52" fmla="*/ 1723506 h 2516599"/>
              <a:gd name="connsiteX53" fmla="*/ 243840 w 2017222"/>
              <a:gd name="connsiteY53" fmla="*/ 1734589 h 2516599"/>
              <a:gd name="connsiteX54" fmla="*/ 205047 w 2017222"/>
              <a:gd name="connsiteY54" fmla="*/ 1745673 h 2516599"/>
              <a:gd name="connsiteX55" fmla="*/ 182880 w 2017222"/>
              <a:gd name="connsiteY55" fmla="*/ 1756757 h 2516599"/>
              <a:gd name="connsiteX56" fmla="*/ 166255 w 2017222"/>
              <a:gd name="connsiteY56" fmla="*/ 1762298 h 2516599"/>
              <a:gd name="connsiteX57" fmla="*/ 99753 w 2017222"/>
              <a:gd name="connsiteY57" fmla="*/ 1817717 h 2516599"/>
              <a:gd name="connsiteX58" fmla="*/ 88669 w 2017222"/>
              <a:gd name="connsiteY58" fmla="*/ 1834342 h 2516599"/>
              <a:gd name="connsiteX59" fmla="*/ 83127 w 2017222"/>
              <a:gd name="connsiteY59" fmla="*/ 1850967 h 2516599"/>
              <a:gd name="connsiteX60" fmla="*/ 60960 w 2017222"/>
              <a:gd name="connsiteY60" fmla="*/ 1873135 h 2516599"/>
              <a:gd name="connsiteX61" fmla="*/ 49876 w 2017222"/>
              <a:gd name="connsiteY61" fmla="*/ 1911927 h 2516599"/>
              <a:gd name="connsiteX62" fmla="*/ 38793 w 2017222"/>
              <a:gd name="connsiteY62" fmla="*/ 1934095 h 2516599"/>
              <a:gd name="connsiteX63" fmla="*/ 33251 w 2017222"/>
              <a:gd name="connsiteY63" fmla="*/ 1972887 h 2516599"/>
              <a:gd name="connsiteX64" fmla="*/ 27709 w 2017222"/>
              <a:gd name="connsiteY64" fmla="*/ 1995055 h 2516599"/>
              <a:gd name="connsiteX65" fmla="*/ 22167 w 2017222"/>
              <a:gd name="connsiteY65" fmla="*/ 2022764 h 2516599"/>
              <a:gd name="connsiteX66" fmla="*/ 16626 w 2017222"/>
              <a:gd name="connsiteY66" fmla="*/ 2061557 h 2516599"/>
              <a:gd name="connsiteX67" fmla="*/ 5542 w 2017222"/>
              <a:gd name="connsiteY67" fmla="*/ 2122517 h 2516599"/>
              <a:gd name="connsiteX68" fmla="*/ 0 w 2017222"/>
              <a:gd name="connsiteY68" fmla="*/ 2189018 h 2516599"/>
              <a:gd name="connsiteX69" fmla="*/ 5542 w 2017222"/>
              <a:gd name="connsiteY69" fmla="*/ 2216727 h 2516599"/>
              <a:gd name="connsiteX70" fmla="*/ 11084 w 2017222"/>
              <a:gd name="connsiteY70" fmla="*/ 2299855 h 2516599"/>
              <a:gd name="connsiteX71" fmla="*/ 16626 w 2017222"/>
              <a:gd name="connsiteY71" fmla="*/ 2322022 h 2516599"/>
              <a:gd name="connsiteX72" fmla="*/ 33251 w 2017222"/>
              <a:gd name="connsiteY72" fmla="*/ 2394066 h 2516599"/>
              <a:gd name="connsiteX73" fmla="*/ 44335 w 2017222"/>
              <a:gd name="connsiteY73" fmla="*/ 2410691 h 2516599"/>
              <a:gd name="connsiteX74" fmla="*/ 60960 w 2017222"/>
              <a:gd name="connsiteY74" fmla="*/ 2421775 h 2516599"/>
              <a:gd name="connsiteX75" fmla="*/ 105295 w 2017222"/>
              <a:gd name="connsiteY75" fmla="*/ 2460567 h 2516599"/>
              <a:gd name="connsiteX76" fmla="*/ 138546 w 2017222"/>
              <a:gd name="connsiteY76" fmla="*/ 2482735 h 2516599"/>
              <a:gd name="connsiteX77" fmla="*/ 160713 w 2017222"/>
              <a:gd name="connsiteY77" fmla="*/ 2488277 h 2516599"/>
              <a:gd name="connsiteX78" fmla="*/ 182880 w 2017222"/>
              <a:gd name="connsiteY78" fmla="*/ 2499360 h 2516599"/>
              <a:gd name="connsiteX79" fmla="*/ 210589 w 2017222"/>
              <a:gd name="connsiteY79" fmla="*/ 2504902 h 2516599"/>
              <a:gd name="connsiteX80" fmla="*/ 238298 w 2017222"/>
              <a:gd name="connsiteY80" fmla="*/ 2515986 h 2516599"/>
              <a:gd name="connsiteX81" fmla="*/ 271549 w 2017222"/>
              <a:gd name="connsiteY81" fmla="*/ 2515986 h 2516599"/>
              <a:gd name="connsiteX82" fmla="*/ 321426 w 2017222"/>
              <a:gd name="connsiteY82" fmla="*/ 2515986 h 2516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2017222" h="2516599">
                <a:moveTo>
                  <a:pt x="1230284" y="55418"/>
                </a:moveTo>
                <a:cubicBezTo>
                  <a:pt x="1335578" y="44334"/>
                  <a:pt x="1441355" y="37138"/>
                  <a:pt x="1546167" y="22167"/>
                </a:cubicBezTo>
                <a:lnTo>
                  <a:pt x="1584960" y="16626"/>
                </a:lnTo>
                <a:cubicBezTo>
                  <a:pt x="1685554" y="3505"/>
                  <a:pt x="1643615" y="13046"/>
                  <a:pt x="1695796" y="0"/>
                </a:cubicBezTo>
                <a:cubicBezTo>
                  <a:pt x="1730894" y="1847"/>
                  <a:pt x="1766076" y="2497"/>
                  <a:pt x="1801091" y="5542"/>
                </a:cubicBezTo>
                <a:cubicBezTo>
                  <a:pt x="1808679" y="6202"/>
                  <a:pt x="1815789" y="9590"/>
                  <a:pt x="1823258" y="11084"/>
                </a:cubicBezTo>
                <a:cubicBezTo>
                  <a:pt x="1834276" y="13288"/>
                  <a:pt x="1845540" y="14189"/>
                  <a:pt x="1856509" y="16626"/>
                </a:cubicBezTo>
                <a:cubicBezTo>
                  <a:pt x="1862212" y="17893"/>
                  <a:pt x="1867518" y="20562"/>
                  <a:pt x="1873135" y="22167"/>
                </a:cubicBezTo>
                <a:cubicBezTo>
                  <a:pt x="1921810" y="36073"/>
                  <a:pt x="1872092" y="19972"/>
                  <a:pt x="1911927" y="33251"/>
                </a:cubicBezTo>
                <a:cubicBezTo>
                  <a:pt x="1938427" y="73001"/>
                  <a:pt x="1907754" y="25502"/>
                  <a:pt x="1950720" y="105295"/>
                </a:cubicBezTo>
                <a:cubicBezTo>
                  <a:pt x="1953878" y="111159"/>
                  <a:pt x="1958646" y="116056"/>
                  <a:pt x="1961804" y="121920"/>
                </a:cubicBezTo>
                <a:cubicBezTo>
                  <a:pt x="1971596" y="140104"/>
                  <a:pt x="1981235" y="158416"/>
                  <a:pt x="1989513" y="177338"/>
                </a:cubicBezTo>
                <a:cubicBezTo>
                  <a:pt x="1994196" y="188042"/>
                  <a:pt x="1996902" y="199505"/>
                  <a:pt x="2000596" y="210589"/>
                </a:cubicBezTo>
                <a:cubicBezTo>
                  <a:pt x="2002443" y="216131"/>
                  <a:pt x="2004721" y="221548"/>
                  <a:pt x="2006138" y="227215"/>
                </a:cubicBezTo>
                <a:cubicBezTo>
                  <a:pt x="2013097" y="255049"/>
                  <a:pt x="2009271" y="242156"/>
                  <a:pt x="2017222" y="266007"/>
                </a:cubicBezTo>
                <a:cubicBezTo>
                  <a:pt x="2015375" y="445193"/>
                  <a:pt x="2015159" y="624403"/>
                  <a:pt x="2011680" y="803564"/>
                </a:cubicBezTo>
                <a:cubicBezTo>
                  <a:pt x="2011462" y="814798"/>
                  <a:pt x="2007847" y="825709"/>
                  <a:pt x="2006138" y="836815"/>
                </a:cubicBezTo>
                <a:cubicBezTo>
                  <a:pt x="2004152" y="849725"/>
                  <a:pt x="2002932" y="862756"/>
                  <a:pt x="2000596" y="875607"/>
                </a:cubicBezTo>
                <a:cubicBezTo>
                  <a:pt x="1983178" y="971414"/>
                  <a:pt x="2011069" y="785681"/>
                  <a:pt x="1989513" y="936567"/>
                </a:cubicBezTo>
                <a:cubicBezTo>
                  <a:pt x="1987285" y="981130"/>
                  <a:pt x="1985524" y="1053162"/>
                  <a:pt x="1978429" y="1102822"/>
                </a:cubicBezTo>
                <a:cubicBezTo>
                  <a:pt x="1977352" y="1110362"/>
                  <a:pt x="1974381" y="1117520"/>
                  <a:pt x="1972887" y="1124989"/>
                </a:cubicBezTo>
                <a:cubicBezTo>
                  <a:pt x="1970190" y="1138475"/>
                  <a:pt x="1963133" y="1185071"/>
                  <a:pt x="1961804" y="1197033"/>
                </a:cubicBezTo>
                <a:cubicBezTo>
                  <a:pt x="1953080" y="1275548"/>
                  <a:pt x="1962141" y="1234477"/>
                  <a:pt x="1950720" y="1280160"/>
                </a:cubicBezTo>
                <a:cubicBezTo>
                  <a:pt x="1945650" y="1325793"/>
                  <a:pt x="1945584" y="1339499"/>
                  <a:pt x="1934095" y="1385455"/>
                </a:cubicBezTo>
                <a:cubicBezTo>
                  <a:pt x="1932248" y="1392844"/>
                  <a:pt x="1931227" y="1400491"/>
                  <a:pt x="1928553" y="1407622"/>
                </a:cubicBezTo>
                <a:cubicBezTo>
                  <a:pt x="1925652" y="1415357"/>
                  <a:pt x="1921568" y="1422616"/>
                  <a:pt x="1917469" y="1429789"/>
                </a:cubicBezTo>
                <a:cubicBezTo>
                  <a:pt x="1905779" y="1450247"/>
                  <a:pt x="1904434" y="1444231"/>
                  <a:pt x="1895302" y="1468582"/>
                </a:cubicBezTo>
                <a:cubicBezTo>
                  <a:pt x="1892628" y="1475713"/>
                  <a:pt x="1894240" y="1484589"/>
                  <a:pt x="1889760" y="1490749"/>
                </a:cubicBezTo>
                <a:cubicBezTo>
                  <a:pt x="1867070" y="1521947"/>
                  <a:pt x="1847592" y="1531792"/>
                  <a:pt x="1817716" y="1551709"/>
                </a:cubicBezTo>
                <a:cubicBezTo>
                  <a:pt x="1812174" y="1555404"/>
                  <a:pt x="1807410" y="1560687"/>
                  <a:pt x="1801091" y="1562793"/>
                </a:cubicBezTo>
                <a:cubicBezTo>
                  <a:pt x="1790007" y="1566488"/>
                  <a:pt x="1777561" y="1567396"/>
                  <a:pt x="1767840" y="1573877"/>
                </a:cubicBezTo>
                <a:cubicBezTo>
                  <a:pt x="1762298" y="1577571"/>
                  <a:pt x="1757172" y="1581981"/>
                  <a:pt x="1751215" y="1584960"/>
                </a:cubicBezTo>
                <a:cubicBezTo>
                  <a:pt x="1729794" y="1595671"/>
                  <a:pt x="1726066" y="1594392"/>
                  <a:pt x="1706880" y="1601586"/>
                </a:cubicBezTo>
                <a:cubicBezTo>
                  <a:pt x="1681318" y="1611172"/>
                  <a:pt x="1681764" y="1613568"/>
                  <a:pt x="1657004" y="1618211"/>
                </a:cubicBezTo>
                <a:cubicBezTo>
                  <a:pt x="1634916" y="1622353"/>
                  <a:pt x="1612669" y="1625600"/>
                  <a:pt x="1590502" y="1629295"/>
                </a:cubicBezTo>
                <a:lnTo>
                  <a:pt x="1557251" y="1634837"/>
                </a:lnTo>
                <a:lnTo>
                  <a:pt x="1390996" y="1629295"/>
                </a:lnTo>
                <a:cubicBezTo>
                  <a:pt x="1361410" y="1628009"/>
                  <a:pt x="1331921" y="1624829"/>
                  <a:pt x="1302327" y="1623753"/>
                </a:cubicBezTo>
                <a:cubicBezTo>
                  <a:pt x="1230307" y="1621134"/>
                  <a:pt x="1158240" y="1620058"/>
                  <a:pt x="1086196" y="1618211"/>
                </a:cubicBezTo>
                <a:lnTo>
                  <a:pt x="881149" y="1607127"/>
                </a:lnTo>
                <a:cubicBezTo>
                  <a:pt x="816468" y="1607127"/>
                  <a:pt x="751840" y="1610822"/>
                  <a:pt x="687186" y="1612669"/>
                </a:cubicBezTo>
                <a:cubicBezTo>
                  <a:pt x="670560" y="1614516"/>
                  <a:pt x="653869" y="1615845"/>
                  <a:pt x="637309" y="1618211"/>
                </a:cubicBezTo>
                <a:cubicBezTo>
                  <a:pt x="627984" y="1619543"/>
                  <a:pt x="618910" y="1622321"/>
                  <a:pt x="609600" y="1623753"/>
                </a:cubicBezTo>
                <a:cubicBezTo>
                  <a:pt x="594880" y="1626018"/>
                  <a:pt x="579904" y="1626550"/>
                  <a:pt x="565266" y="1629295"/>
                </a:cubicBezTo>
                <a:cubicBezTo>
                  <a:pt x="550294" y="1632102"/>
                  <a:pt x="535709" y="1636684"/>
                  <a:pt x="520931" y="1640378"/>
                </a:cubicBezTo>
                <a:lnTo>
                  <a:pt x="498764" y="1645920"/>
                </a:lnTo>
                <a:cubicBezTo>
                  <a:pt x="491375" y="1647767"/>
                  <a:pt x="483920" y="1649369"/>
                  <a:pt x="476596" y="1651462"/>
                </a:cubicBezTo>
                <a:cubicBezTo>
                  <a:pt x="426578" y="1665754"/>
                  <a:pt x="450556" y="1658295"/>
                  <a:pt x="404553" y="1673629"/>
                </a:cubicBezTo>
                <a:lnTo>
                  <a:pt x="387927" y="1679171"/>
                </a:lnTo>
                <a:cubicBezTo>
                  <a:pt x="382385" y="1682866"/>
                  <a:pt x="377538" y="1687916"/>
                  <a:pt x="371302" y="1690255"/>
                </a:cubicBezTo>
                <a:cubicBezTo>
                  <a:pt x="365101" y="1692581"/>
                  <a:pt x="314083" y="1700715"/>
                  <a:pt x="310342" y="1701338"/>
                </a:cubicBezTo>
                <a:cubicBezTo>
                  <a:pt x="268555" y="1715267"/>
                  <a:pt x="320060" y="1696478"/>
                  <a:pt x="277091" y="1717964"/>
                </a:cubicBezTo>
                <a:cubicBezTo>
                  <a:pt x="271866" y="1720577"/>
                  <a:pt x="265691" y="1720894"/>
                  <a:pt x="260466" y="1723506"/>
                </a:cubicBezTo>
                <a:cubicBezTo>
                  <a:pt x="254509" y="1726485"/>
                  <a:pt x="249797" y="1731610"/>
                  <a:pt x="243840" y="1734589"/>
                </a:cubicBezTo>
                <a:cubicBezTo>
                  <a:pt x="235887" y="1738565"/>
                  <a:pt x="212152" y="1743897"/>
                  <a:pt x="205047" y="1745673"/>
                </a:cubicBezTo>
                <a:cubicBezTo>
                  <a:pt x="197658" y="1749368"/>
                  <a:pt x="190473" y="1753503"/>
                  <a:pt x="182880" y="1756757"/>
                </a:cubicBezTo>
                <a:cubicBezTo>
                  <a:pt x="177511" y="1759058"/>
                  <a:pt x="171361" y="1759461"/>
                  <a:pt x="166255" y="1762298"/>
                </a:cubicBezTo>
                <a:cubicBezTo>
                  <a:pt x="144606" y="1774325"/>
                  <a:pt x="113425" y="1797210"/>
                  <a:pt x="99753" y="1817717"/>
                </a:cubicBezTo>
                <a:cubicBezTo>
                  <a:pt x="96058" y="1823259"/>
                  <a:pt x="91648" y="1828385"/>
                  <a:pt x="88669" y="1834342"/>
                </a:cubicBezTo>
                <a:cubicBezTo>
                  <a:pt x="86056" y="1839567"/>
                  <a:pt x="86522" y="1846214"/>
                  <a:pt x="83127" y="1850967"/>
                </a:cubicBezTo>
                <a:cubicBezTo>
                  <a:pt x="77053" y="1859470"/>
                  <a:pt x="68349" y="1865746"/>
                  <a:pt x="60960" y="1873135"/>
                </a:cubicBezTo>
                <a:cubicBezTo>
                  <a:pt x="58147" y="1884387"/>
                  <a:pt x="54647" y="1900794"/>
                  <a:pt x="49876" y="1911927"/>
                </a:cubicBezTo>
                <a:cubicBezTo>
                  <a:pt x="46622" y="1919520"/>
                  <a:pt x="42487" y="1926706"/>
                  <a:pt x="38793" y="1934095"/>
                </a:cubicBezTo>
                <a:cubicBezTo>
                  <a:pt x="36946" y="1947026"/>
                  <a:pt x="35588" y="1960036"/>
                  <a:pt x="33251" y="1972887"/>
                </a:cubicBezTo>
                <a:cubicBezTo>
                  <a:pt x="31888" y="1980381"/>
                  <a:pt x="29361" y="1987620"/>
                  <a:pt x="27709" y="1995055"/>
                </a:cubicBezTo>
                <a:cubicBezTo>
                  <a:pt x="25666" y="2004250"/>
                  <a:pt x="23715" y="2013473"/>
                  <a:pt x="22167" y="2022764"/>
                </a:cubicBezTo>
                <a:cubicBezTo>
                  <a:pt x="20020" y="2035649"/>
                  <a:pt x="18612" y="2048647"/>
                  <a:pt x="16626" y="2061557"/>
                </a:cubicBezTo>
                <a:cubicBezTo>
                  <a:pt x="11902" y="2092267"/>
                  <a:pt x="11304" y="2093707"/>
                  <a:pt x="5542" y="2122517"/>
                </a:cubicBezTo>
                <a:cubicBezTo>
                  <a:pt x="3695" y="2144684"/>
                  <a:pt x="0" y="2166774"/>
                  <a:pt x="0" y="2189018"/>
                </a:cubicBezTo>
                <a:cubicBezTo>
                  <a:pt x="0" y="2198437"/>
                  <a:pt x="4605" y="2207354"/>
                  <a:pt x="5542" y="2216727"/>
                </a:cubicBezTo>
                <a:cubicBezTo>
                  <a:pt x="8305" y="2244360"/>
                  <a:pt x="8177" y="2272237"/>
                  <a:pt x="11084" y="2299855"/>
                </a:cubicBezTo>
                <a:cubicBezTo>
                  <a:pt x="11881" y="2307430"/>
                  <a:pt x="15264" y="2314528"/>
                  <a:pt x="16626" y="2322022"/>
                </a:cubicBezTo>
                <a:cubicBezTo>
                  <a:pt x="20139" y="2341346"/>
                  <a:pt x="21328" y="2376182"/>
                  <a:pt x="33251" y="2394066"/>
                </a:cubicBezTo>
                <a:cubicBezTo>
                  <a:pt x="36946" y="2399608"/>
                  <a:pt x="39625" y="2405981"/>
                  <a:pt x="44335" y="2410691"/>
                </a:cubicBezTo>
                <a:cubicBezTo>
                  <a:pt x="49045" y="2415401"/>
                  <a:pt x="55418" y="2418080"/>
                  <a:pt x="60960" y="2421775"/>
                </a:cubicBezTo>
                <a:cubicBezTo>
                  <a:pt x="79434" y="2449484"/>
                  <a:pt x="66501" y="2434704"/>
                  <a:pt x="105295" y="2460567"/>
                </a:cubicBezTo>
                <a:cubicBezTo>
                  <a:pt x="105297" y="2460568"/>
                  <a:pt x="138544" y="2482734"/>
                  <a:pt x="138546" y="2482735"/>
                </a:cubicBezTo>
                <a:cubicBezTo>
                  <a:pt x="145935" y="2484582"/>
                  <a:pt x="153582" y="2485603"/>
                  <a:pt x="160713" y="2488277"/>
                </a:cubicBezTo>
                <a:cubicBezTo>
                  <a:pt x="168448" y="2491178"/>
                  <a:pt x="175043" y="2496748"/>
                  <a:pt x="182880" y="2499360"/>
                </a:cubicBezTo>
                <a:cubicBezTo>
                  <a:pt x="191816" y="2502339"/>
                  <a:pt x="201567" y="2502195"/>
                  <a:pt x="210589" y="2504902"/>
                </a:cubicBezTo>
                <a:cubicBezTo>
                  <a:pt x="220117" y="2507761"/>
                  <a:pt x="229062" y="2512291"/>
                  <a:pt x="238298" y="2515986"/>
                </a:cubicBezTo>
                <a:cubicBezTo>
                  <a:pt x="273767" y="2504163"/>
                  <a:pt x="236081" y="2513030"/>
                  <a:pt x="271549" y="2515986"/>
                </a:cubicBezTo>
                <a:cubicBezTo>
                  <a:pt x="288117" y="2517367"/>
                  <a:pt x="304800" y="2515986"/>
                  <a:pt x="321426" y="2515986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6949440" y="5605272"/>
            <a:ext cx="1463040" cy="619124"/>
            <a:chOff x="6949440" y="5577840"/>
            <a:chExt cx="1463040" cy="619124"/>
          </a:xfrm>
        </p:grpSpPr>
        <p:sp>
          <p:nvSpPr>
            <p:cNvPr id="36" name="TextBox 35"/>
            <p:cNvSpPr txBox="1"/>
            <p:nvPr/>
          </p:nvSpPr>
          <p:spPr>
            <a:xfrm>
              <a:off x="6949440" y="5827632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863840" y="5827632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949440" y="5577840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863840" y="5581411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sp>
        <p:nvSpPr>
          <p:cNvPr id="9" name="Freeform 8"/>
          <p:cNvSpPr/>
          <p:nvPr/>
        </p:nvSpPr>
        <p:spPr bwMode="auto">
          <a:xfrm>
            <a:off x="6345936" y="3813048"/>
            <a:ext cx="1917469" cy="2179885"/>
          </a:xfrm>
          <a:custGeom>
            <a:avLst/>
            <a:gdLst>
              <a:gd name="connsiteX0" fmla="*/ 1457498 w 1917469"/>
              <a:gd name="connsiteY0" fmla="*/ 33251 h 2179885"/>
              <a:gd name="connsiteX1" fmla="*/ 1618211 w 1917469"/>
              <a:gd name="connsiteY1" fmla="*/ 11083 h 2179885"/>
              <a:gd name="connsiteX2" fmla="*/ 1778923 w 1917469"/>
              <a:gd name="connsiteY2" fmla="*/ 0 h 2179885"/>
              <a:gd name="connsiteX3" fmla="*/ 1812174 w 1917469"/>
              <a:gd name="connsiteY3" fmla="*/ 11083 h 2179885"/>
              <a:gd name="connsiteX4" fmla="*/ 1850967 w 1917469"/>
              <a:gd name="connsiteY4" fmla="*/ 27709 h 2179885"/>
              <a:gd name="connsiteX5" fmla="*/ 1878676 w 1917469"/>
              <a:gd name="connsiteY5" fmla="*/ 60960 h 2179885"/>
              <a:gd name="connsiteX6" fmla="*/ 1884218 w 1917469"/>
              <a:gd name="connsiteY6" fmla="*/ 77585 h 2179885"/>
              <a:gd name="connsiteX7" fmla="*/ 1906385 w 1917469"/>
              <a:gd name="connsiteY7" fmla="*/ 110836 h 2179885"/>
              <a:gd name="connsiteX8" fmla="*/ 1917469 w 1917469"/>
              <a:gd name="connsiteY8" fmla="*/ 149629 h 2179885"/>
              <a:gd name="connsiteX9" fmla="*/ 1906385 w 1917469"/>
              <a:gd name="connsiteY9" fmla="*/ 221672 h 2179885"/>
              <a:gd name="connsiteX10" fmla="*/ 1878676 w 1917469"/>
              <a:gd name="connsiteY10" fmla="*/ 249381 h 2179885"/>
              <a:gd name="connsiteX11" fmla="*/ 1812174 w 1917469"/>
              <a:gd name="connsiteY11" fmla="*/ 304800 h 2179885"/>
              <a:gd name="connsiteX12" fmla="*/ 1795549 w 1917469"/>
              <a:gd name="connsiteY12" fmla="*/ 315883 h 2179885"/>
              <a:gd name="connsiteX13" fmla="*/ 1778923 w 1917469"/>
              <a:gd name="connsiteY13" fmla="*/ 321425 h 2179885"/>
              <a:gd name="connsiteX14" fmla="*/ 1723505 w 1917469"/>
              <a:gd name="connsiteY14" fmla="*/ 343592 h 2179885"/>
              <a:gd name="connsiteX15" fmla="*/ 1701338 w 1917469"/>
              <a:gd name="connsiteY15" fmla="*/ 349134 h 2179885"/>
              <a:gd name="connsiteX16" fmla="*/ 1645920 w 1917469"/>
              <a:gd name="connsiteY16" fmla="*/ 360218 h 2179885"/>
              <a:gd name="connsiteX17" fmla="*/ 1596043 w 1917469"/>
              <a:gd name="connsiteY17" fmla="*/ 371301 h 2179885"/>
              <a:gd name="connsiteX18" fmla="*/ 1579418 w 1917469"/>
              <a:gd name="connsiteY18" fmla="*/ 382385 h 2179885"/>
              <a:gd name="connsiteX19" fmla="*/ 1562792 w 1917469"/>
              <a:gd name="connsiteY19" fmla="*/ 387927 h 2179885"/>
              <a:gd name="connsiteX20" fmla="*/ 1485207 w 1917469"/>
              <a:gd name="connsiteY20" fmla="*/ 399011 h 2179885"/>
              <a:gd name="connsiteX21" fmla="*/ 1446414 w 1917469"/>
              <a:gd name="connsiteY21" fmla="*/ 404552 h 2179885"/>
              <a:gd name="connsiteX22" fmla="*/ 1413163 w 1917469"/>
              <a:gd name="connsiteY22" fmla="*/ 410094 h 2179885"/>
              <a:gd name="connsiteX23" fmla="*/ 1368829 w 1917469"/>
              <a:gd name="connsiteY23" fmla="*/ 415636 h 2179885"/>
              <a:gd name="connsiteX24" fmla="*/ 1296785 w 1917469"/>
              <a:gd name="connsiteY24" fmla="*/ 426720 h 2179885"/>
              <a:gd name="connsiteX25" fmla="*/ 980902 w 1917469"/>
              <a:gd name="connsiteY25" fmla="*/ 415636 h 2179885"/>
              <a:gd name="connsiteX26" fmla="*/ 692727 w 1917469"/>
              <a:gd name="connsiteY26" fmla="*/ 421178 h 2179885"/>
              <a:gd name="connsiteX27" fmla="*/ 631767 w 1917469"/>
              <a:gd name="connsiteY27" fmla="*/ 426720 h 2179885"/>
              <a:gd name="connsiteX28" fmla="*/ 570807 w 1917469"/>
              <a:gd name="connsiteY28" fmla="*/ 437803 h 2179885"/>
              <a:gd name="connsiteX29" fmla="*/ 504305 w 1917469"/>
              <a:gd name="connsiteY29" fmla="*/ 448887 h 2179885"/>
              <a:gd name="connsiteX30" fmla="*/ 454429 w 1917469"/>
              <a:gd name="connsiteY30" fmla="*/ 459971 h 2179885"/>
              <a:gd name="connsiteX31" fmla="*/ 393469 w 1917469"/>
              <a:gd name="connsiteY31" fmla="*/ 471054 h 2179885"/>
              <a:gd name="connsiteX32" fmla="*/ 354676 w 1917469"/>
              <a:gd name="connsiteY32" fmla="*/ 482138 h 2179885"/>
              <a:gd name="connsiteX33" fmla="*/ 321425 w 1917469"/>
              <a:gd name="connsiteY33" fmla="*/ 504305 h 2179885"/>
              <a:gd name="connsiteX34" fmla="*/ 249382 w 1917469"/>
              <a:gd name="connsiteY34" fmla="*/ 554181 h 2179885"/>
              <a:gd name="connsiteX35" fmla="*/ 199505 w 1917469"/>
              <a:gd name="connsiteY35" fmla="*/ 604058 h 2179885"/>
              <a:gd name="connsiteX36" fmla="*/ 188422 w 1917469"/>
              <a:gd name="connsiteY36" fmla="*/ 620683 h 2179885"/>
              <a:gd name="connsiteX37" fmla="*/ 149629 w 1917469"/>
              <a:gd name="connsiteY37" fmla="*/ 653934 h 2179885"/>
              <a:gd name="connsiteX38" fmla="*/ 110836 w 1917469"/>
              <a:gd name="connsiteY38" fmla="*/ 709352 h 2179885"/>
              <a:gd name="connsiteX39" fmla="*/ 99752 w 1917469"/>
              <a:gd name="connsiteY39" fmla="*/ 725978 h 2179885"/>
              <a:gd name="connsiteX40" fmla="*/ 94211 w 1917469"/>
              <a:gd name="connsiteY40" fmla="*/ 742603 h 2179885"/>
              <a:gd name="connsiteX41" fmla="*/ 88669 w 1917469"/>
              <a:gd name="connsiteY41" fmla="*/ 764771 h 2179885"/>
              <a:gd name="connsiteX42" fmla="*/ 77585 w 1917469"/>
              <a:gd name="connsiteY42" fmla="*/ 781396 h 2179885"/>
              <a:gd name="connsiteX43" fmla="*/ 66502 w 1917469"/>
              <a:gd name="connsiteY43" fmla="*/ 820189 h 2179885"/>
              <a:gd name="connsiteX44" fmla="*/ 49876 w 1917469"/>
              <a:gd name="connsiteY44" fmla="*/ 864523 h 2179885"/>
              <a:gd name="connsiteX45" fmla="*/ 38792 w 1917469"/>
              <a:gd name="connsiteY45" fmla="*/ 925483 h 2179885"/>
              <a:gd name="connsiteX46" fmla="*/ 27709 w 1917469"/>
              <a:gd name="connsiteY46" fmla="*/ 975360 h 2179885"/>
              <a:gd name="connsiteX47" fmla="*/ 22167 w 1917469"/>
              <a:gd name="connsiteY47" fmla="*/ 1019694 h 2179885"/>
              <a:gd name="connsiteX48" fmla="*/ 22167 w 1917469"/>
              <a:gd name="connsiteY48" fmla="*/ 1080654 h 2179885"/>
              <a:gd name="connsiteX49" fmla="*/ 11083 w 1917469"/>
              <a:gd name="connsiteY49" fmla="*/ 1208116 h 2179885"/>
              <a:gd name="connsiteX50" fmla="*/ 0 w 1917469"/>
              <a:gd name="connsiteY50" fmla="*/ 1429789 h 2179885"/>
              <a:gd name="connsiteX51" fmla="*/ 11083 w 1917469"/>
              <a:gd name="connsiteY51" fmla="*/ 1507374 h 2179885"/>
              <a:gd name="connsiteX52" fmla="*/ 16625 w 1917469"/>
              <a:gd name="connsiteY52" fmla="*/ 1557251 h 2179885"/>
              <a:gd name="connsiteX53" fmla="*/ 22167 w 1917469"/>
              <a:gd name="connsiteY53" fmla="*/ 1612669 h 2179885"/>
              <a:gd name="connsiteX54" fmla="*/ 33251 w 1917469"/>
              <a:gd name="connsiteY54" fmla="*/ 1668087 h 2179885"/>
              <a:gd name="connsiteX55" fmla="*/ 38792 w 1917469"/>
              <a:gd name="connsiteY55" fmla="*/ 1712421 h 2179885"/>
              <a:gd name="connsiteX56" fmla="*/ 44334 w 1917469"/>
              <a:gd name="connsiteY56" fmla="*/ 1762298 h 2179885"/>
              <a:gd name="connsiteX57" fmla="*/ 49876 w 1917469"/>
              <a:gd name="connsiteY57" fmla="*/ 1790007 h 2179885"/>
              <a:gd name="connsiteX58" fmla="*/ 60960 w 1917469"/>
              <a:gd name="connsiteY58" fmla="*/ 1862051 h 2179885"/>
              <a:gd name="connsiteX59" fmla="*/ 66502 w 1917469"/>
              <a:gd name="connsiteY59" fmla="*/ 1878676 h 2179885"/>
              <a:gd name="connsiteX60" fmla="*/ 77585 w 1917469"/>
              <a:gd name="connsiteY60" fmla="*/ 1934094 h 2179885"/>
              <a:gd name="connsiteX61" fmla="*/ 99752 w 1917469"/>
              <a:gd name="connsiteY61" fmla="*/ 2006138 h 2179885"/>
              <a:gd name="connsiteX62" fmla="*/ 105294 w 1917469"/>
              <a:gd name="connsiteY62" fmla="*/ 2033847 h 2179885"/>
              <a:gd name="connsiteX63" fmla="*/ 121920 w 1917469"/>
              <a:gd name="connsiteY63" fmla="*/ 2056014 h 2179885"/>
              <a:gd name="connsiteX64" fmla="*/ 144087 w 1917469"/>
              <a:gd name="connsiteY64" fmla="*/ 2089265 h 2179885"/>
              <a:gd name="connsiteX65" fmla="*/ 210589 w 1917469"/>
              <a:gd name="connsiteY65" fmla="*/ 2122516 h 2179885"/>
              <a:gd name="connsiteX66" fmla="*/ 266007 w 1917469"/>
              <a:gd name="connsiteY66" fmla="*/ 2144683 h 2179885"/>
              <a:gd name="connsiteX67" fmla="*/ 310342 w 1917469"/>
              <a:gd name="connsiteY67" fmla="*/ 2155767 h 2179885"/>
              <a:gd name="connsiteX68" fmla="*/ 365760 w 1917469"/>
              <a:gd name="connsiteY68" fmla="*/ 2166851 h 2179885"/>
              <a:gd name="connsiteX69" fmla="*/ 443345 w 1917469"/>
              <a:gd name="connsiteY69" fmla="*/ 2172392 h 2179885"/>
              <a:gd name="connsiteX70" fmla="*/ 526472 w 1917469"/>
              <a:gd name="connsiteY70" fmla="*/ 2177934 h 2179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917469" h="2179885">
                <a:moveTo>
                  <a:pt x="1457498" y="33251"/>
                </a:moveTo>
                <a:cubicBezTo>
                  <a:pt x="1511069" y="25862"/>
                  <a:pt x="1564420" y="16648"/>
                  <a:pt x="1618211" y="11083"/>
                </a:cubicBezTo>
                <a:cubicBezTo>
                  <a:pt x="1671624" y="5558"/>
                  <a:pt x="1725225" y="0"/>
                  <a:pt x="1778923" y="0"/>
                </a:cubicBezTo>
                <a:cubicBezTo>
                  <a:pt x="1790606" y="0"/>
                  <a:pt x="1801090" y="7389"/>
                  <a:pt x="1812174" y="11083"/>
                </a:cubicBezTo>
                <a:cubicBezTo>
                  <a:pt x="1825742" y="15606"/>
                  <a:pt x="1838982" y="19148"/>
                  <a:pt x="1850967" y="27709"/>
                </a:cubicBezTo>
                <a:cubicBezTo>
                  <a:pt x="1860500" y="34518"/>
                  <a:pt x="1873275" y="50158"/>
                  <a:pt x="1878676" y="60960"/>
                </a:cubicBezTo>
                <a:cubicBezTo>
                  <a:pt x="1881288" y="66185"/>
                  <a:pt x="1881381" y="72479"/>
                  <a:pt x="1884218" y="77585"/>
                </a:cubicBezTo>
                <a:cubicBezTo>
                  <a:pt x="1890687" y="89230"/>
                  <a:pt x="1902172" y="98199"/>
                  <a:pt x="1906385" y="110836"/>
                </a:cubicBezTo>
                <a:cubicBezTo>
                  <a:pt x="1914336" y="134687"/>
                  <a:pt x="1910510" y="121794"/>
                  <a:pt x="1917469" y="149629"/>
                </a:cubicBezTo>
                <a:cubicBezTo>
                  <a:pt x="1915879" y="165530"/>
                  <a:pt x="1916372" y="201698"/>
                  <a:pt x="1906385" y="221672"/>
                </a:cubicBezTo>
                <a:cubicBezTo>
                  <a:pt x="1893822" y="246799"/>
                  <a:pt x="1898630" y="231645"/>
                  <a:pt x="1878676" y="249381"/>
                </a:cubicBezTo>
                <a:cubicBezTo>
                  <a:pt x="1814667" y="306277"/>
                  <a:pt x="1876602" y="261848"/>
                  <a:pt x="1812174" y="304800"/>
                </a:cubicBezTo>
                <a:cubicBezTo>
                  <a:pt x="1806632" y="308494"/>
                  <a:pt x="1801867" y="313777"/>
                  <a:pt x="1795549" y="315883"/>
                </a:cubicBezTo>
                <a:cubicBezTo>
                  <a:pt x="1790007" y="317730"/>
                  <a:pt x="1784292" y="319124"/>
                  <a:pt x="1778923" y="321425"/>
                </a:cubicBezTo>
                <a:cubicBezTo>
                  <a:pt x="1746811" y="335188"/>
                  <a:pt x="1763880" y="333498"/>
                  <a:pt x="1723505" y="343592"/>
                </a:cubicBezTo>
                <a:cubicBezTo>
                  <a:pt x="1716116" y="345439"/>
                  <a:pt x="1708785" y="347538"/>
                  <a:pt x="1701338" y="349134"/>
                </a:cubicBezTo>
                <a:cubicBezTo>
                  <a:pt x="1682918" y="353081"/>
                  <a:pt x="1664196" y="355649"/>
                  <a:pt x="1645920" y="360218"/>
                </a:cubicBezTo>
                <a:cubicBezTo>
                  <a:pt x="1614614" y="368044"/>
                  <a:pt x="1631221" y="364266"/>
                  <a:pt x="1596043" y="371301"/>
                </a:cubicBezTo>
                <a:cubicBezTo>
                  <a:pt x="1590501" y="374996"/>
                  <a:pt x="1585375" y="379406"/>
                  <a:pt x="1579418" y="382385"/>
                </a:cubicBezTo>
                <a:cubicBezTo>
                  <a:pt x="1574193" y="384998"/>
                  <a:pt x="1568545" y="386912"/>
                  <a:pt x="1562792" y="387927"/>
                </a:cubicBezTo>
                <a:cubicBezTo>
                  <a:pt x="1537065" y="392467"/>
                  <a:pt x="1511069" y="395317"/>
                  <a:pt x="1485207" y="399011"/>
                </a:cubicBezTo>
                <a:cubicBezTo>
                  <a:pt x="1472276" y="400858"/>
                  <a:pt x="1459299" y="402405"/>
                  <a:pt x="1446414" y="404552"/>
                </a:cubicBezTo>
                <a:cubicBezTo>
                  <a:pt x="1435330" y="406399"/>
                  <a:pt x="1424287" y="408505"/>
                  <a:pt x="1413163" y="410094"/>
                </a:cubicBezTo>
                <a:cubicBezTo>
                  <a:pt x="1398420" y="412200"/>
                  <a:pt x="1383591" y="413668"/>
                  <a:pt x="1368829" y="415636"/>
                </a:cubicBezTo>
                <a:cubicBezTo>
                  <a:pt x="1333172" y="420390"/>
                  <a:pt x="1330654" y="421075"/>
                  <a:pt x="1296785" y="426720"/>
                </a:cubicBezTo>
                <a:cubicBezTo>
                  <a:pt x="1169516" y="418235"/>
                  <a:pt x="1148378" y="415636"/>
                  <a:pt x="980902" y="415636"/>
                </a:cubicBezTo>
                <a:cubicBezTo>
                  <a:pt x="884826" y="415636"/>
                  <a:pt x="788785" y="419331"/>
                  <a:pt x="692727" y="421178"/>
                </a:cubicBezTo>
                <a:cubicBezTo>
                  <a:pt x="672407" y="423025"/>
                  <a:pt x="652031" y="424336"/>
                  <a:pt x="631767" y="426720"/>
                </a:cubicBezTo>
                <a:cubicBezTo>
                  <a:pt x="606179" y="429730"/>
                  <a:pt x="595322" y="433477"/>
                  <a:pt x="570807" y="437803"/>
                </a:cubicBezTo>
                <a:cubicBezTo>
                  <a:pt x="548676" y="441709"/>
                  <a:pt x="526342" y="444480"/>
                  <a:pt x="504305" y="448887"/>
                </a:cubicBezTo>
                <a:cubicBezTo>
                  <a:pt x="420655" y="465618"/>
                  <a:pt x="524929" y="444305"/>
                  <a:pt x="454429" y="459971"/>
                </a:cubicBezTo>
                <a:cubicBezTo>
                  <a:pt x="400952" y="471854"/>
                  <a:pt x="453606" y="459026"/>
                  <a:pt x="393469" y="471054"/>
                </a:cubicBezTo>
                <a:cubicBezTo>
                  <a:pt x="388985" y="471951"/>
                  <a:pt x="360618" y="478837"/>
                  <a:pt x="354676" y="482138"/>
                </a:cubicBezTo>
                <a:cubicBezTo>
                  <a:pt x="343031" y="488607"/>
                  <a:pt x="333339" y="498348"/>
                  <a:pt x="321425" y="504305"/>
                </a:cubicBezTo>
                <a:cubicBezTo>
                  <a:pt x="290252" y="519892"/>
                  <a:pt x="280712" y="522851"/>
                  <a:pt x="249382" y="554181"/>
                </a:cubicBezTo>
                <a:cubicBezTo>
                  <a:pt x="232756" y="570807"/>
                  <a:pt x="212547" y="584494"/>
                  <a:pt x="199505" y="604058"/>
                </a:cubicBezTo>
                <a:cubicBezTo>
                  <a:pt x="195811" y="609600"/>
                  <a:pt x="192686" y="615566"/>
                  <a:pt x="188422" y="620683"/>
                </a:cubicBezTo>
                <a:cubicBezTo>
                  <a:pt x="158262" y="656875"/>
                  <a:pt x="186319" y="617245"/>
                  <a:pt x="149629" y="653934"/>
                </a:cubicBezTo>
                <a:cubicBezTo>
                  <a:pt x="141419" y="662143"/>
                  <a:pt x="114461" y="703915"/>
                  <a:pt x="110836" y="709352"/>
                </a:cubicBezTo>
                <a:lnTo>
                  <a:pt x="99752" y="725978"/>
                </a:lnTo>
                <a:cubicBezTo>
                  <a:pt x="97905" y="731520"/>
                  <a:pt x="95816" y="736986"/>
                  <a:pt x="94211" y="742603"/>
                </a:cubicBezTo>
                <a:cubicBezTo>
                  <a:pt x="92119" y="749927"/>
                  <a:pt x="91669" y="757770"/>
                  <a:pt x="88669" y="764771"/>
                </a:cubicBezTo>
                <a:cubicBezTo>
                  <a:pt x="86045" y="770893"/>
                  <a:pt x="80564" y="775439"/>
                  <a:pt x="77585" y="781396"/>
                </a:cubicBezTo>
                <a:cubicBezTo>
                  <a:pt x="73153" y="790259"/>
                  <a:pt x="68871" y="811896"/>
                  <a:pt x="66502" y="820189"/>
                </a:cubicBezTo>
                <a:cubicBezTo>
                  <a:pt x="58726" y="847408"/>
                  <a:pt x="61577" y="829420"/>
                  <a:pt x="49876" y="864523"/>
                </a:cubicBezTo>
                <a:cubicBezTo>
                  <a:pt x="42335" y="887145"/>
                  <a:pt x="43406" y="900103"/>
                  <a:pt x="38792" y="925483"/>
                </a:cubicBezTo>
                <a:cubicBezTo>
                  <a:pt x="27764" y="986140"/>
                  <a:pt x="38706" y="903884"/>
                  <a:pt x="27709" y="975360"/>
                </a:cubicBezTo>
                <a:cubicBezTo>
                  <a:pt x="25444" y="990080"/>
                  <a:pt x="24014" y="1004916"/>
                  <a:pt x="22167" y="1019694"/>
                </a:cubicBezTo>
                <a:cubicBezTo>
                  <a:pt x="31704" y="1057841"/>
                  <a:pt x="27368" y="1028648"/>
                  <a:pt x="22167" y="1080654"/>
                </a:cubicBezTo>
                <a:cubicBezTo>
                  <a:pt x="17923" y="1123090"/>
                  <a:pt x="13743" y="1165551"/>
                  <a:pt x="11083" y="1208116"/>
                </a:cubicBezTo>
                <a:cubicBezTo>
                  <a:pt x="2774" y="1341072"/>
                  <a:pt x="6775" y="1267197"/>
                  <a:pt x="0" y="1429789"/>
                </a:cubicBezTo>
                <a:cubicBezTo>
                  <a:pt x="10280" y="1470908"/>
                  <a:pt x="4211" y="1442083"/>
                  <a:pt x="11083" y="1507374"/>
                </a:cubicBezTo>
                <a:cubicBezTo>
                  <a:pt x="12834" y="1524010"/>
                  <a:pt x="14874" y="1540615"/>
                  <a:pt x="16625" y="1557251"/>
                </a:cubicBezTo>
                <a:cubicBezTo>
                  <a:pt x="18569" y="1575714"/>
                  <a:pt x="19413" y="1594310"/>
                  <a:pt x="22167" y="1612669"/>
                </a:cubicBezTo>
                <a:cubicBezTo>
                  <a:pt x="24962" y="1631299"/>
                  <a:pt x="30915" y="1649394"/>
                  <a:pt x="33251" y="1668087"/>
                </a:cubicBezTo>
                <a:cubicBezTo>
                  <a:pt x="35098" y="1682865"/>
                  <a:pt x="37052" y="1697630"/>
                  <a:pt x="38792" y="1712421"/>
                </a:cubicBezTo>
                <a:cubicBezTo>
                  <a:pt x="40746" y="1729034"/>
                  <a:pt x="41968" y="1745738"/>
                  <a:pt x="44334" y="1762298"/>
                </a:cubicBezTo>
                <a:cubicBezTo>
                  <a:pt x="45666" y="1771623"/>
                  <a:pt x="48327" y="1780716"/>
                  <a:pt x="49876" y="1790007"/>
                </a:cubicBezTo>
                <a:cubicBezTo>
                  <a:pt x="52822" y="1807684"/>
                  <a:pt x="56870" y="1843649"/>
                  <a:pt x="60960" y="1862051"/>
                </a:cubicBezTo>
                <a:cubicBezTo>
                  <a:pt x="62227" y="1867753"/>
                  <a:pt x="65189" y="1872984"/>
                  <a:pt x="66502" y="1878676"/>
                </a:cubicBezTo>
                <a:cubicBezTo>
                  <a:pt x="70738" y="1897032"/>
                  <a:pt x="71628" y="1916222"/>
                  <a:pt x="77585" y="1934094"/>
                </a:cubicBezTo>
                <a:cubicBezTo>
                  <a:pt x="89116" y="1968687"/>
                  <a:pt x="93222" y="1976752"/>
                  <a:pt x="99752" y="2006138"/>
                </a:cubicBezTo>
                <a:cubicBezTo>
                  <a:pt x="101795" y="2015333"/>
                  <a:pt x="101468" y="2025240"/>
                  <a:pt x="105294" y="2033847"/>
                </a:cubicBezTo>
                <a:cubicBezTo>
                  <a:pt x="109045" y="2042287"/>
                  <a:pt x="116623" y="2048447"/>
                  <a:pt x="121920" y="2056014"/>
                </a:cubicBezTo>
                <a:cubicBezTo>
                  <a:pt x="129559" y="2066927"/>
                  <a:pt x="133003" y="2081876"/>
                  <a:pt x="144087" y="2089265"/>
                </a:cubicBezTo>
                <a:cubicBezTo>
                  <a:pt x="200141" y="2126634"/>
                  <a:pt x="153227" y="2099570"/>
                  <a:pt x="210589" y="2122516"/>
                </a:cubicBezTo>
                <a:cubicBezTo>
                  <a:pt x="259643" y="2142138"/>
                  <a:pt x="201673" y="2126302"/>
                  <a:pt x="266007" y="2144683"/>
                </a:cubicBezTo>
                <a:cubicBezTo>
                  <a:pt x="280654" y="2148868"/>
                  <a:pt x="295564" y="2152072"/>
                  <a:pt x="310342" y="2155767"/>
                </a:cubicBezTo>
                <a:cubicBezTo>
                  <a:pt x="331130" y="2160964"/>
                  <a:pt x="343113" y="2164586"/>
                  <a:pt x="365760" y="2166851"/>
                </a:cubicBezTo>
                <a:cubicBezTo>
                  <a:pt x="391559" y="2169431"/>
                  <a:pt x="417483" y="2170545"/>
                  <a:pt x="443345" y="2172392"/>
                </a:cubicBezTo>
                <a:cubicBezTo>
                  <a:pt x="481000" y="2184944"/>
                  <a:pt x="454129" y="2177934"/>
                  <a:pt x="526472" y="2177934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44" name="Rounded Rectangle 43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43" name="Straight Arrow Connector 42"/>
          <p:cNvCxnSpPr/>
          <p:nvPr/>
        </p:nvCxnSpPr>
        <p:spPr bwMode="auto">
          <a:xfrm>
            <a:off x="274320" y="3730752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10621060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51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reeform 7"/>
          <p:cNvSpPr/>
          <p:nvPr/>
        </p:nvSpPr>
        <p:spPr bwMode="auto">
          <a:xfrm>
            <a:off x="6665976" y="1817716"/>
            <a:ext cx="2250466" cy="3236422"/>
          </a:xfrm>
          <a:custGeom>
            <a:avLst/>
            <a:gdLst>
              <a:gd name="connsiteX0" fmla="*/ 1147156 w 2250466"/>
              <a:gd name="connsiteY0" fmla="*/ 5542 h 3236422"/>
              <a:gd name="connsiteX1" fmla="*/ 1313411 w 2250466"/>
              <a:gd name="connsiteY1" fmla="*/ 0 h 3236422"/>
              <a:gd name="connsiteX2" fmla="*/ 1972887 w 2250466"/>
              <a:gd name="connsiteY2" fmla="*/ 5542 h 3236422"/>
              <a:gd name="connsiteX3" fmla="*/ 1989512 w 2250466"/>
              <a:gd name="connsiteY3" fmla="*/ 16626 h 3236422"/>
              <a:gd name="connsiteX4" fmla="*/ 2033847 w 2250466"/>
              <a:gd name="connsiteY4" fmla="*/ 44335 h 3236422"/>
              <a:gd name="connsiteX5" fmla="*/ 2050472 w 2250466"/>
              <a:gd name="connsiteY5" fmla="*/ 60960 h 3236422"/>
              <a:gd name="connsiteX6" fmla="*/ 2094807 w 2250466"/>
              <a:gd name="connsiteY6" fmla="*/ 83128 h 3236422"/>
              <a:gd name="connsiteX7" fmla="*/ 2128058 w 2250466"/>
              <a:gd name="connsiteY7" fmla="*/ 116379 h 3236422"/>
              <a:gd name="connsiteX8" fmla="*/ 2139142 w 2250466"/>
              <a:gd name="connsiteY8" fmla="*/ 138546 h 3236422"/>
              <a:gd name="connsiteX9" fmla="*/ 2150225 w 2250466"/>
              <a:gd name="connsiteY9" fmla="*/ 155171 h 3236422"/>
              <a:gd name="connsiteX10" fmla="*/ 2155767 w 2250466"/>
              <a:gd name="connsiteY10" fmla="*/ 171797 h 3236422"/>
              <a:gd name="connsiteX11" fmla="*/ 2211185 w 2250466"/>
              <a:gd name="connsiteY11" fmla="*/ 282633 h 3236422"/>
              <a:gd name="connsiteX12" fmla="*/ 2233352 w 2250466"/>
              <a:gd name="connsiteY12" fmla="*/ 393469 h 3236422"/>
              <a:gd name="connsiteX13" fmla="*/ 2238894 w 2250466"/>
              <a:gd name="connsiteY13" fmla="*/ 437804 h 3236422"/>
              <a:gd name="connsiteX14" fmla="*/ 2244436 w 2250466"/>
              <a:gd name="connsiteY14" fmla="*/ 520931 h 3236422"/>
              <a:gd name="connsiteX15" fmla="*/ 2244436 w 2250466"/>
              <a:gd name="connsiteY15" fmla="*/ 1141615 h 3236422"/>
              <a:gd name="connsiteX16" fmla="*/ 2238894 w 2250466"/>
              <a:gd name="connsiteY16" fmla="*/ 1695797 h 3236422"/>
              <a:gd name="connsiteX17" fmla="*/ 2227811 w 2250466"/>
              <a:gd name="connsiteY17" fmla="*/ 1934095 h 3236422"/>
              <a:gd name="connsiteX18" fmla="*/ 2222269 w 2250466"/>
              <a:gd name="connsiteY18" fmla="*/ 1967346 h 3236422"/>
              <a:gd name="connsiteX19" fmla="*/ 2211185 w 2250466"/>
              <a:gd name="connsiteY19" fmla="*/ 2039389 h 3236422"/>
              <a:gd name="connsiteX20" fmla="*/ 2200102 w 2250466"/>
              <a:gd name="connsiteY20" fmla="*/ 2116975 h 3236422"/>
              <a:gd name="connsiteX21" fmla="*/ 2189018 w 2250466"/>
              <a:gd name="connsiteY21" fmla="*/ 2161309 h 3236422"/>
              <a:gd name="connsiteX22" fmla="*/ 2183476 w 2250466"/>
              <a:gd name="connsiteY22" fmla="*/ 2183477 h 3236422"/>
              <a:gd name="connsiteX23" fmla="*/ 2177934 w 2250466"/>
              <a:gd name="connsiteY23" fmla="*/ 2211186 h 3236422"/>
              <a:gd name="connsiteX24" fmla="*/ 2172392 w 2250466"/>
              <a:gd name="connsiteY24" fmla="*/ 2244437 h 3236422"/>
              <a:gd name="connsiteX25" fmla="*/ 2166851 w 2250466"/>
              <a:gd name="connsiteY25" fmla="*/ 2266604 h 3236422"/>
              <a:gd name="connsiteX26" fmla="*/ 2161309 w 2250466"/>
              <a:gd name="connsiteY26" fmla="*/ 2294313 h 3236422"/>
              <a:gd name="connsiteX27" fmla="*/ 2155767 w 2250466"/>
              <a:gd name="connsiteY27" fmla="*/ 2316480 h 3236422"/>
              <a:gd name="connsiteX28" fmla="*/ 2144683 w 2250466"/>
              <a:gd name="connsiteY28" fmla="*/ 2360815 h 3236422"/>
              <a:gd name="connsiteX29" fmla="*/ 2139142 w 2250466"/>
              <a:gd name="connsiteY29" fmla="*/ 2382982 h 3236422"/>
              <a:gd name="connsiteX30" fmla="*/ 2094807 w 2250466"/>
              <a:gd name="connsiteY30" fmla="*/ 2460568 h 3236422"/>
              <a:gd name="connsiteX31" fmla="*/ 2061556 w 2250466"/>
              <a:gd name="connsiteY31" fmla="*/ 2510444 h 3236422"/>
              <a:gd name="connsiteX32" fmla="*/ 2028305 w 2250466"/>
              <a:gd name="connsiteY32" fmla="*/ 2543695 h 3236422"/>
              <a:gd name="connsiteX33" fmla="*/ 1956262 w 2250466"/>
              <a:gd name="connsiteY33" fmla="*/ 2610197 h 3236422"/>
              <a:gd name="connsiteX34" fmla="*/ 1917469 w 2250466"/>
              <a:gd name="connsiteY34" fmla="*/ 2621280 h 3236422"/>
              <a:gd name="connsiteX35" fmla="*/ 1845425 w 2250466"/>
              <a:gd name="connsiteY35" fmla="*/ 2637906 h 3236422"/>
              <a:gd name="connsiteX36" fmla="*/ 1812174 w 2250466"/>
              <a:gd name="connsiteY36" fmla="*/ 2643448 h 3236422"/>
              <a:gd name="connsiteX37" fmla="*/ 1729047 w 2250466"/>
              <a:gd name="connsiteY37" fmla="*/ 2648989 h 3236422"/>
              <a:gd name="connsiteX38" fmla="*/ 1668087 w 2250466"/>
              <a:gd name="connsiteY38" fmla="*/ 2654531 h 3236422"/>
              <a:gd name="connsiteX39" fmla="*/ 1457498 w 2250466"/>
              <a:gd name="connsiteY39" fmla="*/ 2648989 h 3236422"/>
              <a:gd name="connsiteX40" fmla="*/ 1357745 w 2250466"/>
              <a:gd name="connsiteY40" fmla="*/ 2637906 h 3236422"/>
              <a:gd name="connsiteX41" fmla="*/ 1313411 w 2250466"/>
              <a:gd name="connsiteY41" fmla="*/ 2632364 h 3236422"/>
              <a:gd name="connsiteX42" fmla="*/ 1274618 w 2250466"/>
              <a:gd name="connsiteY42" fmla="*/ 2626822 h 3236422"/>
              <a:gd name="connsiteX43" fmla="*/ 1102822 w 2250466"/>
              <a:gd name="connsiteY43" fmla="*/ 2621280 h 3236422"/>
              <a:gd name="connsiteX44" fmla="*/ 781396 w 2250466"/>
              <a:gd name="connsiteY44" fmla="*/ 2632364 h 3236422"/>
              <a:gd name="connsiteX45" fmla="*/ 631767 w 2250466"/>
              <a:gd name="connsiteY45" fmla="*/ 2637906 h 3236422"/>
              <a:gd name="connsiteX46" fmla="*/ 548640 w 2250466"/>
              <a:gd name="connsiteY46" fmla="*/ 2648989 h 3236422"/>
              <a:gd name="connsiteX47" fmla="*/ 526472 w 2250466"/>
              <a:gd name="connsiteY47" fmla="*/ 2654531 h 3236422"/>
              <a:gd name="connsiteX48" fmla="*/ 415636 w 2250466"/>
              <a:gd name="connsiteY48" fmla="*/ 2671157 h 3236422"/>
              <a:gd name="connsiteX49" fmla="*/ 326967 w 2250466"/>
              <a:gd name="connsiteY49" fmla="*/ 2687782 h 3236422"/>
              <a:gd name="connsiteX50" fmla="*/ 293716 w 2250466"/>
              <a:gd name="connsiteY50" fmla="*/ 2698866 h 3236422"/>
              <a:gd name="connsiteX51" fmla="*/ 254923 w 2250466"/>
              <a:gd name="connsiteY51" fmla="*/ 2704408 h 3236422"/>
              <a:gd name="connsiteX52" fmla="*/ 221672 w 2250466"/>
              <a:gd name="connsiteY52" fmla="*/ 2721033 h 3236422"/>
              <a:gd name="connsiteX53" fmla="*/ 160712 w 2250466"/>
              <a:gd name="connsiteY53" fmla="*/ 2743200 h 3236422"/>
              <a:gd name="connsiteX54" fmla="*/ 116378 w 2250466"/>
              <a:gd name="connsiteY54" fmla="*/ 2765368 h 3236422"/>
              <a:gd name="connsiteX55" fmla="*/ 99752 w 2250466"/>
              <a:gd name="connsiteY55" fmla="*/ 2776451 h 3236422"/>
              <a:gd name="connsiteX56" fmla="*/ 49876 w 2250466"/>
              <a:gd name="connsiteY56" fmla="*/ 2848495 h 3236422"/>
              <a:gd name="connsiteX57" fmla="*/ 16625 w 2250466"/>
              <a:gd name="connsiteY57" fmla="*/ 2909455 h 3236422"/>
              <a:gd name="connsiteX58" fmla="*/ 0 w 2250466"/>
              <a:gd name="connsiteY58" fmla="*/ 2964873 h 3236422"/>
              <a:gd name="connsiteX59" fmla="*/ 11083 w 2250466"/>
              <a:gd name="connsiteY59" fmla="*/ 3136669 h 3236422"/>
              <a:gd name="connsiteX60" fmla="*/ 16625 w 2250466"/>
              <a:gd name="connsiteY60" fmla="*/ 3153295 h 3236422"/>
              <a:gd name="connsiteX61" fmla="*/ 55418 w 2250466"/>
              <a:gd name="connsiteY61" fmla="*/ 3197629 h 3236422"/>
              <a:gd name="connsiteX62" fmla="*/ 77585 w 2250466"/>
              <a:gd name="connsiteY62" fmla="*/ 3214255 h 3236422"/>
              <a:gd name="connsiteX63" fmla="*/ 138545 w 2250466"/>
              <a:gd name="connsiteY63" fmla="*/ 3236422 h 3236422"/>
              <a:gd name="connsiteX64" fmla="*/ 216131 w 2250466"/>
              <a:gd name="connsiteY64" fmla="*/ 3230880 h 3236422"/>
              <a:gd name="connsiteX65" fmla="*/ 249382 w 2250466"/>
              <a:gd name="connsiteY65" fmla="*/ 3225339 h 32364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2250466" h="3236422">
                <a:moveTo>
                  <a:pt x="1147156" y="5542"/>
                </a:moveTo>
                <a:cubicBezTo>
                  <a:pt x="1202574" y="3695"/>
                  <a:pt x="1257962" y="0"/>
                  <a:pt x="1313411" y="0"/>
                </a:cubicBezTo>
                <a:lnTo>
                  <a:pt x="1972887" y="5542"/>
                </a:lnTo>
                <a:cubicBezTo>
                  <a:pt x="1979545" y="5706"/>
                  <a:pt x="1983864" y="13096"/>
                  <a:pt x="1989512" y="16626"/>
                </a:cubicBezTo>
                <a:cubicBezTo>
                  <a:pt x="1993851" y="19338"/>
                  <a:pt x="2026242" y="37997"/>
                  <a:pt x="2033847" y="44335"/>
                </a:cubicBezTo>
                <a:cubicBezTo>
                  <a:pt x="2039868" y="49352"/>
                  <a:pt x="2043860" y="56752"/>
                  <a:pt x="2050472" y="60960"/>
                </a:cubicBezTo>
                <a:cubicBezTo>
                  <a:pt x="2064412" y="69831"/>
                  <a:pt x="2083124" y="71445"/>
                  <a:pt x="2094807" y="83128"/>
                </a:cubicBezTo>
                <a:cubicBezTo>
                  <a:pt x="2105891" y="94212"/>
                  <a:pt x="2121048" y="102359"/>
                  <a:pt x="2128058" y="116379"/>
                </a:cubicBezTo>
                <a:cubicBezTo>
                  <a:pt x="2131753" y="123768"/>
                  <a:pt x="2135043" y="131373"/>
                  <a:pt x="2139142" y="138546"/>
                </a:cubicBezTo>
                <a:cubicBezTo>
                  <a:pt x="2142446" y="144329"/>
                  <a:pt x="2147247" y="149214"/>
                  <a:pt x="2150225" y="155171"/>
                </a:cubicBezTo>
                <a:cubicBezTo>
                  <a:pt x="2152837" y="160396"/>
                  <a:pt x="2153154" y="166572"/>
                  <a:pt x="2155767" y="171797"/>
                </a:cubicBezTo>
                <a:cubicBezTo>
                  <a:pt x="2185203" y="230667"/>
                  <a:pt x="2168709" y="112736"/>
                  <a:pt x="2211185" y="282633"/>
                </a:cubicBezTo>
                <a:cubicBezTo>
                  <a:pt x="2222499" y="327887"/>
                  <a:pt x="2221332" y="321346"/>
                  <a:pt x="2233352" y="393469"/>
                </a:cubicBezTo>
                <a:cubicBezTo>
                  <a:pt x="2235800" y="408160"/>
                  <a:pt x="2237604" y="422967"/>
                  <a:pt x="2238894" y="437804"/>
                </a:cubicBezTo>
                <a:cubicBezTo>
                  <a:pt x="2241300" y="465470"/>
                  <a:pt x="2242589" y="493222"/>
                  <a:pt x="2244436" y="520931"/>
                </a:cubicBezTo>
                <a:cubicBezTo>
                  <a:pt x="2254462" y="861806"/>
                  <a:pt x="2250216" y="627224"/>
                  <a:pt x="2244436" y="1141615"/>
                </a:cubicBezTo>
                <a:cubicBezTo>
                  <a:pt x="2242360" y="1326340"/>
                  <a:pt x="2241803" y="1511083"/>
                  <a:pt x="2238894" y="1695797"/>
                </a:cubicBezTo>
                <a:cubicBezTo>
                  <a:pt x="2238261" y="1736014"/>
                  <a:pt x="2232902" y="1878091"/>
                  <a:pt x="2227811" y="1934095"/>
                </a:cubicBezTo>
                <a:cubicBezTo>
                  <a:pt x="2226794" y="1945285"/>
                  <a:pt x="2223754" y="1956208"/>
                  <a:pt x="2222269" y="1967346"/>
                </a:cubicBezTo>
                <a:cubicBezTo>
                  <a:pt x="2213150" y="2035733"/>
                  <a:pt x="2222030" y="1996012"/>
                  <a:pt x="2211185" y="2039389"/>
                </a:cubicBezTo>
                <a:cubicBezTo>
                  <a:pt x="2208488" y="2060966"/>
                  <a:pt x="2204893" y="2094615"/>
                  <a:pt x="2200102" y="2116975"/>
                </a:cubicBezTo>
                <a:cubicBezTo>
                  <a:pt x="2196910" y="2131870"/>
                  <a:pt x="2192713" y="2146531"/>
                  <a:pt x="2189018" y="2161309"/>
                </a:cubicBezTo>
                <a:cubicBezTo>
                  <a:pt x="2187171" y="2168698"/>
                  <a:pt x="2184970" y="2176008"/>
                  <a:pt x="2183476" y="2183477"/>
                </a:cubicBezTo>
                <a:cubicBezTo>
                  <a:pt x="2181629" y="2192713"/>
                  <a:pt x="2179619" y="2201919"/>
                  <a:pt x="2177934" y="2211186"/>
                </a:cubicBezTo>
                <a:cubicBezTo>
                  <a:pt x="2175924" y="2222241"/>
                  <a:pt x="2174596" y="2233419"/>
                  <a:pt x="2172392" y="2244437"/>
                </a:cubicBezTo>
                <a:cubicBezTo>
                  <a:pt x="2170898" y="2251905"/>
                  <a:pt x="2168503" y="2259169"/>
                  <a:pt x="2166851" y="2266604"/>
                </a:cubicBezTo>
                <a:cubicBezTo>
                  <a:pt x="2164808" y="2275799"/>
                  <a:pt x="2163352" y="2285118"/>
                  <a:pt x="2161309" y="2294313"/>
                </a:cubicBezTo>
                <a:cubicBezTo>
                  <a:pt x="2159657" y="2301748"/>
                  <a:pt x="2157419" y="2309045"/>
                  <a:pt x="2155767" y="2316480"/>
                </a:cubicBezTo>
                <a:cubicBezTo>
                  <a:pt x="2138859" y="2392564"/>
                  <a:pt x="2159542" y="2308804"/>
                  <a:pt x="2144683" y="2360815"/>
                </a:cubicBezTo>
                <a:cubicBezTo>
                  <a:pt x="2142591" y="2368138"/>
                  <a:pt x="2142142" y="2375981"/>
                  <a:pt x="2139142" y="2382982"/>
                </a:cubicBezTo>
                <a:cubicBezTo>
                  <a:pt x="2098188" y="2478541"/>
                  <a:pt x="2127899" y="2407620"/>
                  <a:pt x="2094807" y="2460568"/>
                </a:cubicBezTo>
                <a:cubicBezTo>
                  <a:pt x="2071064" y="2498557"/>
                  <a:pt x="2099434" y="2468778"/>
                  <a:pt x="2061556" y="2510444"/>
                </a:cubicBezTo>
                <a:cubicBezTo>
                  <a:pt x="2051012" y="2522042"/>
                  <a:pt x="2037000" y="2530653"/>
                  <a:pt x="2028305" y="2543695"/>
                </a:cubicBezTo>
                <a:cubicBezTo>
                  <a:pt x="2009673" y="2571644"/>
                  <a:pt x="1992959" y="2601023"/>
                  <a:pt x="1956262" y="2610197"/>
                </a:cubicBezTo>
                <a:cubicBezTo>
                  <a:pt x="1886973" y="2627519"/>
                  <a:pt x="1973112" y="2605383"/>
                  <a:pt x="1917469" y="2621280"/>
                </a:cubicBezTo>
                <a:cubicBezTo>
                  <a:pt x="1901539" y="2625831"/>
                  <a:pt x="1851844" y="2636622"/>
                  <a:pt x="1845425" y="2637906"/>
                </a:cubicBezTo>
                <a:cubicBezTo>
                  <a:pt x="1834407" y="2640110"/>
                  <a:pt x="1823360" y="2642383"/>
                  <a:pt x="1812174" y="2643448"/>
                </a:cubicBezTo>
                <a:cubicBezTo>
                  <a:pt x="1784529" y="2646081"/>
                  <a:pt x="1756736" y="2646859"/>
                  <a:pt x="1729047" y="2648989"/>
                </a:cubicBezTo>
                <a:cubicBezTo>
                  <a:pt x="1708703" y="2650554"/>
                  <a:pt x="1688407" y="2652684"/>
                  <a:pt x="1668087" y="2654531"/>
                </a:cubicBezTo>
                <a:lnTo>
                  <a:pt x="1457498" y="2648989"/>
                </a:lnTo>
                <a:cubicBezTo>
                  <a:pt x="1414083" y="2647217"/>
                  <a:pt x="1397176" y="2643164"/>
                  <a:pt x="1357745" y="2637906"/>
                </a:cubicBezTo>
                <a:lnTo>
                  <a:pt x="1313411" y="2632364"/>
                </a:lnTo>
                <a:cubicBezTo>
                  <a:pt x="1300463" y="2630638"/>
                  <a:pt x="1287662" y="2627509"/>
                  <a:pt x="1274618" y="2626822"/>
                </a:cubicBezTo>
                <a:cubicBezTo>
                  <a:pt x="1217402" y="2623811"/>
                  <a:pt x="1160087" y="2623127"/>
                  <a:pt x="1102822" y="2621280"/>
                </a:cubicBezTo>
                <a:cubicBezTo>
                  <a:pt x="978069" y="2646231"/>
                  <a:pt x="1095152" y="2624520"/>
                  <a:pt x="781396" y="2632364"/>
                </a:cubicBezTo>
                <a:cubicBezTo>
                  <a:pt x="731501" y="2633611"/>
                  <a:pt x="681643" y="2636059"/>
                  <a:pt x="631767" y="2637906"/>
                </a:cubicBezTo>
                <a:cubicBezTo>
                  <a:pt x="580502" y="2650723"/>
                  <a:pt x="642109" y="2636527"/>
                  <a:pt x="548640" y="2648989"/>
                </a:cubicBezTo>
                <a:cubicBezTo>
                  <a:pt x="541090" y="2649996"/>
                  <a:pt x="533985" y="2653279"/>
                  <a:pt x="526472" y="2654531"/>
                </a:cubicBezTo>
                <a:cubicBezTo>
                  <a:pt x="489622" y="2660673"/>
                  <a:pt x="451879" y="2662097"/>
                  <a:pt x="415636" y="2671157"/>
                </a:cubicBezTo>
                <a:cubicBezTo>
                  <a:pt x="356853" y="2685852"/>
                  <a:pt x="386417" y="2680351"/>
                  <a:pt x="326967" y="2687782"/>
                </a:cubicBezTo>
                <a:cubicBezTo>
                  <a:pt x="315883" y="2691477"/>
                  <a:pt x="305100" y="2696239"/>
                  <a:pt x="293716" y="2698866"/>
                </a:cubicBezTo>
                <a:cubicBezTo>
                  <a:pt x="280988" y="2701803"/>
                  <a:pt x="267408" y="2700567"/>
                  <a:pt x="254923" y="2704408"/>
                </a:cubicBezTo>
                <a:cubicBezTo>
                  <a:pt x="243079" y="2708052"/>
                  <a:pt x="233111" y="2716267"/>
                  <a:pt x="221672" y="2721033"/>
                </a:cubicBezTo>
                <a:cubicBezTo>
                  <a:pt x="161857" y="2745956"/>
                  <a:pt x="213854" y="2718673"/>
                  <a:pt x="160712" y="2743200"/>
                </a:cubicBezTo>
                <a:cubicBezTo>
                  <a:pt x="145710" y="2750124"/>
                  <a:pt x="130126" y="2756204"/>
                  <a:pt x="116378" y="2765368"/>
                </a:cubicBezTo>
                <a:cubicBezTo>
                  <a:pt x="110836" y="2769062"/>
                  <a:pt x="104232" y="2771523"/>
                  <a:pt x="99752" y="2776451"/>
                </a:cubicBezTo>
                <a:cubicBezTo>
                  <a:pt x="48317" y="2833030"/>
                  <a:pt x="73349" y="2807419"/>
                  <a:pt x="49876" y="2848495"/>
                </a:cubicBezTo>
                <a:cubicBezTo>
                  <a:pt x="33686" y="2876826"/>
                  <a:pt x="31700" y="2864226"/>
                  <a:pt x="16625" y="2909455"/>
                </a:cubicBezTo>
                <a:cubicBezTo>
                  <a:pt x="3134" y="2949932"/>
                  <a:pt x="8376" y="2931372"/>
                  <a:pt x="0" y="2964873"/>
                </a:cubicBezTo>
                <a:cubicBezTo>
                  <a:pt x="2431" y="3028076"/>
                  <a:pt x="-3202" y="3079524"/>
                  <a:pt x="11083" y="3136669"/>
                </a:cubicBezTo>
                <a:cubicBezTo>
                  <a:pt x="12500" y="3142336"/>
                  <a:pt x="13727" y="3148223"/>
                  <a:pt x="16625" y="3153295"/>
                </a:cubicBezTo>
                <a:cubicBezTo>
                  <a:pt x="24993" y="3167939"/>
                  <a:pt x="43156" y="3186899"/>
                  <a:pt x="55418" y="3197629"/>
                </a:cubicBezTo>
                <a:cubicBezTo>
                  <a:pt x="62369" y="3203711"/>
                  <a:pt x="69215" y="3210349"/>
                  <a:pt x="77585" y="3214255"/>
                </a:cubicBezTo>
                <a:cubicBezTo>
                  <a:pt x="97178" y="3223399"/>
                  <a:pt x="118225" y="3229033"/>
                  <a:pt x="138545" y="3236422"/>
                </a:cubicBezTo>
                <a:cubicBezTo>
                  <a:pt x="164407" y="3234575"/>
                  <a:pt x="190381" y="3233909"/>
                  <a:pt x="216131" y="3230880"/>
                </a:cubicBezTo>
                <a:cubicBezTo>
                  <a:pt x="278128" y="3223587"/>
                  <a:pt x="188856" y="3225339"/>
                  <a:pt x="249382" y="3225339"/>
                </a:cubicBezTo>
              </a:path>
            </a:pathLst>
          </a:custGeom>
          <a:noFill/>
          <a:ln w="38100" cap="flat" cmpd="sng" algn="ctr">
            <a:solidFill>
              <a:srgbClr val="FFC000">
                <a:alpha val="70000"/>
              </a:srgbClr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5A5A5A">
                <a:alpha val="70000"/>
              </a:srgb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20" name="TextBox 19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23" name="TextBox 2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33" name="TextBox 3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3" name="Freeform 2"/>
          <p:cNvSpPr/>
          <p:nvPr/>
        </p:nvSpPr>
        <p:spPr bwMode="auto">
          <a:xfrm>
            <a:off x="6574536" y="2697480"/>
            <a:ext cx="2017222" cy="2516599"/>
          </a:xfrm>
          <a:custGeom>
            <a:avLst/>
            <a:gdLst>
              <a:gd name="connsiteX0" fmla="*/ 1230284 w 2017222"/>
              <a:gd name="connsiteY0" fmla="*/ 55418 h 2516599"/>
              <a:gd name="connsiteX1" fmla="*/ 1546167 w 2017222"/>
              <a:gd name="connsiteY1" fmla="*/ 22167 h 2516599"/>
              <a:gd name="connsiteX2" fmla="*/ 1584960 w 2017222"/>
              <a:gd name="connsiteY2" fmla="*/ 16626 h 2516599"/>
              <a:gd name="connsiteX3" fmla="*/ 1695796 w 2017222"/>
              <a:gd name="connsiteY3" fmla="*/ 0 h 2516599"/>
              <a:gd name="connsiteX4" fmla="*/ 1801091 w 2017222"/>
              <a:gd name="connsiteY4" fmla="*/ 5542 h 2516599"/>
              <a:gd name="connsiteX5" fmla="*/ 1823258 w 2017222"/>
              <a:gd name="connsiteY5" fmla="*/ 11084 h 2516599"/>
              <a:gd name="connsiteX6" fmla="*/ 1856509 w 2017222"/>
              <a:gd name="connsiteY6" fmla="*/ 16626 h 2516599"/>
              <a:gd name="connsiteX7" fmla="*/ 1873135 w 2017222"/>
              <a:gd name="connsiteY7" fmla="*/ 22167 h 2516599"/>
              <a:gd name="connsiteX8" fmla="*/ 1911927 w 2017222"/>
              <a:gd name="connsiteY8" fmla="*/ 33251 h 2516599"/>
              <a:gd name="connsiteX9" fmla="*/ 1950720 w 2017222"/>
              <a:gd name="connsiteY9" fmla="*/ 105295 h 2516599"/>
              <a:gd name="connsiteX10" fmla="*/ 1961804 w 2017222"/>
              <a:gd name="connsiteY10" fmla="*/ 121920 h 2516599"/>
              <a:gd name="connsiteX11" fmla="*/ 1989513 w 2017222"/>
              <a:gd name="connsiteY11" fmla="*/ 177338 h 2516599"/>
              <a:gd name="connsiteX12" fmla="*/ 2000596 w 2017222"/>
              <a:gd name="connsiteY12" fmla="*/ 210589 h 2516599"/>
              <a:gd name="connsiteX13" fmla="*/ 2006138 w 2017222"/>
              <a:gd name="connsiteY13" fmla="*/ 227215 h 2516599"/>
              <a:gd name="connsiteX14" fmla="*/ 2017222 w 2017222"/>
              <a:gd name="connsiteY14" fmla="*/ 266007 h 2516599"/>
              <a:gd name="connsiteX15" fmla="*/ 2011680 w 2017222"/>
              <a:gd name="connsiteY15" fmla="*/ 803564 h 2516599"/>
              <a:gd name="connsiteX16" fmla="*/ 2006138 w 2017222"/>
              <a:gd name="connsiteY16" fmla="*/ 836815 h 2516599"/>
              <a:gd name="connsiteX17" fmla="*/ 2000596 w 2017222"/>
              <a:gd name="connsiteY17" fmla="*/ 875607 h 2516599"/>
              <a:gd name="connsiteX18" fmla="*/ 1989513 w 2017222"/>
              <a:gd name="connsiteY18" fmla="*/ 936567 h 2516599"/>
              <a:gd name="connsiteX19" fmla="*/ 1978429 w 2017222"/>
              <a:gd name="connsiteY19" fmla="*/ 1102822 h 2516599"/>
              <a:gd name="connsiteX20" fmla="*/ 1972887 w 2017222"/>
              <a:gd name="connsiteY20" fmla="*/ 1124989 h 2516599"/>
              <a:gd name="connsiteX21" fmla="*/ 1961804 w 2017222"/>
              <a:gd name="connsiteY21" fmla="*/ 1197033 h 2516599"/>
              <a:gd name="connsiteX22" fmla="*/ 1950720 w 2017222"/>
              <a:gd name="connsiteY22" fmla="*/ 1280160 h 2516599"/>
              <a:gd name="connsiteX23" fmla="*/ 1934095 w 2017222"/>
              <a:gd name="connsiteY23" fmla="*/ 1385455 h 2516599"/>
              <a:gd name="connsiteX24" fmla="*/ 1928553 w 2017222"/>
              <a:gd name="connsiteY24" fmla="*/ 1407622 h 2516599"/>
              <a:gd name="connsiteX25" fmla="*/ 1917469 w 2017222"/>
              <a:gd name="connsiteY25" fmla="*/ 1429789 h 2516599"/>
              <a:gd name="connsiteX26" fmla="*/ 1895302 w 2017222"/>
              <a:gd name="connsiteY26" fmla="*/ 1468582 h 2516599"/>
              <a:gd name="connsiteX27" fmla="*/ 1889760 w 2017222"/>
              <a:gd name="connsiteY27" fmla="*/ 1490749 h 2516599"/>
              <a:gd name="connsiteX28" fmla="*/ 1817716 w 2017222"/>
              <a:gd name="connsiteY28" fmla="*/ 1551709 h 2516599"/>
              <a:gd name="connsiteX29" fmla="*/ 1801091 w 2017222"/>
              <a:gd name="connsiteY29" fmla="*/ 1562793 h 2516599"/>
              <a:gd name="connsiteX30" fmla="*/ 1767840 w 2017222"/>
              <a:gd name="connsiteY30" fmla="*/ 1573877 h 2516599"/>
              <a:gd name="connsiteX31" fmla="*/ 1751215 w 2017222"/>
              <a:gd name="connsiteY31" fmla="*/ 1584960 h 2516599"/>
              <a:gd name="connsiteX32" fmla="*/ 1706880 w 2017222"/>
              <a:gd name="connsiteY32" fmla="*/ 1601586 h 2516599"/>
              <a:gd name="connsiteX33" fmla="*/ 1657004 w 2017222"/>
              <a:gd name="connsiteY33" fmla="*/ 1618211 h 2516599"/>
              <a:gd name="connsiteX34" fmla="*/ 1590502 w 2017222"/>
              <a:gd name="connsiteY34" fmla="*/ 1629295 h 2516599"/>
              <a:gd name="connsiteX35" fmla="*/ 1557251 w 2017222"/>
              <a:gd name="connsiteY35" fmla="*/ 1634837 h 2516599"/>
              <a:gd name="connsiteX36" fmla="*/ 1390996 w 2017222"/>
              <a:gd name="connsiteY36" fmla="*/ 1629295 h 2516599"/>
              <a:gd name="connsiteX37" fmla="*/ 1302327 w 2017222"/>
              <a:gd name="connsiteY37" fmla="*/ 1623753 h 2516599"/>
              <a:gd name="connsiteX38" fmla="*/ 1086196 w 2017222"/>
              <a:gd name="connsiteY38" fmla="*/ 1618211 h 2516599"/>
              <a:gd name="connsiteX39" fmla="*/ 881149 w 2017222"/>
              <a:gd name="connsiteY39" fmla="*/ 1607127 h 2516599"/>
              <a:gd name="connsiteX40" fmla="*/ 687186 w 2017222"/>
              <a:gd name="connsiteY40" fmla="*/ 1612669 h 2516599"/>
              <a:gd name="connsiteX41" fmla="*/ 637309 w 2017222"/>
              <a:gd name="connsiteY41" fmla="*/ 1618211 h 2516599"/>
              <a:gd name="connsiteX42" fmla="*/ 609600 w 2017222"/>
              <a:gd name="connsiteY42" fmla="*/ 1623753 h 2516599"/>
              <a:gd name="connsiteX43" fmla="*/ 565266 w 2017222"/>
              <a:gd name="connsiteY43" fmla="*/ 1629295 h 2516599"/>
              <a:gd name="connsiteX44" fmla="*/ 520931 w 2017222"/>
              <a:gd name="connsiteY44" fmla="*/ 1640378 h 2516599"/>
              <a:gd name="connsiteX45" fmla="*/ 498764 w 2017222"/>
              <a:gd name="connsiteY45" fmla="*/ 1645920 h 2516599"/>
              <a:gd name="connsiteX46" fmla="*/ 476596 w 2017222"/>
              <a:gd name="connsiteY46" fmla="*/ 1651462 h 2516599"/>
              <a:gd name="connsiteX47" fmla="*/ 404553 w 2017222"/>
              <a:gd name="connsiteY47" fmla="*/ 1673629 h 2516599"/>
              <a:gd name="connsiteX48" fmla="*/ 387927 w 2017222"/>
              <a:gd name="connsiteY48" fmla="*/ 1679171 h 2516599"/>
              <a:gd name="connsiteX49" fmla="*/ 371302 w 2017222"/>
              <a:gd name="connsiteY49" fmla="*/ 1690255 h 2516599"/>
              <a:gd name="connsiteX50" fmla="*/ 310342 w 2017222"/>
              <a:gd name="connsiteY50" fmla="*/ 1701338 h 2516599"/>
              <a:gd name="connsiteX51" fmla="*/ 277091 w 2017222"/>
              <a:gd name="connsiteY51" fmla="*/ 1717964 h 2516599"/>
              <a:gd name="connsiteX52" fmla="*/ 260466 w 2017222"/>
              <a:gd name="connsiteY52" fmla="*/ 1723506 h 2516599"/>
              <a:gd name="connsiteX53" fmla="*/ 243840 w 2017222"/>
              <a:gd name="connsiteY53" fmla="*/ 1734589 h 2516599"/>
              <a:gd name="connsiteX54" fmla="*/ 205047 w 2017222"/>
              <a:gd name="connsiteY54" fmla="*/ 1745673 h 2516599"/>
              <a:gd name="connsiteX55" fmla="*/ 182880 w 2017222"/>
              <a:gd name="connsiteY55" fmla="*/ 1756757 h 2516599"/>
              <a:gd name="connsiteX56" fmla="*/ 166255 w 2017222"/>
              <a:gd name="connsiteY56" fmla="*/ 1762298 h 2516599"/>
              <a:gd name="connsiteX57" fmla="*/ 99753 w 2017222"/>
              <a:gd name="connsiteY57" fmla="*/ 1817717 h 2516599"/>
              <a:gd name="connsiteX58" fmla="*/ 88669 w 2017222"/>
              <a:gd name="connsiteY58" fmla="*/ 1834342 h 2516599"/>
              <a:gd name="connsiteX59" fmla="*/ 83127 w 2017222"/>
              <a:gd name="connsiteY59" fmla="*/ 1850967 h 2516599"/>
              <a:gd name="connsiteX60" fmla="*/ 60960 w 2017222"/>
              <a:gd name="connsiteY60" fmla="*/ 1873135 h 2516599"/>
              <a:gd name="connsiteX61" fmla="*/ 49876 w 2017222"/>
              <a:gd name="connsiteY61" fmla="*/ 1911927 h 2516599"/>
              <a:gd name="connsiteX62" fmla="*/ 38793 w 2017222"/>
              <a:gd name="connsiteY62" fmla="*/ 1934095 h 2516599"/>
              <a:gd name="connsiteX63" fmla="*/ 33251 w 2017222"/>
              <a:gd name="connsiteY63" fmla="*/ 1972887 h 2516599"/>
              <a:gd name="connsiteX64" fmla="*/ 27709 w 2017222"/>
              <a:gd name="connsiteY64" fmla="*/ 1995055 h 2516599"/>
              <a:gd name="connsiteX65" fmla="*/ 22167 w 2017222"/>
              <a:gd name="connsiteY65" fmla="*/ 2022764 h 2516599"/>
              <a:gd name="connsiteX66" fmla="*/ 16626 w 2017222"/>
              <a:gd name="connsiteY66" fmla="*/ 2061557 h 2516599"/>
              <a:gd name="connsiteX67" fmla="*/ 5542 w 2017222"/>
              <a:gd name="connsiteY67" fmla="*/ 2122517 h 2516599"/>
              <a:gd name="connsiteX68" fmla="*/ 0 w 2017222"/>
              <a:gd name="connsiteY68" fmla="*/ 2189018 h 2516599"/>
              <a:gd name="connsiteX69" fmla="*/ 5542 w 2017222"/>
              <a:gd name="connsiteY69" fmla="*/ 2216727 h 2516599"/>
              <a:gd name="connsiteX70" fmla="*/ 11084 w 2017222"/>
              <a:gd name="connsiteY70" fmla="*/ 2299855 h 2516599"/>
              <a:gd name="connsiteX71" fmla="*/ 16626 w 2017222"/>
              <a:gd name="connsiteY71" fmla="*/ 2322022 h 2516599"/>
              <a:gd name="connsiteX72" fmla="*/ 33251 w 2017222"/>
              <a:gd name="connsiteY72" fmla="*/ 2394066 h 2516599"/>
              <a:gd name="connsiteX73" fmla="*/ 44335 w 2017222"/>
              <a:gd name="connsiteY73" fmla="*/ 2410691 h 2516599"/>
              <a:gd name="connsiteX74" fmla="*/ 60960 w 2017222"/>
              <a:gd name="connsiteY74" fmla="*/ 2421775 h 2516599"/>
              <a:gd name="connsiteX75" fmla="*/ 105295 w 2017222"/>
              <a:gd name="connsiteY75" fmla="*/ 2460567 h 2516599"/>
              <a:gd name="connsiteX76" fmla="*/ 138546 w 2017222"/>
              <a:gd name="connsiteY76" fmla="*/ 2482735 h 2516599"/>
              <a:gd name="connsiteX77" fmla="*/ 160713 w 2017222"/>
              <a:gd name="connsiteY77" fmla="*/ 2488277 h 2516599"/>
              <a:gd name="connsiteX78" fmla="*/ 182880 w 2017222"/>
              <a:gd name="connsiteY78" fmla="*/ 2499360 h 2516599"/>
              <a:gd name="connsiteX79" fmla="*/ 210589 w 2017222"/>
              <a:gd name="connsiteY79" fmla="*/ 2504902 h 2516599"/>
              <a:gd name="connsiteX80" fmla="*/ 238298 w 2017222"/>
              <a:gd name="connsiteY80" fmla="*/ 2515986 h 2516599"/>
              <a:gd name="connsiteX81" fmla="*/ 271549 w 2017222"/>
              <a:gd name="connsiteY81" fmla="*/ 2515986 h 2516599"/>
              <a:gd name="connsiteX82" fmla="*/ 321426 w 2017222"/>
              <a:gd name="connsiteY82" fmla="*/ 2515986 h 2516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2017222" h="2516599">
                <a:moveTo>
                  <a:pt x="1230284" y="55418"/>
                </a:moveTo>
                <a:cubicBezTo>
                  <a:pt x="1335578" y="44334"/>
                  <a:pt x="1441355" y="37138"/>
                  <a:pt x="1546167" y="22167"/>
                </a:cubicBezTo>
                <a:lnTo>
                  <a:pt x="1584960" y="16626"/>
                </a:lnTo>
                <a:cubicBezTo>
                  <a:pt x="1685554" y="3505"/>
                  <a:pt x="1643615" y="13046"/>
                  <a:pt x="1695796" y="0"/>
                </a:cubicBezTo>
                <a:cubicBezTo>
                  <a:pt x="1730894" y="1847"/>
                  <a:pt x="1766076" y="2497"/>
                  <a:pt x="1801091" y="5542"/>
                </a:cubicBezTo>
                <a:cubicBezTo>
                  <a:pt x="1808679" y="6202"/>
                  <a:pt x="1815789" y="9590"/>
                  <a:pt x="1823258" y="11084"/>
                </a:cubicBezTo>
                <a:cubicBezTo>
                  <a:pt x="1834276" y="13288"/>
                  <a:pt x="1845540" y="14189"/>
                  <a:pt x="1856509" y="16626"/>
                </a:cubicBezTo>
                <a:cubicBezTo>
                  <a:pt x="1862212" y="17893"/>
                  <a:pt x="1867518" y="20562"/>
                  <a:pt x="1873135" y="22167"/>
                </a:cubicBezTo>
                <a:cubicBezTo>
                  <a:pt x="1921810" y="36073"/>
                  <a:pt x="1872092" y="19972"/>
                  <a:pt x="1911927" y="33251"/>
                </a:cubicBezTo>
                <a:cubicBezTo>
                  <a:pt x="1938427" y="73001"/>
                  <a:pt x="1907754" y="25502"/>
                  <a:pt x="1950720" y="105295"/>
                </a:cubicBezTo>
                <a:cubicBezTo>
                  <a:pt x="1953878" y="111159"/>
                  <a:pt x="1958646" y="116056"/>
                  <a:pt x="1961804" y="121920"/>
                </a:cubicBezTo>
                <a:cubicBezTo>
                  <a:pt x="1971596" y="140104"/>
                  <a:pt x="1981235" y="158416"/>
                  <a:pt x="1989513" y="177338"/>
                </a:cubicBezTo>
                <a:cubicBezTo>
                  <a:pt x="1994196" y="188042"/>
                  <a:pt x="1996902" y="199505"/>
                  <a:pt x="2000596" y="210589"/>
                </a:cubicBezTo>
                <a:cubicBezTo>
                  <a:pt x="2002443" y="216131"/>
                  <a:pt x="2004721" y="221548"/>
                  <a:pt x="2006138" y="227215"/>
                </a:cubicBezTo>
                <a:cubicBezTo>
                  <a:pt x="2013097" y="255049"/>
                  <a:pt x="2009271" y="242156"/>
                  <a:pt x="2017222" y="266007"/>
                </a:cubicBezTo>
                <a:cubicBezTo>
                  <a:pt x="2015375" y="445193"/>
                  <a:pt x="2015159" y="624403"/>
                  <a:pt x="2011680" y="803564"/>
                </a:cubicBezTo>
                <a:cubicBezTo>
                  <a:pt x="2011462" y="814798"/>
                  <a:pt x="2007847" y="825709"/>
                  <a:pt x="2006138" y="836815"/>
                </a:cubicBezTo>
                <a:cubicBezTo>
                  <a:pt x="2004152" y="849725"/>
                  <a:pt x="2002932" y="862756"/>
                  <a:pt x="2000596" y="875607"/>
                </a:cubicBezTo>
                <a:cubicBezTo>
                  <a:pt x="1983178" y="971414"/>
                  <a:pt x="2011069" y="785681"/>
                  <a:pt x="1989513" y="936567"/>
                </a:cubicBezTo>
                <a:cubicBezTo>
                  <a:pt x="1987285" y="981130"/>
                  <a:pt x="1985524" y="1053162"/>
                  <a:pt x="1978429" y="1102822"/>
                </a:cubicBezTo>
                <a:cubicBezTo>
                  <a:pt x="1977352" y="1110362"/>
                  <a:pt x="1974381" y="1117520"/>
                  <a:pt x="1972887" y="1124989"/>
                </a:cubicBezTo>
                <a:cubicBezTo>
                  <a:pt x="1970190" y="1138475"/>
                  <a:pt x="1963133" y="1185071"/>
                  <a:pt x="1961804" y="1197033"/>
                </a:cubicBezTo>
                <a:cubicBezTo>
                  <a:pt x="1953080" y="1275548"/>
                  <a:pt x="1962141" y="1234477"/>
                  <a:pt x="1950720" y="1280160"/>
                </a:cubicBezTo>
                <a:cubicBezTo>
                  <a:pt x="1945650" y="1325793"/>
                  <a:pt x="1945584" y="1339499"/>
                  <a:pt x="1934095" y="1385455"/>
                </a:cubicBezTo>
                <a:cubicBezTo>
                  <a:pt x="1932248" y="1392844"/>
                  <a:pt x="1931227" y="1400491"/>
                  <a:pt x="1928553" y="1407622"/>
                </a:cubicBezTo>
                <a:cubicBezTo>
                  <a:pt x="1925652" y="1415357"/>
                  <a:pt x="1921568" y="1422616"/>
                  <a:pt x="1917469" y="1429789"/>
                </a:cubicBezTo>
                <a:cubicBezTo>
                  <a:pt x="1905779" y="1450247"/>
                  <a:pt x="1904434" y="1444231"/>
                  <a:pt x="1895302" y="1468582"/>
                </a:cubicBezTo>
                <a:cubicBezTo>
                  <a:pt x="1892628" y="1475713"/>
                  <a:pt x="1894240" y="1484589"/>
                  <a:pt x="1889760" y="1490749"/>
                </a:cubicBezTo>
                <a:cubicBezTo>
                  <a:pt x="1867070" y="1521947"/>
                  <a:pt x="1847592" y="1531792"/>
                  <a:pt x="1817716" y="1551709"/>
                </a:cubicBezTo>
                <a:cubicBezTo>
                  <a:pt x="1812174" y="1555404"/>
                  <a:pt x="1807410" y="1560687"/>
                  <a:pt x="1801091" y="1562793"/>
                </a:cubicBezTo>
                <a:cubicBezTo>
                  <a:pt x="1790007" y="1566488"/>
                  <a:pt x="1777561" y="1567396"/>
                  <a:pt x="1767840" y="1573877"/>
                </a:cubicBezTo>
                <a:cubicBezTo>
                  <a:pt x="1762298" y="1577571"/>
                  <a:pt x="1757172" y="1581981"/>
                  <a:pt x="1751215" y="1584960"/>
                </a:cubicBezTo>
                <a:cubicBezTo>
                  <a:pt x="1729794" y="1595671"/>
                  <a:pt x="1726066" y="1594392"/>
                  <a:pt x="1706880" y="1601586"/>
                </a:cubicBezTo>
                <a:cubicBezTo>
                  <a:pt x="1681318" y="1611172"/>
                  <a:pt x="1681764" y="1613568"/>
                  <a:pt x="1657004" y="1618211"/>
                </a:cubicBezTo>
                <a:cubicBezTo>
                  <a:pt x="1634916" y="1622353"/>
                  <a:pt x="1612669" y="1625600"/>
                  <a:pt x="1590502" y="1629295"/>
                </a:cubicBezTo>
                <a:lnTo>
                  <a:pt x="1557251" y="1634837"/>
                </a:lnTo>
                <a:lnTo>
                  <a:pt x="1390996" y="1629295"/>
                </a:lnTo>
                <a:cubicBezTo>
                  <a:pt x="1361410" y="1628009"/>
                  <a:pt x="1331921" y="1624829"/>
                  <a:pt x="1302327" y="1623753"/>
                </a:cubicBezTo>
                <a:cubicBezTo>
                  <a:pt x="1230307" y="1621134"/>
                  <a:pt x="1158240" y="1620058"/>
                  <a:pt x="1086196" y="1618211"/>
                </a:cubicBezTo>
                <a:lnTo>
                  <a:pt x="881149" y="1607127"/>
                </a:lnTo>
                <a:cubicBezTo>
                  <a:pt x="816468" y="1607127"/>
                  <a:pt x="751840" y="1610822"/>
                  <a:pt x="687186" y="1612669"/>
                </a:cubicBezTo>
                <a:cubicBezTo>
                  <a:pt x="670560" y="1614516"/>
                  <a:pt x="653869" y="1615845"/>
                  <a:pt x="637309" y="1618211"/>
                </a:cubicBezTo>
                <a:cubicBezTo>
                  <a:pt x="627984" y="1619543"/>
                  <a:pt x="618910" y="1622321"/>
                  <a:pt x="609600" y="1623753"/>
                </a:cubicBezTo>
                <a:cubicBezTo>
                  <a:pt x="594880" y="1626018"/>
                  <a:pt x="579904" y="1626550"/>
                  <a:pt x="565266" y="1629295"/>
                </a:cubicBezTo>
                <a:cubicBezTo>
                  <a:pt x="550294" y="1632102"/>
                  <a:pt x="535709" y="1636684"/>
                  <a:pt x="520931" y="1640378"/>
                </a:cubicBezTo>
                <a:lnTo>
                  <a:pt x="498764" y="1645920"/>
                </a:lnTo>
                <a:cubicBezTo>
                  <a:pt x="491375" y="1647767"/>
                  <a:pt x="483920" y="1649369"/>
                  <a:pt x="476596" y="1651462"/>
                </a:cubicBezTo>
                <a:cubicBezTo>
                  <a:pt x="426578" y="1665754"/>
                  <a:pt x="450556" y="1658295"/>
                  <a:pt x="404553" y="1673629"/>
                </a:cubicBezTo>
                <a:lnTo>
                  <a:pt x="387927" y="1679171"/>
                </a:lnTo>
                <a:cubicBezTo>
                  <a:pt x="382385" y="1682866"/>
                  <a:pt x="377538" y="1687916"/>
                  <a:pt x="371302" y="1690255"/>
                </a:cubicBezTo>
                <a:cubicBezTo>
                  <a:pt x="365101" y="1692581"/>
                  <a:pt x="314083" y="1700715"/>
                  <a:pt x="310342" y="1701338"/>
                </a:cubicBezTo>
                <a:cubicBezTo>
                  <a:pt x="268555" y="1715267"/>
                  <a:pt x="320060" y="1696478"/>
                  <a:pt x="277091" y="1717964"/>
                </a:cubicBezTo>
                <a:cubicBezTo>
                  <a:pt x="271866" y="1720577"/>
                  <a:pt x="265691" y="1720894"/>
                  <a:pt x="260466" y="1723506"/>
                </a:cubicBezTo>
                <a:cubicBezTo>
                  <a:pt x="254509" y="1726485"/>
                  <a:pt x="249797" y="1731610"/>
                  <a:pt x="243840" y="1734589"/>
                </a:cubicBezTo>
                <a:cubicBezTo>
                  <a:pt x="235887" y="1738565"/>
                  <a:pt x="212152" y="1743897"/>
                  <a:pt x="205047" y="1745673"/>
                </a:cubicBezTo>
                <a:cubicBezTo>
                  <a:pt x="197658" y="1749368"/>
                  <a:pt x="190473" y="1753503"/>
                  <a:pt x="182880" y="1756757"/>
                </a:cubicBezTo>
                <a:cubicBezTo>
                  <a:pt x="177511" y="1759058"/>
                  <a:pt x="171361" y="1759461"/>
                  <a:pt x="166255" y="1762298"/>
                </a:cubicBezTo>
                <a:cubicBezTo>
                  <a:pt x="144606" y="1774325"/>
                  <a:pt x="113425" y="1797210"/>
                  <a:pt x="99753" y="1817717"/>
                </a:cubicBezTo>
                <a:cubicBezTo>
                  <a:pt x="96058" y="1823259"/>
                  <a:pt x="91648" y="1828385"/>
                  <a:pt x="88669" y="1834342"/>
                </a:cubicBezTo>
                <a:cubicBezTo>
                  <a:pt x="86056" y="1839567"/>
                  <a:pt x="86522" y="1846214"/>
                  <a:pt x="83127" y="1850967"/>
                </a:cubicBezTo>
                <a:cubicBezTo>
                  <a:pt x="77053" y="1859470"/>
                  <a:pt x="68349" y="1865746"/>
                  <a:pt x="60960" y="1873135"/>
                </a:cubicBezTo>
                <a:cubicBezTo>
                  <a:pt x="58147" y="1884387"/>
                  <a:pt x="54647" y="1900794"/>
                  <a:pt x="49876" y="1911927"/>
                </a:cubicBezTo>
                <a:cubicBezTo>
                  <a:pt x="46622" y="1919520"/>
                  <a:pt x="42487" y="1926706"/>
                  <a:pt x="38793" y="1934095"/>
                </a:cubicBezTo>
                <a:cubicBezTo>
                  <a:pt x="36946" y="1947026"/>
                  <a:pt x="35588" y="1960036"/>
                  <a:pt x="33251" y="1972887"/>
                </a:cubicBezTo>
                <a:cubicBezTo>
                  <a:pt x="31888" y="1980381"/>
                  <a:pt x="29361" y="1987620"/>
                  <a:pt x="27709" y="1995055"/>
                </a:cubicBezTo>
                <a:cubicBezTo>
                  <a:pt x="25666" y="2004250"/>
                  <a:pt x="23715" y="2013473"/>
                  <a:pt x="22167" y="2022764"/>
                </a:cubicBezTo>
                <a:cubicBezTo>
                  <a:pt x="20020" y="2035649"/>
                  <a:pt x="18612" y="2048647"/>
                  <a:pt x="16626" y="2061557"/>
                </a:cubicBezTo>
                <a:cubicBezTo>
                  <a:pt x="11902" y="2092267"/>
                  <a:pt x="11304" y="2093707"/>
                  <a:pt x="5542" y="2122517"/>
                </a:cubicBezTo>
                <a:cubicBezTo>
                  <a:pt x="3695" y="2144684"/>
                  <a:pt x="0" y="2166774"/>
                  <a:pt x="0" y="2189018"/>
                </a:cubicBezTo>
                <a:cubicBezTo>
                  <a:pt x="0" y="2198437"/>
                  <a:pt x="4605" y="2207354"/>
                  <a:pt x="5542" y="2216727"/>
                </a:cubicBezTo>
                <a:cubicBezTo>
                  <a:pt x="8305" y="2244360"/>
                  <a:pt x="8177" y="2272237"/>
                  <a:pt x="11084" y="2299855"/>
                </a:cubicBezTo>
                <a:cubicBezTo>
                  <a:pt x="11881" y="2307430"/>
                  <a:pt x="15264" y="2314528"/>
                  <a:pt x="16626" y="2322022"/>
                </a:cubicBezTo>
                <a:cubicBezTo>
                  <a:pt x="20139" y="2341346"/>
                  <a:pt x="21328" y="2376182"/>
                  <a:pt x="33251" y="2394066"/>
                </a:cubicBezTo>
                <a:cubicBezTo>
                  <a:pt x="36946" y="2399608"/>
                  <a:pt x="39625" y="2405981"/>
                  <a:pt x="44335" y="2410691"/>
                </a:cubicBezTo>
                <a:cubicBezTo>
                  <a:pt x="49045" y="2415401"/>
                  <a:pt x="55418" y="2418080"/>
                  <a:pt x="60960" y="2421775"/>
                </a:cubicBezTo>
                <a:cubicBezTo>
                  <a:pt x="79434" y="2449484"/>
                  <a:pt x="66501" y="2434704"/>
                  <a:pt x="105295" y="2460567"/>
                </a:cubicBezTo>
                <a:cubicBezTo>
                  <a:pt x="105297" y="2460568"/>
                  <a:pt x="138544" y="2482734"/>
                  <a:pt x="138546" y="2482735"/>
                </a:cubicBezTo>
                <a:cubicBezTo>
                  <a:pt x="145935" y="2484582"/>
                  <a:pt x="153582" y="2485603"/>
                  <a:pt x="160713" y="2488277"/>
                </a:cubicBezTo>
                <a:cubicBezTo>
                  <a:pt x="168448" y="2491178"/>
                  <a:pt x="175043" y="2496748"/>
                  <a:pt x="182880" y="2499360"/>
                </a:cubicBezTo>
                <a:cubicBezTo>
                  <a:pt x="191816" y="2502339"/>
                  <a:pt x="201567" y="2502195"/>
                  <a:pt x="210589" y="2504902"/>
                </a:cubicBezTo>
                <a:cubicBezTo>
                  <a:pt x="220117" y="2507761"/>
                  <a:pt x="229062" y="2512291"/>
                  <a:pt x="238298" y="2515986"/>
                </a:cubicBezTo>
                <a:cubicBezTo>
                  <a:pt x="273767" y="2504163"/>
                  <a:pt x="236081" y="2513030"/>
                  <a:pt x="271549" y="2515986"/>
                </a:cubicBezTo>
                <a:cubicBezTo>
                  <a:pt x="288117" y="2517367"/>
                  <a:pt x="304800" y="2515986"/>
                  <a:pt x="321426" y="2515986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6949440" y="5605272"/>
            <a:ext cx="1463040" cy="619124"/>
            <a:chOff x="6949440" y="5577840"/>
            <a:chExt cx="1463040" cy="619124"/>
          </a:xfrm>
        </p:grpSpPr>
        <p:sp>
          <p:nvSpPr>
            <p:cNvPr id="36" name="TextBox 35"/>
            <p:cNvSpPr txBox="1"/>
            <p:nvPr/>
          </p:nvSpPr>
          <p:spPr>
            <a:xfrm>
              <a:off x="6949440" y="5827632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863840" y="5827632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949440" y="5577840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863840" y="5581411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sp>
        <p:nvSpPr>
          <p:cNvPr id="9" name="Freeform 8"/>
          <p:cNvSpPr/>
          <p:nvPr/>
        </p:nvSpPr>
        <p:spPr bwMode="auto">
          <a:xfrm>
            <a:off x="6345936" y="3813048"/>
            <a:ext cx="1917469" cy="2179885"/>
          </a:xfrm>
          <a:custGeom>
            <a:avLst/>
            <a:gdLst>
              <a:gd name="connsiteX0" fmla="*/ 1457498 w 1917469"/>
              <a:gd name="connsiteY0" fmla="*/ 33251 h 2179885"/>
              <a:gd name="connsiteX1" fmla="*/ 1618211 w 1917469"/>
              <a:gd name="connsiteY1" fmla="*/ 11083 h 2179885"/>
              <a:gd name="connsiteX2" fmla="*/ 1778923 w 1917469"/>
              <a:gd name="connsiteY2" fmla="*/ 0 h 2179885"/>
              <a:gd name="connsiteX3" fmla="*/ 1812174 w 1917469"/>
              <a:gd name="connsiteY3" fmla="*/ 11083 h 2179885"/>
              <a:gd name="connsiteX4" fmla="*/ 1850967 w 1917469"/>
              <a:gd name="connsiteY4" fmla="*/ 27709 h 2179885"/>
              <a:gd name="connsiteX5" fmla="*/ 1878676 w 1917469"/>
              <a:gd name="connsiteY5" fmla="*/ 60960 h 2179885"/>
              <a:gd name="connsiteX6" fmla="*/ 1884218 w 1917469"/>
              <a:gd name="connsiteY6" fmla="*/ 77585 h 2179885"/>
              <a:gd name="connsiteX7" fmla="*/ 1906385 w 1917469"/>
              <a:gd name="connsiteY7" fmla="*/ 110836 h 2179885"/>
              <a:gd name="connsiteX8" fmla="*/ 1917469 w 1917469"/>
              <a:gd name="connsiteY8" fmla="*/ 149629 h 2179885"/>
              <a:gd name="connsiteX9" fmla="*/ 1906385 w 1917469"/>
              <a:gd name="connsiteY9" fmla="*/ 221672 h 2179885"/>
              <a:gd name="connsiteX10" fmla="*/ 1878676 w 1917469"/>
              <a:gd name="connsiteY10" fmla="*/ 249381 h 2179885"/>
              <a:gd name="connsiteX11" fmla="*/ 1812174 w 1917469"/>
              <a:gd name="connsiteY11" fmla="*/ 304800 h 2179885"/>
              <a:gd name="connsiteX12" fmla="*/ 1795549 w 1917469"/>
              <a:gd name="connsiteY12" fmla="*/ 315883 h 2179885"/>
              <a:gd name="connsiteX13" fmla="*/ 1778923 w 1917469"/>
              <a:gd name="connsiteY13" fmla="*/ 321425 h 2179885"/>
              <a:gd name="connsiteX14" fmla="*/ 1723505 w 1917469"/>
              <a:gd name="connsiteY14" fmla="*/ 343592 h 2179885"/>
              <a:gd name="connsiteX15" fmla="*/ 1701338 w 1917469"/>
              <a:gd name="connsiteY15" fmla="*/ 349134 h 2179885"/>
              <a:gd name="connsiteX16" fmla="*/ 1645920 w 1917469"/>
              <a:gd name="connsiteY16" fmla="*/ 360218 h 2179885"/>
              <a:gd name="connsiteX17" fmla="*/ 1596043 w 1917469"/>
              <a:gd name="connsiteY17" fmla="*/ 371301 h 2179885"/>
              <a:gd name="connsiteX18" fmla="*/ 1579418 w 1917469"/>
              <a:gd name="connsiteY18" fmla="*/ 382385 h 2179885"/>
              <a:gd name="connsiteX19" fmla="*/ 1562792 w 1917469"/>
              <a:gd name="connsiteY19" fmla="*/ 387927 h 2179885"/>
              <a:gd name="connsiteX20" fmla="*/ 1485207 w 1917469"/>
              <a:gd name="connsiteY20" fmla="*/ 399011 h 2179885"/>
              <a:gd name="connsiteX21" fmla="*/ 1446414 w 1917469"/>
              <a:gd name="connsiteY21" fmla="*/ 404552 h 2179885"/>
              <a:gd name="connsiteX22" fmla="*/ 1413163 w 1917469"/>
              <a:gd name="connsiteY22" fmla="*/ 410094 h 2179885"/>
              <a:gd name="connsiteX23" fmla="*/ 1368829 w 1917469"/>
              <a:gd name="connsiteY23" fmla="*/ 415636 h 2179885"/>
              <a:gd name="connsiteX24" fmla="*/ 1296785 w 1917469"/>
              <a:gd name="connsiteY24" fmla="*/ 426720 h 2179885"/>
              <a:gd name="connsiteX25" fmla="*/ 980902 w 1917469"/>
              <a:gd name="connsiteY25" fmla="*/ 415636 h 2179885"/>
              <a:gd name="connsiteX26" fmla="*/ 692727 w 1917469"/>
              <a:gd name="connsiteY26" fmla="*/ 421178 h 2179885"/>
              <a:gd name="connsiteX27" fmla="*/ 631767 w 1917469"/>
              <a:gd name="connsiteY27" fmla="*/ 426720 h 2179885"/>
              <a:gd name="connsiteX28" fmla="*/ 570807 w 1917469"/>
              <a:gd name="connsiteY28" fmla="*/ 437803 h 2179885"/>
              <a:gd name="connsiteX29" fmla="*/ 504305 w 1917469"/>
              <a:gd name="connsiteY29" fmla="*/ 448887 h 2179885"/>
              <a:gd name="connsiteX30" fmla="*/ 454429 w 1917469"/>
              <a:gd name="connsiteY30" fmla="*/ 459971 h 2179885"/>
              <a:gd name="connsiteX31" fmla="*/ 393469 w 1917469"/>
              <a:gd name="connsiteY31" fmla="*/ 471054 h 2179885"/>
              <a:gd name="connsiteX32" fmla="*/ 354676 w 1917469"/>
              <a:gd name="connsiteY32" fmla="*/ 482138 h 2179885"/>
              <a:gd name="connsiteX33" fmla="*/ 321425 w 1917469"/>
              <a:gd name="connsiteY33" fmla="*/ 504305 h 2179885"/>
              <a:gd name="connsiteX34" fmla="*/ 249382 w 1917469"/>
              <a:gd name="connsiteY34" fmla="*/ 554181 h 2179885"/>
              <a:gd name="connsiteX35" fmla="*/ 199505 w 1917469"/>
              <a:gd name="connsiteY35" fmla="*/ 604058 h 2179885"/>
              <a:gd name="connsiteX36" fmla="*/ 188422 w 1917469"/>
              <a:gd name="connsiteY36" fmla="*/ 620683 h 2179885"/>
              <a:gd name="connsiteX37" fmla="*/ 149629 w 1917469"/>
              <a:gd name="connsiteY37" fmla="*/ 653934 h 2179885"/>
              <a:gd name="connsiteX38" fmla="*/ 110836 w 1917469"/>
              <a:gd name="connsiteY38" fmla="*/ 709352 h 2179885"/>
              <a:gd name="connsiteX39" fmla="*/ 99752 w 1917469"/>
              <a:gd name="connsiteY39" fmla="*/ 725978 h 2179885"/>
              <a:gd name="connsiteX40" fmla="*/ 94211 w 1917469"/>
              <a:gd name="connsiteY40" fmla="*/ 742603 h 2179885"/>
              <a:gd name="connsiteX41" fmla="*/ 88669 w 1917469"/>
              <a:gd name="connsiteY41" fmla="*/ 764771 h 2179885"/>
              <a:gd name="connsiteX42" fmla="*/ 77585 w 1917469"/>
              <a:gd name="connsiteY42" fmla="*/ 781396 h 2179885"/>
              <a:gd name="connsiteX43" fmla="*/ 66502 w 1917469"/>
              <a:gd name="connsiteY43" fmla="*/ 820189 h 2179885"/>
              <a:gd name="connsiteX44" fmla="*/ 49876 w 1917469"/>
              <a:gd name="connsiteY44" fmla="*/ 864523 h 2179885"/>
              <a:gd name="connsiteX45" fmla="*/ 38792 w 1917469"/>
              <a:gd name="connsiteY45" fmla="*/ 925483 h 2179885"/>
              <a:gd name="connsiteX46" fmla="*/ 27709 w 1917469"/>
              <a:gd name="connsiteY46" fmla="*/ 975360 h 2179885"/>
              <a:gd name="connsiteX47" fmla="*/ 22167 w 1917469"/>
              <a:gd name="connsiteY47" fmla="*/ 1019694 h 2179885"/>
              <a:gd name="connsiteX48" fmla="*/ 22167 w 1917469"/>
              <a:gd name="connsiteY48" fmla="*/ 1080654 h 2179885"/>
              <a:gd name="connsiteX49" fmla="*/ 11083 w 1917469"/>
              <a:gd name="connsiteY49" fmla="*/ 1208116 h 2179885"/>
              <a:gd name="connsiteX50" fmla="*/ 0 w 1917469"/>
              <a:gd name="connsiteY50" fmla="*/ 1429789 h 2179885"/>
              <a:gd name="connsiteX51" fmla="*/ 11083 w 1917469"/>
              <a:gd name="connsiteY51" fmla="*/ 1507374 h 2179885"/>
              <a:gd name="connsiteX52" fmla="*/ 16625 w 1917469"/>
              <a:gd name="connsiteY52" fmla="*/ 1557251 h 2179885"/>
              <a:gd name="connsiteX53" fmla="*/ 22167 w 1917469"/>
              <a:gd name="connsiteY53" fmla="*/ 1612669 h 2179885"/>
              <a:gd name="connsiteX54" fmla="*/ 33251 w 1917469"/>
              <a:gd name="connsiteY54" fmla="*/ 1668087 h 2179885"/>
              <a:gd name="connsiteX55" fmla="*/ 38792 w 1917469"/>
              <a:gd name="connsiteY55" fmla="*/ 1712421 h 2179885"/>
              <a:gd name="connsiteX56" fmla="*/ 44334 w 1917469"/>
              <a:gd name="connsiteY56" fmla="*/ 1762298 h 2179885"/>
              <a:gd name="connsiteX57" fmla="*/ 49876 w 1917469"/>
              <a:gd name="connsiteY57" fmla="*/ 1790007 h 2179885"/>
              <a:gd name="connsiteX58" fmla="*/ 60960 w 1917469"/>
              <a:gd name="connsiteY58" fmla="*/ 1862051 h 2179885"/>
              <a:gd name="connsiteX59" fmla="*/ 66502 w 1917469"/>
              <a:gd name="connsiteY59" fmla="*/ 1878676 h 2179885"/>
              <a:gd name="connsiteX60" fmla="*/ 77585 w 1917469"/>
              <a:gd name="connsiteY60" fmla="*/ 1934094 h 2179885"/>
              <a:gd name="connsiteX61" fmla="*/ 99752 w 1917469"/>
              <a:gd name="connsiteY61" fmla="*/ 2006138 h 2179885"/>
              <a:gd name="connsiteX62" fmla="*/ 105294 w 1917469"/>
              <a:gd name="connsiteY62" fmla="*/ 2033847 h 2179885"/>
              <a:gd name="connsiteX63" fmla="*/ 121920 w 1917469"/>
              <a:gd name="connsiteY63" fmla="*/ 2056014 h 2179885"/>
              <a:gd name="connsiteX64" fmla="*/ 144087 w 1917469"/>
              <a:gd name="connsiteY64" fmla="*/ 2089265 h 2179885"/>
              <a:gd name="connsiteX65" fmla="*/ 210589 w 1917469"/>
              <a:gd name="connsiteY65" fmla="*/ 2122516 h 2179885"/>
              <a:gd name="connsiteX66" fmla="*/ 266007 w 1917469"/>
              <a:gd name="connsiteY66" fmla="*/ 2144683 h 2179885"/>
              <a:gd name="connsiteX67" fmla="*/ 310342 w 1917469"/>
              <a:gd name="connsiteY67" fmla="*/ 2155767 h 2179885"/>
              <a:gd name="connsiteX68" fmla="*/ 365760 w 1917469"/>
              <a:gd name="connsiteY68" fmla="*/ 2166851 h 2179885"/>
              <a:gd name="connsiteX69" fmla="*/ 443345 w 1917469"/>
              <a:gd name="connsiteY69" fmla="*/ 2172392 h 2179885"/>
              <a:gd name="connsiteX70" fmla="*/ 526472 w 1917469"/>
              <a:gd name="connsiteY70" fmla="*/ 2177934 h 2179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917469" h="2179885">
                <a:moveTo>
                  <a:pt x="1457498" y="33251"/>
                </a:moveTo>
                <a:cubicBezTo>
                  <a:pt x="1511069" y="25862"/>
                  <a:pt x="1564420" y="16648"/>
                  <a:pt x="1618211" y="11083"/>
                </a:cubicBezTo>
                <a:cubicBezTo>
                  <a:pt x="1671624" y="5558"/>
                  <a:pt x="1725225" y="0"/>
                  <a:pt x="1778923" y="0"/>
                </a:cubicBezTo>
                <a:cubicBezTo>
                  <a:pt x="1790606" y="0"/>
                  <a:pt x="1801090" y="7389"/>
                  <a:pt x="1812174" y="11083"/>
                </a:cubicBezTo>
                <a:cubicBezTo>
                  <a:pt x="1825742" y="15606"/>
                  <a:pt x="1838982" y="19148"/>
                  <a:pt x="1850967" y="27709"/>
                </a:cubicBezTo>
                <a:cubicBezTo>
                  <a:pt x="1860500" y="34518"/>
                  <a:pt x="1873275" y="50158"/>
                  <a:pt x="1878676" y="60960"/>
                </a:cubicBezTo>
                <a:cubicBezTo>
                  <a:pt x="1881288" y="66185"/>
                  <a:pt x="1881381" y="72479"/>
                  <a:pt x="1884218" y="77585"/>
                </a:cubicBezTo>
                <a:cubicBezTo>
                  <a:pt x="1890687" y="89230"/>
                  <a:pt x="1902172" y="98199"/>
                  <a:pt x="1906385" y="110836"/>
                </a:cubicBezTo>
                <a:cubicBezTo>
                  <a:pt x="1914336" y="134687"/>
                  <a:pt x="1910510" y="121794"/>
                  <a:pt x="1917469" y="149629"/>
                </a:cubicBezTo>
                <a:cubicBezTo>
                  <a:pt x="1915879" y="165530"/>
                  <a:pt x="1916372" y="201698"/>
                  <a:pt x="1906385" y="221672"/>
                </a:cubicBezTo>
                <a:cubicBezTo>
                  <a:pt x="1893822" y="246799"/>
                  <a:pt x="1898630" y="231645"/>
                  <a:pt x="1878676" y="249381"/>
                </a:cubicBezTo>
                <a:cubicBezTo>
                  <a:pt x="1814667" y="306277"/>
                  <a:pt x="1876602" y="261848"/>
                  <a:pt x="1812174" y="304800"/>
                </a:cubicBezTo>
                <a:cubicBezTo>
                  <a:pt x="1806632" y="308494"/>
                  <a:pt x="1801867" y="313777"/>
                  <a:pt x="1795549" y="315883"/>
                </a:cubicBezTo>
                <a:cubicBezTo>
                  <a:pt x="1790007" y="317730"/>
                  <a:pt x="1784292" y="319124"/>
                  <a:pt x="1778923" y="321425"/>
                </a:cubicBezTo>
                <a:cubicBezTo>
                  <a:pt x="1746811" y="335188"/>
                  <a:pt x="1763880" y="333498"/>
                  <a:pt x="1723505" y="343592"/>
                </a:cubicBezTo>
                <a:cubicBezTo>
                  <a:pt x="1716116" y="345439"/>
                  <a:pt x="1708785" y="347538"/>
                  <a:pt x="1701338" y="349134"/>
                </a:cubicBezTo>
                <a:cubicBezTo>
                  <a:pt x="1682918" y="353081"/>
                  <a:pt x="1664196" y="355649"/>
                  <a:pt x="1645920" y="360218"/>
                </a:cubicBezTo>
                <a:cubicBezTo>
                  <a:pt x="1614614" y="368044"/>
                  <a:pt x="1631221" y="364266"/>
                  <a:pt x="1596043" y="371301"/>
                </a:cubicBezTo>
                <a:cubicBezTo>
                  <a:pt x="1590501" y="374996"/>
                  <a:pt x="1585375" y="379406"/>
                  <a:pt x="1579418" y="382385"/>
                </a:cubicBezTo>
                <a:cubicBezTo>
                  <a:pt x="1574193" y="384998"/>
                  <a:pt x="1568545" y="386912"/>
                  <a:pt x="1562792" y="387927"/>
                </a:cubicBezTo>
                <a:cubicBezTo>
                  <a:pt x="1537065" y="392467"/>
                  <a:pt x="1511069" y="395317"/>
                  <a:pt x="1485207" y="399011"/>
                </a:cubicBezTo>
                <a:cubicBezTo>
                  <a:pt x="1472276" y="400858"/>
                  <a:pt x="1459299" y="402405"/>
                  <a:pt x="1446414" y="404552"/>
                </a:cubicBezTo>
                <a:cubicBezTo>
                  <a:pt x="1435330" y="406399"/>
                  <a:pt x="1424287" y="408505"/>
                  <a:pt x="1413163" y="410094"/>
                </a:cubicBezTo>
                <a:cubicBezTo>
                  <a:pt x="1398420" y="412200"/>
                  <a:pt x="1383591" y="413668"/>
                  <a:pt x="1368829" y="415636"/>
                </a:cubicBezTo>
                <a:cubicBezTo>
                  <a:pt x="1333172" y="420390"/>
                  <a:pt x="1330654" y="421075"/>
                  <a:pt x="1296785" y="426720"/>
                </a:cubicBezTo>
                <a:cubicBezTo>
                  <a:pt x="1169516" y="418235"/>
                  <a:pt x="1148378" y="415636"/>
                  <a:pt x="980902" y="415636"/>
                </a:cubicBezTo>
                <a:cubicBezTo>
                  <a:pt x="884826" y="415636"/>
                  <a:pt x="788785" y="419331"/>
                  <a:pt x="692727" y="421178"/>
                </a:cubicBezTo>
                <a:cubicBezTo>
                  <a:pt x="672407" y="423025"/>
                  <a:pt x="652031" y="424336"/>
                  <a:pt x="631767" y="426720"/>
                </a:cubicBezTo>
                <a:cubicBezTo>
                  <a:pt x="606179" y="429730"/>
                  <a:pt x="595322" y="433477"/>
                  <a:pt x="570807" y="437803"/>
                </a:cubicBezTo>
                <a:cubicBezTo>
                  <a:pt x="548676" y="441709"/>
                  <a:pt x="526342" y="444480"/>
                  <a:pt x="504305" y="448887"/>
                </a:cubicBezTo>
                <a:cubicBezTo>
                  <a:pt x="420655" y="465618"/>
                  <a:pt x="524929" y="444305"/>
                  <a:pt x="454429" y="459971"/>
                </a:cubicBezTo>
                <a:cubicBezTo>
                  <a:pt x="400952" y="471854"/>
                  <a:pt x="453606" y="459026"/>
                  <a:pt x="393469" y="471054"/>
                </a:cubicBezTo>
                <a:cubicBezTo>
                  <a:pt x="388985" y="471951"/>
                  <a:pt x="360618" y="478837"/>
                  <a:pt x="354676" y="482138"/>
                </a:cubicBezTo>
                <a:cubicBezTo>
                  <a:pt x="343031" y="488607"/>
                  <a:pt x="333339" y="498348"/>
                  <a:pt x="321425" y="504305"/>
                </a:cubicBezTo>
                <a:cubicBezTo>
                  <a:pt x="290252" y="519892"/>
                  <a:pt x="280712" y="522851"/>
                  <a:pt x="249382" y="554181"/>
                </a:cubicBezTo>
                <a:cubicBezTo>
                  <a:pt x="232756" y="570807"/>
                  <a:pt x="212547" y="584494"/>
                  <a:pt x="199505" y="604058"/>
                </a:cubicBezTo>
                <a:cubicBezTo>
                  <a:pt x="195811" y="609600"/>
                  <a:pt x="192686" y="615566"/>
                  <a:pt x="188422" y="620683"/>
                </a:cubicBezTo>
                <a:cubicBezTo>
                  <a:pt x="158262" y="656875"/>
                  <a:pt x="186319" y="617245"/>
                  <a:pt x="149629" y="653934"/>
                </a:cubicBezTo>
                <a:cubicBezTo>
                  <a:pt x="141419" y="662143"/>
                  <a:pt x="114461" y="703915"/>
                  <a:pt x="110836" y="709352"/>
                </a:cubicBezTo>
                <a:lnTo>
                  <a:pt x="99752" y="725978"/>
                </a:lnTo>
                <a:cubicBezTo>
                  <a:pt x="97905" y="731520"/>
                  <a:pt x="95816" y="736986"/>
                  <a:pt x="94211" y="742603"/>
                </a:cubicBezTo>
                <a:cubicBezTo>
                  <a:pt x="92119" y="749927"/>
                  <a:pt x="91669" y="757770"/>
                  <a:pt x="88669" y="764771"/>
                </a:cubicBezTo>
                <a:cubicBezTo>
                  <a:pt x="86045" y="770893"/>
                  <a:pt x="80564" y="775439"/>
                  <a:pt x="77585" y="781396"/>
                </a:cubicBezTo>
                <a:cubicBezTo>
                  <a:pt x="73153" y="790259"/>
                  <a:pt x="68871" y="811896"/>
                  <a:pt x="66502" y="820189"/>
                </a:cubicBezTo>
                <a:cubicBezTo>
                  <a:pt x="58726" y="847408"/>
                  <a:pt x="61577" y="829420"/>
                  <a:pt x="49876" y="864523"/>
                </a:cubicBezTo>
                <a:cubicBezTo>
                  <a:pt x="42335" y="887145"/>
                  <a:pt x="43406" y="900103"/>
                  <a:pt x="38792" y="925483"/>
                </a:cubicBezTo>
                <a:cubicBezTo>
                  <a:pt x="27764" y="986140"/>
                  <a:pt x="38706" y="903884"/>
                  <a:pt x="27709" y="975360"/>
                </a:cubicBezTo>
                <a:cubicBezTo>
                  <a:pt x="25444" y="990080"/>
                  <a:pt x="24014" y="1004916"/>
                  <a:pt x="22167" y="1019694"/>
                </a:cubicBezTo>
                <a:cubicBezTo>
                  <a:pt x="31704" y="1057841"/>
                  <a:pt x="27368" y="1028648"/>
                  <a:pt x="22167" y="1080654"/>
                </a:cubicBezTo>
                <a:cubicBezTo>
                  <a:pt x="17923" y="1123090"/>
                  <a:pt x="13743" y="1165551"/>
                  <a:pt x="11083" y="1208116"/>
                </a:cubicBezTo>
                <a:cubicBezTo>
                  <a:pt x="2774" y="1341072"/>
                  <a:pt x="6775" y="1267197"/>
                  <a:pt x="0" y="1429789"/>
                </a:cubicBezTo>
                <a:cubicBezTo>
                  <a:pt x="10280" y="1470908"/>
                  <a:pt x="4211" y="1442083"/>
                  <a:pt x="11083" y="1507374"/>
                </a:cubicBezTo>
                <a:cubicBezTo>
                  <a:pt x="12834" y="1524010"/>
                  <a:pt x="14874" y="1540615"/>
                  <a:pt x="16625" y="1557251"/>
                </a:cubicBezTo>
                <a:cubicBezTo>
                  <a:pt x="18569" y="1575714"/>
                  <a:pt x="19413" y="1594310"/>
                  <a:pt x="22167" y="1612669"/>
                </a:cubicBezTo>
                <a:cubicBezTo>
                  <a:pt x="24962" y="1631299"/>
                  <a:pt x="30915" y="1649394"/>
                  <a:pt x="33251" y="1668087"/>
                </a:cubicBezTo>
                <a:cubicBezTo>
                  <a:pt x="35098" y="1682865"/>
                  <a:pt x="37052" y="1697630"/>
                  <a:pt x="38792" y="1712421"/>
                </a:cubicBezTo>
                <a:cubicBezTo>
                  <a:pt x="40746" y="1729034"/>
                  <a:pt x="41968" y="1745738"/>
                  <a:pt x="44334" y="1762298"/>
                </a:cubicBezTo>
                <a:cubicBezTo>
                  <a:pt x="45666" y="1771623"/>
                  <a:pt x="48327" y="1780716"/>
                  <a:pt x="49876" y="1790007"/>
                </a:cubicBezTo>
                <a:cubicBezTo>
                  <a:pt x="52822" y="1807684"/>
                  <a:pt x="56870" y="1843649"/>
                  <a:pt x="60960" y="1862051"/>
                </a:cubicBezTo>
                <a:cubicBezTo>
                  <a:pt x="62227" y="1867753"/>
                  <a:pt x="65189" y="1872984"/>
                  <a:pt x="66502" y="1878676"/>
                </a:cubicBezTo>
                <a:cubicBezTo>
                  <a:pt x="70738" y="1897032"/>
                  <a:pt x="71628" y="1916222"/>
                  <a:pt x="77585" y="1934094"/>
                </a:cubicBezTo>
                <a:cubicBezTo>
                  <a:pt x="89116" y="1968687"/>
                  <a:pt x="93222" y="1976752"/>
                  <a:pt x="99752" y="2006138"/>
                </a:cubicBezTo>
                <a:cubicBezTo>
                  <a:pt x="101795" y="2015333"/>
                  <a:pt x="101468" y="2025240"/>
                  <a:pt x="105294" y="2033847"/>
                </a:cubicBezTo>
                <a:cubicBezTo>
                  <a:pt x="109045" y="2042287"/>
                  <a:pt x="116623" y="2048447"/>
                  <a:pt x="121920" y="2056014"/>
                </a:cubicBezTo>
                <a:cubicBezTo>
                  <a:pt x="129559" y="2066927"/>
                  <a:pt x="133003" y="2081876"/>
                  <a:pt x="144087" y="2089265"/>
                </a:cubicBezTo>
                <a:cubicBezTo>
                  <a:pt x="200141" y="2126634"/>
                  <a:pt x="153227" y="2099570"/>
                  <a:pt x="210589" y="2122516"/>
                </a:cubicBezTo>
                <a:cubicBezTo>
                  <a:pt x="259643" y="2142138"/>
                  <a:pt x="201673" y="2126302"/>
                  <a:pt x="266007" y="2144683"/>
                </a:cubicBezTo>
                <a:cubicBezTo>
                  <a:pt x="280654" y="2148868"/>
                  <a:pt x="295564" y="2152072"/>
                  <a:pt x="310342" y="2155767"/>
                </a:cubicBezTo>
                <a:cubicBezTo>
                  <a:pt x="331130" y="2160964"/>
                  <a:pt x="343113" y="2164586"/>
                  <a:pt x="365760" y="2166851"/>
                </a:cubicBezTo>
                <a:cubicBezTo>
                  <a:pt x="391559" y="2169431"/>
                  <a:pt x="417483" y="2170545"/>
                  <a:pt x="443345" y="2172392"/>
                </a:cubicBezTo>
                <a:cubicBezTo>
                  <a:pt x="481000" y="2184944"/>
                  <a:pt x="454129" y="2177934"/>
                  <a:pt x="526472" y="2177934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6656832" y="5321808"/>
            <a:ext cx="2006138" cy="731520"/>
          </a:xfrm>
          <a:custGeom>
            <a:avLst/>
            <a:gdLst>
              <a:gd name="connsiteX0" fmla="*/ 1479666 w 2006138"/>
              <a:gd name="connsiteY0" fmla="*/ 659476 h 681957"/>
              <a:gd name="connsiteX1" fmla="*/ 1640378 w 2006138"/>
              <a:gd name="connsiteY1" fmla="*/ 681644 h 681957"/>
              <a:gd name="connsiteX2" fmla="*/ 1828800 w 2006138"/>
              <a:gd name="connsiteY2" fmla="*/ 670560 h 681957"/>
              <a:gd name="connsiteX3" fmla="*/ 1845426 w 2006138"/>
              <a:gd name="connsiteY3" fmla="*/ 665018 h 681957"/>
              <a:gd name="connsiteX4" fmla="*/ 1878677 w 2006138"/>
              <a:gd name="connsiteY4" fmla="*/ 659476 h 681957"/>
              <a:gd name="connsiteX5" fmla="*/ 1917469 w 2006138"/>
              <a:gd name="connsiteY5" fmla="*/ 648393 h 681957"/>
              <a:gd name="connsiteX6" fmla="*/ 1934095 w 2006138"/>
              <a:gd name="connsiteY6" fmla="*/ 631767 h 681957"/>
              <a:gd name="connsiteX7" fmla="*/ 1967346 w 2006138"/>
              <a:gd name="connsiteY7" fmla="*/ 604058 h 681957"/>
              <a:gd name="connsiteX8" fmla="*/ 1989513 w 2006138"/>
              <a:gd name="connsiteY8" fmla="*/ 570807 h 681957"/>
              <a:gd name="connsiteX9" fmla="*/ 2006138 w 2006138"/>
              <a:gd name="connsiteY9" fmla="*/ 515389 h 681957"/>
              <a:gd name="connsiteX10" fmla="*/ 1989513 w 2006138"/>
              <a:gd name="connsiteY10" fmla="*/ 421178 h 681957"/>
              <a:gd name="connsiteX11" fmla="*/ 1983971 w 2006138"/>
              <a:gd name="connsiteY11" fmla="*/ 404553 h 681957"/>
              <a:gd name="connsiteX12" fmla="*/ 1978429 w 2006138"/>
              <a:gd name="connsiteY12" fmla="*/ 387927 h 681957"/>
              <a:gd name="connsiteX13" fmla="*/ 1967346 w 2006138"/>
              <a:gd name="connsiteY13" fmla="*/ 371302 h 681957"/>
              <a:gd name="connsiteX14" fmla="*/ 1928553 w 2006138"/>
              <a:gd name="connsiteY14" fmla="*/ 338051 h 681957"/>
              <a:gd name="connsiteX15" fmla="*/ 1895302 w 2006138"/>
              <a:gd name="connsiteY15" fmla="*/ 315884 h 681957"/>
              <a:gd name="connsiteX16" fmla="*/ 1878677 w 2006138"/>
              <a:gd name="connsiteY16" fmla="*/ 310342 h 681957"/>
              <a:gd name="connsiteX17" fmla="*/ 1862051 w 2006138"/>
              <a:gd name="connsiteY17" fmla="*/ 299258 h 681957"/>
              <a:gd name="connsiteX18" fmla="*/ 1806633 w 2006138"/>
              <a:gd name="connsiteY18" fmla="*/ 282633 h 681957"/>
              <a:gd name="connsiteX19" fmla="*/ 1767840 w 2006138"/>
              <a:gd name="connsiteY19" fmla="*/ 271549 h 681957"/>
              <a:gd name="connsiteX20" fmla="*/ 1751215 w 2006138"/>
              <a:gd name="connsiteY20" fmla="*/ 260465 h 681957"/>
              <a:gd name="connsiteX21" fmla="*/ 1729047 w 2006138"/>
              <a:gd name="connsiteY21" fmla="*/ 254924 h 681957"/>
              <a:gd name="connsiteX22" fmla="*/ 1651462 w 2006138"/>
              <a:gd name="connsiteY22" fmla="*/ 243840 h 681957"/>
              <a:gd name="connsiteX23" fmla="*/ 1573877 w 2006138"/>
              <a:gd name="connsiteY23" fmla="*/ 249382 h 681957"/>
              <a:gd name="connsiteX24" fmla="*/ 1540626 w 2006138"/>
              <a:gd name="connsiteY24" fmla="*/ 243840 h 681957"/>
              <a:gd name="connsiteX25" fmla="*/ 1485207 w 2006138"/>
              <a:gd name="connsiteY25" fmla="*/ 249382 h 681957"/>
              <a:gd name="connsiteX26" fmla="*/ 1341120 w 2006138"/>
              <a:gd name="connsiteY26" fmla="*/ 254924 h 681957"/>
              <a:gd name="connsiteX27" fmla="*/ 1169324 w 2006138"/>
              <a:gd name="connsiteY27" fmla="*/ 266007 h 681957"/>
              <a:gd name="connsiteX28" fmla="*/ 1064029 w 2006138"/>
              <a:gd name="connsiteY28" fmla="*/ 271549 h 681957"/>
              <a:gd name="connsiteX29" fmla="*/ 997527 w 2006138"/>
              <a:gd name="connsiteY29" fmla="*/ 277091 h 681957"/>
              <a:gd name="connsiteX30" fmla="*/ 814647 w 2006138"/>
              <a:gd name="connsiteY30" fmla="*/ 282633 h 681957"/>
              <a:gd name="connsiteX31" fmla="*/ 703811 w 2006138"/>
              <a:gd name="connsiteY31" fmla="*/ 288174 h 681957"/>
              <a:gd name="connsiteX32" fmla="*/ 532015 w 2006138"/>
              <a:gd name="connsiteY32" fmla="*/ 299258 h 681957"/>
              <a:gd name="connsiteX33" fmla="*/ 326967 w 2006138"/>
              <a:gd name="connsiteY33" fmla="*/ 304800 h 681957"/>
              <a:gd name="connsiteX34" fmla="*/ 155171 w 2006138"/>
              <a:gd name="connsiteY34" fmla="*/ 288174 h 681957"/>
              <a:gd name="connsiteX35" fmla="*/ 116378 w 2006138"/>
              <a:gd name="connsiteY35" fmla="*/ 277091 h 681957"/>
              <a:gd name="connsiteX36" fmla="*/ 72044 w 2006138"/>
              <a:gd name="connsiteY36" fmla="*/ 260465 h 681957"/>
              <a:gd name="connsiteX37" fmla="*/ 27709 w 2006138"/>
              <a:gd name="connsiteY37" fmla="*/ 210589 h 681957"/>
              <a:gd name="connsiteX38" fmla="*/ 22167 w 2006138"/>
              <a:gd name="connsiteY38" fmla="*/ 193964 h 681957"/>
              <a:gd name="connsiteX39" fmla="*/ 11084 w 2006138"/>
              <a:gd name="connsiteY39" fmla="*/ 149629 h 681957"/>
              <a:gd name="connsiteX40" fmla="*/ 0 w 2006138"/>
              <a:gd name="connsiteY40" fmla="*/ 116378 h 681957"/>
              <a:gd name="connsiteX41" fmla="*/ 16626 w 2006138"/>
              <a:gd name="connsiteY41" fmla="*/ 60960 h 681957"/>
              <a:gd name="connsiteX42" fmla="*/ 66502 w 2006138"/>
              <a:gd name="connsiteY42" fmla="*/ 38793 h 681957"/>
              <a:gd name="connsiteX43" fmla="*/ 83127 w 2006138"/>
              <a:gd name="connsiteY43" fmla="*/ 33251 h 681957"/>
              <a:gd name="connsiteX44" fmla="*/ 144087 w 2006138"/>
              <a:gd name="connsiteY44" fmla="*/ 5542 h 681957"/>
              <a:gd name="connsiteX45" fmla="*/ 232757 w 2006138"/>
              <a:gd name="connsiteY45" fmla="*/ 5542 h 681957"/>
              <a:gd name="connsiteX46" fmla="*/ 238298 w 2006138"/>
              <a:gd name="connsiteY46" fmla="*/ 0 h 681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006138" h="681957">
                <a:moveTo>
                  <a:pt x="1479666" y="659476"/>
                </a:moveTo>
                <a:cubicBezTo>
                  <a:pt x="1533237" y="666865"/>
                  <a:pt x="1586327" y="679928"/>
                  <a:pt x="1640378" y="681644"/>
                </a:cubicBezTo>
                <a:cubicBezTo>
                  <a:pt x="1703262" y="683640"/>
                  <a:pt x="1766090" y="675645"/>
                  <a:pt x="1828800" y="670560"/>
                </a:cubicBezTo>
                <a:cubicBezTo>
                  <a:pt x="1834623" y="670088"/>
                  <a:pt x="1839723" y="666285"/>
                  <a:pt x="1845426" y="665018"/>
                </a:cubicBezTo>
                <a:cubicBezTo>
                  <a:pt x="1856395" y="662580"/>
                  <a:pt x="1867659" y="661680"/>
                  <a:pt x="1878677" y="659476"/>
                </a:cubicBezTo>
                <a:cubicBezTo>
                  <a:pt x="1896069" y="655998"/>
                  <a:pt x="1901627" y="653673"/>
                  <a:pt x="1917469" y="648393"/>
                </a:cubicBezTo>
                <a:cubicBezTo>
                  <a:pt x="1923011" y="642851"/>
                  <a:pt x="1928074" y="636784"/>
                  <a:pt x="1934095" y="631767"/>
                </a:cubicBezTo>
                <a:cubicBezTo>
                  <a:pt x="1980389" y="593189"/>
                  <a:pt x="1918771" y="652633"/>
                  <a:pt x="1967346" y="604058"/>
                </a:cubicBezTo>
                <a:cubicBezTo>
                  <a:pt x="1985675" y="549066"/>
                  <a:pt x="1954924" y="633066"/>
                  <a:pt x="1989513" y="570807"/>
                </a:cubicBezTo>
                <a:cubicBezTo>
                  <a:pt x="1995648" y="559764"/>
                  <a:pt x="2002560" y="529703"/>
                  <a:pt x="2006138" y="515389"/>
                </a:cubicBezTo>
                <a:cubicBezTo>
                  <a:pt x="1999540" y="442795"/>
                  <a:pt x="2007049" y="473785"/>
                  <a:pt x="1989513" y="421178"/>
                </a:cubicBezTo>
                <a:lnTo>
                  <a:pt x="1983971" y="404553"/>
                </a:lnTo>
                <a:cubicBezTo>
                  <a:pt x="1982124" y="399011"/>
                  <a:pt x="1981669" y="392788"/>
                  <a:pt x="1978429" y="387927"/>
                </a:cubicBezTo>
                <a:cubicBezTo>
                  <a:pt x="1974735" y="382385"/>
                  <a:pt x="1971610" y="376419"/>
                  <a:pt x="1967346" y="371302"/>
                </a:cubicBezTo>
                <a:cubicBezTo>
                  <a:pt x="1955865" y="357524"/>
                  <a:pt x="1943231" y="348325"/>
                  <a:pt x="1928553" y="338051"/>
                </a:cubicBezTo>
                <a:cubicBezTo>
                  <a:pt x="1917640" y="330412"/>
                  <a:pt x="1907939" y="320097"/>
                  <a:pt x="1895302" y="315884"/>
                </a:cubicBezTo>
                <a:cubicBezTo>
                  <a:pt x="1889760" y="314037"/>
                  <a:pt x="1883902" y="312954"/>
                  <a:pt x="1878677" y="310342"/>
                </a:cubicBezTo>
                <a:cubicBezTo>
                  <a:pt x="1872720" y="307363"/>
                  <a:pt x="1868138" y="301963"/>
                  <a:pt x="1862051" y="299258"/>
                </a:cubicBezTo>
                <a:cubicBezTo>
                  <a:pt x="1838337" y="288718"/>
                  <a:pt x="1829207" y="289082"/>
                  <a:pt x="1806633" y="282633"/>
                </a:cubicBezTo>
                <a:cubicBezTo>
                  <a:pt x="1750941" y="266722"/>
                  <a:pt x="1837188" y="288887"/>
                  <a:pt x="1767840" y="271549"/>
                </a:cubicBezTo>
                <a:cubicBezTo>
                  <a:pt x="1762298" y="267854"/>
                  <a:pt x="1757337" y="263089"/>
                  <a:pt x="1751215" y="260465"/>
                </a:cubicBezTo>
                <a:cubicBezTo>
                  <a:pt x="1744214" y="257465"/>
                  <a:pt x="1736482" y="256576"/>
                  <a:pt x="1729047" y="254924"/>
                </a:cubicBezTo>
                <a:cubicBezTo>
                  <a:pt x="1693750" y="247081"/>
                  <a:pt x="1695045" y="248683"/>
                  <a:pt x="1651462" y="243840"/>
                </a:cubicBezTo>
                <a:cubicBezTo>
                  <a:pt x="1625600" y="245687"/>
                  <a:pt x="1599805" y="249382"/>
                  <a:pt x="1573877" y="249382"/>
                </a:cubicBezTo>
                <a:cubicBezTo>
                  <a:pt x="1562640" y="249382"/>
                  <a:pt x="1551863" y="243840"/>
                  <a:pt x="1540626" y="243840"/>
                </a:cubicBezTo>
                <a:cubicBezTo>
                  <a:pt x="1522061" y="243840"/>
                  <a:pt x="1503744" y="248352"/>
                  <a:pt x="1485207" y="249382"/>
                </a:cubicBezTo>
                <a:cubicBezTo>
                  <a:pt x="1437216" y="252048"/>
                  <a:pt x="1389149" y="253077"/>
                  <a:pt x="1341120" y="254924"/>
                </a:cubicBezTo>
                <a:cubicBezTo>
                  <a:pt x="1256237" y="267048"/>
                  <a:pt x="1322724" y="258872"/>
                  <a:pt x="1169324" y="266007"/>
                </a:cubicBezTo>
                <a:lnTo>
                  <a:pt x="1064029" y="271549"/>
                </a:lnTo>
                <a:cubicBezTo>
                  <a:pt x="1041831" y="272981"/>
                  <a:pt x="1019749" y="276103"/>
                  <a:pt x="997527" y="277091"/>
                </a:cubicBezTo>
                <a:cubicBezTo>
                  <a:pt x="936599" y="279799"/>
                  <a:pt x="875592" y="280333"/>
                  <a:pt x="814647" y="282633"/>
                </a:cubicBezTo>
                <a:cubicBezTo>
                  <a:pt x="777682" y="284028"/>
                  <a:pt x="740739" y="286002"/>
                  <a:pt x="703811" y="288174"/>
                </a:cubicBezTo>
                <a:cubicBezTo>
                  <a:pt x="630767" y="292470"/>
                  <a:pt x="608528" y="296424"/>
                  <a:pt x="532015" y="299258"/>
                </a:cubicBezTo>
                <a:cubicBezTo>
                  <a:pt x="463688" y="301789"/>
                  <a:pt x="395316" y="302953"/>
                  <a:pt x="326967" y="304800"/>
                </a:cubicBezTo>
                <a:cubicBezTo>
                  <a:pt x="292529" y="301930"/>
                  <a:pt x="205243" y="297277"/>
                  <a:pt x="155171" y="288174"/>
                </a:cubicBezTo>
                <a:cubicBezTo>
                  <a:pt x="131345" y="283842"/>
                  <a:pt x="137155" y="283027"/>
                  <a:pt x="116378" y="277091"/>
                </a:cubicBezTo>
                <a:cubicBezTo>
                  <a:pt x="99685" y="272322"/>
                  <a:pt x="86393" y="271944"/>
                  <a:pt x="72044" y="260465"/>
                </a:cubicBezTo>
                <a:cubicBezTo>
                  <a:pt x="59807" y="250675"/>
                  <a:pt x="36558" y="228286"/>
                  <a:pt x="27709" y="210589"/>
                </a:cubicBezTo>
                <a:cubicBezTo>
                  <a:pt x="25096" y="205364"/>
                  <a:pt x="23704" y="199600"/>
                  <a:pt x="22167" y="193964"/>
                </a:cubicBezTo>
                <a:cubicBezTo>
                  <a:pt x="18159" y="179268"/>
                  <a:pt x="15901" y="164080"/>
                  <a:pt x="11084" y="149629"/>
                </a:cubicBezTo>
                <a:lnTo>
                  <a:pt x="0" y="116378"/>
                </a:lnTo>
                <a:cubicBezTo>
                  <a:pt x="3489" y="91958"/>
                  <a:pt x="-177" y="77763"/>
                  <a:pt x="16626" y="60960"/>
                </a:cubicBezTo>
                <a:cubicBezTo>
                  <a:pt x="29801" y="47785"/>
                  <a:pt x="50035" y="44282"/>
                  <a:pt x="66502" y="38793"/>
                </a:cubicBezTo>
                <a:cubicBezTo>
                  <a:pt x="72044" y="36946"/>
                  <a:pt x="78267" y="36491"/>
                  <a:pt x="83127" y="33251"/>
                </a:cubicBezTo>
                <a:cubicBezTo>
                  <a:pt x="124215" y="5859"/>
                  <a:pt x="103316" y="13697"/>
                  <a:pt x="144087" y="5542"/>
                </a:cubicBezTo>
                <a:cubicBezTo>
                  <a:pt x="183405" y="15372"/>
                  <a:pt x="171602" y="14951"/>
                  <a:pt x="232757" y="5542"/>
                </a:cubicBezTo>
                <a:cubicBezTo>
                  <a:pt x="235339" y="5145"/>
                  <a:pt x="236451" y="1847"/>
                  <a:pt x="238298" y="0"/>
                </a:cubicBezTo>
              </a:path>
            </a:pathLst>
          </a:custGeom>
          <a:noFill/>
          <a:ln w="254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FF0000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43" name="Rounded Rectangle 42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44" name="Straight Arrow Connector 43"/>
          <p:cNvCxnSpPr/>
          <p:nvPr/>
        </p:nvCxnSpPr>
        <p:spPr bwMode="auto">
          <a:xfrm>
            <a:off x="274320" y="3977640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33455111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52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217920" y="1645920"/>
            <a:ext cx="1859280" cy="372903"/>
            <a:chOff x="6234545" y="4801185"/>
            <a:chExt cx="1859280" cy="372903"/>
          </a:xfrm>
        </p:grpSpPr>
        <p:sp>
          <p:nvSpPr>
            <p:cNvPr id="38" name="TextBox 37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(main)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list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9" name="Group 18"/>
          <p:cNvGrpSpPr/>
          <p:nvPr/>
        </p:nvGrpSpPr>
        <p:grpSpPr>
          <a:xfrm>
            <a:off x="6217920" y="2560320"/>
            <a:ext cx="1859280" cy="372903"/>
            <a:chOff x="6234545" y="4801185"/>
            <a:chExt cx="1859280" cy="372903"/>
          </a:xfrm>
        </p:grpSpPr>
        <p:sp>
          <p:nvSpPr>
            <p:cNvPr id="20" name="TextBox 19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head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217920" y="3108960"/>
            <a:ext cx="1859280" cy="372903"/>
            <a:chOff x="6234545" y="4801185"/>
            <a:chExt cx="1859280" cy="372903"/>
          </a:xfrm>
        </p:grpSpPr>
        <p:sp>
          <p:nvSpPr>
            <p:cNvPr id="23" name="TextBox 2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e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217920" y="3657600"/>
            <a:ext cx="1859280" cy="372903"/>
            <a:chOff x="6234545" y="4801185"/>
            <a:chExt cx="1859280" cy="372903"/>
          </a:xfrm>
        </p:grpSpPr>
        <p:sp>
          <p:nvSpPr>
            <p:cNvPr id="33" name="TextBox 32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234545" y="4801185"/>
              <a:ext cx="1280160" cy="369332"/>
            </a:xfrm>
            <a:prstGeom prst="rect">
              <a:avLst/>
            </a:prstGeom>
            <a:noFill/>
          </p:spPr>
          <p:txBody>
            <a:bodyPr wrap="square" lIns="0" rIns="0" rtlCol="0">
              <a:spAutoFit/>
            </a:bodyPr>
            <a:lstStyle/>
            <a:p>
              <a:pPr algn="r"/>
              <a:r>
                <a:rPr lang="en-US" dirty="0"/>
                <a:t> (Push) </a:t>
              </a:r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   n</a:t>
              </a:r>
            </a:p>
          </p:txBody>
        </p:sp>
      </p:grpSp>
      <p:sp>
        <p:nvSpPr>
          <p:cNvPr id="3" name="Freeform 2"/>
          <p:cNvSpPr/>
          <p:nvPr/>
        </p:nvSpPr>
        <p:spPr bwMode="auto">
          <a:xfrm>
            <a:off x="6574536" y="2697480"/>
            <a:ext cx="2017222" cy="2516599"/>
          </a:xfrm>
          <a:custGeom>
            <a:avLst/>
            <a:gdLst>
              <a:gd name="connsiteX0" fmla="*/ 1230284 w 2017222"/>
              <a:gd name="connsiteY0" fmla="*/ 55418 h 2516599"/>
              <a:gd name="connsiteX1" fmla="*/ 1546167 w 2017222"/>
              <a:gd name="connsiteY1" fmla="*/ 22167 h 2516599"/>
              <a:gd name="connsiteX2" fmla="*/ 1584960 w 2017222"/>
              <a:gd name="connsiteY2" fmla="*/ 16626 h 2516599"/>
              <a:gd name="connsiteX3" fmla="*/ 1695796 w 2017222"/>
              <a:gd name="connsiteY3" fmla="*/ 0 h 2516599"/>
              <a:gd name="connsiteX4" fmla="*/ 1801091 w 2017222"/>
              <a:gd name="connsiteY4" fmla="*/ 5542 h 2516599"/>
              <a:gd name="connsiteX5" fmla="*/ 1823258 w 2017222"/>
              <a:gd name="connsiteY5" fmla="*/ 11084 h 2516599"/>
              <a:gd name="connsiteX6" fmla="*/ 1856509 w 2017222"/>
              <a:gd name="connsiteY6" fmla="*/ 16626 h 2516599"/>
              <a:gd name="connsiteX7" fmla="*/ 1873135 w 2017222"/>
              <a:gd name="connsiteY7" fmla="*/ 22167 h 2516599"/>
              <a:gd name="connsiteX8" fmla="*/ 1911927 w 2017222"/>
              <a:gd name="connsiteY8" fmla="*/ 33251 h 2516599"/>
              <a:gd name="connsiteX9" fmla="*/ 1950720 w 2017222"/>
              <a:gd name="connsiteY9" fmla="*/ 105295 h 2516599"/>
              <a:gd name="connsiteX10" fmla="*/ 1961804 w 2017222"/>
              <a:gd name="connsiteY10" fmla="*/ 121920 h 2516599"/>
              <a:gd name="connsiteX11" fmla="*/ 1989513 w 2017222"/>
              <a:gd name="connsiteY11" fmla="*/ 177338 h 2516599"/>
              <a:gd name="connsiteX12" fmla="*/ 2000596 w 2017222"/>
              <a:gd name="connsiteY12" fmla="*/ 210589 h 2516599"/>
              <a:gd name="connsiteX13" fmla="*/ 2006138 w 2017222"/>
              <a:gd name="connsiteY13" fmla="*/ 227215 h 2516599"/>
              <a:gd name="connsiteX14" fmla="*/ 2017222 w 2017222"/>
              <a:gd name="connsiteY14" fmla="*/ 266007 h 2516599"/>
              <a:gd name="connsiteX15" fmla="*/ 2011680 w 2017222"/>
              <a:gd name="connsiteY15" fmla="*/ 803564 h 2516599"/>
              <a:gd name="connsiteX16" fmla="*/ 2006138 w 2017222"/>
              <a:gd name="connsiteY16" fmla="*/ 836815 h 2516599"/>
              <a:gd name="connsiteX17" fmla="*/ 2000596 w 2017222"/>
              <a:gd name="connsiteY17" fmla="*/ 875607 h 2516599"/>
              <a:gd name="connsiteX18" fmla="*/ 1989513 w 2017222"/>
              <a:gd name="connsiteY18" fmla="*/ 936567 h 2516599"/>
              <a:gd name="connsiteX19" fmla="*/ 1978429 w 2017222"/>
              <a:gd name="connsiteY19" fmla="*/ 1102822 h 2516599"/>
              <a:gd name="connsiteX20" fmla="*/ 1972887 w 2017222"/>
              <a:gd name="connsiteY20" fmla="*/ 1124989 h 2516599"/>
              <a:gd name="connsiteX21" fmla="*/ 1961804 w 2017222"/>
              <a:gd name="connsiteY21" fmla="*/ 1197033 h 2516599"/>
              <a:gd name="connsiteX22" fmla="*/ 1950720 w 2017222"/>
              <a:gd name="connsiteY22" fmla="*/ 1280160 h 2516599"/>
              <a:gd name="connsiteX23" fmla="*/ 1934095 w 2017222"/>
              <a:gd name="connsiteY23" fmla="*/ 1385455 h 2516599"/>
              <a:gd name="connsiteX24" fmla="*/ 1928553 w 2017222"/>
              <a:gd name="connsiteY24" fmla="*/ 1407622 h 2516599"/>
              <a:gd name="connsiteX25" fmla="*/ 1917469 w 2017222"/>
              <a:gd name="connsiteY25" fmla="*/ 1429789 h 2516599"/>
              <a:gd name="connsiteX26" fmla="*/ 1895302 w 2017222"/>
              <a:gd name="connsiteY26" fmla="*/ 1468582 h 2516599"/>
              <a:gd name="connsiteX27" fmla="*/ 1889760 w 2017222"/>
              <a:gd name="connsiteY27" fmla="*/ 1490749 h 2516599"/>
              <a:gd name="connsiteX28" fmla="*/ 1817716 w 2017222"/>
              <a:gd name="connsiteY28" fmla="*/ 1551709 h 2516599"/>
              <a:gd name="connsiteX29" fmla="*/ 1801091 w 2017222"/>
              <a:gd name="connsiteY29" fmla="*/ 1562793 h 2516599"/>
              <a:gd name="connsiteX30" fmla="*/ 1767840 w 2017222"/>
              <a:gd name="connsiteY30" fmla="*/ 1573877 h 2516599"/>
              <a:gd name="connsiteX31" fmla="*/ 1751215 w 2017222"/>
              <a:gd name="connsiteY31" fmla="*/ 1584960 h 2516599"/>
              <a:gd name="connsiteX32" fmla="*/ 1706880 w 2017222"/>
              <a:gd name="connsiteY32" fmla="*/ 1601586 h 2516599"/>
              <a:gd name="connsiteX33" fmla="*/ 1657004 w 2017222"/>
              <a:gd name="connsiteY33" fmla="*/ 1618211 h 2516599"/>
              <a:gd name="connsiteX34" fmla="*/ 1590502 w 2017222"/>
              <a:gd name="connsiteY34" fmla="*/ 1629295 h 2516599"/>
              <a:gd name="connsiteX35" fmla="*/ 1557251 w 2017222"/>
              <a:gd name="connsiteY35" fmla="*/ 1634837 h 2516599"/>
              <a:gd name="connsiteX36" fmla="*/ 1390996 w 2017222"/>
              <a:gd name="connsiteY36" fmla="*/ 1629295 h 2516599"/>
              <a:gd name="connsiteX37" fmla="*/ 1302327 w 2017222"/>
              <a:gd name="connsiteY37" fmla="*/ 1623753 h 2516599"/>
              <a:gd name="connsiteX38" fmla="*/ 1086196 w 2017222"/>
              <a:gd name="connsiteY38" fmla="*/ 1618211 h 2516599"/>
              <a:gd name="connsiteX39" fmla="*/ 881149 w 2017222"/>
              <a:gd name="connsiteY39" fmla="*/ 1607127 h 2516599"/>
              <a:gd name="connsiteX40" fmla="*/ 687186 w 2017222"/>
              <a:gd name="connsiteY40" fmla="*/ 1612669 h 2516599"/>
              <a:gd name="connsiteX41" fmla="*/ 637309 w 2017222"/>
              <a:gd name="connsiteY41" fmla="*/ 1618211 h 2516599"/>
              <a:gd name="connsiteX42" fmla="*/ 609600 w 2017222"/>
              <a:gd name="connsiteY42" fmla="*/ 1623753 h 2516599"/>
              <a:gd name="connsiteX43" fmla="*/ 565266 w 2017222"/>
              <a:gd name="connsiteY43" fmla="*/ 1629295 h 2516599"/>
              <a:gd name="connsiteX44" fmla="*/ 520931 w 2017222"/>
              <a:gd name="connsiteY44" fmla="*/ 1640378 h 2516599"/>
              <a:gd name="connsiteX45" fmla="*/ 498764 w 2017222"/>
              <a:gd name="connsiteY45" fmla="*/ 1645920 h 2516599"/>
              <a:gd name="connsiteX46" fmla="*/ 476596 w 2017222"/>
              <a:gd name="connsiteY46" fmla="*/ 1651462 h 2516599"/>
              <a:gd name="connsiteX47" fmla="*/ 404553 w 2017222"/>
              <a:gd name="connsiteY47" fmla="*/ 1673629 h 2516599"/>
              <a:gd name="connsiteX48" fmla="*/ 387927 w 2017222"/>
              <a:gd name="connsiteY48" fmla="*/ 1679171 h 2516599"/>
              <a:gd name="connsiteX49" fmla="*/ 371302 w 2017222"/>
              <a:gd name="connsiteY49" fmla="*/ 1690255 h 2516599"/>
              <a:gd name="connsiteX50" fmla="*/ 310342 w 2017222"/>
              <a:gd name="connsiteY50" fmla="*/ 1701338 h 2516599"/>
              <a:gd name="connsiteX51" fmla="*/ 277091 w 2017222"/>
              <a:gd name="connsiteY51" fmla="*/ 1717964 h 2516599"/>
              <a:gd name="connsiteX52" fmla="*/ 260466 w 2017222"/>
              <a:gd name="connsiteY52" fmla="*/ 1723506 h 2516599"/>
              <a:gd name="connsiteX53" fmla="*/ 243840 w 2017222"/>
              <a:gd name="connsiteY53" fmla="*/ 1734589 h 2516599"/>
              <a:gd name="connsiteX54" fmla="*/ 205047 w 2017222"/>
              <a:gd name="connsiteY54" fmla="*/ 1745673 h 2516599"/>
              <a:gd name="connsiteX55" fmla="*/ 182880 w 2017222"/>
              <a:gd name="connsiteY55" fmla="*/ 1756757 h 2516599"/>
              <a:gd name="connsiteX56" fmla="*/ 166255 w 2017222"/>
              <a:gd name="connsiteY56" fmla="*/ 1762298 h 2516599"/>
              <a:gd name="connsiteX57" fmla="*/ 99753 w 2017222"/>
              <a:gd name="connsiteY57" fmla="*/ 1817717 h 2516599"/>
              <a:gd name="connsiteX58" fmla="*/ 88669 w 2017222"/>
              <a:gd name="connsiteY58" fmla="*/ 1834342 h 2516599"/>
              <a:gd name="connsiteX59" fmla="*/ 83127 w 2017222"/>
              <a:gd name="connsiteY59" fmla="*/ 1850967 h 2516599"/>
              <a:gd name="connsiteX60" fmla="*/ 60960 w 2017222"/>
              <a:gd name="connsiteY60" fmla="*/ 1873135 h 2516599"/>
              <a:gd name="connsiteX61" fmla="*/ 49876 w 2017222"/>
              <a:gd name="connsiteY61" fmla="*/ 1911927 h 2516599"/>
              <a:gd name="connsiteX62" fmla="*/ 38793 w 2017222"/>
              <a:gd name="connsiteY62" fmla="*/ 1934095 h 2516599"/>
              <a:gd name="connsiteX63" fmla="*/ 33251 w 2017222"/>
              <a:gd name="connsiteY63" fmla="*/ 1972887 h 2516599"/>
              <a:gd name="connsiteX64" fmla="*/ 27709 w 2017222"/>
              <a:gd name="connsiteY64" fmla="*/ 1995055 h 2516599"/>
              <a:gd name="connsiteX65" fmla="*/ 22167 w 2017222"/>
              <a:gd name="connsiteY65" fmla="*/ 2022764 h 2516599"/>
              <a:gd name="connsiteX66" fmla="*/ 16626 w 2017222"/>
              <a:gd name="connsiteY66" fmla="*/ 2061557 h 2516599"/>
              <a:gd name="connsiteX67" fmla="*/ 5542 w 2017222"/>
              <a:gd name="connsiteY67" fmla="*/ 2122517 h 2516599"/>
              <a:gd name="connsiteX68" fmla="*/ 0 w 2017222"/>
              <a:gd name="connsiteY68" fmla="*/ 2189018 h 2516599"/>
              <a:gd name="connsiteX69" fmla="*/ 5542 w 2017222"/>
              <a:gd name="connsiteY69" fmla="*/ 2216727 h 2516599"/>
              <a:gd name="connsiteX70" fmla="*/ 11084 w 2017222"/>
              <a:gd name="connsiteY70" fmla="*/ 2299855 h 2516599"/>
              <a:gd name="connsiteX71" fmla="*/ 16626 w 2017222"/>
              <a:gd name="connsiteY71" fmla="*/ 2322022 h 2516599"/>
              <a:gd name="connsiteX72" fmla="*/ 33251 w 2017222"/>
              <a:gd name="connsiteY72" fmla="*/ 2394066 h 2516599"/>
              <a:gd name="connsiteX73" fmla="*/ 44335 w 2017222"/>
              <a:gd name="connsiteY73" fmla="*/ 2410691 h 2516599"/>
              <a:gd name="connsiteX74" fmla="*/ 60960 w 2017222"/>
              <a:gd name="connsiteY74" fmla="*/ 2421775 h 2516599"/>
              <a:gd name="connsiteX75" fmla="*/ 105295 w 2017222"/>
              <a:gd name="connsiteY75" fmla="*/ 2460567 h 2516599"/>
              <a:gd name="connsiteX76" fmla="*/ 138546 w 2017222"/>
              <a:gd name="connsiteY76" fmla="*/ 2482735 h 2516599"/>
              <a:gd name="connsiteX77" fmla="*/ 160713 w 2017222"/>
              <a:gd name="connsiteY77" fmla="*/ 2488277 h 2516599"/>
              <a:gd name="connsiteX78" fmla="*/ 182880 w 2017222"/>
              <a:gd name="connsiteY78" fmla="*/ 2499360 h 2516599"/>
              <a:gd name="connsiteX79" fmla="*/ 210589 w 2017222"/>
              <a:gd name="connsiteY79" fmla="*/ 2504902 h 2516599"/>
              <a:gd name="connsiteX80" fmla="*/ 238298 w 2017222"/>
              <a:gd name="connsiteY80" fmla="*/ 2515986 h 2516599"/>
              <a:gd name="connsiteX81" fmla="*/ 271549 w 2017222"/>
              <a:gd name="connsiteY81" fmla="*/ 2515986 h 2516599"/>
              <a:gd name="connsiteX82" fmla="*/ 321426 w 2017222"/>
              <a:gd name="connsiteY82" fmla="*/ 2515986 h 2516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2017222" h="2516599">
                <a:moveTo>
                  <a:pt x="1230284" y="55418"/>
                </a:moveTo>
                <a:cubicBezTo>
                  <a:pt x="1335578" y="44334"/>
                  <a:pt x="1441355" y="37138"/>
                  <a:pt x="1546167" y="22167"/>
                </a:cubicBezTo>
                <a:lnTo>
                  <a:pt x="1584960" y="16626"/>
                </a:lnTo>
                <a:cubicBezTo>
                  <a:pt x="1685554" y="3505"/>
                  <a:pt x="1643615" y="13046"/>
                  <a:pt x="1695796" y="0"/>
                </a:cubicBezTo>
                <a:cubicBezTo>
                  <a:pt x="1730894" y="1847"/>
                  <a:pt x="1766076" y="2497"/>
                  <a:pt x="1801091" y="5542"/>
                </a:cubicBezTo>
                <a:cubicBezTo>
                  <a:pt x="1808679" y="6202"/>
                  <a:pt x="1815789" y="9590"/>
                  <a:pt x="1823258" y="11084"/>
                </a:cubicBezTo>
                <a:cubicBezTo>
                  <a:pt x="1834276" y="13288"/>
                  <a:pt x="1845540" y="14189"/>
                  <a:pt x="1856509" y="16626"/>
                </a:cubicBezTo>
                <a:cubicBezTo>
                  <a:pt x="1862212" y="17893"/>
                  <a:pt x="1867518" y="20562"/>
                  <a:pt x="1873135" y="22167"/>
                </a:cubicBezTo>
                <a:cubicBezTo>
                  <a:pt x="1921810" y="36073"/>
                  <a:pt x="1872092" y="19972"/>
                  <a:pt x="1911927" y="33251"/>
                </a:cubicBezTo>
                <a:cubicBezTo>
                  <a:pt x="1938427" y="73001"/>
                  <a:pt x="1907754" y="25502"/>
                  <a:pt x="1950720" y="105295"/>
                </a:cubicBezTo>
                <a:cubicBezTo>
                  <a:pt x="1953878" y="111159"/>
                  <a:pt x="1958646" y="116056"/>
                  <a:pt x="1961804" y="121920"/>
                </a:cubicBezTo>
                <a:cubicBezTo>
                  <a:pt x="1971596" y="140104"/>
                  <a:pt x="1981235" y="158416"/>
                  <a:pt x="1989513" y="177338"/>
                </a:cubicBezTo>
                <a:cubicBezTo>
                  <a:pt x="1994196" y="188042"/>
                  <a:pt x="1996902" y="199505"/>
                  <a:pt x="2000596" y="210589"/>
                </a:cubicBezTo>
                <a:cubicBezTo>
                  <a:pt x="2002443" y="216131"/>
                  <a:pt x="2004721" y="221548"/>
                  <a:pt x="2006138" y="227215"/>
                </a:cubicBezTo>
                <a:cubicBezTo>
                  <a:pt x="2013097" y="255049"/>
                  <a:pt x="2009271" y="242156"/>
                  <a:pt x="2017222" y="266007"/>
                </a:cubicBezTo>
                <a:cubicBezTo>
                  <a:pt x="2015375" y="445193"/>
                  <a:pt x="2015159" y="624403"/>
                  <a:pt x="2011680" y="803564"/>
                </a:cubicBezTo>
                <a:cubicBezTo>
                  <a:pt x="2011462" y="814798"/>
                  <a:pt x="2007847" y="825709"/>
                  <a:pt x="2006138" y="836815"/>
                </a:cubicBezTo>
                <a:cubicBezTo>
                  <a:pt x="2004152" y="849725"/>
                  <a:pt x="2002932" y="862756"/>
                  <a:pt x="2000596" y="875607"/>
                </a:cubicBezTo>
                <a:cubicBezTo>
                  <a:pt x="1983178" y="971414"/>
                  <a:pt x="2011069" y="785681"/>
                  <a:pt x="1989513" y="936567"/>
                </a:cubicBezTo>
                <a:cubicBezTo>
                  <a:pt x="1987285" y="981130"/>
                  <a:pt x="1985524" y="1053162"/>
                  <a:pt x="1978429" y="1102822"/>
                </a:cubicBezTo>
                <a:cubicBezTo>
                  <a:pt x="1977352" y="1110362"/>
                  <a:pt x="1974381" y="1117520"/>
                  <a:pt x="1972887" y="1124989"/>
                </a:cubicBezTo>
                <a:cubicBezTo>
                  <a:pt x="1970190" y="1138475"/>
                  <a:pt x="1963133" y="1185071"/>
                  <a:pt x="1961804" y="1197033"/>
                </a:cubicBezTo>
                <a:cubicBezTo>
                  <a:pt x="1953080" y="1275548"/>
                  <a:pt x="1962141" y="1234477"/>
                  <a:pt x="1950720" y="1280160"/>
                </a:cubicBezTo>
                <a:cubicBezTo>
                  <a:pt x="1945650" y="1325793"/>
                  <a:pt x="1945584" y="1339499"/>
                  <a:pt x="1934095" y="1385455"/>
                </a:cubicBezTo>
                <a:cubicBezTo>
                  <a:pt x="1932248" y="1392844"/>
                  <a:pt x="1931227" y="1400491"/>
                  <a:pt x="1928553" y="1407622"/>
                </a:cubicBezTo>
                <a:cubicBezTo>
                  <a:pt x="1925652" y="1415357"/>
                  <a:pt x="1921568" y="1422616"/>
                  <a:pt x="1917469" y="1429789"/>
                </a:cubicBezTo>
                <a:cubicBezTo>
                  <a:pt x="1905779" y="1450247"/>
                  <a:pt x="1904434" y="1444231"/>
                  <a:pt x="1895302" y="1468582"/>
                </a:cubicBezTo>
                <a:cubicBezTo>
                  <a:pt x="1892628" y="1475713"/>
                  <a:pt x="1894240" y="1484589"/>
                  <a:pt x="1889760" y="1490749"/>
                </a:cubicBezTo>
                <a:cubicBezTo>
                  <a:pt x="1867070" y="1521947"/>
                  <a:pt x="1847592" y="1531792"/>
                  <a:pt x="1817716" y="1551709"/>
                </a:cubicBezTo>
                <a:cubicBezTo>
                  <a:pt x="1812174" y="1555404"/>
                  <a:pt x="1807410" y="1560687"/>
                  <a:pt x="1801091" y="1562793"/>
                </a:cubicBezTo>
                <a:cubicBezTo>
                  <a:pt x="1790007" y="1566488"/>
                  <a:pt x="1777561" y="1567396"/>
                  <a:pt x="1767840" y="1573877"/>
                </a:cubicBezTo>
                <a:cubicBezTo>
                  <a:pt x="1762298" y="1577571"/>
                  <a:pt x="1757172" y="1581981"/>
                  <a:pt x="1751215" y="1584960"/>
                </a:cubicBezTo>
                <a:cubicBezTo>
                  <a:pt x="1729794" y="1595671"/>
                  <a:pt x="1726066" y="1594392"/>
                  <a:pt x="1706880" y="1601586"/>
                </a:cubicBezTo>
                <a:cubicBezTo>
                  <a:pt x="1681318" y="1611172"/>
                  <a:pt x="1681764" y="1613568"/>
                  <a:pt x="1657004" y="1618211"/>
                </a:cubicBezTo>
                <a:cubicBezTo>
                  <a:pt x="1634916" y="1622353"/>
                  <a:pt x="1612669" y="1625600"/>
                  <a:pt x="1590502" y="1629295"/>
                </a:cubicBezTo>
                <a:lnTo>
                  <a:pt x="1557251" y="1634837"/>
                </a:lnTo>
                <a:lnTo>
                  <a:pt x="1390996" y="1629295"/>
                </a:lnTo>
                <a:cubicBezTo>
                  <a:pt x="1361410" y="1628009"/>
                  <a:pt x="1331921" y="1624829"/>
                  <a:pt x="1302327" y="1623753"/>
                </a:cubicBezTo>
                <a:cubicBezTo>
                  <a:pt x="1230307" y="1621134"/>
                  <a:pt x="1158240" y="1620058"/>
                  <a:pt x="1086196" y="1618211"/>
                </a:cubicBezTo>
                <a:lnTo>
                  <a:pt x="881149" y="1607127"/>
                </a:lnTo>
                <a:cubicBezTo>
                  <a:pt x="816468" y="1607127"/>
                  <a:pt x="751840" y="1610822"/>
                  <a:pt x="687186" y="1612669"/>
                </a:cubicBezTo>
                <a:cubicBezTo>
                  <a:pt x="670560" y="1614516"/>
                  <a:pt x="653869" y="1615845"/>
                  <a:pt x="637309" y="1618211"/>
                </a:cubicBezTo>
                <a:cubicBezTo>
                  <a:pt x="627984" y="1619543"/>
                  <a:pt x="618910" y="1622321"/>
                  <a:pt x="609600" y="1623753"/>
                </a:cubicBezTo>
                <a:cubicBezTo>
                  <a:pt x="594880" y="1626018"/>
                  <a:pt x="579904" y="1626550"/>
                  <a:pt x="565266" y="1629295"/>
                </a:cubicBezTo>
                <a:cubicBezTo>
                  <a:pt x="550294" y="1632102"/>
                  <a:pt x="535709" y="1636684"/>
                  <a:pt x="520931" y="1640378"/>
                </a:cubicBezTo>
                <a:lnTo>
                  <a:pt x="498764" y="1645920"/>
                </a:lnTo>
                <a:cubicBezTo>
                  <a:pt x="491375" y="1647767"/>
                  <a:pt x="483920" y="1649369"/>
                  <a:pt x="476596" y="1651462"/>
                </a:cubicBezTo>
                <a:cubicBezTo>
                  <a:pt x="426578" y="1665754"/>
                  <a:pt x="450556" y="1658295"/>
                  <a:pt x="404553" y="1673629"/>
                </a:cubicBezTo>
                <a:lnTo>
                  <a:pt x="387927" y="1679171"/>
                </a:lnTo>
                <a:cubicBezTo>
                  <a:pt x="382385" y="1682866"/>
                  <a:pt x="377538" y="1687916"/>
                  <a:pt x="371302" y="1690255"/>
                </a:cubicBezTo>
                <a:cubicBezTo>
                  <a:pt x="365101" y="1692581"/>
                  <a:pt x="314083" y="1700715"/>
                  <a:pt x="310342" y="1701338"/>
                </a:cubicBezTo>
                <a:cubicBezTo>
                  <a:pt x="268555" y="1715267"/>
                  <a:pt x="320060" y="1696478"/>
                  <a:pt x="277091" y="1717964"/>
                </a:cubicBezTo>
                <a:cubicBezTo>
                  <a:pt x="271866" y="1720577"/>
                  <a:pt x="265691" y="1720894"/>
                  <a:pt x="260466" y="1723506"/>
                </a:cubicBezTo>
                <a:cubicBezTo>
                  <a:pt x="254509" y="1726485"/>
                  <a:pt x="249797" y="1731610"/>
                  <a:pt x="243840" y="1734589"/>
                </a:cubicBezTo>
                <a:cubicBezTo>
                  <a:pt x="235887" y="1738565"/>
                  <a:pt x="212152" y="1743897"/>
                  <a:pt x="205047" y="1745673"/>
                </a:cubicBezTo>
                <a:cubicBezTo>
                  <a:pt x="197658" y="1749368"/>
                  <a:pt x="190473" y="1753503"/>
                  <a:pt x="182880" y="1756757"/>
                </a:cubicBezTo>
                <a:cubicBezTo>
                  <a:pt x="177511" y="1759058"/>
                  <a:pt x="171361" y="1759461"/>
                  <a:pt x="166255" y="1762298"/>
                </a:cubicBezTo>
                <a:cubicBezTo>
                  <a:pt x="144606" y="1774325"/>
                  <a:pt x="113425" y="1797210"/>
                  <a:pt x="99753" y="1817717"/>
                </a:cubicBezTo>
                <a:cubicBezTo>
                  <a:pt x="96058" y="1823259"/>
                  <a:pt x="91648" y="1828385"/>
                  <a:pt x="88669" y="1834342"/>
                </a:cubicBezTo>
                <a:cubicBezTo>
                  <a:pt x="86056" y="1839567"/>
                  <a:pt x="86522" y="1846214"/>
                  <a:pt x="83127" y="1850967"/>
                </a:cubicBezTo>
                <a:cubicBezTo>
                  <a:pt x="77053" y="1859470"/>
                  <a:pt x="68349" y="1865746"/>
                  <a:pt x="60960" y="1873135"/>
                </a:cubicBezTo>
                <a:cubicBezTo>
                  <a:pt x="58147" y="1884387"/>
                  <a:pt x="54647" y="1900794"/>
                  <a:pt x="49876" y="1911927"/>
                </a:cubicBezTo>
                <a:cubicBezTo>
                  <a:pt x="46622" y="1919520"/>
                  <a:pt x="42487" y="1926706"/>
                  <a:pt x="38793" y="1934095"/>
                </a:cubicBezTo>
                <a:cubicBezTo>
                  <a:pt x="36946" y="1947026"/>
                  <a:pt x="35588" y="1960036"/>
                  <a:pt x="33251" y="1972887"/>
                </a:cubicBezTo>
                <a:cubicBezTo>
                  <a:pt x="31888" y="1980381"/>
                  <a:pt x="29361" y="1987620"/>
                  <a:pt x="27709" y="1995055"/>
                </a:cubicBezTo>
                <a:cubicBezTo>
                  <a:pt x="25666" y="2004250"/>
                  <a:pt x="23715" y="2013473"/>
                  <a:pt x="22167" y="2022764"/>
                </a:cubicBezTo>
                <a:cubicBezTo>
                  <a:pt x="20020" y="2035649"/>
                  <a:pt x="18612" y="2048647"/>
                  <a:pt x="16626" y="2061557"/>
                </a:cubicBezTo>
                <a:cubicBezTo>
                  <a:pt x="11902" y="2092267"/>
                  <a:pt x="11304" y="2093707"/>
                  <a:pt x="5542" y="2122517"/>
                </a:cubicBezTo>
                <a:cubicBezTo>
                  <a:pt x="3695" y="2144684"/>
                  <a:pt x="0" y="2166774"/>
                  <a:pt x="0" y="2189018"/>
                </a:cubicBezTo>
                <a:cubicBezTo>
                  <a:pt x="0" y="2198437"/>
                  <a:pt x="4605" y="2207354"/>
                  <a:pt x="5542" y="2216727"/>
                </a:cubicBezTo>
                <a:cubicBezTo>
                  <a:pt x="8305" y="2244360"/>
                  <a:pt x="8177" y="2272237"/>
                  <a:pt x="11084" y="2299855"/>
                </a:cubicBezTo>
                <a:cubicBezTo>
                  <a:pt x="11881" y="2307430"/>
                  <a:pt x="15264" y="2314528"/>
                  <a:pt x="16626" y="2322022"/>
                </a:cubicBezTo>
                <a:cubicBezTo>
                  <a:pt x="20139" y="2341346"/>
                  <a:pt x="21328" y="2376182"/>
                  <a:pt x="33251" y="2394066"/>
                </a:cubicBezTo>
                <a:cubicBezTo>
                  <a:pt x="36946" y="2399608"/>
                  <a:pt x="39625" y="2405981"/>
                  <a:pt x="44335" y="2410691"/>
                </a:cubicBezTo>
                <a:cubicBezTo>
                  <a:pt x="49045" y="2415401"/>
                  <a:pt x="55418" y="2418080"/>
                  <a:pt x="60960" y="2421775"/>
                </a:cubicBezTo>
                <a:cubicBezTo>
                  <a:pt x="79434" y="2449484"/>
                  <a:pt x="66501" y="2434704"/>
                  <a:pt x="105295" y="2460567"/>
                </a:cubicBezTo>
                <a:cubicBezTo>
                  <a:pt x="105297" y="2460568"/>
                  <a:pt x="138544" y="2482734"/>
                  <a:pt x="138546" y="2482735"/>
                </a:cubicBezTo>
                <a:cubicBezTo>
                  <a:pt x="145935" y="2484582"/>
                  <a:pt x="153582" y="2485603"/>
                  <a:pt x="160713" y="2488277"/>
                </a:cubicBezTo>
                <a:cubicBezTo>
                  <a:pt x="168448" y="2491178"/>
                  <a:pt x="175043" y="2496748"/>
                  <a:pt x="182880" y="2499360"/>
                </a:cubicBezTo>
                <a:cubicBezTo>
                  <a:pt x="191816" y="2502339"/>
                  <a:pt x="201567" y="2502195"/>
                  <a:pt x="210589" y="2504902"/>
                </a:cubicBezTo>
                <a:cubicBezTo>
                  <a:pt x="220117" y="2507761"/>
                  <a:pt x="229062" y="2512291"/>
                  <a:pt x="238298" y="2515986"/>
                </a:cubicBezTo>
                <a:cubicBezTo>
                  <a:pt x="273767" y="2504163"/>
                  <a:pt x="236081" y="2513030"/>
                  <a:pt x="271549" y="2515986"/>
                </a:cubicBezTo>
                <a:cubicBezTo>
                  <a:pt x="288117" y="2517367"/>
                  <a:pt x="304800" y="2515986"/>
                  <a:pt x="321426" y="2515986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6949440" y="5605272"/>
            <a:ext cx="1463040" cy="619124"/>
            <a:chOff x="6949440" y="5577840"/>
            <a:chExt cx="1463040" cy="619124"/>
          </a:xfrm>
        </p:grpSpPr>
        <p:sp>
          <p:nvSpPr>
            <p:cNvPr id="36" name="TextBox 35"/>
            <p:cNvSpPr txBox="1"/>
            <p:nvPr/>
          </p:nvSpPr>
          <p:spPr>
            <a:xfrm>
              <a:off x="6949440" y="5827632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863840" y="5827632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949440" y="5577840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863840" y="5581411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sp>
        <p:nvSpPr>
          <p:cNvPr id="9" name="Freeform 8"/>
          <p:cNvSpPr/>
          <p:nvPr/>
        </p:nvSpPr>
        <p:spPr bwMode="auto">
          <a:xfrm>
            <a:off x="6345936" y="3813048"/>
            <a:ext cx="1917469" cy="2179885"/>
          </a:xfrm>
          <a:custGeom>
            <a:avLst/>
            <a:gdLst>
              <a:gd name="connsiteX0" fmla="*/ 1457498 w 1917469"/>
              <a:gd name="connsiteY0" fmla="*/ 33251 h 2179885"/>
              <a:gd name="connsiteX1" fmla="*/ 1618211 w 1917469"/>
              <a:gd name="connsiteY1" fmla="*/ 11083 h 2179885"/>
              <a:gd name="connsiteX2" fmla="*/ 1778923 w 1917469"/>
              <a:gd name="connsiteY2" fmla="*/ 0 h 2179885"/>
              <a:gd name="connsiteX3" fmla="*/ 1812174 w 1917469"/>
              <a:gd name="connsiteY3" fmla="*/ 11083 h 2179885"/>
              <a:gd name="connsiteX4" fmla="*/ 1850967 w 1917469"/>
              <a:gd name="connsiteY4" fmla="*/ 27709 h 2179885"/>
              <a:gd name="connsiteX5" fmla="*/ 1878676 w 1917469"/>
              <a:gd name="connsiteY5" fmla="*/ 60960 h 2179885"/>
              <a:gd name="connsiteX6" fmla="*/ 1884218 w 1917469"/>
              <a:gd name="connsiteY6" fmla="*/ 77585 h 2179885"/>
              <a:gd name="connsiteX7" fmla="*/ 1906385 w 1917469"/>
              <a:gd name="connsiteY7" fmla="*/ 110836 h 2179885"/>
              <a:gd name="connsiteX8" fmla="*/ 1917469 w 1917469"/>
              <a:gd name="connsiteY8" fmla="*/ 149629 h 2179885"/>
              <a:gd name="connsiteX9" fmla="*/ 1906385 w 1917469"/>
              <a:gd name="connsiteY9" fmla="*/ 221672 h 2179885"/>
              <a:gd name="connsiteX10" fmla="*/ 1878676 w 1917469"/>
              <a:gd name="connsiteY10" fmla="*/ 249381 h 2179885"/>
              <a:gd name="connsiteX11" fmla="*/ 1812174 w 1917469"/>
              <a:gd name="connsiteY11" fmla="*/ 304800 h 2179885"/>
              <a:gd name="connsiteX12" fmla="*/ 1795549 w 1917469"/>
              <a:gd name="connsiteY12" fmla="*/ 315883 h 2179885"/>
              <a:gd name="connsiteX13" fmla="*/ 1778923 w 1917469"/>
              <a:gd name="connsiteY13" fmla="*/ 321425 h 2179885"/>
              <a:gd name="connsiteX14" fmla="*/ 1723505 w 1917469"/>
              <a:gd name="connsiteY14" fmla="*/ 343592 h 2179885"/>
              <a:gd name="connsiteX15" fmla="*/ 1701338 w 1917469"/>
              <a:gd name="connsiteY15" fmla="*/ 349134 h 2179885"/>
              <a:gd name="connsiteX16" fmla="*/ 1645920 w 1917469"/>
              <a:gd name="connsiteY16" fmla="*/ 360218 h 2179885"/>
              <a:gd name="connsiteX17" fmla="*/ 1596043 w 1917469"/>
              <a:gd name="connsiteY17" fmla="*/ 371301 h 2179885"/>
              <a:gd name="connsiteX18" fmla="*/ 1579418 w 1917469"/>
              <a:gd name="connsiteY18" fmla="*/ 382385 h 2179885"/>
              <a:gd name="connsiteX19" fmla="*/ 1562792 w 1917469"/>
              <a:gd name="connsiteY19" fmla="*/ 387927 h 2179885"/>
              <a:gd name="connsiteX20" fmla="*/ 1485207 w 1917469"/>
              <a:gd name="connsiteY20" fmla="*/ 399011 h 2179885"/>
              <a:gd name="connsiteX21" fmla="*/ 1446414 w 1917469"/>
              <a:gd name="connsiteY21" fmla="*/ 404552 h 2179885"/>
              <a:gd name="connsiteX22" fmla="*/ 1413163 w 1917469"/>
              <a:gd name="connsiteY22" fmla="*/ 410094 h 2179885"/>
              <a:gd name="connsiteX23" fmla="*/ 1368829 w 1917469"/>
              <a:gd name="connsiteY23" fmla="*/ 415636 h 2179885"/>
              <a:gd name="connsiteX24" fmla="*/ 1296785 w 1917469"/>
              <a:gd name="connsiteY24" fmla="*/ 426720 h 2179885"/>
              <a:gd name="connsiteX25" fmla="*/ 980902 w 1917469"/>
              <a:gd name="connsiteY25" fmla="*/ 415636 h 2179885"/>
              <a:gd name="connsiteX26" fmla="*/ 692727 w 1917469"/>
              <a:gd name="connsiteY26" fmla="*/ 421178 h 2179885"/>
              <a:gd name="connsiteX27" fmla="*/ 631767 w 1917469"/>
              <a:gd name="connsiteY27" fmla="*/ 426720 h 2179885"/>
              <a:gd name="connsiteX28" fmla="*/ 570807 w 1917469"/>
              <a:gd name="connsiteY28" fmla="*/ 437803 h 2179885"/>
              <a:gd name="connsiteX29" fmla="*/ 504305 w 1917469"/>
              <a:gd name="connsiteY29" fmla="*/ 448887 h 2179885"/>
              <a:gd name="connsiteX30" fmla="*/ 454429 w 1917469"/>
              <a:gd name="connsiteY30" fmla="*/ 459971 h 2179885"/>
              <a:gd name="connsiteX31" fmla="*/ 393469 w 1917469"/>
              <a:gd name="connsiteY31" fmla="*/ 471054 h 2179885"/>
              <a:gd name="connsiteX32" fmla="*/ 354676 w 1917469"/>
              <a:gd name="connsiteY32" fmla="*/ 482138 h 2179885"/>
              <a:gd name="connsiteX33" fmla="*/ 321425 w 1917469"/>
              <a:gd name="connsiteY33" fmla="*/ 504305 h 2179885"/>
              <a:gd name="connsiteX34" fmla="*/ 249382 w 1917469"/>
              <a:gd name="connsiteY34" fmla="*/ 554181 h 2179885"/>
              <a:gd name="connsiteX35" fmla="*/ 199505 w 1917469"/>
              <a:gd name="connsiteY35" fmla="*/ 604058 h 2179885"/>
              <a:gd name="connsiteX36" fmla="*/ 188422 w 1917469"/>
              <a:gd name="connsiteY36" fmla="*/ 620683 h 2179885"/>
              <a:gd name="connsiteX37" fmla="*/ 149629 w 1917469"/>
              <a:gd name="connsiteY37" fmla="*/ 653934 h 2179885"/>
              <a:gd name="connsiteX38" fmla="*/ 110836 w 1917469"/>
              <a:gd name="connsiteY38" fmla="*/ 709352 h 2179885"/>
              <a:gd name="connsiteX39" fmla="*/ 99752 w 1917469"/>
              <a:gd name="connsiteY39" fmla="*/ 725978 h 2179885"/>
              <a:gd name="connsiteX40" fmla="*/ 94211 w 1917469"/>
              <a:gd name="connsiteY40" fmla="*/ 742603 h 2179885"/>
              <a:gd name="connsiteX41" fmla="*/ 88669 w 1917469"/>
              <a:gd name="connsiteY41" fmla="*/ 764771 h 2179885"/>
              <a:gd name="connsiteX42" fmla="*/ 77585 w 1917469"/>
              <a:gd name="connsiteY42" fmla="*/ 781396 h 2179885"/>
              <a:gd name="connsiteX43" fmla="*/ 66502 w 1917469"/>
              <a:gd name="connsiteY43" fmla="*/ 820189 h 2179885"/>
              <a:gd name="connsiteX44" fmla="*/ 49876 w 1917469"/>
              <a:gd name="connsiteY44" fmla="*/ 864523 h 2179885"/>
              <a:gd name="connsiteX45" fmla="*/ 38792 w 1917469"/>
              <a:gd name="connsiteY45" fmla="*/ 925483 h 2179885"/>
              <a:gd name="connsiteX46" fmla="*/ 27709 w 1917469"/>
              <a:gd name="connsiteY46" fmla="*/ 975360 h 2179885"/>
              <a:gd name="connsiteX47" fmla="*/ 22167 w 1917469"/>
              <a:gd name="connsiteY47" fmla="*/ 1019694 h 2179885"/>
              <a:gd name="connsiteX48" fmla="*/ 22167 w 1917469"/>
              <a:gd name="connsiteY48" fmla="*/ 1080654 h 2179885"/>
              <a:gd name="connsiteX49" fmla="*/ 11083 w 1917469"/>
              <a:gd name="connsiteY49" fmla="*/ 1208116 h 2179885"/>
              <a:gd name="connsiteX50" fmla="*/ 0 w 1917469"/>
              <a:gd name="connsiteY50" fmla="*/ 1429789 h 2179885"/>
              <a:gd name="connsiteX51" fmla="*/ 11083 w 1917469"/>
              <a:gd name="connsiteY51" fmla="*/ 1507374 h 2179885"/>
              <a:gd name="connsiteX52" fmla="*/ 16625 w 1917469"/>
              <a:gd name="connsiteY52" fmla="*/ 1557251 h 2179885"/>
              <a:gd name="connsiteX53" fmla="*/ 22167 w 1917469"/>
              <a:gd name="connsiteY53" fmla="*/ 1612669 h 2179885"/>
              <a:gd name="connsiteX54" fmla="*/ 33251 w 1917469"/>
              <a:gd name="connsiteY54" fmla="*/ 1668087 h 2179885"/>
              <a:gd name="connsiteX55" fmla="*/ 38792 w 1917469"/>
              <a:gd name="connsiteY55" fmla="*/ 1712421 h 2179885"/>
              <a:gd name="connsiteX56" fmla="*/ 44334 w 1917469"/>
              <a:gd name="connsiteY56" fmla="*/ 1762298 h 2179885"/>
              <a:gd name="connsiteX57" fmla="*/ 49876 w 1917469"/>
              <a:gd name="connsiteY57" fmla="*/ 1790007 h 2179885"/>
              <a:gd name="connsiteX58" fmla="*/ 60960 w 1917469"/>
              <a:gd name="connsiteY58" fmla="*/ 1862051 h 2179885"/>
              <a:gd name="connsiteX59" fmla="*/ 66502 w 1917469"/>
              <a:gd name="connsiteY59" fmla="*/ 1878676 h 2179885"/>
              <a:gd name="connsiteX60" fmla="*/ 77585 w 1917469"/>
              <a:gd name="connsiteY60" fmla="*/ 1934094 h 2179885"/>
              <a:gd name="connsiteX61" fmla="*/ 99752 w 1917469"/>
              <a:gd name="connsiteY61" fmla="*/ 2006138 h 2179885"/>
              <a:gd name="connsiteX62" fmla="*/ 105294 w 1917469"/>
              <a:gd name="connsiteY62" fmla="*/ 2033847 h 2179885"/>
              <a:gd name="connsiteX63" fmla="*/ 121920 w 1917469"/>
              <a:gd name="connsiteY63" fmla="*/ 2056014 h 2179885"/>
              <a:gd name="connsiteX64" fmla="*/ 144087 w 1917469"/>
              <a:gd name="connsiteY64" fmla="*/ 2089265 h 2179885"/>
              <a:gd name="connsiteX65" fmla="*/ 210589 w 1917469"/>
              <a:gd name="connsiteY65" fmla="*/ 2122516 h 2179885"/>
              <a:gd name="connsiteX66" fmla="*/ 266007 w 1917469"/>
              <a:gd name="connsiteY66" fmla="*/ 2144683 h 2179885"/>
              <a:gd name="connsiteX67" fmla="*/ 310342 w 1917469"/>
              <a:gd name="connsiteY67" fmla="*/ 2155767 h 2179885"/>
              <a:gd name="connsiteX68" fmla="*/ 365760 w 1917469"/>
              <a:gd name="connsiteY68" fmla="*/ 2166851 h 2179885"/>
              <a:gd name="connsiteX69" fmla="*/ 443345 w 1917469"/>
              <a:gd name="connsiteY69" fmla="*/ 2172392 h 2179885"/>
              <a:gd name="connsiteX70" fmla="*/ 526472 w 1917469"/>
              <a:gd name="connsiteY70" fmla="*/ 2177934 h 2179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917469" h="2179885">
                <a:moveTo>
                  <a:pt x="1457498" y="33251"/>
                </a:moveTo>
                <a:cubicBezTo>
                  <a:pt x="1511069" y="25862"/>
                  <a:pt x="1564420" y="16648"/>
                  <a:pt x="1618211" y="11083"/>
                </a:cubicBezTo>
                <a:cubicBezTo>
                  <a:pt x="1671624" y="5558"/>
                  <a:pt x="1725225" y="0"/>
                  <a:pt x="1778923" y="0"/>
                </a:cubicBezTo>
                <a:cubicBezTo>
                  <a:pt x="1790606" y="0"/>
                  <a:pt x="1801090" y="7389"/>
                  <a:pt x="1812174" y="11083"/>
                </a:cubicBezTo>
                <a:cubicBezTo>
                  <a:pt x="1825742" y="15606"/>
                  <a:pt x="1838982" y="19148"/>
                  <a:pt x="1850967" y="27709"/>
                </a:cubicBezTo>
                <a:cubicBezTo>
                  <a:pt x="1860500" y="34518"/>
                  <a:pt x="1873275" y="50158"/>
                  <a:pt x="1878676" y="60960"/>
                </a:cubicBezTo>
                <a:cubicBezTo>
                  <a:pt x="1881288" y="66185"/>
                  <a:pt x="1881381" y="72479"/>
                  <a:pt x="1884218" y="77585"/>
                </a:cubicBezTo>
                <a:cubicBezTo>
                  <a:pt x="1890687" y="89230"/>
                  <a:pt x="1902172" y="98199"/>
                  <a:pt x="1906385" y="110836"/>
                </a:cubicBezTo>
                <a:cubicBezTo>
                  <a:pt x="1914336" y="134687"/>
                  <a:pt x="1910510" y="121794"/>
                  <a:pt x="1917469" y="149629"/>
                </a:cubicBezTo>
                <a:cubicBezTo>
                  <a:pt x="1915879" y="165530"/>
                  <a:pt x="1916372" y="201698"/>
                  <a:pt x="1906385" y="221672"/>
                </a:cubicBezTo>
                <a:cubicBezTo>
                  <a:pt x="1893822" y="246799"/>
                  <a:pt x="1898630" y="231645"/>
                  <a:pt x="1878676" y="249381"/>
                </a:cubicBezTo>
                <a:cubicBezTo>
                  <a:pt x="1814667" y="306277"/>
                  <a:pt x="1876602" y="261848"/>
                  <a:pt x="1812174" y="304800"/>
                </a:cubicBezTo>
                <a:cubicBezTo>
                  <a:pt x="1806632" y="308494"/>
                  <a:pt x="1801867" y="313777"/>
                  <a:pt x="1795549" y="315883"/>
                </a:cubicBezTo>
                <a:cubicBezTo>
                  <a:pt x="1790007" y="317730"/>
                  <a:pt x="1784292" y="319124"/>
                  <a:pt x="1778923" y="321425"/>
                </a:cubicBezTo>
                <a:cubicBezTo>
                  <a:pt x="1746811" y="335188"/>
                  <a:pt x="1763880" y="333498"/>
                  <a:pt x="1723505" y="343592"/>
                </a:cubicBezTo>
                <a:cubicBezTo>
                  <a:pt x="1716116" y="345439"/>
                  <a:pt x="1708785" y="347538"/>
                  <a:pt x="1701338" y="349134"/>
                </a:cubicBezTo>
                <a:cubicBezTo>
                  <a:pt x="1682918" y="353081"/>
                  <a:pt x="1664196" y="355649"/>
                  <a:pt x="1645920" y="360218"/>
                </a:cubicBezTo>
                <a:cubicBezTo>
                  <a:pt x="1614614" y="368044"/>
                  <a:pt x="1631221" y="364266"/>
                  <a:pt x="1596043" y="371301"/>
                </a:cubicBezTo>
                <a:cubicBezTo>
                  <a:pt x="1590501" y="374996"/>
                  <a:pt x="1585375" y="379406"/>
                  <a:pt x="1579418" y="382385"/>
                </a:cubicBezTo>
                <a:cubicBezTo>
                  <a:pt x="1574193" y="384998"/>
                  <a:pt x="1568545" y="386912"/>
                  <a:pt x="1562792" y="387927"/>
                </a:cubicBezTo>
                <a:cubicBezTo>
                  <a:pt x="1537065" y="392467"/>
                  <a:pt x="1511069" y="395317"/>
                  <a:pt x="1485207" y="399011"/>
                </a:cubicBezTo>
                <a:cubicBezTo>
                  <a:pt x="1472276" y="400858"/>
                  <a:pt x="1459299" y="402405"/>
                  <a:pt x="1446414" y="404552"/>
                </a:cubicBezTo>
                <a:cubicBezTo>
                  <a:pt x="1435330" y="406399"/>
                  <a:pt x="1424287" y="408505"/>
                  <a:pt x="1413163" y="410094"/>
                </a:cubicBezTo>
                <a:cubicBezTo>
                  <a:pt x="1398420" y="412200"/>
                  <a:pt x="1383591" y="413668"/>
                  <a:pt x="1368829" y="415636"/>
                </a:cubicBezTo>
                <a:cubicBezTo>
                  <a:pt x="1333172" y="420390"/>
                  <a:pt x="1330654" y="421075"/>
                  <a:pt x="1296785" y="426720"/>
                </a:cubicBezTo>
                <a:cubicBezTo>
                  <a:pt x="1169516" y="418235"/>
                  <a:pt x="1148378" y="415636"/>
                  <a:pt x="980902" y="415636"/>
                </a:cubicBezTo>
                <a:cubicBezTo>
                  <a:pt x="884826" y="415636"/>
                  <a:pt x="788785" y="419331"/>
                  <a:pt x="692727" y="421178"/>
                </a:cubicBezTo>
                <a:cubicBezTo>
                  <a:pt x="672407" y="423025"/>
                  <a:pt x="652031" y="424336"/>
                  <a:pt x="631767" y="426720"/>
                </a:cubicBezTo>
                <a:cubicBezTo>
                  <a:pt x="606179" y="429730"/>
                  <a:pt x="595322" y="433477"/>
                  <a:pt x="570807" y="437803"/>
                </a:cubicBezTo>
                <a:cubicBezTo>
                  <a:pt x="548676" y="441709"/>
                  <a:pt x="526342" y="444480"/>
                  <a:pt x="504305" y="448887"/>
                </a:cubicBezTo>
                <a:cubicBezTo>
                  <a:pt x="420655" y="465618"/>
                  <a:pt x="524929" y="444305"/>
                  <a:pt x="454429" y="459971"/>
                </a:cubicBezTo>
                <a:cubicBezTo>
                  <a:pt x="400952" y="471854"/>
                  <a:pt x="453606" y="459026"/>
                  <a:pt x="393469" y="471054"/>
                </a:cubicBezTo>
                <a:cubicBezTo>
                  <a:pt x="388985" y="471951"/>
                  <a:pt x="360618" y="478837"/>
                  <a:pt x="354676" y="482138"/>
                </a:cubicBezTo>
                <a:cubicBezTo>
                  <a:pt x="343031" y="488607"/>
                  <a:pt x="333339" y="498348"/>
                  <a:pt x="321425" y="504305"/>
                </a:cubicBezTo>
                <a:cubicBezTo>
                  <a:pt x="290252" y="519892"/>
                  <a:pt x="280712" y="522851"/>
                  <a:pt x="249382" y="554181"/>
                </a:cubicBezTo>
                <a:cubicBezTo>
                  <a:pt x="232756" y="570807"/>
                  <a:pt x="212547" y="584494"/>
                  <a:pt x="199505" y="604058"/>
                </a:cubicBezTo>
                <a:cubicBezTo>
                  <a:pt x="195811" y="609600"/>
                  <a:pt x="192686" y="615566"/>
                  <a:pt x="188422" y="620683"/>
                </a:cubicBezTo>
                <a:cubicBezTo>
                  <a:pt x="158262" y="656875"/>
                  <a:pt x="186319" y="617245"/>
                  <a:pt x="149629" y="653934"/>
                </a:cubicBezTo>
                <a:cubicBezTo>
                  <a:pt x="141419" y="662143"/>
                  <a:pt x="114461" y="703915"/>
                  <a:pt x="110836" y="709352"/>
                </a:cubicBezTo>
                <a:lnTo>
                  <a:pt x="99752" y="725978"/>
                </a:lnTo>
                <a:cubicBezTo>
                  <a:pt x="97905" y="731520"/>
                  <a:pt x="95816" y="736986"/>
                  <a:pt x="94211" y="742603"/>
                </a:cubicBezTo>
                <a:cubicBezTo>
                  <a:pt x="92119" y="749927"/>
                  <a:pt x="91669" y="757770"/>
                  <a:pt x="88669" y="764771"/>
                </a:cubicBezTo>
                <a:cubicBezTo>
                  <a:pt x="86045" y="770893"/>
                  <a:pt x="80564" y="775439"/>
                  <a:pt x="77585" y="781396"/>
                </a:cubicBezTo>
                <a:cubicBezTo>
                  <a:pt x="73153" y="790259"/>
                  <a:pt x="68871" y="811896"/>
                  <a:pt x="66502" y="820189"/>
                </a:cubicBezTo>
                <a:cubicBezTo>
                  <a:pt x="58726" y="847408"/>
                  <a:pt x="61577" y="829420"/>
                  <a:pt x="49876" y="864523"/>
                </a:cubicBezTo>
                <a:cubicBezTo>
                  <a:pt x="42335" y="887145"/>
                  <a:pt x="43406" y="900103"/>
                  <a:pt x="38792" y="925483"/>
                </a:cubicBezTo>
                <a:cubicBezTo>
                  <a:pt x="27764" y="986140"/>
                  <a:pt x="38706" y="903884"/>
                  <a:pt x="27709" y="975360"/>
                </a:cubicBezTo>
                <a:cubicBezTo>
                  <a:pt x="25444" y="990080"/>
                  <a:pt x="24014" y="1004916"/>
                  <a:pt x="22167" y="1019694"/>
                </a:cubicBezTo>
                <a:cubicBezTo>
                  <a:pt x="31704" y="1057841"/>
                  <a:pt x="27368" y="1028648"/>
                  <a:pt x="22167" y="1080654"/>
                </a:cubicBezTo>
                <a:cubicBezTo>
                  <a:pt x="17923" y="1123090"/>
                  <a:pt x="13743" y="1165551"/>
                  <a:pt x="11083" y="1208116"/>
                </a:cubicBezTo>
                <a:cubicBezTo>
                  <a:pt x="2774" y="1341072"/>
                  <a:pt x="6775" y="1267197"/>
                  <a:pt x="0" y="1429789"/>
                </a:cubicBezTo>
                <a:cubicBezTo>
                  <a:pt x="10280" y="1470908"/>
                  <a:pt x="4211" y="1442083"/>
                  <a:pt x="11083" y="1507374"/>
                </a:cubicBezTo>
                <a:cubicBezTo>
                  <a:pt x="12834" y="1524010"/>
                  <a:pt x="14874" y="1540615"/>
                  <a:pt x="16625" y="1557251"/>
                </a:cubicBezTo>
                <a:cubicBezTo>
                  <a:pt x="18569" y="1575714"/>
                  <a:pt x="19413" y="1594310"/>
                  <a:pt x="22167" y="1612669"/>
                </a:cubicBezTo>
                <a:cubicBezTo>
                  <a:pt x="24962" y="1631299"/>
                  <a:pt x="30915" y="1649394"/>
                  <a:pt x="33251" y="1668087"/>
                </a:cubicBezTo>
                <a:cubicBezTo>
                  <a:pt x="35098" y="1682865"/>
                  <a:pt x="37052" y="1697630"/>
                  <a:pt x="38792" y="1712421"/>
                </a:cubicBezTo>
                <a:cubicBezTo>
                  <a:pt x="40746" y="1729034"/>
                  <a:pt x="41968" y="1745738"/>
                  <a:pt x="44334" y="1762298"/>
                </a:cubicBezTo>
                <a:cubicBezTo>
                  <a:pt x="45666" y="1771623"/>
                  <a:pt x="48327" y="1780716"/>
                  <a:pt x="49876" y="1790007"/>
                </a:cubicBezTo>
                <a:cubicBezTo>
                  <a:pt x="52822" y="1807684"/>
                  <a:pt x="56870" y="1843649"/>
                  <a:pt x="60960" y="1862051"/>
                </a:cubicBezTo>
                <a:cubicBezTo>
                  <a:pt x="62227" y="1867753"/>
                  <a:pt x="65189" y="1872984"/>
                  <a:pt x="66502" y="1878676"/>
                </a:cubicBezTo>
                <a:cubicBezTo>
                  <a:pt x="70738" y="1897032"/>
                  <a:pt x="71628" y="1916222"/>
                  <a:pt x="77585" y="1934094"/>
                </a:cubicBezTo>
                <a:cubicBezTo>
                  <a:pt x="89116" y="1968687"/>
                  <a:pt x="93222" y="1976752"/>
                  <a:pt x="99752" y="2006138"/>
                </a:cubicBezTo>
                <a:cubicBezTo>
                  <a:pt x="101795" y="2015333"/>
                  <a:pt x="101468" y="2025240"/>
                  <a:pt x="105294" y="2033847"/>
                </a:cubicBezTo>
                <a:cubicBezTo>
                  <a:pt x="109045" y="2042287"/>
                  <a:pt x="116623" y="2048447"/>
                  <a:pt x="121920" y="2056014"/>
                </a:cubicBezTo>
                <a:cubicBezTo>
                  <a:pt x="129559" y="2066927"/>
                  <a:pt x="133003" y="2081876"/>
                  <a:pt x="144087" y="2089265"/>
                </a:cubicBezTo>
                <a:cubicBezTo>
                  <a:pt x="200141" y="2126634"/>
                  <a:pt x="153227" y="2099570"/>
                  <a:pt x="210589" y="2122516"/>
                </a:cubicBezTo>
                <a:cubicBezTo>
                  <a:pt x="259643" y="2142138"/>
                  <a:pt x="201673" y="2126302"/>
                  <a:pt x="266007" y="2144683"/>
                </a:cubicBezTo>
                <a:cubicBezTo>
                  <a:pt x="280654" y="2148868"/>
                  <a:pt x="295564" y="2152072"/>
                  <a:pt x="310342" y="2155767"/>
                </a:cubicBezTo>
                <a:cubicBezTo>
                  <a:pt x="331130" y="2160964"/>
                  <a:pt x="343113" y="2164586"/>
                  <a:pt x="365760" y="2166851"/>
                </a:cubicBezTo>
                <a:cubicBezTo>
                  <a:pt x="391559" y="2169431"/>
                  <a:pt x="417483" y="2170545"/>
                  <a:pt x="443345" y="2172392"/>
                </a:cubicBezTo>
                <a:cubicBezTo>
                  <a:pt x="481000" y="2184944"/>
                  <a:pt x="454129" y="2177934"/>
                  <a:pt x="526472" y="2177934"/>
                </a:cubicBez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6656832" y="5321808"/>
            <a:ext cx="2006138" cy="731520"/>
          </a:xfrm>
          <a:custGeom>
            <a:avLst/>
            <a:gdLst>
              <a:gd name="connsiteX0" fmla="*/ 1479666 w 2006138"/>
              <a:gd name="connsiteY0" fmla="*/ 659476 h 681957"/>
              <a:gd name="connsiteX1" fmla="*/ 1640378 w 2006138"/>
              <a:gd name="connsiteY1" fmla="*/ 681644 h 681957"/>
              <a:gd name="connsiteX2" fmla="*/ 1828800 w 2006138"/>
              <a:gd name="connsiteY2" fmla="*/ 670560 h 681957"/>
              <a:gd name="connsiteX3" fmla="*/ 1845426 w 2006138"/>
              <a:gd name="connsiteY3" fmla="*/ 665018 h 681957"/>
              <a:gd name="connsiteX4" fmla="*/ 1878677 w 2006138"/>
              <a:gd name="connsiteY4" fmla="*/ 659476 h 681957"/>
              <a:gd name="connsiteX5" fmla="*/ 1917469 w 2006138"/>
              <a:gd name="connsiteY5" fmla="*/ 648393 h 681957"/>
              <a:gd name="connsiteX6" fmla="*/ 1934095 w 2006138"/>
              <a:gd name="connsiteY6" fmla="*/ 631767 h 681957"/>
              <a:gd name="connsiteX7" fmla="*/ 1967346 w 2006138"/>
              <a:gd name="connsiteY7" fmla="*/ 604058 h 681957"/>
              <a:gd name="connsiteX8" fmla="*/ 1989513 w 2006138"/>
              <a:gd name="connsiteY8" fmla="*/ 570807 h 681957"/>
              <a:gd name="connsiteX9" fmla="*/ 2006138 w 2006138"/>
              <a:gd name="connsiteY9" fmla="*/ 515389 h 681957"/>
              <a:gd name="connsiteX10" fmla="*/ 1989513 w 2006138"/>
              <a:gd name="connsiteY10" fmla="*/ 421178 h 681957"/>
              <a:gd name="connsiteX11" fmla="*/ 1983971 w 2006138"/>
              <a:gd name="connsiteY11" fmla="*/ 404553 h 681957"/>
              <a:gd name="connsiteX12" fmla="*/ 1978429 w 2006138"/>
              <a:gd name="connsiteY12" fmla="*/ 387927 h 681957"/>
              <a:gd name="connsiteX13" fmla="*/ 1967346 w 2006138"/>
              <a:gd name="connsiteY13" fmla="*/ 371302 h 681957"/>
              <a:gd name="connsiteX14" fmla="*/ 1928553 w 2006138"/>
              <a:gd name="connsiteY14" fmla="*/ 338051 h 681957"/>
              <a:gd name="connsiteX15" fmla="*/ 1895302 w 2006138"/>
              <a:gd name="connsiteY15" fmla="*/ 315884 h 681957"/>
              <a:gd name="connsiteX16" fmla="*/ 1878677 w 2006138"/>
              <a:gd name="connsiteY16" fmla="*/ 310342 h 681957"/>
              <a:gd name="connsiteX17" fmla="*/ 1862051 w 2006138"/>
              <a:gd name="connsiteY17" fmla="*/ 299258 h 681957"/>
              <a:gd name="connsiteX18" fmla="*/ 1806633 w 2006138"/>
              <a:gd name="connsiteY18" fmla="*/ 282633 h 681957"/>
              <a:gd name="connsiteX19" fmla="*/ 1767840 w 2006138"/>
              <a:gd name="connsiteY19" fmla="*/ 271549 h 681957"/>
              <a:gd name="connsiteX20" fmla="*/ 1751215 w 2006138"/>
              <a:gd name="connsiteY20" fmla="*/ 260465 h 681957"/>
              <a:gd name="connsiteX21" fmla="*/ 1729047 w 2006138"/>
              <a:gd name="connsiteY21" fmla="*/ 254924 h 681957"/>
              <a:gd name="connsiteX22" fmla="*/ 1651462 w 2006138"/>
              <a:gd name="connsiteY22" fmla="*/ 243840 h 681957"/>
              <a:gd name="connsiteX23" fmla="*/ 1573877 w 2006138"/>
              <a:gd name="connsiteY23" fmla="*/ 249382 h 681957"/>
              <a:gd name="connsiteX24" fmla="*/ 1540626 w 2006138"/>
              <a:gd name="connsiteY24" fmla="*/ 243840 h 681957"/>
              <a:gd name="connsiteX25" fmla="*/ 1485207 w 2006138"/>
              <a:gd name="connsiteY25" fmla="*/ 249382 h 681957"/>
              <a:gd name="connsiteX26" fmla="*/ 1341120 w 2006138"/>
              <a:gd name="connsiteY26" fmla="*/ 254924 h 681957"/>
              <a:gd name="connsiteX27" fmla="*/ 1169324 w 2006138"/>
              <a:gd name="connsiteY27" fmla="*/ 266007 h 681957"/>
              <a:gd name="connsiteX28" fmla="*/ 1064029 w 2006138"/>
              <a:gd name="connsiteY28" fmla="*/ 271549 h 681957"/>
              <a:gd name="connsiteX29" fmla="*/ 997527 w 2006138"/>
              <a:gd name="connsiteY29" fmla="*/ 277091 h 681957"/>
              <a:gd name="connsiteX30" fmla="*/ 814647 w 2006138"/>
              <a:gd name="connsiteY30" fmla="*/ 282633 h 681957"/>
              <a:gd name="connsiteX31" fmla="*/ 703811 w 2006138"/>
              <a:gd name="connsiteY31" fmla="*/ 288174 h 681957"/>
              <a:gd name="connsiteX32" fmla="*/ 532015 w 2006138"/>
              <a:gd name="connsiteY32" fmla="*/ 299258 h 681957"/>
              <a:gd name="connsiteX33" fmla="*/ 326967 w 2006138"/>
              <a:gd name="connsiteY33" fmla="*/ 304800 h 681957"/>
              <a:gd name="connsiteX34" fmla="*/ 155171 w 2006138"/>
              <a:gd name="connsiteY34" fmla="*/ 288174 h 681957"/>
              <a:gd name="connsiteX35" fmla="*/ 116378 w 2006138"/>
              <a:gd name="connsiteY35" fmla="*/ 277091 h 681957"/>
              <a:gd name="connsiteX36" fmla="*/ 72044 w 2006138"/>
              <a:gd name="connsiteY36" fmla="*/ 260465 h 681957"/>
              <a:gd name="connsiteX37" fmla="*/ 27709 w 2006138"/>
              <a:gd name="connsiteY37" fmla="*/ 210589 h 681957"/>
              <a:gd name="connsiteX38" fmla="*/ 22167 w 2006138"/>
              <a:gd name="connsiteY38" fmla="*/ 193964 h 681957"/>
              <a:gd name="connsiteX39" fmla="*/ 11084 w 2006138"/>
              <a:gd name="connsiteY39" fmla="*/ 149629 h 681957"/>
              <a:gd name="connsiteX40" fmla="*/ 0 w 2006138"/>
              <a:gd name="connsiteY40" fmla="*/ 116378 h 681957"/>
              <a:gd name="connsiteX41" fmla="*/ 16626 w 2006138"/>
              <a:gd name="connsiteY41" fmla="*/ 60960 h 681957"/>
              <a:gd name="connsiteX42" fmla="*/ 66502 w 2006138"/>
              <a:gd name="connsiteY42" fmla="*/ 38793 h 681957"/>
              <a:gd name="connsiteX43" fmla="*/ 83127 w 2006138"/>
              <a:gd name="connsiteY43" fmla="*/ 33251 h 681957"/>
              <a:gd name="connsiteX44" fmla="*/ 144087 w 2006138"/>
              <a:gd name="connsiteY44" fmla="*/ 5542 h 681957"/>
              <a:gd name="connsiteX45" fmla="*/ 232757 w 2006138"/>
              <a:gd name="connsiteY45" fmla="*/ 5542 h 681957"/>
              <a:gd name="connsiteX46" fmla="*/ 238298 w 2006138"/>
              <a:gd name="connsiteY46" fmla="*/ 0 h 681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006138" h="681957">
                <a:moveTo>
                  <a:pt x="1479666" y="659476"/>
                </a:moveTo>
                <a:cubicBezTo>
                  <a:pt x="1533237" y="666865"/>
                  <a:pt x="1586327" y="679928"/>
                  <a:pt x="1640378" y="681644"/>
                </a:cubicBezTo>
                <a:cubicBezTo>
                  <a:pt x="1703262" y="683640"/>
                  <a:pt x="1766090" y="675645"/>
                  <a:pt x="1828800" y="670560"/>
                </a:cubicBezTo>
                <a:cubicBezTo>
                  <a:pt x="1834623" y="670088"/>
                  <a:pt x="1839723" y="666285"/>
                  <a:pt x="1845426" y="665018"/>
                </a:cubicBezTo>
                <a:cubicBezTo>
                  <a:pt x="1856395" y="662580"/>
                  <a:pt x="1867659" y="661680"/>
                  <a:pt x="1878677" y="659476"/>
                </a:cubicBezTo>
                <a:cubicBezTo>
                  <a:pt x="1896069" y="655998"/>
                  <a:pt x="1901627" y="653673"/>
                  <a:pt x="1917469" y="648393"/>
                </a:cubicBezTo>
                <a:cubicBezTo>
                  <a:pt x="1923011" y="642851"/>
                  <a:pt x="1928074" y="636784"/>
                  <a:pt x="1934095" y="631767"/>
                </a:cubicBezTo>
                <a:cubicBezTo>
                  <a:pt x="1980389" y="593189"/>
                  <a:pt x="1918771" y="652633"/>
                  <a:pt x="1967346" y="604058"/>
                </a:cubicBezTo>
                <a:cubicBezTo>
                  <a:pt x="1985675" y="549066"/>
                  <a:pt x="1954924" y="633066"/>
                  <a:pt x="1989513" y="570807"/>
                </a:cubicBezTo>
                <a:cubicBezTo>
                  <a:pt x="1995648" y="559764"/>
                  <a:pt x="2002560" y="529703"/>
                  <a:pt x="2006138" y="515389"/>
                </a:cubicBezTo>
                <a:cubicBezTo>
                  <a:pt x="1999540" y="442795"/>
                  <a:pt x="2007049" y="473785"/>
                  <a:pt x="1989513" y="421178"/>
                </a:cubicBezTo>
                <a:lnTo>
                  <a:pt x="1983971" y="404553"/>
                </a:lnTo>
                <a:cubicBezTo>
                  <a:pt x="1982124" y="399011"/>
                  <a:pt x="1981669" y="392788"/>
                  <a:pt x="1978429" y="387927"/>
                </a:cubicBezTo>
                <a:cubicBezTo>
                  <a:pt x="1974735" y="382385"/>
                  <a:pt x="1971610" y="376419"/>
                  <a:pt x="1967346" y="371302"/>
                </a:cubicBezTo>
                <a:cubicBezTo>
                  <a:pt x="1955865" y="357524"/>
                  <a:pt x="1943231" y="348325"/>
                  <a:pt x="1928553" y="338051"/>
                </a:cubicBezTo>
                <a:cubicBezTo>
                  <a:pt x="1917640" y="330412"/>
                  <a:pt x="1907939" y="320097"/>
                  <a:pt x="1895302" y="315884"/>
                </a:cubicBezTo>
                <a:cubicBezTo>
                  <a:pt x="1889760" y="314037"/>
                  <a:pt x="1883902" y="312954"/>
                  <a:pt x="1878677" y="310342"/>
                </a:cubicBezTo>
                <a:cubicBezTo>
                  <a:pt x="1872720" y="307363"/>
                  <a:pt x="1868138" y="301963"/>
                  <a:pt x="1862051" y="299258"/>
                </a:cubicBezTo>
                <a:cubicBezTo>
                  <a:pt x="1838337" y="288718"/>
                  <a:pt x="1829207" y="289082"/>
                  <a:pt x="1806633" y="282633"/>
                </a:cubicBezTo>
                <a:cubicBezTo>
                  <a:pt x="1750941" y="266722"/>
                  <a:pt x="1837188" y="288887"/>
                  <a:pt x="1767840" y="271549"/>
                </a:cubicBezTo>
                <a:cubicBezTo>
                  <a:pt x="1762298" y="267854"/>
                  <a:pt x="1757337" y="263089"/>
                  <a:pt x="1751215" y="260465"/>
                </a:cubicBezTo>
                <a:cubicBezTo>
                  <a:pt x="1744214" y="257465"/>
                  <a:pt x="1736482" y="256576"/>
                  <a:pt x="1729047" y="254924"/>
                </a:cubicBezTo>
                <a:cubicBezTo>
                  <a:pt x="1693750" y="247081"/>
                  <a:pt x="1695045" y="248683"/>
                  <a:pt x="1651462" y="243840"/>
                </a:cubicBezTo>
                <a:cubicBezTo>
                  <a:pt x="1625600" y="245687"/>
                  <a:pt x="1599805" y="249382"/>
                  <a:pt x="1573877" y="249382"/>
                </a:cubicBezTo>
                <a:cubicBezTo>
                  <a:pt x="1562640" y="249382"/>
                  <a:pt x="1551863" y="243840"/>
                  <a:pt x="1540626" y="243840"/>
                </a:cubicBezTo>
                <a:cubicBezTo>
                  <a:pt x="1522061" y="243840"/>
                  <a:pt x="1503744" y="248352"/>
                  <a:pt x="1485207" y="249382"/>
                </a:cubicBezTo>
                <a:cubicBezTo>
                  <a:pt x="1437216" y="252048"/>
                  <a:pt x="1389149" y="253077"/>
                  <a:pt x="1341120" y="254924"/>
                </a:cubicBezTo>
                <a:cubicBezTo>
                  <a:pt x="1256237" y="267048"/>
                  <a:pt x="1322724" y="258872"/>
                  <a:pt x="1169324" y="266007"/>
                </a:cubicBezTo>
                <a:lnTo>
                  <a:pt x="1064029" y="271549"/>
                </a:lnTo>
                <a:cubicBezTo>
                  <a:pt x="1041831" y="272981"/>
                  <a:pt x="1019749" y="276103"/>
                  <a:pt x="997527" y="277091"/>
                </a:cubicBezTo>
                <a:cubicBezTo>
                  <a:pt x="936599" y="279799"/>
                  <a:pt x="875592" y="280333"/>
                  <a:pt x="814647" y="282633"/>
                </a:cubicBezTo>
                <a:cubicBezTo>
                  <a:pt x="777682" y="284028"/>
                  <a:pt x="740739" y="286002"/>
                  <a:pt x="703811" y="288174"/>
                </a:cubicBezTo>
                <a:cubicBezTo>
                  <a:pt x="630767" y="292470"/>
                  <a:pt x="608528" y="296424"/>
                  <a:pt x="532015" y="299258"/>
                </a:cubicBezTo>
                <a:cubicBezTo>
                  <a:pt x="463688" y="301789"/>
                  <a:pt x="395316" y="302953"/>
                  <a:pt x="326967" y="304800"/>
                </a:cubicBezTo>
                <a:cubicBezTo>
                  <a:pt x="292529" y="301930"/>
                  <a:pt x="205243" y="297277"/>
                  <a:pt x="155171" y="288174"/>
                </a:cubicBezTo>
                <a:cubicBezTo>
                  <a:pt x="131345" y="283842"/>
                  <a:pt x="137155" y="283027"/>
                  <a:pt x="116378" y="277091"/>
                </a:cubicBezTo>
                <a:cubicBezTo>
                  <a:pt x="99685" y="272322"/>
                  <a:pt x="86393" y="271944"/>
                  <a:pt x="72044" y="260465"/>
                </a:cubicBezTo>
                <a:cubicBezTo>
                  <a:pt x="59807" y="250675"/>
                  <a:pt x="36558" y="228286"/>
                  <a:pt x="27709" y="210589"/>
                </a:cubicBezTo>
                <a:cubicBezTo>
                  <a:pt x="25096" y="205364"/>
                  <a:pt x="23704" y="199600"/>
                  <a:pt x="22167" y="193964"/>
                </a:cubicBezTo>
                <a:cubicBezTo>
                  <a:pt x="18159" y="179268"/>
                  <a:pt x="15901" y="164080"/>
                  <a:pt x="11084" y="149629"/>
                </a:cubicBezTo>
                <a:lnTo>
                  <a:pt x="0" y="116378"/>
                </a:lnTo>
                <a:cubicBezTo>
                  <a:pt x="3489" y="91958"/>
                  <a:pt x="-177" y="77763"/>
                  <a:pt x="16626" y="60960"/>
                </a:cubicBezTo>
                <a:cubicBezTo>
                  <a:pt x="29801" y="47785"/>
                  <a:pt x="50035" y="44282"/>
                  <a:pt x="66502" y="38793"/>
                </a:cubicBezTo>
                <a:cubicBezTo>
                  <a:pt x="72044" y="36946"/>
                  <a:pt x="78267" y="36491"/>
                  <a:pt x="83127" y="33251"/>
                </a:cubicBezTo>
                <a:cubicBezTo>
                  <a:pt x="124215" y="5859"/>
                  <a:pt x="103316" y="13697"/>
                  <a:pt x="144087" y="5542"/>
                </a:cubicBezTo>
                <a:cubicBezTo>
                  <a:pt x="183405" y="15372"/>
                  <a:pt x="171602" y="14951"/>
                  <a:pt x="232757" y="5542"/>
                </a:cubicBezTo>
                <a:cubicBezTo>
                  <a:pt x="235339" y="5145"/>
                  <a:pt x="236451" y="1847"/>
                  <a:pt x="238298" y="0"/>
                </a:cubicBezTo>
              </a:path>
            </a:pathLst>
          </a:custGeom>
          <a:noFill/>
          <a:ln w="254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6644640" y="1817716"/>
            <a:ext cx="2305396" cy="4610793"/>
          </a:xfrm>
          <a:custGeom>
            <a:avLst/>
            <a:gdLst>
              <a:gd name="connsiteX0" fmla="*/ 1136073 w 2305396"/>
              <a:gd name="connsiteY0" fmla="*/ 27709 h 4610793"/>
              <a:gd name="connsiteX1" fmla="*/ 1457498 w 2305396"/>
              <a:gd name="connsiteY1" fmla="*/ 0 h 4610793"/>
              <a:gd name="connsiteX2" fmla="*/ 1740131 w 2305396"/>
              <a:gd name="connsiteY2" fmla="*/ 5542 h 4610793"/>
              <a:gd name="connsiteX3" fmla="*/ 1767840 w 2305396"/>
              <a:gd name="connsiteY3" fmla="*/ 11084 h 4610793"/>
              <a:gd name="connsiteX4" fmla="*/ 2000596 w 2305396"/>
              <a:gd name="connsiteY4" fmla="*/ 22168 h 4610793"/>
              <a:gd name="connsiteX5" fmla="*/ 2017222 w 2305396"/>
              <a:gd name="connsiteY5" fmla="*/ 33251 h 4610793"/>
              <a:gd name="connsiteX6" fmla="*/ 2033847 w 2305396"/>
              <a:gd name="connsiteY6" fmla="*/ 38793 h 4610793"/>
              <a:gd name="connsiteX7" fmla="*/ 2056015 w 2305396"/>
              <a:gd name="connsiteY7" fmla="*/ 55419 h 4610793"/>
              <a:gd name="connsiteX8" fmla="*/ 2072640 w 2305396"/>
              <a:gd name="connsiteY8" fmla="*/ 66502 h 4610793"/>
              <a:gd name="connsiteX9" fmla="*/ 2089265 w 2305396"/>
              <a:gd name="connsiteY9" fmla="*/ 83128 h 4610793"/>
              <a:gd name="connsiteX10" fmla="*/ 2111433 w 2305396"/>
              <a:gd name="connsiteY10" fmla="*/ 94211 h 4610793"/>
              <a:gd name="connsiteX11" fmla="*/ 2144684 w 2305396"/>
              <a:gd name="connsiteY11" fmla="*/ 121920 h 4610793"/>
              <a:gd name="connsiteX12" fmla="*/ 2172393 w 2305396"/>
              <a:gd name="connsiteY12" fmla="*/ 155171 h 4610793"/>
              <a:gd name="connsiteX13" fmla="*/ 2189018 w 2305396"/>
              <a:gd name="connsiteY13" fmla="*/ 171797 h 4610793"/>
              <a:gd name="connsiteX14" fmla="*/ 2194560 w 2305396"/>
              <a:gd name="connsiteY14" fmla="*/ 193964 h 4610793"/>
              <a:gd name="connsiteX15" fmla="*/ 2222269 w 2305396"/>
              <a:gd name="connsiteY15" fmla="*/ 243840 h 4610793"/>
              <a:gd name="connsiteX16" fmla="*/ 2227811 w 2305396"/>
              <a:gd name="connsiteY16" fmla="*/ 260466 h 4610793"/>
              <a:gd name="connsiteX17" fmla="*/ 2249978 w 2305396"/>
              <a:gd name="connsiteY17" fmla="*/ 304800 h 4610793"/>
              <a:gd name="connsiteX18" fmla="*/ 2272145 w 2305396"/>
              <a:gd name="connsiteY18" fmla="*/ 404553 h 4610793"/>
              <a:gd name="connsiteX19" fmla="*/ 2277687 w 2305396"/>
              <a:gd name="connsiteY19" fmla="*/ 432262 h 4610793"/>
              <a:gd name="connsiteX20" fmla="*/ 2283229 w 2305396"/>
              <a:gd name="connsiteY20" fmla="*/ 476597 h 4610793"/>
              <a:gd name="connsiteX21" fmla="*/ 2299855 w 2305396"/>
              <a:gd name="connsiteY21" fmla="*/ 687186 h 4610793"/>
              <a:gd name="connsiteX22" fmla="*/ 2305396 w 2305396"/>
              <a:gd name="connsiteY22" fmla="*/ 931026 h 4610793"/>
              <a:gd name="connsiteX23" fmla="*/ 2294313 w 2305396"/>
              <a:gd name="connsiteY23" fmla="*/ 1463040 h 4610793"/>
              <a:gd name="connsiteX24" fmla="*/ 2283229 w 2305396"/>
              <a:gd name="connsiteY24" fmla="*/ 1584960 h 4610793"/>
              <a:gd name="connsiteX25" fmla="*/ 2272145 w 2305396"/>
              <a:gd name="connsiteY25" fmla="*/ 1745673 h 4610793"/>
              <a:gd name="connsiteX26" fmla="*/ 2266604 w 2305396"/>
              <a:gd name="connsiteY26" fmla="*/ 1873135 h 4610793"/>
              <a:gd name="connsiteX27" fmla="*/ 2261062 w 2305396"/>
              <a:gd name="connsiteY27" fmla="*/ 1900844 h 4610793"/>
              <a:gd name="connsiteX28" fmla="*/ 2255520 w 2305396"/>
              <a:gd name="connsiteY28" fmla="*/ 1939637 h 4610793"/>
              <a:gd name="connsiteX29" fmla="*/ 2244436 w 2305396"/>
              <a:gd name="connsiteY29" fmla="*/ 2100349 h 4610793"/>
              <a:gd name="connsiteX30" fmla="*/ 2238895 w 2305396"/>
              <a:gd name="connsiteY30" fmla="*/ 2139142 h 4610793"/>
              <a:gd name="connsiteX31" fmla="*/ 2233353 w 2305396"/>
              <a:gd name="connsiteY31" fmla="*/ 2399608 h 4610793"/>
              <a:gd name="connsiteX32" fmla="*/ 2238895 w 2305396"/>
              <a:gd name="connsiteY32" fmla="*/ 2421775 h 4610793"/>
              <a:gd name="connsiteX33" fmla="*/ 2233353 w 2305396"/>
              <a:gd name="connsiteY33" fmla="*/ 2499360 h 4610793"/>
              <a:gd name="connsiteX34" fmla="*/ 2244436 w 2305396"/>
              <a:gd name="connsiteY34" fmla="*/ 2549237 h 4610793"/>
              <a:gd name="connsiteX35" fmla="*/ 2233353 w 2305396"/>
              <a:gd name="connsiteY35" fmla="*/ 2815244 h 4610793"/>
              <a:gd name="connsiteX36" fmla="*/ 2238895 w 2305396"/>
              <a:gd name="connsiteY36" fmla="*/ 2887288 h 4610793"/>
              <a:gd name="connsiteX37" fmla="*/ 2238895 w 2305396"/>
              <a:gd name="connsiteY37" fmla="*/ 3097877 h 4610793"/>
              <a:gd name="connsiteX38" fmla="*/ 2233353 w 2305396"/>
              <a:gd name="connsiteY38" fmla="*/ 3142211 h 4610793"/>
              <a:gd name="connsiteX39" fmla="*/ 2227811 w 2305396"/>
              <a:gd name="connsiteY39" fmla="*/ 3175462 h 4610793"/>
              <a:gd name="connsiteX40" fmla="*/ 2233353 w 2305396"/>
              <a:gd name="connsiteY40" fmla="*/ 3230880 h 4610793"/>
              <a:gd name="connsiteX41" fmla="*/ 2222269 w 2305396"/>
              <a:gd name="connsiteY41" fmla="*/ 3391593 h 4610793"/>
              <a:gd name="connsiteX42" fmla="*/ 2216727 w 2305396"/>
              <a:gd name="connsiteY42" fmla="*/ 3469179 h 4610793"/>
              <a:gd name="connsiteX43" fmla="*/ 2222269 w 2305396"/>
              <a:gd name="connsiteY43" fmla="*/ 3762895 h 4610793"/>
              <a:gd name="connsiteX44" fmla="*/ 2216727 w 2305396"/>
              <a:gd name="connsiteY44" fmla="*/ 3934691 h 4610793"/>
              <a:gd name="connsiteX45" fmla="*/ 2205644 w 2305396"/>
              <a:gd name="connsiteY45" fmla="*/ 4084320 h 4610793"/>
              <a:gd name="connsiteX46" fmla="*/ 2200102 w 2305396"/>
              <a:gd name="connsiteY46" fmla="*/ 4128655 h 4610793"/>
              <a:gd name="connsiteX47" fmla="*/ 2194560 w 2305396"/>
              <a:gd name="connsiteY47" fmla="*/ 4145280 h 4610793"/>
              <a:gd name="connsiteX48" fmla="*/ 2183476 w 2305396"/>
              <a:gd name="connsiteY48" fmla="*/ 4200699 h 4610793"/>
              <a:gd name="connsiteX49" fmla="*/ 2161309 w 2305396"/>
              <a:gd name="connsiteY49" fmla="*/ 4267200 h 4610793"/>
              <a:gd name="connsiteX50" fmla="*/ 2155767 w 2305396"/>
              <a:gd name="connsiteY50" fmla="*/ 4283826 h 4610793"/>
              <a:gd name="connsiteX51" fmla="*/ 2133600 w 2305396"/>
              <a:gd name="connsiteY51" fmla="*/ 4322619 h 4610793"/>
              <a:gd name="connsiteX52" fmla="*/ 2128058 w 2305396"/>
              <a:gd name="connsiteY52" fmla="*/ 4339244 h 4610793"/>
              <a:gd name="connsiteX53" fmla="*/ 2094807 w 2305396"/>
              <a:gd name="connsiteY53" fmla="*/ 4394662 h 4610793"/>
              <a:gd name="connsiteX54" fmla="*/ 2083724 w 2305396"/>
              <a:gd name="connsiteY54" fmla="*/ 4411288 h 4610793"/>
              <a:gd name="connsiteX55" fmla="*/ 2067098 w 2305396"/>
              <a:gd name="connsiteY55" fmla="*/ 4422371 h 4610793"/>
              <a:gd name="connsiteX56" fmla="*/ 2056015 w 2305396"/>
              <a:gd name="connsiteY56" fmla="*/ 4438997 h 4610793"/>
              <a:gd name="connsiteX57" fmla="*/ 2017222 w 2305396"/>
              <a:gd name="connsiteY57" fmla="*/ 4472248 h 4610793"/>
              <a:gd name="connsiteX58" fmla="*/ 2000596 w 2305396"/>
              <a:gd name="connsiteY58" fmla="*/ 4483331 h 4610793"/>
              <a:gd name="connsiteX59" fmla="*/ 1983971 w 2305396"/>
              <a:gd name="connsiteY59" fmla="*/ 4488873 h 4610793"/>
              <a:gd name="connsiteX60" fmla="*/ 1967345 w 2305396"/>
              <a:gd name="connsiteY60" fmla="*/ 4499957 h 4610793"/>
              <a:gd name="connsiteX61" fmla="*/ 1950720 w 2305396"/>
              <a:gd name="connsiteY61" fmla="*/ 4505499 h 4610793"/>
              <a:gd name="connsiteX62" fmla="*/ 1934095 w 2305396"/>
              <a:gd name="connsiteY62" fmla="*/ 4516582 h 4610793"/>
              <a:gd name="connsiteX63" fmla="*/ 1911927 w 2305396"/>
              <a:gd name="connsiteY63" fmla="*/ 4522124 h 4610793"/>
              <a:gd name="connsiteX64" fmla="*/ 1895302 w 2305396"/>
              <a:gd name="connsiteY64" fmla="*/ 4527666 h 4610793"/>
              <a:gd name="connsiteX65" fmla="*/ 1867593 w 2305396"/>
              <a:gd name="connsiteY65" fmla="*/ 4538749 h 4610793"/>
              <a:gd name="connsiteX66" fmla="*/ 1845425 w 2305396"/>
              <a:gd name="connsiteY66" fmla="*/ 4549833 h 4610793"/>
              <a:gd name="connsiteX67" fmla="*/ 1812175 w 2305396"/>
              <a:gd name="connsiteY67" fmla="*/ 4560917 h 4610793"/>
              <a:gd name="connsiteX68" fmla="*/ 1790007 w 2305396"/>
              <a:gd name="connsiteY68" fmla="*/ 4572000 h 4610793"/>
              <a:gd name="connsiteX69" fmla="*/ 1740131 w 2305396"/>
              <a:gd name="connsiteY69" fmla="*/ 4583084 h 4610793"/>
              <a:gd name="connsiteX70" fmla="*/ 1684713 w 2305396"/>
              <a:gd name="connsiteY70" fmla="*/ 4599709 h 4610793"/>
              <a:gd name="connsiteX71" fmla="*/ 1584960 w 2305396"/>
              <a:gd name="connsiteY71" fmla="*/ 4610793 h 4610793"/>
              <a:gd name="connsiteX72" fmla="*/ 1285702 w 2305396"/>
              <a:gd name="connsiteY72" fmla="*/ 4599709 h 4610793"/>
              <a:gd name="connsiteX73" fmla="*/ 1052945 w 2305396"/>
              <a:gd name="connsiteY73" fmla="*/ 4588626 h 4610793"/>
              <a:gd name="connsiteX74" fmla="*/ 958735 w 2305396"/>
              <a:gd name="connsiteY74" fmla="*/ 4577542 h 4610793"/>
              <a:gd name="connsiteX75" fmla="*/ 903316 w 2305396"/>
              <a:gd name="connsiteY75" fmla="*/ 4583084 h 4610793"/>
              <a:gd name="connsiteX76" fmla="*/ 870065 w 2305396"/>
              <a:gd name="connsiteY76" fmla="*/ 4572000 h 4610793"/>
              <a:gd name="connsiteX77" fmla="*/ 825731 w 2305396"/>
              <a:gd name="connsiteY77" fmla="*/ 4555375 h 4610793"/>
              <a:gd name="connsiteX78" fmla="*/ 770313 w 2305396"/>
              <a:gd name="connsiteY78" fmla="*/ 4560917 h 4610793"/>
              <a:gd name="connsiteX79" fmla="*/ 676102 w 2305396"/>
              <a:gd name="connsiteY79" fmla="*/ 4572000 h 4610793"/>
              <a:gd name="connsiteX80" fmla="*/ 620684 w 2305396"/>
              <a:gd name="connsiteY80" fmla="*/ 4577542 h 4610793"/>
              <a:gd name="connsiteX81" fmla="*/ 570807 w 2305396"/>
              <a:gd name="connsiteY81" fmla="*/ 4583084 h 4610793"/>
              <a:gd name="connsiteX82" fmla="*/ 548640 w 2305396"/>
              <a:gd name="connsiteY82" fmla="*/ 4577542 h 4610793"/>
              <a:gd name="connsiteX83" fmla="*/ 520931 w 2305396"/>
              <a:gd name="connsiteY83" fmla="*/ 4583084 h 4610793"/>
              <a:gd name="connsiteX84" fmla="*/ 487680 w 2305396"/>
              <a:gd name="connsiteY84" fmla="*/ 4588626 h 4610793"/>
              <a:gd name="connsiteX85" fmla="*/ 432262 w 2305396"/>
              <a:gd name="connsiteY85" fmla="*/ 4599709 h 4610793"/>
              <a:gd name="connsiteX86" fmla="*/ 282633 w 2305396"/>
              <a:gd name="connsiteY86" fmla="*/ 4588626 h 4610793"/>
              <a:gd name="connsiteX87" fmla="*/ 266007 w 2305396"/>
              <a:gd name="connsiteY87" fmla="*/ 4583084 h 4610793"/>
              <a:gd name="connsiteX88" fmla="*/ 238298 w 2305396"/>
              <a:gd name="connsiteY88" fmla="*/ 4577542 h 4610793"/>
              <a:gd name="connsiteX89" fmla="*/ 221673 w 2305396"/>
              <a:gd name="connsiteY89" fmla="*/ 4566459 h 4610793"/>
              <a:gd name="connsiteX90" fmla="*/ 160713 w 2305396"/>
              <a:gd name="connsiteY90" fmla="*/ 4549833 h 4610793"/>
              <a:gd name="connsiteX91" fmla="*/ 138545 w 2305396"/>
              <a:gd name="connsiteY91" fmla="*/ 4538749 h 4610793"/>
              <a:gd name="connsiteX92" fmla="*/ 99753 w 2305396"/>
              <a:gd name="connsiteY92" fmla="*/ 4527666 h 4610793"/>
              <a:gd name="connsiteX93" fmla="*/ 11084 w 2305396"/>
              <a:gd name="connsiteY93" fmla="*/ 4455622 h 4610793"/>
              <a:gd name="connsiteX94" fmla="*/ 0 w 2305396"/>
              <a:gd name="connsiteY94" fmla="*/ 4433455 h 4610793"/>
              <a:gd name="connsiteX95" fmla="*/ 16625 w 2305396"/>
              <a:gd name="connsiteY95" fmla="*/ 4344786 h 4610793"/>
              <a:gd name="connsiteX96" fmla="*/ 44335 w 2305396"/>
              <a:gd name="connsiteY96" fmla="*/ 4317077 h 4610793"/>
              <a:gd name="connsiteX97" fmla="*/ 77585 w 2305396"/>
              <a:gd name="connsiteY97" fmla="*/ 4300451 h 4610793"/>
              <a:gd name="connsiteX98" fmla="*/ 193964 w 2305396"/>
              <a:gd name="connsiteY98" fmla="*/ 4311535 h 4610793"/>
              <a:gd name="connsiteX99" fmla="*/ 216131 w 2305396"/>
              <a:gd name="connsiteY99" fmla="*/ 4305993 h 4610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</a:cxnLst>
            <a:rect l="l" t="t" r="r" b="b"/>
            <a:pathLst>
              <a:path w="2305396" h="4610793">
                <a:moveTo>
                  <a:pt x="1136073" y="27709"/>
                </a:moveTo>
                <a:cubicBezTo>
                  <a:pt x="1216661" y="19373"/>
                  <a:pt x="1376201" y="1016"/>
                  <a:pt x="1457498" y="0"/>
                </a:cubicBezTo>
                <a:lnTo>
                  <a:pt x="1740131" y="5542"/>
                </a:lnTo>
                <a:cubicBezTo>
                  <a:pt x="1749367" y="7389"/>
                  <a:pt x="1758431" y="10646"/>
                  <a:pt x="1767840" y="11084"/>
                </a:cubicBezTo>
                <a:cubicBezTo>
                  <a:pt x="2007699" y="22241"/>
                  <a:pt x="1907956" y="-993"/>
                  <a:pt x="2000596" y="22168"/>
                </a:cubicBezTo>
                <a:cubicBezTo>
                  <a:pt x="2006138" y="25862"/>
                  <a:pt x="2011265" y="30272"/>
                  <a:pt x="2017222" y="33251"/>
                </a:cubicBezTo>
                <a:cubicBezTo>
                  <a:pt x="2022447" y="35863"/>
                  <a:pt x="2028775" y="35895"/>
                  <a:pt x="2033847" y="38793"/>
                </a:cubicBezTo>
                <a:cubicBezTo>
                  <a:pt x="2041867" y="43376"/>
                  <a:pt x="2048499" y="50050"/>
                  <a:pt x="2056015" y="55419"/>
                </a:cubicBezTo>
                <a:cubicBezTo>
                  <a:pt x="2061435" y="59290"/>
                  <a:pt x="2067524" y="62238"/>
                  <a:pt x="2072640" y="66502"/>
                </a:cubicBezTo>
                <a:cubicBezTo>
                  <a:pt x="2078661" y="71519"/>
                  <a:pt x="2082887" y="78573"/>
                  <a:pt x="2089265" y="83128"/>
                </a:cubicBezTo>
                <a:cubicBezTo>
                  <a:pt x="2095988" y="87930"/>
                  <a:pt x="2104665" y="89474"/>
                  <a:pt x="2111433" y="94211"/>
                </a:cubicBezTo>
                <a:cubicBezTo>
                  <a:pt x="2123253" y="102485"/>
                  <a:pt x="2133901" y="112335"/>
                  <a:pt x="2144684" y="121920"/>
                </a:cubicBezTo>
                <a:cubicBezTo>
                  <a:pt x="2175900" y="149668"/>
                  <a:pt x="2148563" y="126575"/>
                  <a:pt x="2172393" y="155171"/>
                </a:cubicBezTo>
                <a:cubicBezTo>
                  <a:pt x="2177410" y="161192"/>
                  <a:pt x="2183476" y="166255"/>
                  <a:pt x="2189018" y="171797"/>
                </a:cubicBezTo>
                <a:cubicBezTo>
                  <a:pt x="2190865" y="179186"/>
                  <a:pt x="2191886" y="186833"/>
                  <a:pt x="2194560" y="193964"/>
                </a:cubicBezTo>
                <a:cubicBezTo>
                  <a:pt x="2202564" y="215308"/>
                  <a:pt x="2211690" y="222682"/>
                  <a:pt x="2222269" y="243840"/>
                </a:cubicBezTo>
                <a:cubicBezTo>
                  <a:pt x="2224881" y="249065"/>
                  <a:pt x="2225199" y="255241"/>
                  <a:pt x="2227811" y="260466"/>
                </a:cubicBezTo>
                <a:cubicBezTo>
                  <a:pt x="2241414" y="287673"/>
                  <a:pt x="2244298" y="280945"/>
                  <a:pt x="2249978" y="304800"/>
                </a:cubicBezTo>
                <a:cubicBezTo>
                  <a:pt x="2257867" y="337936"/>
                  <a:pt x="2264909" y="371268"/>
                  <a:pt x="2272145" y="404553"/>
                </a:cubicBezTo>
                <a:cubicBezTo>
                  <a:pt x="2274146" y="413757"/>
                  <a:pt x="2276255" y="422952"/>
                  <a:pt x="2277687" y="432262"/>
                </a:cubicBezTo>
                <a:cubicBezTo>
                  <a:pt x="2279952" y="446982"/>
                  <a:pt x="2281747" y="461778"/>
                  <a:pt x="2283229" y="476597"/>
                </a:cubicBezTo>
                <a:cubicBezTo>
                  <a:pt x="2294700" y="591304"/>
                  <a:pt x="2293432" y="584426"/>
                  <a:pt x="2299855" y="687186"/>
                </a:cubicBezTo>
                <a:cubicBezTo>
                  <a:pt x="2301702" y="768466"/>
                  <a:pt x="2305396" y="849725"/>
                  <a:pt x="2305396" y="931026"/>
                </a:cubicBezTo>
                <a:cubicBezTo>
                  <a:pt x="2305396" y="1007425"/>
                  <a:pt x="2299285" y="1343710"/>
                  <a:pt x="2294313" y="1463040"/>
                </a:cubicBezTo>
                <a:cubicBezTo>
                  <a:pt x="2290291" y="1559556"/>
                  <a:pt x="2289484" y="1505733"/>
                  <a:pt x="2283229" y="1584960"/>
                </a:cubicBezTo>
                <a:cubicBezTo>
                  <a:pt x="2279003" y="1638492"/>
                  <a:pt x="2274477" y="1692025"/>
                  <a:pt x="2272145" y="1745673"/>
                </a:cubicBezTo>
                <a:cubicBezTo>
                  <a:pt x="2270298" y="1788160"/>
                  <a:pt x="2269634" y="1830716"/>
                  <a:pt x="2266604" y="1873135"/>
                </a:cubicBezTo>
                <a:cubicBezTo>
                  <a:pt x="2265933" y="1882530"/>
                  <a:pt x="2262611" y="1891553"/>
                  <a:pt x="2261062" y="1900844"/>
                </a:cubicBezTo>
                <a:cubicBezTo>
                  <a:pt x="2258915" y="1913729"/>
                  <a:pt x="2256887" y="1926646"/>
                  <a:pt x="2255520" y="1939637"/>
                </a:cubicBezTo>
                <a:cubicBezTo>
                  <a:pt x="2245838" y="2031615"/>
                  <a:pt x="2253445" y="1992239"/>
                  <a:pt x="2244436" y="2100349"/>
                </a:cubicBezTo>
                <a:cubicBezTo>
                  <a:pt x="2243351" y="2113366"/>
                  <a:pt x="2240742" y="2126211"/>
                  <a:pt x="2238895" y="2139142"/>
                </a:cubicBezTo>
                <a:cubicBezTo>
                  <a:pt x="2237048" y="2225964"/>
                  <a:pt x="2233353" y="2312766"/>
                  <a:pt x="2233353" y="2399608"/>
                </a:cubicBezTo>
                <a:cubicBezTo>
                  <a:pt x="2233353" y="2407224"/>
                  <a:pt x="2238895" y="2414159"/>
                  <a:pt x="2238895" y="2421775"/>
                </a:cubicBezTo>
                <a:cubicBezTo>
                  <a:pt x="2238895" y="2447703"/>
                  <a:pt x="2235200" y="2473498"/>
                  <a:pt x="2233353" y="2499360"/>
                </a:cubicBezTo>
                <a:cubicBezTo>
                  <a:pt x="2239068" y="2516506"/>
                  <a:pt x="2244436" y="2529727"/>
                  <a:pt x="2244436" y="2549237"/>
                </a:cubicBezTo>
                <a:cubicBezTo>
                  <a:pt x="2244436" y="2718093"/>
                  <a:pt x="2244288" y="2705893"/>
                  <a:pt x="2233353" y="2815244"/>
                </a:cubicBezTo>
                <a:cubicBezTo>
                  <a:pt x="2235200" y="2839259"/>
                  <a:pt x="2238895" y="2863202"/>
                  <a:pt x="2238895" y="2887288"/>
                </a:cubicBezTo>
                <a:cubicBezTo>
                  <a:pt x="2238895" y="3104217"/>
                  <a:pt x="2212384" y="3018343"/>
                  <a:pt x="2238895" y="3097877"/>
                </a:cubicBezTo>
                <a:cubicBezTo>
                  <a:pt x="2237048" y="3112655"/>
                  <a:pt x="2235459" y="3127468"/>
                  <a:pt x="2233353" y="3142211"/>
                </a:cubicBezTo>
                <a:cubicBezTo>
                  <a:pt x="2231764" y="3153335"/>
                  <a:pt x="2227811" y="3164225"/>
                  <a:pt x="2227811" y="3175462"/>
                </a:cubicBezTo>
                <a:cubicBezTo>
                  <a:pt x="2227811" y="3194027"/>
                  <a:pt x="2231506" y="3212407"/>
                  <a:pt x="2233353" y="3230880"/>
                </a:cubicBezTo>
                <a:cubicBezTo>
                  <a:pt x="2218659" y="3304350"/>
                  <a:pt x="2230322" y="3238582"/>
                  <a:pt x="2222269" y="3391593"/>
                </a:cubicBezTo>
                <a:cubicBezTo>
                  <a:pt x="2220906" y="3417485"/>
                  <a:pt x="2218574" y="3443317"/>
                  <a:pt x="2216727" y="3469179"/>
                </a:cubicBezTo>
                <a:cubicBezTo>
                  <a:pt x="2218574" y="3567084"/>
                  <a:pt x="2222269" y="3664972"/>
                  <a:pt x="2222269" y="3762895"/>
                </a:cubicBezTo>
                <a:cubicBezTo>
                  <a:pt x="2222269" y="3820190"/>
                  <a:pt x="2219064" y="3877444"/>
                  <a:pt x="2216727" y="3934691"/>
                </a:cubicBezTo>
                <a:cubicBezTo>
                  <a:pt x="2213460" y="4014729"/>
                  <a:pt x="2213253" y="4019637"/>
                  <a:pt x="2205644" y="4084320"/>
                </a:cubicBezTo>
                <a:cubicBezTo>
                  <a:pt x="2203904" y="4099111"/>
                  <a:pt x="2202766" y="4114002"/>
                  <a:pt x="2200102" y="4128655"/>
                </a:cubicBezTo>
                <a:cubicBezTo>
                  <a:pt x="2199057" y="4134402"/>
                  <a:pt x="2195874" y="4139588"/>
                  <a:pt x="2194560" y="4145280"/>
                </a:cubicBezTo>
                <a:cubicBezTo>
                  <a:pt x="2190324" y="4163636"/>
                  <a:pt x="2189433" y="4182827"/>
                  <a:pt x="2183476" y="4200699"/>
                </a:cubicBezTo>
                <a:lnTo>
                  <a:pt x="2161309" y="4267200"/>
                </a:lnTo>
                <a:cubicBezTo>
                  <a:pt x="2159462" y="4272742"/>
                  <a:pt x="2159007" y="4278965"/>
                  <a:pt x="2155767" y="4283826"/>
                </a:cubicBezTo>
                <a:cubicBezTo>
                  <a:pt x="2144636" y="4300523"/>
                  <a:pt x="2142038" y="4302931"/>
                  <a:pt x="2133600" y="4322619"/>
                </a:cubicBezTo>
                <a:cubicBezTo>
                  <a:pt x="2131299" y="4327988"/>
                  <a:pt x="2130359" y="4333875"/>
                  <a:pt x="2128058" y="4339244"/>
                </a:cubicBezTo>
                <a:cubicBezTo>
                  <a:pt x="2117831" y="4363107"/>
                  <a:pt x="2110571" y="4371016"/>
                  <a:pt x="2094807" y="4394662"/>
                </a:cubicBezTo>
                <a:cubicBezTo>
                  <a:pt x="2091112" y="4400204"/>
                  <a:pt x="2089266" y="4407594"/>
                  <a:pt x="2083724" y="4411288"/>
                </a:cubicBezTo>
                <a:lnTo>
                  <a:pt x="2067098" y="4422371"/>
                </a:lnTo>
                <a:cubicBezTo>
                  <a:pt x="2063404" y="4427913"/>
                  <a:pt x="2060279" y="4433880"/>
                  <a:pt x="2056015" y="4438997"/>
                </a:cubicBezTo>
                <a:cubicBezTo>
                  <a:pt x="2044172" y="4453208"/>
                  <a:pt x="2032324" y="4461461"/>
                  <a:pt x="2017222" y="4472248"/>
                </a:cubicBezTo>
                <a:cubicBezTo>
                  <a:pt x="2011802" y="4476119"/>
                  <a:pt x="2006553" y="4480352"/>
                  <a:pt x="2000596" y="4483331"/>
                </a:cubicBezTo>
                <a:cubicBezTo>
                  <a:pt x="1995371" y="4485943"/>
                  <a:pt x="1989196" y="4486261"/>
                  <a:pt x="1983971" y="4488873"/>
                </a:cubicBezTo>
                <a:cubicBezTo>
                  <a:pt x="1978014" y="4491852"/>
                  <a:pt x="1973302" y="4496978"/>
                  <a:pt x="1967345" y="4499957"/>
                </a:cubicBezTo>
                <a:cubicBezTo>
                  <a:pt x="1962120" y="4502569"/>
                  <a:pt x="1955945" y="4502887"/>
                  <a:pt x="1950720" y="4505499"/>
                </a:cubicBezTo>
                <a:cubicBezTo>
                  <a:pt x="1944763" y="4508478"/>
                  <a:pt x="1940217" y="4513958"/>
                  <a:pt x="1934095" y="4516582"/>
                </a:cubicBezTo>
                <a:cubicBezTo>
                  <a:pt x="1927094" y="4519582"/>
                  <a:pt x="1919251" y="4520031"/>
                  <a:pt x="1911927" y="4522124"/>
                </a:cubicBezTo>
                <a:cubicBezTo>
                  <a:pt x="1906310" y="4523729"/>
                  <a:pt x="1900772" y="4525615"/>
                  <a:pt x="1895302" y="4527666"/>
                </a:cubicBezTo>
                <a:cubicBezTo>
                  <a:pt x="1885988" y="4531159"/>
                  <a:pt x="1876683" y="4534709"/>
                  <a:pt x="1867593" y="4538749"/>
                </a:cubicBezTo>
                <a:cubicBezTo>
                  <a:pt x="1860043" y="4542104"/>
                  <a:pt x="1853096" y="4546765"/>
                  <a:pt x="1845425" y="4549833"/>
                </a:cubicBezTo>
                <a:cubicBezTo>
                  <a:pt x="1834578" y="4554172"/>
                  <a:pt x="1822625" y="4555693"/>
                  <a:pt x="1812175" y="4560917"/>
                </a:cubicBezTo>
                <a:cubicBezTo>
                  <a:pt x="1804786" y="4564611"/>
                  <a:pt x="1797742" y="4569099"/>
                  <a:pt x="1790007" y="4572000"/>
                </a:cubicBezTo>
                <a:cubicBezTo>
                  <a:pt x="1781061" y="4575355"/>
                  <a:pt x="1747657" y="4581579"/>
                  <a:pt x="1740131" y="4583084"/>
                </a:cubicBezTo>
                <a:cubicBezTo>
                  <a:pt x="1713604" y="4600769"/>
                  <a:pt x="1728202" y="4594490"/>
                  <a:pt x="1684713" y="4599709"/>
                </a:cubicBezTo>
                <a:lnTo>
                  <a:pt x="1584960" y="4610793"/>
                </a:lnTo>
                <a:cubicBezTo>
                  <a:pt x="1162349" y="4599053"/>
                  <a:pt x="1546898" y="4611581"/>
                  <a:pt x="1285702" y="4599709"/>
                </a:cubicBezTo>
                <a:cubicBezTo>
                  <a:pt x="1040756" y="4588576"/>
                  <a:pt x="1233496" y="4599911"/>
                  <a:pt x="1052945" y="4588626"/>
                </a:cubicBezTo>
                <a:cubicBezTo>
                  <a:pt x="1016814" y="4581400"/>
                  <a:pt x="1003003" y="4577542"/>
                  <a:pt x="958735" y="4577542"/>
                </a:cubicBezTo>
                <a:cubicBezTo>
                  <a:pt x="940170" y="4577542"/>
                  <a:pt x="921789" y="4581237"/>
                  <a:pt x="903316" y="4583084"/>
                </a:cubicBezTo>
                <a:cubicBezTo>
                  <a:pt x="892232" y="4579389"/>
                  <a:pt x="880913" y="4576339"/>
                  <a:pt x="870065" y="4572000"/>
                </a:cubicBezTo>
                <a:cubicBezTo>
                  <a:pt x="821768" y="4552681"/>
                  <a:pt x="873723" y="4567373"/>
                  <a:pt x="825731" y="4555375"/>
                </a:cubicBezTo>
                <a:cubicBezTo>
                  <a:pt x="746712" y="4581716"/>
                  <a:pt x="828941" y="4560917"/>
                  <a:pt x="770313" y="4560917"/>
                </a:cubicBezTo>
                <a:cubicBezTo>
                  <a:pt x="763135" y="4560917"/>
                  <a:pt x="685841" y="4570783"/>
                  <a:pt x="676102" y="4572000"/>
                </a:cubicBezTo>
                <a:cubicBezTo>
                  <a:pt x="633739" y="4593182"/>
                  <a:pt x="675884" y="4577542"/>
                  <a:pt x="620684" y="4577542"/>
                </a:cubicBezTo>
                <a:cubicBezTo>
                  <a:pt x="603956" y="4577542"/>
                  <a:pt x="587433" y="4581237"/>
                  <a:pt x="570807" y="4583084"/>
                </a:cubicBezTo>
                <a:cubicBezTo>
                  <a:pt x="563418" y="4581237"/>
                  <a:pt x="556256" y="4577542"/>
                  <a:pt x="548640" y="4577542"/>
                </a:cubicBezTo>
                <a:cubicBezTo>
                  <a:pt x="539221" y="4577542"/>
                  <a:pt x="530198" y="4581399"/>
                  <a:pt x="520931" y="4583084"/>
                </a:cubicBezTo>
                <a:cubicBezTo>
                  <a:pt x="509876" y="4585094"/>
                  <a:pt x="498724" y="4586555"/>
                  <a:pt x="487680" y="4588626"/>
                </a:cubicBezTo>
                <a:cubicBezTo>
                  <a:pt x="469164" y="4592098"/>
                  <a:pt x="432262" y="4599709"/>
                  <a:pt x="432262" y="4599709"/>
                </a:cubicBezTo>
                <a:cubicBezTo>
                  <a:pt x="415105" y="4598565"/>
                  <a:pt x="306190" y="4591767"/>
                  <a:pt x="282633" y="4588626"/>
                </a:cubicBezTo>
                <a:cubicBezTo>
                  <a:pt x="276842" y="4587854"/>
                  <a:pt x="271674" y="4584501"/>
                  <a:pt x="266007" y="4583084"/>
                </a:cubicBezTo>
                <a:cubicBezTo>
                  <a:pt x="256869" y="4580799"/>
                  <a:pt x="247534" y="4579389"/>
                  <a:pt x="238298" y="4577542"/>
                </a:cubicBezTo>
                <a:cubicBezTo>
                  <a:pt x="232756" y="4573848"/>
                  <a:pt x="227759" y="4569164"/>
                  <a:pt x="221673" y="4566459"/>
                </a:cubicBezTo>
                <a:cubicBezTo>
                  <a:pt x="198661" y="4556231"/>
                  <a:pt x="184420" y="4554574"/>
                  <a:pt x="160713" y="4549833"/>
                </a:cubicBezTo>
                <a:cubicBezTo>
                  <a:pt x="153324" y="4546138"/>
                  <a:pt x="146281" y="4541650"/>
                  <a:pt x="138545" y="4538749"/>
                </a:cubicBezTo>
                <a:cubicBezTo>
                  <a:pt x="131320" y="4536040"/>
                  <a:pt x="107797" y="4532358"/>
                  <a:pt x="99753" y="4527666"/>
                </a:cubicBezTo>
                <a:cubicBezTo>
                  <a:pt x="79304" y="4515738"/>
                  <a:pt x="23147" y="4479746"/>
                  <a:pt x="11084" y="4455622"/>
                </a:cubicBezTo>
                <a:lnTo>
                  <a:pt x="0" y="4433455"/>
                </a:lnTo>
                <a:cubicBezTo>
                  <a:pt x="2157" y="4409724"/>
                  <a:pt x="54" y="4368459"/>
                  <a:pt x="16625" y="4344786"/>
                </a:cubicBezTo>
                <a:cubicBezTo>
                  <a:pt x="24116" y="4334085"/>
                  <a:pt x="33771" y="4324760"/>
                  <a:pt x="44335" y="4317077"/>
                </a:cubicBezTo>
                <a:cubicBezTo>
                  <a:pt x="54357" y="4309789"/>
                  <a:pt x="66502" y="4305993"/>
                  <a:pt x="77585" y="4300451"/>
                </a:cubicBezTo>
                <a:cubicBezTo>
                  <a:pt x="116378" y="4304146"/>
                  <a:pt x="156159" y="4320987"/>
                  <a:pt x="193964" y="4311535"/>
                </a:cubicBezTo>
                <a:lnTo>
                  <a:pt x="216131" y="4305993"/>
                </a:lnTo>
              </a:path>
            </a:pathLst>
          </a:custGeom>
          <a:noFill/>
          <a:ln w="381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rgbClr val="FF0000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45" name="Rounded Rectangle 44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44" name="Straight Arrow Connector 43"/>
          <p:cNvCxnSpPr/>
          <p:nvPr/>
        </p:nvCxnSpPr>
        <p:spPr bwMode="auto">
          <a:xfrm>
            <a:off x="274320" y="5687568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274320" y="3977640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728692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Onto List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6B665-F33E-48E5-B03D-32DBC08C85F3}" type="slidenum">
              <a:rPr lang="en-US" smtClean="0"/>
              <a:t>53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31520" y="6126480"/>
            <a:ext cx="201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push_list.c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6949440" y="4782312"/>
            <a:ext cx="1463040" cy="619124"/>
            <a:chOff x="6630785" y="4554964"/>
            <a:chExt cx="1463040" cy="619124"/>
          </a:xfrm>
        </p:grpSpPr>
        <p:sp>
          <p:nvSpPr>
            <p:cNvPr id="26" name="TextBox 25"/>
            <p:cNvSpPr txBox="1"/>
            <p:nvPr/>
          </p:nvSpPr>
          <p:spPr>
            <a:xfrm>
              <a:off x="6630785" y="4804756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545185" y="4804756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785" y="4554964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545185" y="4558535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223760" y="365760"/>
            <a:ext cx="182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Arrow points to </a:t>
            </a:r>
            <a:b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i="1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next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 instruction.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noFill/>
            </p:spPr>
            <p:txBody>
              <a:bodyPr wrap="square" t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MU Bright" panose="02000603000000000000" pitchFamily="2" charset="0"/>
                        </a:rPr>
                        <m:t>∅</m:t>
                      </m:r>
                    </m:oMath>
                  </m:oMathPara>
                </a14:m>
                <a:endParaRPr lang="en-US" dirty="0" err="1">
                  <a:solidFill>
                    <a:schemeClr val="tx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5280" y="5029200"/>
                <a:ext cx="365760" cy="369332"/>
              </a:xfrm>
              <a:prstGeom prst="rect">
                <a:avLst/>
              </a:prstGeom>
              <a:blipFill>
                <a:blip r:embed="rId2"/>
                <a:stretch>
                  <a:fillRect l="-8333" r="-10000" b="-163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5" name="Group 34"/>
          <p:cNvGrpSpPr/>
          <p:nvPr/>
        </p:nvGrpSpPr>
        <p:grpSpPr>
          <a:xfrm>
            <a:off x="6949440" y="5605272"/>
            <a:ext cx="1463040" cy="619124"/>
            <a:chOff x="6949440" y="5577840"/>
            <a:chExt cx="1463040" cy="619124"/>
          </a:xfrm>
        </p:grpSpPr>
        <p:sp>
          <p:nvSpPr>
            <p:cNvPr id="36" name="TextBox 35"/>
            <p:cNvSpPr txBox="1"/>
            <p:nvPr/>
          </p:nvSpPr>
          <p:spPr>
            <a:xfrm>
              <a:off x="6949440" y="5827632"/>
              <a:ext cx="91440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ourier New" panose="02070309020205020404" pitchFamily="49" charset="0"/>
                  <a:ea typeface="CMU Bright" panose="02000603000000000000" pitchFamily="2" charset="0"/>
                  <a:cs typeface="Courier New" panose="02070309020205020404" pitchFamily="49" charset="0"/>
                </a:rPr>
                <a:t>2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863840" y="5827632"/>
              <a:ext cx="548640" cy="369332"/>
            </a:xfrm>
            <a:prstGeom prst="rect">
              <a:avLst/>
            </a:prstGeom>
            <a:solidFill>
              <a:srgbClr val="D6D6F5"/>
            </a:solidFill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endPara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6949440" y="5577840"/>
              <a:ext cx="914400" cy="246221"/>
            </a:xfrm>
            <a:prstGeom prst="rect">
              <a:avLst/>
            </a:prstGeom>
            <a:noFill/>
          </p:spPr>
          <p:txBody>
            <a:bodyPr wrap="square" tIns="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element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863840" y="5581411"/>
              <a:ext cx="548640" cy="246221"/>
            </a:xfrm>
            <a:prstGeom prst="rect">
              <a:avLst/>
            </a:prstGeom>
            <a:noFill/>
          </p:spPr>
          <p:txBody>
            <a:bodyPr wrap="square" lIns="45720" tIns="0" rIns="45720" bIns="0" rtlCol="0" anchor="ctr" anchorCtr="0">
              <a:spAutoFit/>
            </a:bodyPr>
            <a:lstStyle/>
            <a:p>
              <a:pPr algn="ctr"/>
              <a:r>
                <a:rPr lang="en-US" sz="16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next</a:t>
              </a:r>
            </a:p>
          </p:txBody>
        </p:sp>
      </p:grpSp>
      <p:sp>
        <p:nvSpPr>
          <p:cNvPr id="7" name="Freeform 6"/>
          <p:cNvSpPr/>
          <p:nvPr/>
        </p:nvSpPr>
        <p:spPr bwMode="auto">
          <a:xfrm>
            <a:off x="6656832" y="5321808"/>
            <a:ext cx="2006138" cy="731520"/>
          </a:xfrm>
          <a:custGeom>
            <a:avLst/>
            <a:gdLst>
              <a:gd name="connsiteX0" fmla="*/ 1479666 w 2006138"/>
              <a:gd name="connsiteY0" fmla="*/ 659476 h 681957"/>
              <a:gd name="connsiteX1" fmla="*/ 1640378 w 2006138"/>
              <a:gd name="connsiteY1" fmla="*/ 681644 h 681957"/>
              <a:gd name="connsiteX2" fmla="*/ 1828800 w 2006138"/>
              <a:gd name="connsiteY2" fmla="*/ 670560 h 681957"/>
              <a:gd name="connsiteX3" fmla="*/ 1845426 w 2006138"/>
              <a:gd name="connsiteY3" fmla="*/ 665018 h 681957"/>
              <a:gd name="connsiteX4" fmla="*/ 1878677 w 2006138"/>
              <a:gd name="connsiteY4" fmla="*/ 659476 h 681957"/>
              <a:gd name="connsiteX5" fmla="*/ 1917469 w 2006138"/>
              <a:gd name="connsiteY5" fmla="*/ 648393 h 681957"/>
              <a:gd name="connsiteX6" fmla="*/ 1934095 w 2006138"/>
              <a:gd name="connsiteY6" fmla="*/ 631767 h 681957"/>
              <a:gd name="connsiteX7" fmla="*/ 1967346 w 2006138"/>
              <a:gd name="connsiteY7" fmla="*/ 604058 h 681957"/>
              <a:gd name="connsiteX8" fmla="*/ 1989513 w 2006138"/>
              <a:gd name="connsiteY8" fmla="*/ 570807 h 681957"/>
              <a:gd name="connsiteX9" fmla="*/ 2006138 w 2006138"/>
              <a:gd name="connsiteY9" fmla="*/ 515389 h 681957"/>
              <a:gd name="connsiteX10" fmla="*/ 1989513 w 2006138"/>
              <a:gd name="connsiteY10" fmla="*/ 421178 h 681957"/>
              <a:gd name="connsiteX11" fmla="*/ 1983971 w 2006138"/>
              <a:gd name="connsiteY11" fmla="*/ 404553 h 681957"/>
              <a:gd name="connsiteX12" fmla="*/ 1978429 w 2006138"/>
              <a:gd name="connsiteY12" fmla="*/ 387927 h 681957"/>
              <a:gd name="connsiteX13" fmla="*/ 1967346 w 2006138"/>
              <a:gd name="connsiteY13" fmla="*/ 371302 h 681957"/>
              <a:gd name="connsiteX14" fmla="*/ 1928553 w 2006138"/>
              <a:gd name="connsiteY14" fmla="*/ 338051 h 681957"/>
              <a:gd name="connsiteX15" fmla="*/ 1895302 w 2006138"/>
              <a:gd name="connsiteY15" fmla="*/ 315884 h 681957"/>
              <a:gd name="connsiteX16" fmla="*/ 1878677 w 2006138"/>
              <a:gd name="connsiteY16" fmla="*/ 310342 h 681957"/>
              <a:gd name="connsiteX17" fmla="*/ 1862051 w 2006138"/>
              <a:gd name="connsiteY17" fmla="*/ 299258 h 681957"/>
              <a:gd name="connsiteX18" fmla="*/ 1806633 w 2006138"/>
              <a:gd name="connsiteY18" fmla="*/ 282633 h 681957"/>
              <a:gd name="connsiteX19" fmla="*/ 1767840 w 2006138"/>
              <a:gd name="connsiteY19" fmla="*/ 271549 h 681957"/>
              <a:gd name="connsiteX20" fmla="*/ 1751215 w 2006138"/>
              <a:gd name="connsiteY20" fmla="*/ 260465 h 681957"/>
              <a:gd name="connsiteX21" fmla="*/ 1729047 w 2006138"/>
              <a:gd name="connsiteY21" fmla="*/ 254924 h 681957"/>
              <a:gd name="connsiteX22" fmla="*/ 1651462 w 2006138"/>
              <a:gd name="connsiteY22" fmla="*/ 243840 h 681957"/>
              <a:gd name="connsiteX23" fmla="*/ 1573877 w 2006138"/>
              <a:gd name="connsiteY23" fmla="*/ 249382 h 681957"/>
              <a:gd name="connsiteX24" fmla="*/ 1540626 w 2006138"/>
              <a:gd name="connsiteY24" fmla="*/ 243840 h 681957"/>
              <a:gd name="connsiteX25" fmla="*/ 1485207 w 2006138"/>
              <a:gd name="connsiteY25" fmla="*/ 249382 h 681957"/>
              <a:gd name="connsiteX26" fmla="*/ 1341120 w 2006138"/>
              <a:gd name="connsiteY26" fmla="*/ 254924 h 681957"/>
              <a:gd name="connsiteX27" fmla="*/ 1169324 w 2006138"/>
              <a:gd name="connsiteY27" fmla="*/ 266007 h 681957"/>
              <a:gd name="connsiteX28" fmla="*/ 1064029 w 2006138"/>
              <a:gd name="connsiteY28" fmla="*/ 271549 h 681957"/>
              <a:gd name="connsiteX29" fmla="*/ 997527 w 2006138"/>
              <a:gd name="connsiteY29" fmla="*/ 277091 h 681957"/>
              <a:gd name="connsiteX30" fmla="*/ 814647 w 2006138"/>
              <a:gd name="connsiteY30" fmla="*/ 282633 h 681957"/>
              <a:gd name="connsiteX31" fmla="*/ 703811 w 2006138"/>
              <a:gd name="connsiteY31" fmla="*/ 288174 h 681957"/>
              <a:gd name="connsiteX32" fmla="*/ 532015 w 2006138"/>
              <a:gd name="connsiteY32" fmla="*/ 299258 h 681957"/>
              <a:gd name="connsiteX33" fmla="*/ 326967 w 2006138"/>
              <a:gd name="connsiteY33" fmla="*/ 304800 h 681957"/>
              <a:gd name="connsiteX34" fmla="*/ 155171 w 2006138"/>
              <a:gd name="connsiteY34" fmla="*/ 288174 h 681957"/>
              <a:gd name="connsiteX35" fmla="*/ 116378 w 2006138"/>
              <a:gd name="connsiteY35" fmla="*/ 277091 h 681957"/>
              <a:gd name="connsiteX36" fmla="*/ 72044 w 2006138"/>
              <a:gd name="connsiteY36" fmla="*/ 260465 h 681957"/>
              <a:gd name="connsiteX37" fmla="*/ 27709 w 2006138"/>
              <a:gd name="connsiteY37" fmla="*/ 210589 h 681957"/>
              <a:gd name="connsiteX38" fmla="*/ 22167 w 2006138"/>
              <a:gd name="connsiteY38" fmla="*/ 193964 h 681957"/>
              <a:gd name="connsiteX39" fmla="*/ 11084 w 2006138"/>
              <a:gd name="connsiteY39" fmla="*/ 149629 h 681957"/>
              <a:gd name="connsiteX40" fmla="*/ 0 w 2006138"/>
              <a:gd name="connsiteY40" fmla="*/ 116378 h 681957"/>
              <a:gd name="connsiteX41" fmla="*/ 16626 w 2006138"/>
              <a:gd name="connsiteY41" fmla="*/ 60960 h 681957"/>
              <a:gd name="connsiteX42" fmla="*/ 66502 w 2006138"/>
              <a:gd name="connsiteY42" fmla="*/ 38793 h 681957"/>
              <a:gd name="connsiteX43" fmla="*/ 83127 w 2006138"/>
              <a:gd name="connsiteY43" fmla="*/ 33251 h 681957"/>
              <a:gd name="connsiteX44" fmla="*/ 144087 w 2006138"/>
              <a:gd name="connsiteY44" fmla="*/ 5542 h 681957"/>
              <a:gd name="connsiteX45" fmla="*/ 232757 w 2006138"/>
              <a:gd name="connsiteY45" fmla="*/ 5542 h 681957"/>
              <a:gd name="connsiteX46" fmla="*/ 238298 w 2006138"/>
              <a:gd name="connsiteY46" fmla="*/ 0 h 681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006138" h="681957">
                <a:moveTo>
                  <a:pt x="1479666" y="659476"/>
                </a:moveTo>
                <a:cubicBezTo>
                  <a:pt x="1533237" y="666865"/>
                  <a:pt x="1586327" y="679928"/>
                  <a:pt x="1640378" y="681644"/>
                </a:cubicBezTo>
                <a:cubicBezTo>
                  <a:pt x="1703262" y="683640"/>
                  <a:pt x="1766090" y="675645"/>
                  <a:pt x="1828800" y="670560"/>
                </a:cubicBezTo>
                <a:cubicBezTo>
                  <a:pt x="1834623" y="670088"/>
                  <a:pt x="1839723" y="666285"/>
                  <a:pt x="1845426" y="665018"/>
                </a:cubicBezTo>
                <a:cubicBezTo>
                  <a:pt x="1856395" y="662580"/>
                  <a:pt x="1867659" y="661680"/>
                  <a:pt x="1878677" y="659476"/>
                </a:cubicBezTo>
                <a:cubicBezTo>
                  <a:pt x="1896069" y="655998"/>
                  <a:pt x="1901627" y="653673"/>
                  <a:pt x="1917469" y="648393"/>
                </a:cubicBezTo>
                <a:cubicBezTo>
                  <a:pt x="1923011" y="642851"/>
                  <a:pt x="1928074" y="636784"/>
                  <a:pt x="1934095" y="631767"/>
                </a:cubicBezTo>
                <a:cubicBezTo>
                  <a:pt x="1980389" y="593189"/>
                  <a:pt x="1918771" y="652633"/>
                  <a:pt x="1967346" y="604058"/>
                </a:cubicBezTo>
                <a:cubicBezTo>
                  <a:pt x="1985675" y="549066"/>
                  <a:pt x="1954924" y="633066"/>
                  <a:pt x="1989513" y="570807"/>
                </a:cubicBezTo>
                <a:cubicBezTo>
                  <a:pt x="1995648" y="559764"/>
                  <a:pt x="2002560" y="529703"/>
                  <a:pt x="2006138" y="515389"/>
                </a:cubicBezTo>
                <a:cubicBezTo>
                  <a:pt x="1999540" y="442795"/>
                  <a:pt x="2007049" y="473785"/>
                  <a:pt x="1989513" y="421178"/>
                </a:cubicBezTo>
                <a:lnTo>
                  <a:pt x="1983971" y="404553"/>
                </a:lnTo>
                <a:cubicBezTo>
                  <a:pt x="1982124" y="399011"/>
                  <a:pt x="1981669" y="392788"/>
                  <a:pt x="1978429" y="387927"/>
                </a:cubicBezTo>
                <a:cubicBezTo>
                  <a:pt x="1974735" y="382385"/>
                  <a:pt x="1971610" y="376419"/>
                  <a:pt x="1967346" y="371302"/>
                </a:cubicBezTo>
                <a:cubicBezTo>
                  <a:pt x="1955865" y="357524"/>
                  <a:pt x="1943231" y="348325"/>
                  <a:pt x="1928553" y="338051"/>
                </a:cubicBezTo>
                <a:cubicBezTo>
                  <a:pt x="1917640" y="330412"/>
                  <a:pt x="1907939" y="320097"/>
                  <a:pt x="1895302" y="315884"/>
                </a:cubicBezTo>
                <a:cubicBezTo>
                  <a:pt x="1889760" y="314037"/>
                  <a:pt x="1883902" y="312954"/>
                  <a:pt x="1878677" y="310342"/>
                </a:cubicBezTo>
                <a:cubicBezTo>
                  <a:pt x="1872720" y="307363"/>
                  <a:pt x="1868138" y="301963"/>
                  <a:pt x="1862051" y="299258"/>
                </a:cubicBezTo>
                <a:cubicBezTo>
                  <a:pt x="1838337" y="288718"/>
                  <a:pt x="1829207" y="289082"/>
                  <a:pt x="1806633" y="282633"/>
                </a:cubicBezTo>
                <a:cubicBezTo>
                  <a:pt x="1750941" y="266722"/>
                  <a:pt x="1837188" y="288887"/>
                  <a:pt x="1767840" y="271549"/>
                </a:cubicBezTo>
                <a:cubicBezTo>
                  <a:pt x="1762298" y="267854"/>
                  <a:pt x="1757337" y="263089"/>
                  <a:pt x="1751215" y="260465"/>
                </a:cubicBezTo>
                <a:cubicBezTo>
                  <a:pt x="1744214" y="257465"/>
                  <a:pt x="1736482" y="256576"/>
                  <a:pt x="1729047" y="254924"/>
                </a:cubicBezTo>
                <a:cubicBezTo>
                  <a:pt x="1693750" y="247081"/>
                  <a:pt x="1695045" y="248683"/>
                  <a:pt x="1651462" y="243840"/>
                </a:cubicBezTo>
                <a:cubicBezTo>
                  <a:pt x="1625600" y="245687"/>
                  <a:pt x="1599805" y="249382"/>
                  <a:pt x="1573877" y="249382"/>
                </a:cubicBezTo>
                <a:cubicBezTo>
                  <a:pt x="1562640" y="249382"/>
                  <a:pt x="1551863" y="243840"/>
                  <a:pt x="1540626" y="243840"/>
                </a:cubicBezTo>
                <a:cubicBezTo>
                  <a:pt x="1522061" y="243840"/>
                  <a:pt x="1503744" y="248352"/>
                  <a:pt x="1485207" y="249382"/>
                </a:cubicBezTo>
                <a:cubicBezTo>
                  <a:pt x="1437216" y="252048"/>
                  <a:pt x="1389149" y="253077"/>
                  <a:pt x="1341120" y="254924"/>
                </a:cubicBezTo>
                <a:cubicBezTo>
                  <a:pt x="1256237" y="267048"/>
                  <a:pt x="1322724" y="258872"/>
                  <a:pt x="1169324" y="266007"/>
                </a:cubicBezTo>
                <a:lnTo>
                  <a:pt x="1064029" y="271549"/>
                </a:lnTo>
                <a:cubicBezTo>
                  <a:pt x="1041831" y="272981"/>
                  <a:pt x="1019749" y="276103"/>
                  <a:pt x="997527" y="277091"/>
                </a:cubicBezTo>
                <a:cubicBezTo>
                  <a:pt x="936599" y="279799"/>
                  <a:pt x="875592" y="280333"/>
                  <a:pt x="814647" y="282633"/>
                </a:cubicBezTo>
                <a:cubicBezTo>
                  <a:pt x="777682" y="284028"/>
                  <a:pt x="740739" y="286002"/>
                  <a:pt x="703811" y="288174"/>
                </a:cubicBezTo>
                <a:cubicBezTo>
                  <a:pt x="630767" y="292470"/>
                  <a:pt x="608528" y="296424"/>
                  <a:pt x="532015" y="299258"/>
                </a:cubicBezTo>
                <a:cubicBezTo>
                  <a:pt x="463688" y="301789"/>
                  <a:pt x="395316" y="302953"/>
                  <a:pt x="326967" y="304800"/>
                </a:cubicBezTo>
                <a:cubicBezTo>
                  <a:pt x="292529" y="301930"/>
                  <a:pt x="205243" y="297277"/>
                  <a:pt x="155171" y="288174"/>
                </a:cubicBezTo>
                <a:cubicBezTo>
                  <a:pt x="131345" y="283842"/>
                  <a:pt x="137155" y="283027"/>
                  <a:pt x="116378" y="277091"/>
                </a:cubicBezTo>
                <a:cubicBezTo>
                  <a:pt x="99685" y="272322"/>
                  <a:pt x="86393" y="271944"/>
                  <a:pt x="72044" y="260465"/>
                </a:cubicBezTo>
                <a:cubicBezTo>
                  <a:pt x="59807" y="250675"/>
                  <a:pt x="36558" y="228286"/>
                  <a:pt x="27709" y="210589"/>
                </a:cubicBezTo>
                <a:cubicBezTo>
                  <a:pt x="25096" y="205364"/>
                  <a:pt x="23704" y="199600"/>
                  <a:pt x="22167" y="193964"/>
                </a:cubicBezTo>
                <a:cubicBezTo>
                  <a:pt x="18159" y="179268"/>
                  <a:pt x="15901" y="164080"/>
                  <a:pt x="11084" y="149629"/>
                </a:cubicBezTo>
                <a:lnTo>
                  <a:pt x="0" y="116378"/>
                </a:lnTo>
                <a:cubicBezTo>
                  <a:pt x="3489" y="91958"/>
                  <a:pt x="-177" y="77763"/>
                  <a:pt x="16626" y="60960"/>
                </a:cubicBezTo>
                <a:cubicBezTo>
                  <a:pt x="29801" y="47785"/>
                  <a:pt x="50035" y="44282"/>
                  <a:pt x="66502" y="38793"/>
                </a:cubicBezTo>
                <a:cubicBezTo>
                  <a:pt x="72044" y="36946"/>
                  <a:pt x="78267" y="36491"/>
                  <a:pt x="83127" y="33251"/>
                </a:cubicBezTo>
                <a:cubicBezTo>
                  <a:pt x="124215" y="5859"/>
                  <a:pt x="103316" y="13697"/>
                  <a:pt x="144087" y="5542"/>
                </a:cubicBezTo>
                <a:cubicBezTo>
                  <a:pt x="183405" y="15372"/>
                  <a:pt x="171602" y="14951"/>
                  <a:pt x="232757" y="5542"/>
                </a:cubicBezTo>
                <a:cubicBezTo>
                  <a:pt x="235339" y="5145"/>
                  <a:pt x="236451" y="1847"/>
                  <a:pt x="238298" y="0"/>
                </a:cubicBezTo>
              </a:path>
            </a:pathLst>
          </a:custGeom>
          <a:noFill/>
          <a:ln w="25400" cap="flat" cmpd="sng" algn="ctr">
            <a:solidFill>
              <a:srgbClr val="FFC000"/>
            </a:solidFill>
            <a:prstDash val="solid"/>
            <a:round/>
            <a:headEnd type="oval" w="med" len="med"/>
            <a:tailEnd type="triangle" w="med" len="med"/>
          </a:ln>
          <a:effectLst>
            <a:glow rad="25400">
              <a:schemeClr val="tx1"/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17920" y="2103120"/>
            <a:ext cx="2834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A (benign) memory leak!</a:t>
            </a:r>
          </a:p>
          <a:p>
            <a:pPr algn="ctr"/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Try running with </a:t>
            </a:r>
            <a:r>
              <a:rPr lang="en-US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Valgrind</a:t>
            </a:r>
            <a:r>
              <a:rPr lang="en-US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45" name="Rounded Rectangle 44"/>
          <p:cNvSpPr/>
          <p:nvPr/>
        </p:nvSpPr>
        <p:spPr bwMode="auto">
          <a:xfrm>
            <a:off x="6309360" y="2743200"/>
            <a:ext cx="2651760" cy="1188720"/>
          </a:xfrm>
          <a:prstGeom prst="roundRect">
            <a:avLst>
              <a:gd name="adj" fmla="val 2602"/>
            </a:avLst>
          </a:prstGeom>
          <a:solidFill>
            <a:schemeClr val="tx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4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–Wall -g –o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push_list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push_list.c</a:t>
            </a:r>
            <a:endParaRPr lang="en-US" sz="14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bash$ 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valgrind</a:t>
            </a:r>
            <a:r>
              <a:rPr lang="en-US" sz="14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--leak-check=full ./</a:t>
            </a:r>
            <a:r>
              <a:rPr lang="en-US" sz="1400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push_list</a:t>
            </a:r>
            <a:endParaRPr lang="en-US" sz="14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731520" y="1371600"/>
            <a:ext cx="5303520" cy="4754880"/>
          </a:xfrm>
          <a:prstGeom prst="roundRect">
            <a:avLst>
              <a:gd name="adj" fmla="val 2602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element;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next;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head,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 = 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assert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(n != NULL);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crashes if false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n-&gt;element = 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n-&gt;next = head;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Node*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list = NULL;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list =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(list,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cxnSp>
        <p:nvCxnSpPr>
          <p:cNvPr id="44" name="Straight Arrow Connector 43"/>
          <p:cNvCxnSpPr/>
          <p:nvPr/>
        </p:nvCxnSpPr>
        <p:spPr bwMode="auto">
          <a:xfrm>
            <a:off x="274320" y="5925312"/>
            <a:ext cx="548640" cy="0"/>
          </a:xfrm>
          <a:prstGeom prst="straightConnector1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225535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45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Exercise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program that defines:</a:t>
            </a:r>
          </a:p>
          <a:p>
            <a:pPr lvl="1"/>
            <a:r>
              <a:rPr lang="en-US" dirty="0"/>
              <a:t>A new structured type Point</a:t>
            </a:r>
          </a:p>
          <a:p>
            <a:pPr lvl="2"/>
            <a:r>
              <a:rPr lang="en-US" dirty="0"/>
              <a:t>Represent it with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dirty="0"/>
              <a:t>s for the x and y coordinates</a:t>
            </a:r>
          </a:p>
          <a:p>
            <a:pPr lvl="1"/>
            <a:r>
              <a:rPr lang="en-US" dirty="0"/>
              <a:t>A new structured type Rectangle</a:t>
            </a:r>
          </a:p>
          <a:p>
            <a:pPr lvl="2"/>
            <a:r>
              <a:rPr lang="en-US" dirty="0"/>
              <a:t>Assume its sides are parallel to the x-axis and y-axis</a:t>
            </a:r>
          </a:p>
          <a:p>
            <a:pPr lvl="2"/>
            <a:r>
              <a:rPr lang="en-US" dirty="0"/>
              <a:t>Represent it with the bottom-left and top-right Points</a:t>
            </a:r>
          </a:p>
          <a:p>
            <a:pPr lvl="1"/>
            <a:r>
              <a:rPr lang="en-US" dirty="0"/>
              <a:t>A function that computes and returns the area of a Rectangle</a:t>
            </a:r>
          </a:p>
          <a:p>
            <a:pPr lvl="1"/>
            <a:r>
              <a:rPr lang="en-US" dirty="0"/>
              <a:t>A function that tests whether a Point is inside of a Rectangle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59491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Exercise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1828800"/>
          </a:xfrm>
        </p:spPr>
        <p:txBody>
          <a:bodyPr/>
          <a:lstStyle/>
          <a:p>
            <a:r>
              <a:rPr lang="en-US" dirty="0"/>
              <a:t>Implement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AllocSet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 and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FreeSet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dirty="0" err="1"/>
              <a:t>AllocSet</a:t>
            </a:r>
            <a:r>
              <a:rPr lang="en-US" dirty="0"/>
              <a:t>() needs to use </a:t>
            </a:r>
            <a:r>
              <a:rPr lang="en-US" dirty="0" err="1"/>
              <a:t>malloc</a:t>
            </a:r>
            <a:r>
              <a:rPr lang="en-US" dirty="0"/>
              <a:t> twice: once to allocate a new </a:t>
            </a:r>
            <a:r>
              <a:rPr lang="en-US" dirty="0" err="1"/>
              <a:t>ComplexSet</a:t>
            </a:r>
            <a:r>
              <a:rPr lang="en-US" dirty="0"/>
              <a:t> and once to allocate the “points” field inside it</a:t>
            </a:r>
          </a:p>
          <a:p>
            <a:pPr lvl="1"/>
            <a:r>
              <a:rPr lang="en-US" dirty="0" err="1"/>
              <a:t>FreeSet</a:t>
            </a:r>
            <a:r>
              <a:rPr lang="en-US" dirty="0"/>
              <a:t>() needs to use free twice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55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1554480" y="3383280"/>
            <a:ext cx="6217920" cy="3017520"/>
          </a:xfrm>
          <a:prstGeom prst="roundRect">
            <a:avLst>
              <a:gd name="adj" fmla="val 454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real;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real component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imaginary component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complex_set_st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num_points_in_set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Complex*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points;     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an array of Complex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</a:t>
            </a:r>
            <a:r>
              <a:rPr lang="en-US" sz="1600" dirty="0" err="1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 err="1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ComplexSet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c_arr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[],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size);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FreeSet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ComplexSet</a:t>
            </a:r>
            <a:r>
              <a:rPr lang="en-US" sz="1600" dirty="0">
                <a:solidFill>
                  <a:srgbClr val="0099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set);</a:t>
            </a:r>
          </a:p>
        </p:txBody>
      </p:sp>
    </p:spTree>
    <p:extLst>
      <p:ext uri="{BB962C8B-B14F-4D97-AF65-F5344CB8AC3E}">
        <p14:creationId xmlns:p14="http://schemas.microsoft.com/office/powerpoint/2010/main" val="2479265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Dynamic Allocation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we want is </a:t>
            </a:r>
            <a:r>
              <a:rPr lang="en-US" b="1" i="1" dirty="0">
                <a:solidFill>
                  <a:srgbClr val="0066FF"/>
                </a:solidFill>
              </a:rPr>
              <a:t>dynamically</a:t>
            </a:r>
            <a:r>
              <a:rPr lang="en-US" dirty="0"/>
              <a:t>-allocated memory</a:t>
            </a:r>
          </a:p>
          <a:p>
            <a:pPr lvl="1"/>
            <a:r>
              <a:rPr lang="en-US" dirty="0"/>
              <a:t>Your program explicitly requests a new block of memory</a:t>
            </a:r>
          </a:p>
          <a:p>
            <a:pPr lvl="2"/>
            <a:r>
              <a:rPr lang="en-US" dirty="0"/>
              <a:t>The language allocates it at runtime, perhaps with help from OS</a:t>
            </a:r>
          </a:p>
          <a:p>
            <a:pPr lvl="1"/>
            <a:r>
              <a:rPr lang="en-US" dirty="0"/>
              <a:t>Dynamically-allocated memory persists until either:</a:t>
            </a:r>
          </a:p>
          <a:p>
            <a:pPr lvl="2"/>
            <a:r>
              <a:rPr lang="en-US" dirty="0"/>
              <a:t>Your code explicitly deallocated it  (</a:t>
            </a:r>
            <a:r>
              <a:rPr lang="en-US" i="1" u="sng" dirty="0"/>
              <a:t>manual</a:t>
            </a:r>
            <a:r>
              <a:rPr lang="en-US" i="1" dirty="0"/>
              <a:t> memory management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A garbage collector collects it   (</a:t>
            </a:r>
            <a:r>
              <a:rPr lang="en-US" i="1" u="sng" dirty="0"/>
              <a:t>automatic</a:t>
            </a:r>
            <a:r>
              <a:rPr lang="en-US" i="1" dirty="0"/>
              <a:t> memory management</a:t>
            </a:r>
            <a:r>
              <a:rPr lang="en-US" dirty="0"/>
              <a:t>)</a:t>
            </a:r>
          </a:p>
          <a:p>
            <a:pPr lvl="1"/>
            <a:endParaRPr lang="en-US" dirty="0"/>
          </a:p>
          <a:p>
            <a:r>
              <a:rPr lang="en-US" dirty="0"/>
              <a:t>C requires you to manually manage memory</a:t>
            </a:r>
          </a:p>
          <a:p>
            <a:pPr lvl="1"/>
            <a:r>
              <a:rPr lang="en-US" dirty="0"/>
              <a:t>Gives you more control, but causes headaches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14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Dynamic Allocation?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3017520"/>
          </a:xfrm>
        </p:spPr>
        <p:txBody>
          <a:bodyPr/>
          <a:lstStyle/>
          <a:p>
            <a:r>
              <a:rPr lang="en-US" dirty="0"/>
              <a:t>Situations where static and automatic allocation aren’t sufficient:</a:t>
            </a:r>
          </a:p>
          <a:p>
            <a:pPr lvl="1"/>
            <a:r>
              <a:rPr lang="en-US" dirty="0"/>
              <a:t>We need memory that persists across multiple function calls but not for the whole lifetime of the program</a:t>
            </a:r>
          </a:p>
          <a:p>
            <a:pPr lvl="1"/>
            <a:r>
              <a:rPr lang="en-US" dirty="0"/>
              <a:t>We need more memory than can fit on the stack</a:t>
            </a:r>
          </a:p>
          <a:p>
            <a:pPr lvl="1"/>
            <a:r>
              <a:rPr lang="en-US" dirty="0"/>
              <a:t>We need memory whose size is not known in advance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2011680" y="4389120"/>
            <a:ext cx="5120640" cy="210312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this is pseudo-C code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ReadFile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filename)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size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GetFileSize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(filename);</a:t>
            </a:r>
          </a:p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buffer =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AllocateMem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(size);</a:t>
            </a:r>
          </a:p>
          <a:p>
            <a:endParaRPr lang="en-US" sz="16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ReadFileIntoBuffer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(filename, buffer);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buffer;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272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Aside: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3474720"/>
          </a:xfrm>
        </p:spPr>
        <p:txBody>
          <a:bodyPr/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dirty="0"/>
              <a:t> is a memory location that is </a:t>
            </a:r>
            <a:r>
              <a:rPr lang="en-US" dirty="0">
                <a:solidFill>
                  <a:srgbClr val="0066FF"/>
                </a:solidFill>
              </a:rPr>
              <a:t>guaranteed to be invalid</a:t>
            </a:r>
          </a:p>
          <a:p>
            <a:pPr lvl="1"/>
            <a:r>
              <a:rPr lang="en-US" dirty="0"/>
              <a:t>In C on Linux,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dirty="0"/>
              <a:t> is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0x0</a:t>
            </a:r>
            <a:r>
              <a:rPr lang="en-US" dirty="0"/>
              <a:t> and an attempt to dereference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dirty="0"/>
              <a:t> </a:t>
            </a:r>
            <a:r>
              <a:rPr lang="en-US" i="1" dirty="0"/>
              <a:t>causes a segmentation fault</a:t>
            </a:r>
          </a:p>
          <a:p>
            <a:r>
              <a:rPr lang="en-US" dirty="0"/>
              <a:t>Useful as an indicator of an uninitialized (or currently unused) pointer or allocation error</a:t>
            </a:r>
          </a:p>
          <a:p>
            <a:pPr lvl="1"/>
            <a:r>
              <a:rPr lang="en-US" dirty="0"/>
              <a:t>It’s better to cause a </a:t>
            </a:r>
            <a:r>
              <a:rPr lang="en-US" dirty="0" err="1"/>
              <a:t>segfault</a:t>
            </a:r>
            <a:r>
              <a:rPr lang="en-US" dirty="0"/>
              <a:t> than to allow the corruption of memory!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8</a:t>
            </a:fld>
            <a:endParaRPr lang="en-US"/>
          </a:p>
        </p:txBody>
      </p:sp>
      <p:sp>
        <p:nvSpPr>
          <p:cNvPr id="9" name="Rounded Rectangle 4">
            <a:extLst>
              <a:ext uri="{FF2B5EF4-FFF2-40B4-BE49-F238E27FC236}">
                <a16:creationId xmlns:a16="http://schemas.microsoft.com/office/drawing/2014/main" id="{60D03307-FEB3-4EE1-96AE-8BDA8E6FF74F}"/>
              </a:ext>
            </a:extLst>
          </p:cNvPr>
          <p:cNvSpPr/>
          <p:nvPr/>
        </p:nvSpPr>
        <p:spPr bwMode="auto">
          <a:xfrm>
            <a:off x="1828800" y="5120640"/>
            <a:ext cx="5486400" cy="128016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char**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 = </a:t>
            </a:r>
            <a:r>
              <a:rPr lang="en-US" sz="1600" dirty="0">
                <a:solidFill>
                  <a:srgbClr val="00CC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*p = 1;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causes a segmentation fault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>
                <a:solidFill>
                  <a:srgbClr val="00CC99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EXIT_SUCCESS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C2C4B6F-5C64-4814-A182-8960A69F9202}"/>
              </a:ext>
            </a:extLst>
          </p:cNvPr>
          <p:cNvSpPr txBox="1"/>
          <p:nvPr/>
        </p:nvSpPr>
        <p:spPr>
          <a:xfrm>
            <a:off x="182880" y="5120640"/>
            <a:ext cx="1645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err="1">
                <a:solidFill>
                  <a:srgbClr val="4B2A85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segfault.c</a:t>
            </a:r>
            <a:endParaRPr lang="en-US" sz="2400" dirty="0">
              <a:solidFill>
                <a:srgbClr val="4B2A85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DAA600C8-C353-427C-842C-F960840EE21B}"/>
              </a:ext>
            </a:extLst>
          </p:cNvPr>
          <p:cNvSpPr/>
          <p:nvPr/>
        </p:nvSpPr>
        <p:spPr bwMode="auto">
          <a:xfrm rot="21034476">
            <a:off x="732327" y="4073060"/>
            <a:ext cx="382418" cy="312523"/>
          </a:xfrm>
          <a:custGeom>
            <a:avLst/>
            <a:gdLst>
              <a:gd name="connsiteX0" fmla="*/ 104489 w 382418"/>
              <a:gd name="connsiteY0" fmla="*/ 311741 h 312523"/>
              <a:gd name="connsiteX1" fmla="*/ 152980 w 382418"/>
              <a:gd name="connsiteY1" fmla="*/ 14 h 312523"/>
              <a:gd name="connsiteX2" fmla="*/ 291526 w 382418"/>
              <a:gd name="connsiteY2" fmla="*/ 297887 h 312523"/>
              <a:gd name="connsiteX3" fmla="*/ 580 w 382418"/>
              <a:gd name="connsiteY3" fmla="*/ 110850 h 312523"/>
              <a:gd name="connsiteX4" fmla="*/ 381580 w 382418"/>
              <a:gd name="connsiteY4" fmla="*/ 90068 h 312523"/>
              <a:gd name="connsiteX5" fmla="*/ 104489 w 382418"/>
              <a:gd name="connsiteY5" fmla="*/ 311741 h 312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82418" h="312523">
                <a:moveTo>
                  <a:pt x="104489" y="311741"/>
                </a:moveTo>
                <a:cubicBezTo>
                  <a:pt x="66389" y="296732"/>
                  <a:pt x="121807" y="2323"/>
                  <a:pt x="152980" y="14"/>
                </a:cubicBezTo>
                <a:cubicBezTo>
                  <a:pt x="184153" y="-2295"/>
                  <a:pt x="316926" y="279414"/>
                  <a:pt x="291526" y="297887"/>
                </a:cubicBezTo>
                <a:cubicBezTo>
                  <a:pt x="266126" y="316360"/>
                  <a:pt x="-14429" y="145486"/>
                  <a:pt x="580" y="110850"/>
                </a:cubicBezTo>
                <a:cubicBezTo>
                  <a:pt x="15589" y="76214"/>
                  <a:pt x="364262" y="58895"/>
                  <a:pt x="381580" y="90068"/>
                </a:cubicBezTo>
                <a:cubicBezTo>
                  <a:pt x="398898" y="121241"/>
                  <a:pt x="142589" y="326750"/>
                  <a:pt x="104489" y="311741"/>
                </a:cubicBezTo>
                <a:close/>
              </a:path>
            </a:pathLst>
          </a:cu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884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3657600"/>
          </a:xfrm>
        </p:spPr>
        <p:txBody>
          <a:bodyPr/>
          <a:lstStyle/>
          <a:p>
            <a:r>
              <a:rPr lang="en-US" dirty="0"/>
              <a:t>General usage: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3"/>
            <a:endParaRPr lang="en-US" dirty="0"/>
          </a:p>
          <a:p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dirty="0"/>
              <a:t> allocates a block of memory of the requested size</a:t>
            </a:r>
          </a:p>
          <a:p>
            <a:pPr lvl="1"/>
            <a:r>
              <a:rPr lang="en-US" dirty="0"/>
              <a:t>Returns a pointer to the first byte of that memory</a:t>
            </a:r>
          </a:p>
          <a:p>
            <a:pPr lvl="2"/>
            <a:r>
              <a:rPr lang="en-US" dirty="0"/>
              <a:t>And </a:t>
            </a:r>
            <a:r>
              <a:rPr lang="en-US" dirty="0">
                <a:solidFill>
                  <a:srgbClr val="FF0000"/>
                </a:solidFill>
              </a:rPr>
              <a:t>returns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dirty="0"/>
              <a:t> if the memory allocation failed!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You should assume that the memory initially contains garbage</a:t>
            </a:r>
          </a:p>
          <a:p>
            <a:pPr lvl="1"/>
            <a:r>
              <a:rPr lang="en-US" dirty="0"/>
              <a:t>You’ll typically use </a:t>
            </a:r>
            <a:r>
              <a:rPr lang="en-US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dirty="0"/>
              <a:t> to calculate the size you need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3017520" y="1371600"/>
            <a:ext cx="5852160" cy="457200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24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type*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24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size in bytes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sz="240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 bwMode="auto">
          <a:xfrm>
            <a:off x="1280160" y="5029200"/>
            <a:ext cx="6583680" cy="1645920"/>
          </a:xfrm>
          <a:prstGeom prst="roundRect">
            <a:avLst>
              <a:gd name="adj" fmla="val 573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allocate a 10-float array</a:t>
            </a:r>
          </a:p>
          <a:p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float*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6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1600" dirty="0" err="1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== NULL)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errcode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...   </a:t>
            </a:r>
            <a:r>
              <a:rPr lang="en-US" sz="1600" i="1" dirty="0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do stuff with </a:t>
            </a:r>
            <a:r>
              <a:rPr lang="en-US" sz="1600" i="1" dirty="0" err="1">
                <a:solidFill>
                  <a:srgbClr val="5A5A5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endParaRPr lang="en-US" sz="1600" i="1" dirty="0">
              <a:solidFill>
                <a:srgbClr val="5A5A5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CB2298-754D-4348-90F8-32293A01E3AC}" type="slidenum">
              <a:rPr lang="en-US" smtClean="0"/>
              <a:t>9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2F59A5F-B92C-4D9B-8B0E-9498232F448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283278"/>
            <a:ext cx="914400" cy="914400"/>
          </a:xfrm>
          <a:prstGeom prst="rect">
            <a:avLst/>
          </a:prstGeom>
          <a:effectLst/>
        </p:spPr>
      </p:pic>
      <p:sp>
        <p:nvSpPr>
          <p:cNvPr id="8" name="TextBox 8">
            <a:extLst>
              <a:ext uri="{FF2B5EF4-FFF2-40B4-BE49-F238E27FC236}">
                <a16:creationId xmlns:a16="http://schemas.microsoft.com/office/drawing/2014/main" id="{D633AC33-8155-4834-8F9F-BB465BCBE428}"/>
              </a:ext>
            </a:extLst>
          </p:cNvPr>
          <p:cNvSpPr txBox="1"/>
          <p:nvPr/>
        </p:nvSpPr>
        <p:spPr>
          <a:xfrm>
            <a:off x="8229600" y="466158"/>
            <a:ext cx="914400" cy="548640"/>
          </a:xfrm>
          <a:prstGeom prst="rect">
            <a:avLst/>
          </a:prstGeom>
          <a:noFill/>
          <a:effectLst/>
        </p:spPr>
        <p:txBody>
          <a:bodyPr wrap="square" rtlCol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>
                <a:solidFill>
                  <a:srgbClr val="FF0000"/>
                </a:solidFill>
                <a:effectLst>
                  <a:glow rad="101600">
                    <a:schemeClr val="bg1"/>
                  </a:glow>
                </a:effectLst>
                <a:latin typeface="Calibri" pitchFamily="34" charset="0"/>
              </a:rPr>
              <a:t>STYLE</a:t>
            </a:r>
          </a:p>
          <a:p>
            <a:pPr algn="ctr"/>
            <a:r>
              <a:rPr lang="en-US" sz="2000" b="1" dirty="0">
                <a:solidFill>
                  <a:srgbClr val="FF0000"/>
                </a:solidFill>
                <a:effectLst>
                  <a:glow rad="101600">
                    <a:schemeClr val="bg1"/>
                  </a:glow>
                </a:effectLst>
                <a:latin typeface="Calibri" pitchFamily="34" charset="0"/>
              </a:rPr>
              <a:t>TIP</a:t>
            </a:r>
          </a:p>
        </p:txBody>
      </p:sp>
    </p:spTree>
    <p:extLst>
      <p:ext uri="{BB962C8B-B14F-4D97-AF65-F5344CB8AC3E}">
        <p14:creationId xmlns:p14="http://schemas.microsoft.com/office/powerpoint/2010/main" val="22024043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4B2A85">
            <a:alpha val="40000"/>
          </a:srgb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dirty="0" smtClean="0">
            <a:latin typeface="CMU Bright" panose="02000603000000000000" pitchFamily="2" charset="0"/>
            <a:ea typeface="CMU Bright" panose="02000603000000000000" pitchFamily="2" charset="0"/>
            <a:cs typeface="CMU Bright" panose="02000603000000000000" pitchFamily="2" charset="0"/>
          </a:defRPr>
        </a:defPPr>
      </a:lstStyle>
    </a:spDef>
    <a:lnDef>
      <a:spPr bwMode="auto"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>
          <a:defRPr dirty="0" err="1" smtClean="0">
            <a:latin typeface="CMU Bright" panose="02000603000000000000" pitchFamily="2" charset="0"/>
            <a:ea typeface="CMU Bright" panose="02000603000000000000" pitchFamily="2" charset="0"/>
            <a:cs typeface="CMU Bright" panose="02000603000000000000" pitchFamily="2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33-Sp18" id="{4FC5D4F5-7D4E-40B6-B5AD-809164416F42}" vid="{1CFFABF9-0812-4376-AE68-2F06AFE035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UWTheme-333-Sp18</Template>
  <TotalTime>6017</TotalTime>
  <Words>7670</Words>
  <Application>Microsoft Office PowerPoint</Application>
  <PresentationFormat>On-screen Show (4:3)</PresentationFormat>
  <Paragraphs>1470</Paragraphs>
  <Slides>55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5" baseType="lpstr">
      <vt:lpstr>Arial</vt:lpstr>
      <vt:lpstr>Arial Narrow</vt:lpstr>
      <vt:lpstr>Calibri</vt:lpstr>
      <vt:lpstr>Cambria Math</vt:lpstr>
      <vt:lpstr>CMU Bright</vt:lpstr>
      <vt:lpstr>Courier New</vt:lpstr>
      <vt:lpstr>Ink Free</vt:lpstr>
      <vt:lpstr>Times New Roman</vt:lpstr>
      <vt:lpstr>Wingdings</vt:lpstr>
      <vt:lpstr>UWTheme-333-Sp18</vt:lpstr>
      <vt:lpstr>The Heap and Structs CSE 333 Spring 2021</vt:lpstr>
      <vt:lpstr>Administrivia</vt:lpstr>
      <vt:lpstr>Administrivia</vt:lpstr>
      <vt:lpstr>Lecture Outline</vt:lpstr>
      <vt:lpstr>Memory Allocation So Far</vt:lpstr>
      <vt:lpstr>Dynamic Allocation</vt:lpstr>
      <vt:lpstr>Why Dynamic Allocation?</vt:lpstr>
      <vt:lpstr>Aside: NULL</vt:lpstr>
      <vt:lpstr>malloc()</vt:lpstr>
      <vt:lpstr>calloc()</vt:lpstr>
      <vt:lpstr>free()</vt:lpstr>
      <vt:lpstr>The Heap</vt:lpstr>
      <vt:lpstr>Heap and Stack Example</vt:lpstr>
      <vt:lpstr>Heap and Stack Example</vt:lpstr>
      <vt:lpstr>Heap and Stack Example</vt:lpstr>
      <vt:lpstr>Heap and Stack Example</vt:lpstr>
      <vt:lpstr>Heap and Stack Example</vt:lpstr>
      <vt:lpstr>Heap and Stack Example</vt:lpstr>
      <vt:lpstr>Heap and Stack Example</vt:lpstr>
      <vt:lpstr>Heap and Stack Example</vt:lpstr>
      <vt:lpstr>Heap and Stack Example</vt:lpstr>
      <vt:lpstr>Heap and Stack Example</vt:lpstr>
      <vt:lpstr>Heap and Stack Example</vt:lpstr>
      <vt:lpstr>PowerPoint Presentation</vt:lpstr>
      <vt:lpstr>Memory Corruption</vt:lpstr>
      <vt:lpstr>Memory Corruption - What Happens?</vt:lpstr>
      <vt:lpstr>Memory Leak</vt:lpstr>
      <vt:lpstr>Lecture Outline</vt:lpstr>
      <vt:lpstr>Structured Data</vt:lpstr>
      <vt:lpstr>Using structs</vt:lpstr>
      <vt:lpstr>Copy by Assignment</vt:lpstr>
      <vt:lpstr>typedef</vt:lpstr>
      <vt:lpstr>Dynamically-allocated Structs</vt:lpstr>
      <vt:lpstr>Structs as Arguments</vt:lpstr>
      <vt:lpstr>Returning Structs</vt:lpstr>
      <vt:lpstr>Pass Copy of Struct or Pointer?</vt:lpstr>
      <vt:lpstr>Lecture Outline</vt:lpstr>
      <vt:lpstr>Simple Linked List in C</vt:lpstr>
      <vt:lpstr>Linked List Node</vt:lpstr>
      <vt:lpstr>Push Onto List</vt:lpstr>
      <vt:lpstr>Push Onto List</vt:lpstr>
      <vt:lpstr>Push Onto List</vt:lpstr>
      <vt:lpstr>Push Onto List</vt:lpstr>
      <vt:lpstr>Push Onto List</vt:lpstr>
      <vt:lpstr>Push Onto List</vt:lpstr>
      <vt:lpstr>Push Onto List</vt:lpstr>
      <vt:lpstr>Push Onto List</vt:lpstr>
      <vt:lpstr>Push Onto List</vt:lpstr>
      <vt:lpstr>Push Onto List</vt:lpstr>
      <vt:lpstr>Push Onto List</vt:lpstr>
      <vt:lpstr>Push Onto List</vt:lpstr>
      <vt:lpstr>Push Onto List</vt:lpstr>
      <vt:lpstr>Push Onto List</vt:lpstr>
      <vt:lpstr>Extra Exercise #1</vt:lpstr>
      <vt:lpstr>Extra Exercise #2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Heap and Structs CSE 333 Spring 2018</dc:title>
  <dc:creator>Justin Hsia</dc:creator>
  <cp:lastModifiedBy>Travis McGaha</cp:lastModifiedBy>
  <cp:revision>166</cp:revision>
  <cp:lastPrinted>2020-06-29T08:24:10Z</cp:lastPrinted>
  <dcterms:created xsi:type="dcterms:W3CDTF">2018-03-23T22:18:17Z</dcterms:created>
  <dcterms:modified xsi:type="dcterms:W3CDTF">2021-04-05T10:02:25Z</dcterms:modified>
</cp:coreProperties>
</file>