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tags/tag43.xml" ContentType="application/vnd.openxmlformats-officedocument.presentationml.tags+xml"/>
  <Override PartName="/ppt/notesSlides/notesSlide29.xml" ContentType="application/vnd.openxmlformats-officedocument.presentationml.notesSlide+xml"/>
  <Override PartName="/ppt/tags/tag44.xml" ContentType="application/vnd.openxmlformats-officedocument.presentationml.tags+xml"/>
  <Override PartName="/ppt/notesSlides/notesSlide30.xml" ContentType="application/vnd.openxmlformats-officedocument.presentationml.notesSlide+xml"/>
  <Override PartName="/ppt/ink/ink10.xml" ContentType="application/inkml+xml"/>
  <Override PartName="/ppt/tags/tag45.xml" ContentType="application/vnd.openxmlformats-officedocument.presentationml.tags+xml"/>
  <Override PartName="/ppt/notesSlides/notesSlide31.xml" ContentType="application/vnd.openxmlformats-officedocument.presentationml.notesSlide+xml"/>
  <Override PartName="/ppt/ink/ink11.xml" ContentType="application/inkml+xml"/>
  <Override PartName="/ppt/tags/tag46.xml" ContentType="application/vnd.openxmlformats-officedocument.presentationml.tags+xml"/>
  <Override PartName="/ppt/notesSlides/notesSlide32.xml" ContentType="application/vnd.openxmlformats-officedocument.presentationml.notesSlide+xml"/>
  <Override PartName="/ppt/ink/ink12.xml" ContentType="application/inkml+xml"/>
  <Override PartName="/ppt/tags/tag47.xml" ContentType="application/vnd.openxmlformats-officedocument.presentationml.tags+xml"/>
  <Override PartName="/ppt/notesSlides/notesSlide33.xml" ContentType="application/vnd.openxmlformats-officedocument.presentationml.notesSlide+xml"/>
  <Override PartName="/ppt/tags/tag4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3.xml" ContentType="application/inkml+xml"/>
  <Override PartName="/ppt/tags/tag49.xml" ContentType="application/vnd.openxmlformats-officedocument.presentationml.tags+xml"/>
  <Override PartName="/ppt/notesSlides/notesSlide36.xml" ContentType="application/vnd.openxmlformats-officedocument.presentationml.notesSlide+xml"/>
  <Override PartName="/ppt/tags/tag50.xml" ContentType="application/vnd.openxmlformats-officedocument.presentationml.tags+xml"/>
  <Override PartName="/ppt/notesSlides/notesSlide37.xml" ContentType="application/vnd.openxmlformats-officedocument.presentationml.notesSlide+xml"/>
  <Override PartName="/ppt/ink/ink14.xml" ContentType="application/inkml+xml"/>
  <Override PartName="/ppt/tags/tag51.xml" ContentType="application/vnd.openxmlformats-officedocument.presentationml.tags+xml"/>
  <Override PartName="/ppt/notesSlides/notesSlide38.xml" ContentType="application/vnd.openxmlformats-officedocument.presentationml.notesSlide+xml"/>
  <Override PartName="/ppt/ink/ink15.xml" ContentType="application/inkml+xml"/>
  <Override PartName="/ppt/tags/tag52.xml" ContentType="application/vnd.openxmlformats-officedocument.presentationml.tags+xml"/>
  <Override PartName="/ppt/notesSlides/notesSlide39.xml" ContentType="application/vnd.openxmlformats-officedocument.presentationml.notesSlide+xml"/>
  <Override PartName="/ppt/ink/ink16.xml" ContentType="application/inkml+xml"/>
  <Override PartName="/ppt/tags/tag53.xml" ContentType="application/vnd.openxmlformats-officedocument.presentationml.tags+xml"/>
  <Override PartName="/ppt/notesSlides/notesSlide40.xml" ContentType="application/vnd.openxmlformats-officedocument.presentationml.notesSlide+xml"/>
  <Override PartName="/ppt/tags/tag5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17.xml" ContentType="application/inkml+xml"/>
  <Override PartName="/ppt/tags/tag55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18.xml" ContentType="application/inkml+xml"/>
  <Override PartName="/ppt/notesSlides/notesSlide4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21.xml" ContentType="application/inkml+xml"/>
  <Override PartName="/ppt/notesSlides/notesSlide48.xml" ContentType="application/vnd.openxmlformats-officedocument.presentationml.notesSlide+xml"/>
  <Override PartName="/ppt/ink/ink22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9"/>
  </p:notesMasterIdLst>
  <p:handoutMasterIdLst>
    <p:handoutMasterId r:id="rId60"/>
  </p:handoutMasterIdLst>
  <p:sldIdLst>
    <p:sldId id="335" r:id="rId2"/>
    <p:sldId id="257" r:id="rId3"/>
    <p:sldId id="258" r:id="rId4"/>
    <p:sldId id="313" r:id="rId5"/>
    <p:sldId id="262" r:id="rId6"/>
    <p:sldId id="270" r:id="rId7"/>
    <p:sldId id="264" r:id="rId8"/>
    <p:sldId id="265" r:id="rId9"/>
    <p:sldId id="263" r:id="rId10"/>
    <p:sldId id="259" r:id="rId11"/>
    <p:sldId id="267" r:id="rId12"/>
    <p:sldId id="361" r:id="rId13"/>
    <p:sldId id="273" r:id="rId14"/>
    <p:sldId id="275" r:id="rId15"/>
    <p:sldId id="276" r:id="rId16"/>
    <p:sldId id="279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6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53" r:id="rId45"/>
    <p:sldId id="354" r:id="rId46"/>
    <p:sldId id="356" r:id="rId47"/>
    <p:sldId id="289" r:id="rId48"/>
    <p:sldId id="306" r:id="rId49"/>
    <p:sldId id="307" r:id="rId50"/>
    <p:sldId id="290" r:id="rId51"/>
    <p:sldId id="269" r:id="rId52"/>
    <p:sldId id="312" r:id="rId53"/>
    <p:sldId id="327" r:id="rId54"/>
    <p:sldId id="308" r:id="rId55"/>
    <p:sldId id="309" r:id="rId56"/>
    <p:sldId id="310" r:id="rId57"/>
    <p:sldId id="260" r:id="rId5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2A85"/>
    <a:srgbClr val="D94B7B"/>
    <a:srgbClr val="3333CC"/>
    <a:srgbClr val="0066FF"/>
    <a:srgbClr val="33997E"/>
    <a:srgbClr val="669900"/>
    <a:srgbClr val="5A5A5A"/>
    <a:srgbClr val="E2661A"/>
    <a:srgbClr val="D6D6F5"/>
    <a:srgbClr val="56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2436" autoAdjust="0"/>
  </p:normalViewPr>
  <p:slideViewPr>
    <p:cSldViewPr snapToGrid="0">
      <p:cViewPr varScale="1">
        <p:scale>
          <a:sx n="70" d="100"/>
          <a:sy n="70" d="100"/>
        </p:scale>
        <p:origin x="657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61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1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6:44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1589 12311 244 0,'-6'-5'93'0,"9"15"-50"0,0 17-48 0,-3-4 17 0,-3 28 2 15,-6 25 5 1,-3 4-9-16,3 4-6 0,3 1-2 16,6-5-2-16,3-9 2 0,6-13-3 15,0-16 0-15,3-10-50 16,0-13-23-16,-3-30-31 15</inkml:trace>
  <inkml:trace contextRef="#ctx0" brushRef="#br0" timeOffset="1">1512 12298 244 0,'-3'-19'90'0,"18"6"-48"0,26-6-49 15,-17 11 14-15,12-7-10 16,20-7 2-16,7-4 1 16,20-3 0-16,7 0 0 15,8 0-3-15,0 2 2 0,0 3-1 0,-11 8-2 16,-7 1 5-16,-12 4 1 16,-2 3-5-16,-13 5 0 15,-5 14 3-15,-6 15 4 16,-9 17 16-16,-4 10 10 15,-2 5-10-15,-3 16-3 16,6 13-8-16,2 1-4 16,1-6-5-16,0-11 0 15,-6-13 2-15,-9-5 1 16,-10-3-26-16,-8-7-9 0,-8-6-46 16,-10-5-20-1,-21-3 8-15</inkml:trace>
  <inkml:trace contextRef="#ctx0" brushRef="#br0" timeOffset="2">1815 12993 348 0,'-80'-2'132'0,"68"4"-72"0,9 4-74 16,9-1 17-16,9 0-6 16,18-2 3-16,20 5 1 15,28-3-1-15,17-2 1 16,27-3-1-16,9-5 0 0,0-6-16 15,-3-2-4-15,-15 0-52 16,-12-6-22-16,-24 3-21 16</inkml:trace>
  <inkml:trace contextRef="#ctx0" brushRef="#br0" timeOffset="3">1181 12385 276 0,'-6'-11'104'0,"-2"11"-56"0,-22 8-58 16,9 8 16-16,-9 24-4 16,-12 15 1-16,-5 4-1 15,-1-4 1-15,4-2-2 16,-4-8-20-16,9-5-8 0,4-11-63 15,8-5-53 1</inkml:trace>
  <inkml:trace contextRef="#ctx0" brushRef="#br0" timeOffset="4">684 12385 304 0,'3'-8'115'0,"21"16"-62"0,12 16-60 0,-12-3 19 16,17 13-6-16,22 11 1 15,29 6-10-15,24-4-5 16,18 1-89-16,18-11-37 16,9-16 29-16,8-13 18 15</inkml:trace>
  <inkml:trace contextRef="#ctx0" brushRef="#br0" timeOffset="5">5575 12062 308 0,'-3'0'115'0,"6"19"-62"0,0 55-55 0,0-40 20 16,-3 24-11-16,-3 27-2 16,-6 10 0-16,-9 6 1 15,6-11-3-15,3-11-6 0,3-13-1 0,9-13-29 16,6-21-11-16,6-19-61 16,6-26-51-1,0-16 55-15</inkml:trace>
  <inkml:trace contextRef="#ctx0" brushRef="#br0" timeOffset="6">5608 11906 316 0,'-9'-18'118'0,"26"18"-64"0,19-6-67 16,-12 4 17-16,21-4-8 15,14-4-1-15,19-4 4 16,23-4 0-16,12-8 1 16,6-6-11-16,6 8-3 0,-9 3-2 0,-21 8 2 15,-20 7 6-15,-16 19 4 16,-14 6 20-16,-12 15 10 16,-10 14 0-16,-8 13 2 15,-6 21-12-15,-3 8-2 16,-3-3-8-16,0 0-2 15,0 1-2-15,3-4 1 16,-3-9-4-16,0-12-2 16,0-10-23-16,-3-3-10 15,-3-5-47-15,-6-8-22 16,-15 0-3-16</inkml:trace>
  <inkml:trace contextRef="#ctx0" brushRef="#br0" timeOffset="7">5697 12925 348 0,'-39'-14'129'0,"42"14"-70"0,21 0-80 15,3 0 15-15,17 3-5 16,22-3 4-16,20 0 2 16,24 5 1-16,15-2 3 15,21 0-20-15,3-1-8 0,-3-4-98 16</inkml:trace>
  <inkml:trace contextRef="#ctx0" brushRef="#br0" timeOffset="8">4756 12443 212 0,'-18'35'79'0,"15"15"-42"0,3 64-41 0,0-51 15 16,0 35-8-16,0 5 0 16,0-10 1-16,0-11 2 15,3-13-3-15,0-11 7 0,0-16 5 0,0-13 2 16,3-16-1 0,0-13-13-16,-6-21-4 15,-3-24-7-15,-3-26-2 0,-3-14-4 16,0 1 1-16,3-20 7 15,3 4 3-15,9-3 9 16,9 15 4-16,6 14 8 16,15 13 6-16,9 14-9 15,5 18-1-15,1 15-6 16,-1 20 0-16,-5 7 4 16,-9 13 2-16,-12 6 8 15,-16 13 4-15,-11 0-1 16,-17-5 2-16,-16-6-31 15,-24-2-10-15,-5-14-88 16,-10-15-35-16</inkml:trace>
  <inkml:trace contextRef="#ctx0" brushRef="#br0" timeOffset="9">10126 12038 280 0,'-3'-13'107'0,"3"16"-58"0,3 5-55 0,-3 5 17 15,0 21-1-15,-3 17 4 16,-3 17-7-16,-3 28-2 15,-3 4-3-15,0-2 1 0,6-16 2 16,6-10-2-16,6-12 0 0,3-9-28 16,3-22-12-16,3-5-37 15,6-22-14-15,-3-18-8 16</inkml:trace>
  <inkml:trace contextRef="#ctx0" brushRef="#br0" timeOffset="10">10102 12067 324 0,'-3'-15'121'0,"6"9"-66"0,9-10-64 16,0 8 20-16,12-5-12 16,14 0-2-16,16-3-1 15,12-5 3-15,8-3 0 16,6 3 1-16,-5 2 0 0,-4 12-3 0,-8 1 2 15,-13 9-1 1,-2 7 0-16,-9 6 4 0,-7 13 1 16,-8 16 7-16,-3 14 4 15,-3 9-5-15,0 1-3 16,-6 8-3-16,0 5-3 16,-1-3 1-16,1-7 1 15,-3-9-25-15,3-5-12 16,-9-5-51-16,-3-5-19 15,-12-8-1 1</inkml:trace>
  <inkml:trace contextRef="#ctx0" brushRef="#br0" timeOffset="11">10132 12790 304 0,'0'-13'112'0,"18"23"-60"0,26-2-63 15,-17-3 18-15,21-2-5 16,14 8 1-16,16-3-1 16,11-1 1-16,12 4-2 15,3 0-31-15,4-3-13 0,8-6-79 16</inkml:trace>
  <inkml:trace contextRef="#ctx0" brushRef="#br0" timeOffset="12">10980 11903 324 0,'15'-10'123'0,"9"2"-66"0,27-8-66 0,-19 11 18 16,19-3-12-16,8 0 0 16,7-3 4-16,11 1 1 0,7-1 0 15,-4 1-8-15,-9 4-4 16,-11 4 3-16,-12 7 4 0,-13 8 0 16,-8 8 1-16,-6 6 8 15,-9 18 6-15,-3 13-2 16,-3 16 2-16,0 3-5 15,-3-1 1-15,0 6-5 16,0 0-2-16,0-5-3 16,-3-3-1-16,0-8-40 15,-6-5-17-15,-6-10-46 16,-3-4-47 0,-18-10 57-16</inkml:trace>
  <inkml:trace contextRef="#ctx0" brushRef="#br0" timeOffset="13">11031 12859 328 0,'-21'-6'123'0,"24"6"-66"0,3-2-64 0,3 2 19 15,18-3-13-15,17 3 1 16,25 3 0-16,8-3 0 16,18 0 0-16,16 2-20 0,5-2-9 15,3-8-106 1</inkml:trace>
  <inkml:trace contextRef="#ctx0" brushRef="#br0" timeOffset="14">11814 11837 328 0,'-12'-10'123'0,"21"12"-66"0,23-4-73 16,-8 4 18-16,21-2-6 16,11-2 2-16,13-1-1 15,11-5 0-15,7-2 2 16,5 2-7-16,-6 0-2 0,-11 2-3 0,-16 4 0 15,-14 4 5-15,-12 9 4 16,-16 18 20 0,-11 3 12-16,-9 23-12 0,-3 22-4 15,-3 8-9-15,4-3-3 16,-1 8 2-16,6-3 1 16,0-2 1-16,3-9 0 15,-3-1-18-15,6-12-7 16,-4-15-56-16,1-3-23 15,-6-6-10 1</inkml:trace>
  <inkml:trace contextRef="#ctx0" brushRef="#br0" timeOffset="15">11903 12771 356 0,'-36'-8'132'0,"39"8"-72"0,12 0-77 16,-3 0 20-16,9-2-9 15,21-1 3-15,17 6 2 16,18-6 3-16,13 3-1 16,17 0-25-16,0 0-11 0,9-5-103 15</inkml:trace>
  <inkml:trace contextRef="#ctx0" brushRef="#br0" timeOffset="16">8852 12282 272 0,'-12'-19'101'0,"3"19"-54"0,-12 3-42 0,12 7 22 16,-11 9-20-1,-4 7-3-15,-3 11-3 0,6 11-1 16,3 10 0-16,9-5-3 0,9-5 2 16,12-14 1-16,3-7 0 15,0-11 0-15,12-11 2 16,0-18-10-16,-1-9-2 15,-2-9 3-15,-3-4 3 16,-3 4 9-16,-6-1 5 16,0 11 6-16,-3 5 4 15,0 5-10-15,-1 9-6 16,-2 12 2-16,0 11 0 0,3 3-5 16,0 13 0-16,3-2-1 15,6-4 2-15,3-4-32 16,3-3-14-16,-1-11-49 15,7-5-60 1,3-8 41-16</inkml:trace>
  <inkml:trace contextRef="#ctx0" brushRef="#br0" timeOffset="17">9194 12430 272 0,'-3'3'101'0,"3"7"-54"0,0 11-46 16,0-7 19-16,0 1-7 15,0 1 2-15,0 16-8 0,0-5-4 16,0-4-2 0,0-7-1-16,0 3 2 0,3-11 36 15,0-16-3-15,0-3 4 16,3-5-18-16,0-8-7 16,3-5-9-16,3 0-2 15,3 3-17-15,3 5-5 16,3-1-29-16,-1 4-9 15,1 5-16-15,0 2-5 16,3 3 31-16,-3 8 15 16,-3 5 35-16,-1 3 15 15,1 6 15-15,-3 4 6 16,-3 6-5-16,0 0-1 16,-6-6-9-16,0 6-5 0,0-8-3 15,-3-3 0 1,-3-13 9-16,6-5-7 15,0-8-1-15,3-3-9 16,6-5-3-16,2 2-8 16,7 1-2-16,9 4-5 15,12 6-1-15,14 14-142 16</inkml:trace>
  <inkml:trace contextRef="#ctx0" brushRef="#br0" timeOffset="18">5920 132 140 0,'0'-3'52'0,"3"-12"-28"0,-3 7-28 16,0 5 43-1,0 3-12-15,0-3-8 16,0 3-4-16,0-2-10 16,0-1 4-16,-3 0 1 0,0 1-1 15,0 2 2-15,0-6 3 16,0 4 1-16,-3-1-2 16,0 1 0-16,0 2-5 15,0-6 0-15,0 6-3 16,0-2 2-16,0 2-2 15,1 0 0-15,-4 0-1 0,-3 2 0 16,0 4-2-16,3 1 1 16,0 1-4-16,3 14 0 15,0-1-1-15,3-3 0 16,9 3 0-16,0-10-2 16,3 2 3-16,-3-2 2 15,3-3 0-15,0-3 2 16,3 0-4-16,-3-2 0 15,-1-3 1-15,1 0 2 16,-3-3 1-16,0 1 1 16,0-4-5-16,0 1 1 15,-3-3 0-15,0-2 0 16,0-6 0-16,0 2 2 0,-3 4 3 16,0-1 2-16,3 1 1 15,-3 2 0-15,0 0 0 16,3 3 0-16,-3-1-7 15,3 1 0-15,0 0-1 16,3-1 0-16,0 4-3 16,0 2 0-16,3-6-1 15,6 6 0 1,-3 0 3 0,-3 6 0-16,-1-6 3 15,-2 2 3-15,0 1-2 16,-9 16-2-1,0-4 0-15,0 4-1 16,-3-1 0-16,-2 6 0 16,-4 0 2-16,0 5 3 0,-3 0 2 15,3 0 1-15,0-2 0 16,0 2-7-16,3-10 0 16,3-1-1-16,0-2 2 15,0-6-8-15,3-2-1 16,3 0-14-16,0-2-6 15,0-6-15-15,0 0-6 16,6 0-18-16,-3-3-9 16</inkml:trace>
  <inkml:trace contextRef="#ctx0" brushRef="#br0" timeOffset="19">6072 307 96 0,'-3'0'38'0,"3"2"-20"0,0-2-4 15,0 0 15-15</inkml:trace>
  <inkml:trace contextRef="#ctx0" brushRef="#br0" timeOffset="20">6069 317 254 0,'-3'8'36'0,"0"5"-18"15,0 6-2-15,3-3-1 0,0 0-3 16,0 0-2-16,3-1-5 15,3-1-2-15,0-1-1 16,3-2-2-16,3-1 1 0,3-7 1 16,-1-3 3-16,1-3 4 15,-3-5-2-15,3-2-2 16,-9-1 0-16,-3 0-1 16,-3-4 6-16,-6-4 6 15,-3 6-4-15,-3 2 1 16,0-2-6-16,0 2-2 15,1 3-11-15,2 3-6 16,3 3-41-16,6-4-15 16</inkml:trace>
  <inkml:trace contextRef="#ctx0" brushRef="#br0" timeOffset="21">6396 230 184 0,'-3'3'68'0,"6"-1"-36"0,-3 4-33 0,0-1 15 16,0 3 5-16,0 2 6 16,0 9-2-16,0 2-2 15,3-2-11-15,-3-1-2 0,3 3 2 16,-3-2-6-16,0-3-2 0,0-3-1 15,3-3-1-15,-3-2 2 16,0-2 3-16,0-4-2 16,-3-2 0-16,0-2-6 15,0-4-2-15,0 1-5 16,3-5 1-16,0-4 3 16,0-2 3-16,3 3 2 15,0 0 1-15,6-8 0 16,0 5 2-16,6 3 5 15,0-3 4-15,0 3 2 16,3-3 3-16,0-5-5 16,-1 13-1-16,1 2-6 15,0 1-3-15,0 2 0 16,-3 6 1-16,0 2-8 0,-3 1-1 16,-3-1-25-16,5 0-11 15,-2-2-75 1</inkml:trace>
  <inkml:trace contextRef="#ctx0" brushRef="#br0" timeOffset="22">6849 254 184 0,'0'-3'68'0,"3"1"-36"0,-3-1-24 16,0 3 18-16,-3 0 5 15,0 0 3-15,-3-3-5 0,0 3-3 16,-3 0-14-16,0 3-3 16,-3 2-2-16,3 3-6 0,0-5 0 15,3 2-3-15,3 3 0 16,0 0 0-16,6 0-2 15,6 0 3-15,3 2 0 16,0 4 1-16,0-1 0 16,6 3 0-16,-3-3 0 15,-3 0 8-15,-3-2 5 16,-12-1 9-16,-3 1 4 16,-3-3-12-16,-6 0-5 15,-3-3-6-15,0-5-3 16,-6 0-10-16,-3 0-4 15,4-3-26-15,2 1-9 0,6-1-17 16,3 0-6-16</inkml:trace>
  <inkml:trace contextRef="#ctx0" brushRef="#br0" timeOffset="23">7004 278 216 0,'3'0'82'0,"-1"8"-44"0,-2 2-27 0,3 1 21 15,-3 5-8-15,0-1 0 16,0 4-11-16,0-6-3 16,0 0-6-16,0 1-5 0,0-1-2 15,0-3 4-15,0-2 1 16,0 0-33-16,0-2-14 16,0-1-38-1,0-5-47-15,3-3 36 16</inkml:trace>
  <inkml:trace contextRef="#ctx0" brushRef="#br0" timeOffset="24">7018 66 276 0,'3'0'104'0,"0"3"-56"0,3-3-54 16,-3 2 17-16,3-2-9 15,-6 0-2-15,3 0-72 0,0-2-31 16,0-4 2-16,9-20 7 16</inkml:trace>
  <inkml:trace contextRef="#ctx0" brushRef="#br0" timeOffset="25">1619 63 80 0,'0'0'33'0,"0"0"-18"0,0 0-9 0,0 0 11 0,0 0 2 16,0 0 1-16,0 0-9 15,0 0-2-15,3 0-1 16,0 0 0-16,0-5-4 16,0 5 4-16,-3-3 4 0,0 3 11 15,0-2 6-15,0 2-4 16,0 0-1-16,0-3-9 15,-3 3-2-15,0-5-3 16,0 5 1-16,0-3-6 16,0 3-1-16,0 0 0 15,-3 0 2-15,0 0-1 0,0 3 0 16,0 2-3-16,-3-2 1 16,0 2 0-16,0 3 1 15,0 3-2-15,4-4-2 16,2 9-4-16,3 6 0 15,3-4 0-15,2 3 2 16,1-8-1-16,3 1 1 16,0-4 2-16,0-2 2 15,0-3-1-15,0-2 2 16,0-3 0-16,-3-3 3 16,0-7-1-16,-3-1 2 15,0-5-2-15,-3 3 2 0,0-3-6 16,-3 3-1-1,0 3 4-15,0-1 2 0,0 3 2 16,0 0 2-16,0 3-3 16,0-1 1-16,3 4-7 15,0-1-1-15,3 1 0 16,3 2 0-16,3-6 0 16,3 4 0-16,6 2 0 15,2 0 2-15,-5 0-3 16,0 0 0-16,0 2 1 15,-3 4 0-15,0-6 0 16,-3 2 2-16,-3 1-1 16,0 5 2-16,-6-3-4 15,-3 6-2-15,-3 7 4 0,-6 3 1 16,0 3 2-16,-6 3 2 16,0 4 1-16,0 1 1 15,-2-5-2-15,5-4-1 16,3-1-3-16,0-1-2 15,3-8 1-15,3-2-1 16,3-4-11-16,0 1-5 16,3-5-8-16,0-3-2 15,3 0-17-15,3 0-5 16,0 0-13-16,0-8-1 16,6 3-27-1</inkml:trace>
  <inkml:trace contextRef="#ctx0" brushRef="#br0" timeOffset="26">1783 304 164 0,'-6'-3'63'0,"3"6"-34"0,0 0-23 16,3 2 15-16,-3-5 0 15,0 3 4-15,-3-1-2 16,3 9-2-16,-3-1-11 15,0 1 0-15,3 0 1 0,3-1-6 16,3 1-3-16,0-3-4 16,3 0 1-16,6 0 5 0,0-3 5 15,0-5-1 1,2-3 1-16,-2 1-1 0,0-4 2 16,-3-2-1-16,-3-5 0 15,0 5 3-15,-6-5 5 16,-6-3-5-16,-3 6-2 15,0 2-8-15,-3 2-1 16,1 1-10-16,-1 5-2 16,3 0-38-16,9 3-110 31</inkml:trace>
  <inkml:trace contextRef="#ctx0" brushRef="#br0" timeOffset="27">2045 249 184 0,'-3'-3'68'0,"3"3"-36"0,0-3-31 0,0 3 14 15,0 0-8-15,0 0-2 16,0 0 4-16,3 3 2 16,3 2-6-16,-1 3 6 0,-2-3 4 15,0 3 2-15,0 3 1 16,-3 2-5-16,0-2-3 16,0 2-3-16,0-2 0 15,0-1-4-15,0 1-2 16,0-6 6-16,-3-5 7 15,3-11-3 1,-3 1-3-16,3-1-2 0,0 1-4 16,0-1 1-16,0-2-2 15,3 0-1-15,3-1 1 16,3 4-1-16,0-1 0 16,6 1 2-16,6-6-1 15,-3 3-1-15,3 7-2 16,-3 4 1-16,-1-1-1 15,-2 3 0-15,0 5-14 16,-3 1-6-16,0 1-33 16,0 1-15-16,0 0-38 15</inkml:trace>
  <inkml:trace contextRef="#ctx0" brushRef="#br0" timeOffset="28">2482 225 204 0,'-3'-6'77'0,"3"4"-42"0,-3 2-21 0,0 0 22 0,0-3-3 16,-3 0 3-16,-6 1-11 16,3-1-6-16,1 3-10 15,-7 3-8-15,0 2-4 0,-3 3-1 16,0 3 3-16,3 2-2 16,3 3 1-16,3 5 0 15,6-3 0-15,6 1 0 16,9-3-2-16,0 0 3 15,3-6 0-15,3-2-4 16,0-2-1-16,0-6 3 16,-1-6 1-16,1-4-1 15,-3-4 2-15,-3-4-1 16,-3-1 0-16,0-2-3 16,-3-13-1-16,-3-1-2 0,-3 1 2 15,0 0 4-15,-3 5 1 16,0 2 1-16,0 3 0 15,-3 3 2-15,3 5 1 16,0 3 1-16,0 2 2 16,0 3-5-16,0 6-1 15,0 2 0-15,3 5 0 16,0 8 4-16,0 6 5 16,3 7-1-16,0 6 3 15,3 2-2-15,0-2 2 16,0 0-6-16,3 0-1 15,0 2-2-15,0-10 1 16,0 0-2-16,3-8-1 16,-1-1-19-16,4-1-8 0,0-6-24 15,-3-3-7-15,3-5-52 16</inkml:trace>
  <inkml:trace contextRef="#ctx0" brushRef="#br0" timeOffset="29">2759 206 160 0,'0'0'63'0,"3"5"-34"0,-3 9-5 15,0-6 24-15,0 2-9 0,0 6 0 16,0 3-18-16,0 2-7 15,0-3-9-15,3 1-4 0,0 2 2 16,0-8-18-16,-3-5-6 16,0-3-48-16,0-5-19 15,0-10-6 1</inkml:trace>
  <inkml:trace contextRef="#ctx0" brushRef="#br0" timeOffset="30">2696 16 268 0,'3'-3'101'0,"0"0"-54"0,0 6-59 0,-3-3 13 0,0 0-68 16,6 3-25-16,0-3 0 16</inkml:trace>
  <inkml:trace contextRef="#ctx0" brushRef="#br0" timeOffset="31">8784 13033 276 0,'-18'-21'104'0,"9"21"-56"0,-18 0-41 0,15 8 23 16,-6 3-12-16,-6 2-3 15,-5 0-11-15,2 6-2 16,6-4-2-16,3 1 2 0,6 0 1 16,6 3-4-16,12-1-1 15,9 3-2-15,12 1 3 0,3-4-5 16,2 1 2-16,1 2 2 16,-6 3 1-16,-6 2 9 15,-12 0 5-15,-12 1 18 16,-12-3 9-16,-6-3-5 15,-9-3-3-15,-5-10-16 16,2 3-7-16,-3-8-11 16,0-3-3-16,4 0-34 15,5-6-11-15,9-2-59 16,12-2-25-16,15-3 7 16</inkml:trace>
  <inkml:trace contextRef="#ctx0" brushRef="#br0" timeOffset="32">8956 12996 240 0,'-3'3'90'0,"6"10"-48"0,-3 32-38 0,0-19 19 16,-3 6-13-16,0 5-3 15,3 6-2-15,3 9 1 16,0-7-3-16,3 14-2 0,3-6 2 15,0-3-101 1</inkml:trace>
  <inkml:trace contextRef="#ctx0" brushRef="#br0" timeOffset="33">8745 13298 376 0,'-9'-24'140'0,"15"11"-76"0,15-14-75 16,-6 17 24-16,8-1-14 16,10 1 0-16,6 2-21 15,2 0-8-15,4 2 15 16,6 12-39-16,-4-1-13 0,-2-2-3 16,-6-3 2-16,-10 5 36 15,-8-2 15-15,-6-1 52 16,-9 1 22-16,-6 7-4 15,-9 1-1-15,-3 0-19 16,-3 2-8-16,1 11-14 0,2-1-7 16,3 1-3-16,3 0-1 15,3-3 0-15,6-2 0 16,9-9-5-16,0-4-1 16,2-6-17-16,1-3-8 15,0-8-1-15,0-2-1 16,-3-3 16-16,-3 3 10 15,-3 2 18-15,0 1 10 16,-3 2 14-16,-3 3 6 16,0 5-14-16,-3 5-3 15,3 6-10-15,0 2-1 16,3 5-8-16,6-2-1 16,3-3-11-16,3 1-5 15,5-1-52-15,4 0-20 0,3-8-34 16</inkml:trace>
  <inkml:trace contextRef="#ctx0" brushRef="#br0" timeOffset="34">9528 13324 272 0,'-21'-10'104'0,"9"10"-56"0,-9 2-49 16,12 1 18-16,0 8-12 15,0 2-3-15,0 3 1 16,3 2 0-16,3 3-1 15,6 3-2-15,6 0 1 0,6 0-1 16,6-6 2-16,3 1-23 0,3-6-11 16,5-8-30-1,-5-10-11-15,0-14-21 16</inkml:trace>
  <inkml:trace contextRef="#ctx0" brushRef="#br0" timeOffset="35">9748 13012 256 0,'-9'21'96'0,"6"16"-52"0,-6 11-18 0,6-24 31 15,0 2-28-15,0 11-8 0,3 3-11 16,3 5-2 0,3 0-5-16,3 5-6 0,0-2-3 0,0-6-55 15,0-5-23-15,-6-3-49 16</inkml:trace>
  <inkml:trace contextRef="#ctx0" brushRef="#br0" timeOffset="36">9971 13306 192 0,'-27'0'71'0,"13"5"-38"0,-25 8-28 15,24-5 17-15,-6 5-10 16,0 3-2-16,3 0-3 0,6 5 0 16,7-5-4-16,10 0 9 0,10 0 7 15,12 5-6-15,6-2 0 16,6-4-5-16,2-1 0 16,4 4-51-16,0-5-23 15</inkml:trace>
  <inkml:trace contextRef="#ctx0" brushRef="#br0" timeOffset="37">7420 4103 172 0,'-3'0'66'0,"6"0"-36"0,0-2-22 16,-3 2 16-16,3 0 3 15,-3-3 6-15,0 1-3 0,0-1 0 16,0 0-17-16,-3-2-1 0,0 2-1 15,0 1 2-15,0-4 3 16,0 1-5-16,-3 0 1 16,-3 0-5-16,1-1-2 15,-7 1 2-15,0 0 0 16,-3-1 3-16,0 1 4 16,-3 2-6-16,0 1 0 15,-2-1-2-15,-4 0 1 16,3 1-2-16,0 2 0 15,-3 0-1-15,7 0 0 16,-1 0-2-16,0 0-2 0,0 0 1 16,0 2-1-16,3 1-3 15,3 0 0-15,1-1 4 16,-1 1 1-16,3 2 0 16,-3 1-2-16,0-1-2 15,-3 3-1-15,3 0 2 16,0 2 2-16,0 1 0 15,1 0-1-15,-1 2-4 16,3 5 0-16,0 1 2 16,0-1 3-16,0 1 0 15,3-1-1-15,0 1-2 16,0-1 1-16,3 1 1 16,0 2 0-16,3 0-3 0,0 0 2 15,3 3-1-15,0 3 0 16,3 2 2-16,0 3 0 15,3-3 0-15,0 0 0 16,3 0-3-16,0-3 2 16,0 1 1-16,3-3 0 15,-3-1-3-15,6 1 2 16,3-3 1-16,-3 1 0 16,-1-4-3-16,4 1 0 15,3-1 2-15,3-2 2 16,3-3-2-16,0 0 0 15,2-2 1-15,4-3 0 16,0 0 0-16,0 0 0 16,-1 0-3-16,4-3 2 0,0 0 3 15,-4-2 1-15,1-3-1 16,0-3 1-16,3-2-2 16,2-3-1-16,1-5 1 15,-3 2-1-15,-1 1 0 16,-2-1 0-16,-3 1 0 15,0-1 2-15,-3 0 1 16,-4-2 1-16,1-3 0 16,0 0 0-16,0-2-2 15,-3-3 1-15,-4-6 0 16,-2 1 3-16,-3-1-3 16,-3 1 0-16,-3-3 1 15,-3 2 0-15,-6-4 0 0,0 2 2 16,-6 5-3-16,-3-5-2 15,0-1 0-15,1 1-1 16,-4 3 0-16,0-1 2 16,0 4-1-16,0-4-1 15,0 6 1-15,-3 0 1 16,0 2-3-16,1 1-2 16,-1-1 2-16,0 3 2 15,-3 1 0-15,0-1-1 16,-3 0 1-16,1 3 1 15,-1 2-3-15,3 0 0 16,0 6-8-16,3 2-4 0,-3 3-22 16,-8 6-10-16,5 2-42 15,3 0-18-15</inkml:trace>
  <inkml:trace contextRef="#ctx0" brushRef="#br0" timeOffset="38">9873 6133 164 0,'-3'0'63'0,"3"-13"-34"15,-9 18-14-15,12-2 18 0,-6-3 4 16,0 0 4-16,0-6-11 15,0 6-3-15,0-5-16 16,0 0 2-16,0-1 1 0,-3-2-3 16,-3 3 1-16,-3-3-1 15,-2 0 3-15,-1 0 4 16,-3 3 1-16,0 0-4 16,0-1-1-16,-3 1-4 15,-6-3 1-15,4 3-4 16,-4-3-2-16,-3 3-2 15,3-3-3-15,-2 2 1 0,-4 4-1 16,3-3 2-16,0 5 3 16,-3 0-2-16,4 2-2 15,-1 1-3-15,3 2 1 16,0 3 1-16,4 3 0 16,2 2 0-16,0 5 0 15,-3 1-3-15,3-1 0 16,3 4-1-16,1 1 3 15,2 4 0-15,3 2 3 16,0 3-6-16,3-3 1 16,0 5-1-16,3 3 2 15,0 0 1-15,3 0 1 16,0 0 0-16,3-5 2 16,0 0-1-16,3 0-1 0,3-3-2 15,3 3-1-15,3-3-1 16,3 0 3-16,0 0-2 15,0-5 1-15,2-1 2 16,7 1 0-16,3 0-3 16,3 0 0-16,2-3 2 15,1-2 2-15,0-4 0 16,3 1 2-16,-1-5-4 16,1-1-2-16,0-2 2 15,3-2 2-15,-4-6-2 16,1 0 0-16,3-6 1 0,2 1 2 15,-2-3-3 1,-3-5 0-16,-1 2 1 0,1-2 0 16,-3-3 2-16,0-5 1 15,-4-5-1-15,1-9 1 16,-3 4-2-16,-3-7-1 16,-3-1 1-16,-3-1 1 15,-4 3-1-15,-2-5 2 16,-3 2 0-16,-3 3 1 15,-3-3-2-15,-3 3 1 16,-3 0 0-16,-9 0 1 16,0 3 0-16,-3 5 0 15,-2 2-2-15,-4 1-2 0,-6 2-2 16,-6-3 1-16,6 6-4 16,4 5-1-16,5 3-39 15,3 3-15-15,6-1-56 16,24-7-65-1</inkml:trace>
  <inkml:trace contextRef="#ctx0" brushRef="#br0" timeOffset="39">288 13298 200 0,'9'-6'74'0,"-9"6"-40"0,-3 0-7 16,0 0 27-16,-3 0-6 15,-8 0 1-15,-13 0-16 16,-3 0-8-16,0 8-14 15,3-2-7-15,4 4-3 0,5-2-4 16,6 3 0-16,9 5-1 16,9 5 0-16,15 3-2 15,8 2-1-15,4 9 6 16,-3-4 2-16,-6 1-2 0,-9-6 1 16,-12 1 13-16,-15-1 8 15,-12-2 5-15,-6-8 4 16,0 0-10-16,-5-5-2 15,-4-6-12-15,6-5-7 16,3-3-24-16,10-2-8 16,11-3-57-16,12-8-24 15,20-5-26 1</inkml:trace>
  <inkml:trace contextRef="#ctx0" brushRef="#br0" timeOffset="40">500 13261 312 0,'0'0'118'0,"-6"5"-64"0,6 8-65 16,0 6 18-16,-3 7 6 15,-3 9 6-15,0 4-9 16,0 4-3-16,3 2-5 16,0 0-4-16,3-3-1 0,0-2-47 15,0 5-21-15,0-8-59 16</inkml:trace>
  <inkml:trace contextRef="#ctx0" brushRef="#br0" timeOffset="41">309 13531 348 0,'3'-43'129'0,"6"38"-70"0,12-3-69 0,-9 3 20 16,6-3-13-16,9 0 0 15,5 0-16-15,4-3-7 16,6 9 13-16,2-4-44 0,-2 4-16 16,0-1-40-1</inkml:trace>
  <inkml:trace contextRef="#ctx0" brushRef="#br0" timeOffset="42">786 13449 260 0,'-27'5'96'0,"18"3"-52"0,-12 13-34 0,12-8 25 0,-6 3-19 16,-3 3-4-16,0 2-7 15,7-3-2-15,5-2-1 16,6 3-2-16,6-6 1 0,5-3-26 16,4-7-10-16,3 2-11 15,6-5-2-15,-3-5 10 16,-3-3 6-16,-3-2 30 16,-4 2 14-16,-2 0 31 15,-3 5 15-15,0 0-15 16,-3 6-5-16,-3 2-24 15,0 6-9-15,3-3-4 16,0 5-1-16,6-2-11 16,3 2-5-16,3-5-43 0,6-5-19 15,12-6-28 1</inkml:trace>
  <inkml:trace contextRef="#ctx0" brushRef="#br0" timeOffset="43">1027 13554 296 0,'-24'6'112'0,"18"2"-60"0,-6 5-52 0,6-3 23 16,3-2-17-16,0 11-4 15,6-6-3-15,3 8-3 16,3-5 3-16,6-3-5 0,6-2 2 16,5 0-29-16,1-3-13 15,-3-8-75 1</inkml:trace>
  <inkml:trace contextRef="#ctx0" brushRef="#br0" timeOffset="44">1286 13292 264 0,'-12'0'101'0,"9"14"-54"0,-6 17-57 16,6-12 14-16,-3 2-1 15,0 11 3-15,0 5-1 16,0 3 2-16,3-6-4 15,0 0-13-15,0 3-5 0,3-5-55 16,3-3-24-16,6-2 2 16</inkml:trace>
  <inkml:trace contextRef="#ctx0" brushRef="#br0" timeOffset="45">1387 13557 272 0,'-15'3'101'0,"3"7"-54"0,-3-7-39 0,9 5 24 16,-3-3-18-16,-3 8-2 15,3-2-10-15,3 5-2 16,6-3 0-16,6 3-3 0,9-3 0 16,9 0-5-16,12 1-2 15,14-4-64-15,19-4-25 16,-1-12-7-16</inkml:trace>
  <inkml:trace contextRef="#ctx0" brushRef="#br0" timeOffset="46">4393 13330 276 0,'-33'-6'104'0,"13"9"-56"0,-13 7-45 16,18-2 21-16,0 3-16 16,3-3-2-16,3 5-9 15,6 6 0-15,12-1 1 16,12 3-4-16,9 6 2 0,5 5 4 15,1-1 2-15,-6-2 2 16,-6-2 0-16,-9-1 20 16,-9-5 8-16,-12-5 4 15,-9 6 1-15,3-9-12 16,-24-8-2-16,-3 6-12 16,4-9-2-16,5-2-14 15,6-5-6-15,6-3-28 16,9 0-13-16,6-10-45 0,12-4-21 15,9-7-6 1</inkml:trace>
  <inkml:trace contextRef="#ctx0" brushRef="#br0" timeOffset="47">4572 13335 296 0,'0'2'112'0,"3"12"-60"0,-3 20-61 0,0-15 18 16,0 12-7-16,-3 14 1 15,3 0-1-15,0-2-2 16,3 2 1-16,0 0-15 0,0 2-5 0,6-4-105 31</inkml:trace>
  <inkml:trace contextRef="#ctx0" brushRef="#br0" timeOffset="48">4470 13610 348 0,'-2'-24'129'0,"16"19"-70"0,7-11-69 16,-9 11 20-16,6-1-15 16,3 4 1-16,3-4-49 15,8 6-19-15,4 8-59 0,3-2-22 16</inkml:trace>
  <inkml:trace contextRef="#ctx0" brushRef="#br0" timeOffset="49">4828 13658 316 0,'-30'0'118'0,"18"5"-64"0,-9-2-59 0,12 2 20 15,0 8-16-15,0-5-1 16,6 3-2-16,3-3 2 15,6 2 1-15,6-2-17 0,3 0-5 16,0-3-9-16,0-5 0 16,6 0 6-16,-6 0 5 0,-3 0 22 15,-1 0 10-15,-2 0 27 16,-3 0 12-16,0 6-21 16,-3-1-8-16,0-3-12 15,0 9-1-15,6-3-5 16,0 0-2-16,3 0-27 15,6-3-12-15,3-5-52 16,5-2-64 0,7-4 40-16</inkml:trace>
  <inkml:trace contextRef="#ctx0" brushRef="#br0" timeOffset="50">5152 13618 264 0,'-15'-8'101'0,"9"11"-54"0,-6 2-42 16,6 0 22-16,-3 3-13 0,-2 13-1 15,-1-5-9-15,0 0-3 16,6 3-1-16,6 2-3 0,6-3 2 16,6 3 1-16,6-5 2 15,5-2-12-15,4-7-3 16,0-4-29-16,0-6-13 16,2-2-33-1,1-8-39-15,0-6 46 16</inkml:trace>
  <inkml:trace contextRef="#ctx0" brushRef="#br0" timeOffset="51">5372 13298 260 0,'-6'-6'96'0,"6"14"-52"0,0 16-38 16,-3-3 20-16,0 11-1 16,1 8 2-16,-1 10-8 15,0-2-1-15,0-6-11 16,0 0-4-16,3 1 0 0,0-1-2 15,0-2 2-15,6-9-37 16,0-4-15-16,-1-3-48 16,4-8-62-1,3-11 44-15</inkml:trace>
  <inkml:trace contextRef="#ctx0" brushRef="#br0" timeOffset="52">5581 13560 212 0,'-24'8'79'0,"-6"2"-42"0,3 6-21 0,15-5 24 15,-2 2-10-15,-1 0 0 16,3 8-19-16,3-7-7 16,6 1-3-16,9 1 3 0,6 8 2 15,12-3-2-15,11 6-3 16,13-1-55-16,23 19-26 15,-5-5-35 1</inkml:trace>
  <inkml:trace contextRef="#ctx0" brushRef="#br0" timeOffset="53">10150 2751 116 0,'-6'-5'46'0,"6"0"-24"0,0 2-19 0,0 3 10 15,0 0 0-15,0 0 3 16,0 0-5-16,0 0-1 16,0 0-6-16,3 6-3 0,0-1 0 15,3 8-1-15,-3 0 2 16,3 8 1-16,-3-2 1 16,0-1 0-16,0 1 0 15,-3-3 0-15,0 0 0 16,0-3 0-16,-3-2 2 15,0-3-1-15,0-1 0 16,0-1-1-16,3-6 0 16,0 2-2-16,0-7-2 15,0-8 1 1,0-14-8-16,3 1 0 0,0 2 1 16,3 0 3-16,0 1 0 15,-1 1 1-15,4 6 2 16,0 3 2-1,0 3-1-15,3 4 2 0,0 6 0 16,-3 8 3-16,0 3 6 16,0 7 2-16,-3 9-5 15,0-1-3-15,0-2-3 16,-3 0-3-16,0-6-2 16,6-2 1-16,-3-2-32 15,0-4-15-15</inkml:trace>
  <inkml:trace contextRef="#ctx0" brushRef="#br0" timeOffset="54">10441 2720 140 0,'-8'0'52'0,"11"2"-28"0,-1 1-30 0,-2-3 8 16,0 5 7-16,3 3 5 15,0 0 3-15,3 3-1 16,3 2-8-16,0-2-3 0,0 4-1 16,6 1-5-16,3-2 1 15,-3-4 2-15,-3-5 1 16,0-7-4-16,-3-9-1 0,-1 1-2 16,-2-1 0-16,-3-2-4 15,-3-3 0-15,-6 0 2 16,1 3 1-16,-7 0 0 15,0 5 1-15,0 2 7 16,0 4 5-16,0 4-4 16,0 4 0-16,3 4 2 15,3 3 1-15,3 9-1 16,0 1 1-16,3 4 0 16,3-3 3-16,3 0-5 15,3-3-3-15,3-5-1 16,6-6-1-16,-3-2-27 15,3-5-11-15,-1-9-30 16,1-4-23-16,-3-11 40 16</inkml:trace>
  <inkml:trace contextRef="#ctx0" brushRef="#br0" timeOffset="55">10614 2704 148 0,'-6'8'55'0,"6"-6"-30"0,0 4-27 0,3-4 11 16,0 1 0-16,3 0 2 16,0-1-5-16,3 1-2 15,3-3-2-15,0-3-2 0,0 1 3 16,0-4-2-16,-3-2 2 16,-4 0-2-16,1 1 2 0,-3-1 2 15,-3 0 4-15,-3 0-6 16,-3 0-4-16,1 3 2 15,-1 2 1-15,-3 3 4 16,0 5 1-16,0 3-6 16,3 5 0-16,0 3-3 15,3 0 0-15,0 8 2 16,3 2 0-16,3 1-3 16,3-6 0-16,6-3-1 15,3-2 0-15,0-5-37 16,11-8-57-1,1-6 11-15</inkml:trace>
  <inkml:trace contextRef="#ctx0" brushRef="#br0" timeOffset="56">10903 2643 156 0,'-15'0'57'0,"9"3"-30"0,-3 5-29 0,3 0 11 16,0 2-2-16,-9 6 1 15,3 2-7-15,3 6 0 16,3 3-1-16,6-3 0 0,3-3 0 16,0-3-5-16,3-2 1 15,3-3 2-15,3-7 3 16,0-4 2-16,0-10 3 16,0-5 1-16,-3-3 3 0,0-5-5 15,-3-3-3-15,-3-5-1 16,0-5 1-1,-6-9-8-15,0-2-3 0,-3 6 0 16,0 2 3-16,0 8 3 16,0 5 2-16,0 5 12 15,3 9 7-15,0 7-9 16,3 8-2-16,3 9-5 16,3 7-2-16,0 5 1 15,3 3 1-15,0 3-1 16,0 0 2-16,0 0-9 15,6-9-3-15,5-1-39 16,1-9-52 0,3-8 17-16</inkml:trace>
  <inkml:trace contextRef="#ctx0" brushRef="#br0" timeOffset="57">11504 2579 88 0,'-9'-2'33'0,"-3"2"-18"0,3 0-2 0,6 0 18 15,-9 8-10-15,1 2-13 16,-1 4-5-16,0 4-3 16,0 6 2-16,3-3-1 15,3 0-1-15,3-2 3 0,3 2-4 16,0-5 0-16,3-3 1 16,0-2 2-16,3-9 1 15,0-2 1-15,3-5-2 16,0-6-2-16,0-2 1 15,3-3-1-15,-4 0-3 16,-2 1 2-16,0 1 1 0,0 4 2 16,-3 2 16-1,0 3 11-15,-6 5-11 16,6 5-2-16,0 3-12 0,0 2-3 16,0 4-3-16,3-1 0 15,0 0-14-15,3-2-6 16,3-3-18-1,0-3-47-15,3-3 7 16</inkml:trace>
  <inkml:trace contextRef="#ctx0" brushRef="#br0" timeOffset="58">11638 2574 132 0,'-12'-2'49'0,"6"4"-26"0,-6 1-27 0,9 5 10 0,-3 2-7 15,0 4-2 1,-3 1 6-16,4 7 3 0,-1-1-3 16,3 0-2-16,3-3 2 15,3-2 0-15,3-2-1 16,-1-4 1-16,1-2 2 0,0-3 4 16,3-5 2-16,0-5-1 15,0-5-1-15,0-9-3 16,-3-2 1-16,0-14-4 15,-3-4-2-15,-3-1-3 16,-3-13-1-16,-3 6-1 16,0 7 0-16,0 8 5 15,0 6 1-15,0 10 13 0,3 5 5 16,0 6-15-16,3 18-4 16,0 8-2-16,3 6 2 15,0 12-2-15,3-2 0 16,0-2 1-16,3-1 2 15,6-2-12-15,6-3-6 16,0-2-31 0,-1-9-52-16,1-7 17 15</inkml:trace>
  <inkml:trace contextRef="#ctx0" brushRef="#br0" timeOffset="59">11903 2500 140 0,'-42'8'55'16,"39"3"-30"-16,-9 2-29 0,6-3 8 16,1 6 2-16,-4 3 6 0,0 2 0 15,3 3 3-15,0 0-8 16,3-3-6-16,6-5-2 0,0-3-1 16,3-3 0-16,3-2 4 15,0-5 3-15,-1-8 0 16,4-6 0-16,0-2-3 15,0-8 1-15,-3-11-4 16,0-2 0-16,-6-3-1 16,-6-14-2-16,-6 1-2 15,3 5-1-15,-3 5 8 0,0 6 4 16,0 8 9 0,3 4 5-16,0 9 0 0,3 5 0 15,1 11-15-15,2 10-4 16,0 14-1-16,2 7 0 15,4 3 1-15,3 3 0 16,3-1-3-16,3-2 2 16,0-5-21-16,-3-3-8 15,0-5-20 1,0-5-46-16,0-6 14 16</inkml:trace>
  <inkml:trace contextRef="#ctx0" brushRef="#br0" timeOffset="60">12016 2542 92 0,'3'30'35'0,"0"-12"-18"0,3-5-5 16,-3-7 16-16,0 2-10 16,0-3 0-16,0 0-8 15,0 0-2-15,0-2-4 16,-3-3 4-16,0 0 2 0,0 0-1 15,0 0 0-15,0-3-3 16,3-7 1-16,0-6-9 16,0-3 0-16,0 1 0 15,3 2 1-15,0 3-2 0,0 0 2 16,0-1-12 0,0 4-5-16,5-1-36 15</inkml:trace>
  <inkml:trace contextRef="#ctx0" brushRef="#br0" timeOffset="61">12230 2495 124 0,'0'2'49'0,"6"-2"-26"0,3 8-25 0,-3-5 9 16,0-3-1-16,0 0 1 15,0 0 1-15,3-3 0 16,0-2-4-16,-3-3-7 0,0 0-3 15,0-2-2-15,-3 2 0 16,-3-3 0-16,-3 3 0 0,-3 0-2 16,-3 3-1-16,-3 5 6 15,0 3 2-15,0 5 9 16,3 2 6-16,0 1 5 16,3 2 4-16,0 0-2 15,3 6-2-15,3-1-9 16,3-2-3-16,3 0-3 15,3-3 1-15,0 0-18 16,3-5-6-16,0-2-23 16,6-1-36-1,6-18 16-15</inkml:trace>
  <inkml:trace contextRef="#ctx0" brushRef="#br0" timeOffset="62">12439 2410 88 0,'0'0'33'0,"0"0"-18"0,0 3 2 0,0-3 14 0,0 2-5 15,-3 4-3-15,0-1-5 16,0 3-1-16,0-3-9 16,0 3-3-16,0-3 1 0,3 1-3 15,0 2 0-15,0 0-3 16,3 0-3-16,0 2-1 16,0-2 3-16,0 0 2 15,-3 0 4-15,0 0 7 16,0 3 2-16,-3-4-3 15,0 1-1-15,0 6-4 16,0-4-1-16,0-2-8 16,0 0-22-1,-6-11-135 17,3-10 71-32</inkml:trace>
  <inkml:trace contextRef="#ctx0" brushRef="#br0" timeOffset="63">12602 2312 88 0,'-3'-2'33'0,"3"2"-18"0,-11 0 4 0,8 0 16 15,0 0-4-15,0 0 2 16,0 2-15-16,-3 1-3 16,0 0-9-16,0 2-2 0,0 0 2 15,0 6-3-15,0-3 0 16,0 0-3-16,3 7-5 15,0-1 2 1,3-1 0-16,6-2 1 16,0-1 0-16,0 1 0 0,0-1 2 15,0 1 2-15,0-1 3 16,-3 1 2-16,-3-3 10 16,-3 3 6-16,-3-1 1 15,-3-2 1-15,0 0-14 16,0-3-7-16,0 1-2 15,0-1 0-15,3-2-14 16,3-1-7-16,0-2-39 16,3 0-15-16,6 0-15 15</inkml:trace>
  <inkml:trace contextRef="#ctx0" brushRef="#br0" timeOffset="64">12701 2532 144 0,'-3'8'55'15,"3"-6"-30"-15,0 20-10 0,0-12 18 0,-3 1-10 16,-3-1 0-16,0 1-14 16,-3 0-5-16,-6-1-91 15,3-2-44 1,-3 5 64-16</inkml:trace>
  <inkml:trace contextRef="#ctx0" brushRef="#br0" timeOffset="65">10218 3344 64 0,'0'-3'27'0,"3"6"-14"0,0 0 2 0,0-1 13 0,0 4-2 16,0 2 2-16,0 0-14 15,0 0-3-15,0 2-5 16,0-2-1 0,0 8 1-16,-3-3 3 0,0-2-6 15,0-3-4-15,0-3 4 16,0 0 5-16,0-2-2 15,0-3 2-15,0-5 4 16,0-3-7 0,0 2-2-16,0-2-2 15,0 1-1-15,0-1-3 16,3 0 2-16,0-3 1 16,3 0 2-16,0 1-3 15,0 2-2-15,6 3 2 0,-3-1 2 16,0 6 0-1,2 6 6-15,4 2 5 16,-12 0-2-16,6-1 0 16,-3 1-4-1,0 0 1-15,0-2-4 0,-3-1-2 16,0-2 0-16,-3-3-1 16,3-3 0-16,0-2 2 15,0-6-3-15,3 0 0 16,0-2-4-16,0 0-1 15,3 2 0-15,-3-4 2 16,0 1 2-16,3 12 3 16,0-1 0-16,-1 6 2 15,1-1 2-15,0 6 4 0,0 0-4 16,0 0-3-16,-3 3 1 16,0-3 0-16,0-3-4 15,0 3-1-15,0-3-24 16,-3 0-7-16,6-2-15 15,0-3-3-15,-3-3-16 16</inkml:trace>
  <inkml:trace contextRef="#ctx0" brushRef="#br0" timeOffset="66">10552 3265 104 0,'0'0'41'0,"0"0"-22"0,0 24-20 0,6-16 7 16,0-1 7-16,-1 4 3 15,-2 0 4-15,0 2 0 16,0-3-7-16,3 1-3 16,0-3-5-16,0 0-4 0,0-3 2 15,0 0-4-15,0-2 0 16,0-6 3-16,0 1 3 16,0-3-4-16,0-1-3 15,-3-2-4-15,0-2 1 16,0 2 1-16,-3-8 4 15,0 5 2 1,0 3 2-16,0 8 0 16,3 3 0-16,3 2 2 0,0 3 1 15,0 0 1-15,0 0-7 16,3 0-2-16,0 0-7 16,-1 0 0-16,1-3-27 15,6-2-56 1,6-3 7-1</inkml:trace>
  <inkml:trace contextRef="#ctx0" brushRef="#br0" timeOffset="67">10867 3207 164 0,'-6'-3'63'0,"6"0"-34"0,-6 3-19 0,6 0 20 16,-3 0-9-1,0 3-2-15,0 0-7 16,-3 2-2-16,-3 0-6 0,0 6-5 0,4-3 0 15,2 5-4-15,6-3 1 16,5 4-3-16,1-4 2 16,0 1 1-16,3-1 2 15,-6 1 7-15,0 0 7 16,-3-1 7-16,-3-2 5 16,-3 0-8-16,0 0-2 15,-6-3-8-15,-3-2-2 16,-6 0-11-16,1-3-5 15,2 0-10-15,3 0-1 16,3-3-32-16,3-2-14 16,3-1-17-1</inkml:trace>
  <inkml:trace contextRef="#ctx0" brushRef="#br0" timeOffset="68">10953 3024 144 0,'-6'3'55'0,"12"-1"-30"0,-6 14-23 0,0-8 12 0,3 3 10 16,0 5 8-16,0 5-9 15,-3 3-3-15,9 5-11 16,-3 5-6-16,6-2-2 0,-6-6-1 0,3 1 0 15,0-6-27-15,-3-5-11 16,0-3-118 0,-18-5 82-1</inkml:trace>
  <inkml:trace contextRef="#ctx0" brushRef="#br0" timeOffset="69">10909 3207 208 0,'-3'-3'79'0,"6"0"-42"0,9-5-37 0,-6 6 18 15,9-1-8-15,-4-2 2 0,7 2-12 16,0 0-2-16,0 1 1 16,0-1-38-16,0 1-13 0,0-1-36 15</inkml:trace>
  <inkml:trace contextRef="#ctx0" brushRef="#br0" timeOffset="70">11195 3061 120 0,'0'0'46'0,"3"3"-24"0,-1 5-8 0,7-3 15 15,0 5 8-15,0 9 7 16,-3 0-18-16,0-1-7 16,-3 1-11-16,6 2-6 15,0 3 1-15,-9-1-2 0,0-4-1 16,0-6 1-16,0-2-1 16,0-1 2-16,-3-4-6 15,3-12-1 1,9-4-9-16,-3-1-4 15,0 1 3-15,0-1 4 16,3 0 4-16,0 1 4 16,0 2 8-16,3 3 7 0,-4 2 0 15,1 3 1-15,0 3 6 16,0 2 2-16,-3 5 1 16,-6 1-2-16,0 5-8 15,-3-3-5-15,-3 0-2 16,-3-2-1-16,0 0-18 15,-8-4-5-15,2-1-22 16,3-1-9-16,3-2-15 16</inkml:trace>
  <inkml:trace contextRef="#ctx0" brushRef="#br0" timeOffset="71">11412 3188 160 0,'6'5'60'0,"-3"-2"-32"0,15 2-20 0,-12-2 16 16,0 0-3-16,2-1 2 15,1 1-9-15,0-3-1 16,0 0-7-16,0-3-2 0,-3 1 0 16,0-4-7-16,0 1 0 15,0-3-8-15,-3 0-1 16,-3 0-2-16,-3 0 1 15,0 0 5-15,-6 3 2 16,-6 2-1-16,0 3 2 16,0 3 1-16,4 2-1 15,-1 3 6-15,0 3 3 16,3 5 3-16,3-3 1 16,6 0 0-16,0 6 0 0,3-1-2 15,6-2-1 1,3-3-1-16,3 1 0 0,-1-1-5 15,1-5 1-15,0-3-27 16,0-2-9-16,3-3-46 16</inkml:trace>
  <inkml:trace contextRef="#ctx0" brushRef="#br0" timeOffset="72">11855 3090 112 0,'-3'0'44'0,"3"3"-24"0,3 5-13 15,0-3 15-15,0 3-2 16,-3 0 3-16,3 2-13 16,-3 1-3-16,9 0-5 15,-9-1-4-15,6-2 1 0,0 0-1 16,3-3-2-16,-6-2-129 31,-3-3 65-31</inkml:trace>
  <inkml:trace contextRef="#ctx0" brushRef="#br0" timeOffset="73">11861 2968 148 0,'-3'-2'57'0,"3"-1"-30"0,3 3-29 0,-3 0 11 16,0 0-8-16,0 0-1 15,0 0-2-15,0 0 0 16,6 5-20-16,3 1-10 0,0-4-26 16,3 9-11-16</inkml:trace>
  <inkml:trace contextRef="#ctx0" brushRef="#br0" timeOffset="74">11977 3101 108 0,'-3'8'44'0,"6"-3"-24"0,-3 6-17 0,3-6 10 0,0 3 9 15,-3 0 8-15,0 0-9 16,0 0-2-16,3 0-9 16,-3-3-4-16,0 0-3 15,0-5-3-15,0 0 1 0,0 0-1 0,0-3 2 16,0-4-3-16,0-4 0 15,0-2 1-15,3-1 0 16,0 1-5-16,3-5 1 16,0-1 2-16,0 6 1 15,3 2-4-15,3 3-1 16,0 3 5-16,0 8 5 16,0 2 2-16,0 3 4 15,2 3-1-15,-5 2 0 16,-3 3-3-16,3-3-1 15,0-2-3-15,0-1-2 16,3-2-13-16,-3-3-6 16,3-2-67-1</inkml:trace>
  <inkml:trace contextRef="#ctx0" brushRef="#br0" timeOffset="75">12474 2794 176 0,'-8'-19'68'0,"5"19"-36"0,-6 0-20 0,6 3 21 15,-3 5-10-15,0 0-1 16,-3 8-15-16,3-3-5 15,0-3-1-15,3-2-8 0,3 0 0 16,3 0-4-16,6 0 2 16,3 3 3-16,6-1 3 15,2 4 2-15,1-1 3 16,-3 3 3-16,-3 2 2 16,-3 3 10-16,-6-2 6 0,-6-1-3 15,-3-2 0 1,-3-2-9-16,-3-4-2 0,-3-5-5 15,0 1-1-15,0-4-17 16,0-2-5-16,0-5-29 16,4-8-9-16,2 2-16 15,3-2-36 1,3 2 33-16</inkml:trace>
  <inkml:trace contextRef="#ctx0" brushRef="#br0" timeOffset="76">12573 2751 140 0,'-3'0'55'0,"6"3"-30"0,-3 2-25 0,3 1 10 16,3 7 13-16,0 5 10 16,0 4-8-16,5-1-3 15,-2 3-12-15,0-1-4 0,0 1 0 16,-3 0-3-16,3 0-2 15,-3-3-3-15,0-2-1 16,0-4-53 0,-3-1-67-16,0-1 24 15</inkml:trace>
  <inkml:trace contextRef="#ctx0" brushRef="#br0" timeOffset="77">12537 2929 204 0,'-6'-3'77'0,"9"0"-42"0,0 1-41 15,0 2 12-15,3-3-2 16,6-5 2-16,6 0-5 16,0 3 0-16,2 0-1 15,1-1-27-15,0 1-9 0,3 0-46 16</inkml:trace>
  <inkml:trace contextRef="#ctx0" brushRef="#br0" timeOffset="78">12745 2873 144 0,'-12'5'55'0,"9"3"-30"0,-3 6-21 0,4-6 15 15,-1 2 4-15,-3 6 3 16,3 3-9-16,3-4-3 15,3 4-8-15,3-1-6 0,-1-4-3 16,4-4 4-16,0-4 3 16,0-6-8-16,0-6-4 15,6-4-12-15,-3-1-5 16,-3-2 9-16,-3 2 6 0,0-2 5 16,-9 0 0-1,0 0 6-15,0-1 3 0,0 6-3 16,3 1-1-16,0 4 0 15,6 3 2-15,0 5 8 16,-3 0 5-16,3 3-5 16,-3 3-1-16,6 0-5 15,0-4-3-15,3 7 0 16,-1-4-26 0,4-10-8-16,0 0-43 15</inkml:trace>
  <inkml:trace contextRef="#ctx0" brushRef="#br0" timeOffset="79">12998 2775 148 0,'-15'3'57'0,"10"15"-30"0,-7-7-23 0,6 2 15 16,-3 0-9-16,0 3-1 15,0 0 4-15,0 3 3 16,3-1-8-16,0 1 0 0,6 2-1 15,3 3-3-15,6-6-1 16,3-2-6-16,3-3 0 16,6-5-1-16,-1-8-1 15,4-5-21-15,-3-3-10 16,0-2-17 0,-3-4-33-16,-3-2 20 15</inkml:trace>
  <inkml:trace contextRef="#ctx0" brushRef="#br0" timeOffset="80">13016 2632 140 0,'-6'0'52'0,"9"3"-28"0,0 2-30 16,0 1 8-16,0 4 13 16,6 6 10-16,0 3-2 15,3 7-1-15,0 6-12 16,0 0-4-16,0-1 0 0,-3-2-1 15,-1-2 0-15,1-3-6 0,-3-6 1 16,0-2-13-16,-3-5-5 16,3-3-58-1,-3-3-37-15,3-5 50 16</inkml:trace>
  <inkml:trace contextRef="#ctx0" brushRef="#br0" timeOffset="81">13222 2736 80 0,'-6'-3'33'0,"9"6"-18"0,-9-3-18 0,6 0 8 16,-3 5 5-16,-3 0 3 15,-6 3 5-15,0 3 1 0,0-1-10 16,-3 9-3-16,-3-1-2 15,6-4 0-15,6-1-2 16,3-3 5-16,3 1 3 0,3 2-3 16,3-2-2-16,6-1 6 15,3 1 5-15,3 0-8 16,6-4-4-16,3 1-52 16</inkml:trace>
  <inkml:trace contextRef="#ctx0" brushRef="#br0" timeOffset="82">10013 2886 124 0,'-3'0'49'0,"3"-5"-26"0,-3 2-23 0,3 3 13 15,-3 0 2-15,0 0 3 16,-6 0 4-16,0-2 1 16,-3-1-12-16,-6 1 2 0,-5 4 1 15,-4-2-7-15,-3 3-2 16,-3-1-1-16,-3 4 0 16,-8-4-5-16,-1 4 1 15,-2-1 0-15,-7 6 2 16,-3-1-1-16,-2 3-1 0,2 1-2 15,1 4 1-15,-4 3 1 16,7-2 2-16,-1-1-3 16,-5 1 0-16,-1-1 1 15,3 4 0-15,4 1 0 16,2-4 0-16,-5-1 0 16,5 1 0-16,1 5 0 15,-10 5 0-15,3-3 2 16,1 1 1-16,-1-1-1 15,4 3-2-15,-4 6 1 16,4-1 1-16,2 1 1 16,0-4 1-16,-2 1-2 15,2 2 1-15,1-2-2 16,2 5 2-16,6 3-4 0,4-6 0 16,5-2 1-16,-3-6 2 15,3-2-8-15,4-3-1 16,5-2-40-16,0-6-17 15,3 0-20 1</inkml:trace>
  <inkml:trace contextRef="#ctx0" brushRef="#br0" timeOffset="83">7834 3701 88 0,'-12'3'33'0,"9"-3"-18"16,0 21-9-16,-3-13 9 0,-3 3 0 16,0 2 4-16,-3 5-5 15,1 1 2-15,-1-1-11 16,0-2-3-16,3 3-2 16,3-6 0-16,3 0 0 0,0-2 0 15,3-3 2-15,6-3-3 16,3 0-2-16,15-2 4 15,2-8 1-15,4-3-11 16,6 0-7-16,8 0-44 16</inkml:trace>
  <inkml:trace contextRef="#ctx0" brushRef="#br0" timeOffset="84">10343 3527 40 0,'-21'-6'16'0,"21"6"-8"0,-17 0-3 0,14 0 23 16,9 0 5-16,-6 0-8 16,-3 3-5-16,0 2-16 15,9 6-5-15,-9 10-2 16,0 3 1-16,0 18 3 16,0 6 2-16,-3 5 1 15,0 5 2-15,-3 3 1 16,0 0 1-1,0 7-2-15,0 4 1 0,0-3-4 16,0-3 0-16,0-3-1 16,0-2-2-16,0 3 1 0,3 2-1 15,0-3 0-15,0-7 0 16,-2 7 2-16,2-4 1 16,0-4 3-16,0-5 6 0,0-2 2 15,0 8-5-15,0-1-3 16,-3-7-3-1,3-3-3-15,0 0 1 0,0 2 1 16,0-4-1-16,3-4-1 16,-6-2 1-16,3-2 1 15,0-3-1-15,0-3 2 16,0 8 0-16,-3 0 3 16,1-3 1-16,-1-2 1 15,0-3-2-15,3-2-1 16,-3-1-6-16,3 3 1 15,-3 0 0-15,3-2 2 16,0-6-1-16,0-3-1 0,3-2-2 16,0-3 1-16,0-2 1 15,0 0 2-15,0-3-8 16,0-1-3-16,0 1-2 16,0 0 1-16,0 0-5 15,0 0-1-15,0-2-11 16,0-1-3-16,0-5-17 15,0-3-23 1,3-2 22-16</inkml:trace>
  <inkml:trace contextRef="#ctx0" brushRef="#br0" timeOffset="85">9938 5551 140 0,'-6'-6'55'0,"9"9"-30"0,-3 5-27 0,0-3 9 16,0 6-1-16,0 7 3 15,0 6 2-15,0 5 1 16,-3 6-6-16,3 4 0 0,0-2 1 16,0 11-1-16,-2-11 1 15,2 0-2-15,0-10 0 16,0-6-3-16,2-5 1 16,1-8-2-16,6-6 2 15,3-7 0-15,0-8 1 16,3-3-16-16,9-3-4 15,0 1-30 1,0-1-50-16,-4-2 12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5:38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18971 7183 64 0,'-8'-2'24'0,"8"-1"-12"0,0 3-19 0,0 0 5 16,3-2 0-16,0-1 1 16,5 0-8-16,7 3-4 15,9 0 7-15,6 0 5 16,9-2 3-16,5 2 2 16,4 0-2-16,-1 0 1 15,-8-3 2-15,-3 0 2 16,0-7-28-16,-4-6-10 15</inkml:trace>
  <inkml:trace contextRef="#ctx0" brushRef="#br0" timeOffset="1">18960 8668 36 0,'3'2'13'0,"8"1"-6"0,19-3-8 15,-12 3 2-15,12-1 1 16,9 1 3-16,8-3-2 15,7 0-2-15,2-3-18 16,1-5-9-16</inkml:trace>
  <inkml:trace contextRef="#ctx0" brushRef="#br0" timeOffset="2">21234 8181 116 0,'15'-27'44'0,"-12"20"-24"0,0-4-6 0,-1 8 17 15,-2-2 0-15,0-3 2 16,0 0-3-16,-2 0-1 16,-1-5-16-16,0-6 3 0,-6 1 4 15,-3-3-5-15,0-3 0 0,-3 0-7 16,-3-5-3-16,0 0 0 16,-9 2-1-16,1-2-2 15,-4 0 1-15,-9 0-2 16,-5 3 2-16,-7 2-4 15,-3 3 0-15,-2 5 1 16,-1-3 0-16,4 9 0 16,-10 2 2-16,-8 5-3 15,-1 8-2-15,1 3-1 16,-1 6 3-16,-2 4 2 0,0 3 4 16,-4 11-4-16,4 0-1 15,2 5-2-15,4 3-2 16,5-3 0-16,10 2 3 15,5 9-2-15,4 5 1 16,8 8 0-16,9 5 0 16,9-3 0-16,9-4 0 15,9 4 0-15,9 8 0 16,12 4 2-16,9-4 0 16,8 0-3-16,13-10 0 15,12-8 4-15,2-3 1 16,3-2 0-16,7-6-2 15,2-7 1-15,10-6 1 16,-7-5 1-16,9-6 1 0,-2-5-2 16,5-7 1-16,0-6 0 15,-6-3 1-15,-2-2-2 16,-4-6 1-16,-5-2 0 16,-1-3 1-16,0 0 0 15,-2-5 2-15,-10 0 1 16,-8-6 1-16,-3-4-2 15,-7-6 1-15,-5-3-4 16,-6-5 0-16,-7 0 5 16,-5 0 3-16,-9 3-2 15,-6-1 0-15,-9-2-3 16,-6-10 1-16,-9-3-4 16,-5-6 0-16,-13 1 1 15,-6 7 2-15,-2 3-3 16,-1 3 0-16,3 5-1 0,1 5 1 15,5 6-7-15,6 5 1 16,6 10-45-16,3 9-21 16,12 18-74-1</inkml:trace>
  <inkml:trace contextRef="#ctx0" brushRef="#br0" timeOffset="3">21076 8811 200 0,'-15'-29'77'0,"15"29"-42"0,0-3-41 15,0 3 14-15,0 0-12 16,0 0 1-16,3 5 1 15,3 3 3-15,3 3 0 16,6 5-1-16,9 5 3 0,5 3 2 16,10 2 2-16,6 8-6 15,2 9 0-15,1 4 8 16,3 6 3-16,2 5-1 16,1-2 1-16,-1-8-1 15,7-3 1-15,-1 2 0 0,-2-2 0 16,-9-2 2-16,-4-6 2 15,-2-6-3-15,-6-4 0 16,-7-6-3-16,-5-5-1 16,0 0-3-16,-6-6-1 15,-6-2-3-15,-3-2-2 16,0-4 1-16,-3 1-1 16,-1-3-25-16,1-3-10 15,-3 1-31-15,3-1-13 16,0 0-24-1</inkml:trace>
  <inkml:trace contextRef="#ctx0" brushRef="#br0" timeOffset="4">22097 9247 228 0,'-18'-16'88'0,"15"16"-48"0,0 3-60 15,3 5 7-15,3 0 4 16,0 8 6-16,0 5 1 16,3 5-1-16,3 9 2 15,3 10 2-15,0 5 2 0,3 6-1 16,-1 2-2-16,1-3 3 16,0-7 2-16,-6-8 7 15,-3-6 2-15,-6-5 4 16,-6-2 3-16,-6-4 2 0,-12-4 1 15,-8-6-2 1,-4-5 1-16,-6-3-11 0,-2-5-4 16,-4 0-5-16,-3 0-3 15,10 0-32-15,-7 6-14 16,3 7-83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5:42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23799 8160 160 0,'-17'-32'60'0,"-4"19"-32"0,-12 0-22 0,21 2 15 15,-3-5-2-15,-9-2 1 16,-2-1 6-16,-7-2 6 16,-9 0-17-16,1 0 1 0,-7 5-2 0,-6 2-16 15,-2 9-6-15,-7 8 2 16,1 13 2-16,-7 13-2 16,13 10 2-16,2 20-3 15,13 15 0-15,11 18 1 16,24 6 2-16,24 13-1 15,17-2 4-15,25-11 0 16,14-11 1-16,19-10 4 16,26-16 2-16,9-16 0 15,6-22-1-15,5-17 3 16,4-19 3-16,-12-14 5 16,-15-23 4-16,-17-11 3 15,-7-13 1-15,-24-8 0 16,-23-16 0-16,-15 0 2 0,-24 3 1 15,-21 2-12-15,-21 3-4 16,-14-5-12-16,-16 10-1 16,-14 9-20-16,-7 12-6 15,1 11-23-15,-9 13-10 16,-3 14-75 0</inkml:trace>
  <inkml:trace contextRef="#ctx0" brushRef="#br0" timeOffset="1">22907 8192 176 0,'2'0'68'0,"4"2"-36"0,0 1-35 0,0-3 13 15,-3-3 17 1,3-2 10-16,-6-3 0 0,-6-8 1 15,0-2-21-15,-9-9 1 0,-14-5 0 16,-7-5-8-16,-15-8-1 16,-20-5-3-16,-15 0-1 15,-13-1-3-15,-14 9 1 16,-3 5-4-16,-6 8 0 16,0 10-1-16,-6 6 0 15,6 11 2-15,-3 15 2 16,6 8-3-16,12 8-2 15,15 3-1-15,5 5 3 0,16 0-16 16,11 3-5-16,16-6-47 16,11-5-17-16,27-5-20 15</inkml:trace>
  <inkml:trace contextRef="#ctx0" brushRef="#br0" timeOffset="2">21320 7766 212 0,'-60'15'79'0,"16"17"-42"0,-25 32-43 15,34-35 12-15,-13 10-11 16,0 1 1-16,4 2 2 16,8-2 3-16,9-5 0 0,15-4-1 0,15-2 1 15,18 1-1-15,18-1 2 16,14-6-6-1,22-1 1-15,23-7-85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5:47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22707 9120 236 0,'-71'-8'88'0,"20"6"-48"0,-8-4-47 0,26 9 16 16,-15 2-8-16,-8 8-1 16,-13 14 7-16,4 7 3 15,-1 17-5-15,-5 23-3 0,11 24 1 16,16 15-2-16,20 9-1 15,27 2-2-15,21-5-1 16,23-13 4-16,31-18 3 16,14-22 1-16,18-24 2 15,18-31-2-15,3-19 0 16,-9-21 1-16,-18-22 1 16,-18-20-3-16,-32-24-3 0,-27-8 4 15,-33-1 1 1,-27 1 17-16,-23 11 8 0,-19 7-8 15,-8 11 0-15,-7 16-27 16,7 15-12-16,9 19-45 16,14 6-19-16,19 13-46 15</inkml:trace>
  <inkml:trace contextRef="#ctx0" brushRef="#br0" timeOffset="1">23395 9697 336 0,'-39'3'126'0,"39"-1"-68"0,0-2-72 0,6-2 17 15,6-6-11-15,12-13 2 16,5-9 10-16,10-4 5 15,3-6-4-15,23-13-1 0,-8 3 0 16,-1 0-2-16,-11-3-2 16,3-5 9-16,-16 0 4 15,-2 2 0-15,-18-2 0 16,-3 0-7-16,-3 7-2 16,-12 4-24-16,3 4-12 15,-9 9-30-15,-3-3-13 16,9-3-53-1</inkml:trace>
  <inkml:trace contextRef="#ctx0" brushRef="#br0" timeOffset="2">23817 8670 272 0,'-9'-5'101'0,"3"5"-54"0,6-3-48 16,0 3 20-16,0 0-13 15,0-2-1-15,0-1-14 16,-3 1-7-16,0 2 9 15,-2 2-19-15,-4 6-5 0,3 5 3 16,-12 11 1-16,0 3 9 16,0-4 4-16,-3 4 8 15,6-3 3-15,0-3 7 16,4-3 2-16,2-4 11 16,3-4 4-16,0-2-3 15,6-8 0-15,12-5-4 16,14-8 1-16,4-3-6 15,3-8-3-15,6 0-6 0,-7 3 0 16,7 5 0-16,-6 11 2 16,-3 13-3-16,-4 2-2 15,-2 6-1-15,6 5 3 16,-3 1-31-16,5 4-11 16,7-13-53-1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5:55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4568 17240 144 0,'-9'-10'55'16,"3"2"-43"-16,0 8 3 0,6-3 1 0,-3 3 10 0,0-3 8 15,0 3 6-15,0 0 3 16,0 3-23-16,0-3 10 0,0 3 7 16,3-3 4-16,0 0 3 15,0 0-22-15,6 5-8 16,3-5 4-16,9 0 3 15,6 3 2-15,12-3 3 16,14 5-5-16,4-8-3 16,5 3-6-16,7-10 0 15,5 10-7-15,1-6-3 16,-4 4-32-16,-8-3-13 16,-10 2-88-16,-5 3-38 15,-6-3 86-15,-7 9 42 16</inkml:trace>
  <inkml:trace contextRef="#ctx0" brushRef="#br0" timeOffset="1">5922 17275 384 0,'3'-14'143'0,"6"14"-112"0,12-2-6 0,-3 2-9 15,15 0 7-15,11 2 7 16,13-4-4-16,11-4-1 0,19 1-14 16,8 10 0-16,-3-12 2 0,0 1-14 15,-5 1-3-15,2 0-78 16,-6-3-35-16,-5 2 59 16,-25 6 29-16</inkml:trace>
  <inkml:trace contextRef="#ctx0" brushRef="#br0" timeOffset="2">7297 9768 200 0,'3'-5'77'0,"-6"-3"-60"0,6 0 19 0,0 3 7 0,0-3 2 16,-3-3 3-16,-3-2-4 15,0 0-3-15,-6 2-22 16,-2 1-22-16,-4 5-9 0,-3 10 20 16,-3 5 13-16,-3 6-11 15,0 8-5-15,4 3-6 16,2-1-1-16,3-2 0 15,9 0 0-15,6-3 0 16,3-3 0-16,3-2 2 16,3-5 0-16,3-3-14 15,2-6-3-15,4-4 9 16,0-4 6-16,-3-2 0 16,0-5 1-16,0-3 1 15,-3 1 0-15,0 4 19 16,-3 3 12-16,0 3 0 0,-4 2-1 15,1 3-14-15,0 5-7 16,0 3-6-16,0 0-3 16,0 3 1-16,0-1 1 15,3 4-3-15,3-1 0 16,3-3-28-16,3 1-13 16,6 0-80-16,2-3-33 15,7-3 80-15,0-5 39 16</inkml:trace>
  <inkml:trace contextRef="#ctx0" brushRef="#br0" timeOffset="3">7550 9917 368 0,'-14'0'140'0,"11"2"-109"0,9 1 0 16,-6-3-6-16,5 3-15 16,4-3-3-16,3 2-9 15,3-2-3-15,3 0 2 16,0 0-65-16,3-2-28 0,-3 2 48 0,-1-3 24 16</inkml:trace>
  <inkml:trace contextRef="#ctx0" brushRef="#br0" timeOffset="4">7684 9737 296 0,'-9'0'110'0,"12"5"-86"0,3 8-2 0,0-8-8 16,-3 22 1-16,-3 2 4 15,0 0-9-15,0 6-6 16,0 2-2-16,-3 2 0 0,3-2 1 16,-3 6-1-16,3-12 1 15,-3-1-2-15,3-9 2 0,-3-3-4 16,0-15 2 0,0-8 2-16,0-11-4 15,0-8-1-15,3-5 1 16,0-3 0-1,3-5 1-15,3 0 0 16,0 3 0-16,6 4 2 16,0 1 12-16,6 0 6 15,6 5-6-15,3 9-1 16,8 7 4-16,-5 8 1 0,-3 8-7 16,-3 2-2-16,-9 3-5 15,-6 1-1-15,-12-1-1 16,-6 0 1-16,-6 0-2 15,-3-2 2-15,-3-1-7 16,0-2-1-16,0-2-25 0,4-4-10 16</inkml:trace>
  <inkml:trace contextRef="#ctx0" brushRef="#br0" timeOffset="5">8077 9477 368 0,'0'-2'140'0,"3"4"-109"0,-3 6-9 15,0-2-11-15,0 4-5 0,-3 6 6 16,0 5 7-16,0 11 5 16,3 2-12-16,0 6-5 0,3-3-2 15,0 0-10-15,0-2-2 16,0-4-80-16,0-2-34 15</inkml:trace>
  <inkml:trace contextRef="#ctx0" brushRef="#br0" timeOffset="6">8018 9734 340 0,'3'-26'129'0,"6"18"-100"0,9-3-24 0,-10 3-18 16,4 3-45-16,3 0-12 0,3-1 34 15,0 1 18-15</inkml:trace>
  <inkml:trace contextRef="#ctx0" brushRef="#br0" timeOffset="7">8265 9742 288 0,'0'32'110'0,"-6"-19"-86"0,3 8-2 0,0-13-8 15,0 3-8-15,0-1-1 16,-3 1 1-16,0-1 1 16,0-4-3-16,3-1-5 0,0-2 0 15,0-3 5-15,3-3 2 16,3-2 0-16,6-6-1 16,3-2 1-16,15-6 3 0,8-4 11 15,4-1 5-15,6-3-13 16,2 3-7-1,10 3-138 1,17 3-60-16,16-3 97 16</inkml:trace>
  <inkml:trace contextRef="#ctx0" brushRef="#br0" timeOffset="8">10098 9509 292 0,'12'13'110'0,"-9"9"-86"0,6 15 7 16,-6-11-4-16,3 11-9 0,0 3 2 16,-3-3 2-1,-3-3 1-15,0-5-12 16,0-2-7-16,0-6-2 0,0-3-5 0,-3-4 0 15,0-4 8-15,0-2 6 16,0-3 1-16,3-5 3 16,3-5-6-16,12 0-3 15,9-3-8-15,0 0-3 16,-1 0 4-16,1 3 2 16,0 7 12-16,-3 4 6 15,-3 4 1-15,-3 1 0 16,-3 2-6-16,-7 0-4 15,-2 1-1-15,-6-1-1 16,-2 0-9-16,-10 0-1 16,-3 1 0-16,-6-7 1 15,-3 1-15-15,0-5-4 16,4 0-45-16,2-3-18 16</inkml:trace>
  <inkml:trace contextRef="#ctx0" brushRef="#br0" timeOffset="9">10515 9938 456 0,'-6'-8'170'0,"12"8"-132"0,0 0-9 0,3 0-11 16,3 0-15-16,3 0 0 16,0 0 1-16,2 0 0 15,1 0-2-15,0 0-10 16,6 0-5-16,0 0-68 0,0 0-29 15,2 0 56 1,-2 0 27-16</inkml:trace>
  <inkml:trace contextRef="#ctx0" brushRef="#br0" timeOffset="10">10816 9813 356 0,'-12'-13'134'0,"9"18"-104"0,3 6-2 0,0-3-8 0,0 3-13 16,0 4 1-16,0 4 6 16,0 5 5-16,3 2-9 15,0 3-6-15,0 3 0 0,-3-3-5 16,0 8 0-16,0-16-6 16,0 9 0-16,-3-7-15 15,0-7-3-15,0-5 13 16,-3-14 6-1,-3-5 7-15,0-5 2 0,0-3 1 16,0-5 2-16,3 0-3 16,3 0-2-1,3-1-7-15,3-1-1 0,6 1 1 16,3 1 1-16,3 0 16 16,3 3 7-16,3 2-6 15,-1 2-4-15,1 4 8 16,0 2 6-16,-3 8-7 15,-3 0-1-15,3 3-8 0,-12 2-2 16,-6 3-4-16,-6 2-1 16,6-10-45 15,-33 22 7-31,9-4 3 16,3-5-112-16,3-5-48 15</inkml:trace>
  <inkml:trace contextRef="#ctx0" brushRef="#br0" timeOffset="11">11158 9525 384 0,'0'0'143'0,"3"8"-112"0,-6 8-19 0,3-3-15 0,0 6 11 16,-3 12 13-16,0 4-3 15,0 4-2-15,0-2-9 16,3 0-7-16,3 1-3 0,-3-7-49 16,0 4-20-16,0-4 36 15,0-4 18-15</inkml:trace>
  <inkml:trace contextRef="#ctx0" brushRef="#br0" timeOffset="12">11006 9787 348 0,'15'-8'129'0,"3"5"-100"0,21-2-11 0,-21 8-12 15,5-3-18-15,1 0-3 16,3-3 8-16,-3 6 6 15</inkml:trace>
  <inkml:trace contextRef="#ctx0" brushRef="#br0" timeOffset="13">11325 9872 324 0,'-6'18'123'0,"6"-10"-95"0,-3 3-6 16,3-6-8-16,0 0-9 15,-3 3 2 1,3 0-6-16,-3-3-3 16,3 1 1-16,0-4-2 0,0-2-1 15,3 0 7-15,3-5 5 0,3-3 11 16,6-5 6-16,5 0-13 16,4-3-5-16,9-3 0 15,9 3 2-15,2 8-11 16,1-2-5-16,0 5-110 15,-1 5-46-15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6:0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18864 8752 236 0,'-32'-21'90'0,"29"21"-48"0,6-2-53 16,0-1 11-16,3 0-3 15,5 1 1-15,10-1-1 16,3 0 0-16,12 3 2 16,11 0 0-16,13 0 1 0,5 0 0 0,1-2 0 15,-1 2 0-15,4 0 0 16,-1 0 2-16,-2 0 1 15,-7 0 1-15,-8 0 0 16,-6 0 2-16,-13 0 1 16,-5 0 10-16,-18 0 15 15,-12 0-6 1,-15 0-9-16,-15 0-6 16,-8-3-2-16,-7 3-1 15,-8 0 2-15,-10 0 4 0,-5 0-8 16,2 0-3-16,7 0 0 15,8 0 0-15,10 3-1 16,8-1-2-16,9-2-2 16,9 0-1-16,6 3-3 15,12 5-1-15,18 0 1 16,15 5 2-16,17 0 2 16,10-2 3-16,-1 0-2 15,1-1 0-15,-3-2-1 16,-10 0-2-16,-8-3 5 15,-21-2 3 1,-15 0 3-16,-9-3-1 16,-15-3 1-16,-15 0-4 15,-14 3-2-15,-7 0 2 16,1 3 0-16,5 0-32 16,12-1-13-16</inkml:trace>
  <inkml:trace contextRef="#ctx0" brushRef="#br0" timeOffset="1">20641 8218 164 0,'-6'3'63'15,"9"-3"-34"-15,-3 0-19 0,0 0 17 0,0 0-7 16,3 0 1-16,-3 0-8 15,3 0 0-15,0-3-8 16,0-2 6-16,-3-3 4 0,0-5 2 16,0-9-1-16,-3 1-4 15,0-3-2-15,-3 1-4 16,3-7 1-16,-3-4 0 16,3-6 1-16,-2-2-4 15,2-11-3-15,0-8 0 16,0 6-1-16,3-1 2 15,0-2 3-15,0 2 0 0,0 6 2 16,-3-3-6-16,0-5-1 16,0 0 0-16,3 2 2 15,-3 9 1-15,0-1 3 16,0 6 1-16,0-1 1 16,0 6-4-16,0 5-3 15,0 6 2-15,0 8 0 16,0 2 1-16,0 2 0 15,0 6-2-15,0 1 1 16,-3 7 0-16,-3 7 1 16,-9 9-5-16,-6 11 1 15,-5-1 0-15,-1 1 2 16,3 2 1-16,3-3 1 16,6-5-5-16,1-5 1 0,5-2-2 15,3-7-2-15,3-7 0 16,6-7 3-16,9-7-2 15,6-9 1-15,11-9 0 16,1-3 0-16,0 4 2 16,0 4 0-16,-3 6-3 15,2 5 2-15,4 8-1 16,3 11 0-16,0 13 4 16,-4 10 3-16,1 3-2 15,-3 6-2-15,0 2 0 16,-1 2-1-16,-2-4 0 0,0-6 0 15,-3-5-11-15,-3-8-5 16,-3-8-34 0,-3-14-13-16,-4-10-66 15</inkml:trace>
  <inkml:trace contextRef="#ctx0" brushRef="#br0" timeOffset="2">20930 6435 148 0,'-15'-16'55'0,"9"5"-30"0,-6-2-10 15,6 8 18-15,-3-3-7 16,-2 0-1-16,-1 0-3 15,-3 0 1-15,-3 0-13 0,-9 0 3 0,-6-3 1 16,-8 6-3-16,-7 3 1 16,-8 2-1-16,-4 2 1 15,3 6-4-15,-2 5 0 16,-1 1-3-16,-5 4 2 16,5 3-4-16,1 3 0 15,2 10-6-15,7 6 0 16,5 8-1-16,12 2-1 15,9 16-1-15,16 3 1 16,16 8 1-16,16-3-1 16,21-3 4-16,8 3 2 15,7-2-2-15,17-9-2 16,10-10 2-16,8-13 0 0,-9-8 5 16,13-11 2-16,-1-11 2 15,0-15 0-15,-9-13 0 16,-11-9 0-16,-7-10 2 15,-5-8 4-15,-10-10-2 16,-14-14 3-16,-15-8-2 16,-18 0 2-16,-12 1 1 15,-9-4-1-15,-12 3-1 16,-12 1 1-16,-20-6-6 16,-4 18-3-16,-5 14-3 15,5 13-3-15,9 5-13 16,7 11-6-16,2 2-45 15,12 6-19-15,7 3-67 16</inkml:trace>
  <inkml:trace contextRef="#ctx0" brushRef="#br0" timeOffset="3">20900 7199 188 0,'-26'-21'71'0,"28"19"-38"0,7-4-45 0,0 4 7 15,9-1-4 1,12 3 3-16,12 13 9 0,8 22 8 16,4 28-5-16,17 19 3 0,10 34 4 15,8 22-5-15,-6 18 0 16,1 3-6-16,-1-8-4 15,-6 5 14-15,-8-16 8 16,-10-13 6-16,-11-18 4 16,-12-1-3-16,-10-10-2 15,-8-16-7-15,-6-11-1 16,-6-7-6-16,-6-11-1 16,-3-8-6-16,-3-11-3 15,-3-7-9-15,0-6-3 16,-3-5-40-16,-5-11-17 0,-1-16-55 15</inkml:trace>
  <inkml:trace contextRef="#ctx0" brushRef="#br0" timeOffset="4">21689 8980 252 0,'-9'13'93'0,"12"16"-50"0,12 35-37 16,0-25 22-16,9 6-13 15,8 3-3-15,7-6-1 16,6-2 0-16,5-5-5 16,1-12 3-16,-6-9 1 0,-1-12-1 15,4-10 2-15,0-13-4 16,-7-11-2-16,-5-15-7 0,-9-17-3 16,-9-20-82-16,-9-33-36 15,5-13 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6:06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23963 8490 200 0,'-18'-2'77'0,"18"2"-42"0,0-13-30 0,0 10 19 16,0-2-4-16,-6-1 0 15,0-2 3-15,3-2 0 16,0-6-12-16,0-10 0 0,-2-6 0 16,-1-11-2-16,3-9 2 15,-3-12-4-15,3-18 1 16,-6-8-5-16,9 0 0 15,0-3-1-15,0 6-2 16,-3 0 3-16,3 10 0 16,-6 8-1-16,6 8 1 15,0 9-2-15,0 9 2 16,0 9-4-16,0 7 0 16,0 6-1-16,0 8 0 0,0 10-3 15,-3 11-1-15,-6 16-2 16,-9 10 0-16,-3 9 0 15,-9-6 0-15,7 0 7 16,-4-3 2-16,3-7 1 16,3-6-2-16,3-5 1 15,0-8-1-15,4-3 0 16,5-13 0-16,0-10 2 16,15-12 1-16,3-12-4 15,11-5-1-15,7-1-2 16,0 8 0-16,3 11 5 0,0 11 1 15,-1 12-3 1,1 17 1-16,-3 7 2 0,0 17 1 16,-1 2-1-1,1-3 1-15,-3-5-29 0,0-8-9 16,3-7-89 0</inkml:trace>
  <inkml:trace contextRef="#ctx0" brushRef="#br0" timeOffset="1">24356 6432 192 0,'-39'-24'71'0,"22"11"-38"0,-4-11-28 15,9 14 17-15,-12-1 5 16,-12-5 8-16,-5-5-9 16,-10 2-4-16,-9 6-12 15,-5 5-2-15,-12 11-1 0,-7 8-3 16,-5 15-3-16,0 22-3 16,2 15-1-16,7 9-1 15,17 15 0-15,19 13 3 16,23 6 0-16,21-5 1 15,30-3 0-15,26-11 0 0,28-10 2 16,14-16 3-16,27-22 4 16,9-20 0-16,-6-27 0 15,-3-16 3-15,-12-10 5 16,-18-22 4-16,-23-26 2 16,-22-13-6-16,-20-30-2 15,-27-7-9-15,-21 13-2 16,-18 8 0-16,-20 5 0 15,-4 14-24-15,-17 20-9 16,-3 22-37-16,-1 15-13 16,-11 35-55-1</inkml:trace>
  <inkml:trace contextRef="#ctx0" brushRef="#br0" timeOffset="2">20588 8512 112 0,'0'0'44'0,"3"0"-24"0,0 0-2 0,-3 0 20 16,3 0-4-16,3-3 3 15,-3-5-10-15,3-8-4 16,-3-13-13-16,0-11-4 0,-3-10 0 0,0-11-1 15,-3-2 0-15,-3-14-1 16,0-8 0-16,0-10-2 16,-3 8-2-1,3-3 5-15,0 3 1 0,3 2-2 16,0 8-3-16,0 6 0 16,3 10-1-16,0 8 2 15,3 8 1-15,-3 11-6 16,3 7 0-16,-3 3-4 15,0 11 2-15,0 10-2 16,-3 22 2-16,-6 21 1 16,-9 15 2-16,-9 6-1 15,1-5-1-15,2-6 0 16,3-8 3-16,6-10 0 0,3-8 1 16,6-11 2-16,6-13 1 15,9-11-4-15,6-10 1 16,3-21 0-16,3-8 0 15,-1-14 0-15,4 3 2 16,3 6-1-16,0-1-1 16,0 3-2-16,-4 14 1 15,4 7 1-15,0 11 2 16,0 7-1-16,6 14-1 16,2 6-2-16,4 7-1 15,0 0 2-15,-1 3 0 16,4 3-19-16,3-4-7 15,11-1-68-15</inkml:trace>
  <inkml:trace contextRef="#ctx0" brushRef="#br0" timeOffset="3">23710 6337 160 0,'6'0'60'0,"0"0"-32"0,0 5-17 0,-3-5 18 15,-3 0 20-15,0-5 12 16,0-1-13-16,0-4-3 0,0-3-26 16,-3-8-3-16,-15-9 1 15,-12-15-9-15,-11-10-2 0,-10-9-2 16,-14 4 0-16,-16-4-2 16,-8 3-2-16,-9 3 1 15,3 2-1-15,-25 11 0 16,-8 11 2-16,-17 10-10 15,-25 19-4-15,-12 13 3 16,-8 13 5-16,-1 8 3 16,1-2 1-16,26 4 0 15,21 6 2-15,24 0-3 16,24 0-2-16,21-7-1 0,17-7 3 16,9 1-24-1,13-5-9-15,14 5-88 16,15-6-2-1</inkml:trace>
  <inkml:trace contextRef="#ctx0" brushRef="#br0" timeOffset="4">21371 5810 192 0,'-36'-5'74'0,"15"16"-40"0,-18 2-42 0,19 0 12 16,-16 21-2-16,-15 25 1 0,-17 7 12 15,-1 0 7-15,13-3-11 16,11-2-4-16,18-5-2 0,18-9-3 16,21-7 1-16,15-8 0 15,15-11 3-15,14-13-5 16,16-11-1-16,26-5-90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6:10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22874 9250 96 0,'-33'-27'38'0,"-9"4"-20"0,1-12 1 16,26 25 18-16,-9-1 4 15,-6 0 3-15,-6 1-7 16,-2 2-2-16,-7 3-20 16,-14 5-2-16,-4 2-2 0,-5 22-6 15,-10 10-3-15,1 19 3 16,-12 14 4-16,11 22-5 15,16 7-2-15,17 12-6 16,21 3 0-16,42-2 2 0,24-14 1 16,23-18-6-16,39-16 0 15,21-30 1-15,27-31 3 16,9-23 6-16,-6-20 6 16,-3-18-3-16,-24-15-1 15,-33-14 6-15,-30-11 5 16,-29-5 5-16,-36-2 2 15,-27 5-6-15,-26 7 0 16,-25 9-17-16,-11 13-4 16,0 13-39-16,5 14-16 15,4 12-72 1</inkml:trace>
  <inkml:trace contextRef="#ctx0" brushRef="#br0" timeOffset="1">24005 8517 184 0,'-9'18'71'0,"6"-15"-38"0,0 0-14 0,3-1 23 15,-6-2-1-15,6 0 2 0,-3 0-6 16,-3-8-2-16,0-5-20 16,0-3 4-16,-6-5 2 0,3-11-7 15,-3-15-1 1,1-14-7-16,-4-16-2 0,0-10-2 15,-3-14-2-15,-3 3 5 16,-6-2 4-16,0 5 1 16,1-3 4-16,2 10-7 15,6 9-4-15,0 10-5 16,9 14-1-16,-3 10-1 16,3 10 3-16,3 9-11 15,1 10-2-15,-4 13-4 16,0 17-2-16,-3 20 12 15,0 6 4-15,0-1 3 16,6-4 1-16,0-9-3 0,6 1 2 16,6-14 1-1,6-10 0-15,6-14 0 16,17-21 0-16,1-13 0 16,6-8 0-16,8-7 0 15,-11-7 0-15,0-4 2 16,-9 13-1-16,-7 13-1 15,-2 10-2-15,-3 12 1 16,0 7 1-16,-3 13 0 16,6 14-3-16,-3 4 0 15,-1 7-1-15,1 9 0 0,3 1-44 16,6 8-20 0,-3 2-67-1</inkml:trace>
  <inkml:trace contextRef="#ctx0" brushRef="#br0" timeOffset="2">23088 9716 236 0,'0'-8'90'0,"9"8"-48"0,12-6-49 0,-6 6 14 16,6-2-5-16,17-4 1 16,10 1 3-16,14-8 3 15,13-6-4-15,32-5-1 0,12-7 2 16,6-6-1-16,18-8 0 0,-3-3-3 16,-6-2-2-16,-3-8 1 15,-9-11 1-15,-9-3 8 16,-12-15 3-16,-12-21-2 15,-11-9-1-15,-13-10-4 16,-14-8 1-16,-9 3 5 16,-22 5 4-16,-5 13 5 15,-15-5 2-15,-9 11-4 16,-9 7-1-16,-11 6-4 16,-1 5-1-16,0-5-5 15,-6 13-3-15,-2 8-2 16,-1 10-3-16,6 11-6 15,7 13-1-15,2 9-8 16,6 10-1-16,3 10-7 16,0 11-2-16,9 11 8 0,3 7 7 15,3 11 5-15,0-2 0 16,3-1 1-16,3-2 0 16,-6-6 3-16,6-4 2 15,-6-4 2-15,-6-5 3 16,3-5-1-16,-3-5 2 15,0-16-2-15,0-5 0 16,6-6-1-16,0 0 0 16,6 3-2-16,3 3 1 15,-3 4-4-15,15 9 0 16,0 8-4-16,9 10 1 16,14 6 0-16,-8 2 2 15,6 0-12-15,5 0-4 16,-5-5-56-16,14-10-24 0,-5-9-14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23:42:32.60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3321 11634 1728 0,'0'0'38'0,"0"0"8"0,0 0 2 0,0 0 0 0,0 0-39 0,0 0-9 16,0-6 0-16,0 1 0 0,0 5 104 0,3-5 20 16,-3-3 3-16,3 3 1 0,0-3-52 0,0 0-9 15,3-3-3-15,-3 1 0 0,3-1-51 0,-1 0-13 16,-2-2 0-16,9 0 0 0,-9 0 0 0,6 0 0 0,0-6 0 15,0 3 0-15,-3-2 0 0,3-1 0 16,-3-2 0-16,0 2 0 0,0-2 0 0,3 5 0 16,-6 0 0-16,3 1 0 0,0 4 0 0,-3 3 0 15,0 0 0-15,-3 8 0 0,0 0 0 0,0 0 0 16,0 0 0-16,0 0 0 0,9 5 0 0,-6 3 0 0,0 3 0 16,-1 2 0-16,1 6 54 0,6-3 8 0,-9 2 2 15,9 1 0-15,-9-1-52 0,3 1-12 16,0-1 0-16,3-2 0 0,-3 3 0 0,3-4 0 0,-3 1 0 0,3-2 0 15,0-1 0-15,0 0 0 0,-3 0 0 16,3 0 0 0,-6 1-48-16,3-4-13 0,0-2-3 0,-6 0 0 15,0 0-153-15,3 0-31 0,0 0-7 0,0-8-1 0</inkml:trace>
  <inkml:trace contextRef="#ctx0" brushRef="#br0" timeOffset="177.936">3401 11533 1958 0,'-3'-2'43'0,"3"-1"9"0,0 0 1 0,0 3 3 0,0 0-45 0,0-5-11 0,0 0 0 0,0 5 0 0,0-3 104 0,3-2 20 16,3-3 3-16,0 3 1 0,0 2-103 0,3-2-25 16,3 2 0-16,-3 0 0 0,3 1 56 0,0-1 7 15,5 0 1-15,-8 1 0 16,6-1-103-16,-3 0-20 0,-3 1-4 0,6-1-1 16,-3 0-51-16,-3 1-10 0,0-3-3 0,3 2-512 15,-3-2-102-15</inkml:trace>
  <inkml:trace contextRef="#ctx0" brushRef="#br0" timeOffset="443.424">3478 11247 1036 0,'-14'-13'46'0,"5"11"10"0,-6-4-45 0,0 1-11 0,3 2 0 0,-3 1 0 15,-3 2 104-15,0 2 20 0,4 1 3 0,-7 5 1 16,3 0-52-16,-3 5-9 0,0 6-3 0,0 2 0 16,3 5 0-16,1 1 0 0,2 4 0 0,-3 4 0 15,6-3 0-15,6-1 0 0,3 1 0 0,6-3 0 16,3-2 0-16,3-1 0 0,6-5 0 0,3 0 0 15,-1-5 0-15,10-5 0 0,-3-1 0 0,6-7 0 16,6-8-51-16,-4 0-13 0,7-6 0 0,-3-2 0 16,5-3 54-16,-11-5 8 0,0 2 2 0,-6-5 0 15,-3 1-52-15,-4-1-12 0,-5-3 0 0,-6 1 0 16,0-1 54-16,-6 1 8 0,0-1 2 0,-6 4 0 16,0 1-52-16,-6 4-12 0,3-3 0 0,-2 5 0 15,-4 0 0-15,9 3 0 0,-3 0 0 0,0 5 0 16,6 0-100-1,-6 2-22-15,9-2-5 0,0 3-1 0</inkml:trace>
  <inkml:trace contextRef="#ctx0" brushRef="#br0" timeOffset="5617.315">4363 11404 1036 0,'0'0'46'0,"0"0"10"0,0 0-45 0,0 0-11 0,0 0 0 0,0 0 0 16,0 0 53-16,0 0 9 0,0 0 2 0,2 7 0 0,-2 4 51 0,6-3 10 16,-3 3 3-16,-3-1 0 15,0 1-52-15,3-1-9 0,-3 1-3 0,0 0 0 0,0-4-51 0,0 4-13 16,0-3 0-16,0 0 0 0,3-3 0 0,-3-5 0 15,0 0 0-15,0 0 0 0,0 5 0 0,0-5 0 16,0 0 0-16,0 0 0 0,0 0 0 0,0 0 0 16,0 0 0-16,-3-2 0 0,3-6 54 0,0 0 8 15,-3 0 2-15,3-3 0 0,0 1-52 0,0-1-12 16,3-2 0-16,0 2 0 0,0-2 0 0,3 0 0 16,0 2 0-16,0 1 0 15,0-3 0-15,3 5 0 0,0 0 0 0,-3 0 0 0,6 0 0 16,-3 3 0-16,-6 2 0 0,3 3 0 15,6-3-48-15,-6 3-13 0,3 3-3 0,-9-3 0 16,5 3 52-16,4 2 12 0,-3 0 0 0,3 0-583 16,0 3-113-16</inkml:trace>
  <inkml:trace contextRef="#ctx0" brushRef="#br0" timeOffset="5989.981">4610 11454 1267 0,'0'0'56'0,"0"0"12"0,0 0-55 0,0 0-13 0,0 0 0 0,0 0 0 15,0 0 0-15,9 5 0 0,-4-2 0 0,-5-3 0 16,9 5 54-16,3-5 8 0,-6 3 2 0,3-1 0 16,0-2 0-16,0 0 0 0,0 0 0 0,0 0 0 0,-3 0-52 0,3 0-12 15,0-5 0-15,-3 2 0 0,-3 1 0 0,-3 2 0 16,6-6 0-16,-3 4 0 0,0-6 0 15,-3 8 0-15,0-5 0 0,0 2 0 0,-3-2 0 0,0-1 0 16,-3 1 0-16,3 0 0 0,-6 2 0 16,0-2 0-16,0 5 0 0,0-3 0 15,-3 3-48-15,0 3-13 0,0-1-3 0,3 1 0 0,-9 2 103 16,7 1 20-16,-1-1 4 0,-3 3 1 16,3 0-52-16,0 2-12 0,0-2 0 15,6 0 0-15,-3 3 0 0,3 0 0 0,3-4 0 0,3 4 0 16,3-3 54-16,0 0 8 0,6 0 2 0,-6 0 0 0,6 0-52 0,3-3-12 15,-3 3 0-15,3-3 0 0,3 1 0 0,5-4 0 16,-8 3 0-16,3-5 0 0,3 3 0 0,-3-3 0 16,0-3 0-16,0 1-868 0</inkml:trace>
  <inkml:trace contextRef="#ctx0" brushRef="#br0" timeOffset="6281.392">4883 11425 1497 0,'0'0'32'0,"0"0"8"0,0 0 0 0,0 0 4 0,-3-6-36 0,3 1-8 0,-3 0 0 0,3 0 0 16,-5 2 53-16,5 3 9 0,-6-3 2 0,3 1 0 15,-3 2 0-15,0 0 0 0,3 2 0 0,-6 1 0 16,3 2 0-16,3-2 0 0,0 2 0 0,3-5 0 16,0 8-52-16,-6-3-12 0,6 3 0 0,6 0 0 15,-6-2 0-15,3 1 0 0,0 1 0 0,3 0 0 16,3-2 0-16,-6 2 0 0,0 0 0 0,3-3 0 15,-3 3 0-15,0-3 0 0,-3-5 0 0,0 0 0 16,0 8 0-16,0-3 0 0,-3 1 0 0,0-1 0 16,-3 0 0-16,0 0 0 0,0-2 0 0,0 0 0 15,0-1-48-15,3 1-13 0,-3-3-3 0,6 0 0 16,-6 0 0-16,6 0 0 0,0 0 0 0,0 0-477 16,0 0-96-16</inkml:trace>
  <inkml:trace contextRef="#ctx0" brushRef="#br0" timeOffset="6615.729">4958 11430 1728 0,'0'0'38'0,"0"0"8"0,0 0 2 0,0 0 0 0,0 0-39 0,0 8-9 0,-3 0 0 0,0 0 0 16,0 0 53-16,3 0 9 0,0 0 2 0,0 0 0 16,-6 0-52-16,12-3-12 0,-6 3 0 0,6-3 0 15,-3 3 0-15,3-3 0 0,-3-2 0 0,9 0 0 16,-12-3 0-16,3 2 0 0,6-2 0 0,0-2 0 15,-1 2 0-15,1-3 0 0,-3 0 0 16,3-2 0 0,-3 0-48-16,6-3-13 0,-12 0-3 0,3 3 0 0,3-6 52 0,-3 3 12 15,0 0 0-15,0 0 0 0,0 0 0 0,0 0 0 0,-3 3 0 16,0 5 0-16,0 0 0 0,0 0 0 0,0 0 0 0,0 0 0 16,0 0 0-16,0 0 0 0,0 0 0 0,0 0 0 15,0 0 48-15,6 8 13 0,-6 0 3 0,0-3 0 16,3 6-52-16,0-3-12 0,0 0 0 0,3 0 0 15,0-1 0-15,-6 1 0 0,6 0 0 0,-3-2 0 16,0 2 0-16,3-3 0 0,0 0 0 0,-6-5-577 16,0 0-119-16</inkml:trace>
  <inkml:trace contextRef="#ctx0" brushRef="#br0" timeOffset="6876.587">5247 11187 1497 0,'0'0'32'0,"0"0"8"0,0 0 0 0,0 0 4 0,0 0-36 0,0 0-8 0,-3 8 0 0,3 2 0 16,-3-2 53-16,3 5 9 0,0-2 2 0,0 5 0 16,0 0 0-16,-3 5 0 0,0 0 0 0,0 3 0 15,0 0 0-15,0-1 0 0,0-1 0 0,0-4 0 16,0 1-52-16,0-1-12 0,3-2 0 0,0-3 0 15,0 3 0-15,0-3 0 0,3-2 0 0,-3-1 0 32,3 1-48-32,0-3-13 0,0-3-3 0,-3 1 0 15,3-1 0-15,-3-5 0 0,0 0 0 0,0 0-742 0</inkml:trace>
  <inkml:trace contextRef="#ctx0" brushRef="#br0" timeOffset="7132.5">5395 11152 1267 0,'0'0'28'0,"0"0"5"16,0-5 2-16,0 5 1 0,0 0-36 0,0 0 0 0,0 0 0 0,0 0 0 0,0 0 58 0,3 10 5 16,-3 1 1-16,0 2 0 0,0 6 51 0,0-3 10 15,0 2 3-15,0 3 0 0,6 1-52 0,-6 1-9 16,0 4-3-16,0-3 0 0,0-1-51 0,6-1-13 15,-3 1 0-15,0-1 0 0,6-4 0 0,-9 1 0 16,3-3 0-16,0 2 0 0,3-5 0 0,-3 0 0 16,3 1 0-16,-3-4 0 15,3 1-151-15,-6-1-33 0,3-2-6 0,-3-8-2 0</inkml:trace>
  <inkml:trace contextRef="#ctx0" brushRef="#br0" timeOffset="7280.594">5288 11385 1958 0,'0'0'43'0,"0"0"9"0,0 0 1 0,6 0 3 0,3-3-45 0,0 3-11 0,0-5 0 0,6 2 0 16,3 1 0-16,-6-6 0 0,5 5 0 0,7-2 0 16,3 2 0-16,0 1 0 0,0-1 0 0,-1 0-578 15,4 1-118-15</inkml:trace>
  <inkml:trace contextRef="#ctx0" brushRef="#br0" timeOffset="7998.675">6023 11152 1267 0,'0'0'56'0,"0"0"12"0,0 8-55 0,-3 0-13 0,3 3 0 0,0 2 0 15,-3 5 54-15,1 1 8 0,-1 2 2 0,0 0 0 16,-3 6 51-16,0-3 10 0,3-3 3 0,0 3 0 15,0-1-103-15,3-2-25 0,0-2 0 0,0-3 0 16,3 2 56-16,-3-2 7 0,3-2 1 0,0-1 0 31,-3-3-103-31,3 4-20 0,-3-7-4 0,3 4-547 0,0-3-110 0</inkml:trace>
  <inkml:trace contextRef="#ctx0" brushRef="#br0" timeOffset="8565.692">6000 11123 1267 0,'0'0'28'0,"0"0"5"0,0 0 2 0,0 0 1 0,0 0-36 0,0 0 0 0,0 0 0 0,9-3 0 0,-3 3 109 0,2-2 15 15,1 2 4-15,3 0 0 0,0 0-52 0,3 0-9 16,6 0-3-16,0-3 0 0,6 3 0 0,5-2 0 16,1-1 0-16,12 0 0 0,-1-2 0 0,7 0 0 15,0-3 0-15,5 2 0 0,1-2-51 0,11 3-13 16,4-3 0-16,-1 0 0 0,0 3 0 0,1 2 0 0,-1-2 0 16,-2 0 0-16,-7-1 0 0,-2 6 0 15,2-2 0-15,-5-1 0 0,-15 3 0 0,2 0 0 16,-2-2 0-16,-6-1 0 0,-4 0 0 0,-2 3 0 15,-3 0 0-15,0-2 0 0,-1-1 0 0,-5 0 0 0,-9 3 0 16,9-2 0-16,3 2 0 0,-6-3 0 16,-9 3 0-16,0 0 0 0,8 3 0 0,-2-3 0 0,-3 0 0 0,-6 2 0 15,3-2 18-15,0 3 1 0,3 0 0 0,-3-1 0 32,-3-2-41-32,0 3-8 0,6 0-2 0,-3-1 0 0,-9-2 32 0,6 5 12 0,2-5-1 0,1 6 0 15,-3-4-11-15,0 1 0 0,-6-3 0 0,9 3 0 16,-3-1 0-16,-6-2 0 0,0 0 0 0,3 8 0 15,3-2 0-15,0 2 0 0,-6 2 0 0,3 1 0 16,0 2 21-16,0 0-1 0,-3 3 0 0,0 0 0 0,-3 2-6 0,3 4-2 16,3 1 0-16,0 4 0 0,-3-3 2 0,3 2 0 15,6 1 0-15,-3 2 0 0,0-5-5 16,0 2-1-16,3-2 0 0,0 0 0 0,0-3-8 16,-1-3 0-16,-5 3 0 0,3-2 0 15,3-1-13-15,-3 1-8 0,-9-6-2 0,3 3 0 16,3-3-158-16,-6 1-32 15,-3-1-7-15</inkml:trace>
  <inkml:trace contextRef="#ctx0" brushRef="#br0" timeOffset="9084.899">5964 11644 1094 0,'-6'0'48'0,"6"0"11"0,0 0-47 0,0 0-12 0,0 0 0 0,0 0 0 0,0 0 56 0,0 0 8 16,0 0 3-16,9 0 0 0,6 0 7 0,-9-2 2 15,9 2 0-15,-1-6 0 0,1 4 6 0,6-1 2 16,0 0 0-16,6 1 0 0,3-1-14 0,2 1-2 16,4-4-1-16,9 4 0 0,2-1 4 0,7 3 1 15,-3 0 0-15,11 0 0 0,-2 0-28 0,8 0-6 16,6 3-1-16,-2-1 0 0,2 1-21 0,1 0-5 16,5-3-1-16,-3 2 0 0,1-2-2 0,-10 0 0 15,-5 0 0-15,-1-2 0 0,1-1-8 0,-7 0 0 0,-11 1 0 16,3-1 0-16,-4-2 0 0,-2-1 0 0,-12 1 0 0,0 0 0 31,-7 2-131-31,1 0-31 0</inkml:trace>
  <inkml:trace contextRef="#ctx0" brushRef="#br0" timeOffset="10683.796">6300 11319 806 0,'0'0'17'0,"0"0"4"0,0 0 1 0,0 0 2 0,0 0-24 0,0 0 0 0,0-5 0 0,0 5 0 16,-9-3 56-16,9 3 6 0,0-3 2 0,0 3 0 15,-9-2-52-15,0 2-12 0,4 2 0 0,-4 1 0 16,6 2 54-16,-9 1 8 0,6-1 2 0,0 3 0 16,0 0-103-16,0 0-20 15,-3 0-4-15,6 0-1 0,0-1 52 0,0 4 12 0,0 0 0 0,3-3 0 0,3-1 48 0,-3-7 13 16,6 11 3-16,0-6 0 15,3 1-103-15,0-1-20 0,0-2-4 0,0-3-1 16,-3 0 0-16,3 0 0 0,-1-3 0 0,1 0 0 16,-6-2 0-16,6 2 0 0,-3-2 0 15,3-3 0-15,-3 0 52 0,0 3 12 0,-3-3 0 0,0 3 0 16,3-3 100-16,-3 0 22 0,-3 0 5 0,3 3 1 0,0-1-52 0,-3-2-9 16,-3 0-3-16,3 3 0 0,0 0 0 15,0 5 0-15,0 0 0 0,0 0 0 0,0 0-51 0,0 0-13 16,0 0 0-16,0 0 0 0,0 0 0 0,0 0 0 15,3 5 0-15,-3 6 0 0,0 2 0 0,3 0 0 16,3 0 0-16,0 3 0 0,-3 0 0 16,3 0 0-16,-3 0 0 0,0 0 0 0,-3 0 0 0,0 0 0 15,0-3 0-15,0 3 0 0,-3-6 0 0,-3 3 0 0,0-2 0 16,0 0 0-16,0-3 0 0,-3-1 0 0,-3-1 0 0,3-1 0 16,0 0 54-16,-3-2 8 0,3-3 2 15,-3 0 0 1,4 3-154-16,-1-6-30 0,-12-8-7 0,9 3-1 15</inkml:trace>
  <inkml:trace contextRef="#ctx0" brushRef="#br0" timeOffset="11057.76">6535 11345 1036 0,'0'0'23'0,"0"0"5"16,0 0 0-16,0 0 1 0,0-2-29 0,0 2 0 0,-6-6 0 0,6 6 0 0,-3-2 57 0,3 2 6 16,-2 0 1-16,-4 0 0 0,0 2-52 0,3 1-12 15,-6 2 0-15,3-2 0 0,0 5 54 0,0-3 8 16,0 3 2-16,3 0 0 0,0-3-52 0,0 3-12 16,0-2 0-16,3 2 0 0,0-8 54 0,3 5 8 15,-3 3 2-15,0-8 0 0,6 5-52 0,-6-5-12 16,0 0 0-16,9 5 0 0,-3-2 0 0,-6-3 0 15,6-3 0-15,3 3 0 16,-3-2-48-16,-6 2-13 0,6-6-3 0,-3 1 0 0,0 0 52 0,0-3 12 16,-1 3 0-16,1-3 0 0,-3 8 0 0,0-6 0 0,0 6 0 0,0 0 0 15,0 0 0-15,0 0 0 0,0 0 0 0,0 0 0 16,0 0 0-16,0 0 0 0,0 0 0 0,0 0 0 16,0 0 0-16,0 8 0 0,0-2 0 0,0 2 0 15,3-3 0-15,-3-5 0 0,3 5 0 0,0 3-668 16</inkml:trace>
  <inkml:trace contextRef="#ctx0" brushRef="#br0" timeOffset="11352.112">6616 11337 1036 0,'0'0'23'0,"0"0"5"0,0 0 0 0,3 8 1 0,-6 0-29 0,3-2 0 0,0 2 0 0,0-3 0 0,0 3 57 0,0-3 6 15,0 3 1-15,0-8 0 0,0 0-52 0,0 5-12 16,0-5 0-16,0 0 0 0,3 8 0 0,-3-8 0 16,0 0 0-16,0 0 0 0,0 0 0 15,0 0 0-15,0 0 0 0,0 0 0 0,0 0 0 16,0 0 0-16,0 0 0 0,0 0 0 0,0 0 54 0,0 0 8 16,3-5 2-16,0 0 0 0,-3-3-52 0,3 2-12 15,0-2 0-15,3 3 0 0,-6 0 0 0,3 0 0 16,3-1 0-16,-6 6 0 0,3-2 0 0,2-1 0 15,1-2 0-15,0 5 0 0,0-3 0 0,0 3 0 16,3 0 0-16,-3 3 0 0,0-3 0 0,3 2 0 16,-9-2 0-16,9 0 0 0</inkml:trace>
  <inkml:trace contextRef="#ctx0" brushRef="#br0" timeOffset="11756.116">6821 11152 806 0,'0'0'17'0,"0"0"4"0,0 0 1 0,0 8 2 0,0 0-24 0,-3 0 0 0,3 3 0 0,-3-3 0 15,-3 2 107-15,3 3 17 0,3 1 3 0,0-1 1 0,-3 0-52 0,0-2-9 16,3-1-3-16,-3 1 0 0,3 2 0 0,0-2 0 15,-3-3 0-15,0 2 0 0,3-2-51 0,0-3-13 16,-3 1 0-16,3-6 0 0,0 5 0 0,0-5 0 16,-6 5 0-16,6-5 0 0,0 0 0 0,0 0 0 15,0 0 0-15,0 0 0 16,0 0-48-16,0 0-13 0,0 0-3 0,6-5 0 0,-3 0 52 16,3-1 12-16,3 1 0 0,-3 0 0 0,3-1 0 0,0 1 0 15,-3 3 0-15,0-1 0 0,-6 3 0 0,9-3 0 16,0 3 0-16,-3 3 0 0,0 2 0 0,0-2 0 15,-6-3 0-15,6 5 0 0,3 3 0 0,-3-3 0 16,-6-5 0-16,0 8 0 0,0 0 48 16,-3-2 13-16,0 1 3 0,-3 1 0 0,-3-2-52 0,3 2-12 15,-3 0 0-15,0-3 0 0,-3 0 0 0,3 3 0 0,0-3 0 16,3 1-765-16</inkml:trace>
  <inkml:trace contextRef="#ctx0" brushRef="#br0" timeOffset="12139.74">7027 11303 1036 0,'0'0'23'0,"0"0"5"0,0 0 0 0,0 0 1 0,0 0-29 0,0 0 0 0,0 0 0 0,0 0 0 0,-6 3 57 0,-3 2 6 16,3 3 1-16,0-3 0 0,0 3-52 0,-3 3-12 15,6-3 0-15,-3 2 0 0,0-2 54 0,3 3 8 16,0-3 2-16,0 2 0 0,3-2-52 0,3 0-12 16,-3-8 0-16,3 8 0 0,3-3 54 0,-6-5 8 15,0 0 2-15,6 6 0 0,0-1-52 0,0-2-12 16,-6-3 0-16,0 0 0 16,9-3-48-16,-3 0-13 0,3 1-3 0,-3-4 0 0,-3 1 52 0,3 0 12 15,-1-1 0-15,1 1 0 16,-6-3-54-16,3 0-8 0,0 0-2 0,0 0 0 0,0 3 52 0,-3 5 12 15,0-5 0-15,0 5 0 0,6-3 0 0,-6 3 0 16,0 0 0-16,0 0 0 0,0 0 48 0,0 0 13 16,0 0 3-16,0 0 0 0,3 8-52 0,0-3-12 15,-3-5 0-15,0 11 0 0,-3-3 0 0,6 0 0 16,3-3 0-16,-6-5-663 0</inkml:trace>
  <inkml:trace contextRef="#ctx0" brushRef="#br0" timeOffset="12490.654">7250 11324 1267 0,'-6'-2'28'0,"6"2"5"0,0 0 2 0,-6-6 1 0,-6 1-36 0,3 0 0 0,9 5 0 0,0 0 0 16,-9-3 0-16,9 3 0 0,0 0 0 0,-6 5 0 16,-3 3 58-16,0-2 5 0,3 1 1 0,3-1 0 15,6 2-52-15,-3-8-12 0,-9 5 0 0,9 3 0 16,6-3 0-16,-6-5 0 0,0 0 0 0,0 0 0 15,0 0 0-15,6 6 0 0,-6-6 0 0,0 0 0 16,0 0 0-16,0 0 0 0,12 2 0 0,-12-2 0 16,0 0 0-16,0 0 0 0,9-2 0 0,-6-1 0 0,-3 3 0 15,0 0 0-15,3-3 0 0,3 1 0 0,-3 2 0 0,-3 0 0 16,0 0 0-16,0 0 0 0,12 2 0 0,-12-2 0 16,-3 6 0-16,3 1 0 0,9 1 0 15,-3 3 0-15,-9 0 0 0,3-1 0 0,0 3 54 0,0-2 8 16,0 0 2-16,-3-1 0 0,-9-2-52 0,6 0-12 15,6 0 0-15,-6 0 0 0,-9 0 0 0,3-3 0 16,12 3 0-16,-6-3 0 0,-3 1 0 0,0-1 0 16,1-2 0-16,2-1 0 15,3 1-100-15,-3-3-22 0,-9-3-5 0,15 3-1 0</inkml:trace>
  <inkml:trace contextRef="#ctx0" brushRef="#br0" timeOffset="12853.209">7312 11356 1497 0,'15'-8'32'0,"-15"8"8"0,0 0 0 0,0 0 4 0,12 0-36 0,0 0-8 0,-12 0 0 0,6 0 0 15,6 0 53-15,-3 0 9 0,0 0 2 0,-3 0 0 16,-6 0 0-16,12-3 0 0,-1 1 0 0,-5-1 0 16,-6 3-52-16,12-5-12 0,0-1 0 0,0 1 0 15,-6 0 0-15,0 0 0 0,6-1 0 0,-3 1 0 16,-3 0 0-16,-3-3 0 0,0 2 0 0,3 1 0 15,0 0 54-15,-3 0 8 0,-6-3 2 0,0 2 0 0,9 1-52 0,-9 0-12 16,-6 0 0-16,-3 2 0 16,3-2-48-16,0 5-13 0,-3 5-3 0,0-2 0 0,-6 2 52 0,6 0 12 15,3 6 0-15,-2-3 0 0,-7 2 0 16,6 1 0-16,6-1 0 0,0 1 0 0,-3 2 0 16,6-2 0-16,3-1 0 0,3 4 0 0,3-4 48 0,0 3 13 15,0-5 3-15,3 0 0 0,9 3-52 0,-6-6-12 16,-1 3 0-16,4-3 0 0,9-2 0 0,-3 0 0 15,0-1 0-15,-3-2 0 0</inkml:trace>
  <inkml:trace contextRef="#ctx0" brushRef="#br0" timeOffset="16305.371">9244 12634 1267 0,'0'0'28'0,"0"0"5"0,0 0 2 0,0 0 1 0,-6-3-36 0,0 3 0 0,-3 3 0 0,3 0 0 16,-3-1 58-16,0 1 5 0,1 5 1 0,-1 0 0 15,0 0-52-15,0 2-12 0,-3 1 0 0,3-1 0 16,3 1 54-16,3 0 8 0,0-4 2 0,3 1 0 16,0 0-52-16,0-8-12 0,6 8 0 0,-6-8 0 15,6 6 0-15,0-4 0 0,0 4 0 0,3-6 0 16,-3 0 0-16,3 0 0 0,-3 0 0 0,0-3 0 15,2 0 0-15,-5-2 0 0,3 2 0 0,0-2 0 16,0 0 0-16,-3-1 0 0,0 1 0 0,0 0 0 16,0 0 0-16,-3-1 0 0,0 1 0 0,0 5 0 15,0-8 54-15,0 8 8 0,0 0 2 0,0 0 0 16,0 0-52-16,0 0-12 0,0 0 0 0,0 0 0 16,0 0 0-16,0 0 0 0,6 8 0 0,0 3 0 15,-3-1 0-15,3 3 0 0,0 1 0 0,3-1 0 0,-3 0 0 16,0 0 0-16,-3 0 0 0,3-2 0 0,0 0 54 15,-3-1 8-15,0 1 2 0,0-3 0 0,-3 0-52 0,0 0-12 16,-3 0 0-16,0-3 0 0,-3 3 0 0,0-3 0 16,0 0 0-16,-3-2 0 0,0 0 0 0,0-3 0 15,0-3 0-15,-3 3 0 0,3-3 0 0,0 1 0 16,0-1 0-16,3-2 0 16,-2 0-100-1,2-3-22-15,0 0-5 0,0 2-445 0,6-2-88 0</inkml:trace>
  <inkml:trace contextRef="#ctx0" brushRef="#br0" timeOffset="17574.996">9822 12488 806 0,'0'0'72'0,"0"0"-58"0,0 0-14 0,0 0 0 16,0 0 126-16,0 0 22 0,0 0 5 0,0 0 1 16,-3 8-62-16,3 0-12 0,0 3-2 0,0-1-1 15,0 1 11-15,0 2 3 0,0 3 0 0,0 0 0 16,0 0-29-16,0 0-6 0,0-6 0 0,0 4-1 0,0-1-28 15,3 0-6-15,-3 0-1 0,0-2 0 0,0 2-11 0,0-5-9 16,0-3 12-16,0 3-12 0,0 0 13 0,0-8-4 16,0 0-1-16,0 0 0 0,0 0-8 0,0 0 0 15,0 0 0-15,0 0 0 0,0 0-14 0,0 0 5 16,0 0 1-16,0 0 0 0,0 0-8 0,3-5-2 16,-1 0 0-16,1-3 0 15,3-3-20-15,-3 3-4 0,0 0-1 0,3 0 0 16,3 0-13-16,-3 3-4 0,0 0 0 0,0-1 0 15,6 6 28-15,-6-2 4 0,3-1 2 0,0 0 0 0,0 3 26 16,3 0 0-16,-3 3 0 0,0 0 0 0,-1-1 37 16,-2 1 10-16,3 5 1 0,0 0 1 0,-3-3 6 0,0 3 1 15,0-3 0-15,0 3 0 0,-3-2-11 0,-3-6-1 16,0 0-1-16,0 8 0 0,-3 0-24 0,-3-3-5 16,0 0-1-16,0 0 0 0,-3 1-13 0,-3-1 0 15,3 0 0-15,1-2 0 16,2 0-42-16,-3-1-11 0,0-2-3 0,0 0 0 15,-3 0-137-15,6 0-28 0,-6 0-6 0,12 0-1 16</inkml:trace>
  <inkml:trace contextRef="#ctx0" brushRef="#br0" timeOffset="17979.322">10143 12642 345 0,'0'0'31'0,"0"0"-31"0,0 0 0 0,0 0 0 0,0 0 178 0,0 0 30 16,0 0 5-16,0 0 2 0,0 0-124 0,0 0-25 16,-6 0-5-16,0 2-1 0,0 1-12 0,-3 0-2 15,3 2-1-15,0 0 0 0,0 1-1 0,0 4-1 16,0-2 0-16,3 0 0 0,0 3 8 0,-2-1 1 16,5-2 1-16,0 0 0 0,0 3-7 0,0-6-2 15,3 3 0-15,-1-3 0 0,4 1-20 0,-6-6-4 16,0 0 0-16,6 5-1 0,3-3-19 0,-3 1 10 15,-6-3-10-15,6 0 8 0,3 0-8 0,-3-3 0 16,0-2 0-16,0 0 0 0,0 0-20 0,0-1 0 16,-3 1 0-16,3-3 0 0,-3 3-2 0,0-3 0 15,0-3 0-15,0 3 0 0,0-2 10 0,-3 2 3 16,0 0 0-16,0 3 0 0,0 5 9 0,0 0-8 16,0 0 8-16,0 0-8 0,0 0 8 0,0 0 9 15,0 0-1-15,0 0-8 0,0 0 16 0,0 7-3 0,0-7-1 16,-3 8 0-16,3 0-4 0,0-8-8 0,0 8 11 15,3 0-11-15,-3 0 0 0,6 0 0 0,-3-3-12 0,3 1 3 32,-3-1-111-32,6-2-21 0,-4-3-5 0</inkml:trace>
  <inkml:trace contextRef="#ctx0" brushRef="#br0" timeOffset="18346.497">10372 12666 1285 0,'-9'-11'56'0,"6"8"13"0,3 3-55 0,0 0-14 0,-3-2 0 0,-3-1 0 0,0 0 68 0,0 1 12 15,1 2 1-15,-4 2 1 0,3 1-45 0,-3 0-9 16,3 2-1-16,-3 0-1 0,3 3 13 0,0 3 2 16,-3-3 1-16,6 0 0 0,-3 0-12 0,6 0-2 15,0-8-1-15,0 8 0 0,0-8-15 0,3 7-2 16,-3-7-1-16,6 8 0 0,-6-8 8 0,6 6 2 16,-6-6 0-16,6 2 0 15,3 1-39-15,-3-3-7 0,3 0-1 0,-3-3-1 16,3 3-35-16,-3-2-6 0,-1-1-2 0,4-2 0 15,-6 2-16-15,3 0-3 0,-3-2-1 0,-3 5 0 16,0 0 52-16,0 0 9 0,0 0 3 0,0 0 0 0,0 0 36 0,0 0 8 16,0 0 2-16,0 0 0 0,0 0 42 0,3 5 9 15,0 3 2-15,0 0 0 0,0 3-3 0,-3-3 0 16,3 0 0-16,0 0 0 0,-3 2-2 16,0 1-1-16,0-3 0 0,0 0 0 0,0 2-19 15,0-4-4-15,0 2-1 0,-3-3 0 0,-3 0-19 0,3 0-4 16,-3 1-1-16,3-1 0 0,-3-2-9 0,0-1-8 0,0 1 12 15,6-3-12 1,-5 0-160-16,2 0-40 0,3 0-7 0,0 0-587 16</inkml:trace>
  <inkml:trace contextRef="#ctx0" brushRef="#br0" timeOffset="18723.356">10518 12658 864 0,'0'0'76'0,"0"0"-60"0,0 0-16 0,0 0 0 0,9 2 184 16,-3 1 35-16,3 0 6 0,-3-3 2 0,3 2-147 0,0 1-28 16,-3-3-7-16,0 3-1 0,-6-3 35 0,9-3 6 15,-1 3 2-15,1-3 0 0,0 3-40 0,0-2-8 16,0-4-2-16,0 4 0 0,-3-1-37 0,3-2 0 16,-3 2 0-16,0-2 0 0,-3 2 0 0,-3 3 0 15,3-5 0-15,-3 5-12 0,0-5-5 0,0-3-2 16,-3 2 0-16,0-2 0 15,0 6-13-15,-3-4-2 0,0 1-1 0,0 0 0 16,-6 2-2-16,3 1-1 0,0 2 0 0,-3 0 0 16,0 0 22-16,1 2 4 0,2 4 0 0,-3 1 1 0,3-1 21 0,0 2 4 15,3 0 1-15,-3-3 0 0,3 3 25 0,0 0 4 16,3 0 2-16,0 0 0 0,0 0 11 0,6 2 3 16,-3-2 0-16,6 0 0 0,0 0-13 0,0-3-3 15,0 3 0-15,3 0 0 0,0 0-28 0,3-3-7 0,-3 1-1 16,3-4 0-16,-1 4-8 0,4-4-11 0,-3 1 3 15,0 0 0 1,0-3-124-16,0 0-24 0,0 0-4 16,-3-3-784-16</inkml:trace>
  <inkml:trace contextRef="#ctx0" brushRef="#br0" timeOffset="18880.155">10828 12692 403 0,'0'0'36'0,"0"0"-36"0,0 0 0 0,0 0 0 16,0 0 288-16,0 0 50 0,0 0 10 0,0 0 3 0,0 0-269 0,0 5-54 15,0-5-10-15,0 0-2 0,0 0 16 0,0 8 4 16,0-8 1-16,0 6 0 0,0-6-26 0,0 0-11 16,0 8 8-16,0-8-8 15,0 0-53-15,0 0-16 0,0 0-3 0,0 0-686 16</inkml:trace>
  <inkml:trace contextRef="#ctx0" brushRef="#br0" timeOffset="19096.668">10881 12271 1422 0,'0'0'63'0,"-3"3"13"0,0 2-61 0,0 3-15 0,0 3 0 0,-3-1 0 16,6 6 19-16,-3 0 1 0,-3 0 0 0,3 3 0 15,-3-1 73-15,3-2 15 0,-2 2 4 0,-1 1 0 16,6 0-39-16,-3-1-7 0,0-2-2 0,0 2 0 15,3-2-44-15,0 0-10 0,0-3-2 0,0 1-643 16,-3-4-129-16</inkml:trace>
  <inkml:trace contextRef="#ctx0" brushRef="#br0" timeOffset="23060.077">9423 12666 576 0,'0'0'25'0,"0"0"6"0,0 0-31 0,0 0 0 15,0 0 0-15,0 0 0 0,-6 5 151 0,0 0 24 16,-3 0 5-16,3 3 0 0,0 3-109 0,0 0-23 15,-3-3-4-15,3 5 0 0,0-3-14 0,3 4-2 16,-3-4-1-16,3-2 0 0,3 0-6 0,0-8-1 0,3 8 0 0,0 0 0 16,3-3 11-16,-3 3 1 15,-3-8 1-15,9 3 0 0,0-1-14 0,0-2-3 16,0-2-1-16,0-1 0 0,-6 0 2 0,3-2 1 16,0 0 0-16,3 2 0 0,-3-2-6 0,-3 0-2 0,-1-3 0 0,4 2 0 15,-6-1-2-15,3 1 0 0,0-2 0 0,0 3 0 16,-3-3 9-16,3 3 2 0,0-1 0 0,0 1 0 15,-3 0 8-15,0 5 1 0,0 0 1 0,0 0 0 16,0 0-7-16,0 0-2 0,0 0 0 0,0 0 0 16,0 0-9-16,0 0-3 0,3 8 0 0,-3 0 0 15,3 2-8-15,-3 1 0 0,0-3 0 16,3 0 8-16,3 0-8 0,0 0 0 0,-3-3 0 0,0 0 0 31,6 1-113-31,-3-1-19 0,0 0-3 0,-6-5-674 0</inkml:trace>
  <inkml:trace contextRef="#ctx0" brushRef="#br0" timeOffset="23355.756">9542 12732 1267 0,'0'0'28'0,"0"0"5"0,0 0 2 0,0 0 1 15,0 0-36-15,0 0 0 0,0 8 0 0,0-3 0 0,0-5 58 0,3 8 5 16,0 0 1-16,-3-3 0 0,0-5 0 0,3 8 0 15,0 0 0-15,-3-3 0 0,0-5 0 0,0 0 0 16,0 0 0-16,6 6 0 0,-6-6-52 0,0 0-12 0,0 0 0 16,0 0 0-16,0 0 0 0,0 0 0 0,0 0 0 0,0 0 0 15,0 0 0-15,0-6 0 0,0 1 0 0,0 0 0 16,-3-6 0-16,3 3 0 0,0 0 0 0,3 0 0 16,0 0 0-16,-3 0 0 0,3 1 0 0,3-1 0 15,-4 0 54-15,4 2 8 0,0 1 2 0,0 0 0 16,3-1-52-16,0 4-12 15,-3-1 0-15,3 3 0 16,0 3-48-16,-3-1-13 0,0 4-3 0,3-4 0 16</inkml:trace>
  <inkml:trace contextRef="#ctx0" brushRef="#br1" timeOffset="31778.701">3175 14475 835 0,'0'0'36'0,"0"0"9"0,0-5-36 0,0 5-9 0,0-3 0 0,0 3 0 15,0 0 123-15,0-5 22 0,0 5 5 0,0 0 1 16,0 0-31-16,0 0-5 0,0 0-2 0,0 0 0 15,0 5-53-15,6 3-12 0,0 3-1 0,-6 0-1 16,3 2-4-16,3 0-1 0,-6 0 0 0,0 0 0 16,6 1-22-16,-6-1-5 0,0 0-1 0,3-2 0 15,-3 2-13-15,0 0 0 0,-3 0 0 0,3-2 0 32,3 0-131-32,-3-3-25 0</inkml:trace>
  <inkml:trace contextRef="#ctx0" brushRef="#br1" timeOffset="32446.628">3178 14473 990 0,'0'0'44'0,"0"0"8"0,0 0-41 0,0 0-11 0,0 0 0 0,0 0 0 16,0 0 85-16,0 0 15 0,0 0 4 0,0 0 0 15,3-6-60-15,-3 6-11 0,6-8-2 0,-6 8-1 16,3-7-6-16,6 1-2 0,-3 1 0 0,6 2 0 15,-12 3-10-15,5 0-1 0,4 0-1 0,-9 0 0 16,6 3-10-16,3 0 0 0,-9-3 9 0,6 5-9 16,-3 0 8-16,3 3-8 0,-6-8 8 0,6 8-8 15,-6 0 0-15,0 0 8 0,0 0-8 0,0-8 0 16,0 0 0-16,0 5 0 0,0-5 0 0,0 8 8 16,0-8-18-16,0 0-3 0,3 8-1 0,-3-8 0 15,6 5-14-15,0 1-4 0,3-1 0 16,-3-2 0-16,0 2 19 0,3 0 3 0,-3-2 1 0,0 2 0 15,0 3 9-15,-3-3 0 0,-3-5 0 16,6 6-8-16,-6 2 25 0,0-3 6 0,0 3 1 0,-6-3 0 16,0 3 44-16,0-3 10 0,-3 3 2 0,0-2 0 0,3 1-36 0,-3-1-6 15,-3-4-2-15,3 1 0 0,-3 0-19 16,3-1-4-16,0 1-1 0,0-3 0 16,1 0-31-16,5 0-6 0,-6 0-2 0,9 0 0 15,-6 0-159-15,6 0-32 0</inkml:trace>
  <inkml:trace contextRef="#ctx0" brushRef="#br1" timeOffset="32782.51">3124 14396 1105 0,'0'0'24'0,"-9"3"4"0,0 2 2 0,0 3 2 0,-2 0-32 0,-1 0 0 0,6 5 0 0,-3 0 0 0,0 3 71 16,3 0 7-16,0 5 2 0,3-2 0 0,3 2-2 16,0 0 0-16,0 3 0 0,9 0 0 0,3-1-23 0,6 1-5 15,-6-3-1-15,2-2 0 0,10-1-27 16,-3-4-6-16,0-1 0 0,3-5-1 0,3-3 18 15,-7 0 4-15,4-5 1 0,3 0 0 16,-9-5 10-16,3 0 3 0,0-3 0 0,-1-5 0 16,-11-1 0-16,6 1 0 0,-3-5 0 0,-6 2 0 0,3-3-7 0,-9 1-2 15,3-3 0-15,-6 2 0 0,3-2-18 0,0 2-4 16,-9 1-1-16,3 2 0 0,0 0-19 0,-3 0-16 16,3 3 4-16,0 0 0 15,0 2-176-15,3 3-34 0</inkml:trace>
  <inkml:trace contextRef="#ctx0" brushRef="#br1" timeOffset="35734.459">4068 14586 1335 0,'0'0'59'0,"0"0"13"0,0 0-58 0,0 0-14 0,0 0 0 15,0 0 0-15,0 0 68 0,3 6 12 16,3-1 1-16,-3 3 1 0,3-3-5 0,-3 3-1 0,0 3 0 0,-3-3 0 16,6 0-22-16,-6 2-5 0,-6-2-1 0,6-2 0 15,0 1-12-15,0 1-4 0,0-2 0 0,0-1 0 16,-3 3-9-16,3-8-3 0,0 0 0 0,0 0 0 15,0 0-8-15,0 0-1 0,0 0-1 0,0 0 0 16,0 0 2-16,0 0 0 0,0 0 0 0,0 0 0 16,0 0-3-16,0 0 0 0,-3-5 0 0,3-1 0 15,0-2-9-15,0 0 0 0,3 1 0 0,0-1 0 16,3-3 0-16,-6 0 0 0,6 1 0 0,-3-1 0 16,2 1 0-16,4-1 0 0,-3 0 0 0,3 4 0 15,-3 1 0-15,0 1 0 0,3 0 8 0,-3-1-8 16,0 1 8-16,3 2-8 0,-3-2 0 0,3 3 8 15,-3-1-8-15,3 0-9 0,3 3 9 0,-6 3-13 16,3-3-131 0,-1 3-27-16,-2-3-5 0</inkml:trace>
  <inkml:trace contextRef="#ctx0" brushRef="#br1" timeOffset="36072.715">4300 14600 1605 0,'0'0'71'0,"0"0"15"0,0 0-69 0,0 0-17 15,0 0 0-15,0 0 0 0,0 0 24 0,6 5 0 16,-3 0 1-16,3-2 0 0,0 2 27 0,-3-2 4 16,3 0 2-16,0-3 0 0,3 2-18 0,-3 1-4 15,3-1-1-15,2-2 0 0,-8 0-20 0,3 0-4 16,3 0-1-16,-3-2 0 0,0-1-10 0,0 1 12 0,-6 2-12 0,3 0 12 16,-3 0-4-16,6-6-8 0,0 4 12 0,-6 2-4 15,3-6-8-15,-3 6 0 0,0-5 9 0,0 0-9 16,0-1 0-16,-3 1 0 0,3 0 0 0,-6 0 0 15,0 2-19-15,0-2 2 0,3 2 0 0,-3 3 0 16,-3 0 5-16,0 0 2 0,3 3 0 0,0 2 0 16,-2-2-1-16,2 2 0 0,0 0 0 0,-3 3 0 15,3-3 11-15,0 3 0 0,3 0 0 0,-3 0 0 16,0 0 8-16,3 0 4 0,3 0 1 0,-3 0 0 16,3 0-1-16,3-3 0 0,0 0 0 15,3 1 0-15,-6-6-12 0,9 5 11 0,0 0-11 16,0-2 10-16,3 0-18 0,-1-1-4 0,1-2-1 0,3 3-597 15,0-6-119-15</inkml:trace>
  <inkml:trace contextRef="#ctx0" brushRef="#br1" timeOffset="36352.248">4580 14549 1393 0,'0'0'30'0,"-6"0"6"15,0 0 2-15,0 0 2 0,0 3-32 0,-3 0-8 0,6 2 0 0,-9-2 0 0,9 2 47 0,-3-2 7 16,0 5 2-16,3-3 0 0,3-5 5 0,0 5 2 16,-3 3 0-16,3-3 0 0,3 3-45 0,0-2-9 15,3-1-1-15,-3 0-8 0,0 3 18 0,3-3-3 16,3 3-1-16,-6-2 0 0,3-1 17 0,-6 0 3 16,0 1 1-16,3 1 0 0,-3-7-21 0,0 6-4 0,-3 2-1 0,3-3 0 15,0-2 15-15,-9 2 4 0,0 0 0 16,3-2 0-16,3-1-1 0,-6 1 0 0,0 0 0 0,3-1 0 31,-3-2-56-31,4 0-11 0,-4 0-3 0,9 0 0 16,0 0-162-16,-3-5-33 0,-6-3-6 0,9 8-2 0</inkml:trace>
  <inkml:trace contextRef="#ctx0" brushRef="#br1" timeOffset="36717.257">4663 14573 1411 0,'0'0'62'0,"0"0"14"0,0 0-61 0,-3 6-15 0,3 1 0 0,0 1 0 16,-3 0 36-16,3 0 4 0,0-2 0 0,0 2 1 15,3-1 12-15,0 1 3 0,0 0 0 0,0-2 0 16,3 2-24-16,0-3-5 0,-3 0-1 0,3 0 0 0,3-2-18 16,-3 0-8-16,0-3 8 0,0 2-8 0,3-4 0 0,-3 2 0 15,0-3 0-15,2 0 0 16,-5 1-31-16,0-3 2 0,0-1 0 0,0 1 0 15,-3 0-28-15,3-3-6 0,-3 2-1 0,0-2 0 16,0 1 11-16,0 1 1 0,0-2 1 0,0 0 0 16,0 3 15-16,0 5 4 0,0 0 0 0,0 0 0 0,0 0 48 0,0 0 9 15,0 0 3-15,0 0 0 0,0 0 18 0,0 0 4 16,0 0 1-16,3 8 0 0,3 0 17 0,0 0 4 16,-6 2 1-16,6-2 0 0,0 0-26 0,3 3-6 15,-6-3-1-15,3 0 0 0,0 0-32 0,0 2-8 16,3-2 0-16,0-2 0 0,-3 1 0 0,3-1 0 15,3-1 11-15,-3 0-579 0,-4 1-115 16</inkml:trace>
  <inkml:trace contextRef="#ctx0" brushRef="#br1" timeOffset="36942.542">4979 14473 748 0,'0'0'67'0,"0"0"-54"0,0 8-13 0,0 0 0 15,0 2 159-15,3 1 29 0,0 2 5 0,-3-2 2 0,0 2-73 0,0 0-14 16,0-2-4-16,3 2 0 0,-3 0-38 0,3-2-8 16,-3 2-2-16,0-3 0 0,3 4-40 0,3-4-8 15,-6 1-8-15,0-1 12 0,2-4-12 0,4-1 0 16,-3 0 0-16,-3-5 0 15,0 0-138-15,6 6-20 0,-6-6-4 0</inkml:trace>
  <inkml:trace contextRef="#ctx0" brushRef="#br1" timeOffset="37213.768">5187 14401 1152 0,'3'-5'51'0,"-3"5"10"0,0 0-49 0,0 0-12 0,3 0 0 0,-3 0 0 16,0 0 103-16,0 0 17 0,0 0 4 0,0 13 1 15,0 0-25-15,3 1-4 0,-3 4-2 0,0 1 0 16,0-3-21-16,0 2-4 0,0-2-1 0,0 0 0 16,0 0-34-16,0-3-7 0,6 0-2 0,-6 0 0 15,0 1-15-15,0-4-10 0,6 3 12 0,-6-5-12 16,0 3 0-16,3-3 0 0,0-3-15 0,-3-5 5 31,0 8-133-31,0-8-26 0,0 0-6 0</inkml:trace>
  <inkml:trace contextRef="#ctx0" brushRef="#br1" timeOffset="37376.393">5107 14563 1267 0,'0'0'56'0,"0"0"12"0,0 0-55 0,0 0-13 16,0 0 0-16,9-3 0 0,2 3 97 0,1 0 17 16,0 0 3-16,3-3 1 0,-3 1-51 0,6-1-11 15,0 3-1-15,3 0-1 0,-1-3-41 0,1 3-13 16,6-2 8-16</inkml:trace>
  <inkml:trace contextRef="#ctx0" brushRef="#br1" timeOffset="37906.828">5824 14444 1562 0,'6'15'69'0,"-6"-4"15"0,0 0-68 0,0 5-16 0,0-1 0 0,0 4 0 15,0-3 81-15,0 2 13 0,0 1 2 0,3-6 1 16,-3 6-21-16,0-4-4 0,0-1 0 0,3-1-1 16,-3-2-38-16,3 2-7 0,-3 0-2 0,0 0 0 15,3 0-24-15,0-2 0 0,-3 0 0 0,0-3 0 32,-3-1-97-32,3 1-25 0,0-8-5 0,0 0-746 0</inkml:trace>
  <inkml:trace contextRef="#ctx0" brushRef="#br1" timeOffset="39846.017">8622 14520 403 0,'0'0'36'0,"0"0"-36"0,0 0 0 0,0 0 0 15,0 0 38-15,0 0 1 0,0 0 0 0,0 0 0 16,0 0-39-16,0 0-12 0,-6 3 0 0,6-3-141 16,0 0-29-16</inkml:trace>
  <inkml:trace contextRef="#ctx0" brushRef="#br1" timeOffset="40140.196">8592 14526 345 0,'0'0'31'0,"0"0"-31"0,0 0 0 0,0 0 0 15,0 0 172-15,3-6 28 0,-3 6 5 0,3-2 2 16,-6-4-59-16,3 1-11 0,0-3-2 0,0 8-1 15,-6 0-14-15,0-2-2 0,3-1-1 0,-3 3 0 16,6 0-43-16,-3 0-9 0,-6 0-1 0,3 3-1 0,1-1-28 16,-1 1-6-16,0 2-1 0,6-5 0 0,-3 3-17 15,3-3-11-15,0 0 12 0,0 5-12 16,0 3 0-16,6-3 0 0,0 3 0 0,2-2 0 0,-2 1-8 16,3-1 8-16,3 2 0 0,0 0-9 0,-3 0 9 0,3-3 0 15,0 3 0-15,-3 0 0 0,-3 0 12 0,0-3 2 16,0 3 0-16,-3-3 0 0,-3 0 14 0,0-5 4 15,-3 8 0-15,0 0 0 0,-3 0-11 0,-3-2-1 16,3-1-1-16,-3-2 0 0,-3 2-11 0,3-3-8 16,-3-2 9-16,3 0-9 0,0-2-14 0,3-1-9 15,0 1-1-15,1-1-1 16,5 3-135-16,-3-5-28 0,3-1-4 16,0-2-718-16</inkml:trace>
  <inkml:trace contextRef="#ctx0" brushRef="#br1" timeOffset="40342.487">8824 14391 1825 0,'0'0'80'0,"0"0"18"0,0 0-78 0,0 0-20 0,0 0 0 0,0 0 0 16,0 10 25-16,-3-2 2 0,3 3 0 0,-3 2 0 16,3 3 34-16,-3 0 7 0,3 2 2 0,-3 1 0 15,3-1-18-15,-2-2-4 0,-1 3-1 0,3-3 0 16,0-1-31-16,0 1-7 0,0 0-1 0,0-3 0 0,0 1-8 0,5-1-17 15,-2-2 4-15,0-1 1 16,0-2-172-16,0-3-35 0,-3-5-6 0,0 0-2 0</inkml:trace>
  <inkml:trace contextRef="#ctx0" brushRef="#br1" timeOffset="40535.684">8723 14528 1612 0,'0'0'144'0,"0"0"-116"16,0-2-28-16,0 2 0 0,0 0 133 0,3-6 21 16,0 1 4-16,3 0 1 0,0 2-103 0,3 0-20 15,0-2-4-15,0 5 0 0,0-2-18 0,3 2-3 0,-3 2-1 0,5-2 0 32,-2 3-166-32,3-3-34 0,6 2-6 0,-3 1-2 0</inkml:trace>
  <inkml:trace contextRef="#ctx0" brushRef="#br1" timeOffset="40784.929">8976 14573 1774 0,'0'0'79'0,"0"0"16"0,0 8-76 0,3 0-19 0,-3 0 0 0,3 0 0 15,0-3 36-15,0 3 4 0,0 0 1 0,0 0 0 16,-3-8-20-16,3 5-4 0,0 1-1 0,-3-6 0 16,0 0 1-16,0 0 0 0,6 8 0 0,-6-8 0 15,0 0-17-15,0 0 0 0,0 0 8 0,0 0-8 16,0 0 8-16,0 0-8 0,0 0 9 0,0 0-9 15,0-8 0-15,3 2 0 0,-3-2 0 0,3 1 0 16,0-4 0-16,0 3 0 0,-3-3 0 0,3 1 0 0,-3 5 8 0,3-3-8 16,0 2 0-16,0-2 9 15,3 3 14-15,0 0 2 0,0 2 1 0,3-2 0 0,-1 2-6 16,4 1-2-16,0 2 0 0,0 0 0 16,-3 0-18-16,3 2 0 0,0 1 8 0,0 2-670 15,0-2-134-15</inkml:trace>
  <inkml:trace contextRef="#ctx0" brushRef="#br1" timeOffset="41095.018">9515 14396 1324 0,'0'0'118'0,"0"3"-94"0,0 2-24 0,-3 6 0 16,3-1 118-16,-3 6 19 0,3-3 4 0,-3 6 1 16,3-3-64-16,-3 2-13 0,0 1-2 0,0-1-1 15,3-2 6-15,0 0 0 0,0 0 1 0,3-3 0 16,0-2-48-16,0 2-9 0,3-3-3 0,0 1 0 15,0-3-23-15,0 0-5 0,0-3-1 0,0 0-661 16,0-2-133-16</inkml:trace>
  <inkml:trace contextRef="#ctx0" brushRef="#br1" timeOffset="51978.015">5830 14433 918 0,'0'0'40'0,"0"0"9"0,0 0-39 0,0 0-10 0,0 0 0 0,0 0 0 15,6-5 45-15,-6 5 7 0,6 0 2 0,0 0 0 16,6-3 15-16,-3 3 3 0,3-3 1 0,-4 3 0 16,10-2-10-16,0-1-3 0,3 1 0 0,0-1 0 15,3 0-7-15,0 1-1 0,2-4-1 0,4 1 0 16,0 0 1-16,6 2 1 0,2-2 0 0,4-1 0 15,3 1-5-15,2 0 0 0,1 0-1 0,2 2 0 16,1 0-20-16,0 1-4 0,-1-1-1 0,4-2 0 0,-1 5-13 16,1-3-9-16,-3 0 12 0,-1 3-12 15,1-2 8-15,-1-1-8 0,1 0 0 0,-3 1 0 16,-4 2 15-16,-2-3-4 0,6 1-1 0,-10-1 0 16,-2 0-10-16,-6 1 10 0,5-1-10 0,-5 3 10 0,-6 0-10 15,-3 0 0-15,0 0 0 0,-3 0 0 16,-4 0-32-16,1 0-9 0,-9 0-2 15,3 0 0-15,3 0-111 0,-3 0-22 16,-9 0-5-16</inkml:trace>
  <inkml:trace contextRef="#ctx0" brushRef="#br1" timeOffset="52229.524">7467 14348 633 0,'0'0'56'16,"0"0"-44"-16,0 0-12 0,0 0 0 0,0 0 209 0,0 0 40 0,0 0 8 0,0 0 2 15,0 0-159-15,0 0-31 0,0 0-6 0,0 0-2 16,9 8 24-16,-3 3 5 0,-6 2 1 0,0 3 0 16,6 3-20-16,-3-1-4 0,-6 3-1 0,3 0 0 15,0 1-31-15,0-1-7 0,3 0 0 0,-3-3-1 16,-3 1-17-16,3-1-10 0,3 1 12 0,-3-3-12 15,-3 0 10-15,0 0-10 0,3-1 8 0,0-1-8 16,-3 2-91-16,3-3-23 16,-3-3-5-16,3-2-865 0</inkml:trace>
  <inkml:trace contextRef="#ctx0" brushRef="#br1" timeOffset="52923.356">5889 14878 864 0,'-2'-11'38'0,"2"8"8"0,2 1-37 0,1-1-9 0,-3 0 0 0,0 3 0 0,0 0 72 0,0 0 12 15,0 0 2-15,0 0 1 0,0 0-33 0,0 0-6 16,0 0-2-16,0 0 0 0,0 0-22 0,0 0-4 16,0 0 0-16,0 0-1 0,0 0-10 0,0 0-1 15,0 0-8-15,0 0 12 0,0 0-12 0,-3 8 0 16,-2-2 0-16,5-6 0 0,0 0 0 0,-3 2-12 15,-3 4 12-15,0-6-13 0,3 0 13 0,-3 0 0 16,3 0 0-16,0-3 0 0,0 0 0 0,0 3 10 16,0-2-2-16,3-4 0 0,0 6 33 0,0-5 7 15,0 2 0-15,-3 1 1 0,3 2 23 0,0 0 5 16,3-6 1-16,3 4 0 0,-3-1-23 0,3 0-5 16,0-2-1-16,3 3 0 0,3-4-13 0,-1 4-4 15,4-4 0-15,3 1 0 0,3-3 3 0,0 3 0 0,3 0 0 16,2-1 0-16,4 1 2 15,6 0 1-15,3-1 0 0,-1 1 0 0,7 0-3 0,6 2-1 16,2-5 0-16,4 3 0 0,-4 2-20 0,7 1-4 16,5-4-1-16,1 4 0 0,-4-1 18 0,1 3 3 0,-4-3 1 0,-2 3 0 15,-7-2-31-15,4 2 8 0,-3-3-8 0,-7 3 0 16,-5-3 0-16,0 3 0 0,-1 0 0 0,-2-2 0 31,-9 2-28-31,3-3-1 0,-1 3-1 0,-2 0-755 0,-6-3-151 0</inkml:trace>
  <inkml:trace contextRef="#ctx0" brushRef="#br1" timeOffset="53988.214">9521 14356 1177 0,'0'0'52'0,"0"0"11"0,0 0-51 0,0 0-12 0,0 0 0 0,0 0 0 15,0 0 48-15,0 0 8 0,0 0 0 0,0 0 1 0,0 0-37 0,0 0-7 16,0 0-1-16,0 0-1 0,0 0-3 0,0 0 0 16,0 0 0-16,6 3 0 0,-3-3 28 0,6 0 4 15,0 0 2-15,3 0 0 0,0-3 7 0,-1 3 2 16,1-5 0-16,0 2 0 0,6 1-8 0,-3-1-2 15,0 0 0-15,3 1 0 0,0-4 19 0,5 1 3 16,-2 3 1-16,6-1 0 16,3-2 3-16,0 2 1 0,-1 0 0 0,7-2 0 0,6 2-15 15,-1-2-2-15,4 2-1 0,0 1 0 0,2 2-11 0,4-3-3 16,-1 3 0-16,4 0 0 0,0 0-28 0,2 3-8 16,-2 2 0-16,-4-2 0 0,1-1 0 0,-6-2 0 15,-1 3 0-15,-2-3 0 0,3 3 0 0,-7-3 0 0,-2 0 0 0,-3 0 0 16,-1 2 8-16,-2-2 0 0,-6 3 0 0,0-3 0 15,0 0-8-15,-3 0 0 0,-4 0 0 0,-5 0 0 32,3-3-56-32,-3 3-13 0,0-2-3 0,-3-1-698 0,0 0-140 0</inkml:trace>
  <inkml:trace contextRef="#ctx0" brushRef="#br1" timeOffset="54348.604">11018 14343 1220 0,'0'0'27'0,"0"0"5"0,0 0 2 0,0 0 0 0,0 0-34 0,0 0 0 15,0 0 0-15,0 0 0 0,0 8 93 0,0 3 12 16,0-1 3-16,0 3 0 0,0 3 8 0,-3 3 3 16,3 2 0-16,0 3 0 0,-3 0-27 0,3-1-6 0,0 4-1 15,0-3 0-15,3-3-36 16,0 3-7-16,-3-1-2 0,6-1 0 0,-3-1-22 0,3 0-5 15,0-3-1-15,0 1 0 16,-3 0-45-16,3-4-10 0,0 4-1 0,-3-6-679 16,0 0-135-16</inkml:trace>
  <inkml:trace contextRef="#ctx0" brushRef="#br1" timeOffset="54952.294">9491 14803 806 0,'0'0'72'0,"0"0"-58"16,0 0-14-16,0 0 0 0,0 0 171 0,0 0 31 15,0 0 6-15,0 0 2 0,0 0-158 0,0 0-32 0,0 0-7 0,0 0-1 16,0 0 11-16,0 0 1 16,0 0 1-16,0 0 0 0,0 0-25 0,0 0 0 0,0 0 0 0,0 0 0 31,0 0-16-31,0 0-9 0,0 0-2 0,0 0 0 0,0 0 16 0,0 0 11 0,0 0-13 0,0 0 5 16,0 0 19-16,6-2 4 0,3-3 1 0,0 2 0 15,3-2 36-15,0 2 8 0,6 0 2 0,-1 1 0 16,7 2 15-16,0-3 3 0,6 0 1 15,3 3 0-15,5 0 10 0,4-2 1 0,3 2 1 0,8 0 0 16,4 2-53-16,2-2-12 0,1 3-1 16,2 0-1-16,1 2-5 0,2-2-1 0,1 2 0 0,-4 0 0 15,1-2-20-15,-4 2-15 0,-8-2 3 0,0 2 0 16,-7-2 25-16,-2-1 6 0,0-2 1 0,-4 3 0 16,-2 0-20-16,-3-1 0 0,-1-2 0 0,-2 0 0 15,-3 0-124 1,-3 0-29-16,15-5-6 0,-10 2-1 0</inkml:trace>
  <inkml:trace contextRef="#ctx0" brushRef="#br1" timeOffset="56183.005">9771 14512 230 0,'0'0'10'0,"0"0"2"0,0 0-12 0,0 0 0 0,0 0 0 0,0 0 0 15,0 0 139-15,0 0 25 0,-3-5 4 0,0 5 2 16,-3-3-115-16,3 3-23 0,3 0-5 0,-6 3-1 16,-3 0 1-16,3-1 0 0,0 1 0 0,0 2 0 15,0 1 4-15,0-1 1 0,0 0 0 0,0 3 0 16,4-3 16-16,2 3 3 0,-3-2 1 0,3 2 0 15,3-3-12-15,-3-5-1 0,2 5-1 0,1 0 0 16,-3-5-13-16,9 6-2 0,-3-1-1 0,3-2 0 16,-3-1-11-16,3 1-3 0,-3-3 0 0,3-3 0 15,-3 1-8-15,0-1 0 0,3 0 0 0,-6 1 0 16,3-4-28-16,-3 1-2 16,0 0 0-16,0 0 0 0,0-1 14 0,-3 4 2 0,0-4 1 0,0 1 0 15,0 0 13-15,0 2 0 0,0 3 9 0,0 0-9 16,-3-5 9-16,3 5-9 0,0 0 8 0,0 0-8 15,0 0 0-15,0 0 0 0,0 0 0 0,0 0 0 0,0 0 10 0,3 5-10 16,0 3 12-16,3 3-12 0,-3-1 31 16,0 3-1-16,0 1 0 0,0-1 0 15,-3 0 7-15,0 3 2 0,3-3 0 0,-3 1 0 0,-3-4-3 16,0 1 0-16,0-1 0 0,-3-2 0 0,0 3-15 16,0-3-3-16,0 0-1 0,-3 0 0 0,0-3-17 15,3 0 0-15,0-2 0 0,-3-3 0 16,0 0-115-16,3-3-20 0,0 1-4 0,0-4-1 0</inkml:trace>
  <inkml:trace contextRef="#ctx0" brushRef="#br1" timeOffset="56572.46">9988 14497 748 0,'0'0'67'0,"0"0"-54"0,-6 0-13 0,6 0 0 16,-9 2 133-16,3 3 24 0,0 1 5 0,-2-1 1 15,2 0-111-15,0 1-21 0,0 2-5 0,0-3-1 16,0 3 26-16,3 0 5 0,-3 0 0 0,3 0 1 16,0 0-5-16,6-3-2 0,0 3 0 0,-3-8 0 15,0 5-23-15,0-5-5 0,6 8-1 0,0-5 0 16,0-1-10-16,-6-2-3 0,0 0 0 0,9 0 0 15,0 0 0-15,-1-2-8 0,-2-1 12 0,0 0-4 0,0-2-8 0,0 2-17 16,0-2 4-16,-3 0 1 0,0 0 0 16,-3 5 0-16,0-3 0 0,0 3 0 0,0-5 12 0,-3-1 0 15,3 1 0-15,0 5 0 0,0 0 0 0,0 0 0 16,0 0 0-16,0 0 0 0,0 0 0 0,0 0-11 16,0 0 11-16,0 0-10 0,0 0 10 0,0 8 0 15,3 0 8-15,0-3-8 0,3 0-12 0,-6-5-8 16,3 6 0-16,3-1-1 15,0-2-139-15,-6-3-27 0,6 2-5 0,-6-2-2 0</inkml:trace>
  <inkml:trace contextRef="#ctx0" brushRef="#br1" timeOffset="56850.624">10080 14568 979 0,'0'0'43'0,"0"0"9"0,0 0-41 0,0 8-11 0,0-8 0 0,-2 5 0 16,2 3 41-16,0-3 7 0,0-5 0 0,0 8 1 15,0-8-25-15,2 6-4 0,-2-6-2 0,0 0 0 16,0 0 11-16,0 0 3 0,0 8 0 0,0-8 0 16,0 0-15-16,0 0-2 0,0 0-1 0,0 0 0 15,0 0 3-15,0 0 1 0,0 0 0 0,0 0 0 16,0-6 13-16,0 1 2 0,3-3 1 0,0 3 0 16,0-1 22-16,0-1 5 0,0 1 1 0,0 1 0 15,0 0-28-15,3-1-6 0,0 1 0 0,0 0-1 16,3 2-9-16,-3-2-2 0,3 2 0 0,0 1 0 15,0-1-16-15,-3 3 0 0,0-3-11 0,0 6 11 16,-6-3-142 0,6 3-22-16</inkml:trace>
  <inkml:trace contextRef="#ctx0" brushRef="#br1" timeOffset="57274.416">10244 14404 633 0,'0'0'28'0,"0"0"6"0,0 0-34 0,0 11 0 0,0-1 0 0,0 1 0 16,0 2 202-16,0-3 34 0,0 1 6 0,0 2 2 16,0-2-129-16,0-1-26 0,0 1-5 0,0 0 0 15,0-1-34-15,0-2-6 0,0-8-2 0,0 8 0 16,0-8-22-16,0 8-4 0,0-8 0 0,0 0-1 15,0 0-15-15,0 0 0 0,0 0 0 0,0 0 0 16,0 0 0-16,0 0 0 0,0 0 0 0,0 0 0 16,0 0-21-16,0 0 2 0,0 0 1 0,0 0 0 15,3-3-5-15,3-2-1 0,0 0 0 0,0 2 0 16,0-5 0-16,0 6 0 0,0-4 0 0,3 4 0 16,-3-1 24-16,3 0 0 0,0 3 12 0,3 0-4 15,-4 0 1-15,1 3 0 0,-3 0 0 0,0-1 0 16,-6-2 12-16,6 6 3 0,0-1 0 15,0-2 0-15,-6-3 6 0,0 0 2 0,3 7 0 0,-3-7 0 16,0 0-32-16,-3 8 0 0,3 0 0 0,-6-2 0 16,0-1 0-16,-3 0 0 0,9-5 0 0,-6 3 0 15,0 2-144-15,0-2-28 16,-2-1-5-16,2 1-542 0</inkml:trace>
  <inkml:trace contextRef="#ctx0" brushRef="#br1" timeOffset="57633.986">10506 14507 950 0,'0'0'42'0,"0"0"9"0,-6 0-41 0,0 5-10 0,0-2 0 0,0 2 0 15,0 1 64-15,-3 2 10 0,3-3 2 0,1 5 1 16,2-2 7-16,0 0 0 0,0 3 1 0,0-3 0 15,3 2-29-15,0-2-5 0,3 0-2 0,0-2 0 16,0-4-20-16,-3-2-4 0,6 6-1 0,-1-4 0 16,-5-2-16-16,6 3-8 0,0-3 0 0,3 0 8 15,-9 0-8-15,6-5 0 0,0 2 0 0,3-2 0 32,-6-1-36-32,3 4 0 0,-3-4 0 0,0 1 0 15,0 0 1-15,0-3 1 0,0 3 0 0,0-1 0 0,0 1 34 0,-3 0 0 0,0 5 0 0,0 0 0 16,0 0 0-16,0 0 0 0,0 0 0 0,0 0 0 15,0 0 25-15,0 0 6 0,0 0 1 0,0 0 0 16,0 0-23-16,0 0-9 0,0 0 8 0,0 8-8 16,0-3 15-16,0-5-3 0,0 0 0 0,6 8 0 15,-3-3-48-15,0 0-9 0,-3-5-3 16,0 0 0-16</inkml:trace>
  <inkml:trace contextRef="#ctx0" brushRef="#br1" timeOffset="57946.38">10637 14526 1220 0,'0'0'27'0,"0"0"5"0,0 0 2 0,0 0 0 0,0 0-34 15,-6 0 0-15,6 0 0 0,-6 2 0 0,0 1 32 0,-3 0 0 16,6 2 0-16,-3 0 0 0,3-2 26 0,3-3 5 0,0 0 1 16,-3 5 0-16,3 3-36 0,-3-3-6 15,3-5-2-15,0 0 0 0,3 6-20 0,-3-6 8 0,0 0-8 0,0 0 0 16,0 0 16-16,6 2-2 0,-6-2 0 0,0 0 0 15,0 0-14-15,0 0 0 0,6 3 0 0,-6-3 0 16,0 0-13-16,0 0-6 0,0 0-1 0,9 3 0 16,-9-3 10-16,3 2 2 0,3 3 0 15,-3 1 0-15,3 2 16 0,-3 0 3 0,0 0 1 16,-3 0 0-16,0-1 32 0,0 1 6 0,0 3 2 0,-3-3 0 16,3 0 5-16,-6 0 2 0,3 0 0 15,0-3 0-15,-3 0-35 0,3-2-6 0,-3 2-2 0,3 1 0 16,3-6-41-1,0 0-9-15,-6 0-2 0,6 0-859 0</inkml:trace>
  <inkml:trace contextRef="#ctx0" brushRef="#br1" timeOffset="58292.507">10712 14568 1036 0,'0'0'92'0,"0"0"-73"0,0 0-19 0,0 0 0 0,0 0 156 0,8 3 27 15,-2-3 5-15,0 2 2 0,3-2-111 0,0 0-23 16,0 0-4-16,3 0 0 0,-3-2 0 0,0 2 0 16,0-3 0-16,0 0 0 0,0 3-28 0,0-5-6 15,-3 2-1-15,3-2 0 0,-4 2-17 0,1 1 0 16,0-3-8-16,-3-1 8 0,0 1-14 0,-3 0 3 16,-3-1 1-16,-3-2 0 0,3 3-11 0,-3 0-3 15,1 0 0-15,-4 2 0 0,0 0 4 0,0 1 0 0,0 2 0 16,0 2 0-16,-3 1 4 0,3 2 0 0,-3 0 1 0,0 1 0 15,3 2 15-15,0 0 0 16,0 2 9-16,3 1-9 0,1-1 42 16,-1 1 2-16,3-3 1 0,3 0 0 0,0 2 13 0,3 1 2 0,0-3 1 15,3 0 0-15,-1 0-24 0,4 0-5 0,0-6 0 0,3 4-1 16,0-4-31-16,0 1-10 0,3 0 0 0,3-1-1046 16</inkml:trace>
  <inkml:trace contextRef="#ctx0" brushRef="#br1" timeOffset="59662.893">6524 14552 1141 0,'0'0'50'0,"0"0"11"0,0 0-49 0,0 0-12 0,0 0 0 0,0 0 0 0,0 0 0 0,0 0 0 15,0 0 8-15,0 0-8 0,0 0 20 0,0 0 2 16,0 0 0-16,0 0 0 0,0 0-10 0,0 0-1 16,0 0-1-16,0 0 0 0,0 0-2 0,0 0 0 15,0 0 0-15,0 0 0 0,0 0 44 0,0 0 9 16,0 0 2-16,0 0 0 0,0 0 17 0,0 0 4 15,0 0 1-15,5 0 0 0,-5 0-14 16,0 0-3-16,0 0-1 0,0 0 0 0,0 0-11 0,0 0-3 16,0 0 0-16,0 0 0 0,0 0-21 0,0 0-5 15,0 0-1-15,0 0 0 0,0 0 9 0,0 0 1 16,0 0 1-16,0 0 0 0,0 0-22 0,0 0-5 16,0 0-1-16,0 0 0 0,0 0-9 0,0 0 0 15,0 0 0-15,0 0 0 0,0 0 0 0,0 0 0 16,0 0 0-16,6-5 0 0,3 2 0 0,-3 1 0 15,-6 2 0-15,6 0 0 0,3-3 0 0,-6 3 0 0,-3 0 10 16,6 3-10-16,0-3 0 0,-6 0 0 0,0 0 0 0,0 0-12 16,0 0 12-16,0 0 0 0,0 0 0 0,0 0 0 15,0 0 12-15,0 0-4 0,0 0 0 0,0 0-8 16,-3 5 15-16,-3 0-4 0,0-2-1 0,0-1 0 16,0 1-10-16,0-3 12 0,3-3-12 0,-3 3 12 15,6 0-12-15,-6-5 8 0,3 2-8 0,0-2 8 16,1 0-8-16,2 0 0 0,2-1-12 0,-2 1 12 15,3 0 0-15,3-1 0 0,0 1 0 0,0 2 0 16,-6 3 0-16,6-2-9 0,3-1 9 0,0 1 0 16,-3 4-12-16,0-2 12 0,3 3-12 0,-3-1 12 15,0 1 0-15,-3 0 0 0,0-1 8 0,3 4-8 16,-6-6 9-16,0 0-9 0,0 0 8 0,0 0-8 0,0 0 31 0,0 0 1 16,0 0 0-16,-3 5 0 15,0 0-20-15,-3 1-3 0,0-6-1 0,0 2 0 0,0 1-8 16,6-3 0-16,0 0 9 0,-6-3-9 0,0-2 0 0,0 0 0 15,6 5 0-15,0-3 8 0,-3-2-8 0,3 5 0 16,0-6-11-16,0 6 11 0,0 0-12 0,0 0 12 16,0 0-13-16,0 0 5 0,0 0 8 0,0 0 0 15,0 0 0-15,0 0 0 16,0 0-24-16,6 6-4 0,-6-6 0 0,3 5 0 16,-3-5-83-16,3 8-17 0,0 0-3 0,-3-8-900 0</inkml:trace>
  <inkml:trace contextRef="#ctx0" brushRef="#br1" timeOffset="60166.456">6577 14502 172 0,'0'0'16'0,"0"0"-16"0,0 0 0 0,0 0 0 16,0 0 148-16,0 0 28 0,0 0 4 0,0 0 2 16,0 0-144-16,0 0-29 0,0 0-9 0,0 0 0 15,0 0-14-15,0 0-8 0</inkml:trace>
  <inkml:trace contextRef="#ctx0" brushRef="#br1" timeOffset="61598.071">6559 14499 230 0,'0'0'20'0,"0"0"-20"0,0 0 0 0,0 0 0 15,0 0 208-15,0 0 38 0,0 0 7 0,0 0 2 16,0 0-111-16,0 0-23 0,-3-5-4 0,3 5-1 16,0 0-27-16,-6 0-5 0,6 0-2 0,0 0 0 15,0 0-26-15,-3-5-6 0,0 2-1 0,3 3 0 16,0 0-21-16,0-5-5 0,0-1-1 0,0 6 0 15,3-2-7-15,-3-4-2 0,3-2 0 0,0 3 0 16,3 0 1-16,0 0 0 0,-3-1 0 0,3 1 0 16,0-3-4-16,0 3-1 0,0-3 0 0,3 3 0 15,-3-1 5-15,3-2 1 0,0 3 0 0,0 0 0 16,3-3 5-16,-1 3 0 0,1-6 1 0,0 3 0 16,0 0 7-16,0 0 2 0,0 0 0 0,-3 0 0 15,3 0-14-15,0 0-2 0,3 0-1 0,-1 1 0 16,-2-1 6-16,3 0 1 0,-3 2 0 0,3-2 0 15,3 3-8-15,-6-3 0 0,6 3-1 0,-3-3 0 0,2 3-2 16,1-3 0-16,-3 2 0 0,3 1 0 0,3 0-9 16,0 0 0-16,-3-3 0 0,5 2 0 0,1 1 0 15,3 0 0-15,3-3 0 0,-3 3 0 0,-10-1 0 0,4 1 0 16,3 0 0-16,0 2 0 0,-9 0 0 0,3-2 8 16,2 2-8-16,1 1 0 0,-6-1 11 15,0 0-3-15,0 3-8 0,3-2 12 0,3-1 0 0,-7 3 0 16,1-2 0-16,3 2 0 0,3-3-3 0,-3 0-1 15,-6 1 0-15,9 2 0 0,0-3 0 0,-1 0 0 16,1 1 0-16,-3-1 0 0,0 0-8 0,0 1 0 16,3-1 9-16,-1 3-9 0,-2 0 0 0,3 0 0 15,3 3 0-15,0-3 0 0,-6 0 0 0,2 0 0 16,4-3 0-16,-3 3 8 0,-3 0-8 0,0 0 0 0,0 0 0 16,3 0 0-16,2 0 0 0,-2 0 0 0,-3 0 0 15,3 0 0-15,6 3 0 0,-7-3 11 0,-5 2-11 16,3-2 12-16,6 3-12 0,0 0 0 0,-6-1 0 0,0-2-11 15,2 3 11-15,-2 0 0 0,3-1 8 0,0 1-8 16,0 0 0-16,0-1 0 0,-1 1 0 0,1-1 0 16,3 4 0-16,-3-4 0 0,0 1 0 0,3 0 0 15,-4-1 0-15,1 1 0 0,3 2 0 0,-3-2 0 16,0 0 0-16,0 2 0 0,-1-2 0 0,-2-1 0 16,6 3 0-16,-6-2 0 0,6 2 0 0,-3 1 0 15,-4-1 0-15,4 3 0 0,-3-3 0 0,0 0 0 16,3 3 0-16,-3-2 0 0,0-1 0 0,-4 0 0 15,7 1 0-15,-3-1 8 0,3 0-8 0,-3 3 0 0,6-3 0 16,-4 3 8-16,1-2-8 0,0-4 0 0,-3 4 8 16,3-1-8-16,-3-2 8 0,0 2-8 0,-4-3 0 15,4 1 9-15,0 2-9 0,-3-5 0 0,0 3 11 16,-3 0-11-16,0-1 10 0,0 1-10 0,0-3 16 0,-4 0-4 16,-2 0 0-16,3 0 0 0,-9 0-12 0,0 0 0 15,6 3 0-15,-6-3 0 0,9 0-15 0,-9 0-5 16,0 0-2-16,6 2 0 15,0 1-16-15,-6-3-3 0,0 0-1 0,6 5 0 16,0 0-170-16,0 1-33 0,0-4-7 0,-6-2-401 16,0 0-80-16</inkml:trace>
  <inkml:trace contextRef="#ctx0" brushRef="#br1" timeOffset="61908.825">9247 14288 288 0,'0'0'25'0,"0"0"-25"0,0 0 0 0,0 0 0 15,0-6 214-15,0 6 38 0,-3-5 7 0,3 5 1 16,0-5-134-16,0 5-27 0,0 0-6 0,0 0-1 16,0 0-14-16,0 0-3 0,0 0-1 0,0 0 0 15,0 0-31-15,0 0-7 0,0 0 0 0,6 8-1 16,0-3 5-16,0 3 0 0,0 0 1 0,3 2 0 16,0 1-13-16,0-1-4 0,0 1 0 0,0-3 0 15,-1 0-10-15,4 0-2 0,-3 0-1 0,0 0 0 16,0 0-11-16,-3-3 0 0,3 3 9 0,0-3-9 15,-6 1 0-15,-3-6 8 0,0 0-8 0,0 0 0 0,0 7 0 0,0-7 0 16,-6 6 0-16,-3-1 8 0,-3-2-8 0,0-1 0 16,-3-2 0-16,3 0 8 0,-2 0-8 0,2 0 9 15,0 3-9-15,0 0 10 16,0-1-32-16,3 1-6 16,0 0-2-16,0-1-950 0</inkml:trace>
  <inkml:trace contextRef="#ctx0" brushRef="#br1" timeOffset="77775.222">8494 16899 1375 0,'0'0'60'0,"0"0"14"0,0 0-59 0,6-3-15 15,-6 3 0-15,0 0 0 0,0 0 74 0,0 0 12 16,0 0 2-16,0 0 1 0,3 0-29 0,-3 0-5 15,6 3-2-15,-6-3 0 0,6 3-5 0,-6 5-2 16,0-1 0-16,-3 4 0 0,0 0-26 0,-3 2-6 0,0 0-1 0,0 0 0 16,-3 1-5-16,0 1-8 0,0 4 11 0,-3-6-11 15,3 3 8-15,0-3-8 0,4 3 0 0,-4-3 0 32,0 1-24-32,6-4-8 0,-3 1-1 0,0-1-1 15,3-4-154-15,0 2-32 0</inkml:trace>
  <inkml:trace contextRef="#ctx0" brushRef="#br1" timeOffset="78017.169">8646 16870 1742 0,'0'0'77'0,"0"0"16"0,0 0-74 0,0 0-19 0,0 0 0 0,0 0 0 0,0 0 37 0,-3 5 4 16,-6 3 1-16,-3 0 0 0,3 3 12 0,-3 2 2 15,3 3 1-15,0 0 0 0,0 2 8 0,-3 1 2 16,4-1 0-16,-1 3 0 0,-3-5-41 0,6 3-8 16,0-3-2-16,0-1 0 0,3 1-16 0,0-2 0 15,3-1 0-15,-3-3 0 16,6 1-144-16,-3-3-22 0</inkml:trace>
  <inkml:trace contextRef="#ctx0" brushRef="#br1" timeOffset="78817.811">8726 17042 1090 0,'0'0'48'0,"0"0"11"0,0 0-47 0,0 0-12 0,0 0 0 0,0 0 0 16,0 0 81-16,0 0 15 0,0 0 2 0,0 0 1 15,0 0-32-15,-3 8-7 0,3 0 0 0,0-3-1 16,0 6-11-16,0-3-1 0,0-1-1 0,0 4 0 16,3 0 7-16,3 2 2 0,-3-5 0 0,3 2 0 15,0-4-38-15,0 4-7 0,0-4-2 0,0 1 0 16,0-4-8-16,3 2 0 0,-3-2 0 0,0 0 0 16,3-3 0-16,-3 0 0 0,-1-3 0 0,1 3 0 15,0-8 0-15,0 5 0 0,0-4 0 0,-3 1 0 16,3-4-20-1,-3 2-7-15,0 2-1 0,0-2 0 0,3 1 8 0,-3-1 2 0,-3 2 0 0,3-2 0 0,-3 3 7 16,3 0 2-16,-3-3 0 0,0 8 0 16,0 0 9-16,0 0 9 0,0 0-1 0,0 0-8 15,0 0 39-15,0 0 1 0,0 0 0 0,0 0 0 0,0 5-22 0,3 0-4 16,0 3-1-16,-3 0 0 0,0-2-2 0,3 2-1 16,3-1 0-16,-3 1 0 0,0 0-10 0,0-2 0 15,0 2 0-15,3-3 0 16,0 3-32-16,0-6-8 0,0 1-1 0,-3 2-558 15,3-2-111-15</inkml:trace>
  <inkml:trace contextRef="#ctx0" brushRef="#br1" timeOffset="79217.953">8979 17105 864 0,'0'0'38'0,"0"0"8"0,0 0-37 0,0 8-9 0,0 0 0 0,-3 0 0 16,3 0 161-16,3 3 31 0,-3 2 5 0,0-3 2 15,0 1-103-15,0 2-20 0,3 1-4 0,0-1 0 16,-3 0-16-16,0-5-4 0,3 2 0 0,0 1 0 16,-3-3-29-16,0 0-7 0,3 0 0 0,-3-8-1 15,0 0-15-15,0 0 0 0,0 0 0 0,0 0 0 16,0 0 0-16,0 0-15 0,0 0 3 0,0 0 1 16,0 0-11-16,0 0-2 0,0 0-1 0,0-3 0 15,0-5 8-15,-3 0 1 0,3-2 1 0,-3-3 0 16,-3 2-5-16,3-2 0 0,3 0-1 0,0-3 0 15,-3 0-3-15,3 3-1 0,0-1 0 0,3 4 0 0,-3-1 35 16,3-2 7-16,3 5 2 0,0-3 0 0,0 1 35 0,3-1 7 16,0 6 2-16,0-3 0 0,0 5-15 0,-3 3-2 15,3-2-1-15,-3 2 0 0,2 5-10 0,1-2-3 16,0 2 0-16,-3 0 0 0,0 1-6 0,-6-6-2 16,6 7 0-16,-3 1 0 0,0 0 0 0,-6 0-1 15,3-2 0-15,-3 1 0 0,-3-1-13 16,0 2-2-16,3-3-8 0,-3 3 12 15,0-3-89-15,0 1-19 0,1-1-3 0,2 0-1 16,-3-2-102-16,3-1-21 0,-9-2-4 0,12 0-1 0</inkml:trace>
  <inkml:trace contextRef="#ctx0" brushRef="#br1" timeOffset="79633.406">9241 17015 806 0,'0'0'72'0,"0"0"-58"0,0 0-14 0,0 0 0 16,0 0 198-16,-3 0 37 0,-3 0 7 0,3 0 2 16,-3 3-173-16,3 0-35 0,-6-3-6 0,3 5-2 15,0-2 2-15,-2 5 0 0,2-1 0 0,0-1 0 16,0 2-16-16,0 2-3 0,0 1-1 0,3-1 0 16,0 4 1-16,0-1 0 0,3-3 0 0,0 1 0 15,0 0 2-15,3-1 1 0,0 1 0 0,0-3 0 16,3 0-14-16,0 0 8 0,-6-8-8 0,6 2 0 15,0 1 0-15,-6-3-13 0,0 0 1 0,8-3 0 16,-2 1 3-16,3-1 1 0,-6-2 0 0,3-1 0 16,-3-4-20-16,0 2-3 0,3-3-1 15,-6 1 0-15,0-1 6 0,0-2 1 0,0 0 0 0,0-3 0 0,0 0 14 0,-3 3 11 16,0-3-13-16,0 3 5 16,3-3-7-16,-6 0-1 0,3 3 0 0,3 2 0 0,-3 0-1 0,0 4-1 15,0-1 0-15,3 2 0 0,0 6 38 0,0 0 7 16,0 0 1-16,0 0 1 0,0 0 18 0,0 0 3 15,0 0 1-15,3 8 0 0,0 0-3 0,0 3 0 16,0 5 0-16,3-3 0 0,-3-3-20 0,3 4-5 16,-3 2-1-16,3-1 0 0,0 1-22 0,0-2 0 15,0-7 0-15,0 4 0 16,0 0-25-16,0-1-10 0,0-2-1 0,3-3-578 0,-3 3-115 0</inkml:trace>
  <inkml:trace contextRef="#ctx0" brushRef="#br1" timeOffset="80005.465">9455 17034 691 0,'0'0'61'0,"0"0"-49"0,-3-3-12 0,-3 1 0 15,6 2 248-15,0 0 46 0,-2-3 10 0,-4 3 1 16,0 3-245-16,-3-1-48 0,0 6-12 0,0-3 0 16,0 1 26-16,0 2 5 0,3 2 1 0,-3-2 0 15,3 0 10-15,3 0 2 0,0 3 1 0,3-3 0 16,-3 0-23-16,6-1-5 0,-3 1-1 0,3-2 0 15,3-1 0-15,0-2-1 0,0-1 0 0,-3 1 0 16,6-3-15-16,-3-3 11 0,0 1-11 0,0-1 10 16,3 0-10-16,-3 1 0 0,-6 2-10 0,3-8 10 15,0 0-17-15,0 3 2 0,0-3 1 0,0 2 0 0,-3-2 14 0,0 8-9 16,3-5 9-16,-3 5-8 0,0-8 8 0,0 8-8 16,0 0 8-16,0 0-8 0,0 0 8 0,0 0 11 15,2 3-3-15,1 2 0 0,3 3 18 0,-3-3 3 16,0 3 1-16,0 0 0 0,3 0-14 0,-3 3-4 15,0-3 0-15,3 0 0 0,0 0-12 0,0-3 0 16,0 3 0-16,0-3-10 16,0 0-32-16,0-2-6 0,3 0-2 0,-3-3-591 15,-6 0-119-15</inkml:trace>
  <inkml:trace contextRef="#ctx0" brushRef="#br1" timeOffset="80202.801">9580 16917 518 0,'0'0'46'0,"0"0"-37"0,0 0-9 0,0 0 0 16,0 0 284-16,0 0 54 0,0 0 11 0,0 0 3 16,0 0-226-16,0 0-45 0,3 6-9 0,-3 4-1 15,3 1 11-15,-3 0 2 0,3 2 1 0,-3 3 0 16,0-1-46-16,0 4-10 0,0-3-1 0,3 0-1 16,-3-3-19-16,3 3-8 0,-3-3 8 0,3 0-8 15,-3 1 0-15,3-4-20 0,0 3 3 0,0 1 1 31,-3-6-160-31,3 2-31 0</inkml:trace>
  <inkml:trace contextRef="#ctx0" brushRef="#br1" timeOffset="80422.148">9488 17002 2026 0,'0'0'44'0,"0"0"10"0,0 0 2 0,0 0 1 0,0 0-45 0,0 0-12 16,0 0 0-16,0 0 0 0,12 0 31 0,0-3 4 15,-3 1 1-15,3-1 0 0,0 3 17 0,6-2 4 16,-4-1 1-16,1 0 0 0,0 1-36 0,0 2-7 0,0 0-2 0,3-3 0 16,-3 3-23-16,0 0-5 0,-3 0-1 0,-1 3 0 31,1-3-154-31,0 0-31 0</inkml:trace>
  <inkml:trace contextRef="#ctx0" brushRef="#br1" timeOffset="80842.716">9753 17029 1645 0,'0'0'36'0,"0"0"7"0,0 0 1 0,0 0 4 0,0 0-39 0,3 8-9 0,-3-8 0 0,3 7 0 16,-3-7 60-16,6 6 9 0,-3-1 3 0,3 0 0 0,0-2-21 0,0 0-4 16,3-1-1-16,-3 1 0 0,0-3-24 0,3 3-5 15,-3-3-1-15,2 0 0 0,-2-3-8 0,0 3-8 16,0 0 12-16,0-3-12 0,0 3 0 0,0-2 0 16,-6 2 0-16,6-3 0 0,0 0 0 0,-3-2 0 15,-3 0-9-15,0-1 9 0,0 6-24 0,0-5 0 16,0-3 0-16,-3 6 0 0,-3-4 14 0,0 4 10 15,3-1-12-15,-3 0 12 16,0 1-44-16,0 2-1 0,0 0-1 0,-3 2 0 16,1 1 33-16,-1 2 13 0,0-2-11 0,3 5 11 0,-3 0 0 0,0 0 0 15,0 0 11-15,6 2-3 0,-3 4 25 0,3-7 6 16,0 1 1-16,3 0 0 0,-3 0 5 0,3 0 2 16,3 0 0-16,-3-3 0 0,3 3-7 0,3-2-2 0,-3-1 0 15,6 3 0-15,-3-5-26 0,3 2-4 16,0 0-8-16,0-2 11 15,0-1-125-15,-1 1-25 0,4-3-5 16,0 0 0-16</inkml:trace>
  <inkml:trace contextRef="#ctx0" brushRef="#br1" timeOffset="81256.809">10036 17039 1105 0,'0'0'48'0,"0"0"12"0,0 0-48 0,0 0-12 0,0 0 0 0,0 0 0 0,0 0 119 0,0 0 21 16,-6 0 5-16,6 0 1 0,0 0-22 0,0 0-5 15,-3-2-1-15,-3 2 0 0,6 0-29 0,-3 0-5 16,-3 0-2-16,0 2 0 0,0-2-27 0,0 3-6 16,3-1-1-16,-3 1 0 0,0 0-17 0,3 2-4 15,-3-2-1-15,3 2 0 0,3-5-14 0,-3 5-4 16,0 1 0-16,3-6 0 0,0 5-8 0,3 0-17 16,0 0 4-16,0 3 1 0,6-2 12 0,-3 2 0 15,0-3 0-15,0 0 10 0,0 0-10 0,3-2 0 16,-6 2 0-16,3-2-11 0,0 2 11 0,-6-5 0 15,0 0 0-15,0 0 0 0,0 3 24 0,-3 2 6 0,0 1 2 0,0-4 0 16,-3 1 0-16,-3 0 0 0,0-1 0 0,0 1 0 16,0-1-32-16,0 1 0 0,0-3-13 15,1 3 4 1,2-3-63-16,0 0-13 0,6 0-3 0,0 0-690 0,0 0-138 0</inkml:trace>
  <inkml:trace contextRef="#ctx0" brushRef="#br1" timeOffset="82252.561">10560 16999 403 0,'0'0'36'0,"0"0"-36"0,0 0 0 0,0 0 0 16,0 0 174-16,0 0 28 0,0-5 6 0,0 3 0 15,0-1-24-15,-3 0-6 0,0 1-1 0,0-4 0 16,3 6-36-16,-6 0-7 0,0 0-2 0,3 0 0 16,-6 0-55-16,3 0-11 0,0 3-2 0,-3 0-1 15,3-1-37-15,0 4-7 0,0-1-2 0,0 0 0 16,0 0-17-16,6-5 0 0,0 0 0 0,0 6 0 15,-3 4 0-15,3-10 0 0,0 0-13 0,6 8 5 32,3 0-16-32,0-3-2 0,3 1-1 0,-3-1 0 0,3-2 19 0,0 2 8 0,0 0-8 0,0-2 8 15,-3 0 0-15,0-1 0 0,-1 1 0 0,-8-3 0 16,0 0 0-16,0 0 0 0,6 3 0 0,-6-3 8 0,0 0 12 0,0 0 4 16,0 0 0-16,-6 5 0 0,3-3-6 0,-2 4-1 15,-4-4 0-15,3 1 0 0,-3 0-17 0,0-1 0 16,0-4-11-16,0 4 11 15,0-2-30-15,0 3 1 16,3-3 0-16,-3 0 0 0,3 0-95 0,0 0-20 0,0 3-3 16,6-3-1-16,0 0-53 0,0 0-11 15</inkml:trace>
  <inkml:trace contextRef="#ctx0" brushRef="#br1" timeOffset="82544.601">10741 16872 288 0,'0'0'25'0,"0"0"-25"0,0 0 0 0,0 0 0 16,0 8 220-16,0 0 40 0,-3-2 7 0,3 2 1 16,0 5-117-16,0-3-24 0,0-2-5 0,-3 3-1 15,6 2-17-15,-3 0-4 0,0 1-1 0,0-4 0 16,3 3-47-16,0-2-10 0,-3 2-2 0,0-2 0 16,3-3-27-16,0 2-5 0,3 1-8 0,-3-3 11 15,-3-3-35-15,3 3-6 0,0 0-2 0,-3-8-604 16,0 0-122-16</inkml:trace>
  <inkml:trace contextRef="#ctx0" brushRef="#br1" timeOffset="82776.424">10598 16984 1152 0,'0'0'102'0,"0"0"-82"0,0 0-20 0,0 0 0 16,0 0 155-16,9 2 26 0,-3-2 6 0,3 0 1 16,0-2-91-16,3-1-17 0,0 0-4 0,3 3-1 15,-3-5-18-15,3 5-3 0,0-3-1 0,2 1 0 16,1 2-53-16,0-3 0 0,-3 0 0 0,0 3-677 16,0 0-132-16</inkml:trace>
  <inkml:trace contextRef="#ctx0" brushRef="#br1" timeOffset="83159.361">10887 17015 1263 0,'0'0'56'0,"0"0"12"0,3 8-55 0,0 0-13 0,3 3 0 0,-3-6 0 0,-3-5 98 0,0 0 17 15,3 8 3-15,-3-8 1 0,6 8-59 0,-6 0-12 16,3-3-3-16,-3-5 0 0,0 0-14 0,0 8-3 16,0-8-1-16,3 5 0 0,-3-5-18 0,0 0-9 15,0 0 10-15,0 0-10 0,0 0 0 0,0 0 0 16,0 0 0-16,0 0 0 0,0 0 0 0,0 0-8 16,0 0 8-16,0 0-13 0,0 0 4 0,0 0 1 15,0 0 0-15,-3-7 0 0,0-1 8 0,3-3-12 16,0 6 12-16,3-3-12 0,-3 0 12 0,3 0-10 15,-3 0 10-15,3 3-10 0,0-1 42 0,3-2 9 16,-3 0 2-16,3 3 0 0,0 0 15 0,3 0 3 16,-3-1 1-16,3 1 0 0,-1 2-22 15,1-2-5-15,0 2-1 0,3 1 0 0,-3-3-2 0,0 5 0 16,3 0 0-16,-3 0 0 16,-3-3-105-16,3 3-22 0,-3 5-4 0,0-2-1 15</inkml:trace>
  <inkml:trace contextRef="#ctx0" brushRef="#br2" timeOffset="105677.729">15584 11216 403 0,'0'0'36'0,"0"0"-36"0,0 0 0 0,0 0 0 15,0 8 134-15,0-3 20 0,0 3 4 0,0 2 1 0,0 1-73 0,0 5-14 16,-3-6-4-16,3 4 0 0,-3-1 23 0,3 0 4 15,-3 3 1-15,3 0 0 0,-3-3-52 0,3 0-9 16,-3 1-3-16,3-1 0 0,-3-3 0 0,3 1 0 16,0-3 0-16,-3 0 0 0,3 0-32 0,0 0 0 15,-3 0 0-15,3-8 0 0,0 5 8 0,0-5-8 16,0 0 9-16,0 5-9 0,0-5 0 0,0 0 0 16,0 0 0-16,0 0 0 15,0 0-56-15,0 0-7 0,0 0-1 0,0 0-672 0</inkml:trace>
  <inkml:trace contextRef="#ctx0" brushRef="#br2" timeOffset="106470.006">15545 11192 874 0,'0'0'39'0,"0"0"8"0,0 0-38 0,0 0-9 0,0 0 0 0,0 0 0 15,0 0 56-15,0 0 10 0,0 0 2 0,0 0 0 16,0 0-7-16,0 0-1 0,0 0 0 0,0 0 0 16,0 0-37-16,0 0-8 0,0 0-2 0,0 0 0 15,0 8 20-15,0 0 4 0,0 0 1 0,0 2 0 16,0 4 15-16,0 4 3 0,0 1 1 0,0-1 0 15,0 1 0-15,-3 2 0 0,3 0 0 0,0 0 0 0,0-2-5 16,0-1 0-16,0 1-1 0,0-6 0 0,0 3-9 0,0 0-2 16,0-3 0-16,-2 0 0 0,2-2-25 0,-3 2-6 15,3-3-1-15,0 1 0 0,-3-3-8 0,3 3 8 16,-3-6-8-16,3 3 8 0,0-3-8 0,0-5 0 16,0 8 0-16,0-8 0 0,0 0 0 0,0 0 0 15,0 0 0-15,0 0 0 16,0 0-40-16,0 5-9 0,0-5-3 0,0 0 0 15,0 0-42-15,0 0-9 0,0 0-1 0,0 0-460 16,0 0-91-16</inkml:trace>
  <inkml:trace contextRef="#ctx0" brushRef="#br2" timeOffset="107626.193">15566 11157 403 0,'0'0'36'0,"0"0"-36"0,0 0 0 0,0 0 0 15,0 0 163-15,0 0 25 0,0 0 6 0,0 0 1 16,0 0-123-16,9 0-24 0,3 3-4 0,3-3-2 15,0 0 18-15,9-3 3 0,3 1 1 0,5-1 0 16,10 3-5-16,6-5-1 0,2 0 0 0,7 2 0 0,-4-2 12 0,10 2 2 16,2-2 1-16,4-1 0 15,5 4-58-15,1-1-15 0,-4 1 0 16,6 2 0-16,7 0 0 0,-7 0 0 0,-5 0 0 0,-7 2 0 16,-2 1 20-16,-4-1 2 0,-5 4 0 0,-7-4 0 0,1 4-14 15,-6-1-8-15,2-2 10 0,-8 2-10 0,-3-2 0 16,-4-1 0-16,4 1 0 0,-6-1 0 0,-3 1 0 0,0 0 0 15,-4-1 0-15,-2 4 0 0,-3-4 0 16,0 1 0-16,-6 0 0 0,0-3 0 0,0 0 0 0,0 2-10 16,-9-2 2-16,3 6 0 15,-3-6-56-15,0 0-12 0,0 0-1 16,0 0-744-16</inkml:trace>
  <inkml:trace contextRef="#ctx0" brushRef="#br2" timeOffset="107909.541">17343 11150 1350 0,'9'-3'29'0,"-9"3"7"0,0 0 0 0,0 0 3 0,0 0-31 0,0 0-8 0,0 0 0 0,0 8 0 15,3 2 61-15,-3 4 11 0,-3 2 3 0,0-1 0 0,0 1 11 16,0 3 2-16,0-1 1 0,3 3 0 0,-6 1-36 0,3-1-7 16,6-3-2-16,0 1 0 0,-3-1-22 0,0 1-5 15,3-3-1-15,0 0 0 0,0 0-7 0,0-3-1 16,0 0-8-16,0 0 12 0,3 0-28 0,-3-2-5 16,-6 2-2-16,3-5-609 15,3 3-123-15</inkml:trace>
  <inkml:trace contextRef="#ctx0" brushRef="#br2" timeOffset="108526.144">15542 11602 403 0,'0'0'36'0,"0"0"-36"16,0 0 0-16,0 0 0 0,0 0 121 0,0 0 18 15,0 0 3-15,0 0 1 0,0 0-44 0,0 0-9 16,6-5-2-16,-3-1 0 0,0 4-19 0,0-4-4 15,3 4-1-15,-6 2 0 0,0 0-3 0,6-3-1 16,0 1 0-16,-3 2 0 0,-3 0-12 0,9 0-4 16,-3 0 0-16,3 2 0 0,0 1-24 0,0-1-4 15,-3-2-2-15,6 6 0 0,0-4 3 0,3 4 1 16,-4-4 0-16,10 4 0 0,3-6 11 0,3 2 3 16,3 1 0-16,2 0 0 0,7-1-7 15,3-2-1-15,5 0 0 0,4 3 0 0,3-3 4 0,8 0 0 16,7 0 0-16,2-3 0 0,3 1-13 0,1-1-3 0,-1 3 0 0,4-3 0 15,-7 1-4-15,3-1-8 0,-2 3 11 0,-4-3-11 16,-8 1 15-16,-4 2-4 0,1-6-1 16,-6 4 0-16,-7-1-10 0,-5 0 10 0,0 3-10 15,-7-2 10-15,1-1-10 0,-6 3 0 0,-6 0 9 16,0 0-9 0,-1 0-18-16,-5 0-8 0,-6 0-2 0,3 0-1004 0</inkml:trace>
  <inkml:trace contextRef="#ctx0" brushRef="#br2" timeOffset="109807.555">16379 11218 806 0,'0'0'17'0,"0"0"4"0,0 0 1 0,-9 0 2 0,0-2-24 0,-3 2 0 0,3 2 0 0,3-2 0 16,-3 3 107-16,0 2 17 0,-3-2 3 0,1 0 1 15,-1 2-52-15,-3 0-9 0,3 0-3 0,0 6 0 16,0 0 0-16,0 2 0 0,0-3 0 0,6 6 0 16,0 0-51-16,3 0-13 0,0 0 0 0,6 0 0 15,0 0 54-15,3 0 8 0,3-1 2 0,3-1 0 16,3-1-52-16,6-3-12 0,0 1 0 0,3-6 0 15,-1 3 0-15,4-2 0 0,-3-1 0 16,3-2 0-16,-3-1 0 0,-4-2 0 0,-2-2 0 0,3-1 0 16,-3-2 0-16,-3-1 0 0,-3-2 0 0,-3 0 0 15,3 0 0-15,-7-2 0 0,-2-1 0 0,-3 1 0 16,0-1 0-16,-3-2 0 0,1 2 0 0,-7-2 0 16,0 3 0-16,3-4 0 0,-3 4 0 0,0-1 0 15,0 3 0-15,0 0 0 0,3 0 0 0,-3 3 0 16,0 0-100-16,0 2-22 0,3 0-5 0,-3 1-1 0</inkml:trace>
  <inkml:trace contextRef="#ctx0" brushRef="#br2" timeOffset="110171.099">16569 11041 1267 0,'0'0'28'0,"0"0"5"0,0 0 2 0,0 0 1 0,0 0-36 0,-3 5 0 0,0 3 0 0,-3 0 0 15,-2 3 58-15,-1 5 5 0,-3 2 1 0,0 3 0 16,-6 3 51-16,0 3 10 0,-6 4 3 0,0 1 0 16,-2 3-52-16,2-1-9 0,-3-2-3 0,0-1 0 15,6 1-51-15,1-5-13 0,-1-1 0 0,3-2 0 16,0 0 0-16,3-3 0 0,3-3 0 0,3 1 0 16,0-3 0-16,0 0 0 0,7-3 0 0,-4 0-970 15</inkml:trace>
  <inkml:trace contextRef="#ctx0" brushRef="#br2" timeOffset="118943.751">20216 12880 230 0,'0'0'10'0,"0"0"2"0,0 0-12 0,0 0 0 16,0 0 0-16,0 0 0 0,0 0 191 0,0 0 35 15,0 0 7-15,0 0 2 16,0 0-115-16,6-3-22 0,-6 3-5 0,0 0-1 0,0 0-13 0,0 0-3 0,0 0-1 0,0 0 0 16,6-2-2-16,-6 2 0 0,0 0 0 0,0 0 0 15,0 0-21-15,0 0-5 0,0 0-1 0,0 0 0 16,6 0-13-16,-6 0-2 0,3-6-1 16,-3 6 0-16,0 0-13 0,0 0-2 0,3-5-1 0,-3 2 0 15,0-2-3-15,0 0-1 0,0 0 0 0,0-1 0 16,-3 1 2-16,3 0 0 0,0 5 0 0,0-6 0 15,-3 1 4-15,0-3 2 0,0 0 0 0,0 3 0 16,-3 0-6-16,3-1 0 0,-3-2-1 0,0 3 0 16,0 2 0-16,-3-4 0 0,3 1 0 0,-3 1 0 15,-3 0-11-15,3-3 0 0,0 0-10 0,-3 2 10 16,0 1 0-16,1 0 15 0,-1 0-2 0,3-1 0 16,-3 4-13-16,0-4 0 0,3 1 0 15,-3 0 0-15,0-1 0 0,0 4 0 0,3-3 11 0,-6 2-11 16,4 0 10-16,-1 1-10 0,0-1 8 0,0 0-8 15,0-2 8-15,0 5-8 0,0-3 8 0,0 1-8 16,-3-1 8-16,0 3-8 0,4-3 8 0,-4 1-8 16,0 2 8-16,3 0-8 0,-3 0 8 0,0-3-8 15,3 3 10-15,-3-2-10 0,3 2 12 0,0-3-12 0,-2 0 10 16,2 3-10-16,0-2 8 0,0 2-8 0,0-3 0 0,-3 0 8 16,3 3-8-16,-3 0 0 0,0-2 0 0,1 2 8 15,-4-3-8-15,0 3 0 0,3-3 0 0,0 3 0 16,3 0 0-16,-3 0 0 0,0-2 0 0,-2 2 8 15,2 2-8-15,-3-2 0 0,0 3 0 0,3 0 0 16,-3-1 8-16,3 1-8 0,0 0 0 0,1-3 0 16,-1 0 0-16,0 2 0 0,0 1 0 0,0 0 0 15,0-3 0-15,0 2 0 0,0-2 0 0,-3 3 0 16,1-1 0-16,-1 1 0 0,3-3 16 0,-3 3 0 16,-3-3 1-16,3 2 0 0,0 1-27 0,1 2-6 0,2-5 0 15,-3 6-1-15,3-4 17 0,-3 1 0 16,0 0 0-16,0-3 0 0,1 5 0 0,2-3 0 0,-3 1 0 15,3-3 0-15,-3 3 16 0,3-1 1 0,0 1 0 16,0-3 0-16,-2 3-17 0,2-1 0 0,0 1 0 0,0-3 0 16,0 3 0-16,3-1 0 0,-6-2 0 15,3 3 0-15,0 0 0 0,1-1 0 0,-4-2 0 0,3 0 0 16,-3 3 0-16,3 0 0 0,-3-3 0 0,3 2 0 16,0 1 0-16,-2-1-16 0,-1-2 5 0,-3 3 1 15,3 0 10-15,0-1 0 0,3 1 0 0,-3-3 0 16,1 0 0-16,2 3 0 0,0-3 0 15,-3 0 0-15,3 2 0 0,0-2 0 0,3 3 0 0,-6-3 8 16,4 0-8-16,-1 0 0 0,-3 0 0 0,3 0 0 16,-3 0 0-16,0 0 0 0,0 0 0 0,1 0 0 15,-1 0 0-15,0 3 0 0,-3-3 0 0,3 0 8 0,0 0-8 16,0 0 0-16,1 2 0 0,-4 1 0 0,3-3 0 16,3 3 0-16,-6-1 0 0,3-2 0 0,0 0 0 0,4 3 9 15,-7 0-1-15,3-3-8 0,3 0 0 0,0 0 0 16,-6 0-10-16,3 0 10 0,0 0 0 15,1 0 0-15,-1 0 0 0,0 0 0 0,-6-3 0 0,6 0 0 16,0 3 9-16,3 0-1 0,-8 0-8 16,5-2 0-16,3 2 0 0,0-3 0 0,-3 3 0 0,0 0 0 15,3 0 12-15,1 0-4 0,-1 0-8 0,0 0 11 16,-6 0-11-16,6 3 12 0,3-3-12 0,-3 0 0 16,-3 0 0-16,4 0-11 0,-1-3 11 0,0 3 0 15,-3 0 0-15,3 0 0 0,0 0 0 0,0 0 0 16,3 0 0-16,-5 0 0 0,-4 0 0 0,3 0 0 0,6 0 0 15,-6 0 0-15,-3 0 0 0,3 3 0 0,1-6 0 0,-1 3 0 16,-3 3 0-16,0-1 0 0,3 1 8 16,0-3-8-16,0 3 0 0,1-3 0 0,-1 0 0 0,0 2-12 15,3-2 12-15,-3 3 0 0,0-3 0 16,3 0 0-16,0 0 0 0,1 0 0 0,-4-3 0 0,3 3 0 16,-3-2 0-16,3 2 0 0,3 0 8 0,-3-3-8 15,-3 3 0-15,7-3 0 0,2 3 0 0,-3-2 0 16,-6-1 0-16,3 3 0 0,6-3 0 0,0 3 0 15,-6 0 0-15,3 0 0 0,0-2 0 0,0-1-8 16,4 0 8-16,-4 3 0 0,-3 0 0 0,3-2 0 16,3 2 0-16,-3-3 0 0,0 3 0 0,0-3 0 15,0 3 0-15,3-2 0 0,-3 2 0 0,1 0 0 0,-1-3 0 16,0 3 8-16,0-3-8 0,0 3 11 0,0 0-11 16,0 0-9-16,-3 0 9 0,3 0-13 0,0-2 13 0,1 2 8 15,-1-3 0-15,3 1-8 0,-3 2 0 0,0-3 0 16,3 0 0-16,0 1 0 0,-3-4 0 15,3 4 0-15,-3-1 0 0,3 0-12 0,-3-2 12 0,4 2 0 16,-1 1 12-16,-3-1-12 0,0-2 0 0,0 2 0 16,3 1 0-16,0-1 0 0,0-2 0 0,-3 2 0 15,0 0 0-15,3-2-9 0,0 2 9 0,3-2 0 16,-2 0 8-16,-1 0-8 0,0 2 0 0,3-2 0 16,0 2 0-16,-3 0-8 0,3 1 8 0,0-4 0 15,0 4 0-15,0-4 0 0,0 1 0 0,0 2 0 0,0 1 0 16,0-3 0-16,0-1 0 0,3 1 0 0,-3 0 0 15,3-1 0-15,-3-2 0 0,3 3 0 0,0 0 0 16,0 2 0-16,-2-2 0 0,2-3 0 0,-3 3 10 16,3-3-10-16,-3 2 0 0,0-1 0 0,0 4 0 0,0-2-10 15,0-3 10-15,0 2 0 0,0-2 10 0,0 3-10 16,0-3 0-16,0 3 0 0,0-3 0 0,-3 0 0 16,3 3 0-16,0-3-8 0,-3 2 8 0,3-1 0 15,0 1 0-15,0-2 0 0,4 3 0 0,-1-3 0 16,-3 0 0-16,0 3 0 0,0 0 0 0,3-3 0 15,-3 0 0-15,3 0 0 0,-6 0 0 0,3 0 0 16,3-3 0-16,-3 3 0 0,0 0 0 0,3 0 0 16,0 1 0-16,0-1 0 0,0 2 0 0,-3-2 0 15,3 0 0-15,-3 1 0 0,3 1 0 0,0-2 9 16,-3 3-9-16,3-3 0 0,0 3-10 0,0-3 10 0,-3 3 0 0,6-1 0 16,-6 1 0-16,3 0 0 0,1-1 0 0,-1 1 0 15,3-3 0-15,-3 3 0 0,0 0 0 16,0-1 0-16,0-2 0 0,0 3 0 0,0 0 0 15,0-1 0-15,0-1 0 0,0 1 0 0,0-2 0 16,0 0 0-16,0 0 0 0,-3 3 0 0,0-5 0 0,0 2 0 16,3 0 0-16,-3 0 0 0,0 0 0 0,3 0 0 15,0 0 0-15,-3 0 0 0,3 0 0 0,0 3 0 16,0-3 0-16,3 3 0 0,-3-3 0 0,0 0 0 16,0 2 0-16,0-2 0 0,3 3 0 0,-3 0 0 0,0 0 0 15,3-3 0-15,-3 2 0 0,3 1 0 0,-3 0 0 0,3-1-9 16,-3 1 9-16,0 2 0 0,1-2 8 0,-1 0-8 15,-3 0 0-15,3-1 0 0,0-2 0 0,3 3-8 16,-6-3 8-16,6 3 0 0,-3 0 8 0,0-1-8 16,0 1 0-16,0 0 0 0,0-1 0 0,0 1-8 15,3 0 8-15,-3 0 0 0,3-3 0 0,-3 2 0 16,3-2 0-16,-3 3 0 0,3 0 0 0,-3-3 0 16,0 3 0-16,3-3 0 0,-3 2 0 0,0 1 0 15,3 0 0-15,-3-1 0 0,3 6 0 0,-3-5 0 16,3 5 0-16,0 0 0 0,0 0 0 0,0 0-8 15,0 0 8-15,0 0 0 0,0 0 0 0,0 0 0 16,0 0 0-16,0 0-8 0,-3 5 8 0,0 1 0 16,0-1 0-16,3 3-8 0,-6 0 8 0,6 0 0 15,-3 0 0-15,0 0 0 0,0-3 0 0,0 3 0 0,0 0 0 16,3 0 0-16,-3-3 0 0,0 3 0 0,0-3 0 16,3 1 0-16,-6-1 0 0,6-5 0 0,-3 8 0 0,3-3 0 15,0-5 0-15,0 0 0 0,0 0 0 0,0 0 0 16,-3 3 0-16,3-3 0 0,0 0 0 0,0 0 0 15,0 0 0-15,0 0 0 0,0 0 0 0,0 0 0 16,-6-3 0-16,3 3 8 0,1-5-8 0,2 2 11 16,-3-2-11-16,3 0 12 0,-3 2-12 0,3-2 0 15,-3-1 0-15,3 1 0 0,0-3 0 0,0 3 0 16,0-3-10-16,3 0 10 0,-3-3 0 0,0 3 0 16,3-2-8-16,-3 2 8 0,3-3 0 0,-1 1 0 15,-2 2 0-15,3 3 0 0,0-3 0 0,0 2 0 0,-3 6 0 16,3-5 0-16,0-3-8 0,-3 8 8 0,0 0 0 15,0 0-9-15,0 0 9 0,6-3 0 0,-6 3 0 16,0 0 0-16,6 3 0 0,3 2-10 0,-3 1 10 16,0 2 0-16,0 0 0 0,0 2 0 0,0 1 0 0,3-1 0 15,-3-2 0-15,0 3 0 0,3-1 0 0,0-2 0 16,0 0 0-16,0 0 9 0,2 0-9 0,-2 0 12 16,0 0-12-16,3-3 0 0,-6 3 0 0,3-2 8 31,3-1-30-31,-3 0-6 0,3 3-2 0,0-3 0 0,-3 1-162 15,3-1-33-15,2 3-7 0,-2-3 0 0</inkml:trace>
  <inkml:trace contextRef="#ctx0" brushRef="#br2" timeOffset="121561.139">19793 13163 633 0,'0'0'28'0,"0"0"6"0,0 0-34 0,0 0 0 15,0 0 0-15,-3 3 0 0,0-1 139 0,0 4 21 16,0-4 4-16,-3 4 0 0,3 1-72 0,-3 1-16 0,0 0-2 15,0 3-1-15,0 2 7 0,-3-2 2 0,1-1 0 0,-1 1 0 16,0 2-6-16,-3-2-2 0,3 2 0 0,0-2 0 16,-3 2-10-16,-3-3-3 0,6 4 0 0,-3-4 0 15,-3 1-35-15,3-1-7 16,4-2-2-16,-4 3 0 0,6-3-8 0,0 0-1 0,-3-3-8 0,3 0 12 31,0 1-33-31,3-4-7 0,-3 4-2 0,6-6 0 16,0 0-144-16,0 0-29 0,0 0-5 0,0 0-2 0</inkml:trace>
  <inkml:trace contextRef="#ctx0" brushRef="#br2" timeOffset="121819.659">19885 13189 979 0,'0'0'43'0,"0"0"9"0,0 0-41 0,0 0-11 16,0 0 0-16,0 0 0 0,-6 8 128 0,-3-2 23 16,3 2 5-16,-2 0 0 0,-4 0-62 0,6 2-13 15,-6 1-2-15,3 2-1 0,-6 0 5 0,3 0 1 16,3 1 0-16,-3-1 0 0,0 3-34 0,3-3-6 16,0 0-2-16,1 0 0 0,-1 1-25 0,3-4-5 15,0 1 0-15,0-3-1 0,0 0-27 0,3-3-6 16,0 0-1-16,3 1 0 15,0 1-130-15,0-7-27 0,0 0-4 0,0 0-2 0</inkml:trace>
  <inkml:trace contextRef="#ctx0" brushRef="#br2" timeOffset="122593.921">19969 13372 633 0,'0'0'56'0,"0"0"-44"0,0 0-12 0,0 0 0 16,0 0 123-16,0 0 22 0,0 0 5 0,0 0 1 16,0 0-86-16,0 0-17 0,0 0-3 0,0 0-1 15,0 0 31-15,-3 5 5 0,0 1 2 0,3-1 0 16,0 6-22-16,0-4-5 0,0 4-1 0,0 0 0 15,0-1-14-15,0 3-2 0,3-2-1 0,-3 2 0 16,3 0-9-16,0-5-1 0,-3 3-1 0,3-3 0 16,0 0-18-16,-3-3-8 0,0 0 8 0,0-5-8 15,3 8 10-15,-3-8-10 0,0 0 12 0,0 0-12 16,0 0 12-16,0 0-4 0,0 0 0 0,0 0-8 16,0 0 10-16,0 0-10 0,0 0 8 0,0-8-8 15,0 3 0-15,0-3-20 0,0 0 3 0,0-2 1 16,0 2-10-16,0-3-2 0,0 1 0 0,0-1 0 15,-3 0-4-15,0 1 0 0,3-1-1 0,3 3 0 16,-3 0 21-16,3 0 4 0,0 1 8 0,2-1-13 16,-2 2 13-16,0 1 0 0,3 0 0 0,-3-1-9 0,-3 6 28 15,0 0 5-15,9 0 2 0,0 0 0 0,-3 0 5 0,3 3 1 16,-3-3 0-16,3 5 0 0,-3 1-13 16,0 2-3-16,0-3 0 0,0 3 0 0,0-3-5 0,-3 3-2 15,0 0 0-15,0-3 0 0,-3-5-1 0,0 8 0 16,0 0 0-16,-3 0 0 0,0 0-8 0,0-3 0 15,-3 3 0-15,-3-2 8 16,6-1-45-16,-6-3-10 0,0 4-1 0,3-4-560 16,0 1-112-16</inkml:trace>
  <inkml:trace contextRef="#ctx0" brushRef="#br2" timeOffset="123007.73">20237 13364 576 0,'0'0'25'0,"0"0"6"0,0 0-31 0,0 0 0 0,-3 0 0 0,-3 0 0 16,0 0 133-16,0 3 21 0,-3-1 4 0,3 1 1 16,0 2-79-16,0 1-15 0,0-4-3 0,0 4-1 15,0 2-5-15,0-1 0 0,3 1-1 0,0-2 0 16,0 2-31-16,3-3-7 0,0-5-1 0,0 8 0 15,0 0 9-15,0-3 2 0,6 3 0 0,-3-3 0 0,0 1-15 0,-3-6-4 16,6 5 0-16,-6-5 0 16,6-3-8-16,0 3 0 0,-6 0 0 0,9-2 0 15,0-1-32-15,-3-2-1 0,0-1-1 0,-3 1 0 16,3 0-2-16,-3-1-1 0,-3 1 0 0,3-3 0 16,0 3 21-16,-3 0 5 0,0-1 1 0,0 1 0 0,0 5 10 0,0-5 0 15,0 5 0-15,0-5 0 0,0-1 0 0,0 6 0 16,0 0 0-16,0 0 0 0,0 0 18 0,0 0-1 15,0 0 0-15,0 0 0 0,0 0 11 0,0 6 3 16,3 1 0-16,-3 1 0 0,3 0-11 0,-1 0-3 16,1-2 0-16,3-1 0 0,-3 3-17 0,0 0 0 15,3-6 0-15,0 4-504 16,0-1-96-16</inkml:trace>
  <inkml:trace contextRef="#ctx0" brushRef="#br2" timeOffset="123578.906">20424 13354 230 0,'0'0'10'0,"0"0"2"0,0 0-12 0,0 0 0 0,0 0 0 0,0 0 0 16,0 0 186-16,0 0 34 15,0 0 8-15,0 0 0 0,0 0-97 0,-6 0-20 0,-3 2-4 0,3 1-1 16,0-3-28-16,0 5-6 0,0-2 0 16,0-1-1-16,-3 1-6 0,4 2-1 0,-1-2 0 0,0 2 0 15,0-2-21-15,6-3-5 0,0 0-1 0,-3 3 0 16,0 5-29-16,3-8-8 0,0 0 0 0,6 5 0 15,-3 3-8-15,3 0-4 0,3-3 0 0,-1 0 0 16,1 1-2-16,-3-1-1 0,3 0 0 0,0 0 0 16,-9-5 15-16,0 0-11 0,0 0 11 0,0 0-10 15,6 8 10-15,-6-8 14 0,0 0-3 0,0 0-1 16,0 0 13-16,0 8 2 0,-3-2 1 0,-3-1 0 16,-3 0-18-16,3-2-8 0,-3-1 8 0,6-2-8 31,-6 3-39-31,1 0-13 0,5-6-2 0,-3 3-530 0,-3 0-107 0</inkml:trace>
  <inkml:trace contextRef="#ctx0" brushRef="#br2" timeOffset="123852.404">20540 13364 1512 0,'0'0'67'0,"0"0"13"0,0 0-64 0,0 0-16 16,0 0 0-16,0 0 0 0,0 0 32 0,0 0 2 15,-6 0 1-15,0 0 0 0,6 0 19 0,-6 3 4 16,0-1 1-16,0 1 0 0,0 0-24 0,6-3-5 16,-3 8-1-16,3-3 0 0,0-5-17 0,0 8-3 15,0 0-1-15,3 0 0 0,0 2 10 0,0-2 2 16,0 0 0-16,3-3 0 0,-3 3 0 0,3 0 0 16,-3-2 0-16,-3-6 0 0,3 5 11 0,-3-5 2 0,0 0 1 15,0 0 0-15,0 8-17 0,0-8-3 0,-3 5-1 0,-3-2 0 16,0-1-13-16,-3 1 9 0,3 0-9 0,0-1 8 31,-2 1-47-31,5-3-9 0,3 0-3 0,0 0-603 0,-9-3-121 0</inkml:trace>
  <inkml:trace contextRef="#ctx0" brushRef="#br2" timeOffset="124525.961">20936 13346 806 0,'0'0'72'0,"0"0"-58"0,0 0-14 0,0 0 0 16,0 0 96-16,0 0 17 0,0-8 3 0,0 8 1 16,0 0-34-16,0 0-7 0,0 0-2 0,0 0 0 15,0 0-34-15,0 0-8 0,0 0 0 0,-6-3-1 16,0 3-13-16,0 0-2 0,0 3-1 0,0 2 0 16,-3 0 23-16,3 3 5 0,-3-3 1 0,3 6 0 15,4-3 11-15,-4 0 2 0,0 3 1 0,3-4 0 16,0 1-20-16,0 3-4 0,0-6-1 0,3 1 0 15,0-6-16-15,3 7-3 0,0 1-1 0,-3-8 0 16,3 8-13-16,-3-8 9 0,0 0-9 0,6 3 8 16,3-3 5-16,-4 0 1 0,4 0 0 0,-3 0 0 15,3-5-30-15,-3-1-5 0,0 4-2 0,-3-4 0 0,3-1 2 0,0 1 0 16,0-2 0-16,-3 0 0 0,3 0 10 0,-6 3 3 16,0-3 0-16,0 3 0 0,0-3 8 0,0 0 0 15,0 8 0-15,0 0 0 0,0-5 0 0,0 5 0 16,0 0 0-16,0 0 0 0,0 0 0 0,0 0 11 15,0 0-3-15,0 0 0 0,0 0 5 0,0 0 1 16,0 8 0-16,0 0 0 0,0 0-14 0,0 0 0 16,3-1 0-16,-3-1 0 0,6 2 0 0,-3 0 0 15,3 0-11-15,0-3 11 16,0 0-165-16,3-2-26 0,-9-3-5 16,6 2 0-16</inkml:trace>
  <inkml:trace contextRef="#ctx0" brushRef="#br2" timeOffset="124912.905">21079 13359 1566 0,'0'0'34'0,"0"0"7"0,-3-3 2 0,3 3 1 0,0 0-35 0,0 0-9 0,-9-2 0 0,3 4 0 15,0 1 11-15,0 2 0 0,0 0 0 0,-3 1 0 16,3 2 43-16,3 0 9 0,0 0 1 0,0-1 1 16,3 4-10-16,0-3-3 0,3 0 0 0,0 0 0 15,3 0-38-15,0-3-14 0,0 0 9 0,0-2-9 16,0 0 13-16,0-3-2 0,0 0-1 0,3 0 0 15,-3-3-10-15,0-2 10 0,0-1-10 0,0 1 10 16,0-3-10-16,0 0-14 0,-3 0 3 0,3 0 1 16,-3-2-4-16,2 2-1 0,-2-3 0 0,0-2 0 15,0 0 4-15,-3 2 1 0,0-2 0 16,0 0 0-16,-3-3 10 16,3 3 0-16,-3-1 0 0,3-1 0 0,-3 1 0 15,1 4 0-15,2-1 0 0,0 3 0 0,-3 0 11 16,3 3 4-16,0 5 1 0,0 0 0 0,0 0-4 0,0 0 0 15,0 0 0-15,0 0 0 0,0 0 9 16,0 11 2-16,0-3 0 0,0 2 0 0,0 1 5 0,3 2 0 16,-3 0 1-16,2 0 0 0,-2 1-17 0,3-1-4 0,0 0-8 15,0 0 12-15,0-2-28 0,0 2-7 0,0-2-1 0,3-1 0 16,-3-2-84-16,3 3-18 16,-3-3-3-16,3-3-717 0</inkml:trace>
  <inkml:trace contextRef="#ctx0" brushRef="#br2" timeOffset="125284.899">21329 13327 1692 0,'-6'-3'75'0,"3"1"15"0,0 2-72 0,0-3-18 0,-3 6 0 0,3-3 0 15,0 2 23-15,0 1 1 0,-6 0 0 0,0 2 0 16,3 0 10-16,-3 3 2 0,0 0 1 0,4 0 0 16,2 0 1-16,0 0 0 0,-3 3 0 0,6-3 0 15,-3 2-19-15,6-2-4 0,3 3-1 0,-3-3 0 16,0-3 4-16,5 0 1 0,-2 0 0 0,3-2 0 15,0 0-7-15,-9-3-2 0,9 0 0 0,0-3 0 16,-3 3 2-16,3-3 1 0,0-2 0 0,0 0 0 16,-3 0-13-16,3-6-8 0,-6 3 8 0,3-3-13 15,-3 1 13-15,3-1 8 0,-3-2 0 0,0 0-8 16,-3 0-12-16,0-1-10 0,0-2-2 0,0 1 0 16,0 1 7-16,0-1 1 0,-3 1 0 0,0 1 0 0,3 0-6 15,-3 2-1-15,0 1 0 0,0 2 0 0,3 0 12 16,0 8 3-16,0 0 0 0,0 0 0 0,0 0 20 15,0 0 5-15,-9 2 1 0,3 4 0 0,3 2 5 0,0 0 1 16,3 2 0-16,0 1 0 0,0 2 8 0,0 3 1 16,0-3 1-16,3 0 0 0,3 1-15 0,0-1-3 15,0 0-1-15,-3 0 0 0,3-2-15 0,0 2 0 16,0-2 0-16,-3-1 0 16,2 1-84-16,1-1-24 0,3-2-4 0,-3 0-808 15</inkml:trace>
  <inkml:trace contextRef="#ctx0" brushRef="#br2" timeOffset="125616.768">21469 13377 1443 0,'0'0'32'0,"0"0"6"0,0 0 2 0,0 8 0 0,3 0-32 0,0 3-8 0,-3-6 0 0,3 3 0 16,-3 0 96-16,3-3 18 0,0 3 3 0,-3-3 1 15,0-5-59-15,0 0-12 0,0 0-3 0,0 0 0 16,3 8-25-16,-3-8-6 0,0 0-1 0,0 0 0 16,0 0 4-16,0 0 0 0,0 0 0 0,0 0 0 15,0 0 13-15,0 0 3 0,-3-5 1 0,3 0 0 16,0 0-24-16,-3-1-9 0,3-2 0 0,0-2 9 16,-3 2-9-16,3-3 0 0,3 1 0 0,-3-1 0 0,3 3 12 0,0 3 0 15,0-3 0-15,0 3 0 0,3-3-12 16,0 5 0-16,-6 3 0 0,5-3 0 15,4 1 0-15,-3 2-17 0,3 2 4 0,0 1 1 16,0 2-103-16,-3 1-20 16,0-1-4-16</inkml:trace>
  <inkml:trace contextRef="#ctx0" brushRef="#br2" timeOffset="126398.996">21924 13346 1069 0,'0'0'47'0,"0"0"10"0,0 0-45 0,0 0-12 0,0 0 0 0,-6 2 0 16,3 4 77-16,0 1 14 0,-3-1 2 0,0 4 1 15,0-2-12-15,3 3-2 0,1-1-1 0,2 1 0 16,0 2-19-16,5 0-3 0,-2-2-1 0,3 0 0 0,0-1-24 0,3-2-6 16,3 0-1-16,-3 0 0 0,0-3-5 0,3 1 0 15,-3-4-1-15,0 1 0 0,3-6-8 0,-3 1-2 16,0-1 0-16,0-2 0 0,-7-3-9 0,1 2 12 15,3-1-12-15,-6-1 12 0,3 0-12 0,-3 0 10 16,-3-3-10-16,3 1 10 0,-6-1 1 0,1 0 0 16,-1 1 0-16,3 2 0 0,-3-3-11 15,0 3 0-15,0 0-12 0,-3 3 12 16,6 0-54-16,-3 0-3 16,0-1-1-16,6 6-542 0,0-2-108 0</inkml:trace>
  <inkml:trace contextRef="#ctx0" brushRef="#br2" timeOffset="126647.135">22270 13192 1094 0,'-6'-16'48'0,"6"11"11"0,3-3-47 0,0 0-12 0,-3 0 0 0,0-2 0 16,0 4 107-16,-3-2 19 0,0 0 4 0,0 3 1 15,-3 0-28-15,6 5-6 0,0 0-1 0,0 0 0 16,-3 0-37-16,-3 0-8 0,0 5-2 0,3 6 0 15,0-1-27-15,3 1-6 0,-3 5 0 0,0 2-1 16,0-2 21-16,3 3 4 0,-3-1 0 0,6-2 1 16,-3 3-17-16,0-1-3 0,0 1-1 0,-3-4 0 15,6 1-20-15,-3-2 0 0,0 1 0 0,3 1 0 16,3-2-20 0,-6-4-9-16,0 1-2 0,0-1-650 0,3-2-131 0</inkml:trace>
  <inkml:trace contextRef="#ctx0" brushRef="#br2" timeOffset="126843.129">22067 13327 1958 0,'-3'-13'87'0,"3"13"17"0,0 0-83 0,0 0-21 16,0 0 0-16,0 0 0 0,3-3 45 0,3-2 5 16,0 0 1-16,3-1 0 0,0 1-18 0,3 2-3 15,3-5-1-15,0 6 0 0,5-1-13 0,-2-2-4 16,0 2 0-16,0 3 0 15,3 0-164-15,-3-2-32 16,11-1-8-16,-2 0 0 0</inkml:trace>
  <inkml:trace contextRef="#ctx0" brushRef="#br2" timeOffset="127345.091">22597 13253 691 0,'0'0'61'0,"0"0"-49"0,0 0-12 0,0 0 0 0,0 0 100 0,0 0 16 15,0 0 4-15,0 0 1 0,0 0-45 0,0 0-8 16,0 0-3-16,0 0 0 0,0 0 10 0,0 0 1 15,0 0 1-15,-9 3 0 0,3-1-37 0,-3 1-7 16,0 2-1-16,0-2-1 0,0 2 5 0,0 3 2 16,0 0 0-16,4 0 0 0,-4 3 2 0,3-1 0 15,0-2 0-15,0 3 0 0,6-3-4 0,-3 2-1 16,3 1 0-16,3-1 0 0,-3-2-14 0,3 0-2 16,3 0-1-16,0-3 0 0,0 1-18 0,0-4 0 15,2-2 0-15,-2 0 0 0,3 0 0 0,-3 0 0 16,3-2 0-16,0-4-9 0,0 1-11 0,-3-3-1 15,3 0-1-15,-6 3 0 0,3-3 11 0,-3 0 3 16,0 3 0-16,0-6 0 0,0 3 8 16,-3 0 0-16,-3-2 0 0,0 2 0 0,3 3 0 0,-3-3 0 15,3 2 0-15,-3 1 0 0,0 0 0 0,3 5 0 16,0 0 0-16,0 0 0 0,0 0 0 0,0 0 0 16,-3 2 0-16,-3 4 0 0,3-1 12 0,3-5-1 0,0 5-1 15,0 3 0-15,3 0 11 0,0 3 3 0,0-3 0 16,6 0 0-16,-3 2-13 0,0-2-3 0,0 0 0 0,3 0 0 31,3 0-28-31,-6 0-7 0,2 0-1 0,1-3-624 0,0 0-124 16</inkml:trace>
  <inkml:trace contextRef="#ctx0" brushRef="#br2" timeOffset="127720.945">22740 13324 172 0,'0'0'8'0,"0"0"1"16,0 0-9-16,3 8 0 0,0-2 0 0,-3 2 0 0,0-8 328 0,3 5 63 15,3 3 13-15,-6-8 2 0,0 0-273 0,3 5-54 16,-3-5-11-16,6 5-3 0,-6-5-11 0,0 0-2 16,0 0-1-16,0 0 0 0,0 0-25 0,0 0-5 15,0 0-1-15,0 0 0 0,0 0 13 0,0 0 3 16,0 0 0-16,0 0 0 0,0 0-36 0,0 0 0 15,0 0 0-15,0 0 0 0,0 0 0 0,-3-5 13 16,3 5-2-16,-3-5-1 0,3-3-2 0,-3 0-8 16,3 0 12-16,0 0-4 0,0 0 8 0,0 0 2 0,3-2 0 15,0 2 0-15,3 2 11 0,-3-2 3 0,0 1 0 0,5-1 0 16,-2 2-32-16,3 1-20 0,-6 0 4 16,3-1 0-16,0 4 0 0,-6 2 0 15,0 0 0-15,9-3 0 16,-9 3-47-16,9 0-9 0,-9 0-1 0,6 3-1 15,0-1-155-15,-6-2-31 0,12 6-7 16,-12-6-1-16</inkml:trace>
  <inkml:trace contextRef="#ctx0" brushRef="#br2" timeOffset="128080.65">22921 13287 288 0,'0'0'25'0,"0"0"-25"0,0 0 0 0,0 0 0 15,0 0 267-15,3 6 48 0,0 2 9 0,0-3 3 0,-3-5-200 0,3 5-40 16,3 0-8-16,-6-5-2 0,0 0-1 0,3 8-1 15,0 0 0-15,-3-8 0 0,0 0-22 0,3 6-4 16,-3-1-1-16,0-5 0 0,0 0-8 0,0 0-1 16,0 0-1-16,0 0 0 0,0 0-1 0,0 0 0 15,0 0 0-15,0 0 0 0,0 0-3 0,0 0-1 16,0 0 0-16,0 0 0 0,0 0-10 0,0 0-3 16,0 0 0-16,0 0 0 0,0-5 0 0,0-3 0 15,0 2 0-15,0 1 0 0,3 0-20 0,-3-3 0 16,3 3 0-16,-3-3 0 0,3-6 0 0,0 7 0 15,0-1 0-15,3 2 0 0,-3-2 0 0,0 0-10 16,3 3 10-16,-3 0-10 0,3-3 10 0,-3 5 0 16,3-2 0-16,0 2-8 0,-6 3 8 15,6-2 0-15,3-1 0 0,-3 3-8 0,0 0 8 0,2 0 0 16,-2 0 0-16,0 3-8 0,0 2-4 0,3-2-1 16,-3-1 0-16,0 4 0 15,0-1-47-15,0-3-10 0,-3 4-2 0,3-1 0 16,-3-2-124-16,3 2-26 0,0 0-5 0</inkml:trace>
  <inkml:trace contextRef="#ctx0" brushRef="#br2" timeOffset="128465.102">23276 13253 1267 0,'0'0'112'0,"0"0"-89"0,0 0-23 0,0 0 0 0,0 0 72 16,0 0 11-16,-3-5 1 0,-3-1 1 0,6 6-41 0,-6-2-8 15,0-1-1-15,0 3-1 0,-3 3 43 0,3-1 9 16,-3 1 2-16,3 0 0 16,-3 2-52-16,3 3-9 0,-3-3-3 0,6 1 0 0,-3 1 22 0,6-1 4 15,-6 2 1-15,3-3 0 0,6 3-18 0,0 0-3 16,0-3-1-16,0 3 0 0,3-3-29 0,-3 1 0 16,3-1 0-16,0-2 0 0,0 2-9 0,0-5 9 15,0 3 0-15,-6-3-9 0,9 0-10 0,-3-3-1 16,0 3-1-16,3-3 0 15,-9 3-25-15,6-2-5 0,0-6-1 0,-3 2 0 0,3 1 26 0,0 0 5 16,-6-1 1-16,3 1 0 0,2 0 20 16,-5-3 8-16,3 0 0 0,0 3 0 0,-3-1-8 0,3 1 8 15,-3 5-8-15,0 0 8 0,0 0 0 0,0 0 0 16,0 0 0-16,0 0 0 0,0 0 12 0,0 0 1 16,0 0 1-16,0 0 0 0,6 3 9 0,0 2 1 0,-3 0 1 15,3 1 0-15,0 2-16 0,0-3-3 0,0 3-1 16,0-3 0-16,0 0-13 0,0 1 0 0,-3-1 0 15,0 0 0 1,3 1-88-16,-6-6-21 0,6 2-4 0</inkml:trace>
  <inkml:trace contextRef="#ctx0" brushRef="#br2" timeOffset="128696.593">23502 13229 921 0,'0'0'82'0,"0"0"-66"0,0 0-16 0,0 0 0 0,3 8 142 0,0 0 25 16,0-3 5-16,0 1 0 0,0 2-45 0,-3-3-10 15,3 3-1-15,3 0-1 0,-3 0-19 0,6 0-3 16,-6 2-1-16,5-2 0 0,-2 3-59 0,0-3-12 16,0 0-2-16,-3 0-1 0,0-1-18 0,3 1-9 15,-3 0 1-15,3 0 0 16,-6-8-100-16,3 6-19 0,0 2-4 0,-3-8-770 0</inkml:trace>
  <inkml:trace contextRef="#ctx0" brushRef="#br2" timeOffset="128907.699">23731 13274 1324 0,'-6'8'118'0,"0"0"-94"0,-6 3-24 0,3 2 0 15,-6 0 163-15,3 3 28 0,-2 0 5 0,2 2 2 16,-3 1-114-16,3-1-24 0,0-2-4 0,0 3 0 16,3-6-16-16,0 0-4 0,0 6 0 0,3-3 0 15,-3-3-36-15,3 0 0 0,1 0 0 16,2 1 0 0,0-1-142-16,0-3-23 0</inkml:trace>
  <inkml:trace contextRef="#ctx0" brushRef="#br2" timeOffset="135090.708">23844 13372 1126 0,'0'0'50'0,"0"0"10"0,0 0-48 0,0 0-12 0,0 0 0 0,0 0 0 16,0-5 30-16,0 5 3 0,3-3 1 0,-3 3 0 16,3-5-16-16,-3 5-3 0,0 0-1 0,0 0 0 15,6-3 46-15,-6 3 10 0,0 0 2 0,6 0 0 16,-6 0 44-16,3 3 10 0,6 2 2 0,-6 0 0 16,0 3-33-16,0-2-7 0,0 2 0 0,-3 0-1 15,0-3-36-15,-3 3-7 0,0 0-2 0,-3 0 0 16,3-3-34-16,-3 3-8 0,3 0 0 0,-3-3 0 15,0-2-144-15,0-1-28 0</inkml:trace>
  <inkml:trace contextRef="#ctx0" brushRef="#br2" timeOffset="136019.265">24047 13195 576 0,'0'0'51'0,"0"0"-41"0,0 0-10 0,0 0 0 15,0 0 254-15,0 0 49 0,0 0 9 0,0 0 3 16,0 0-182-16,0 8-36 0,-3 0-7 0,6 2-2 16,2-2-59-16,-2 3-12 0,0-1-2 0,3 1-1 15,0 0-14-15,0-4 0 0,-3 4 8 0,3-3-8 16,-3 0 0-16,6 0 0 0,-3-3 0 0,0-2 0 15,-6-3 0-15,6 5 0 0,0-2 0 0,-6-3 0 16,0 0 0-16,6 0-13 0,3-3 2 0,-3-2 1 16,0 2-2-16,-3-2 0 0,3-3 0 0,0 0 0 15,-3 0-10-15,0-3-2 0,-3 4-1 0,3-1 0 0,0-3 0 16,-1 3 0-16,-2-3 0 0,0 4 0 0,0-1 13 16,0 0 4-16,0 2 0 0,0 4 0 15,0 2 8-15,0 0 0 0,0 0 0 0,0 0 0 0,0 0 20 16,0 0 8-16,0 0 3 0,0 0 0 0,0 0 3 15,-2 5 1-15,2 3 0 0,0 3 0 0,0-4-20 0,2 4-4 16,1 0-1-16,0-1 0 0,0-2-10 16,3 3 0-16,-3-3 0 0,3 0 0 15,0 0-105-15,-3-3-27 0,3 0-4 16</inkml:trace>
  <inkml:trace contextRef="#ctx0" brushRef="#br2" timeOffset="136429.91">24267 13272 172 0,'0'5'16'0,"-3"0"-16"0,3 3 0 0,0 3 0 16,0 2 299-16,3-3 57 0,-3 4 11 0,3-1 2 16,-3 3-251-16,0-3-50 0,3 3-11 0,0-6-1 15,-3 1-26-15,3 0-5 0,0-1-1 0,0-2 0 16,-3-8-24-16,3 5 0 0,-3 3 0 0,0-8 0 15,0 0 0-15,0 0 0 0,0 0 0 0,0 0 12 16,0 0-12-16,0 0 0 0,0 0 0 0,-3-5 0 16,0-3-22-16,3 3 3 0,0-3 1 0,-3 0 0 15,0-3 9-15,3 1 9 0,-3-1-13 0,0 1 5 16,3-6-1-16,-3 3 0 0,3-3 0 0,-3 2 0 16,0-1 9-16,3 1 0 0,0 1 0 0,3 0 0 15,0-3 26-15,0 3 7 0,-3 2 2 0,6-2 0 0,-3 2 34 16,3 1 7-16,0-3 2 0,0 5 0 0,0 0 5 15,2 2 1-15,1 1 0 0,-3 0 0 0,0 2-37 0,3 3-7 16,0 3-2-16,-3 2 0 0,0 0-38 0,0 1 0 16,-3-1 0-16,0 3 0 0,0 2 8 0,-3-2-8 15,3 0 8-15,-3 3-8 0,0-3 0 0,-3 0 0 16,0 0 0-16,0 0 8 0,-3-3-8 0,3 3 0 0,0-3 0 16,-3 1-8-1,6-6-127-15,-3 2-25 0,3-2-4 0,-6 3-787 0</inkml:trace>
  <inkml:trace contextRef="#ctx0" brushRef="#br2" timeOffset="136865.889">24529 13150 403 0,'0'0'36'0,"0"0"-36"0,0 0 0 0,0 0 0 16,-3-3 281-16,0-2 50 0,0 2 9 0,-3 1 3 15,3 2-179-15,-3-3-35 0,3 3-7 0,0 3-2 16,3-3-42-16,0 0-9 0,-6 2-1 0,3 4-1 16,0-1-47-16,-3 5-8 0,0-2-3 0,3 3 0 15,-3-1-9-15,6 4 0 0,0-4 0 0,0 1 0 0,3-1-8 16,0-2 8-16,0 0 0 0,0 0 0 0,-3-8-8 16,6 8 8-16,0-2-10 0,3-4 10 0,-3-2-11 0,3 0 11 15,-3 0-12-15,3-2 12 0,-3-4 0 0,0 4 0 16,-3-4 0-16,0-2 0 0,3-2 0 0,-3 2 11 15,-3-3-11-15,0 3 10 0,2-2-10 0,1-4 0 16,-6 1 0-16,3 0 0 0,0 0 0 0,-2-3 0 16,-1 0 0-16,0 3 0 15,-3 0 0-15,3-3 0 0,0 2 0 0,0 1 0 0,0 0 0 16,0 2 0-16,0 4 0 0,0-1 0 0,0 5 12 0,3 3-2 16,0 0-1-16,0 0 0 0,0 0 10 0,0 0 1 15,0 0 1-15,3 8 0 0,3 2-4 0,-3 4-1 16,-3-1 0-16,3 3 0 0,0 0-3 0,0 2-1 15,0-2 0-15,3 3 0 0,0-4-12 0,-1 1 0 16,-2 0 0-16,3-3-10 16,-3-2-95-16,3 2-19 0,0-5-4 0,3 3-862 0</inkml:trace>
  <inkml:trace contextRef="#ctx0" brushRef="#br2" timeOffset="137190.582">24713 13105 1854 0,'0'0'82'0,"-6"0"17"0,3 0-79 0,-3 0-20 0,0 0 0 0,0 2 0 16,4 1 81-16,-4 2 13 0,0 1 2 0,3 2 1 0,-3 0-59 15,3 0-12-15,0 2-2 0,0 3-1 0,3-5-23 0,0 3 9 16,0-3-9-16,3 2 0 16,0 1 0-16,3-3 0 0,-3-3 0 0,3 3 0 0,-6-8 0 15,3 3 0-15,-3-3 0 0,0 0 0 0,0 0 0 0,0 0 0 16,8 0 0-16,-2 0-9 0,-6 0 9 0,9-6 0 15,-6-1 0-15,3-1 0 0,-3 2 0 0,0-2 9 16,3 0-9-16,-3 0 0 0,0 3 0 0,-3 5 0 16,0 0 0-16,0 0 0 0,0 0 12 0,0 0-12 15,0 0 12-15,0 0-12 0,6 3 22 0,-3-1-2 16,-3-2-1-16,6 6 0 0,0 2-3 0,-3-3-1 16,3 3 0-16,0-3 0 0,-6-5-15 0,3 6 0 15,6-4 8-15,-9-2-8 16,0 0-30-16,6 3-9 0,0-3-1 0,0-3-661 15,0 1-132-15</inkml:trace>
  <inkml:trace contextRef="#ctx0" brushRef="#br2" timeOffset="137406.027">24826 12906 806 0,'0'0'36'0,"0"0"7"0,0 0-35 0,0-5-8 0,0 5 0 0,0 0 0 15,0 0 262-15,0 0 50 0,0 0 11 0,0 0 1 16,3 8-216-16,0 0-44 0,0 5-9 0,0 3-2 15,0 3-3-15,0 2-1 0,0 0 0 0,3-3 0 16,-6 6-17-16,3-3-3 0,0 1-1 0,-3-4 0 16,3 3-14-16,0-2-3 0,0-3-1 0,0 0 0 31,0-3-76-31,-3 0-15 0,3-2-3 0,0-1-934 0</inkml:trace>
  <inkml:trace contextRef="#ctx0" brushRef="#br2" timeOffset="137621.81">24755 13010 2289 0,'0'0'101'0,"0"0"22"0,0 0-99 0,0 0-24 15,0 0 0-15,6-6 0 0,0 4 56 0,0-1 5 0,3-2 2 0,0 2 0 16,0 0-39-16,3 1-7 15,-1 2-1-15,1 0-1 0,0 0-31 0,0 0-5 0,3 5-2 0,-3-2 0 32,-3-1-113-32,3 1-22 0,0 2-5 0,0-2-1 15,-4 0-60-15,1-1-13 0,3 1-3 0,0 0 0 0</inkml:trace>
  <inkml:trace contextRef="#ctx0" brushRef="#br2" timeOffset="137968.696">24957 13081 403 0,'0'0'17'0,"0"0"5"0,0 0-22 0,0 0 0 0,0 0 0 0,6 5 0 16,0 1 364-16,-6-6 68 0,0 0 13 0,6 5 3 16,3-2-280-16,-3 2-56 0,0-8-11 0,0 3-2 15,0 3-44-15,0-3-9 0,0-3-2 0,3 3 0 16,-9 0-28-16,6 0-7 0,0-2-1 0,-6 2 0 16,6-3-8-16,0 0 0 0,-3 1 0 0,0-4 0 15,-3 1 0-15,0 5-17 0,0 0 4 0,0-3 1 16,-3-2 3-16,0 2 1 0,-3-2 0 0,0 5 0 15,3-5-20-15,-6 2-4 0,0 3-1 16,3 0 0-16,-3 0 33 0,0 3 0 0,0 2 0 0,0-2 0 0,3 5 0 16,0 0 0-16,0 0 0 0,0 0 0 0,0 2-8 0,3-2-2 15,0 0 0-15,0 3 0 16,3-1 18-16,3 1 4 0,0-1 1 0,0-2 0 0,3 3-5 0,-3-3-8 16,6 0 11-16,0 0-11 15,0 0-15-15,0-3-9 0,0 0-3 16,0-2 0-16,6-1-230 0,0 1-47 0,6-6-8 0,-4-2-3 15</inkml:trace>
  <inkml:trace contextRef="#ctx0" brushRef="#br2" timeOffset="138298.803">25228 13015 230 0,'0'0'20'0,"0"0"-20"0,0 0 0 0,0 0 0 0,0 0 286 0,0 0 53 16,0 0 10-16,0 0 3 0,-6 0-108 0,0 0-22 15,0 0-4-15,0 0-1 16,0 0-75-16,1 3-15 0,2-1-3 0,-3 3-1 15,3 1-63-15,-3-1-13 0,3 0-3 0,0 1 0 0,3 2-26 0,0-1-6 16,0 1 0-16,0 0-1 0,3 3-11 0,-3 0 0 16,3-1 0-16,0 3 0 0,-3-2 0 0,3 0 0 15,0-1 0-15,-3 1 0 0,0-3 0 0,0 0 0 16,0-1 0-16,-3 1 0 0,0 0 0 0,0 0 0 16,0 0 0-16,-3-2-11 15,0-1-22-15,-3 0-5 0,3-2-1 0,-3-1-798 16,0-2-160-16</inkml:trace>
  <inkml:trace contextRef="#ctx0" brushRef="#br2" timeOffset="142180.165">23127 13864 403 0,'9'5'17'0,"-9"-5"5"0,0 0-22 0,0 0 0 0,0 6 0 0,3 2 0 16,0 0 122-16,-3 0 20 0,3-3 4 0,-3-5 1 16,3 8-60-16,0-3-12 0,-3-5-3 0,3 8 0 15,0-3-25-15,0 1-6 0,-3-6-1 0,0 5 0 16,0-5-25-16,0 0-6 0,0 0-1 0,0 0 0 15,0 0-8-15,0 5 0 0,0-5-10 0,0 0 10 16,0 0 0-16,0 0 0 0,0 0 0 0,0 0 10 16,-3 3-10-16,3-3 0 0,0 0 0 0,0 0 0 15,0 0 0-15,-6-3 0 0,0 3 0 0,6 0 0 16,0 0 0-16,0 0 0 0,0 0 0 0,0 0 0 16,-3-8 0-16,3 8 8 0,-6-2-8 0,6 2 8 0,0-8 10 0,0 8 2 15,-3-6 0-15,3 6 0 0,-3-5 8 0,3 0 1 16,3 0 1-16,-3 5 0 0,-3-6-16 0,3 6-3 15,3-5-1-15,0 0 0 0,0-1 2 0,0 1 0 16,0 0 0-16,0 2 0 0,3-2-12 0,0 0 12 16,-1-1-12-16,1 1 12 0,0 0-12 0,3-1 0 15,0 1 9-15,0 0-9 16,0-1 0-16,0 4 0 0,-3-3 0 0,3 2 0 0,-9 3 0 0,6 0-13 16,-6 0 1-16,0 0 1 15,9 0-50-15,-9 0-11 0,6 5-1 0,0-2-366 16,-6-3-73-16</inkml:trace>
  <inkml:trace contextRef="#ctx0" brushRef="#br2" timeOffset="142563.46">23326 13893 1396 0,'0'0'62'0,"0"0"13"0,0 0-60 0,0 0-15 0,0 0 0 0,0 0 0 15,0 0 24-15,6 6 1 0,-6-6 1 0,6 5 0 16,3 0 18-16,-3-2 3 0,0-3 1 0,3 2 0 16,-3 1-24-16,0-3-5 0,3 0-1 0,-3 0 0 0,0-3 0 0,0 1 0 15,0-1 0-15,-1 1 0 16,1-4-18-16,-3 4 0 0,-3 2 0 0,0 0 0 16,0 0-18-1,6-6-7-15,-3-2-2 0,-3 8 0 0,0-5-4 0,0 5-1 0,0-5 0 0,-3-1 0 16,0 1-17-16,3 5-4 0,-6-2-1 0,0-1 0 15,3 3 2-15,-5 0 0 0,2 0 0 0,0 0 0 16,-3 0 17-16,0 3 4 0,3-1 1 0,-3 3 0 0,3 1 21 16,-3-1 9-16,3 3-8 0,0-3 8 0,-3 3 0 0,3 3 17 15,0-3-2-15,0 0-1 0,3 2 35 0,-3 1 7 16,6-1 2-16,0 1 0 0,3-3 5 0,0 0 1 16,-3 0 0-16,6-3 0 0,0 3-31 0,3-3-5 15,0 1-2-15,0-4 0 0,3 1-26 0,0 0 0 16,0-1 8-16,-3-2-500 15,3 0-99-15</inkml:trace>
  <inkml:trace contextRef="#ctx0" brushRef="#br2" timeOffset="142901.033">23555 13830 691 0,'0'0'30'0,"0"0"7"16,0 0-29-16,0 0-8 0,0 0 0 0,0 0 0 16,0 0 178-16,-6 2 34 0,-2-2 8 0,8 0 0 15,-6 0-109-15,-3 3-23 0,9-3-4 0,-6 5 0 0,0-2-36 0,6-3-6 16,0 0-2-16,-3 8 0 0,0-3-28 0,3 3-12 16,0 0 11-16,3 0-11 0,-3 0 8 0,6-3-8 15,-3 3 0-15,3-2 0 0,-3 1 0 0,0-1 0 16,-3-6 0-16,3 8 0 0,0-3 0 0,-3 3 9 15,0-8-9-15,0 5 8 0,-3 3-8 0,-3-3 12 16,3 1-12-16,-3-1 12 0,-3 0-3 0,3 1 0 16,0-1 0-16,0-5 0 0,6 0-9 0,0 0 0 15,0 0-10-15,0 0 10 16,-6 0-140-16,6 0-23 0,0 0-4 0</inkml:trace>
  <inkml:trace contextRef="#ctx0" brushRef="#br2" timeOffset="143276.232">23630 13827 1566 0,'0'0'69'0,"0"0"15"0,0 0-68 0,-3 8-16 0,3 0 0 0,-3 0 0 16,3 0 10-16,0 0-2 0,0 2 0 0,0 1 0 15,3 2 12-15,-3-2 3 0,3-3 0 0,0 2 0 16,0 1 6-16,3-3 2 0,0 0 0 0,0 0 0 15,0-3-31-15,0-2 0 0,-1 2 0 0,1-5 0 16,-6 0 0-16,0 0 0 0,6 0 8 0,0 0-8 16,0-5-8-16,0 2-5 0,-6 3-1 0,3-8 0 15,3 0-16 1,0 0-3-16,0 0-1 0,-3 0 0 0,0-2 0 16,0 2 0-16,-3-3 0 0,0 1 0 0,3-1 14 0,0 3 2 0,-3 0 1 0,0 3 0 15,0 0 17-15,0 5 0 0,0 0-8 0,0 0 8 16,0 0 24-16,0 0 8 0,0 0 1 0,0 0 1 15,0 0 6-15,6 8 2 0,-3-1 0 0,0 1 0 0,3 3-6 16,0 0-2-16,-3-3 0 0,3 2 0 0,0-2-15 16,0 3-3-16,-3-1-1 0,6-2 0 0,-4 0-15 15,4 0 0-15,-3-5 0 0,3 2 0 16,-3 3-84-16,0-5-19 0,0-1-4 16</inkml:trace>
  <inkml:trace contextRef="#ctx0" brushRef="#br2" timeOffset="143485.226">23889 13719 576 0,'0'0'51'0,"0"0"-41"0,0 0-10 0,0 0 0 0,0 0 219 0,-3 8 41 0,3 2 9 0,0-2 2 16,-3 3-165-16,3 2-33 0,0 0-6 0,3 3-2 15,-3 0-3-15,3 0-1 0,0 2 0 0,-3-2 0 16,3 0-37-16,0 0-7 0,0 0-1 0,0 0-1 15,0-3-15-15,3 0 0 0,-3-2 0 0,3-1 0 32,-1-4-21-32,1-1-7 0,-3 0-2 0,3-2-562 0,0-3-113 0</inkml:trace>
  <inkml:trace contextRef="#ctx0" brushRef="#br2" timeOffset="143695.226">24064 13660 1036 0,'0'0'46'16,"0"0"10"-16,0 0-45 0,0 0-11 0,3 11 0 0,0-3 0 0,0 3 140 0,-3-1 27 15,3 1 5-15,-3 2 0 0,3 0-57 0,0 3-12 16,0 0-3-16,0 2 0 0,0-2-49 0,0 3-11 16,0-3-1-16,3 0-1 0,-3-3-26 0,0 0-12 15,0 0 10-15,0 1-10 0,-3-7 0 0,3 4-15 16,0 0 2-16,0-3-623 15,-3-8-125-15</inkml:trace>
  <inkml:trace contextRef="#ctx0" brushRef="#br2" timeOffset="143881.23">23984 13838 1612 0,'0'0'144'0,"0"0"-116"0,0 0-28 0,0 0 0 15,9-3 80-15,-3 3 11 0,3-5 1 0,0 2 1 16,3 0-41-16,3 1-8 0,-4-3-1 0,1 2-1 16,6 3-34-16,-3-3-8 0,0 3 0 0,0 0-621 15,0 0-124-15</inkml:trace>
  <inkml:trace contextRef="#ctx0" brushRef="#br2" timeOffset="144178.932">24317 13692 864 0,'0'0'38'0,"0"0"8"0,0 5-37 0,-3 3-9 16,3 0 0-16,0 3 0 0,-3 2 205 0,3 0 39 16,-3 3 8-16,3 0 2 0,-5 0-117 0,2 0-23 15,0 2-5-15,-3 1-1 0,3-1-52 0,0 1-10 16,3-3-2-16,0 0-1 0,0-3-26 0,0 0-5 15,0 0 0-15,0-5-1 0,0 3-11 0,3-3 8 16,-3-3-8-16,0-5 8 0,3 8-8 0,-3-8 0 16,0 0 9-16,0 0-9 0,6 3 0 0,0-1 9 15,2-2-9-15,-2 0 0 0,3 0 0 0,-3-2 0 16,0 2 0-16,3-3 0 0,0 3-18 0,3-3-1 0,-6 1 0 16,3-1 0-1,0 1-94-15,-3-1-19 16,0-2-4-16,0-1-758 0</inkml:trace>
  <inkml:trace contextRef="#ctx0" brushRef="#br2" timeOffset="144378.957">24228 13705 1497 0,'0'-2'133'0,"0"-4"-106"0,0 6-27 0,3-5 0 0,-3 5 145 0,6-5 24 16,-3 0 5-16,6 2 1 0,-3-2-115 0,3 2-22 15,0-2-5-15,3 2-1 0,0 0-10 0,-1 3-2 16,4-2-1-16,0 2 0 0,0 2-28 16,0 1-6-16,-3 0-1 0,3-3-659 15,-3 5-132-15</inkml:trace>
  <inkml:trace contextRef="#ctx0" brushRef="#br2" timeOffset="144691.93">24523 13769 576 0,'-3'5'51'0,"0"3"-41"0,0-3-10 0,0 6 0 16,0 0 229-16,3-1 44 0,-3 1 9 0,6-1 2 15,0 4-150-15,0-4-30 0,-3 1-5 0,6 2-2 16,3-5-10-16,-3 0-3 0,0 0 0 0,3-3 0 15,2-2-48-15,1-1-11 0,-3 1-1 0,3-3-1 16,-3-3-2-16,0 1 0 0,0-4 0 0,0 1 0 16,-3-3-6-16,3 0-2 0,-3-2 0 0,0-1 0 15,-3 1-5-15,0 2 0 0,-3-3-8 0,-3 0 12 16,0 1-12-16,0-1 9 0,-6 1-9 0,3-1 8 16,-3 1-8-16,0 2 12 0,0 0-12 0,0 0 12 15,0 2-12-15,3 1 0 0,-3 0 0 0,0 2 0 16,3 1-84-16,-2 2-20 15,2 0-3-15,0 0-573 0,6 0-116 0</inkml:trace>
  <inkml:trace contextRef="#ctx0" brushRef="#br2" timeOffset="145155.922">24651 13623 1497 0,'0'0'133'0,"0"0"-106"0,0 0-27 0,0 0 0 16,0 0 143-16,3-5 23 0,0 0 5 0,3 0 1 15,0-1-104-15,0 1-20 0,3-3-4 0,-4 3 0 16,4 2-8-16,-3-2-2 0,3-1 0 0,0 4 0 15,-3-1-26-15,0 1-8 0,0-1 0 0,0 3 0 16,3-3 0-16,-9 3 0 0,0 0 0 0,6 3 0 16,0 2 0-16,-3 0 0 0,-3-5 0 0,3 8 0 15,-3 0 0-15,0 6 0 0,-6-1 0 0,3 0 0 16,0 6 0-16,0-4 0 0,3 4-8 0,0-3 8 16,0 5 0-16,0-2 0 0,0-1 0 15,0 1-9-15,3 2 9 0,0-3 0 0,0-2 0 0,0 3 0 16,3-1 0-16,-3-2 0 0,3 0 0 0,-3-3 0 15,6-2 0-15,-3 2 0 0,-3-5 0 0,0 2 0 16,2-2 0-16,-2-2 9 0,-3-6-9 0,0 0 0 16,-3 5 21-16,-2-2-2 0,-1-1-1 0,-3-2 0 0,0 3 10 15,0-3 3-15,0 0 0 0,0 0 0 0,-3-3-31 0,3 3 8 16,3-2-8-16,0 2 0 0,-3 0-16 0,3 0-7 16,0 0-1-16,3 2-724 15,3-2-144-15</inkml:trace>
  <inkml:trace contextRef="#ctx0" brushRef="#br3" timeOffset="150561.746">2020 12293 1440 0,'-6'-16'128'0,"6"10"-103"0,-3 1-25 0,6-3-421 15,3 0-90-15</inkml:trace>
  <inkml:trace contextRef="#ctx0" brushRef="#br3" timeOffset="150769.565">2094 12017 748 0,'0'-21'33'0,"0"11"7"0,0-1-32 0,0-2-8 0,0 2 0 16,0 1 0-16,0-1 180 0,0 3 35 0,0 5 6 0,0 3 2 16,0 0-147-16,3 8-28 0,-3 6-7 0,6 7-1 15,-6 5 1-15,-6 11 0 0,6 6 0 0,-3 7 0 16,0 8 41-16,3 3 8 0,-9 2 2 0,4 6 0 15,2 3-34-15,0 2-6 0,3 0-2 0,0-5 0 16,0-3-33-16,3-5-6 0,5-8-2 0,-8-3 0 16,9-8-9-16,-3-2 0 0,3-3-12 15,0-5 12 1,-3-6-33-16,6 1 1 0,-9-6 0 0,6-3-650 0,-6-7-130 0</inkml:trace>
  <inkml:trace contextRef="#ctx0" brushRef="#br3" timeOffset="151376.353">2011 12028 1897 0,'-6'-13'41'0,"6"0"9"0,6 2 2 0,-6-2 2 0,9-1-43 0,-6 1-11 15,9-3 0-15,6 3 0 0,0-5 29 0,2-1 4 16,10 3 1-16,-3-2 0 0,9 2 10 0,-4 0 3 15,7 3 0-15,3-1 0 0,-1 4 13 0,7 2 2 16,3-5 1-16,2 2 0 0,4 3-50 0,-1 0-13 16,4 3 0-16,-1 0 0 0,1-1 0 0,2 1 0 0,1 2 0 0,2 1 0 15,-2 2 0-15,2-3 0 0,1 3 0 0,-10-2 0 16,1 2 0-16,-3 0 0 0,2 0 0 0,-5 0 0 16,-15 2 0-16,2 1 0 0,-2-1 0 0,-6 1 0 15,-7-3 0-15,-2 3 0 0,-3-3 0 0,-3 2 0 31,0 1-46-31,-9 2-14 0,3-2-4 0,-3 2 0 0,-3 1 103 0,0 2 20 0,-3-1 4 0,-3 4 1 16,3 5-52-16,-3 2-12 0,-3 4 0 0,0 1 0 16,3 4 0-16,-3 5 0 0,-3 5 0 0,-3 5 0 15,6 3 54-15,-3 11 8 0,3 4 2 0,0 7 0 16,-3 1-52-16,6 4-12 0,3 2 0 0,0-3 0 16,0-2 0-16,3-5 0 0,3-6 0 0,0-5 0 15,3-6 0-15,0-4 0 0,-3-1 0 0,6-5 0 16,-3-5 24-16,-6 0 3 0,0-6 0 0,0 0 0 15,0 1-19-15,-3-6-8 0,0-2 8 0,-3-1-8 0,0-2 8 0,-3-3-8 16,-3 0 0-16,-3-2 8 0,-3-6 0 0,0 1 0 16,0-1 0-16,-8-2 0 15,-7-1 0-15,-3 1-8 0,-3-6 12 0,1 3-4 0,-16-2-8 16,1-1 8-16,-10-2-8 0,-6 2 8 0,-5 0-8 16,0 1 0-16,5-1 0 0,-11-2 0 0,2 2 0 0,4 0 0 15,-6 1 8-15,11 2-8 0,6 2 0 0,-2 1 0 16,11 0 0-16,1-1 0 0,5 4 0 0,9-1-17 15,-2 3 4-15,11 0 1 16,3 2-212-16,3 4-43 0,-8 9-8 16,11-7-1-16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6:19.1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02T23:45:25.455"/>
    </inkml:context>
  </inkml:definitions>
  <inkml:trace contextRef="#ctx0" brushRef="#br0">0 1032 88 0,'0'-3'33'0,"0"3"-18"0,3-2-2 0,-3 2 14 16,0 0-15-16,0 0-4 15,0 0-3-15,0 0-1 16,0 0-2-16,3 2-2 15,3 1 1-15,0 0-1 16,0-1 0-16,2-2 4 0,-2 0 5 16,0 0 1-16,12 0 7 15,0 0-8 1,0 0 0-16,-3 0-1 0,3 0-7 16,0-2 0-16,-1 2 1 15,1-3 1-15,0 3-1 16,0 0-2-16,0 0 1 15,3 0-1-15,2 0 0 16,-2 0 2-16,0 0 1 16,-3 0 1-16,0 0-5 15,0 0-1-15,0 0 5 16,-1 0 5-16,1 0-4 16,6 0-2-16,3-3-1 15,0 3 1-15,-1-2-1 16,1-1-1-16,0 1 3 15,0-1 2-15,0 0-2 16,-4 3 0-16,4-2 1 16,3 2 2-16,-3 0-5 0,0 0-1 15,-4 0 0-15,4 0 2 16,-3 0-1 0,0 0-1-16,3 0 1 0,2 0 1 15,-2 0-1-15,0 0 2 16,-3 0-2-16,0 0 2 15,2 0-2-15,-2 0 2 16,0 2-2-16,6-2-1 16,3 0 1-16,-4 0 1 15,-2 3 3-15,3-3 4 16,-3 0-4-16,-1 0-1 16,-2 3-2-16,3-1-2 0,3 1 1 15,-3-3-1-15,-4 0 0 16,1 0 0-16,0 0 0 15,0 0 2-15,0 0-1 16,-1 0-1-16,1 0-2 16,3 0 1-16,3 0 1 15,-3 0 2-15,-4 0-3 16,1 0 0-16,-3 0-1 16,0 0 0-16,0 0 2 15,-3 0 2-15,-1 0-1 16,4 0 2-16,3 0-4 15,-3 0 0-15,0 0 1 16,0 0 2-16,-1 0-1 16,1 0-1-16,3-3 1 0,0 3 1 15,0 0-6-15,2 0 1 16,1 0 3-16,0 0 2 16,0 0-3-16,0 0 1 15,-1 0 0-15,10 0 0 16,3 0 0-16,3-2 2 15,-4-1-1-15,-2 0-1 16,0 1-2-16,-4-1 1 16,-2 0 1-16,-3 3 2 15,3-2-1-15,2-1-1 0,-5 3-17 16,-3-3-9 0,0 1-74-16</inkml:trace>
  <inkml:trace contextRef="#ctx0" brushRef="#br0" timeOffset="1">4432 207 104 0,'36'-22'38'0,"-31"17"-20"0,4-3-23 16,-3 6 6-16,0-1 1 16,0-2 3-16,0-1 4 15,0 1 5-15,-6 0 1 16,0-1 3-16,0 1-8 15,-3 0-3-15,-3-3-2 0,0 0-1 16,-6 3-2-16,-5-1-2 0,2 1 1 16,-3 0 3-16,3 0 5 15,-3-1-1 1,0 1 1-16,-3 0-5 0,1 2-1 16,-1 0-3-1,-6 1-1-15,0-1 3 0,0-2 1 16,1 5-4-16,-1 0 1 15,3 0-2-15,-3 5-2 16,-3-2 3-16,-2 2 2 16,-1 0 0-16,0 1-1 15,0 2 1-15,-2-1 1 16,5 1-1-16,0 3-1 16,0 0-2-16,-2-1 1 0,2 1 1 15,0 5 2 1,3-3-3-16,1 5 0 0,-1 4 1 15,3-4 2-15,-3 3-3 16,3-2 0-16,-2-1-1 16,2 1-2-16,3-1 0 15,3 6 0-15,0 3 3 16,3-4 0-16,3 1 1 16,0 0 2-16,4 0-8 15,-1 0-1-15,3 2 8 16,0-2 4-16,0 10-2 15,3-2 0-15,0-3-3 16,3 0-1-16,0-2 1 16,3-3 2-16,3-1 3 15,0 4 2-15,3 2-1 16,0-3-1-16,5-2 1 0,7 0 1 16,0 2-3-16,0-2-1 15,0 0-1-15,3-3-2 16,-1 3 5-16,7-5 1 15,3 4 0-15,0-4-1 16,-1 5-1-16,1-6 0 16,0-2 0-16,6-5 2 15,2-3-3-15,-2 0 0 16,0-3 1-16,-1 0 0 16,1 0-2-16,6 1-2 0,-4-4 3 15,1 1 2-15,0 0 2 16,-4-1 1-16,4-2-4 15,0 3-3-15,-1 0 0 16,1 2-1-16,-3 0 0 16,5 0 2-16,10 1 1 15,-6-4 1-15,-1 1 0 16,1-3 0-16,-3 0 0 16,2 0 0-16,1-3-2 15,-4 1 1-15,-2-4-2 16,0 4-1-16,8 2 1 15,-5-3-1-15,0 1 2 16,-1-1 1-16,1 3-1 16,0-5 1-16,2-1-2 15,-2 4 2-15,-3-1 2 16,-1 0 2-16,4 3-6 0,2 0 0 16,1 0-1-16,-3 0 2 15,-4 0-1-15,4 0-1 16,3-2 1-16,-4-1 1 15,-5 3-3-15,0-3 0 16,-1 3 1-16,1 0 0 16,3-7 2-16,-6 1 1 15,-1 1-1-15,1 0-2 16,0 2-2-16,-4 0 1 16,13-2 3-16,-6-6 1 0,-1 1-1 15,1 2-2-15,0 0-2 16,6 0-1-16,-7 0 4 15,1 0 1-15,0 0 0 16,-1-2-2-16,-2-1 1 16,3 1-1-16,-1-4 2 15,-2 1 3-15,-3 0 0 16,-3-3 2-16,-1 5-4 16,-2-5 0-16,3 1 1 15,-6-7 2-15,-3 4-3 16,2-1-2-16,-2-2 2 15,-6 0 2-15,-3 0-2 16,-3-11-2-16,0-2 0 16,-3 5-1-16,0 2 0 15,-3 3 2-15,-3 1-1 0,0-1-1 16,0 3 3-16,0-1 0 16,-3 1-4-16,-9-8 1 15,3 0-5-15,-9 5-1 16,3 3 0-16,-6-3 2 15,1 0-1-15,-4 3 1 16,-3 0-2-16,-3 3 1 16,-3 2 3-16,1-8 1 15,-7-3-2-15,0 4 2 16,1 1-1-16,-16 4 0 16,3 2 0-16,-2 0-2 15,-7 0 0-15,4 0 3 0,-7 1 0 16,7 1 1-16,-10 1-3 15,4 0 2-15,-1 0 1 16,-11 2 2-16,-7-2-6 16,-20-6-1-16,-3 6-7 15,-12 3 0-15,-12 4 1 16,3 6 5-16,3 11 3 16,9-1 4-16,9 4-5 15,2 1-1-15,13 7-31 16,9-4-12-16,5-2-54 15</inkml:trace>
  <inkml:trace contextRef="#ctx1" brushRef="#br0">9059 1430 723 0,'0'0'32'0,"0"0"7"0,0 0-31 0,0 0-8 16,0 0 0-16,0 0 0 0,0 0 50 0,0 0 9 15,0 0 1-15,0 0 1 0,0 0-13 0,-3 2-2 16,3-2-1-16,0 0 0 0,0 0-10 0,0 0-3 15,-2 3 0-15,2-3 0 0,0 0 7 0,0 0 1 16,-3 5 0-16,3-5 0 0,0 0-22 0,0 0-4 16,-3 8-1-16,3-3 0 0,0 1 23 0,0 2 4 15,-3 2 0-15,3-2 1 0,0 3 21 0,0 2 4 16,0 3 1-16,0 2 0 0,-3-2 16 0,0 3 3 16,0 2 1-16,0 0 0 0,0 0-22 0,0-2-4 15,0 2-1-15,-3-5 0 0,6 0-30 0,-3-3-6 0,0 0-2 16,3 0 0-16,-3-5 0 0,3 0 0 15,-3-3 0-15,3-5 0 0,0 6-11 0,0-6-3 0,0 0 0 16,0 0 0-16,0 0 6 0,0 0 1 0,0 0 0 0,0 0 0 16,-3-6-7-16,0-1 0 0,3-7-8 15,-3 1 12-15,3-3-12 0,3-2 0 0,-6-3 0 16,3-1 0-16,3 1 0 0,-3-3 0 0,0 1-12 0,3-4 12 16,0 3-16-16,0 0 3 0,3 1 1 15,-3 4 0-15,3 1 12 0,0 2-11 0,0 0 11 16,-3 3-10-16,6 2 2 0,-3 0 0 0,-1 4 0 0,1-4 0 0,3 3 8 0,0 3 8 15,0 2-8-15,3 0 11 0,-6 3 0 16,6 0 0-16,-3 3 0 0,0 2 0 0,0 3-3 0,0 0 0 16,-3 3 0-16,0-1 0 15,0 1 3-15,-6 2 0 0,3-5 0 0,-6 5 0 0,0-2 7 16,-3 2 2-16,0 0 0 0,-3-2 0 0,0 2-7 16,0-2-1-16,-3-1 0 0,0-2 0 0,0 3-12 15,3-6 0-15,-3 1 8 0,0-4-8 16,3 1-20-16,1-3-8 0,-1-3 0 15,0 3-1-15,3-2-90 0,3-1-17 0,0-2-4 16,3-1-1-16,3-2-85 0,0 0-17 0</inkml:trace>
  <inkml:trace contextRef="#ctx1" brushRef="#br0" timeOffset="239.874">9369 1157 1324 0,'0'0'118'0,"0"0"-94"0,0 0-24 0,0 0 0 15,3 11 92-15,-3 2 15 0,0 0 2 0,-3 3 1 16,3 2-33-16,-3 4-6 0,0-4-2 0,3 3 0 16,-6 3 15-16,0-3 4 0,3 0 0 0,-3 3 0 15,3-5-45-15,0 2-9 0,0-5-2 0,0 0 0 16,3-3-6-16,-3-3-2 0,3 1 0 0,3 0 0 15,-3-6-88-15,0-5-19 0,0 0-3 0,0 0-598 16,0 0-120-16</inkml:trace>
  <inkml:trace contextRef="#ctx1" brushRef="#br0" timeOffset="416.546">9211 1313 921 0,'-9'0'40'0,"9"0"10"0,-3 0-40 0,3 0-10 16,-3-3 0-16,3 3 0 0,0 0 269 0,0 0 52 16,0 0 11-16,0 0 1 0,6-7-242 0,0 4-49 15,3-2-10-15,0 5-1 0,0-3-12 0,3 0-3 16,0 3 0-16,0-2 0 16,3-1-73-16,0 3-15 0,-1-3-4 0,1 3-865 0</inkml:trace>
  <inkml:trace contextRef="#ctx1" brushRef="#br0" timeOffset="766.946">9452 1363 1630 0,'-3'11'72'0,"3"-6"16"0,0 6-71 0,0-3-17 0,3 2 0 0,-3 1 0 15,0 0 15-15,0-4-1 0,0 1 0 0,0 3 0 16,0-3 37-16,0 0 7 0,0-8 2 0,0 5 0 15,0-2-13-15,0-3-3 0,0 0 0 0,0 0 0 16,0 0-25-16,0 0-6 0,-6 0-1 0,6 0 0 0,0 0 24 0,-3-6 5 16,3-1 1-16,-3-1 0 15,3 0-28-15,3 0-6 0,-3 0 0 0,0-3-8 0,6 3 16 16,0-2-4-16,0-1-1 0,0 3 0 0,-3 0 4 16,6 0 1-16,3 0 0 0,0 3 0 0,0 0 12 15,0-3 4-15,0 3 0 0,3 5 0 16,-4-3-32-16,-2 3 0 0,3 0 0 0,0 3 0 15,-3-3-33-15,0 2-3 0,0 1-1 0,-3-1 0 16,-6-2-144 0,9 3-29-16,-3 0-6 0</inkml:trace>
  <inkml:trace contextRef="#ctx1" brushRef="#br0" timeOffset="1080.945">9738 1183 1818 0,'0'0'80'0,"0"0"17"0,0 0-77 0,0 0-20 0,0 0 0 0,0 0 0 15,6 8 48-15,-3 0 5 0,0 3 2 0,0-1 0 16,-3 4 28-16,0 2 5 0,-3-1 2 0,3 1 0 16,-3 3-24-16,3-3-5 0,-3 0-1 0,0 2 0 15,0 1-32-15,3-1-6 0,-3-2-2 0,3 0 0 16,-3 0-12-16,3 0-8 0,0-3 10 0,-3 3-10 15,3-3 0-15,3-2 8 0,0-1-8 0,-3-2 0 16,3 0 0-16,3 0 0 0,0 0 8 0,0-5-8 16,3 2 0-16,0-2 0 0,0-3 8 0,0 0-8 15,3 0 0-15,-3 0 8 0,2-3-8 0,-2-2 0 16,0 2 13-16,-3-2-3 0,0-1-1 0,0 1 0 16,3-3-57-16,0 0-11 15,-3 0-2-15,0 0-1 0,0-2-177 16,-3-1-35-16,3-13-7 0,-3 8-2 0</inkml:trace>
  <inkml:trace contextRef="#ctx1" brushRef="#br0" timeOffset="1257">9693 1197 1843 0,'0'0'164'0,"0"0"-132"0,0 0-32 0,3-6 0 16,3 1 120-16,3-3 16 0,0 3 4 15,3 0 1-15,-3-1-82 0,3 1-17 16,3 0-3-16,-3-1-1 0,3 1-25 0,-3 0-5 0,-1 2 0 0,1 1-8 31,3-1-85-31,0 3-24 0,-3 3-5 0,0-3-888 0</inkml:trace>
  <inkml:trace contextRef="#ctx1" brushRef="#br0" timeOffset="1694.359">9988 1292 1681 0,'0'0'36'0,"0"0"8"0,0 0 2 0,0 0 2 15,0 0-38-15,0 0-10 0,0 0 0 0,0 0 0 0,0 0 56 0,0 0 8 16,9-3 3-16,-3 1 0 0,0-4-24 0,3 4-5 16,-3-1-1-16,3 0 0 0,-3-2-37 0,3 2 0 15,-3 1 0-15,0 2 0 0,0-5 0 0,0 2 0 16,-6 3 0-16,0 0 0 0,0 0 0 0,0 0 0 15,0 0 0-15,0 0 0 0,0 0 0 0,5 8 0 16,1 0 0-16,-3 0 0 0,-3 2 16 0,0-2 0 16,0 3-1-16,-3-3 0 0,3 2 19 0,-3 4 4 0,3-4 1 15,-3 1 0-15,3-3-6 0,-3 2-1 16,1-2 0-16,-1 3 0 0,3-1-14 0,0-2-3 0,0 0-1 16,0 0 0-16,0-3-14 0,0-5-13 0,0 0 2 0,0 8 1 31,0-8-140-31,0 0-28 0,0 0-6 0</inkml:trace>
  <inkml:trace contextRef="#ctx1" brushRef="#br0" timeOffset="1879.852">9994 1517 1753 0,'0'0'77'0,"0"0"17"0,0 0-75 0,0 0-19 0,0 0 0 0,0 0 0 0,0 0 15 0,6 5-1 15,0-2 0-15,0 2 0 0,3 0 4 0,0-5 1 16,3 0 0-16,3 0 0 0,-3 0 8 0,2 0 1 15,-2-2 1-15,3 2 0 0,-3-3-29 0,3 3-15 16,-3-3 2-16,-3-2-565 16,0 2-113-16</inkml:trace>
  <inkml:trace contextRef="#ctx1" brushRef="#br0" timeOffset="2098.95">10069 1178 1094 0,'0'0'97'0,"0"0"-77"0,0 0-20 0,0 0 0 16,5 0 132-16,1-2 22 0,0-4 5 0,-3 4 1 15,-3 2-130-15,0 0-30 0,0 0 0 0,0 0-737 16</inkml:trace>
  <inkml:trace contextRef="#ctx1" brushRef="#br0" timeOffset="2739.73">10241 1062 806 0,'0'0'72'0,"0"0"-58"0,0 0-14 0,0 0 0 15,0 0 188-15,0 0 34 0,0 0 7 0,0 0 2 16,6-6-145-16,0 1-29 0,0 3-5 0,0-1-2 15,0 0-17-15,0 1-3 0,0 2-1 0,3-3 0 16,-3 3-1-16,0 0 0 0,-6 0 0 0,6 3 0 16,-6-3-28-16,6 2-12 0,0 1 1 0,-1 2 0 15,-5-5 11-15,6 5 12 0,-3 3-2 0,0 0-1 16,0 0-29-16,-3 3-7 0,-3-3-1 16,3 2 0-16,3-2 12 0,-3 6 3 0,-6-4 0 0,3 1 0 15,3 5 3-15,0-3 1 0,-3 3 0 16,0-3 0-16,3 5 9 0,0-2 0 0,-2 3-9 0,2-3 9 0,0 2 0 15,2-2 0-15,1 3 0 0,-3-4 0 0,3-1 0 0,0 4 0 16,0-5 0-16,0 3 0 16,3-5 0-16,-3 2 0 0,3 0 0 0,-3 1 0 0,3-6 0 15,-3 2 0-15,-3-2 0 0,3 0 0 0,0 0 20 0,-3-3 8 16,-3 3 1-16,3-8 1 0,0 0 46 0,-3 5 10 16,-3 1 2-16,-3-1 0 0,0 0-18 0,3 1-3 15,-3-1-1-15,4-2 0 0,-4 2-40 16,3-2-8-16,-3 2-2 0,0-3 0 15,0 1-68-15,3 0-13 0,0-3-3 0,6 0-645 16,-6 2-129-16</inkml:trace>
  <inkml:trace contextRef="#ctx1" brushRef="#br0" timeOffset="4215.315">10828 1133 1368 0,'0'0'60'0,"0"0"13"0,0 0-58 0,0 0-15 0,0 0 0 0,0 0 0 16,-9 5 63-16,6-2 9 0,3-3 3 0,-6 5 0 16,3 3-19-16,-3 0-3 0,0 0-1 0,0 3 0 0,0-1 8 15,-3 1 2-15,-3 0 0 0,0-1 0 0,0 1-32 16,3-1-6-16,-3 1-2 0,1-1 0 0,-1 1-6 0,3 0 0 15,-3-1-1-15,3 1 0 0,0-3-15 0,3 2 0 16,0-2 0-16,0 0 0 0,3 0-11 0,0 0 11 16,3-3-10-16,3 3 10 0,-3-8-15 0,3 8 3 15,0-2 1-15,3-1 0 0,0 0 11 0,3 0-8 16,0 1 8-16,0-1-8 0,3 0 8 16,0-2 0-16,-1 2 0 0,4 3 0 0,-3-3-11 0,-3 1 11 15,0-1-13-15,3 0 5 16,0 1-31-16,-3-1-5 0,0 3-2 0,0-3 0 15,0-5-114-15,-3 3-22 0,3 2-5 0,-9-5-1 0</inkml:trace>
  <inkml:trace contextRef="#ctx1" brushRef="#br0" timeOffset="4580.633">10747 1334 979 0,'0'0'87'0,"0"0"-70"0,0 0-17 0,0 0 0 16,0 0 160-16,0 0 28 0,0 0 5 0,0 0 2 0,0 0-100 0,0 0-20 16,9-2-4-16,-3 2-1 15,0 0-26-15,6 0-4 0,0-3-2 0,6 3 0 0,0 3-9 0,2-3-1 16,1 0-1-16,3 0 0 0,0-3-2 0,0 3 0 15,-1 0 0-15,1 0 0 0,3 0-3 0,0-3-1 16,-3 3 0-16,2-2 0 0,1 2-5 16,0-3 0-16,-3 3-1 0,-3-3 0 15,0 3-15-15,-1 0 0 0,-2 0 0 0,-3 0-10 0,-3 0 10 16,-3-2 11-16,0 2-3 0,-3 0 0 0,-6 0 13 16,0 0 3-16,0 0 0 0,0 0 0 15,0 0-43-15,0 0-8 0,0 0-1 0,0 0-1 16,0 0-159-16,0-6-31 0,-3-7-6 0,3 13-2 15</inkml:trace>
  <inkml:trace contextRef="#ctx1" brushRef="#br0" timeOffset="4909.564">11307 1173 1558 0,'-9'0'69'0,"9"0"15"0,0 0-68 0,0 0-16 0,-3 0 0 0,-3 0 0 16,6 0 104-16,0 0 16 0,0 0 4 0,0 0 1 16,-3 3-47-16,3-3-10 0,0 0-1 0,3 5-1 15,0 0-38-15,0 0-7 0,3 3-1 0,0 0-1 16,3 0-11-16,0 0-8 0,0-3 9 0,-1 3-9 16,4 0 8-16,-3 3-8 0,0-3 0 0,0 0 0 15,-3 2 0-15,3-2 0 0,-6 0 0 0,0 3 0 16,0-6 8-16,-3 6-8 0,-3-1 0 0,-3-2 9 15,0 3 23-15,-3-3 5 0,3-3 1 0,-6 3 0 16,3 0-21-16,0 0-4 0,1-3-1 0,2 3 0 16,-3 0-12-16,3-3 0 0,-3 3 0 0,6-5 0 15,3-3-100-15,0 0-22 0,0 0-5 16</inkml:trace>
  <inkml:trace contextRef="#ctx1" brushRef="#br0" timeOffset="6173.285">11917 1056 1324 0,'0'0'118'0,"0"0"-94"16,0 0-24-16,0 0 0 0,0 11 108 0,0-3 18 15,0 3 3-15,0-1 1 0,0 1-79 0,0-1-16 16,0 4-3-16,0 1-1 0,0-1 21 0,0 2 5 16,3-1 1-16,-3-1 0 0,0-4-40 0,3 3-8 15,-3-5-2-15,3 3 0 0,0-3-16 0,0 0-4 16,-3-8-1-16,0 0-614 16,0 0-122-16</inkml:trace>
  <inkml:trace contextRef="#ctx1" brushRef="#br0" timeOffset="6324.421">12033 1104 1497 0,'-15'3'133'0,"12"2"-106"0,-3-2-27 0,0 5 0 16,0 0 151-16,-3 2 25 0,3-2 4 0,-2 0 2 16,2 3-154-16,-3-1-28 0,0 1-10 0,0-1 0 15,0-2 10-15,0 0 0 0,0 0 0 0,0-3 0 16,0 1-21-16,0-4-3 0,3 4 0 0</inkml:trace>
  <inkml:trace contextRef="#ctx1" brushRef="#br0" timeOffset="6497.782">11813 1138 2307 0,'-6'0'102'0,"3"0"22"0,3 0-100 0,0 0-24 0,0 0 0 0,0 0 0 0,0 0 16 0,9 6-3 16,0 2 0-16,0-3 0 0,3 0 7 0,-1 1 0 15,1 2 1-15,0-1 0 0,3 1-11 0,-3-2-2 16,3 2-8-16,0-3 12 16,0 0-92-16,0 0-18 0,-3 1-4 0,2-4-886 0</inkml:trace>
  <inkml:trace contextRef="#ctx1" brushRef="#br0" timeOffset="7751.879">12396 1123 1148 0,'0'0'25'0,"0"0"6"0,3-6 1 0,0 1 0 0,-3 5-32 0,6-5 0 16,-3-3 0-16,0 2 0 0,0 1 99 0,-3 5 13 16,-3-5 4-16,3 5 0 0,0-3-23 0,0 3-4 15,-6-5-1-15,0 5 0 0,-3 0-4 0,3 3 0 16,-3 2-1-16,-3 0 0 0,1 6-11 0,-4 2-1 16,3 3-1-16,-6 2 0 0,3 4-25 0,0 1-5 15,0 4 0-15,0-1-1 0,3 3-25 0,4 1-5 16,2-4-1-16,3-2 0 0,3 2-8 0,3-7 0 15,3 2 0-15,2-5 0 0,1 2-8 0,3-2-4 0,3-3-1 0,0-2 0 32,0 0-35-32,0-3-8 0,0-3 0 0,0 0-1 15,-1 0-113-15,1-5-22 0,0 0-5 0</inkml:trace>
  <inkml:trace contextRef="#ctx1" brushRef="#br0" timeOffset="8198.382">12471 1313 460 0,'0'0'41'0,"0"0"-33"0,-3 8-8 0,0-3 0 0,0 3 280 0,0 3 53 15,3 2 11-15,-3 3 3 0,0 0-240 16,0 2-48-16,3 6-10 0,0 0-1 0,0 0 10 16,0 0 2-16,0-3 1 0,3 0 0 0,-3 0-1 0,3-2-1 15,-3-4 0-15,3 1 0 0,0-2-11 0,-3-1-1 16,0-5-1-16,3 0 0 0,-3-3-35 0,0-5-11 15,0 0 0-15,0 0 0 0,0 0 8 0,0 0-8 16,0 0 0-16,0 0 0 0,0 0 0 0,0-8 0 16,-3-3 0-16,3 1 0 15,-3-3-23-15,3-3-8 0,-3 0-1 0,3 0-1 0,0-2 33 16,0-4 0-16,0 6 0 0,3-2 0 16,0 2 0-16,-3-2 0 0,3 2-10 0,0 2 10 0,3 1-15 15,0 0 3-15,-3 0 0 0,5 5 0 0,-2 0 12 0,3 3 0 16,0-1 0-16,0 1 0 0,0 5 12 0,0 0 4 15,0 0 2-15,0 3 0 0,0 2 6 0,0 0 2 16,-3 1 0-16,0 1 0 0,-3-1-13 0,0 2-2 16,-3 0-1-16,0 0 0 0,-6 0 3 0,0-1 1 15,0 1 0-15,-3-2 0 0,0 2-2 0,0-3-1 16,-3-2 0-16,3-1 0 0,3 1-28 0,-3-3-6 0,3 0-1 16,-3 0 0-1,6-3-117-15,-3-2-24 0,3 2-5 0,0-5-778 0</inkml:trace>
  <inkml:trace contextRef="#ctx1" brushRef="#br0" timeOffset="8399.961">12712 1115 2196 0,'0'0'97'0,"0"0"20"0,0 0-93 0,0 0-24 0,0 8 0 0,0 0 0 0,3 2 12 0,0 3-1 15,3 1-1-15,-6 1 0 0,3 4 49 0,-3-1 9 16,3 4 3-16,0-4 0 0,-3 1-7 0,3 2-2 15,0-5 0-15,-1 2 0 0,1 1-48 0,0-6-14 16,0 3 0-16,0-3 8 16,-3 0-32-16,3-2-7 0,-3 0-1 0,0-4 0 15,0 1-76-15,0-8-15 0,0 0-3 0,0 0-904 16</inkml:trace>
  <inkml:trace contextRef="#ctx1" brushRef="#br0" timeOffset="8570.213">12578 1284 2253 0,'0'0'49'0,"0"0"11"0,0 0 1 0,0 0 3 0,0 0-51 0,9 0-13 0,-3-3 0 0,3 1 0 16,0-1 28-16,2 3 2 0,4-3 1 0,-3 3 0 16,0-2 9-16,3 2 1 0,3 0 1 0,-3 0 0 31,0 0-120-31,0 0-24 0,-1 2-5 0,-2-2-903 0</inkml:trace>
  <inkml:trace contextRef="#ctx1" brushRef="#br0" timeOffset="8902.119">12858 1329 403 0,'0'0'36'0,"0"0"-36"0,0 0 0 0,0 11 0 0,6-4 327 15,-6 1 58-15,2 0 12 0,1 0 3 0,0 0-300 0,0 0-60 16,-3-8-12-16,3 5-3 0,-3 3 32 15,0-8 7-15,0 0 0 0,-3 6 1 16,3-6-15-16,0 5-3 0,0-5-1 0,0 0 0 0,-9 5-29 16,9-5-5-16,0 0-2 0,0 0 0 0,-5 0 34 0,-1 3 6 15,6-3 2-15,0 0 0 0,0 0-6 0,0 0-1 16,-6-5 0-16,6-1 0 0,-3-2-36 0,3 3-9 16,0-3 0-16,0 0 0 0,3 0 0 15,3 0 0-15,-6 0 0 0,6 0 0 0,-1 1-11 0,1-1-4 16,0 0-1-16,0 2 0 0,0 1 16 15,3 0 0-15,0 2 0 0,-3-2 0 0,0 5 0 0,3-3 0 16,3 3 0-16,-3 0 0 0,-3 0-21 0,3 3 1 16,3 0 1-16,-3-1 0 15,-3 1-129-15,-1 2-25 0,-5-5-6 0,9 3-1 16</inkml:trace>
  <inkml:trace contextRef="#ctx1" brushRef="#br0" timeOffset="9201.499">13283 1173 2091 0,'0'0'46'0,"0"0"10"0,0 0 1 0,0 0 2 0,0 0-47 0,3 8-12 0,-6 0 0 0,3 0 0 0,3 2 58 0,-3 3 10 16,0-2 1-16,-3 2 1 0,3 1-12 0,0-1-2 15,0 0-1-15,0-2 0 0,-3-1-35 0,3-2-8 16,3 3 0-16,0-1-1 0,-6-4-11 0,3 1 0 16,0-7-12-16,0 0 12 15,0 0-110-15,0 0-14 0,0 0-4 0,0 0-881 0</inkml:trace>
  <inkml:trace contextRef="#ctx1" brushRef="#br0" timeOffset="9367.88">13200 1279 2347 0,'0'0'52'0,"-6"0"10"0,6 0 2 0,0 0 2 0,0 0-53 0,0 0-13 0,0 0 0 15,9-3 0-15,3 3 12 0,-3 0-1 0,-9 0 0 0,0 0 0 16,15-3 4-16,-4 1 1 0,1-1 0 0,-3 3 0 15,0-3-4-15,3 1 0 0,0 2 0 0,0-3 0 16,-12 3-114 0,9-2-23-16,9-1-5 0,-9 3-845 0</inkml:trace>
  <inkml:trace contextRef="#ctx1" brushRef="#br0" timeOffset="11711.232">13593 1199 806 0,'-21'3'36'0,"15"0"7"0,6-3-35 0,-3 0-8 15,-3 0 0-15,-3 0 0 0,0 0 220 0,9 0 41 16,0 0 9-16,0 0 2 0,-9 2-184 0,9-2-36 16,0 0-7-16,0 0-1 0,0 0-10 0,0 0-2 15,9 0 0-15,0-2 0 0,0 2-12 0,0-3-2 16,-3-2-1-16,6 5 0 0,3-3-8 0,-6 0-1 16,-9 3-8-16,9-2 12 0,2-1-12 0,-2 0 0 15,-9 3 0-15,0 0 0 0,9 0 0 0,-9 0 0 16,0 0 0-16,0 0 0 0,0 0 0 0,0 0 0 15,9 0 0-15,-9 0 0 0,-6 6 0 0,6-1 8 0,3 3-8 0,0 0 0 16,-3 5 27-16,-3-2-1 0,6-1 0 0,-3 4 0 16,3-1 10-16,-3 0 1 0,0 0 1 15,0-2 0-15,9 2-9 0,-6-2-1 16,-3-1-1-16,3 1 0 0,3-3-19 0,0 0-8 0,-6-3 8 0,0-5-8 16,3 8 0-16,-3-8 0 0,0 0-14 0,0 0 5 15,0 0-42 1,0 0-8-16,0 0-1 0,0 0-634 0,0 0-126 15</inkml:trace>
  <inkml:trace contextRef="#ctx1" brushRef="#br0" timeOffset="11863.81">13599 1379 2012 0,'-3'3'44'16,"3"-3"10"-16,0 0 2 0,-6 3 0 0,-3-1-45 0,9-2-11 0,0 0 0 0,0 0 0 0,0 0 34 0,0 0 5 15,6 5 1-15,0-2 0 0,0-3 2 0,3 3 1 16,-3-3 0-16,6 0 0 0,2 0-11 0,-2 0-1 15,-3 0-1-15,3-3 0 0,6 3-30 0,-3 0 0 16,-6-3 0-16,0 3 0 16,3-2-116-16,0-1-22 0,-4-2-5 0</inkml:trace>
  <inkml:trace contextRef="#ctx1" brushRef="#br0" timeOffset="12106.141">13703 985 2307 0,'-24'0'102'0,"21"0"22"0,3 0-100 0,0 0-24 0,0 0 0 0,0 0 0 15,0 0 13-15,0 0-2 0,0 0-1 0,0 0 0 16,0 0-115-16,0 0-23 0,9 0-5 0</inkml:trace>
  <inkml:trace contextRef="#ctx1" brushRef="#br0" timeOffset="12519.164">13834 948 979 0,'9'0'87'0,"-9"0"-70"0,0 0-17 0,0 0 0 15,0 0 179-15,0 0 32 0,9 3 6 0,-3-1 2 16,-6-2-118-16,9 6-23 0,6 1-5 0,-7 4-1 16,1 2-8-16,3 3-1 0,3 5-1 0,-3 1 0 15,-3 7 3-15,-3 0 1 0,0 0 0 0,0 0 0 16,6 3-28-16,-9-3-6 0,-9-3 0 15,6 1-1-15,6-6 17 0,-9 3 4 0,-6-3 1 0,-3-3 0 16,-3 1-33-16,3-3-6 0,-6 0-2 0,0-3 0 16,-2-3-29-16,5 1-7 0,3-3 0 0,-3 0-1 15,0-3-249-15,3 0-50 0</inkml:trace>
  <inkml:trace contextRef="#ctx1" brushRef="#br0" timeOffset="13367.171">14474 1064 1267 0,'0'0'28'0,"0"0"5"0,0 0 2 0,0 0 1 0,0 0-36 0,0 0 0 0,0 0 0 15,0 0 0-15,0 0 109 0,-3 8 15 0,0-2 4 0,0 2 0 16,-6-1-52-16,0 1-9 0,0 0-3 0,0 0 0 15,0 6 0-15,-3-1 0 0,0 0 0 0,1 3 0 16,-4-3 7-16,6 0 1 0,-3-2 0 0,3 2 0 16,0-5-44-16,3 3-9 0,-3-3-2 0,3 0 0 15,0-1-17-15,3 1 0 0,0-2 0 0,3-6 0 16,0 0 0-16,0 0 0 0,6 8 10 0,3 0-10 16,-9-8 12-16,9 5-4 0,3 3 0 0,-3-6 0 15,3 1-8-15,3 0 12 0,0-1-12 0,-1 1 12 16,1-3-12-16,-3 0 0 0,6 3 0 15,-6-3 0-15,-3 0-24 16,-9 0 0-16,0 0 0 0,9 0 0 0,-9 0-174 0,6-3-35 16,-6 3-7-16</inkml:trace>
  <inkml:trace contextRef="#ctx1" brushRef="#br0" timeOffset="13713.898">14349 1191 691 0,'0'0'61'0,"0"0"-49"0,0 0 232 0,0 0 47 0,0 0 9 0,0 0 1 15,0 0-173-15,6 0-34 0,-3 0-7 0,6 3-2 16,-3 0-1-16,3-3 0 0,2 2 0 0,1 4 0 16,3-4-20-16,9 1-4 0,-3 0 0 0,3-1-1 15,0-2-11-15,-1 0-3 0,7 0 0 0,-6-2 0 16,6-1-20-1,-4 0-4-15,1 1-1 0,0-4 0 0,3 1 14 0,-3 2 2 0,-1 1 1 0,1-4 0 16,-6 4-27 0,0-1-10-16,0-2 0 0,-3 2 9 0,-4 1-9 0,1-1 0 15,-3 3 0-15,-3 0 8 0,0 0-8 16,-3 0 0-16,0 0 0 0,-6 0 8 0,0 0-8 0,0 0 0 16,0 0 0-16,0 0 0 0,0 0-9 0,0 0-4 15,-3-5-1-15,3 5 0 0,-3-6-54 0,3 6-10 16,0 0-2-16,0 0-1 0,-3-5-140 0,3 5-28 15</inkml:trace>
  <inkml:trace contextRef="#ctx1" brushRef="#br0" timeOffset="14144.513">15054 1035 1958 0,'-3'0'174'0,"0"0"-139"16,3 0 23-16,0 0 5 0,-3-2 1 0,3 2 0 15,0 0 0-15,0 0 0 0,0 0 0 0,0 8 0 16,0-8 0-16,3 5 0 0,3 0 0 0,0 0 0 16,3 1-52-16,3-1-12 0,0 0 0 0,3 1 0 15,0 2 0-15,-3-1 0 0,3 1 0 0,-4 0 0 16,1 0-48-16,0 0-13 0,0-2-3 0,-3 1 0 16,-3 1 14-16,-3 3 2 0,0 0 1 0,0-1 0 15,-3 1 25-15,-3-3 5 0,0 2 1 0,-3-2 0 16,-3 3 44-16,0-3 8 0,0 0 3 0,0 0 0 15,-3-3 18-15,1 3 4 0,2 0 1 0,-3-3 0 16,3 0-39-16,3 1-8 0,-3-4-2 16,3 4 0-16,6-6-113 0,0 0-22 0,0 0-5 15</inkml:trace>
  <inkml:trace contextRef="#ctx1" brushRef="#br0" timeOffset="16945.956">15539 919 403 0,'0'0'36'0,"0"0"-36"0,0 0 0 0,0 0 0 0,0 0 190 0,0 0 31 15,0 0 7-15,0 0 0 0,0 0-97 0,0 0-20 16,0 5-4-16,3 3-1 0,-3 3-46 0,0 2-8 16,3 0-3-16,-3 3 0 0,0 0 1 0,0 2 0 15,-3 1 0-15,6-1 0 0,-3 1-7 0,3-3-2 16,-3-3 0-16,3 0 0 0,-3 1-29 0,3-1-12 16,0 0 8-16,3-2-8 15,-6-3-139-15,0-3-33 0</inkml:trace>
  <inkml:trace contextRef="#ctx1" brushRef="#br0" timeOffset="17081.462">15629 1049 1630 0,'-6'5'36'0,"-3"0"7"0,3 3 1 0,-3 3 3 0,0-3-38 0,-3 2-9 0,3 1 0 0,0-3 0 16,0 0 0-16,0 0 12 0,0-1-12 0,1-1-481 15,2-1-103-15</inkml:trace>
  <inkml:trace contextRef="#ctx1" brushRef="#br0" timeOffset="17272.354">15403 1030 230 0,'-3'0'20'0,"-3"0"-20"16,0-3 0-16,0 3 0 0,3 0 408 0,-3 0 78 15,6 0 15-15,0 0 3 0,0 0-344 0,0 0-70 16,0 0-14-16,0 0-2 0,0 0-45 0,9 3-9 15,0 2-1-15,3 1-1 0,2-1-9 0,-2 3-1 16,6-3-8-16,-3 3 12 0,3 3-12 0,0-3 0 16,0-1 0-16,-1 4 0 15,1-3-85-15,-3 0-14 0,3 0-2 16,-3 0-861-16</inkml:trace>
  <inkml:trace contextRef="#ctx1" brushRef="#br0" timeOffset="17762.13">15923 940 691 0,'-6'-5'30'0,"6"5"7"0,-3-3-29 0,3 0-8 15,-5 1 0-15,2 2 0 0,-3-3 226 0,3 3 44 16,-3 0 9-16,0 5 1 0,-3-2-146 0,0 5-30 16,-3 0-5-16,3 5-2 0,3 3-57 0,-6 5-11 15,0 0-2-15,0 3-1 0,6 3-13 0,0-1-2 16,1 3-1-16,2-2 0 0,3 2 6 0,-3 0 2 0,0-3 0 0,3-2 0 15,6-3-18-15,2 1-16 0,1-4 4 0,6 1 0 16,0-6 1-16,3 0 1 0,0-2 0 0,3-3 0 16,-3-1-97-1,-1-1-19-15,4 2-4 0</inkml:trace>
  <inkml:trace contextRef="#ctx1" brushRef="#br0" timeOffset="18222.065">16040 1173 518 0,'0'0'23'0,"0"0"5"0,0 0-28 0,0 0 0 15,0 0 0-15,0 0 0 0,0 0 156 0,0 0 27 16,0 0 5-16,0 0 0 0,0 0-76 0,0 0-15 16,0 0-3-16,0 0-1 0,0 0-4 0,0 0-1 15,0 0 0-15,0 0 0 0,0 0-38 0,0 0-8 16,0 0-2-16,5-3 0 0,-2 3-16 0,0-2-3 0,6-1-1 0,-3 0 0 15,-3 1-20-15,3-1 9 0,0-2-9 16,3-1 0-16,-3 4 0 0,0-4 0 16,-3 4 0-16,3 2 0 0,-6 0 0 0,0 0-9 0,0 0 9 0,0 0-8 15,0 0 8-15,3 8 0 0,0-3 8 0,-3 6-8 16,0-1 18-16,0 1-1 0,0-1 0 0,0 4 0 16,-3-1-1-16,3 0-1 0,0-2 0 0,0 2 0 15,0-5-15-15,3 2 0 16,-3-2 0-16,3 0 0 0,-3-8-16 0,3 8-10 0,-3-8-2 0,0 0 0 15,0 0-152-15,0 0-30 0,0 0-6 16,0 0-2-16</inkml:trace>
  <inkml:trace contextRef="#ctx1" brushRef="#br0" timeOffset="18418.955">16054 1332 2023 0,'-6'0'44'0,"6"0"10"0,-3 0 2 0,3 0 0 0,0 0-44 0,0 0-12 16,0 0 0-16,0 0 0 0,0 0 47 0,0 0 7 15,0 0 2-15,6-3 0 0,6 0-15 0,-3 3-2 16,3-2-1-16,0-1 0 0,0 3-22 0,6 0-5 16,-3 0-1-16,0 0 0 15,-1 0-33-15,1 0-6 0,-3 0-2 0,0 0 0 16,3 0-173-16,-6 0-34 0</inkml:trace>
  <inkml:trace contextRef="#ctx1" brushRef="#br0" timeOffset="18613.274">16066 1009 1267 0,'0'0'112'0,"0"0"-89"0,0 0-23 0,0 0 0 16,-3-3 204-16,3 3 37 0,0 0 7 0,0 0 2 15,0 0-154-15,0 0-32 0,0 0-5 0,6-2-2 16,0-1-57-16,3 3 0 0,0 0 0 0,3 0-701 16,0 0-138-16</inkml:trace>
  <inkml:trace contextRef="#ctx1" brushRef="#br0" timeOffset="18851.328">16385 1075 1436 0,'0'11'64'0,"3"-4"12"0,0 1-60 0,0 0-16 16,3 3 0-16,-3 0 0 0,0 2 75 0,3 3 12 15,-3 0 2-15,0-1 1 0,0 1-46 0,-1 0-8 16,1-3-3-16,3 1 0 0,-3-4-25 0,0 1-8 15,-3-1 0-15,3-2 0 16,0 0-96-16,-3 0-25 0,0-8-6 0</inkml:trace>
  <inkml:trace contextRef="#ctx1" brushRef="#br0" timeOffset="19025.292">16295 1197 1612 0,'0'0'144'0,"0"0"-116"0,0 0-28 0,0 0 0 16,0 0 89-16,3-3 12 0,0 0 3 0,6-2 0 16,-3 5-80-16,3-3-15 0,0 3-9 0,3 0 10 0,0 0-10 0,3-2 0 15,-3 2 0-15,3 0-597 16,0 0-115-16</inkml:trace>
  <inkml:trace contextRef="#ctx1" brushRef="#br0" timeOffset="19480.17">16623 1199 57 0,'-12'14'0'0,"9"-7"0"0,3 4 0 0,-3 5 0 16,3 2 0-16,-3 4 0 0,3 1 292 0,-3 1 52 16,3-3 12-16,-3 1 1 0,3-1-217 0,-3 0-44 15,3-5-9-15,0 0-2 0,0-3 35 0,0 0 8 16,0-5 0-16,3 3 1 0,0-3-73 0,-3-8-14 0,0 0-3 0,0 0-1 15,0 0-30-15,0 0-8 0,0 0 0 16,0 0 0-16,0 0 18 0,0 0-1 16,3-6 0-16,0 1 0 0,0-3-8 0,0-3-1 15,0 4-8-15,-3-4 12 0,-3-2-12 0,0 0 0 16,3-1 8-16,0-2-8 0,0 3 0 0,0-3 0 0,3 0 0 16,0 1 0-16,-3-1 0 0,3 0 0 0,3 0 0 15,0 0 0-15,3 3 0 0,0-3-8 0,0 5 8 0,-3-2 0 16,3 3-9-16,-1 2 9 0,1 0 0 0,0 2-9 15,0 1 9-15,0 2 0 0,0 3 0 0,0 3 0 16,3 2 0-16,-3 1 0 0,0 2 0 0,0 2 0 16,-3 1 0-16,0-1 0 0,0 1 0 0,-3 0 0 15,-3-1 0-15,0 3 9 0,-6-2 0 0,3-3 0 16,-3 0 15-16,-3 2 2 0,3-2 1 0,0 0 0 16,-3-2-12-16,3-1-3 0,-3-3 0 0,3 1 0 15,6-3-62-15,-3 0-13 16,-3-3-2-16,3-2-634 0,3-3-126 0</inkml:trace>
  <inkml:trace contextRef="#ctx1" brushRef="#br0" timeOffset="19644.181">16888 943 1324 0,'0'0'118'0,"0"0"-94"15,0 0-24-15,0 8 0 0,0 0 141 0,0 2 24 16,3 3 5-16,0 3 1 0,-3 0-112 0,3 3-23 15,0-1-4-15,0 3 0 0,0 0 17 0,0 1 4 16,0-1 1-16,0-3 0 0,0 1-54 0,3-1 0 16,-3-2-11-16,0-3 2 15,-1 1-108-15,4-1-22 0,-6 0-4 0</inkml:trace>
  <inkml:trace contextRef="#ctx1" brushRef="#br0" timeOffset="19880.862">16802 1131 1555 0,'0'0'138'0,"0"0"-110"0,0 0-28 0,0 0 0 0,5 0 117 0,-2-3 19 15,3 0 3-15,-3 3 1 0,3-2-78 0,0-1-15 16,0 0-3-16,3 3-1 0,0 0-21 0,0-2-4 15,3-1-1-15,-3 0 0 0,3 1-31 0,0-1-6 16,0 0-2-16,-1 1-639 16,4-4-128-16</inkml:trace>
  <inkml:trace contextRef="#ctx1" brushRef="#br0" timeOffset="20189.582">17063 1176 864 0,'0'0'76'0,"0"0"-60"0,0 0-16 16,0 13 0-16,3-3 116 0,0 1 20 0,0-1 4 15,0-2 0-15,0 3-43 0,0 0-9 0,3-6-1 16,-3 3-1-16,3 0-15 0,-3 0-3 0,-3-8-1 16,0 0 0-16,6 8-43 0,-6-8-9 15,0 0-2-15,0 0 0 0,0 0 7 0,0 0 2 0,0 0 0 0,0 0 0 16,0 0 15-16,0 0 3 0,0 0 1 15,0 0 0-15,-3-6-14 0,0 1-3 0,6-3-1 0,-3 3 0 16,-3-3 1-16,3 0 0 0,3-3 0 0,0 1 0 16,3-1 5-16,-3 1 2 0,3-4 0 0,0 4 0 15,0-3-23-15,0 2-8 0,6-2 0 0,0 0 0 16,0 2 0-16,-1 0-10 0,-2 3 0 0,0 0 0 16,3 8-10-16,0-2-3 0,0 2 0 0,0 2-689 15,-3 4-137-15</inkml:trace>
  <inkml:trace contextRef="#ctx1" brushRef="#br0" timeOffset="20623.917">17406 908 288 0,'0'0'25'0,"0"0"-25"0,0 0 0 0,0 0 0 16,0 0 352-16,0 0 66 0,0 0 13 0,0 0 2 16,0 0-288-16,0 0-57 0,0 0-12 0,0 0-3 15,0 0-32-15,9 8-6 0,-3-2-2 0,0 4 0 16,3 1-2-16,-1 2-1 0,4 0 0 0,-3 6 0 16,3 2-19-16,-3-3-11 0,-3 6 12 0,0-3-12 15,0-2 32-15,-3 2 0 0,-3-5 0 0,0 0 0 16,0 5-9-16,-6-3-3 0,0-2 0 0,-3 0 0 15,0-3-10-15,-3 3-2 0,-3 0-8 0,1-5 12 16,2 2-12-16,-3-2-16 0,0-6 3 0,0 3 1 16,3-3-172-16,-3-2-33 0</inkml:trace>
  <inkml:trace contextRef="#ctx1" brushRef="#br0" timeOffset="21623.487">17983 935 403 0,'0'0'36'0,"0"0"-36"15,0 0 0-15,0 0 0 0,3-6 263 0,3 4 45 16,0-1 10-16,-6 3 2 0,0 0-142 0,0 0-28 16,0 0-6-16,0 0 0 0,0 0-58 0,0 0-11 15,3 5-3-15,-6 3 0 0,-3 3-32 0,0-3-8 16,0 5 0-16,-3 0-1 0,-3 1-13 0,3-1-2 15,-5 0-1-15,2 3 0 0,0 0-4 0,-3 2-1 16,0-2 0-16,3 0 0 0,0-3-10 0,0 1 10 16,3-1-10-16,0 0 10 0,3 0-10 0,1-2 12 15,-1-1-12-15,6-4 12 0,-3 2-12 0,6-3 0 16,-3 3 9-16,6-3-9 0,-1 0 0 0,4 1 0 0,0-1 0 16,3-2 0-16,0 5 0 0,0-6-10 0,0 4 1 15,3-1 0 1,-3-3-37-16,0 1-7 0,-3 2-2 0,2-2 0 15,-2 0-125-15,0-3-24 0,-9 0-6 16</inkml:trace>
  <inkml:trace contextRef="#ctx1" brushRef="#br0" timeOffset="21910.672">17956 1133 1152 0,'0'0'102'0,"-3"3"-82"0,0-3-20 0,3 0 0 0,0 0 205 0,0 0 37 15,0 0 7-15,0 0 2 0,0 0-150 0,6 2-29 16,3-2-7-16,6 3-1 0,0 0-6 0,3-3-2 16,0 2 0-16,3 1 0 0,5-3-30 0,1-3-6 15,0 3-2-15,0-2 0 0,3 2-5 0,-7 0-1 16,4 0 0-16,-3 0 0 0,0 2-12 0,0 1 0 15,-1 0 0-15,1-1 0 0,-6 1 0 0,3 0 0 16,-3-1-13-16,-3-2 4 0,0 3-2 16,-4-3 0-16,1 0 0 0,-3 3 0 0,-9-3 11 15,6 2 0-15,-6-2 0 0,0 0 0 0,0 0-11 0,6-5 0 16,-6 5 0-16,0 0-732 16,0 0-146-16</inkml:trace>
  <inkml:trace contextRef="#ctx1" brushRef="#br0" timeOffset="22216.665">18465 993 1882 0,'0'0'84'0,"0"0"16"0,0 0-80 0,0 0-20 0,0 0 0 0,0 0 0 15,0 0 71-15,0 0 9 0,0 0 3 0,0 0 0 0,0 0-29 0,0 0-6 16,9 0 0-16,0 3-1 0,-9-3-7 0,9 2-2 15,3 4 0-15,0-1 0 16,3 0-38-16,-3 3 0 0,3 3 0 0,-3-1 0 0,-1 3 0 0,1 1 0 16,-3-1 0-16,-3 0 0 0,0 0 0 0,0 3 0 15,-6-3 0-15,0 3 0 0,0-2 0 16,-6-1 0-16,0 0 0 0,0 0 8 16,-3 0-8-16,0-2 8 0,-2 0-8 0,2 2 8 0,3-5 0 0,-3 2 0 15,0-4 0-15,0 2 0 0,6-3-26 0,-3 0-5 16,0-2-1-16,6-3-1076 15</inkml:trace>
  <inkml:trace contextRef="#ctx1" brushRef="#br0" timeOffset="24325.532">18983 1096 460 0,'-3'0'41'0,"0"0"-33"15,3 0-8-15,0 0 0 0,0 0 247 0,0 0 47 16,0 0 10-16,0 0 1 0,0 0-193 0,0 0-40 16,0 0-7-16,0 0-1 0,9 3 0 0,0-3 1 15,-3 2 0-15,-6-2 0 0,9 0-33 0,0 0-8 16,0 0 0-16,0 3-1 0,0-3-15 0,-3 0-8 16,3 3 10-16,-9-3-10 0,6 0 0 0,-6 0 8 15,9-3-8-15,-3 3 0 0,0 0 0 0,-6 0-12 0,0 0 3 0,0 0 0 16,0 0-9-16,8 3-2 0,-8-3 0 15,3 5 0-15,0 3 8 0,-6-3 2 0,3 3 0 0,-3 0 0 16,0 3 10-16,0-3 0 0,1 2-9 0,-1 3 9 16,-3-5 0-16,3 3 12 0,3-3-2 0,-3 2 0 15,0-2 6-15,0 0 2 0,3-2 0 0,0 2 0 16,0-8-18-16,0 5 8 0,3 3-8 0,-3-8 0 31,3 5-20-31,-3-5-12 0,0 0-1 0,0 0-861 0</inkml:trace>
  <inkml:trace contextRef="#ctx1" brushRef="#br0" timeOffset="24484.254">18980 1366 806 0,'0'0'36'0,"0"0"7"0,0 0-35 0,0 0-8 0,0 0 0 0,0 0 0 0,0 0 240 0,0 0 47 16,0 0 9-16,3-5 1 0,0-1-205 0,0 4-42 15,3-4-8-15,3 4-2 0,-3-1-2 0,3 1-1 16,0 2 0-16,3 0 0 0,-3 0-23 0,0 0-5 15,3 0-1-15,-3 2 0 0,0 1-25 0,2-1-6 16,-2 1-1-16,0 0-608 16,-3 2-123-16</inkml:trace>
  <inkml:trace contextRef="#ctx1" brushRef="#br0" timeOffset="24733.009">19040 1022 403 0,'0'0'17'0,"0"0"5"0,0 0-22 0,0 0 0 0,0 0 0 0,6-3 0 16,-3-2 350-16,3 2 66 0,-6 3 12 0,6-2 4 15,3 2-362-15,0 0-70 0,-3 0-18 0</inkml:trace>
  <inkml:trace contextRef="#ctx1" brushRef="#br0" timeOffset="25060.395">19317 953 1792 0,'-6'11'80'0,"6"-3"16"0,0 2-77 0,0 4-19 0,0 1 0 0,3 1 0 15,-3 3 43-15,0 2 5 0,0 0 0 0,0 0 1 16,0 3-1-16,-3 0 0 15,3-3 0-15,-3 0 0 0,3 0-8 0,3-2-3 0,-3-3 0 0,0-3 0 16,3 0-21-16,0 1-5 0,0-4-1 0,3 1 0 16,-3-3-10-16,3-3 10 0,0 0-10 0,2-2 10 15,1 0-10-15,0-1 0 0,6-2 9 0,-3-2-9 16,-3 2 0-16,3 0-13 0,0-6 1 0,0 4 1 31,0-4-129-31,0 4-27 0,-4-4-5 0</inkml:trace>
  <inkml:trace contextRef="#ctx1" brushRef="#br0" timeOffset="25268.858">19242 1022 2145 0,'0'0'95'0,"0"0"20"0,0 0-92 0,0 0-23 15,0-8 0-15,6 3 0 0,0 0 36 0,3-1 2 16,-3-2 1-16,6 3 0 0,0-3 12 0,3 3 2 16,3-1 1-16,2 1 0 0,-2 3-54 0,0-1-18 15,3 3 0-15,0 0-706 16,-3 0-142-16</inkml:trace>
  <inkml:trace contextRef="#ctx1" brushRef="#br0" timeOffset="25749.945">19635 1451 576 0,'3'8'51'0,"-3"-3"-41"0,-3 3-10 0,3 0 0 15,0 0 156-15,0-3 30 0,0 3 6 0,0-8 0 16,0 0-88-16,0 0-17 0,0 0-4 0,0 0-1 16,0 0-44-16,0 0-9 0,0 0-1 0,0 0-1 15,0 0-27-15,3-8 0 0,-3 3 0 0,0-3 0 16,-3 2 0-16,3-1-11 0,-3-1 3 0,0 0 0 16,0 0 8-16,0-3 0 0,-3 3 0 0,3-2 0 0,-3-1 0 0,3 0 0 15,-3-2 8-15,4 3-8 0,-4-1 0 0,3 0 8 16,-3 1-8-16,3-1 0 0,0-2 20 15,3 0-1-15,0 0 0 0,0-1 0 16,3 1 16-16,0 3 3 0,0-1 1 0,0 0 0 0,3 1-3 0,-1-1-1 16,4-2 0-16,-3 2 0 0,6 1-10 0,0-1-1 15,-3 3-1-15,6 0 0 0,-3 3-9 0,3 0-2 16,-3 2 0-16,-3 3 0 0,3 5-12 0,-1-2 0 16,-2 5 0-16,0 0 0 0,-3 5 0 0,-3 0 0 15,3 1 11-15,-6-1-11 0,-3 0 42 0,0 0 2 16,0 1 0-16,-3-1 0 0,-3 0 16 0,3-2 3 15,-3-3 1-15,-2 2 0 0,2-2-29 0,3 0-6 16,-3-3-1-16,3 3 0 16,0-5-43-16,0 0-9 0,0-1-1 0,6-2-1 15,0 0-178-15,0 0-35 0</inkml:trace>
  <inkml:trace contextRef="#ctx1" brushRef="#br0" timeOffset="25973.26">19835 966 633 0,'0'0'56'0,"0"0"-44"0,0 0-12 0,0 0 0 15,0 0 299-15,0 0 57 0,0 0 12 0,0 8 3 0,0 3-297 0,0 0-59 16,3-1-15-16,-3 3 0 16,0 1 64-16,0 4 9 0,3 1 3 0,-3 2 0 0,3-3-29 0,0 4-6 15,0-4-1-15,-1-2 0 0,1 2-30 0,0-2-10 16,-3 0 0-16,3-3 0 15,-3 1-19-15,3-1-10 0,-6-3-3 0,3 1-1000 16</inkml:trace>
  <inkml:trace contextRef="#ctx1" brushRef="#br0" timeOffset="26165.578">19724 1160 1497 0,'0'0'133'0,"0"0"-106"0,0 0-27 0,0 0 0 16,9 0 114-16,0 0 18 0,0-3 3 0,3 0 1 15,3 1-108-15,0-1-20 0,0 0-8 0,6 1 0 32,-3-1-84-32,-1 0-22 0,16-7-4 0,-9-1-1 0</inkml:trace>
  <inkml:trace contextRef="#ctx1" brushRef="#br0" timeOffset="26454.208">20019 1268 1407 0,'0'0'31'0,"3"8"6"0,3 0 2 0,-3 0 1 0,3 0-32 0,-3-3-8 0,0 0 0 0,-3-5 0 0,0 0 11 0,0 0 1 15,0 0 0-15,0 0 0 0,0 0 46 0,0 0 10 16,0 0 1-16,0 0 1 0,0 0-14 0,0 0-2 15,0 0-1-15,0 0 0 0,0-5 11 0,-3 0 3 16,0-6 0-16,0 3 0 0,3-2 4 0,0-1 1 16,0-2 0-16,3 0 0 0,0-1-37 0,0-1-7 15,3 1-2-15,0 1 0 0,0 0-26 0,0 2 0 16,3 1 0-16,0 4 0 16,0-1-11-16,-3 1-7 0,2 4-2 0,1-1 0 15,0 3-70-15,-3 3-14 0,3 2-4 16,0 0-857-16</inkml:trace>
  <inkml:trace contextRef="#ctx1" brushRef="#br0" timeOffset="26890.828">20165 922 1728 0,'0'0'76'0,"-6"-3"16"0,6 3-73 0,0 0-19 0,0-3 0 0,0 3 0 15,0-5 158-15,0-3 28 0,3 3 6 0,0-1 0 16,3 1-132-16,3 0-26 0,-3 0-6 0,3-1 0 0,3 1-14 16,3 0-2-16,-4 2-1 0,4-2 0 15,0 2-11-15,-3 0 0 0,0-2-10 0,3 2 10 16,-3 1-18-16,-3 2 2 0,0 0 1 0,-3 2 0 0,-6-2 15 15,6 6 0-15,3-1 0 0,-6 3 0 0,2-3-12 16,-2 3 0-16,0 3 0 0,-3-1 0 0,3 4 12 0,-3-1 0 16,0 3 0-16,0 0 0 0,3 2 0 15,-3 1 16-15,3 2-3 0,-3 3-1 0,6-1-12 16,-3 1 0-16,0-5 0 0,0 5 0 0,3-3 0 16,3 0-16-16,-3-3 3 0,0-2 1 0,0 0 12 0,-3 3 0 15,6-6 0-15,-6 0 0 0,0-5 0 0,-3 3 0 16,0-3 0-16,0 0 0 0,-3-3 23 15,0 0 7-15,-3 0 2 0,0-2 0 0,-3 0 9 0,-3-1 3 16,-3 1 0-16,3 0 0 0,3-3-44 0,1 0 0 16,-1 0 0-16,-3 0 0 0,3 0-24 0,0 0 0 15,3 0 0-15,3 0-762 0,3 0-153 16</inkml:trace>
  <inkml:trace contextRef="#ctx1" brushRef="#br0" timeOffset="32068.551">18328 2803 345 0,'0'-11'31'0,"0"11"-31"0,0 0 0 0,0 0 0 15,0 0 265-15,0 0 47 0,3 8 10 0,3 0 2 16,-3 5-150-16,0 0-30 0,3 6-5 0,0-3-2 16,-3 2-69-16,3 1-13 0,0-1-3 0,-3 4-1 15,0-7-3-15,0 1 0 0,-3 3 0 0,3-3 0 16,0-6-48-16,-3 1 0 0,3 2-9 0,-3 0 1 16,3-2-128-16,-3-6-26 15,0-5-5-15</inkml:trace>
  <inkml:trace contextRef="#ctx1" brushRef="#br0" timeOffset="32500.691">18308 2813 1152 0,'-3'-5'51'0,"3"5"10"0,0 0-49 0,0 0-12 0,0 0 0 0,0 0 0 16,-3-5 188-16,3-1 34 0,0 4 7 0,0-4 2 16,3-1-119-16,0 1-24 0,0 1-5 0,6-3-1 15,-1-3-28-15,4 1-6 0,3 5 0 0,0-3-1 16,3 2-26-16,3 1-5 0,3 5 0 0,-1 0-1 15,-5 0-15-15,3 5 0 0,-3 1 0 0,3 2 0 16,0 2 0-16,-3 1 8 0,-4 2-8 0,1 0 0 16,-6 6 0-16,0-3 0 0,-6 2 8 0,0 3-8 15,-3 0 0-15,-6 1 0 0,0 1 8 16,-3-1-8-16,-3-1 0 0,0-3 0 0,-2 3 0 0,-1-5-10 16,6-2 0-16,-6-4 0 0,0 1 0 0,0-1 0 15,-3-7-12-15,6-3-2 0,-2 0-1 0,2 0 0 16,0 0-38-16,3 0-7 15,3 0-2-15,0-5 0 0,6 5-108 0,0-6-23 0,-3-4-4 16,6-1-1-16</inkml:trace>
  <inkml:trace contextRef="#ctx1" brushRef="#br0" timeOffset="32880.379">18659 2713 806 0,'0'0'72'0,"0"0"-58"0,0 0-14 0,0 0 0 15,0 0 151-15,0 0 27 0,0-3 6 0,0 3 0 16,-3-5-51-16,3 5-10 0,0-3-3 0,0 3 0 31,-3 0-32-31,0 3-6 0,-3 2-2 0,6 3 0 0,-3 0-37 0,3 8-8 0,-3 2-2 0,6 1 0 16,-3 5-10-16,3 0-3 0,3-3 0 0,0-3 0 15,0-2-4-15,3 0-2 0,3-3 0 0,-3-2 0 16,3-1-14-16,-1 1 9 0,4-3-9 0,0 0 8 16,3-3-8-16,0-5 0 0,-3-5 0 0,3 0 0 15,0-6 0-15,-4-2 0 0,1-3 0 0,-3-3 0 16,-3-2 0-16,0 3-12 0,-3-4 4 0,-3 4 8 16,-3-1 0-16,-3 1 0 0,-3-1 0 0,-3 1 0 15,0-1 0-15,-3 3 20 0,0 1-3 0,-2 1 0 16,2 1 11-16,-3 3 1 0,0-1 1 0,3 6 0 15,-3-1-15-15,6 4-3 0,-3-1-1 0,3 0 0 16,3 3-30-16,-3 0-5 16,3 0-2-16,3 3 0 0,3-3-157 0,0 5-31 0</inkml:trace>
  <inkml:trace contextRef="#ctx1" brushRef="#br0" timeOffset="33116.385">18957 2520 1767 0,'0'0'78'0,"-3"5"17"0,3 3-76 0,0 2-19 0,0 4 0 0,3 2 0 16,-3-3 88-16,0 5 13 0,3 1 3 0,-1-1 1 15,4 3-41-15,0-2-8 0,-3 0-1 0,0-1-1 16,3-5-38-16,0 3-7 0,-3-5-1 0,3 2-8 31,0-2-82-31,0-4-23 0,-3-1-5 0,0 2-830 0</inkml:trace>
  <inkml:trace contextRef="#ctx1" brushRef="#br0" timeOffset="33427.702">18968 2575 1267 0,'0'0'112'0,"0"8"-89"0,3 3-23 0,0 2 0 0,0 3 158 0,6 0 27 16,3 5 6-16,0 0 1 0,3-5-123 0,0 5-24 15,0-5-5-15,3 0 0 0,-3 0-26 0,2-3-5 16,-2-3-1-16,0 1 0 0,0-3 0 0,0-3 0 16,0 1 0-16,-3-4 0 0,3-2 13 0,-6 0 3 15,-1 0 0-15,1-5 0 0,0 0 20 0,0-3 4 16,-3-3 0-16,-3-2 1 0,0-3-38 0,3-3-11 15,-3-2 0-15,-3 0 0 0,0-3 9 0,0 3-9 16,-3-3 12-16,0-2-12 0,0-1 20 0,-3 1-4 16,0 0 0-16,0 2 0 0,0 3-8 0,0-1-8 15,0 7 12-15,0 1-12 0,3 4 0 0,-2-1 0 16,5 6 0-16,-3 0 0 16,3 5-24-16,0 0-12 0,0 0-3 0,0 0-685 15,0 10-138-15</inkml:trace>
  <inkml:trace contextRef="#ctx1" brushRef="#br0" timeOffset="33624.451">19388 2498 2145 0,'0'0'95'0,"0"0"20"0,0 0-92 0,-3-5-23 0,3 0 0 0,0 0 0 16,0-3 92-16,3 2 15 0,0-2 2 0,-3-2 1 0,3 2-64 15,0-3-13-15,0 1-2 0,3-1-1 16,0 3-143-16,-3-2-29 0,-3 2-6 0,0 0-547 16,3 0-109-16</inkml:trace>
  <inkml:trace contextRef="#ctx1" brushRef="#br0" timeOffset="33784.876">19549 2284 2066 0,'0'0'45'0,"6"5"10"0,-3 3 1 0,3 6 3 0,-3-1-47 0,6 3-12 16,-3 0 0-16,-3 5 0 0,0 3 61 0,3-1 11 16,2-1 1-16,-2-1 1 0,0 0-51 0,-3 0-11 0,3-2-1 15,0-1-1-15,0-2-10 0,0 0-11 0,-3 0 3 0,3-6-689 16,0 1-138-16</inkml:trace>
  <inkml:trace contextRef="#ctx1" brushRef="#br0" timeOffset="33989.502">19433 2371 806 0,'0'0'36'0,"0"0"7"0,-3-2-35 0,3-4-8 0,3 1 0 0,0-3 0 15,-3 3 380-15,0-6 75 0,9 3 14 0,0-5 3 16,6 3-331-16,-1-4-66 0,4 4-14 0,0-3-2 15,3-1-73-15,-3 4-14 0,3-1-4 0,-3 1 0 16,2 4-135-16,-2-2-27 0</inkml:trace>
  <inkml:trace contextRef="#ctx1" brushRef="#br0" timeOffset="34534.516">19885 2189 1324 0,'0'3'118'0,"0"-3"-94"0,0 0-24 0,0 0 0 15,-3 2 181-15,6 6 32 0,-3-3 7 0,3 3 0 16,-3 6-104-16,3-1-20 0,-3 5-5 0,6 1-1 16,3 2-44-16,-3 0-9 0,0 3-1 0,3-3-1 15,0 0-24-15,0-2-11 0,0-1 10 0,0-4-10 16,0 1 0-16,2-1 0 0,-2-4 0 0,0-2 0 15,-3-3 0-15,3 1-15 0,0-4 5 0,-3-2 1 16,-6 0-2-16,9-5 0 0,0-3 0 0,0-2 0 16,-3-1-16-16,0-2-3 0,0 0-1 15,0-6 0-15,-3 3-9 0,3-2-1 16,-3-4-1-16,0 4 0 0,0-3-10 16,-6 2-1-16,0-5-1 0,0 3 0 0,0 3 36 0,-3-1 7 0,3 3 2 0,-3 3 0 0,3 0 55 0,-3 2 11 15,6 6 3-15,-3 0 0 0,3 2 7 0,0 3 1 16,0 0 1-16,0 0 0 0,0 0-30 0,0 8-7 15,0 5 0-15,3 3-1 0,3 0-4 16,3 3-1-16,-3-4 0 0,0 4 0 0,0-1-5 0,2 1-1 16,1 0 0-16,0-4 0 0,0 1-20 0,0-3 0 15,0 1 0-15,3-1 0 16,-3 0-99-16,3-5-17 0,-3 0-4 0,0 0-984 16</inkml:trace>
  <inkml:trace contextRef="#ctx1" brushRef="#br0" timeOffset="34844.055">20373 2091 1382 0,'-12'-5'61'0,"12"5"13"0,0 0-59 0,-5 2-15 0,-1 1 0 0,-3 0 0 16,0-1 271-16,0 6 51 0,0-3 10 0,0 3 3 15,3 0-234-15,3 0-46 0,-3 0-10 0,3 3-1 16,3-1-29-16,6 1-6 0,0 0-1 0,0-1 0 15,3 3-8-15,0 1-12 0,0-1 2 0,0 0 1 16,3 0 9-16,-1 1-13 0,1-1 5 0,-3 0 8 16,0 0 0-16,0 0 0 0,-3 1 0 0,-3-1 0 0,-3 0 0 15,-3 3 8-15,0-5 0 0,0-1 0 16,-3 1 0-16,0-1 0 0,-3-4 0 0,3 2 0 16,0-3-8-16,0-2 0 0,3-1 0 0,-2-4 8 0,-4-1-21 15,0 0-5-15,3-5-1 0,-3 0 0 16,3-5-139-16,0 3-28 15,6-4-6-15</inkml:trace>
  <inkml:trace contextRef="#ctx1" brushRef="#br0" timeOffset="35040.287">20475 2043 460 0,'3'3'41'0,"-3"-3"-33"15,0 0-8-15,0 0 0 0,6 5 389 0,-4 3 76 0,1 0 15 0,3 3 4 16,-3 2-314-16,3 0-62 0,0 6-13 0,-3-1-3 15,0-2-18-15,3 5-4 0,-3-2-1 0,3-1 0 16,0-2-39-16,-3 0-8 0,3-3-2 0,-3 3 0 16,3-3-20-16,-3 1 8 0,3-4-8 0,0 1 0 31,0-3-18-31,-3 0-8 0,0-3-2 0,-3-5 0 16,0 0-180-16,0 0-36 0</inkml:trace>
  <inkml:trace contextRef="#ctx1" brushRef="#br0" timeOffset="35240.264">20466 2030 2253 0,'0'0'100'0,"0"0"20"0,0 0-96 0,0 0-24 0,0 0 0 0,3-5 0 0,-3 5 99 0,6-8 14 15,0 0 3-15,2 3 1 0,1-1-56 0,0 1-11 16,3 0-2-16,-3-1-1 0,3 1-35 0,0 0-12 15,-3 0 9-15,0-1-9 16,3 4-20-16,-3-4-10 0,0 4-2 0,0-1 0 16,-1 0-146-16,1 1-30 0,0-1-5 0</inkml:trace>
  <inkml:trace contextRef="#ctx1" brushRef="#br0" timeOffset="35427.358">20552 2199 691 0,'0'0'30'0,"0"0"7"0,0 0-29 0,0 0-8 0,6-2 0 0,3-1 0 15,-3-2 347-15,0 0 68 0,6-3 13 0,-3 0 4 16,3 0-338-16,2 0-67 0,-2 0-14 0,0 0-2 31,0-3-171-31,0 3-33 0,9-5-7 0,-9 5-2 0</inkml:trace>
  <inkml:trace contextRef="#ctx1" brushRef="#br0" timeOffset="35557.374">20629 2332 460 0,'0'0'41'0,"0"0"-33"15,0 0-8-15,6 8 0 0,0 0 261 0,0 0 51 16,-3-6 9-16,3 3 3 0,3-5-186 0,0 3-37 16,0-6-7-16,3 3-2 0,0 0-71 0,0-2-21 15,0-3 9-15</inkml:trace>
  <inkml:trace contextRef="#ctx1" brushRef="#br0" timeOffset="36925.896">20585 2329 1141 0,'0'0'50'0,"0"0"11"0,0 0-49 0,0 0-12 0,0 0 0 0,0 0 0 0,0 0 99 0,0 0 17 16,0 0 3-16,0 0 1 0,0 0-35 0,0 0-6 16,0 0-2-16,0 0 0 0,0 0-6 0,0 0-2 15,0 0 0-15,0 0 0 0,0 0-1 0,0 0-1 16,0 0 0-16,0 0 0 0,9 3-11 0,-3-3-1 0,-6 0-1 0,12-3 0 15,-4 3-19-15,1-3-4 0,0 1-1 0,3-1 0 16,-3 1-7-16,0-4-2 0,0 4 0 0,0-1 0 16,0-2-21-16,0 2-10 15,-3-2 1-15,3 2 0 0,-9 3 9 16,0 0 11-16,3-5-3 0,-3 5 0 16,6-3-112-16,-6 3-24 0,6-5-4 0,-6 5-592 15,6-3-118-15</inkml:trace>
  <inkml:trace contextRef="#ctx1" brushRef="#br0" timeOffset="39244.802">19498 1697 345 0,'0'0'15'0,"0"0"4"0,0 0-19 0,0 0 0 16,0 0 0-16,0 0 0 0,0 0 289 0,0 0 55 15,0 0 10-15,0 0 2 0,3 10-185 0,-3 1-38 16,0 2-7-16,0 0-2 0,0 3-30 0,-3-3-6 15,0 3-2-15,0 6 0 0,0-4-21 0,-3 3-4 16,3 0-1-16,-3 3 0 0,1-5-12 0,2 2-4 16,-3 0 0-16,3-2 0 0,0-1-16 0,-3 1-4 15,3-6-1-15,0 0 0 0,0-5-23 0,0 3 0 16,0-3 0-16,3-3 0 0,0 3 0 0,0-8 0 16,3 5 0-16,-3-5 0 0,0 0-25 0,0 0 0 15,0 0 0-15,0 0 0 16,0 0-114-16,0 0-22 0,0 0-5 0,0-8-1 15,0 0-71-15,0 0-14 0,-6-13-4 0,0 5 0 16</inkml:trace>
  <inkml:trace contextRef="#ctx1" brushRef="#br0" timeOffset="39926.33">19492 1633 403 0,'-9'-5'17'0,"6"5"5"0,-3 0-22 0,3-3 0 0,3 3 0 0,0 0 0 15,0 0 280-15,-5 0 52 0,2-2 11 0,3 2 1 16,0 0-183-16,-3 2-37 0,-3 1-7 0,3 0-1 15,0-1-36-15,-3 4-6 0,-3-1-2 0,6 0 0 16,3 3-28-16,-3 3-7 0,-3-3-1 0,0 0 0 16,-3 2-4-16,0 1 0 0,3-3-1 0,-3 0 0 15,0-1-17-15,0 1-3 0,3 0-1 0,0 0 0 16,3-2-10-16,-3-1 0 0,6 0 0 0,0-5 0 16,0 0 0-16,0 0 0 0,0 0 0 0,0 0 0 15,0 0 0-15,0 0 0 0,0 0-12 0,9-2 12 16,0 2-12-16,0-6 12 0,-3-2-10 0,0 0 10 15,3 3-17-15,0 0 2 0,-6-3 1 0,0 0 0 16,3 0-2-16,3-3 0 0,0 3 0 0,-3-2 0 16,3-3 3-16,0 2 0 0,0 0 0 0,-1 4 0 15,1 1 13-15,0-2-11 0,0-2 11 0,0 4-10 16,-3 1 10-16,3 0 0 0,-6 0 0 0,-3 5 0 16,0 0 0-16,0 0 0 0,0 0 0 0,9 2 8 0,-9-2 12 15,6 8 4-15,-3 0 0 0,3 3 0 0,-3 2 4 16,0 0 0-16,3 0 1 0,-3 1 0 0,0-4 0 15,3 3 0-15,-3 1 0 0,-3-1 0 0,3-3-4 0,0 1-1 16,0 0 0-16,0-3 0 0,3-1-14 0,-3-1-10 16,-1 2 12-16,1-3-12 0,-3-5 0 0,0 0 0 15,0 0 0-15,0 0 0 16,3 5-31-16,-3-5-9 0,0 0-3 0,0 0-759 16,9 0-152-16</inkml:trace>
  <inkml:trace contextRef="#ctx1" brushRef="#br0" timeOffset="42822.407">20912 2260 1209 0,'-6'14'53'0,"6"-9"12"0,3 3-52 0,-3 2-13 0,0 1 0 0,0 5 0 16,0-3 149-16,0 3 27 0,-3-3 6 0,0 0 1 0,0 1-135 0,-3-1-26 15,3 0-6-15,-3-2 0 16,0 2-80-16,0-5-16 0,0-3-4 0</inkml:trace>
  <inkml:trace contextRef="#ctx1" brushRef="#br0" timeOffset="44485.812">17900 3578 345 0,'0'0'31'0,"0"0"-31"0,0 0 0 0,0 0 0 16,0 0 164-16,0 0 26 0,0 11 6 0,3-4 0 15,0 7-109-15,-3-6-23 0,3 0-4 0,0 2 0 16,3-2 13-16,-3 3 3 0,0-1 1 0,3 3 0 16,0 1-21-16,3-1-4 0,-7 3 0 0,4 0-1 15,0 0-3-15,0-1-1 0,0-1 0 0,-3-1 0 16,3 0-24-16,-3 0-5 0,0-2-1 0,0 2 0 15,0-5 4-15,0 0 1 0,3 0 0 0,-3-3 0 16,-3-5-35-16,0 0-7 0,0 0-2 0,0 0 0 16,0 0 49-16,0 0 9 0,0 0 3 0,0 0 0 15,0 0-39-15,0-8 0 0,-3 0 0 0,0 0 0 16,0 1 0-16,3-4 0 0,-6 0 0 0,3 1 0 16,0-3 0-16,3 2 0 0,-3 0 0 0,3-2 0 15,0 5 0-15,0-2 0 0,3 2 0 0,0 0 0 16,-3 0-8-16,6 3 8 0,3-1-8 15,-3 4 8-15,0-1 0 0,3 0-10 0,0 3 10 0,0-2 0 16,0 4-8-16,0 1 8 0,0 0 0 0,-3 2 0 16,2 3 0-16,-2 0 0 0,-3 0 0 0,0 2 0 15,-3 3 0-15,0 1 8 0,0-4 0 0,-3 1 1 0,0-1 15 16,0 4 4-16,-3-4 0 0,1 1 0 0,-1-1-12 16,3-2-1-16,-3-2-1 0,0-1 0 0,-3 0-14 15,3-2 0-15,6-3 8 0,0 0-8 16,-6 0-32-16,0 0-8 0,6 0-3 15,0 0 0-15,-3-5-48 0,3-1-9 0,0-2-3 16,3 0-722-16</inkml:trace>
  <inkml:trace contextRef="#ctx1" brushRef="#br0" timeOffset="44790.449">18156 3649 1270 0,'0'0'56'0,"3"3"12"0,-3 2-54 0,3-2-14 0,0 2 0 0,0 3 0 16,3 0 77-16,-3 0 13 0,0 0 2 0,3 0 1 15,-3 3-47-15,6-1-10 0,-4-2-1 0,-2 0-1 16,0 0 10-16,0-3 3 0,3 3 0 0,-3-3 0 16,-3-5-28-16,6 3-6 0,0 0-1 0,-6-3 0 15,0 0-4-15,6 0 0 0,-6 0-8 0,6-6 12 16,-3 1-12-16,0-3 0 0,0 3 0 0,0 0 0 16,-3-3 0-16,3 0-20 0,-3 0 4 0,0 0 0 15,0 8-4-15,0-5-1 0,0-3 0 0,0 8 0 16,0 0 13-16,0 0 8 0,0 0-10 0,0 0 10 15,0 0-9-15,0 0 9 0,0 0-8 0,0 0 8 16,0 0 0-16,6 5 0 0,0 3 0 0,0-3 0 16,0 0 8-16,0 1 1 0,0-1 0 0,0 0 0 0,0-2-9 0,-3 0 0 15,-3-3 0-15,9 2 0 16,-1 1-15-16,-2-3-5 0,0-5 0 0,0-1-779 16</inkml:trace>
  <inkml:trace contextRef="#ctx1" brushRef="#br0" timeOffset="44979.208">18314 3417 1436 0,'0'0'64'0,"0"0"12"0,0 0-60 0,0 0-16 0,0 10 0 0,3-2 0 16,0 5 60-16,0 1 10 0,0 1 2 16,-1 1 0-16,4 3-28 0,0 2-6 0,3 3-1 0,-3-3 0 15,0 0-25-15,0 0-4 16,3 0-8-16,-3-2 11 15,3-3-31-15,-3-3-7 0,3 0-1 0,-3 3 0 16,0-5-87-16,3-1-17 0,-6-2-4 0</inkml:trace>
  <inkml:trace contextRef="#ctx1" brushRef="#br0" timeOffset="45189.871">18287 3618 1868 0,'0'0'41'0,"0"0"9"0,0 0 2 0,0 0 0 0,0 0-42 16,0 0-10-16,0 0 0 0,0 0 0 0,3-6 73 0,3-2 13 15,0 6 2-15,3-6 1 0,0-3-71 0,-1 3-18 16,4 3 0-16,3-3 0 0,-3 0 0 0,3 0 0 16,0 3 0-16,0 2-645 15,3-2-133-15</inkml:trace>
  <inkml:trace contextRef="#ctx1" brushRef="#br0" timeOffset="45652.759">18772 3477 633 0,'0'0'56'0,"3"8"-44"0,-3 0-12 0,0 0 0 0,3 3 158 0,0-1 30 16,0 1 5-16,0-3 2 0,0 2-105 0,0 4-21 16,0-4-4-16,3 1-1 0,-3-3-30 0,0 0-6 15,3-3-2-15,-3 0 0 0,-3-5-26 0,0 0 0 16,0 0 8-16,0 0-500 0,0 0-99 0</inkml:trace>
  <inkml:trace contextRef="#ctx1" brushRef="#br0" timeOffset="45842.178">18712 3332 864 0,'0'0'38'0,"0"0"8"0,0 0-37 0,0 0-9 0,-3-3 0 0,3 3 0 16,0 0 237-16,0 0 46 0,0-2 9 0,0 2 1 15,0 0-222-15,0 0-45 0,3-6-9 0,-3 6-1 31,9-5-100-31,-9 5-19 0,6-3-4 0,-6 3-663 0</inkml:trace>
  <inkml:trace contextRef="#ctx1" brushRef="#br0" timeOffset="46014.144">18867 3366 518 0,'3'21'46'0,"0"-7"-37"0,0-4-9 0,0 1 0 16,0-1 117-16,0 1 22 0,3 2 4 0,-3-2 1 0,3-1-64 0,0 1-13 16,0-3-3-16,0 2 0 0,0 1-51 0,0-6-13 15,-6-5 0-15,0 0-560 0</inkml:trace>
  <inkml:trace contextRef="#ctx1" brushRef="#br0" timeOffset="46261.951">18942 3173 633 0,'0'0'56'0,"0"0"-44"0,3 8-12 0,0-3 0 15,3 3 172-15,-3 0 33 0,-3 0 7 0,5 3 0 16,1 2-120-16,0 0-24 0,-3 3-4 0,3 0-2 15,3 2-38-15,0-2-7 0,-3 3-1 0,0-3-1 16,0 0-15-16,0-1 0 0,0-4 8 0,0 2-8 16,-3-2-31-16,3-3-9 0,-3 0-1 0,3-3-666 15</inkml:trace>
  <inkml:trace contextRef="#ctx1" brushRef="#br0" timeOffset="46662.327">19132 3308 345 0,'6'13'31'0,"-3"-7"-31"0,0 2 0 15,0-1 0-15,3 4 184 0,-3 0 32 0,3-3 5 0,-3 2 2 16,3-2-143-16,-3 0-29 0,3-3-6 0,-3 3-1 15,3-5-27-15,-6-3-5 0,3 3-2 0,-3-3 0 16,6-3-10-16,3 0 0 0,-6 1 0 0,3-6 0 16,-1 0 0-16,-2-3-9 0,0 3 0 0,0-2 0 31,3-1-64-31,-3 0-13 0,0 1-2 0,-3-1-1 16,3 1-7-16,-3-1-2 0,-3 1 0 0,3-1 0 0,-3 0 71 0,0 3 15 0,3 0 2 0,0 3 1 15,0 5 108-15,0 0 21 0,0 0 5 0,0 0 1 16,0 0-22-16,0 0-4 0,0 0 0 0,0 0-1 15,0 0-45-15,3 8-9 0,0-3-1 0,0 3-1 16,0 0-7-16,3 0-2 0,-3 0 0 0,3-3 0 16,0 1-34-16,0-4 0 0,-6-2 0 0,6 6 0 15,3-6-103-15,0 2-17 16,-3-2-4-16,-6 0-1 0</inkml:trace>
  <inkml:trace contextRef="#ctx1" brushRef="#br0" timeOffset="46981.39">19412 3133 691 0,'0'0'61'0,"-6"-2"-49"0,0 2-12 16,0 0 0-16,0 0 300 0,0 2 56 15,0-2 12-15,0 6 3 0,0-1-234 0,3 0-46 0,3-5-10 16,-3 6-1-16,3-6-53 0,3 8-11 0,-3-1-1 0,3 1-1 15,0 0-14-15,3 0 0 0,0-2-12 0,3-1 12 16,3 0 0-16,-6 0 0 0,0 1 0 0,0-1 0 16,3 0 0-16,-3 3 0 0,3-2 0 0,0-1 0 15,-9-5 0-15,3 8 0 0,3 0 0 0,-6-3 0 16,0 3 0-16,-3 0 0 0,0 0 8 0,-3 0-8 16,3 0 11-16,0-3-11 0,0 0 12 0,-3 3-12 15,0-2 12-15,0-4-4 0,0-2 0 0,0 0-8 16,0-2 0-16,0-4-9 0,0 4-1 0,3-4 0 31,-3 1-58-31,3 0-11 0,3-3-2 0,-3 2-573 0,3-4-114 0</inkml:trace>
  <inkml:trace contextRef="#ctx1" brushRef="#br0" timeOffset="47186.655">19516 2991 1695 0,'0'0'37'0,"0"0"8"0,0 0 2 0,0 0 1 0,6 5-39 0,-3 3-9 16,0 2 0-16,3 4 0 0,-3-1 44 0,3 0 8 15,0 3 0-15,0 0 1 0,0 2-25 0,0 1-4 16,0-6-2-16,-3 3 0 0,3 0-9 0,-3-3-1 16,0 0-1-16,3-5 0 0,-3 3 5 0,2-1 2 15,-2-2 0-15,0 0-623 16,3-2-125-16</inkml:trace>
  <inkml:trace contextRef="#ctx1" brushRef="#br0" timeOffset="47397.168">19480 3147 1695 0,'-6'0'75'0,"6"0"16"0,0 0-73 0,0 0-18 0,0 0 0 0,0 0 0 16,0 0 64-16,0 0 8 0,9-3 3 0,0-2 0 16,0 2-38-16,0 0-7 0,3-2-2 0,0-3 0 15,-3 3-28-15,3 0-16 0,0 2 1 0,-3-2-589 16,0 2-117-16</inkml:trace>
  <inkml:trace contextRef="#ctx1" brushRef="#br0" timeOffset="47724.098">19695 3152 864 0,'6'11'38'0,"-6"-11"8"0,3 5-37 0,0 3-9 16,0 0 0-16,-3 2 0 0,6-4 153 0,-6-1 29 16,3 3 6-16,-3 0 0 0,0-8-104 0,0 0-22 15,0 0-4-15,3 5-1 0,-3 0-32 0,0-5-6 16,0 0-2-16,0 0 0 0,0 0 22 0,0 0 4 15,0 0 1-15,0 0 0 0,0 0 0 0,0 0 0 16,0 0 0-16,-6-2 0 0,3-4 0 0,0-2 0 16,0 3 0-16,3-3 0 0,-3 0-44 0,0 0 0 0,3-2 0 15,0 2 0-15,3 0 0 0,-3-3 8 0,0 3-8 16,3 0 8-16,0-2 8 0,3 2 0 0,-3-5 1 0,2 2 0 16,-2 3-8-16,3 0-1 0,0 0-8 0,0 0 12 15,-3 3-27-15,3 2-5 0,-6 3-2 0,6 0 0 31,0-2-175-31,3 2-35 0,-3 2-8 0</inkml:trace>
  <inkml:trace contextRef="#ctx1" brushRef="#br0" timeOffset="48048.123">19861 3030 691 0,'0'0'61'0,"0"0"-49"0,-6 6-12 0,3-4 0 0,-2 1 213 15,-1-1 40-15,0 6 8 0,3-2 2 0,-3 2-169 0,3 0-34 16,0 0-6-16,0 2-2 0,0-2-35 0,0 3-7 15,3-1-2-15,3 3 0 0,-3-5 13 0,3 3 3 16,0-3 0-16,3 0 0 0,0-3-12 0,0 0-1 16,-6-5-1-16,0 0 0 0,6 3 3 0,2-3 1 15,1-3 0-15,0 1 0 0,-3-1-27 0,0-2-6 16,3 0-1-16,-3-1 0 16,-3-2-12-16,3 0-4 0,-3 3 0 0,0 0 0 15,0-3-3-15,0 0-1 0,-3 0 0 0,0 0 0 0,3 0 40 0,-3 0 0 16,-3 3 0-16,0 2 0 0,3 3 0 0,3-5 0 15,-3-3 0-15,0 8 0 0,0 0 28 0,0 0 12 0,0 0 4 0,0 0 0 16,3 8-19-16,3 0-3 16,-3 2-1-16,3-2 0 0,0 0 8 0,0 3 2 15,0-3 0-15,0 0 0 0,0-3-31 0,0 3-12 0,0-3 1 0,-1-2 0 16,4 0-5-16,-3-3-2 0,-6 0 0 16,9 0-560-16,0 0-112 0</inkml:trace>
  <inkml:trace contextRef="#ctx1" brushRef="#br0" timeOffset="48241.64">20022 2760 1411 0,'0'0'62'0,"0"0"14"0,0 0-61 0,0 0-15 0,0 0 0 0,3 8 0 0,0 0 111 0,-3 3 19 15,3-3 4-15,0 5 1 0,0 6-39 0,3-1-8 16,-3 1-2-16,3-4 0 0,0 7-32 0,0-1-6 15,0-3-2-15,-3 3 0 0,3-5-26 0,0 3-4 16,-3 2-2-16,3-5 0 16,-3 0-94-16,0-3-18 0,-3-2-4 0</inkml:trace>
  <inkml:trace contextRef="#ctx1" brushRef="#br0" timeOffset="48452.032">19936 2998 2311 0,'0'0'51'0,"0"0"10"0,0 0 3 0,0 0 0 0,3-5-51 0,0 0-13 0,6-3 0 0,0 0 0 16,0 0 25-16,2-2 3 0,1-1 0 0,3 0 0 31,0 3-82-31,0-2-16 0,0 5-3 0,0-3-1 15,0 2-117-15,0-2-23 0</inkml:trace>
  <inkml:trace contextRef="#ctx1" brushRef="#br0" timeOffset="48786.638">20210 2975 345 0,'0'0'31'0,"0"0"-31"0,0 0 0 0,6 2 0 16,3-2 175-16,-3 0 29 0,2 0 5 0,-2-2 2 0,3-1-115 0,-3 0-24 15,3-2-4-15,-3 0 0 0,3-3-55 0,0-3-13 16,-3 3 0-16,0-2 0 16,0 2-51-16,-3 0-13 15,-3 3-2-15,0-3-1 0,-3-3 12 0,0 6 3 0,0 2 0 16,-3-2 0-16,0 2 129 0,-3 1 27 0,3-1 4 0,-3 6 2 16,3-1 6-16,-3 3 0 0,3 1 1 0,0 2 0 0,-3 0-56 0,4 2-11 15,-1 1-2-15,3-3-1 0,-3 2-16 0,3 1-3 16,3 2-1-16,0 0 0 0,0-2 13 0,3 0 2 15,0-1 1-15,3-2 0 0,-3-3-10 16,5 1-1-16,1 2-1 0,0-3 0 0,0 0-23 0,3-2-8 16,3-1 0-16,-3-2 9 15,0 0-115-15,0 0-23 0,-3-2-5 0,3-3-744 16</inkml:trace>
  <inkml:trace contextRef="#ctx1" brushRef="#br0" timeOffset="49097.55">20510 2750 230 0,'0'0'10'0,"0"0"2"0,0 0-12 0,0 0 0 0,0 0 0 0,0 0 0 16,0 0 228-16,0 0 42 0,0 0 9 0,-6 0 1 0,0 0-124 0,0 0-24 15,0 2-6-15,4 1-1 0,-4 0 3 0,0-1 1 16,3 1 0-16,0 2 0 0,-3 1-34 0,3-4-7 15,0 4-2-15,0 1 0 16,3-7-47-16,-3 6-10 0,3 2-1 0,3-3-1 0,0 3-17 0,0 3-10 16,3-4 12-16,3 4-12 0,-3-3 0 0,0 5 0 15,-1-2 0-15,1-1-12 0,-3 1 12 0,3 0 0 16,-3-1 0-16,0 1 0 16,-3-1 15-16,0 1-4 0,-3-3-1 0,3 0 0 15,-3 0 1-15,-3 0 0 0,3 0 0 0,-3-3 0 0,3-3-11 16,-2 4 0-16,-1-4 0 0,0 4-780 15,3-4-162-15</inkml:trace>
  <inkml:trace contextRef="#ctx1" brushRef="#br0" timeOffset="50394.913">20823 2541 1594 0,'0'0'35'0,"0"0"7"0,0 0 2 0,0 0 1 0,0 0-36 0,0 0-9 0,0 8 0 0,6 0 0 15,3 5 63-15,-3 0 10 0,0 0 3 0,0 6 0 16,0-1-26-16,2 4-5 0,-2-1-1 0,0-3 0 15,0 3-44-15,-3-2 0 0,3 2 0 0,0-2 0 16,0-4 0-16,-3 1 0 0,0 0 0 0,3 0 0 16,-3-3-8-16,-3-2-8 0,3 2-2 0,0 0-570 15,0-7-115-15</inkml:trace>
  <inkml:trace contextRef="#ctx1" brushRef="#br0" timeOffset="50571.664">20811 2805 921 0,'-12'0'40'0,"12"0"10"0,0 0-40 0,0 0-10 0,0 0 0 0,0 0 0 0,0 0 313 0,0 0 61 15,0 0 12-15,6-5 2 0,0 0-274 0,3-1-55 16,0-1-11-16,3 1-3 0,0-2-33 0,2 3-12 16,-2-3 0-16,0 0 9 15,3-2-84-15,-3 2-17 0,0 0-3 0,0-3-586 16,0 3-118-16</inkml:trace>
  <inkml:trace contextRef="#ctx1" brushRef="#br0" timeOffset="50879.502">21013 2535 1094 0,'0'8'97'0,"-3"3"-77"0,3 2-20 0,0 0 0 16,3 6 170-16,-3-1 30 0,3 4 7 0,-3-4 1 15,6 3-104-15,-6-2-20 0,3-1-4 0,-3 1 0 16,3-3-2-16,-3-3 0 0,-3 0 0 15,3 0 0-15,0-2-33 0,0-3-6 0,0-3-2 0,0 1 0 16,0-6-21-16,0 0-4 0,0 0 0 0,0 0-1 16,0 0-11-16,0 0 10 0,0 0-10 0,0 0 10 15,3-6-10-15,0-2 8 0,0 0-8 0,0 0 8 16,0-5-8-16,0 0 0 0,3 5 0 0,-3-3 0 16,3 4 0-16,0-1 0 0,-3 2 0 0,0 1 0 15,3 2 0-15,3 1 0 0,-9 2 0 0,6 0 0 16,0 2 0-16,-6-2 0 0,0 0 9 0,6 3-9 15,0 2 0-15,-3 1 0 0,-3-6 0 0,6 8-8 16,-3-3-92-16,-3-5-19 0,5 5-3 16,1-2-1-16,-6-3-125 15,0 0-24-15</inkml:trace>
  <inkml:trace contextRef="#ctx1" brushRef="#br0" timeOffset="51181.212">21248 2612 460 0,'0'0'41'0,"0"0"-33"16,0 0-8-16,-5 0 0 0,2 3 316 0,-3-1 60 15,0 4 13-15,-3-4 3 0,3 6-236 0,0-2-46 16,-3 2-10-16,6 0-1 0,-6 2-48 0,6 1-10 16,-3-3-1-16,6 2-1 0,0 1-14 0,-3-3-2 15,3 0-1-15,3 0 0 0,-3 0-14 0,6-3-8 16,-6-5 8-16,3 2-8 0,3 4 0 0,-6-6 9 16,0 0-9-16,6 2 0 0,-6-2 9 0,9-2-9 15,-9 2 0-15,0 0 9 0,0 0-1 0,0 0 0 0,9 0 0 0,0-3 0 16,0 0-8-16,-3 1-14 0,0 4 3 0,2 1 1 15,1 0 10-15,0-1 0 0,0 4 0 0,0-1 0 16,0 0 0-16,-3-2-18 16,0 0 3-16,3-1 1 15,0 1-18-15,0-3-3 0,-9 0-1 0,6 0 0 16,0-3-139-16,0-2-28 0</inkml:trace>
  <inkml:trace contextRef="#ctx1" brushRef="#br0" timeOffset="51342.185">21356 2382 1803 0,'0'0'80'0,"0"0"16"0,0 0-76 0,0 0-20 0,0 0 0 0,0 0 0 0,0 0 95 0,0 8 15 16,0-3 3-16,3 6 1 0,0-1-29 0,0 6-5 16,-3 0-2-16,6 3 0 0,-1 2-48 0,-2 0-10 15,3 5-1-15,-3-2-1 0,6-3-18 0,-6 1-14 16,3-1 2-16,-3-5 1 15,0 0-85-15,3-1-16 0,-6-4-4 0,3 2-888 0</inkml:trace>
  <inkml:trace contextRef="#ctx1" brushRef="#br0" timeOffset="51518.274">21228 2586 1843 0,'0'0'81'0,"-3"-3"18"0,-3 0-79 0,6 3-20 0,9-7 0 0,3 1 0 16,-4-2 56-16,7 3 7 0,0-6 1 0,3 3 1 16,3 1 4-16,0-7 1 0,0 6 0 0,2-2 0 31,1-3-83-31,0-1-17 0,-3-2-3 0</inkml:trace>
  <inkml:trace contextRef="#ctx1" brushRef="#br0" timeOffset="52575.858">18087 4356 1497 0,'0'0'32'0,"0"0"8"0,0 0 0 15,0 0 4-15,0 0-36 0,0 0-8 0,0 0 0 0,0 0 0 0,0 0 79 0,0 0 13 16,0 0 4-16,0 0 0 0,0 0-27 0,6 5-5 16,0 3 0-16,0 0-1 0,0-3-21 0,0 3-4 15,-3 3-1-15,3-3 0 0,-3 2-17 0,3-2-4 16,-6-8-1-16,3 11 0 0,3-3-27 0,-6 0-6 16,0-8-1-16,0 0 0 15,3 8-130-15,-3-8-27 0</inkml:trace>
  <inkml:trace contextRef="#ctx1" brushRef="#br0" timeOffset="52716.74">18052 4184 979 0,'-15'0'43'0,"9"-3"9"0,0 3-41 0,3-2-11 0,3 2 0 0,-3 0 0 16,3 0 322-16,0 0 62 0,0 0 13 0,0 0 3 15,0 0-320-15,0 0-64 0,6-6-16 0,3 1 0 16,0 2-60-16,0-5-16 15,0 3-2-15,3-3-1 0,-1 0-177 0,1 0-35 0</inkml:trace>
  <inkml:trace contextRef="#ctx1" brushRef="#br0" timeOffset="52882.568">18195 4020 518 0,'0'0'46'0,"0"0"-37"16,0 8-9-16,0 0 0 0,0-3 276 0,0 6 54 16,3 2 10-16,-1 0 3 0,1 0-201 0,0 3-40 15,0 3-8-15,3 2-2 0,0 3-44 0,0-3-10 16,0 0-2-16,0 3 0 0,0-3-17 0,0-3-4 15,-3 1-1-15,3-3 0 0,0 0-14 0,-3-3 0 16,3-5 0-16,-3 2 0 16,3-2-145-16,-3 0-32 0</inkml:trace>
  <inkml:trace contextRef="#ctx1" brushRef="#br0" timeOffset="53055.784">18150 4213 633 0,'-6'13'56'0,"3"-8"-44"0,3-5-12 0,0 0 0 16,0-5 355-16,3 0 69 0,0 2 13 0,3-2 3 15,0 0-332-15,0-1-66 0,3-2-14 0,0 3-2 16,6 0-26-16,-1 0-11 0,-2-3 1 0,3 5 0 31,0 0-182-31,0-2-37 0,9-6-7 0,-6 6-2 0</inkml:trace>
  <inkml:trace contextRef="#ctx1" brushRef="#br0" timeOffset="53483.772">18468 4136 230 0,'0'0'10'0,"-6"8"2"16,0-5-12-16,1 2 0 0,-1-5 0 0,0 5 0 0,-3-2 438 0,0 2 85 15,3 3 17-15,0-2 3 0,0 4-358 0,0-5-71 16,3 3-14-16,3 0-4 0,-3-2-51 0,6 2-10 0,0-3-3 15,0 3 0-15,3 0-43 0,0-3-9 16,3 0-1-16,0 3-1 0,0-3 35 0,0 3 7 16,2 0 2-16,-2 0 0 0,-6-2-22 0,3 2 0 15,-3-1 0-15,0 1 0 0,0-2 0 0,-3 2 0 0,0 0 0 16,0 0 0 0,0-1-47-16,0 1-13 0,-6 0-4 0,0-2 0 15,-3 2 0-15,-2-3 0 0,-1 0 0 0,3-2 0 16,-3-3-64-16,0-3-12 0,3 0-4 0</inkml:trace>
  <inkml:trace contextRef="#ctx1" brushRef="#br0" timeOffset="55354.76">18278 3991 403 0,'0'0'17'0,"0"0"5"16,0 0-22-16,0 0 0 0,0 0 0 0,0 0 0 0,0-6 242 0,0 6 44 0,0 0 9 0,0 0 1 16,0 0-176-16,3-2-36 0,-3 2-8 15,0 0 0-15,6 0-24 0,-6 0-4 0,3 5 0 0,3 0-1 16,0 1-27-16,-3 2-6 0,0-1-1 0,0 1 0 16,-3 0 11-16,3 0 1 0,-6 3 1 0,3-3 0 31,0 0-42-31,0-3-8 0,0-5-1 0,0 0-1 15,0 0-1-15,0 0 0 0,0 0 0 0,0 0-817 0</inkml:trace>
  <inkml:trace contextRef="#ctx1" brushRef="#br0" timeOffset="55894.03">18918 4044 403 0,'0'0'36'0,"0"0"-36"0,-6-3 0 0,6 3 0 16,-6 0 240-16,3 3 40 0,-6-3 9 0,3 2 2 16,0 1-155-16,0 2-30 0,3 0-6 0,-3 3-2 15,0 0-46-15,3 3-8 0,-3 0-3 0,3-1 0 16,0 1-27-16,3 2-6 0,0-3 0 0,0 1-8 15,0 0 0-15,3-1 0 0,0 1 0 0,0-3 0 16,0-3 0-16,0 0 0 0,3 1 0 0,0-4 0 16,-6-2-20-16,6 0-2 0,3-2 0 0,-3-1 0 31,0-5-18-31,0 3-3 0,-3-1-1 0,3-1 0 16,-3-1-16-16,0 0-3 0,0 0-1 0,-3 0 0 0,0-3 36 0,0 3 8 0,-3 0 0 0,3 0 1 15,0 3 19-15,0-3 12 0,0 3-1 0,0 5-1 16,0 0 14-16,0 0 4 0,0 0 0 0,0 0 0 15,0 0 13-15,0 0 3 0,6 5 1 0,0 0 0 16,-3 1-23-16,0 2-5 0,3-3-1 0,3 3 0 0,-6-3-8 16,5 0-8-16,-2 1 9 0,3-1-9 15,0-2-32-15,-3-1-13 0,-6-2-3 16,9 3-705-16</inkml:trace>
  <inkml:trace contextRef="#ctx1" brushRef="#br0" timeOffset="56132.762">19010 3837 921 0,'0'0'40'0,"0"0"10"0,0 0-40 0,0 0-10 0,0 0 0 0,0 8 0 16,3 3 166-16,0-1 31 0,0 4 7 0,6 1 0 16,-3 1-131-16,3 0-26 0,0 0-6 0,0 3-1 15,-3-1-19-15,3-2-4 0,0 0-1 0,-1 0 0 16,-2 0-16-16,3-3 8 0,-3-3-8 0,0-2 0 15,0 3 0-15,0-6 0 0,-3 1 0 0,3-1 0 32,-6-5-132-32,0 0-24 0,0 0-5 0,0 0-1 0</inkml:trace>
  <inkml:trace contextRef="#ctx1" brushRef="#br0" timeOffset="56327.818">19150 3747 633 0,'0'0'56'15,"0"0"-44"-15,0 0-12 0,0 0 0 16,0 0 230-16,0 0 44 0,0 0 9 0,3 6 1 0,0-1-164 0,3 3-34 16,-3 2-6-16,3 1-2 0,0 5-13 0,0 0-2 15,3 5-1-15,-3 5 0 0,3-2-25 0,-3 3-5 16,2-1 0-16,-2-2-1 0,-3 0-23 0,3-3-8 16,0 0 0-16,0-5 9 0,0-3-19 0,0 0-4 15,0-5-1-15,0 0-653 16,3-5-132-16</inkml:trace>
  <inkml:trace contextRef="#ctx1" brushRef="#br0" timeOffset="57237.151">19617 3800 403 0,'0'0'17'0,"0"0"5"0,6 8-22 0,-6 3 0 0,3 2 0 0,3 0 0 15,-3 0 200-15,0 3 36 0,3 0 8 0,0 3 0 16,0-1-181-16,0-2-37 0,0 0-7 0,0 0-2 16,0-3-17-16,0 0 0 0,-3 0 8 0,3-5-8 15,0 3 0-15,-3-3 0 0,0 0-13 0,0-3 5 31,0 3-58-31,-3-8-11 0,0 0-3 0,0 0 0 0,0 0-26 16,0 0-6-16,0 0 0 0,0 0-1 0,0 0 74 0,0 0 15 0,-3-8 4 0,3 3 0 16,-3-3 66-16,3 0 14 0,-3-3 2 0,3 3 1 15,-3 1 33-15,0-4 6 0,3-2 2 0,-3 0 0 16,3 2-11-16,-3-2-1 0,0-1-1 0,0-1 0 16,3 1-20-16,-3 4-4 0,0-3-1 15,3 2 0-15,-3-2-2 0,3 2 0 0,0 1 0 16,0-1 0-16,0 0-4 0,3 1-2 0,0 2 0 0,0 0 0 15,0 0-18-15,3 0-3 0,-3 3-1 0,6-1 0 0,-3 4-16 16,0-1-4-16,-1 3-1 0,4 3 0 0,0 2-15 0,-3 3 0 16,0 0 0-16,0 3 0 0,0-1 0 0,-3 1 0 15,-3-1 0-15,0 4 0 0,-3-1 8 0,3 0-8 16,-6 0 0-16,3-2 0 0,-3 2 0 0,3-5 8 16,0 0-8-16,-3-3 0 15,3 1-21-15,3-6-7 0,0 0-2 0,0 0 0 16,0 0-124-16,0 0-25 0,0 0-5 0,0-6-634 15</inkml:trace>
  <inkml:trace contextRef="#ctx1" brushRef="#br0" timeOffset="57497.503">19847 3708 1566 0,'0'0'69'0,"0"0"15"0,-3 8-68 0,0-3-16 0,0 3 0 0,3 0 0 16,0 2 89-16,0-2 15 0,0 3 2 0,3-3 1 15,3 5-43-15,-1-8-8 0,1 1-1 0,0-1-1 16,6 0-30-16,-3 0-5 0,0-5-2 0,0 3 0 0,0-3-17 0,3-3 0 16,-3-2 0-16,-3 2 0 15,3-2 0-15,-6-3 0 0,3 3 8 0,-3 0-8 16,0-3 8-16,0 2-8 0,-3-2 9 0,-3 3-9 0,0 0 11 0,0 0-11 16,-3-1 12-16,3 1-12 0,-3 0 9 15,-3 2-9-15,0-2 0 0,0 2 9 0,0 1-9 0,3-1 0 16,-3 3 0-16,6-3 0 0,-3 3 0 0,0-2-14 15,0 2 2-15,6 0 0 16,0 0-129-16,0 0-26 0,0 0-5 0,0 0 0 16</inkml:trace>
  <inkml:trace contextRef="#ctx1" brushRef="#br0" timeOffset="57711.43">20019 3618 748 0,'0'0'67'0,"0"0"-54"0,0 0-13 0,6 8 0 16,-3-3 208-16,0 0 38 0,-3-5 8 0,6 8 2 16,0 0-131-16,0 0-25 0,-3 0-6 0,3 0-1 15,-3 0-41-15,0 0-9 0,3-3-2 0,-3 0 0 16,0 1-30-16,-3-6-11 0,3 8 0 0,-3-8 9 31,3 5-30-31,-3-5-7 0,0 0 0 0,0 0-1 16,0 0-146-16,0 0-29 0</inkml:trace>
  <inkml:trace contextRef="#ctx1" brushRef="#br0" timeOffset="58033.71">20132 3583 1227 0,'3'8'54'0,"-3"-8"12"0,6 5-53 0,-3 3-13 0,0 0 0 0,0 0 0 0,0-2 76 0,0 1 13 15,0-1 3-15,-3-6 0 0,6 5-44 0,-6-5-8 16,0 0-1-16,0 0-1 0,3 5-26 0,-3-5-4 16,0 0-8-16,0 0 11 0,0 0-3 0,0 0-8 15,0 0 12-15,0 0-4 0,0 0 8 0,3-5 0 16,0 0 1-16,-3-1 0 0,3-4-8 0,0 5-1 16,0-3-8-16,-3 0 12 0,3-3-12 0,0 3 0 15,0 0 0-15,0 0 0 0,3 3 12 0,0 0-1 16,0-1 0-16,0 4 0 0,-6 2 25 0,6 0 6 15,2 2 1-15,-2 4 0 0,3 2-14 0,-3 0-2 16,3 0-1-16,-3 2 0 0,0-2-15 0,0 0-3 16,0 3-8-16,0-3 12 0,0-1-12 0,-3 1-16 15,3-2 3-15,-6-6 1 16,0 0-109-16,0 0-22 0,0 0-4 0,6 0-1 0</inkml:trace>
  <inkml:trace contextRef="#ctx1" brushRef="#br0" timeOffset="58242.822">20335 3340 288 0,'0'0'25'0,"3"-5"-25"0,-3-1 0 0,3 1 0 15,-6 0 302-15,3 5 55 0,0 0 11 0,0 0 3 0,0 0-237 0,0 0-47 16,6 8-10-16,-3 2-1 0,3 3-9 0,0 1-2 16,-1-1 0-16,1 0 0 0,0 0-33 0,3 3-6 15,-3 0-2-15,0 0 0 0,-3-3-14 0,3 3-10 16,0-5 12-16,0 2-12 0,0-3 0 0,-3 1-11 15,6 2 0-15,-6-5 0 16,3 3-165-16,-3-6-34 0</inkml:trace>
  <inkml:trace contextRef="#ctx1" brushRef="#br0" timeOffset="58717.807">20311 3475 1994 0,'0'0'88'0,"0"0"19"0,0 0-86 0,0 0-21 0,0 0 0 0,0 0 0 16,0 0 68-16,3-6 10 0,0-1 2 0,3-1 0 15,-3 0-39-15,3 2-7 0,6-4-2 0,-3 2 0 16,2 0-24-16,1 3-8 0,0-3 0 0,0 2 0 31,0-2-33-31,0 0-11 0,0 6-1 0,0-3-1 16,-3-3-130-16,0 5-25 0,0-2-6 0,0 5-1 15,-4 0 46-15,-5 0 9 0,0 0 1 0,6 2 1 16,-6-2 83-16,3 6 17 0,-3-6 3 0,0 0 1 0,6 5 121 0,0 0 24 0,-6-5 5 0,3 5 1 16,0-2 22-16,3 5 5 0,0-3 1 0,-3 1 0 15,3-1-41-15,0 0-8 0,0-2-2 0,0 0 0 16,-6-3-25-16,6 0-4 0,3 0-2 0,0-3 0 16,-3 3-21-16,0-5-4 0,0 2-1 15,-3 0 0-15,6 1-14 0,-6-4-10 0,-1-2 12 0,4 3-12 16,-3 0 11-16,0 0-11 0,0-1 10 0,-3 1-10 15,-3 0 21-15,3-1-1 0,-3-2-1 0,0 3 0 0,-3 0 14 16,1 0 3-16,2 2 1 0,-3 0 0 0,3 1-9 16,-3 4-1-16,0 1-1 0,0 0 0 0,6-3-14 0,-6 8-4 15,0-1 0-15,3 4 0 0,0 0-8 0,0-3 0 16,3 2 0-16,0 1 0 0,3 2 0 0,-3-2 0 16,3-1 0-16,0-2 0 15,0 3 0-15,3-1 0 0,0-2 0 0,0 0 0 0,-3-3-23 0,3 1 3 16,0-1 1-16,-6-5 0 15,6 5-134-15,-1-5-27 0,4 0-6 0</inkml:trace>
  <inkml:trace contextRef="#ctx1" brushRef="#br0" timeOffset="59042.172">20731 3350 691 0,'0'0'61'0,"0"0"-49"0,0 0-12 0,6 6 0 0,-6-6 165 0,5 5 31 0,1 3 5 0,0-3 2 16,0 0-67-16,0 1-14 0,-3 2-2 0,0-3-1 15,0 0-40-15,-3 3-8 0,-3-5-2 0,6 2 0 16,0-2-31-16,-3-3-6 0,0 0-2 0,0 0 0 16,0 0 9-16,0 0 1 0,0 0 1 0,0 0 0 15,0 0-9-15,0 0-3 0,0 0 0 0,-3-5 0 16,0-1-5-16,3 6 0 0,-3-8-1 0,-3 0 0 16,3 3-8-16,0-3-2 0,0-2 0 0,0 2 0 0,0-6-13 15,3 6 0-15,0-2 8 0,0 2-8 0,3 0 0 16,-3-3 0-16,3 6 8 0,0-3-8 15,3 3 0-15,0 0 0 0,-6-1-9 0,3 1 9 0,3 0-12 16,3 2 3-16,-3 0 1 0,3 1 0 16,0 2-128-1,0 0-26-15,-3-3-5 0</inkml:trace>
  <inkml:trace contextRef="#ctx1" brushRef="#br0" timeOffset="59240.74">20954 3210 2206 0,'-12'3'98'0,"9"-3"20"0,3 0-94 0,-3 2-24 0,0-2 0 0,3 0 0 16,-6 3 72-16,0-3 9 0,6 0 3 0,-6 5 0 16,3-2-57-16,3-3-11 0,0 0-3 0,0 0 0 15,0 0-3-15,3 8-1 0,0 0 0 0,0 0 0 16,6 0-9-16,-3 0 0 0,0 0 0 0,0 2 8 16,3 1-8-16,-3-1 0 0,-3 1 0 0,0 0 0 15,0-1 0-15,-3 1 0 0,0-1 0 0,-3 4 0 16,0-1 0-16,0-3 0 0,-3 4 0 0,0-6 0 15,-3-1-20-15,0 1 0 0,-3-2 0 16,3-1-736-16,-3 0-146 0</inkml:trace>
  <inkml:trace contextRef="#ctx1" brushRef="#br0" timeOffset="59773.071">19855 3451 1267 0,'0'0'112'0,"0"0"-89"16,0 0-23-16,0 0 0 0,0 0 171 0,0 0 29 15,0 0 7-15,0 0 1 0,9 3-185 0,-3-3-37 16,-6 0-7-16</inkml:trace>
  <inkml:trace contextRef="#ctx1" brushRef="#br0" timeOffset="60884.759">18349 4851 691 0,'0'-6'61'0,"0"6"-49"0,0 0-12 0,0 0 0 15,0 0 192-15,0 0 35 0,0 8 7 0,0-2 2 16,0 4-164-16,3 1-33 0,3 5-7 0,0 2 0 16,0-5-9-16,3 1-2 0,3 1 0 0,0 1 0 15,0-5 19-15,3-1 3 0,-3-2 1 0,2 0 0 16,-5-2-30-16,0-1-6 0,-9-5 0 0,9 3-8 15,0-3 0-15,-3 0 0 0,-6 0 0 0,9-6 0 16,-3 1-12-16,0-3-2 0,-6 8-1 0,3-11 0 31,-3-2-9-31,0 3-3 0,3 2 0 0,-3-3 0 0,-3 1 9 0,0 2 2 0,0-3 0 0,0 3 0 16,0-3 16-16,0 4 0 0,6-1 0 16,-3 0 9-16,0 0 8 0,-3 2 2 0,3 4 0 0,0 2 0 15,0 0-1-15,0 0 0 0,0 0 0 0,0 0 0 16,0 0-3-16,0 0-1 0,0 0 0 0,0 0 0 15,0 0-6-15,6 5-8 0,0 3 11 0,3 0-11 16,0-3 0-16,0-2-17 0,0 5 1 0,0-6 1 16,0-2-97-16,-1 3-20 15,1 0-4-15,-3-1-555 0</inkml:trace>
  <inkml:trace contextRef="#ctx1" brushRef="#br0" timeOffset="61176.494">18620 4806 1155 0,'0'0'51'0,"0"8"11"15,0-8-50-15,0 0-12 0,0 0 0 0,0 7 0 0,0-1 61 0,3 2 10 16,-3 0 1-16,3 0 1 0,3 0-37 0,-3-1-8 16,-3-1-2-16,3 2 0 0,0-3 7 0,-3-5 2 0,0 8 0 0,0-8 0 15,0 0 13-15,0 0 4 0,0 0 0 0,0 0 0 16,0 0 0-16,0 0 0 0,0 0 0 0,0 0 0 16,0 0-26-16,3-5-5 0,-3 5-1 0,0-8 0 15,3-3-20-15,0 1 0 0,0-1 0 0,0 0 0 16,0 3 0-16,0-2 0 0,0-1 0 0,3 3 0 15,0 0 0-15,0 3 0 0,-3 2 0 0,6 3 0 16,-3 0 0-16,0 3 0 0,2 0 10 0,-2 2-10 16,0 3 0-16,0-3 0 0,3 3 0 0,-3 0 0 31,0 0-41-31,0 0-5 0,0-3-1 0,0 3-542 16,-3-2-109-16</inkml:trace>
  <inkml:trace contextRef="#ctx1" brushRef="#br0" timeOffset="61526.382">18867 4700 633 0,'0'0'28'0,"-9"5"6"0,3-2-34 0,0 2 0 0,0 3 0 0,1-3 0 0,-1 3 219 0,3 0 37 16,0 3 7-16,3-1 1 0,0-2-189 0,0 3-39 15,3-3-7-15,3 0-1 0,-3 0-8 0,2 0-2 16,1-1 0-16,0-1 0 0,3-1-18 0,0-2 0 15,-3-3-11-15,3 0 11 0,0 0 0 0,-3-6 0 16,3 1 0-16,-3 0 0 0,0-3 0 0,-3 0 0 16,0-3 0-16,0 1 0 0,-3-3 16 0,0 2 9 15,-3-2 3-15,0 0 0 0,3 2-2 0,-6-2 0 16,3-1 0-16,-3 1 0 0,0-3-13 16,0 6-2-16,-3-3-1 0,3 2 0 0,-3-2 13 15,0 2 2-15,0 1 1 0,0 2 0 0,3 2-10 0,3-2-3 0,1 6 0 16,2 2 0-16,0 0 4 0,0 0 1 0,0 0 0 15,0 0 0-15,0 0-9 0,0 8-1 0,5 2-8 16,1 1 12-16,3 5-12 0,0 0 0 0,3-1 0 16,0 4 0-16,3-3-17 0,-3 0-7 0,3-3 0 0,0 0-1 31,-6 0-114-31,2-2-22 0,1-3-5 0</inkml:trace>
  <inkml:trace contextRef="#ctx1" brushRef="#br0" timeOffset="61862.634">19082 4612 1036 0,'0'0'92'0,"0"0"-73"0,0 0-19 0,0 0 0 0,0 0 168 0,0 0 29 0,0 0 7 0,0 0 0 0,6 6-108 0,-4-4-21 16,4 1-5-16,3 0-1 0,-6-3-29 0,6 2-5 16,-3-2-2-16,3 0 0 0,-3 0-23 0,-3-2-10 15,3 2 8-15,-6 0-8 0,3-3 8 0,3-2-8 16,-3 2 8-16,0-2-8 0,-3 5 8 0,3-5-8 15,-3-1 0-15,0 1 8 0,0 0-8 0,-3-1 0 16,3 1 9-16,-3 2-9 0,0-2 0 0,-3 2 9 16,-3 1-9-16,3 2 0 0,0 0 0 0,0 2 0 15,0 1 0-15,-3 2 0 0,3-2 0 0,0 5 0 16,3 0-12-16,0 0 3 0,1 0 9 0,-1 2-10 0,3 1 10 0,0 0-10 16,3-1 10-16,-1-2 0 15,1 5-9-15,0-5 9 0,3 0 0 0,0 0 0 0,-3 0 0 16,6 0 0-1,0-3-85-15,-3 1-10 0,0-1-1 0,0-2-480 16,0-3-96-16</inkml:trace>
  <inkml:trace contextRef="#ctx1" brushRef="#br0" timeOffset="62085.6">19248 4642 230 0,'0'0'20'0,"0"0"-20"0,0 0 0 0,3 7 0 16,-3-7 237-16,0 0 43 0,0 0 9 0,6 6 2 15,-6-6-123-15,0 0-24 0,0 0-4 0,0 0-2 16,0 0-30-16,0 0-7 0,0 0-1 0,0 0 0 0,0 0-68 0,0 0-13 16,-3-6-3-16,0 1-1 0,3 0 27 0,-3 0 6 15,3-3 0-15,0 0 1 0,0 0-35 0,3 3-14 16,-3-3 11-16,3 2-11 0,0-2 0 0,0 3 0 16,3-3 0-16,0 3 0 0,0 0 0 0,0-1-12 15,0 1 12-15,0 0-13 16,0-1-136-16,3 4-27 0</inkml:trace>
  <inkml:trace contextRef="#ctx1" brushRef="#br0" timeOffset="62472.508">19650 4152 1555 0,'0'0'68'0,"0"0"16"0,6 5-68 0,-3 3-16 16,-3 3 0-16,6-1 0 0,0 6 64 0,0 0 8 15,-3 3 3-15,3-1 0 0,0 3-38 0,-3 1-7 16,3-1-2-16,-3 0 0 0,0-3-28 0,3 1 0 15,0-3-13-15,-3-3-554 16,-1 0-110-16</inkml:trace>
  <inkml:trace contextRef="#ctx1" brushRef="#br0" timeOffset="62714.462">19626 4366 748 0,'0'0'33'0,"0"0"7"0,-6-2-32 0,0 2-8 0,6 0 0 0,0 0 0 16,0 0 342-16,0 0 66 0,3-6 14 0,-3 6 2 16,6-5-289-16,0 0-59 0,0 0-11 0,3-1-2 15,3 1-30-15,0 0-5 0,0-1-2 0,0 1 0 16,0-3-26-16,0 3 0 0,-1 0 0 0,-2-1 0 16,3-2-21-16,0 0 0 0,-3 0 0 0,-3 3 0 31,3-3-99-31,-3 3-20 0,3-3-4 0,-3 0-512 0,-3 0-103 0</inkml:trace>
  <inkml:trace contextRef="#ctx1" brushRef="#br0" timeOffset="63002.761">19811 4115 345 0,'0'0'31'0,"0"8"-31"0,0 3 0 0,3 2 0 0,0-3 216 0,0 4 38 16,0 1 7-16,0 4 2 0,3 0-118 0,0 2-23 15,-3-3-5-15,3 1-1 0,-3-1-22 0,2-2-5 16,-5 0-1-16,0 0 0 0,3-6-20 0,-3 1-4 15,0 0 0-15,3-6-1 0,-3-5-35 0,0 0-8 16,0 0 0-16,0 0-1 0,0 0-11 0,0 0-8 16,0 0 12-16,6-5-12 0,-6-3 0 0,3 0 0 15,3 0 0-15,-6-3 0 0,3 1 0 0,0-1-9 16,3 0 1-16,-3 1 0 0,3-1 8 0,0 1 0 16,0 2-9-16,3 0 9 0,-3 3 0 0,0-1 0 15,-6 6 0-15,0 0 0 0,9 0 19 0,0 3-2 16,-9-3 0-16,9 5 0 0,-3 0-17 0,0 3 8 15,-3 0-8-15,3 0 0 16,-4 0-35-16,-2 0-13 0,3 0-4 0,0 0 0 16,-3-8-149-16,3 5-31 0,3 6-5 0,-6-11-2 15</inkml:trace>
  <inkml:trace contextRef="#ctx1" brushRef="#br0" timeOffset="63269.729">20076 4221 691 0,'0'0'30'0,"0"0"7"0,0 0-29 0,0 0-8 0,0 0 0 0,0 0 0 15,6-3 235-15,-6 3 45 0,3-8 10 0,3 6 2 16,0-4-186-16,0 1-37 0,-4 0-7 0,1-3-2 16,3 3-34-16,-3-1-7 0,0 1-2 0,-3 0 0 0,3-3-17 0,-3 2 0 15,0 6 0-15,0-5 0 0,-3 0 0 0,3 0 0 16,-6 2 0-16,3 0 0 16,-3 1 0-16,1 2 0 0,-1 2 0 0,-3 4 0 15,3-4 12-15,0 6 0 0,0 0-1 0,0 0 0 0,-3 3 8 0,6-1 1 16,-3 1 1-16,6-1 0 0,-3 1 6 0,3 0 1 15,0-4 0-15,3 4 0 0,3 0 8 16,-3-3 1-16,6-1 1 0,0 1 0 16,0-5-38-16,3 0 0 0,0-3-14 0,2-3 4 15,1 0-191-15,3-5-39 0</inkml:trace>
  <inkml:trace contextRef="#ctx1" brushRef="#br0" timeOffset="63890.075">20373 3779 1684 0,'-9'3'37'15,"9"-3"8"-15,0 0 2 0,3 8 0 0,0 2-38 0,3-2-9 0,-3 5 0 0,6 1 0 0,0 4 60 0,-3 1 11 16,3-1 1-16,-3 6 1 0,3 2-46 0,-3-2-10 16,0 0-1-16,-3-3-1 0,3 0-4 0,-3 1-1 15,0-7 0-15,-3 1 0 0,3 0 41 0,-3-5 8 0,3-1 1 0,-3-4 1 16,-3 2-14-16,3-8-3 0,0 0-1 0,0 0 0 15,0 0-28-15,0 0-6 0,0 0-1 0,0 0 0 16,3-8-8-16,0 2 0 0,0-4 0 0,-3 2 0 16,0-3 0-16,3 3 0 0,0-2 0 0,0-1 0 15,0 3 0-15,0-2 0 0,-3-1 0 0,3 0 0 16,-1 3 0-16,1 1 0 0,3-1 0 0,-3 0 0 16,0 0 0-16,3 2 0 0,0 4 0 15,0-1 0-15,-6 3 10 0,9 0-10 0,-3 3 12 16,0-1-12-16,0 4 15 0,0-1-4 0,-3 3-1 0,0 0 0 15,0 0-10-15,3 0 10 0,-3 0-10 0,0 0 10 16,0-3-30 0,0 3-7-16,-3-8-1 0,0 0 0 15,0 0-155-15,3 5-31 0,-3-5-6 0,0 0-633 0</inkml:trace>
  <inkml:trace contextRef="#ctx1" brushRef="#br0" timeOffset="64177.532">20674 3882 1094 0,'0'0'97'0,"0"0"-77"0,0 0-20 0,0 0 0 0,0 8 178 0,0 0 32 16,0 3 6-16,3-1 2 0,-3 1-142 0,3-1-29 16,-3 1-6-16,3-3-1 0,0 3 20 0,3-1 4 15,0-2 1-15,0 0 0 0,0-3-18 0,0 1-4 16,3-4-1-16,0 1 0 0,-1-3-16 0,1 0-3 16,0-3-1-16,0-2 0 0,0 0-14 0,0-1-8 15,-3-4 10-15,0 2-10 0,3-3 0 0,-6 3 8 16,0-5-8-16,0 5 0 0,-3 0 0 0,0-2 0 15,-3 2 0-15,0-3 0 0,0 3 0 0,-3-2 8 16,6 2-8-16,-6 2 0 0,-3-2 9 0,0 3-9 16,0 0 8-16,0 2-8 0,-3-2 8 0,4 5-8 15,2-3 0-15,0 3 8 0,-3-2-19 0,3 2-4 0,6 0-1 16,0 0 0 0,0 0-136-16,0 0-27 0,0 0-5 0,0 0-736 15</inkml:trace>
  <inkml:trace contextRef="#ctx1" brushRef="#br0" timeOffset="64438.323">20823 3782 864 0,'0'0'76'0,"0"0"-60"0,0 5-16 0,0 3 0 15,3 0 208-15,0 0 38 0,0 0 8 0,0 0 2 16,3 2-168-16,0-2-34 0,0 0-6 0,0 0-2 0,0 0 13 0,-1-3 2 16,1-2 1-16,0 5 0 15,3-6-10-15,0 1-3 0,0-3 0 0,-3 0 0 0,3-3-26 0,-3 1-6 16,0-3-1-16,0-1 0 0,-3 1-4 0,-3 5 0 15,6-8-1-15,-6 3 0 0,3-6 4 0,-3 6 1 16,-3 0 0-16,3-3 0 0,-3 2 5 0,0 1 2 16,-3 0 0-16,0-1 0 0,3 1 1 0,-3-3 0 15,-3 3 0-15,3-3 0 0,0 3-24 0,-3-1 0 16,3 4 0-16,-3-4 0 16,3 4-32-16,0-1-12 0,6 3-1 0,-5 0-1 15,-1 0-180-15,6 0-36 0</inkml:trace>
  <inkml:trace contextRef="#ctx1" brushRef="#br0" timeOffset="64865.69">21085 3665 1209 0,'-9'0'108'0,"9"0"-87"0,-3 3-21 0,0 0 0 16,-3-1 220-16,3 1 40 0,-3-3 8 0,0 2 2 15,0 4-183-15,0-1-37 0,0 3-7 0,0 0-2 16,0 3-25-16,0-4-6 0,3 4-1 0,-3 0 0 15,3 2-9-15,0 0 0 0,3-2 0 0,0-1 0 16,3 1 0-16,3-1 0 0,-3 1 0 0,3-3 0 16,0-3 0-16,3-2 10 0,-3 2-1 0,3-2 0 15,-3-3-9-15,3-3 0 0,0-2 0 0,0 0 0 16,0-3 0-16,0-3 0 0,0 3 0 0,0 0 0 16,-1-5 0-16,1 0 0 0,-6 2 0 15,0-2 0-15,3 2 0 0,-6-2 0 0,0 0 0 16,0 2 8-16,-3-2 15 0,0 0 2 0,-3 0 1 0,3-1 0 15,-3 1 2-15,1 0 0 0,-1 0 0 0,-3-1 0 0,3 1 1 16,-3 0 1-16,3 0 0 0,-3 2 0 0,6 3-13 0,-3 3-2 16,3 2-1-16,3 3 0 0,-3-5-14 0,3 5 0 15,0 0 0-15,0 0 0 0,0 0 0 0,0 0-10 16,0 0 10-16,6 11-12 0,3-1 12 0,-3 3 0 16,0 1 0-16,3 2 0 0,0-1-8 15,0 4 8-15,-3 2-8 0,2-2 8 0,1-4 0 0,0 4 0 16,0-3 0-16,0 0 0 15,0-3-18-15,-3 0-8 0,0 0-2 0,-3-2 0 16,0 0-32-16,3-3-8 0,0-1 0 0,0-1-1025 0</inkml:trace>
  <inkml:trace contextRef="#ctx1" brushRef="#br0" timeOffset="78699.4">2618 6705 896 0,'-3'0'40'0,"3"0"8"0,0 0-39 0,0 0-9 0,0 0 0 0,0 0 0 15,-6 3 22-15,6-3 2 0,0 0 1 0,0 0 0 16,0 0 42-16,0 0 8 0,0 0 1 0,0 0 1 16,0 0-23-16,9-5-5 0,3-1-1 0,0-2 0 15,-3 3-8-15,6-3-1 0,-9 3-1 0,3-3 0 16,3 0 0-16,-3 0 0 0,-1 0 0 0,4 0 0 16,-3 0 3-16,0 0 1 0,0 0 0 0,0 0 0 15,0 1-10-15,0-1-1 0,0 0-1 0,-3 0 0 16,6 0-16-16,-3 0-3 0,0 0-1 0,0 0 0 15,-4 0-10-15,4 0 10 0,0-2-10 0,0 2 10 16,-3 0-1-16,3 0 0 0,3-3 0 0,-3 3 0 0,0-2-9 0,3 2 8 16,-3-3-8-16,3 0 8 0,-3 1-8 0,2-1 12 15,-2 1-12-15,6-1 12 0,-3 3-12 16,0-2 12-16,-6-1-12 0,6 0 12 0,0 1 6 16,0-1 2-16,0-2 0 0,0 2 0 0,0 4-3 15,-1-4 0-15,-2 0 0 0,3-2 0 0,-3 3-4 16,3-1-1-16,0 0 0 0,0 3 0 0,0-2-12 0,0-1 0 15,0 1 8-15,-3-1-8 0,2 1 0 16,-2-1 0-16,3 3 0 0,0-3 0 16,-3 4 0-16,3-1 0 0,-3-3 0 0,3 0 0 0,-3 1 8 0,3-1-8 15,-3 3 0-15,0 0 0 0,-1 0 9 0,1-2-9 16,0 2 8-16,0-3-8 0,3 3 9 0,-3-2-9 16,3-1 10-16,0 1-10 0,-3-1 0 0,3 0 8 15,3 1-8-15,-3-1 0 0,-6 1 20 0,2-1 0 16,7 1 1-16,-3-1 0 0,0 3-21 0,0 0 0 0,-3 0 0 15,3 0 0-15,-3 3 0 0,0 0 0 0,-3 2 0 16,0-2 0-16,3-1 0 0,-3 4 0 0,-1-1 0 16,1 0 0-16,-6 3 0 0,0 0 0 0,3-2 0 0,-3 2 0 15,0 0 0-15,0 0 0 0,0 0 0 0,0 0 0 16,0 0 0-16,0 0 0 0,6-5 0 0,-6 5 0 16,0 0 0-16,0 0 0 0,0 0 0 0,0 0 0 15,0 0 0-15,0 0 0 0,0-6 0 0,0 6 0 16,0 0 0-16,-3-2 0 0,-3-1 0 0,0 3 0 15,1-3-47 1,-4 3-13-16,-3 6-4 0,-3-4 0 0,3 4 52 0,-3-4 12 16,0 1 0-16,-3 2 0 0,3 0-13 0,1 1 0 0,5-1 0 15,-6-2 0-15,0 2 13 0,3-2 0 0,3-1 0 0,3-2 0 16,0 3 0-16,6-3 0 0,0 0 0 0,0 0 0 0,0 0 0 16,0 0 0-16,0 0 0 0,0 0 0 0,9-3 20 0,0-5 9 15,3 3 3-15,3 0 0 0,0-1-32 16,-1-2 0-16,1 1 0 0,-3-1 0 0,6 0-11 0,0 2-5 15,-3-2 0-15,0 3-1 0,-3 0 17 0,0 2 0 16,-1-2 0-16,-2 5 0 0,-9 0 0 0,0 0 0 16,9 3 0-16,-9-3 0 0,3 5 0 0,-3 5 0 15,0-2 0-15,-3 3 0 0,-3 0 48 16,0 2 12-16,0-3 4 0,1 1 0 0,-1 0-52 16,0-1-12-16,-6 3 0 0,9-5 0 0,0 3 0 0,-3-3 0 0,3 0 0 0,3 0 0 31,0 0-100-31,0 0-22 0,3-3-5 0,0 3-1 0</inkml:trace>
  <inkml:trace contextRef="#ctx1" brushRef="#br0" timeOffset="81559.076">2591 7457 460 0,'0'0'41'0,"0"0"-33"0,0 0-8 0,0 0 0 0,0 0 117 0,0 0 22 15,0 0 4-15,0 0 1 0,0 0-46 0,0 0-9 16,0 0-1-16,0 0-1 0,0 0-9 0,0 0-2 15,0 0 0-15,0 0 0 0,-3-3-40 0,3 3-8 16,0 0-1-16,0 0-1 0,0 0 0 0,0 0 0 16,0-5 0-16,0 5 0 0,0 0-16 0,0-3-10 15,0 3 12-15,0 0-12 0,3-5 13 0,-3 5-4 16,0-8-1-16,0 8 0 0,0 0 3 0,3-5 0 16,0-1 0-16,0 4 0 0,-3 2-3 0,3-6 0 15,-3 6 0-15,3-5 0 0,0 0 0 0,-3 5-8 16,0 0 12-16,6-5-4 0,-6-1-8 0,0 6 8 15,0 0-8-15,0 0 8 0,0 0 2 0,0-5 0 16,0-3 0-16,0 8 0 0,0 0 9 0,0 0 1 0,0 0 1 0,0 0 0 16,6-3-21-16,-6 3 8 0,0-5-8 15,0 5 0-15,0 0 9 0,0 0-9 0,0 0 12 0,0 0-12 16,3-5 11-16,-3 5-11 0,3-6 10 0,-3 6-10 16,0 0 9-16,3-5-9 0,-3-3 8 0,3 6-8 15,-3-4 8-15,0 6-8 0,3-5 8 0,-3 5-8 16,3-5 11-16,-3-1-3 0,0 6-8 0,3-2 12 15,-3 2-3-15,0 0-1 0,0-6 0 16,0 1 0-16,0 3 1 0,0 2 0 0,0-6 0 0,0 6 0 16,3-5 1-16,-3 5 0 0,0-3 0 0,0 3 0 15,3-5-2-15,-3 0 0 0,0-1 0 0,0 4 0 16,0 2-8-16,0-5 0 0,3-1 0 0,0 4 0 16,-3 2 0-16,3-6 0 0,0 1 0 0,3 0 0 15,-6 2 0-15,0-2 0 0,0-1 0 0,3 4 0 0,0-3 0 16,0 2 0-16,-3 3 0 0,0 0 8 0,3-3-8 15,0 1 0-15,-3-4 9 0,0 6-9 16,3-2 0-16,-3-4 8 0,0 1-8 0,0 5 0 0,0 0 0 0,3-5 0 16,0 2 0-16,-3-2 8 0,0 5-8 0,0 0 0 15,3-5 0-15,-3 2 0 0,0-2 0 0,0 5 0 16,0 0 0-16,3-6 0 0,0 1 0 0,0 2 0 16,0-2 0-16,-3 0 0 0,0 5 0 0,5-3 0 15,-5-5 0-15,0 8 8 0,6-5-8 0,-6 5 8 16,0 0-8-16,0-3 8 0,0-2-8 0,3 0 0 15,0-1 0-15,0 4 8 0,-3 2-8 0,0 0 0 16,0-6 0-16,3 1 0 0,-3 0 0 0,0 5 0 16,3-3 0-16,-3 3 0 0,0-5 0 0,0 0 8 15,3-1-8-15,-3 4 0 0,3-4 0 0,0 1 0 0,-3 5 0 16,0-5 0-16,3 0 0 0,-3 5 0 16,3-6 0-16,-3 6 0 0,3-5 0 0,0 0 0 0,0-1 0 0,-3 6 0 15,3-5 0-15,-3 5 0 0,3-5 0 16,-3-3 0-16,6 3 0 0,-6 5 0 0,0-6 0 0,3 1 0 15,0 0 0-15,-3 5 0 0,3-6 0 0,-3 6 8 16,0 0-8-16,3-5 0 0,0 0 0 0,-3 5 8 16,3-5-8-16,3 2 0 0,-6 3 0 0,0 0 0 15,3-5 0-15,0-3 0 0,-3 2 0 0,3 4 0 16,3-4 0-16,-3 1 0 0,-3 5 0 0,0 0 0 16,0 0 0-16,3-5 9 0,-3 5-9 0,6-5 0 15,-6 5 8-15,0-3-8 0,0-2 0 0,0 5 0 16,0 0 0-16,3-6 0 0,0 1 0 0,0 2 0 0,0-5 8 15,0 3-8-15,-1 3 0 0,1-4 0 0,-3 1 0 16,0 5 0-16,0 0 0 0,0 0 0 0,3-5 0 0,0 2 0 16,-3-2 0-16,0 5 0 0,6-6 0 0,-3 1 0 15,0 0 0-15,0 2 0 0,-3 3 0 16,3-5 0-16,0 2 0 0,0-2 0 0,-3 5 0 16,3-5 0-16,3-1 0 0,-3 1 0 0,0 0 0 0,3-1 0 15,0-1 0-15,-3 1-9 0,3 1 9 0,0 2 0 16,-3-2 0-16,3 0 0 0,0-1 0 0,0 1 0 15,-3 0 8-15,3 2-8 0,0-2 0 0,-3 0 0 16,3 2 0-16,-3-2-12 0,2-1 12 0,1 4 0 16,0-4 8-16,-3 4-8 0,3-6 0 0,0 5 0 15,0-2 0-15,-3 0-8 0,3-1 8 0,0 1 0 0,0 0 0 16,0-1 0-16,0 1 0 0,-3 0 0 0,3 0 0 16,3-1 0-16,-3 1 0 0,0 0 11 0,0-3-11 15,0 3 12-15,3-1-12 0,-3 1 0 0,-1-3 0 0,1 3 0 16,3-1 0-16,-3 1 8 0,0-3-8 15,0 3 0-15,0 0 0 0,0-1 0 0,0 1 8 0,0 0-8 16,0-3 0-16,0 2 0 0,3 1 0 0,-3 0 0 16,-3 0 0-16,6-1 0 0,-3 1 0 0,0 2 0 15,0-2 0-15,0 2 0 0,-6 3 0 0,5-5 0 16,4 0 0-16,-3 0 0 0,3 2 0 0,-3-2 8 16,0-1-8-16,3 1 0 0,-3 0 0 0,-3-1 0 0,6 1 0 15,-6 3 0-15,3-1 0 0,0 0 0 0,0 1 0 16,0-1 8-16,0 0-8 0,0 1 0 0,-3 2 0 15,3-6 0-15,0 4-14 0,0-4 5 0,-6 6 9 16,5-2 11-16,4-4-3 0,-3-1 0 0,0 1-8 0,0 4-9 16,3-1 9-16,-3-2-13 0,0 2 13 0,0-2 0 15,-3 2 0-15,3-2 0 0,0 0 0 0,-3 2 12 16,3-2-3-16,-3-1 0 0,6 1-9 0,-6 2 0 16,0-2 0-16,0 0 0 0,0 2 0 0,3-2 0 15,0 0 0-15,-3-1 0 0,3-2 0 0,-4 3 0 16,4-3 0-16,-3 3 8 0,0-3-8 0,0 0 0 15,-3 0 0-15,6 0 0 0,-3 0 0 0,0 0 0 16,-3 0 9-16,6 0-9 0,0 0 0 0,0 0 0 16,0-2 0-16,0 2 0 0,0-3 0 0,0 3 0 15,0 0 0-15,3 0 0 0,-3 1 0 0,0-4 0 0,-3 6 0 16,3-3 0-16,-3 0 0 0,3 0 0 0,-6-3 0 0,3 6 0 16,-3-3 0-16,3 3 0 0,0-3 0 0,0 3 0 15,-3-3 0-15,2 2 0 0,1 1 0 0,0 0 0 16,0-1 0-16,0 1 0 0,0 0 0 0,-3 5 0 15,3-5 0-15,3-3 0 0,-3 2 0 0,0 1 0 16,3-3 0-16,0 3 0 0,-3 0 0 0,3-3 0 16,0 2 56-16,0-2 6 0,0 0 2 0,-3 3 0 15,3-3-52-15,-3 3-12 0,3-3 0 0,-3 3 0 16,0-3 0-16,0 2 0 0,3-2 0 0,0 3 0 16,-3 0 0-16,0 0 0 0,0-1 0 0,0 1 0 15,-3 5 0-15,3-5 0 0,2-3 0 0,-5 5 0 16,3-2 0-16,-3 5 0 0,0 0 0 0,3-5 0 0,0-1 0 15,-3 6 0-15,0 0 0 0,0 0 0 0,0 0 0 16,0 0 0-16,0 0 0 0,0 0 0 0,0 0 0 0,0 0 0 16,0 0 0-16,0 0 0 0,0 0 0 0,0 0 0 15,0 0 0-15,0 0 0 0,0 0 0 0,-6 3 0 16,6-3 0-16,-6 5 0 0,1 3 0 0,-4 0 0 16,0 0 0-16,0 3 0 0,3-3 0 0,-3-1 0 15,0 1 0-15,3-2 0 0,0 2 0 0,0-3 0 16,0 0 0-16,0 1 0 0,6-6 0 0,-3 2 0 15,3-2 0-15,-6 3 0 0,6-3 0 0,0 0 0 16,0 0 0-16,0 0 0 0,0 0 0 0,0 0 0 16,0 0 0-16,0 0 0 0,0 0 0 0,0 0 0 15,3-8 0-15,0 0 0 16,3 3-48-16,0-6-13 0,-3 3-3 0,6 0 0 0,0-2 52 0,-3 2 12 16,0-3 0-16,3 1 0 0,-3 2 0 0,0-3 0 0,0 3 0 0,0 3 0 15,0-3 0-15,-1 5 0 0,-2 1 0 0,-3 2 0 16,0 0 0-16,0 0 0 0,6-3 0 0,-6 3 0 15,0 0 0-15,6 5 0 0,0 0 0 0,0 1 0 16,-3 4 0-16,0-2 0 0,0 0 0 0,3 3 0 16,-3-1 48-16,0 1 13 0,-3 2 3 0,6-5 0 15,-6 3-52-15,6-3-12 0,-3 0 0 0,0 2 0 16,0-2 0-16,3 0 0 0,-6 0 0 0,0 0 0 16,3 0 0-16,0 0 0 0,0-3 0 0,0 3-782 15,-3-3-159-15</inkml:trace>
  <inkml:trace contextRef="#ctx1" brushRef="#br0" timeOffset="85272.568">2511 5922 403 0,'0'0'36'0,"0"0"-36"0,0 0 0 0,9 0 0 16,-9 0 76-16,6 0 9 0,-6 0 2 0,6-3 0 15,-6 3-9-15,6-2-2 0,0-1 0 0,0 1 0 16,-6 2-14-16,3-6-3 0,3 1-1 0,0 2 0 16,-6 3-19-16,0 0-4 0,0 0-1 0,3-5 0 15,-3 5-14-15,3-5-4 0,-3 5 0 0,3-6 0 16,2 4-16-16,-5 2 8 0,0-5-8 0,3-1 0 16,3 1 13-16,0 0-4 0,-6-1-1 0,0 1 0 15,6 0-8-15,0-3 10 0,-3 3-10 0,3-3 10 16,-3 2-2-16,3-2 0 0,0 0 0 0,-3 0 0 15,3 1 0-15,-3-1 0 0,3 0 0 0,0 0 0 16,-3-3-8-16,6 3-17 0,-9 0 4 16,6 0 1-16,-3 0 12 0,3 3 0 0,-3 0 0 0,0 0 0 15,-3-1 23-15,3 1 7 0,-3-3 2 0,3 3 0 0,-3-3-12 16,3 2-1-16,-6 1-1 0,3 0 0 16,3-3 0-16,-3 3 0 0,0-1 0 0,0 4 0 15,3-4-18-15,0-1 0 0,0-1 0 0,-1 2 0 0,1-2 0 0,3 0 0 16,-3 0 0-16,0 3-9 0,0-3 9 15,3 0 0-15,-3 0 0 0,3 0 0 0,-3 3 0 16,0-3 0-16,3 0 0 0,-3 3 0 0,0-3 0 0,0 3 0 16,3-1 0-16,-6 1 0 0,0 0 24 0,0 5 6 15,0 0 2-15,0 0 0 0,3-8-32 0,0 3 0 16,0-1 0-16,-3 1 0 0,0 5 0 0,3-5 0 16,0-3 0-16,0 3 0 0,0-1 12 0,0 1-3 15,0-3-1-15,3 0 0 0,-3 0-8 0,3 0 0 0,3 3 0 16,-6-3 0-16,3 0 0 0,0 0 0 15,-1-2 0-15,1 2 0 0,3 2 12 0,-6-4 0 16,3-1 0-16,0 6 0 0,0-3-4 0,0 3 0 0,0-3 0 16,-3 2 0-16,3 1 7 0,-3 0 1 0,3-1 0 0,-3 1 0 15,-3 0 2-15,3 2 1 0,0-2 0 0,0 2 0 16,0-2-9-16,0 2-2 0,0-2 0 0,0 2 0 16,0-2-8-16,3 3 8 0,-3-4-8 0,0 4 8 15,3-1-8-15,-3-2 0 0,0-1 0 0,0 1 0 16,2 0 0-16,1-1 0 0,-3 4 0 0,0-3 0 15,3-1 0-15,0 4 0 0,0-4 0 0,0 4 0 16,0-4 0-16,3 4 0 0,-3-4 0 0,0 1 0 16,0 2 0-16,0-2 0 0,3 0 0 0,0 2 0 15,-3 1 0-15,3-1 0 0,0-2 0 0,2-1 0 16,-2 1 0-16,3 0 0 0,-3 2 0 0,3-2 0 0,0-3 0 16,0 3 0-16,0-1 0 0,0 1 0 0,0-3 0 0,0 3 0 15,-3 0 0-15,-1 2 0 0,7-2 0 16,-6-1 0-16,3 4 0 0,0-4 0 0,-3 1 0 15,3 2 0-15,0-2 0 0,0 0 0 0,-3 2 0 16,0-2 0-16,2 2 0 0,1-2 0 0,-3 2 0 0,6 1 0 16,-3-1 0-16,-3 0 0 0,3 1 0 0,0-1 0 15,0 0 0-15,-3 1 0 0,3-1 0 0,-1 1 0 16,-2 2 0-16,3-3 0 16,3 0-20-16,-3-2-8 0,3 2-3 0,-3-2 0 0,3 2 31 15,0 1 0-15,3-1 0 0,-4-2 0 0,4 5 0 0,-3-3 0 16,0 0 0-16,0-2 0 0,-3 3 0 0,0 2 0 0,3-6 0 15,-1 4 0-15,-2-1 0 0,3 0 0 0,-3 1 0 16,3-1 0-16,-3 0 0 0,3 1 0 0,-3-1 0 0,0 0 0 16,3 1 0-16,-1 2 0 0,-5-3 0 0,3 0 0 15,3 3 0-15,-3-2 0 0,-6 2 0 0,6 0 0 16,3 0 0-16,0 0 0 0,-3 0 0 16,2-3 0-16,-2 3 0 0,3-2 0 0,-3 2 0 0,3 0 0 15,-3 0 0-15,3 0 0 0,0-3 0 0,0 3 0 16,-3 0 0-16,-1 0 0 0,4 0 0 0,-3 0 0 15,0 0 0-15,0 3 0 0,0-3 0 0,3 0 0 16,-3 0 0-16,-3 0 0 0,0 2 0 0,2-2 0 16,-2 0 0-16,3 0 0 0,0 0 0 0,-3 0 0 15,3 0 0-15,-3 0 0 0,3 0 0 0,-3 0 0 0,0 0 0 16,0 0 0-16,0 0 0 0,0 0 0 16,-1 0 0-16,1 0 0 0,6 0 0 0,0-2 0 0,0 2 0 15,-3 0 0-15,-3 0 0 0,3 0 0 0,3 0 0 0,-3 0 0 16,-1 0 0-16,1 0 0 0,0 0 0 15,0 2 0-15,0-2 0 0,0 0 0 0,0 0 0 0,-3 0 0 16,3 0 0-16,0 0 0 0,0 0 0 0,-1 0 0 16,1 0 0-16,0 0 0 0,0 0 0 0,0 0 0 15,6-2 0-15,-6 2 0 0,0-3 0 0,3 3 0 16,-3-3 0-16,2 3 0 0,1 0 0 0,0 0 0 16,0 3 0-16,-3-3 0 15,6 3-57-15,-6-3-6 0,-3 0-1 0,0 2 0 0,6-2 52 16,-1 0 12-16,-2 0 0 0,0 0 0 0,3 0 0 0,-3 0 0 15,0 0 0-15,-3 0 0 0,3 0 0 0,0 0 0 0,0 0 0 16,-1 0 0-16,-2 0 0 0,3 0 0 0,-3-2 0 0,3 2 0 16,-3 0 0-16,0 0 0 0,0 0 0 15,3 0 0-15,0 0 0 0,-3 0 0 0,3 0 0 0,-1 0 0 16,1 0 0-16,0 0 0 0,-3 0 0 0,3 0 0 16,0 0 0-16,3 0 0 0,-3 0 0 0,3 0 0 15,0 5 0-15,-4-3 0 0,4-2 0 0,0 3 0 16,-3 0 0-16,6-1 0 0,-3-2 0 0,0 0 0 15,0 0 0-15,0-2 0 0,-4 2 0 0,4 0 0 16,0 0 0-16,-3 0 0 0,3 0 0 0,0 0 0 16,3 0 0-16,-6 0 0 0,6 0 0 0,-4 0 0 0,1 0 0 0,0 0 0 15,3 0 0-15,-3 0 0 0,3 0 0 0,0 0 0 16,-1 0 0-16,1 2 0 0,0-2 0 0,0 6 0 16,0-4 0-16,0 4 0 0,0-1 0 0,0 0 0 15,-7 1 0-15,7-4 0 0,-6 1 0 0,6-1 0 16,-3-2 0-16,3 3 0 0,0 0 0 0,-3-3 0 15,-1 0 0-15,1 0 0 0,0 0 0 0,0 0 0 16,0 2 0-16,0-2 0 0,0 0 0 0,-3 0 0 16,2-2 0-16,-2 2 0 0,3 0 0 0,-3 0 0 15,3 0 0-15,0 0 0 0,-3 2 0 0,3 1 0 16,0 0 0-16,0-3 0 0,-1 2 0 0,1 1 0 16,0-3 0-16,-3 0 0 0,-3 0 0 0,3 0 0 15,0 0 0-15,3 0 0 0,0 0 0 0,-1 0 0 16,1-3 0-16,0 3 0 0,0 0 0 0,-3-2 0 0,3 2 0 15,0-3 0-15,3 3 0 0,-6-3 0 0,2 1 0 0,-2-1 0 16,3 0 0-16,-3 1 0 0,0-1 0 0,0 1 0 16,0 2 0-16,0-3 0 0,3 3 0 0,-6-3 0 15,2 3 0-15,1-2 0 0,0-1 0 0,0 0 0 16,0 3 0-16,-3-2 0 0,3-1 0 0,0 0 0 16,0 3 0-16,0-2 0 0,0 2 0 0,-1-3 0 15,4 0 48-15,-3 1 13 0,0-1 3 0,0 0 0 16,3 1-52-16,0-1-12 0,3 1 0 0,-3-1 0 15,-1 0 0-15,1 3 0 0,0-5 0 0,3 2 0 16,-3 1 0-16,3-1 0 0,-3 3 0 0,0-3 0 16,-4 1 0-16,1-1 0 0,3 0 0 0,0 1 0 15,-3-3 0-15,3 2 0 0,-3 0 0 0,3 1 0 16,-3-4 0-16,0 4 19 0,2-1-3 0,1 0 0 0,0-2-4 16,0 2-2-16,0 1 0 0,0-1 0 0,3 3-10 15,0-3 8-15,-4 1-8 0,4-3 8 0,0 2-8 16,0 0 0-16,0 1 0 0,3-1 0 0,-3 0 0 15,-1 1 0-15,1-1 0 0,0 0 0 0,-3-2 0 0,3 2 0 16,0-2 0-16,-3 0 0 0,3 2 0 0,-1 1 0 16,-2-1 9-16,3-2-9 0,0 2 0 0,-3 0 0 15,3 1 0-15,0-4 8 0,-1 4-8 0,1-1 8 16,-6 0-8-16,3 1 8 0,0-1-8 0,3 1 8 0,0 2-8 16,-3-3 8-16,2 3-8 0,4-3 0 0,-3 3 0 0,0 0 0 15,0 0 0-15,0-5 0 16,0 2 0-16,-1 3-8 0,-2-2 8 0,3-1 0 0,-3 3 0 15,3-3 0-15,-3 1 0 0,3-1 0 0,-3 0 0 16,2 1 0-16,4-1 0 0,-3 0 0 0,3 3 0 0,-3 0 8 16,0-5-8-16,-1 3 8 0,1 2-8 0,0 0 8 15,6-3-8-15,-6 3 0 0,3-3 8 0,-3 3-8 16,-1 0 0-16,4 0 0 0,-3 0 0 16,0 0 8-16,0 0-8 0,0 0 0 0,3-2 0 0,-1 2 0 15,-2 0 0-15,3 0 8 0,0 0-8 0,0 0 8 16,3 0-8-16,-4-3 8 0,1 3-8 0,0 0 8 15,3 0 0-15,0-3 0 0,0 3 0 0,-1 0 0 16,4 0 9-16,0 0 3 0,-3-2 0 0,0 2 0 0,-1-3-20 16,1 3 8-16,0 0-8 0,-3 0 0 0,3 0 17 0,-1 0-3 15,1 0-1-15,3 3 0 0,0-1-13 0,0 1 0 16,-7-3 0-16,7 5 0 0,-3-5 0 0,3 6 8 16,-3-1-8-16,-1-3 9 0,1 4-9 0,0-1 0 15,-3-2-10-15,-3 2 10 0,0 0 0 0,2 1 0 16,-2-4-8-16,-3 4 8 0,3 1 0 0,-3-4 0 15,-3 2-10-15,3 1 10 0,-3-1 0 0,0 3 0 16,-1-5 0-16,1 2 0 0,0 0 0 0,0-2 0 16,0 2 0-16,3 0 0 0,-6 1 0 0,3-1 0 15,-3 0 0-15,0 3 0 0,3 0 0 0,-1-3 0 16,4 3 0-16,0 0 0 0,-3 3 0 0,3-3 0 16,0 0 0-16,-3 0 0 0,0 0 0 0,3 0 0 0,-3-1 0 0,-1 4 0 15,1-3 0-15,-3-3 0 16,0 3 0-16,0 0 0 0,0 3 0 0,-3-6 0 15,0 0 0-15,-3-2 0 0,3 5 0 0,-3-3 0 16,-3-5-11-16,6 3 11 0,0 2 0 0,-6-5 0 0,0 0 0 16,6 3 0-1,-6-3-43-15,3 5-3 0,-3-5-1 0,6 5 0 16,-3 6-121-16,-3-3-24 0,0 0-4 0</inkml:trace>
  <inkml:trace contextRef="#ctx1" brushRef="#br0" timeOffset="85725.755">9661 4869 288 0,'0'0'25'0,"0"0"-25"0,0 0 0 0,0 0 0 0,0 0 145 0,0 0 24 16,3-8 5-16,-3 8 1 0,0 0-131 0,0 0-27 15,0 0-5-15,0 0 0 0,0 0 47 0,0 0 9 16,0 0 3-16,0 0 0 0,0 0 8 0,0 0 1 16,0 8 1-16,0 0 0 0,0 5-21 0,0 0-4 15,0 1 0-15,3-1-1 0,-3 5-11 0,3-2-3 16,0 0 0-16,0 3 0 0,-3-1-19 0,3 1-4 15,0 2-1-15,0 0 0 0,0-5-3 0,2 3-1 16,-2-4 0-16,-3 1 0 0,3-3-13 0,0 3 8 16,0-5-8-16,-3 0 0 0,3-4 9 0,-3 1-9 0,0-8 8 15,0 0-8-15,0 8 24 0,0-8 0 0,0 0 0 16,0 0 0-16,0 0 32 0,-6-2 7 0,0-6 1 16,-2 2 0-16,2 1-36 0,-3-3-6 0,0-2-2 0,0 2 0 15,0 0-20-15,0 2 0 0,-3-1 0 0,3 1 0 31,3 4-42-31,-3-4-6 0,3 6-2 0,-3-2-621 16,3 2-124-16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6:25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6946 13319 64 0,'-9'0'24'0,"12"3"-12"0,-6-3-10 0,3 2 9 0,0 6 4 15,-3 0 5-15,-3 3 3 16,-3 5 1-16,0-3-9 15,1 3-2-15,-1 0-3 16,0 0-1-16,0-3-5 16,3 0 2-16,0-2 3 0,0-1-5 15,3-2 0-15,0-3 9 16,0-2 3-16,3-3-1 16,0-3 1-16,0 1-9 15,0-6-2-15,3 0-5 16,0-3-1-16,3 1 1 15,0-9 2-15,3 3-1 16,0 1-1-16,0-4-2 16,0 3 1-16,-1 3 3 15,1 2 3-15,-3 3-4 16,3 3-3-16,0 5-2 0,3 3 3 16,0 5 0-16,0 2 3 15,3 1 1-15,3-1 1 16,-3 1-2-16,2 2 1 15,1 0-2-15,-3-2-1 16,3 0 3-16,-3-3 0 16,0-1-10-16,0-1-5 15,0-1-34-15,-4-2-13 16,-2-1-22 0</inkml:trace>
  <inkml:trace contextRef="#ctx0" brushRef="#br0" timeOffset="1">7000 13425 88 0,'-3'-3'35'0,"3"3"-18"0,-3 0-13 16,3 0 8-16,0 3-5 15,0 2-2-15,-3 3 4 16,0 5 2-16,3 3 0 0,0 5 3 16,0 9-1-16,6 7 0 15,0 0-5 1,6 0-3-16,0-3-2 0,5 3 4 0,1-5 3 15,3-6-5-15,6-4-3 16,6-7 5-16,5-1 3 16,7-6-3-16,3-3-2 15,2-3-2-15,1-2 0 16,-7-5-4-16,-5 0 0 16,-3 0-6-16,-3 2-3 15,-7 0-43 1,-2 1-48-16,0-1 21 15</inkml:trace>
  <inkml:trace contextRef="#ctx0" brushRef="#br0" timeOffset="2">7914 13727 36 0,'-15'-3'13'0,"0"8"-6"0,-6 6 5 0,6-3 8 16,-3 2 3-16,0 6 3 16,-2 5-8-16,-1 1-3 15,6-1-4-15,3 3 0 16,3-3-2-16,6 0 0 0,6-3-1 15,6-2 2-15,0-5-3 16,9-3 1-16,3-6-5 16,-1-4 0-16,-2-4 3 0,0-1-3 15,-3-4 0-15,0 0 1 16,-6-4 0-16,0-1-5 16,-6-3 1-16,0 3-2 15,-3 3 0-15,0 2 6 16,0 3 2-16,3 3-2 15,-3 5-3-15,0 5-5 16,0 3-2-16,3 3 0 16,3 2 2-16,0 0 2 15,2 1 3-15,1-1 2 16,0 0 1-16,6-2-20 16,0-3-9-16,0-3-29 15,0-2-27-15,0-3 30 16</inkml:trace>
  <inkml:trace contextRef="#ctx0" brushRef="#br0" timeOffset="3">8083 13774 52 0,'-6'-5'22'0,"6"8"-12"0,0-1-16 0,0 4 3 15,0-1 16-15,3 5 9 16,0 6 2-16,0 0 3 15,-3-3-13-15,3 3-5 0,-3 0-6 16,0 0 0 0,3-3 0-16,0 0 3 15,-3-2-3-15,3-3-2 0,-3 0 0 16,0-3 1-16,0-2-1 16,0-3 6-16,0-3 3 0,0-5 1 15,0-2 1-15,3-1 2 16,3-5 2-16,0 0-7 15,3-5-3-15,0 0 1 16,0 0 2-16,3 2-6 16,0 3-2-16,-1 3-1 15,1 3 2-15,-3 4-12 16,0 4-3-16,3 4-36 16,0 4-48-1,6 2 15-15</inkml:trace>
  <inkml:trace contextRef="#ctx0" brushRef="#br0" timeOffset="4">8366 13819 56 0,'-3'13'22'0,"6"-7"-12"0,-3 7 6 16,0-5 11-16,3 0-3 15,0 2-2-15,-3 1-6 16,3 0-2-16,-3-1-6 16,0-2-3-16,3 0 9 15,-3-3 2-15,0-2-7 16,0-3 6-16,0 0 4 0,0-3-6 15,0-5-2-15,0 0-4 16,0-2 0-16,3-3-4 16,0-3-2-16,3 3 0 15,0-1-1-15,3 1-3 16,3 2 0-16,0 1 2 16,2 2 2-16,1 5-2 15,0-2 0-15,3 2-30 0,3 1-14 16,0-1-37-1</inkml:trace>
  <inkml:trace contextRef="#ctx0" brushRef="#br0" timeOffset="5">8768 13790 96 0,'0'-8'35'0,"0"8"-18"0,0-5-5 0,0 5 13 16,-3-3 0-16,-3 1 2 16,-6-1-9-16,0 3-3 15,-3 5-8-15,-3 1-5 0,-2 12-1 0,-1 1-10 16,3-1-4-16,3 1 15 16,3 2 10-16,6 0-10 15,3-3-4-15,9-2 2 16,6-5 4-16,3-3-2 15,3-6 1-15,6-4 1 16,-4-6 0-16,1 0-5 16,-3-3-1-16,-3 1 1 15,-6-3 0-15,0-1 1 16,-3-4 0-16,-3 2-3 16,-3 3 2-16,0 2 1 15,0 6 2-15,0 2-3 0,0 11-4 31,3 0 0-31,0 3 3 16,3-1 3-16,0 3 0 16,3 1 2-16,-1-1 0 0,4 0 3 15,0-2-30-15,0-1-13 16,3-2-34 0</inkml:trace>
  <inkml:trace contextRef="#ctx0" brushRef="#br0" timeOffset="6">8952 13795 132 0,'0'0'49'0,"0"0"-26"16,3 16-25-16,0-10 11 0,0-1-2 16,0 3 3-16,3 0-3 15,3 0 1-15,3 2-5 16,0 1 0-16,3-1 1 0,0 1 0 15,0 0 2-15,0-3-36 16,-1-3-56 0,-2-3 4-16</inkml:trace>
  <inkml:trace contextRef="#ctx0" brushRef="#br0" timeOffset="7">9232 13761 128 0,'-9'-3'49'0,"6"9"-26"0,-3 7-20 0,0-3 12 16,-6 9 8-16,-2 2 8 16,-4 6-10-16,0 4-4 15,-3 4-10-15,0 7-3 0,0 0 2 16,1-2-3-16,2-6 0 16,3-2-34-16,0-5-17 15,3-3-35 1</inkml:trace>
  <inkml:trace contextRef="#ctx0" brushRef="#br0" timeOffset="8">9780 11494 52 0,'0'0'19'0,"3"2"-10"0,-3 1 5 15,0 2 9-15,0 6 0 16,0 7 0-16,0 6-8 15,0 0-4-15,0 2-2 16,3 3-1-16,0 0-4 16,0 1-1-16,0-7-1 15,6 4-2-15,-6-11 1 0,3-6 1 16,-6 1 1-16,6-6 5 0,-3-5 5 16,0-5-3-16,-1-6 0 15,1-2-6-15,-6-5-1 16,1-4-3-16,-1-7-1 15,0 3 1-15,3-1 0 16,3 1-3-16,0 2 2 16,2 3 1-16,4 2 0 15,0 4 0-15,6 1 2 16,3 4-3-16,6 4-2 16,3 4 2-16,-1 4 2 15,1 6 0-15,-3 6 2 16,-6 1 2-16,-9 7 2 15,-6-4 3-15,-6 1 4 16,-9-1-4-16,-9 1 0 16,-3-1-4-16,0-2-1 0,1-3-8 15,-4-5-2-15,3-2-25 16,3-4-10-16,3-2-34 16,6-2-20-1,7-4 43-15</inkml:trace>
  <inkml:trace contextRef="#ctx0" brushRef="#br0" timeOffset="9">10143 11512 36 0,'-12'0'13'0,"9"8"-6"0,-15 3 3 0,15-4 7 16,-6 7 13-16,3-1 6 15,0 3-8-15,6-3-2 16,3 0-13-16,6 1-3 16,3-4 5-16,3 1 2 15,3-6-8-15,3-2 6 0,-3-3 4 16,6-3-8-16,-7-5-3 16,-2-5-1-16,-3 0 0 15,-3-1 1-15,-9 1 0 16,-3 0-4-16,-3 0-3 15,-3-1-3-15,-3 6-1 0,-3 1-18 16,1 4-7 0,-1 3-20-16,6 0-52 15,3 3 14-15</inkml:trace>
  <inkml:trace contextRef="#ctx0" brushRef="#br0" timeOffset="10">10351 11512 64 0,'0'0'27'0,"0"3"-14"0,3 2 9 0,-3-5 17 16,3 8-5-16,-3 0 0 15,0 5-13-15,3 3-3 16,-3 0-10-16,0-3-3 16,3 0-3-16,-3 1-2 0,3-4 3 15,0 1-4-15,-3-1 0 16,0-2-61 0,0 0-45-16,3-3 39 15</inkml:trace>
  <inkml:trace contextRef="#ctx0" brushRef="#br0" timeOffset="11">10331 11488 112 0,'-9'-10'44'0,"12"10"-24"0,0-3-24 16,0 3 8-16,0 0-13 16,2 0-2-16,1 0-34 15,0 0-15-15</inkml:trace>
  <inkml:trace contextRef="#ctx0" brushRef="#br0" timeOffset="12">10464 11538 72 0,'0'14'27'0,"0"-6"-14"0,0 10-9 0,0-13 8 15,0 6-1-15,0-3 1 16,0 0-6-16,0 0-2 15,0-3 0-15,0 0 2 16</inkml:trace>
  <inkml:trace contextRef="#ctx0" brushRef="#br0" timeOffset="13">10464 11628 185 0,'3'-5'11'15,"0"-8"-6"-15,3 0-3 16,0-3-4-16,3 0-1 16,3 0-1-16,-3 3 3 15,6 0 0-15,0 5 3 16,-3 2 3-16,3 4 2 15,-3 4 3-15,2 4 4 16,-2 2-4-16,0 0 0 16,-3 2-6-16,0 3-3 0,-3 3 2 0,-3 0 0 15,3 0 1-15,-3-3-5 16,0 0 1-16,0-2-18 16,0-3-5-16,-3 0-44 15</inkml:trace>
  <inkml:trace contextRef="#ctx0" brushRef="#br0" timeOffset="14">10789 11266 108 0,'-3'-8'44'0,"3"11"-24"0,3 2-28 0,0 0 7 16,0 3 14-16,-3 5 11 15,0 11-1-15,0 8-1 16,3 2-12-16,0 3-6 16,-3-5-3-16,3 0 1 0,0 2 1 15,0-5-1-15,0-2-2 16,0-3-10-16,0-6-6 16,-3-2-54-1</inkml:trace>
  <inkml:trace contextRef="#ctx0" brushRef="#br0" timeOffset="15">10664 11449 140 0,'-9'-11'52'0,"6"11"-28"0,9-3-28 15,0 3 8-15,0-5 7 16,3 0 7-16,6-1-5 15,6-2 0-15,2 1-7 16,4 1-4-16,6 1-1 0,0 8-17 16,-4-1-6-16,-5 1-44 15,6 5-27 1,-3 0 45-16</inkml:trace>
  <inkml:trace contextRef="#ctx0" brushRef="#br0" timeOffset="16">11000 11456 124 0,'-6'3'46'0,"3"5"-24"0,-6-3-15 0,9-2 13 15,0 2-8-15,0 1 1 16,6-1 1-16,3 0 1 16,0 0-8-16,3-2 2 0,0 0 4 15,3-3-5-15,0 0-2 16,0-6-3-16,-3 1 0 16,-1 0 0-16,-2-3 3 15,-3 0-1-15,-3 0 0 16,-3-5-6-16,-6 2 1 15,-3 3-2-15,-5 3 0 16,-7 10 0-16,-3 1 0 0,0 4 0 16,0 1 0-16,3 2 2 15,7 3 0-15,2-3-3 16,3 6 2-16,3-4 1 16,12 4 0-16,0 0 0 15,6-4 0-15,5-1-3 16,1-4 2-16,3-2-19 15,0 0-9-15,0-8-36 16,-3 0-33 0,0-5 36-16</inkml:trace>
  <inkml:trace contextRef="#ctx0" brushRef="#br0" timeOffset="17">11146 11499 96 0,'-6'-5'35'0,"6"7"-18"0,0-2-22 0,0 3 6 16,3 2 10-16,-3 0 7 15,3 3-5-15,-3 0 0 16,3 3-5-16,0-1-3 16,0-2-2-16,-3 3-3 15,0-3 7 1,0-3-4-16,0-5 10 0,0 0 4 16,3-5 2-1,6-3-4-15,-3-3 1 16,3-2-5-16,3 0-1 15,0 0-4-15,0-1-1 16,2-4-8-16,4 5 0 16,3 2-1-16,3 8-1 15,0 3-23-15,0 0-9 16,5 3-43-16</inkml:trace>
  <inkml:trace contextRef="#ctx0" brushRef="#br0" timeOffset="18">9610 11562 80 0,'-12'-5'33'0,"12"8"-18"0,-3-3 4 0,3 0 18 16,0 2-5-16,-3-2 1 15,0 0-12-15,-3 0-3 16,-3 0-10-16,-2 0-3 0,-1 0 1 16,0 0 1-16,-3 3 3 15,0-3-1-15,0 0 2 16,0 0-4-16,-3 0 1 0,1 0 1 16,-7 0 2-16,3-3-1 15,0 3-1-15,-6-2-3 16,3-1-1-1,1 0-6-15,-1 1-1 0,0-4 5 16,0 1 3-16,0 0-3 16,1 0-2-16,-1-1 4 15,3-2 1-15,0 0 0 16,0-2-1-16,0-1-3 16,1-5 1-16,2-2 0 15,0-1 1-15,3 1-2 16,-3-1 1-16,0-2-2 15,3 3-1-15,0-4 1 0,4 1-1 16,-1 0 0 0,3 0 2-16,0 0-1 0,0 2-1 15,0 1 1-15,0-1-1 16,0 1 0-16,0 2 0 16,0 3 0-16,3-1 0 15,0 4-3-15,0 2 2 16,3 3-1-16,0-1-2 15,0 1 0-15,0 5 0 16,0 0 3-16,-2 5 0 16,-1 6-2-16,0-1 0 15,0 4-1-15,0-1 3 16,0 3 0-16,-3 0 1 0,3-1 0 16,0-1 0-16,3-1 0 15,0-2 0-15,0-4 0 16,3-1 2-16,0-6 1 15,3-3 1-15,3-2-2 16,0-3 1-16,0-3-2 16,0-2-1-16,0-3 1 15,0-2-1-15,0-4 2 16,0-1 1-16,0 4-4 16,-3-2-1-16,2 5 1 15,-2 3 0-15,3 5 1 16,-3 0 0-16,3 3-5 15,3 5 1-15,3 2 0 16,6 4-1-16,0 2 4 0,3 2 0 16,3 1 1-16,2-1 0 15,1 4 0-15,0-4 2 16,-3 1-41-16,0-3-16 16,-1 0-51-1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23:35:51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10390 13457 536 0,'-3'18'24'0,"3"-5"4"0,3 6-28 0,-3 5 0 0,0 5 0 0,0 8 0 15,-3 5 71-15,0 6 8 0,0 7 1 0,-3 9 1 16,3 5 3-16,-3 5 1 0,0 3 0 0,-3 5 0 15,3 5-37-15,0 3-8 0,1 0-2 0,2-3 0 16,0 0 2-16,3-7 1 0,0-6 0 0,0-5 0 16,3-6-5-16,0 1 0 0,-1-3-1 0,1-1 0 15,0 4 7-15,0 5 2 0,-3 2 0 0,0 3 0 16,0 6-6-16,0 2-1 0,0 2 0 0,-3 6 0 16,0-5-16-16,3 2-3 0,-3-2-1 0,3-3 0 15,-2-5-2-15,-1-6-1 0,3-2 0 0,-3-8 0 16,3-3 1-16,0-3 0 0,-3 1 0 0,0-3 0 15,0-3-15-15,3 1 8 0,-3-7-8 0,3 1 0 16,-3-2 8-16,0-1-8 0,0-2 0 0,-3 0 9 0,3-1 3 16,0-2 0-16,-6 0 0 0,6 0 0 0,-3 0 1 15,3-2 1-15,3-1 0 0,-6 1 0 0,3 2-14 0,0-6 8 16,3 4-8-16,-3-9 0 0,0 3 0 16,3-2 0-16,0 2 0 0,0-8 0 0,0 0 0 15,0-2 0-15,0-3 0 0,0-3 0 16,3-3-20-16,-3 1-8 0,0 0 0 15,0-1-1-15,3-2-31 0,0 0-5 0,-3 0-2 0,0-3 0 16,3 3-16-16,-3-3-3 0,0 3-1 0,0-2 0 16,0 2 25-16,0 0 5 0,-3 0 1 0,3-1-540 15</inkml:trace>
  <inkml:trace contextRef="#ctx0" brushRef="#br0" timeOffset="454.962">10092 17275 460 0,'0'0'41'0,"0"0"-33"16,0 0-8-16,0 0 0 0,0 0 212 0,0 0 40 15,0 0 8-15,3 8 1 0,-3 0-168 0,6 5-33 16,-3 3-8-16,3 2 0 0,0 3 9 0,0 6 3 16,0-1 0-16,0 1 0 0,3-3-31 0,-3 2-5 15,3-2-2-15,-3-3 0 0,3-3-17 0,-3 4-9 0,3-9 10 16,0 0-10-16,0-5 8 0,-4 0-8 0,4-3 0 16,-3-2 9-16,3-3-9 0,0-3 0 0,0-5 0 15,0 0 0-15,0-7 0 0,3-1 0 0,0-3 0 0,0-2 8 31,0-3-86-31,0-2-18 0</inkml:trace>
  <inkml:trace contextRef="#ctx0" brushRef="#br0" timeOffset="1902.289">8902 15325 288 0,'0'0'25'0,"0"0"-25"0,0 0 0 0,0 0 0 15,-6 5 190-15,3-5 33 0,-3 3 6 0,6-3 2 16,-3 5-103-16,0-2-21 0,0 2-4 0,0 0-1 0,-3 0-45 0,6 1-9 16,-3-1-1-16,0 0-1 0,3-5-22 0,0 8-5 15,0 0-1-15,0-8 0 0,3 5 2 0,-3-5 1 16,6 8 0-16,0-2 0 0,6-1-21 0,-3 0-15 16,0 1 3-16,3-1 0 0,3-2 12 0,-4-1 0 15,-2 3 9-15,3 1-9 0,-3-1 17 0,0 3-2 16,-3-3-1-16,0 3 0 0,-3 0 14 0,0 3 2 15,-3-1 1-15,-3-2 0 0,0 3-8 0,-3-1-2 16,0-2 0-16,0 3 0 0,-3 0-6 0,0-4-2 16,0 1 0-16,0-2 0 0,1-1-13 0,-1-2-13 15,3-1 2-15,-3 1 1 16,3-3-174-16,-3 0-34 0,-3-5-7 16,12 5-2-16</inkml:trace>
  <inkml:trace contextRef="#ctx0" brushRef="#br0" timeOffset="2143.16">9003 15174 1036 0,'0'0'92'0,"0"0"-73"0,0 0-19 0,0 0 0 15,0 0 120-15,0 0 20 0,0 0 4 0,0 0 0 16,-6 8-97-16,3 2-20 0,6 1-4 0,-3 2-1 15,6 3 40-15,-3 3 8 0,3-1 2 0,0 3 0 16,0-2-28-16,0 2-6 0,3 0-1 0,0 0 0 16,0 0-25-16,-1-2-4 0,1-3-8 0,-3-3 11 15,6 0-11-15,-3 1 0 0,0-1-12 0,-3-3 12 16,0 1-140-16,0 0-20 0,-3-4-4 0</inkml:trace>
  <inkml:trace contextRef="#ctx0" brushRef="#br0" timeOffset="2352.073">8937 15404 1605 0,'0'0'71'0,"0"0"15"0,0 0-69 0,0 0-17 0,0-5 0 0,0-3 0 15,9 0 62-15,-3 0 9 0,0-3 1 0,0 1 1 16,6-1-29-16,0 3-7 0,0-2-1 0,3-1 0 15,3 1-24-15,0-1-4 0,-1 3-8 0,1 0 11 32,-3 0-159-32,0 0-31 0</inkml:trace>
  <inkml:trace contextRef="#ctx0" brushRef="#br0" timeOffset="2687.745">9217 15229 806 0,'0'0'72'0,"0"0"-58"0,-6 6-14 0,0 2 0 16,-3 0 84-16,4 2 13 0,-1-2 3 0,3 3 1 16,-3-1-55-16,0 4-11 0,3-1-3 0,3 0 0 0,-3-2 32 0,6-1 7 15,0 1 1-15,3-1 0 0,0-2-44 0,0 0-9 16,-1-5-2-16,4-1 0 0,0 1-6 0,0-3-2 16,0 0 0-16,0-3 0 0,-3 1-20 0,0-3-4 15,0-1-1-15,0 1 0 16,0-3-36-16,0 3-8 0,-3-6-2 0,0 3 0 0,0 0 34 15,-3-2 6-15,0 2 2 0,3 0 0 0,-3-3 35 0,0 3 7 16,-3-2 2-16,3 2 0 0,0 0 20 0,3 3 5 16,-3-1 1-16,0 6 0 0,0 0-16 0,0 0-3 15,0 0-1-15,0 0 0 0,0 0-6 0,3 8-2 16,0 0 0-16,0 0 0 0,0-3 1 0,0 6 0 16,6-3 0-16,-6 0 0 0,2 0-23 0,1-3 0 0,0 3-10 15,0-3 10 1,0-2-34-16,0 2 0 0,0-5 0 0,3 0-732 0</inkml:trace>
  <inkml:trace contextRef="#ctx0" brushRef="#br0" timeOffset="2914.239">9420 15110 1306 0,'0'0'58'0,"0"0"12"0,0 0-56 0,-6 6-14 0,0-1 0 0,0 0 0 16,3 3 33-16,-3 3 4 0,0-3 1 0,0 5 0 15,6 0 16-15,0 0 3 0,0-2 1 0,0 2 0 16,6 0-11-16,0 1-3 0,0-4 0 0,3 1 0 16,0-3-26-16,6 0-6 0,-3-3 0 0,-1 3-1 15,1-5-11-15,3-1 10 0,3 4-10 0,-3-6 10 0,3 0-10 0,-3 0 0 16,3-3 0-16,-7 0-11 16,1-2-45-16,0 2-8 0,0-5-3 15</inkml:trace>
  <inkml:trace contextRef="#ctx0" brushRef="#br0" timeOffset="3127.355">9554 14904 1094 0,'0'0'48'0,"0"0"11"0,0 0-47 0,0 0-12 16,0 0 0-16,-6 8 0 0,6 3 137 0,0-1 26 0,0 1 5 0,3 2 0 15,3 3-83-15,0 0-17 0,0 0-3 0,-1 2-1 16,-2 1-2-16,6-1-1 0,0 3 0 0,-3 0 0 15,3-2-28-15,0-1-5 0,-3 1-2 0,3-3 0 16,0 2-26-16,0-4-14 0,0 1 2 0,0-1 0 31,-3 2-82-31,0-6-16 0,0 1-3 0,0-3-752 0</inkml:trace>
  <inkml:trace contextRef="#ctx0" brushRef="#br0" timeOffset="3379.914">9750 15028 1324 0,'0'0'118'0,"-3"0"-94"0,-3 0-24 0,0 3 0 15,0 2 55-15,3-2 6 0,-3 0 2 0,0 2 0 0,-3 3-40 0,1 0-8 16,-1 0-2-16,3 2 0 0,-3 1 19 0,3-1 3 16,0 1 1-16,3 2 0 0,0-2-18 0,3-1-3 15,-3-2-1-15,3 3 0 0,3-3 0 0,-3 0 0 16,3-3 0-16,3 0 0 0,0 1 8 0,0-1 2 15,3-5 0-15,3 0 0 0,-1 0-2 0,1 0 0 16,3 0 0-16,-3-3 0 0,3 1-8 0,0-1-2 16,0 0 0-16,0 1 0 15,-3-1-117-15,-4 0-24 0,13-2-5 16,-9 0-1-16</inkml:trace>
  <inkml:trace contextRef="#ctx0" brushRef="#br0" timeOffset="6956.567">8908 16052 288 0,'0'0'12'0,"0"0"4"0,-3-2-16 0,3 2 0 0,-6 0 0 0,3-3 0 16,-3 3 148-16,0 0 28 0,0 5 4 0,0 1 2 16,0-1-92-16,0 3-18 0,0 0-4 0,-3 5-1 15,6 0-15-15,0 0-2 0,0 1-1 0,0-1 0 16,3 3-21-16,0-3-4 0,0-2 0 0,3-3-1 15,0-1 13-15,3-1 4 0,0-6 0 0,3 0 0 0,-3 0-21 16,6 0-4-16,-3-3-1 0,0-2 0 0,-3 0-1 0,3-1 0 16,-3-2 0-16,3 0 0 0,-6 0-13 0,3 0 8 15,-4-2-8-15,1 2 0 0,3-3 0 0,-6 3 0 16,3-2 0-16,0-1 0 0,-3 3 0 16,-3 0 0-16,3 3 0 0,-3 0 0 0,3 0 0 0,0-1 0 15,-3 1 0-15,3 5 0 0,0 0 0 0,0 0 0 16,0 0 0-16,0 0-10 0,3 8 10 0,3 2 0 15,0 1 0-15,0 2 0 0,0 3 24 0,3 0 6 16,0 3 2-16,0-4 0 0,0 4-4 0,-3-1 0 16,3 1 0-16,0-1 0 0,0 1 11 0,-3-3 1 15,-3 0 1-15,-3-3 0 0,3 0-5 0,-3 0-2 16,-3-2 0-16,0 0 0 0,-3-1-16 0,0 1-3 0,-6-3-1 0,3 0 0 16,-3-3-14-16,0 0 0 0,0-2 8 0,-3-3-8 31,0 0-31-31,1 0-9 0,2-3-1 0,-3-2-1 15,3 0-197-15,0-6-39 0,-6-7-8 0,9 2-2 0</inkml:trace>
  <inkml:trace contextRef="#ctx0" brushRef="#br0" timeOffset="7254.841">9068 15991 1519 0,'0'0'67'0,"0"0"14"0,3 11-65 0,0 0-16 0,0-1 0 0,3 1 0 16,0-1 43-16,-3 1 5 0,0-3 0 0,0 0 1 0,3-3-7 0,-3 3-2 15,0-3 0-15,-3-5 0 0,0 0-19 0,3 6-4 16,-3-6-1-16,0 0 0 0,0 0-16 0,0 0 10 16,0 0-10-16,0 0 8 0,0 0 19 0,0 0 3 15,0 0 1-15,0 0 0 0,0-8-31 0,-3 0 8 16,-3-3-8-16,0 1 0 0,6-1 0 0,-3-2 0 15,0 0 0-15,3-1 0 0,3 4 0 0,0-1 0 16,-3 1 0-16,3-1 0 0,0 3 0 16,3 3 0-16,0-3 0 0,0 5 0 15,3-2-91-15,3 5-21 0,-3-3-4 0,0 3 0 0</inkml:trace>
  <inkml:trace contextRef="#ctx0" brushRef="#br0" timeOffset="7528.909">9280 15909 1436 0,'0'0'32'0,"-6"3"6"0,3 0 2 0,-3 5 0 0,3-6-32 0,0 4-8 0,0 2 0 0,3-1 0 15,0 1 30-15,0 0 5 0,3 0 1 0,0 0 0 16,0 0-13-16,3-3-3 0,0 1 0 0,0-1 0 16,3 0-3-16,3-2-1 0,-3-3 0 0,2 0 0 15,-2-3-16-15,3 1 0 0,-3-4 0 0,0 4 0 16,-3-4 10-16,0 1-2 0,-3-3 0 0,0 3 0 15,-3 0 9-15,0-1 2 0,0-2 0 0,-6 3 0 0,0 0-19 16,0 0-14-16,-3-3 2 0,0 5 1 16,3-2 19-16,-3 2 3 0,-3 0 1 0,4 1 0 0,-1-4-26 15,3 4-5-15,-3-1-1 0,3 0 0 16,3-2-148-16,3 5-31 0,-6-10-5 0,6 10-2 0</inkml:trace>
  <inkml:trace contextRef="#ctx0" brushRef="#br0" timeOffset="7875.246">9432 15849 1630 0,'0'0'36'0,"3"5"7"0,-3-5 1 0,3 8 3 0,3 0-38 0,-4 2-9 15,4-2 0-15,-3 0 0 0,3 0 45 0,0-3 7 16,3 1 2-16,-3 2 0 0,0-6-18 0,3 1-3 16,0 0-1-16,0-1 0 0,0-2-8 0,0 0-1 0,0 0-1 0,0-2 0 15,-3-1-22-15,3-2 0 0,-6-1 0 0,5 1 0 16,-2 0-16-16,-3-3-4 0,3 3 0 0,-3-3-1 31,0 0-9-31,-3 0-2 0,3 0 0 0,0 2 0 16,-3-1 2-16,0 7 0 0,0 0 0 0,0 0 0 0,0 0 30 0,0 0 0 0,0 0 0 0,0 0 0 15,0 0 23-15,9 2 4 0,-3 1 1 0,3-1 0 16,0-2-8-16,-3 3-2 0,3-3 0 0,-3 0 0 16,3 0 14-16,0-3 4 0,-3 1 0 0,3-1 0 15,-3-2-18-15,2 2-3 0,-5-2-1 16,3-3 0-16,-3 0 30 0,0-2 7 0,-3 2 1 0,0 0 0 15,0-3-36-15,0 6-6 0,0-3-2 0,-3 0 0 16,0 0-8-16,3 3 0 0,-6-3 0 0,3 0 0 16,0 2-27-16,0 1-7 0,1 0-2 0,-1 0 0 15,-3 2-184-15,6 3-36 0</inkml:trace>
  <inkml:trace contextRef="#ctx0" brushRef="#br0" timeOffset="8122.093">9884 15536 2026 0,'0'0'44'0,"0"0"10"0,0 0 2 0,-3 0 1 0,-3 3-45 0,0 2-12 15,0-2 0-15,0 0 0 0,-3 5 0 0,3-3-12 16,0 3 2-16,0-3 1 0,3 3 9 0,1 3 9 0,-1-4-1 0,6 1-8 16,-1 0 0-16,1 3 0 0,3-6 0 15,0 6 0-15,3-1 0 0,3-2 0 0,0 3 0 0,0-3 0 16,0 0 0-16,-3 2 0 0,0-2 0 0,-3-2 0 15,3 2 0-15,-3-1 0 0,-3 1 0 0,-6 0 0 16,3 3 21-16,-6-3 4 0,0 0 1 0,0 2 0 16,3 1-17-16,-3 0-9 0,-6-3 10 0,3-1-10 15</inkml:trace>
  <inkml:trace contextRef="#ctx0" brushRef="#br0" timeOffset="9096.12">12908 13785 741 0,'0'0'32'0,"0"8"8"0,-3 2-32 0,0 4-8 0,0 1 0 0,0 7 0 15,3 1 102-15,-3 9 18 0,0 8 4 0,3 7 1 16,-3 6 1-16,3 11 0 0,-3 7 0 0,0 11 0 16,0 11-33-16,3 10-6 0,-5 8-2 0,2 14 0 15,-6 12-20-15,6 11-4 0,-6 11-1 0,6 8 0 16,-6 2-16-16,3 0-3 0,0-7-1 16,0-9 0-16,3-23-25 0,-6 8-6 0,3-27-1 0,0 0 0 0,0-21 7 15,0-8 1-15,3-11 0 0,0-2 0 0,3-8-5 16,0-19-1-16,3 1 0 0,-3-4 0 0,0-2-26 0,0 0-4 15,3-5-2-15,-3-5 0 16,0-4-53-16,0 1-10 0,-3-3-3 0,3-7-556 16,0-7-112-16</inkml:trace>
  <inkml:trace contextRef="#ctx0" brushRef="#br0" timeOffset="9614.901">12703 13758 288 0,'0'0'12'0,"-9"8"4"0,0 3-16 0,0-1 0 0,-3 4 0 0,-3 2 0 0,3 5 210 0,-3 0 39 15,1 0 8-15,2 0 2 0,0-5-147 0,0 0-28 16,3-3-7-16,3-2-1 0,3-1 7 0,-3-2 1 15,6-2 0-15,0-6 0 0,3 5-52 0,0-5-9 16,3-3-3-16,0-2 0 0,6 0-9 0,3-6-3 16,0-2 0-16,2-6 0 0,1-2-8 0,0-3 8 15,6-2-8-15,0-1 8 0,-3-2 24 0,-1 3 4 16,1-1 0-16,0 4 1 0,-3 4 15 0,-3 3 4 16,0 0 0-16,0 6 0 0,-3 4-21 0,-1 6-4 15,1 3-1-15,3 2 0 0,0 6-17 0,-3 5-3 16,0 2-1-16,-3 6 0 0,3 0 14 0,0 0 2 15,0 2 1-15,0-2 0 16,-1 3-42-16,4-4-8 0,0-1-1 16,-3-1-1051-16</inkml:trace>
  <inkml:trace contextRef="#ctx0" brushRef="#br0" timeOffset="10583.725">11646 15319 518 0,'0'0'46'16,"0"0"-37"-16,-3-2-9 0,0-4 0 0,0 1 56 0,0 3 8 15,0-4 3-15,0 1 0 0,0 2-25 0,0-2-5 16,0 0-1-16,-3 2 0 0,3-5 52 0,-3 5 9 0,1 1 3 0,2 2 0 16,-3-3-36-16,0 3-6 0,3-2-2 0,-3 2 0 15,3 2-8-15,-3 3-3 16,0 3 0-16,0 3 0 0,0 2-30 0,0 0-7 0,0 3 0 16,3 0-8-16,-3 3 12 0,3-1-4 0,3-5 0 0,0 1-8 15,3-1 26-15,0-2-2 16,3-4 0-16,0 1 0 0,0-2-15 0,3-4-9 0,-3-2 10 0,3 0-10 15,3-2 14-15,-3-4-3 0,0-2-1 0,-1-2 0 16,4-1-10-16,-6 1 0 0,0-4 0 0,0 1 0 31,0 0-53-31,-3 0-3 0,0 0-1 0,0 2 0 0,-3-2 8 16,0 5 1-16,0-3 1 0,-3 3 0 0,3 0 47 0,0 8 0 0,0 0 0 0,0 0 0 16,0 0 37-16,0 0 11 0,0 0 1 0,0 0 1 0,0 0 9 15,3 8 1-15,0-2 1 0,3 4 0 0,0 1-37 16,0-1-7-16,0-2-1 0,3 0-1 0,3 0-15 15,-3 0-8-15,-6-3 8 0,3 1-559 16,5-4-104-16</inkml:trace>
  <inkml:trace contextRef="#ctx0" brushRef="#br0" timeOffset="10997.502">11792 15171 230 0,'-9'8'10'0,"3"-3"2"0,3 3-12 0,-3 0 0 15,0 3 0-15,0 2 0 0,3 0 248 0,3 1 48 0,-3 1 8 0,0-1 3 16,3 2-187-16,3-1-38 0,3-1-7 0,0-1-2 16,3-3-19-16,0 4-4 0,3-6-1 0,0-3 0 15,0 0-33-15,3-2-6 0,-3-3-2 0,0-3 0 16,-1 1-8-16,-2-4 12 0,-3-2-12 0,0-2 12 16,3-1-12-16,-6 1 0 0,0-4 0 0,0-1 0 15,0-1-12-15,-3-3-7 0,0 3-1 0,-3 0-1 31,0-2-12-31,0-1-3 0,-3 1 0 0,0-1 0 0,0-2 9 16,0 3 2-16,0-1 0 0,0 1 0 0,-2 4 5 0,2 1 0 16,3 3 1-16,0 2 0 0,-3 2 31 0,6 6 5 0,0 0 2 0,0 0 0 15,0 0 26-15,0 0 6 0,0 8 1 0,3 3 0 16,3 2-9-16,-3 0-2 0,3 0 0 16,-1 3 0-16,4 0-18 0,-3 0-4 0,3 0-1 15,0 0 0-15,-3 0-18 0,3-3 0 0,0 3 0 0,0-3 0 16,0-2-35-1,3-3-10-15,-3-3-3 0,0 3-496 0,3-6-99 16</inkml:trace>
  <inkml:trace contextRef="#ctx0" brushRef="#br0" timeOffset="11326.395">12024 15145 748 0,'-6'0'67'0,"0"0"-54"16,3 0-13-16,-3 2 0 0,0 4 181 0,0-4 34 15,0 4 6-15,1 2 2 0,2 2-143 0,-3-2-29 16,3 3-6-16,0 2-1 0,0 0 1 0,3-2 0 15,3-1 0-15,0 1 0 0,6-3-7 0,-3 2-2 16,-1-4 0-16,4-1 0 0,0 0-17 0,0 1-4 16,0-6-1-16,3-3 0 0,-3-2-6 0,3-1 0 15,0 1-8-15,-3-3 12 0,-3-5-12 0,0 0 0 0,3 2 8 16,-3-2-8-16,-3 0 0 0,0-3-10 0,-3 3 2 16,0-3 0-16,0 2-1 0,-6-1 0 15,0 1 0-15,-3-2 0 0,3 1 9 0,-3-1 0 0,0 0 0 16,0-3 0-16,3 6 0 0,-3-3 11 0,3 6-3 0,0-1 0 15,3 0-8-15,-3 6-11 0,3 0 3 0,3 5 0 16,0 0 23-16,0 0 5 0,0 0 0 0,3 10 1 16,-3 1-7-16,3 0-2 0,0 4 0 0,6 1 0 15,-3 0 3-15,0 0 0 0,6 3 0 0,0-4 0 16,0 4-15-16,3-3 0 0,-3 0 0 0,2 0 0 16,4 0-19-1,-6-6-6-15,-3 1-2 0,0-3 0 0,6 2-140 16,-3-5-28-16,0 1-5 0</inkml:trace>
  <inkml:trace contextRef="#ctx0" brushRef="#br0" timeOffset="11570.064">12262 15097 1368 0,'0'0'60'0,"0"0"13"0,0 0-58 0,0 0-15 16,0 0 0-16,0 0 0 0,0 0 70 0,0 0 11 16,0 8 3-16,0 0 0 0,3 0 7 0,0-3 1 15,0 3 1-15,-3-8 0 0,0 0-30 0,0 0-7 16,3 5 0-16,-3-5-1 0,0 0-28 0,0 0-6 15,0 0-1-15,0 0 0 0,0 0 8 0,0 0 2 16,0 0 0-16,0 0 0 0,0 0 2 0,0 0 1 16,0-2 0-16,0-3 0 0,0-3-14 0,3 0-3 15,-3 0-1-15,3-3 0 0,3 1-15 0,0-1 9 0,-3 0-9 0,6 1 8 16,-3 2-8-16,6 0 0 0,-3 0 0 16,3 3 0-16,-3-1-14 15,3 1 5-15,2 2 1 0,1 3 0 16,-3 3-136-16,0 2-26 0,15 3-6 0,-12 0 0 0</inkml:trace>
  <inkml:trace contextRef="#ctx0" brushRef="#br0" timeOffset="12837.35">12244 15050 1335 0,'0'0'59'0,"0"0"13"0,0 0-58 0,0 0-14 0,0 0 0 0,0 0 0 15,0 0 51-15,0 0 7 0,0 0 2 0,6 10 0 16,-3-2 32-16,3 0 8 0,3 3 0 0,-3-1 1 16,0 1-27-16,0 2-6 0,0 0 0 0,3-2-1 15,-3 2-23-15,0-2-4 0,0-1 0 0,-3 3-1 16,0-2-24-16,0-3-5 0,0 0-1 0,0-3 0 15,0 3-87-15,0-3-18 0,-3 1-3 16</inkml:trace>
  <inkml:trace contextRef="#ctx0" brushRef="#br0" timeOffset="18990.166">11277 16158 1206 0,'0'0'53'0,"0"0"11"0,0 0-51 0,0 0-13 0,0 0 0 0,0 0 0 16,-6-5 120-16,6 5 22 0,0 0 4 0,0 0 1 16,0 0-54-16,0 0-10 0,0 5-3 0,0 6 0 15,3-6-26-15,0 3-6 0,0 0 0 0,3 0-1 16,-3 2-12-16,3-2-3 0,-3 3 0 0,-3-3 0 15,3 5-17-15,0-5-4 0,0 0-1 0,0 0 0 16,0 0-10-16,0-3-17 0,-3 3 4 0,0-8 1 16,0 0-160-16,0 0-31 0</inkml:trace>
  <inkml:trace contextRef="#ctx0" brushRef="#br0" timeOffset="19168.952">11229 16055 2001 0,'0'0'44'0,"0"0"8"0,0 0 3 0,0 0 2 0,0 0-45 0,0 0-12 15,0 0 0-15,0 0 0 0,0 0 36 0,0 0 6 16,0 0 1-16,0 0 0 0,6 5-43 0,3-2 0 16,-3 2-11-16,0 0 3 15,0-2-143-15,0 0-28 0,-3 2-5 0</inkml:trace>
  <inkml:trace contextRef="#ctx0" brushRef="#br0" timeOffset="19486.52">11399 16150 288 0,'0'0'12'0,"0"0"4"0,0 8-16 0,3 0 0 0,-3 0 0 0,3-3 0 16,0 3 328-16,0-2 62 0,-3-6 13 0,3 7 2 16,0-1-276-16,-3-6-55 0,6 2-11 0,0 4-3 15,-6-6-21-15,0 0-5 0,6 5-1 0,-6-5 0 16,0 0-21-16,0 0-12 0,6 5 12 0,-6-5-12 15,0 0 12-15,0 0-12 0,0 0 12 0,0 0-12 16,0 0 10-16,0-8-10 0,0 3 8 0,0-3-8 16,0 0 0-16,0-2 0 0,0-4 0 0,0 1 0 15,0 0-19-15,3 0 4 0,0 2 1 0,0 0 0 16,0 1 14-16,0 2-11 0,3 3 11 0,-3-1-10 0,3 1 10 0,-3 2 0 16,-3 3 10-16,5 0-10 0,4 0 8 0,-3 0-8 15,0 6 0-15,3-1 0 0,-3 0 8 0,0 1-8 16,-3-1 0-16,3 3 9 0,0 2-9 0,0-4 0 15,-3 2 0-15,0 0 0 16,3 0-24-16,0-6-8 0,-6-2 0 0,0 0-569 16,0 0-114-16</inkml:trace>
  <inkml:trace contextRef="#ctx0" brushRef="#br0" timeOffset="19716.881">11643 15957 1209 0,'0'0'53'0,"-9"0"12"0,3 3-52 0,-3-1-13 0,3 4 0 0,0-1 0 16,1 0 142-16,-1 0 26 0,3 1 4 0,-3 2 2 15,3 2-92-15,0-2-18 0,3 3-4 0,0-1-1 16,0 1-22-16,3-3-4 0,0 3-1 0,3-4 0 16,3 1-24-16,-1 0-8 0,-2-2 0 0,3-1 0 15,3-2 0-15,0-1 0 0,0 1 0 0,0-1 0 31,0-2-35-31,0 0-1 0,-3-2 0 0,0-1-581 0,0 1-117 0</inkml:trace>
  <inkml:trace contextRef="#ctx0" brushRef="#br0" timeOffset="19988.843">11735 15952 172 0,'0'0'16'15,"0"0"-16"-15,0 0 0 0,0 0 0 0,-3 0 284 0,3 0 53 16,0 0 11-16,0 0 3 15,9 8-219-15,-3 0-43 0,0 0-9 0,0-1-1 16,3 1 2-16,-3 0 1 0,3 0 0 0,0-2 0 0,0 4-40 0,-3-5-8 16,0 1-2-16,-3-1 0 0,3 3-20 0,-3-3-4 15,-3-5 0-15,0 0-8 0,0 0 12 0,0 0-12 16,0 0 12-16,0 0-12 0,0 0 14 0,0 0-4 16,0 0-1-16,-3-2 0 15,0-4-9-15,-3 1 10 0,0 0-10 0,3-3 10 16,0-3-10-16,0 3 0 0,3-5 0 0,0 2 8 0,3 1-8 0,0-1 0 0,-3 1 0 0,3-1 0 15,0 1 0-15,3 2-9 16,-3 0 9-16,3 0 0 16,3 2-36-16,-3 1 0 0,0 0 0 0,0 0-598 0,0 2-120 15</inkml:trace>
  <inkml:trace contextRef="#ctx0" brushRef="#br0" timeOffset="20343.586">11932 15862 979 0,'0'0'87'0,"0"0"-70"0,0 0-17 0,0 0 0 16,0 0 120-16,0 0 21 0,0 0 4 0,0 0 1 15,0 0-105-15,6 2-21 0,3 1-4 0,-3 0 0 16,0-3 29-16,0-3 7 0,0 3 0 0,0-3 1 0,2 3-34 0,-2 0-7 16,0-5-2-16,-3 2 0 0,3-2-10 0,-3 3 0 15,0-6 0-15,0 2 8 0,-3 1-8 0,3 0-9 16,-3-1 9-16,0 6-13 0,0 0-10 0,-3-7-1 15,0 4-1-15,0-2 0 0,-3-1 2 0,6 6 1 16,-6-2 0-16,-3 2 0 0,4-3 3 0,-4 3 1 16,3 3 0-16,0-1 0 0,0 1 10 0,0 2 8 15,0 1-12-15,0 1 12 0,3 4 0 0,-3-3 17 16,3 3-1-16,0-1-1 0,0 1 9 0,3-1 1 16,0 1 1-16,0-1 0 0,3 1 6 0,0 0 0 15,3-3 1-15,0 2 0 0,0-2-12 0,0 0-2 16,3-3-1-16,-3 1 0 0,3-4-18 15,0 1 0-15,2 0 0 0,1-3-9 16,-3 0-115-16,3 0-24 0</inkml:trace>
  <inkml:trace contextRef="#ctx0" brushRef="#br0" timeOffset="20709.363">12119 15714 979 0,'0'0'43'0,"0"0"9"0,-3 5-41 0,-2-2-11 0,-1 2 0 0,0-3 0 16,0 6 108-16,0-2 20 0,0 4 4 0,3 1 1 15,0-3-63-15,0 5-13 0,3-2-2 0,0-1-1 0,0 1-5 0,0 2-1 16,3-5 0-16,3 3 0 16,0-4-18-16,0-1-4 0,3 2-1 0,0-6 0 0,-1 1-12 0,4-3-2 15,-3 3-1-15,0-6 0 0,0 3-10 0,0-5 10 16,-3 2-10-16,0-2 10 0,-6 5-10 0,0-8-16 15,0 0 4-15,0 0 1 0,3 0-5 0,-3 0 0 16,0 0-1-16,0 0 0 0,3 0 17 0,0 3-12 16,-3-3 12-16,0 0-10 0,-6-2 10 0,6 2 0 15,0 8 0-15,0 0 0 16,0 0 11-16,0 0 1 0,-3-3 0 0,3 3 0 0,0 0 0 0,0 0 0 16,0 0 0-16,0 3 0 0,0 5-4 0,3-3 0 15,0 3 0-15,0 0 0 0,0 0-8 0,0 0 0 16,0 0 0-16,0-3 8 15,3 3-30-15,0-6-6 0,-6-2-2 0,6 3-818 0</inkml:trace>
  <inkml:trace contextRef="#ctx0" brushRef="#br0" timeOffset="21008.653">12310 15610 1209 0,'0'0'53'0,"-6"-2"12"0,0 2-52 0,0-3-13 0,6 3 0 0,-6 3 0 16,0-3 161-16,0 2 30 0,3 1 5 0,3-3 2 16,0 0-111-16,-3 8-23 0,-3-3-4 0,6-5 0 15,3 8-40-15,0 0-7 0,0 0-1 0,0 0-1 16,3 0-11-16,0 0 0 0,0 0 0 0,0 0 0 0,0 0 0 16,3 0 0-16,0 0 0 0,-6-3 0 15,3 0 0-15,0 0 0 0,-3 3 14 0,-3-8-4 16,0 6 27-16,0 2 6 0,-3 0 1 0,0 2 0 0,-3-5-7 15,0 1-1-15,0-1 0 0,0 3 0 0,0-3-24 16,0-2-12-16,-3 2 10 0,3-5-10 16,6 0-29-16,0 0-12 0,-9 0-3 15,3-5 0-15,3 2-143 0,3 3-29 0,-6-5-5 0</inkml:trace>
  <inkml:trace contextRef="#ctx0" brushRef="#br0" timeOffset="21385.622">12447 15610 1911 0,'0'0'84'0,"0"0"19"0,0 0-83 0,0 0-20 0,0 0 0 0,0 0 0 15,0 0 26-15,0 0 1 0,9 0 0 0,-3-2 0 16,3-1 11-16,-3 0 2 0,0 1 1 0,0-1 0 16,-1-2-13-16,4 0-2 0,-3 2-1 0,0-2 0 15,0 2-25-15,-3-2-12 0,-3 5 0 0,3-6 1 16,3 1 19-16,-6 5 3 0,0-8 1 0,3 3 0 15,-3 0-12-15,0-1-11 0,0 1 3 0,-3 0 0 16,0-1-8-16,0 4-2 0,0-3 0 0,-3-1 0 16,3 1-10-16,-3 2-3 0,0-2 0 0,3 2 0 15,-3 3-2-15,1-2-1 0,-1 2 0 0,0 2 0 16,-3 4 14-16,3-1 2 0,-3 0 1 0,3 3 0 16,0 0 17-16,0 3 0 0,0-1 0 0,0 1 0 0,3-1 24 15,0 1 3-15,0 0 0 0,3-1 0 16,0 1 27-16,-3-3 6 0,6 2 0 0,0 1 1 15,0-3-1-15,3 2-1 0,0-4 0 0,3 2 0 0,0-3-31 16,3-2-7-16,0-1-1 0,3-2 0 0,-1-2-12 0,7-1-8 16,0-2 8-16,0-3-8 0,-3 0-12 0,3 0-6 15,-4 0-2-15,-2 0-1064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23:47:38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23948 3855 1602 0,'0'0'35'0,"0"0"7"0,0 0 2 0,0 0 1 0,0 0-36 0,0 0-9 0,0 0 0 0,0 0 0 15,-6 0 28-15,6 0 4 0,0 0 1 0,-6 0 0 16,3 8-33-16,-3 0 0 0,3 2 0 0,1 4 0 16,-4-1 0-16,0 5-12 0,3 1 1 0,0 2 1 15,0-2 10-15,0 7 0 0,0 1 0 0,0-1 0 16,-3 3 0-16,3 0 0 0,0-2 0 0,0 2 0 16,0 0 0-16,3 3 8 0,-3-3-8 0,3 0 11 15,-3 0-11-15,0 3 10 0,6-3-10 0,-3 5 10 16,0 1 8-16,-3-6 2 0,3 5 0 0,0 0 0 15,-3 1-20-15,3 2 0 0,-3 3 0 0,0-9 0 16,0 1 0-16,3 3 0 0,-3-1 0 0,3 3-9 0,0-8 9 16,0 5 0-16,-3 3 0 0,3 1 0 0,-3-1 12 0,0 0-1 15,3 0-1-15,-3 0 0 0,0-6-10 16,0 4 0-16,0-6-12 0,0 3 12 0,0-3 0 16,3 5 0-16,-3-10 9 0,0 8-1 0,0 2 7 0,3-2 1 15,0 2 1-15,-3 1 0 0,3-1 1 0,-3 0 0 16,0 1 0-16,3-3 0 0,-3-1-6 0,0 4-2 15,0-9 0-15,1 6 0 0,-4 0-10 0,0-1 12 16,0 1-12-16,0 3 12 0,0 2-12 0,-3-3 0 16,0 3 0-16,0-5 0 0,0 0 0 0,0 2 0 15,-3-5 0-15,0 3 0 0,-3 2 8 0,-2-7-8 0,-1 4 8 16,-3 4-8-16,0-1 0 0,3-2 0 0,-6 0 8 16,1-3-8-16,-1 3 0 0,0-1 12 0,0-2-12 0,3 1 12 15,0-4-12-15,-2 0 10 0,-1-4-10 0,0 4 10 16,0-2-2-16,0 0 0 0,-2-3 0 0,-1 0 0 15,0 6-8-15,0-6 0 0,3 0 0 0,-5 3 0 16,2-1 0-16,-3-1 0 0,0-1 0 0,-2 0 0 16,5 0 0-16,-3 0 0 0,-3-2 0 0,1-1 0 15,-1 1 0-15,-3-1 0 0,3 4 0 0,-5-4 0 16,-4 1 0-16,0-1 0 0,4 1 0 0,2-3 0 16,-3-1 0-16,3 1 0 0,1 0 0 0,-1-3 0 15,3 3 0-15,-2-3 0 0,-1-2 11 0,3 0-11 16,0-1 0-16,1 1 0 0,-7-3 0 0,3 2 0 15,-2-2 0-15,-1 0 0 0,0 3 0 0,-3-3-10 16,4 0 10-16,-7 0-13 0,0 0 5 0,-2-1 8 16,-4 1-8-16,1 3 8 0,-1-3 0 0,3 0 0 0,4 2 0 15,-4 1 0-15,-2-3-9 0,2 0 9 0,0 0 0 0,4 0 0 16,-4 0 0-16,3 0 0 16,1 0 0-16,-1 0 0 0,0-3 0 0,1 3 0 0,-4 0 0 0,1 0-8 15,-1 0 8-15,0 2 0 0,-2-5-17 0,-1 3 3 16,0-2 1-16,1 2 0 0,-4 0 5 0,4 0 8 15,-7-1-13-15,4 1 5 0,-7 0 16 0,6 0 4 16,1 0 1-16,2-3 0 0,-2 1-4 0,2-1-1 16,0 0 0-16,1 1 0 0,-1-1-8 15,7-2 8-15,-4 2-8 0,3 0 8 0,1 0-8 0,-1 1 0 0,-3-4-10 16,4 4 10-16,-7-1-12 0,4 0 12 16,-4-5-13-16,3 6 5 0,1-4-4 0,-1 4-1 0,0-1 0 15,1-3 0-15,-1 1 21 0,1 0 4 0,2-3 0 16,-6 2 1-16,1-2-22 0,-1 0-5 0,3 6-1 0,1-4 0 15,-1 1 15-15,-2 0 0 0,-1-1 0 16,3 4 10-16,-5-4-10 0,2 3 0 0,1 1 0 0,-1 2 0 16,0-3 0-16,4 3 0 0,-4 0 0 0,1 0 0 15,-1-3 12-15,0 0 0 0,-2 1 0 0,-1-1 0 16,4 0-21-16,2 1-4 0,-3-1-1 0,4 0 0 16,-1-2 22-16,-2-1 5 0,-1 4 1 0,3-4 0 15,7 4-14-15,-1-6 0 0,-6 2 0 0,7 1 0 16,5 0 0-16,-3-3-12 0,-5 0 12 0,-1 0-10 15,0 0 20-15,4 2 4 0,-1 1 1 0,0 0 0 16,-5 2-15-16,2-3-8 0,6 1 8 0,-2 2-13 0,-7-2 13 16,3 2 0-16,4-2 0 0,-1 2 0 0,-6-2 0 15,4 0 0-15,2-1 0 0,0 4 0 0,4-6 0 16,-1 2 0-16,0 1 9 0,4-1-9 0,-1-2 15 16,-3 0-3-16,-2 0-1 0,2 3 0 0,-3-3-3 15,6 0-8-15,1 0 12 0,-1 3-4 0,-3-3-8 0,4 0 0 16,-4 0 0-16,3 0-11 0,0 0 11 0,-2 0 0 15,-7-3-9-15,3 3 9 0,7 0 0 0,-1 0 0 16,-3-3 0-16,1 3 0 0,2-2 0 0,0 2 0 16,0 0 0-16,1-3 0 0,-1 3 0 0,0-2 10 15,4 2-10-15,-4 0 10 0,3 0-10 0,0 0 8 16,-2 0-8-16,2 0 8 0,3 2-8 0,-3 1 0 0,4-3 0 16,2 0 0-16,3 2 0 0,0-2 10 15,0 0-10-15,1 3 10 0,2-3-10 0,0 3 0 0,0-3 0 16,3 0 8-16,0 0-8 0,3 2 0 0,1-2 0 15,2 3 0-15,-3-3 11 0,3 0-3 0,6 0-8 16,-3 0 12-16,0 0-12 0,9 0 0 0,0 0 0 16,0 0 0-16,-3-3 0 0,3 3 0 0,0 0 0 0,0 0 0 15,0 0-12-15,9 0 4 0,3-2 8 0,0 2-13 16,3-3 13-16,0 0 0 0,0 1-10 0,-1-1 10 16,7 1 0-16,-6-1 0 0,0-2-9 0,3 2 9 15,0 0 0-15,0 1 0 0,-4-4 0 0,1 1 0 16,3 0 0-16,-3 2 0 0,0-2 0 0,0 0 0 15,-3 2 0-15,3-2 0 0,-3-1 0 0,-1 4 0 16,-2-4 0-16,0 4 0 0,0-1 0 0,-6 0 0 16,-3 3 0-16,0 0 0 0,0 0 0 0,6-2 0 0,-6 2 8 0,0 0-8 15,0 0 11-15,0 0-11 0,0 0 12 0,0 0-4 16,-3-5 0-16,0 2-8 0,3 3 0 0,-6-5 0 16,0 2 0-16,-3 0 0 0,3 3 0 0,-2 0-11 15,2 0 0-15,-3 0 0 0,0 3 11 0,0-3-8 16,0 3 8-16,0-1-8 0,0 1 8 15,0 0 0-15,0-1 0 0,0 3 0 0,0-2 0 0,-3 2 0 16,3-2 0-16,0 2 0 0,-2 1 0 0,2-1 0 16,-6-2 0-16,3 2 0 0,0 0 0 0,0 0 0 15,0 1 0-15,-3-1 0 0,0 0 0 0,0 1 0 16,-2 2 0-16,2-3 0 0,0 0 0 0,3 0 0 16,0 1 0-16,0-1 0 0,-3 3 0 0,3-3-8 15,0 3 8-15,4-3-8 0,-1 1 8 0,0-1 0 0,0 0 8 16,3-2-8-16,3 2 0 0,0 1 0 0,3-6 0 0,0 0 0 15,0 0 11-15,0 7-3 0,0-7 0 0,9 6 0 16,0-1-8-16,3 0 0 0,0-2 0 0,5 2 8 16,4 1 10-16,3-1 2 0,0 0 0 0,0 0 0 15,2 3 0-15,1 0 1 0,-3 0 0 0,3 3 0 16,-6-3-9-16,2 2-3 0,1-2 0 0,-3 3 0 16,-3-3-9-16,0 2-12 0,-3-2 2 0,3 0 1 15,-4-2-36 1,-2-1-7-16,0-2-2 0,0-1-919 0</inkml:trace>
  <inkml:trace contextRef="#ctx0" brushRef="#br0" timeOffset="3742.953">3288 8213 691 0,'-6'5'61'0,"0"-2"-49"0,0-1-12 0,3 6 0 16,-3-3 222-16,0 1 42 0,3-1 8 0,3-5 1 15,0 0-175-15,0 0-35 0,0 0-7 0,0 0-2 16,0 0-10-16,0 0-3 0,0 0 0 0,-6-3 0 16,6-2-7-16,-6 0-2 0,3-6 0 0,3 1 0 15,0-4-12-15,-6 1-4 0,6-8 0 0,0 0 0 16,0 0 4-16,0-3 0 0,-3 0 0 0,3 0 0 15,-3 0-7-15,3-2-1 0,-3 2 0 0,3-2 0 16,-2-1-4-16,-1 3-8 0,-3-2 11 0,3 0-11 16,0 2 15-16,3 0-4 0,-3-3-1 0,0 6 0 15,0 0-2-15,3 0 0 0,-6 0 0 0,6 2 0 16,-3 1-8-16,3 2 0 0,0 3 0 0,0 2 8 16,3-2-8-16,-3 2 10 0,6 3-10 0,-6 3 10 0,3-3-10 15,0 3 0-15,0 2 0 0,-3 3 0 16,6-5 0-16,-6 5 0 0,6-5 0 0,-6 5 0 0,3-3 0 15,-3 3 0-15,0 0 0 0,0 0 0 0,5 0-9 0,-5 0 9 16,0 0 0-16,12 0 0 0,-9 3 0 0,3-1-8 16,-6-2 8-16,9 8 0 0,-3 5 0 0,3 1 0 15,-3-1 0-15,6 3 0 0,-3 5 0 0,-3 3 11 16,9 0-2-16,-6 2 0 0,3 0-9 16,-1 6 8-16,7-3-8 0,-9 0 8 0,3 3-8 0,3-5 0 15,0-1 0-15,0 1 0 0,0-6 8 0,6 2-8 16,-10-4 0-16,7 0 8 0,-3-4-8 0,-3-1 0 15,-6-4 0-15,3 1 8 0,0-1-8 0,-3-2 8 0,0-2-8 0,3-1 8 16,-6 0 0-16,-3-5-8 0,0 0 12 0,0 0-4 16,0 0 0-16,0 0-8 0,0 0 12 0,0 0-4 15,0 0 6-15,0 0 1 0,0 0 0 0,-3-5 0 16,-6-3-15-16,-3 3-10 0,-3-3 2 16,3 2 0-16,0-1-5 0,0-1-1 0,-9 0 0 0,1 0 0 15,2 2-8-15,0 1-2 0,-6 0 0 16,0 0 0-1,3 2-12-15,1 0-4 0,-4 3 0 0,3 0 0 16,-9 0 19-16,9 3 3 0,-8 0 1 0,2-1 0 0,3 3 17 16,3 3 0-16,0-5 11 0,1 2-11 0,-1 3 20 0,0-2-2 0,3-1-1 15,6 0 0-15,-6 3-1 0,6-3 0 0,3 1 0 0,-3-4 0 16,7 4-8-16,2-4-8 0,3-2 12 0,0 0-12 16,0 0 12-16,0 0-12 0,0 0 12 0,0 0-12 15,0 0 0-15,0 0 0 0,8 0 0 0,4-2 0 16,-3-1 0-16,12-2 0 0,0-1 0 0,3-2 0 15,3 1 0-15,-4-4 0 0,13-2-15 0,-6-1 5 0,0 1 18 16,2 0 4-16,-2-3 1 0,0 0 0 0,-6-2-13 0,3 2 0 16,-1-3 0-16,-2 3 0 0,-3 1 0 15,0-1-16-15,-6 0 3 0,3 3 1 0,-1-1 20 0,-8 4 5 16,-3-1 1-16,0 1 0 0,3 2-14 0,-6 2 9 16,0-2-9-16,-3 3 8 0,-3 3-8 0,3 2 8 15,0 0-8-15,0 0 8 0,-3-3 0 0,-6 6 0 16,0-1 0-16,0 6 0 0,-6 3-8 0,7 2 0 15,-13 3 0-15,6 5 0 0,0 3-15 0,-6 2-5 16,3 1 0-16,0 2-1 0,4 3 21 0,-4-1 0 16,0 1 0-16,3 2 0 0,-3-2 10 0,6 3-10 15,-3-4 12-15,3-2-12 0,0-2 19 0,4-3-3 16,5 0-1-16,-6-6 0 16,3-2-52-16,3 0-11 0,3-3-1 0,0-5-1007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6:35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11538 5575 160 0,'-3'-2'63'0,"3"2"-34"0,0-3-12 16,0 3 22-16,0 5-22 15,0 3-6-15,3 5-2 16,3 6 4-16,0 7-7 16,0 9 6-16,0 7 1 0,-3 11 2 15,0 8 4-15,3-3-9 16,0-2-1-16,-3-6-3 15,0-2 1-15,3-9-4 0,-3-7 0 16,0-6-1 0,0-4-2-16,-3-7-2 0,0-4 1 15,0-11-76 1,3-8-46 0</inkml:trace>
  <inkml:trace contextRef="#ctx0" brushRef="#br0" timeOffset="1">12047 5938 116 0,'0'-19'44'0,"3"14"-24"0,-3-3-4 15,0 5 16-15,0 1 9 16,-3-4 5-16,0 1-14 16,-3 0-5-16,-2-3-15 15,-7 3-1-15,-6 2 0 0,-3 3-4 16,0 5 1-16,0 6-7 16,1 15-3-16,2 3-2 15,3 0 3-15,3 1-2 16,6-4-1-16,6 0 3 15,6 1 0-15,6-6-4 16,3-2 1-16,6-6 4 16,9-8 2-16,-4-7 2 0,1-4 0 15,0-4 0-15,-3-6 0 16,-6-3 0-16,-3-7 2 16,-3-3-1-16,-1 0 0 15,-5 5-6-15,0 3 1 16,-3 5 4-16,0 5 5 15,0 3-5-15,0 6 0 16,0 7-4-16,0 11-1 16,0 5-1-16,6 5 0 15,0-2 2-15,3 3 2 16,3-4-1-16,0 4-1 16,3-1 1-16,3-4 1 0,0-4-12 15,-3-10-6-15,-1-3-29 16,1-10-13-16,0-3-12 15,-3-3-40 1,0-4 25-16</inkml:trace>
  <inkml:trace contextRef="#ctx0" brushRef="#br0" timeOffset="2">12226 5599 160 0,'-3'-13'63'0,"3"13"-34"0,0 0-19 0,0 0 17 16,0 0-4-16,3 10-2 15,0 6 0-15,0 11-1 16,0 7-11-16,0 3-5 16,0 6-1-16,3-1 4 0,0 5 6 15,0-4-5-15,0-6 0 16,0-8-4-16,0-8-1 15,0-2 1-15,-3-6 0 16,-1-5 0-16,-2-8 2 16,3-16-5-16,0-3-1 15,0-4-11-15,0-4-5 16,0 3 3-16,3 1 3 0,0 4 3 16,3 3 3-16,9 3 2 15,6 2 1-15,3 6 5 16,-1 5 2-16,-2 8 4 15,0 5 1-15,-3 6 6 16,-3 10 1-16,-3 3-3 16,-6-1 1-16,-6 1 2 15,-6 0 3-15,-6-6-7 16,-9 3-3-16,-12-5-6 16,-3-5-4-16,-2-11-7 15,2-6-4-15,3 1-25 16,3-6-12-16,6-2-14 15,7-3-2-15,5-5-26 16,9 0-30 0,6-11 46-16</inkml:trace>
  <inkml:trace contextRef="#ctx0" brushRef="#br0" timeOffset="3">12664 5861 180 0,'-3'0'68'0,"3"0"-36"0,0 3-20 0,0-3 19 16,3 5-5-16,0 0 2 15,2 3-10-15,4 0-3 16,3 0-8-16,3-3-3 0,3 1 2 16,3-4 3-16,3-2 5 15,5-2-6-15,-2-4-2 0,-3-2-1 16,-3-2-1-16,-3-3 0 15,-6-1 2-15,-6 1-1 16,-3 0 2-16,-12 0-6 16,-9 5-1-16,-6 0 0 15,-3 2 0-15,-3 4-3 16,1 4 2-16,2 4-1 16,-9 7-2-16,6 3 0 15,7 2 3-15,2 14-2 16,6-3-1-16,6 3 0 15,9-3 3-15,9-2 0 16,3-1 3-16,6-2-1 0,5-6-1 16,4-2 1-16,9-8 1 15,6-3-17-15,-1-7-6 16,1-6-23-16,-3-8-8 16,-1-8-56-1</inkml:trace>
  <inkml:trace contextRef="#ctx0" brushRef="#br0" timeOffset="4">13018 5456 188 0,'-6'-5'71'0,"9"5"-38"0,-3 3-47 0,0-3 6 16,3 7 15-16,0 17 9 0,0 8 12 15,0 8 8-15,0 13-19 16,-3 2-1-16,0 3 1 0,9 11-7 15,-3-8-1 1,-1-5-5-16,1-6-1 0,6-2-1 16,-3-11-2-16,3-8-68 15,3-16-31-15,0-10-1 16</inkml:trace>
  <inkml:trace contextRef="#ctx0" brushRef="#br0" timeOffset="5">13301 5768 200 0,'0'0'74'0,"2"0"-40"0,1 0-40 16,9 0 64-16,3 0-9 16,9 0-4-16,3 0-5 15,9 3-23-15,2-3-1 0,7-3-2 16,0-2-7-16,2 0-4 15,1 0 2-15,-7-3 1 16,-5 5-2-16,-3-2-1 16,-3-3 1-16,-6 2 0 15,-7 1-2-15,-2 2 1 16,0 1-11-16,-6-3-2 16,0 2-24-16,-3 0-8 15,0 1-20-15,0-1-6 16,0 0-32-16,0 1-30 15,0-1 55-15</inkml:trace>
  <inkml:trace contextRef="#ctx0" brushRef="#br0" timeOffset="6">13872 5575 192 0,'-12'-5'74'0,"12"8"-40"0,-3-3-24 0,3 0 17 16,-3 0 9-16,3 0 5 15,0 0-18-15,0 0-8 16,0 0-9-16,6 2-9 0,3 4-1 15,3-4-3-15,3 3 2 16,3 3 5-16,5 0 4 16,-2 0-3-16,-3 0-1 15,-3 0 0-15,0 0 0 16,-3 0 2-16,-6 0 3 16,-3 0 9-16,-3 0 3 15,-9 8-2-15,-6 2 1 0,0-2-7 16,0 0-1-1,0 0-6-15,3-3-2 0,1 3 2 16,2-5 1-16,3-1-17 16,0 1-5-16,3-3-44 15,3 0-17-15,3-3-40 16</inkml:trace>
  <inkml:trace contextRef="#ctx0" brushRef="#br0" timeOffset="7">14521 5684 124 0,'-6'-6'46'0,"3"6"-24"0,0-5-10 16,3 5 13-16,-3-3 6 15,-3 3 6-15,-6 0-14 16,-6 3-3-16,0 2-12 16,-2 9-5-16,-1 7-2 0,0 3-4 0,3 2 0 15,3 6 2-15,6-3 0 16,6 0-2-1,3 3 0-15,9-6 2 0,3-5 0 16,9-2 1-16,0-14 0 16,0-10 2-16,-1-3 1 15,1-5 1-15,0-6 0 16,-6-2-5-16,-3 0-1 16,-3 0 5-16,-3-8 3 15,-6 2 3-15,0 1 5 16,-3 7 3-16,0 6 4 15,0 5-5-15,0 3 1 16,0 7-10-16,0 9-4 16,3 2-2-16,3 0-1 0,3 9 0 15,6-1 0 1,3 0 0-16,3 0 0 0,5-2 0 16,7 2 0-16,0-3-25 15,0-4-8-15,-4-4-49 16,1-5-60-1,-3-13 40-15</inkml:trace>
  <inkml:trace contextRef="#ctx0" brushRef="#br0" timeOffset="8">14964 5713 244 0,'-17'-21'90'0,"14"15"-48"0,0 4-49 0,0-1 16 16,-6 0-6-16,-9 3 3 15,0 0 3-15,-3 6 2 16,0 4-5-16,0 9-6 0,4-1-3 16,2 4-3-16,6 4 1 15,3 0 1-15,6 1-1 16,6 2 4-16,6 0 2 16,9-5-2-16,2-11 0 15,1-13 3-15,-3-3 3 16,0-4 4-16,3-9 2 15,-6-5 1-15,-7-1 0 0,-2-15 0 16,-3 0 0-16,-6-8-6 16,-3-10-2-1,-3 2-2-15,0 5 1 0,-3 8-4 16,4 6 0-16,-4 8 3 16,6 4 3-16,0 9-2 15,0 5-2-15,0 11-3 16,3 15-1-16,3 14-1 15,3 3 3-15,3 2 0 16,2 8 3-16,4-3 1 16,3-2 1-16,0-3-27 15,3-3-11-15,12-2-30 16,-4-8-9-16,1-8-26 16</inkml:trace>
  <inkml:trace contextRef="#ctx0" brushRef="#br0" timeOffset="9">15319 5713 260 0,'-30'-24'99'0,"21"21"-54"0,-6 1-53 0,9-1 18 15,-6 6-7-15,-6-1 1 16,-11 9-5-16,2 7 1 16,0 4 0-16,3 1 0 0,6 7 2 15,9-1-8-15,6 5-1 16,6 3 2-16,15-8 2 15,3-8 4-15,3-5 2 16,0-10 12-16,0-12 5 16,5-4-2-16,1-6 0 15,-6-5-4-15,-3-3 1 0,-3-13-6 16,-7-3-1-16,-8-8-4 16,-3-12-1-16,-8 1-3 15,-4 4-1-15,0 7 1 16,0 9 2-16,0 7-3 15,3 8 0-15,0 5-1 16,3 9 0-16,0 7-5 16,3 8 0-16,3 9 3 15,3 17 2-15,3 9-1 16,3 2 2-16,6 9 1 16,6-4 2-16,-3-2-1 0,-1-2-1 15,1-6-17-15,3 0-6 16,0-3-31-16,0-5-10 15,0-8-46 1</inkml:trace>
  <inkml:trace contextRef="#ctx0" brushRef="#br0" timeOffset="10">15542 5684 220 0,'-27'2'85'0,"27"4"-46"0,3-4-46 0,0 14 7 15,-3 0 1-15,3 3 19 16,0 2 12-16,0 5-16 16,0-2-2-16,0-3 0 0,0-2-8 15,0-3-1-15,0-3-1 16,0-3 0-16,0-2 13 16,-3-8 8-16,0 0-6 15,0-8-3-15,0-5-7 16,0-5-4-16,0-1 0 15,9-10-1-15,0 3-5 16,3-1 1-16,-1 6 2 16,1 2 1-16,0 4-6 15,0 4 0-15,0 3-8 16,0 3-1-16,3 2-26 16,0 0-13-16,0 6-11 15,3 2-4-15,-1 1-37 16</inkml:trace>
  <inkml:trace contextRef="#ctx0" brushRef="#br0" timeOffset="11">15857 5795 208 0,'-3'0'79'0,"3"0"-42"0,3 0-37 0,-3 0 18 16,0 0 8-16,3 0 8 15,3 0-9-15,3 0-5 16,3 0-11-16,3 0-6 0,0-3 0 15,0 1 0-15,-3-1 3 16,0-5 1-16,-3-3 3 16,-4-2 6-1,-2 0-7-15,-6 0-2 0,-2 2-4 16,-4 1-3-16,-6 2-6 16,0 2-1-16,-3 4-2 15,-3 4 1-15,-3 9 2 16,1 5 2-16,2 0 2 15,3 2 1-15,3 1-2 16,6 4 2-16,3-1 3 16,3-1 3-16,9-3 0 15,6 6 0-15,6-3-1 16,3-5 0-16,5-5-7 16,1-9-2-16,6-2-20 15,3-2-9-15,-4-1-20 16,-5-2-6-16,0-6-43 15</inkml:trace>
  <inkml:trace contextRef="#ctx0" brushRef="#br0" timeOffset="12">16307 5681 188 0,'0'-3'71'15,"3"3"-38"-15,-3-5-10 0,0 5 24 0,0 0 2 16,-3-5 3-16,-6 2-15 15,-6 3-5-15,0 0-19 16,0 3-10-16,-3-1-3 0,4 4-5 16,2-1 1-16,3 3-3 15,3 3 0-15,6 2-1 16,6 3 0-16,6 0 0 16,5-1 2-16,1 7 4 15,0-4 1-15,-3 1 1 16,0-1 0-16,-6-2 8 15,-3 0 5-15,-6-3 9 16,-6-2 6-16,-9 5-9 0,0-6-3 16,-3-5-7-16,0-2-4 15,1-3-20-15,2 0-10 16,3-3-31-16,3 1-13 16,6-1-23-16,6-2-7 15,3-3 2 1</inkml:trace>
  <inkml:trace contextRef="#ctx0" brushRef="#br0" timeOffset="13">16706 5618 296 0,'0'0'110'0,"-12"-6"-60"0,3 1-23 16,3 5 32-16,-3 0-27 15,-3 3-7-15,-3-1-21 16,0 4-5-16,0 2 0 16,4-1-5-16,5 7 0 0,3-1-6 15,9 3 0-15,2 5-1 16,7 0 3-16,3 0 4 0,-3 0 3 15,-3 1 2-15,-3-4 3 16,-3-2 19-16,-9 0 8 16,-6 0 3-16,-6-3 1 15,-6 0-18-15,3-2-9 16,-2-3-15-16,2-3-7 16,3 0-65-16,15-5-128 31</inkml:trace>
  <inkml:trace contextRef="#ctx0" brushRef="#br0" timeOffset="14">19989 12240 44 0,'3'-11'16'0,"0"6"-8"0,0-1 10 0,0 6 12 15,0-2-4-15,0 2-1 0,-3 0-5 16,0 0-3-16,0 0-3 16,3 5-1-16,0 8 4 15,0 9 1-15,-3 4-9 16,0 8-1-16,0 3-1 0,-3 3-3 16,0-3-1-16,3 0 1 15,0 0 2-15,0-2-3 16,0-6-2-16,3-5 2 15,0-6 0-15,0-2-23 16,0-5-12-16,-3-6-49 16</inkml:trace>
  <inkml:trace contextRef="#ctx0" brushRef="#br0" timeOffset="15">19885 12465 156 0,'-6'-22'57'0,"9"25"-30"0,0-6-29 0,-3 3 9 15,6 0 1-15,3-2 3 16,6-1-2-16,6 0 0 16,3 1-5-16,0-1-1 0,5 0 1 15,1-2-18-15,-3 0-7 16,-3 2-56-1</inkml:trace>
  <inkml:trace contextRef="#ctx0" brushRef="#br0" timeOffset="16">20192 12420 36 0,'-6'-3'13'0,"6"3"-6"0,3 0-8 15,-3 5 28 1,-3 3 7-16,0 5-6 16,-3 3-1-16,3 3-14 15,0 2-3-15,0 3-4 16,3 0 1-16,3-1 2 16,3-1 5-16,3-4 3 15,3-5 2-15,3-2-10 16,3-8-1-16,5-9 2 0,-2-4-4 0,-3-4-1 15,0 1 0 1,-6 0-1-16,-3-6 2 0,-6-2 3 16,-9 3 0-16,-6 2 0 15,-3 3-8-15,0 2-2 16,0 0-5-16,0 6 1 16,3 0-30-16,4 5-14 15,2 0-33 1</inkml:trace>
  <inkml:trace contextRef="#ctx0" brushRef="#br0" timeOffset="17">20856 12422 104 0,'-3'-2'38'0,"-3"-1"-20"0,-3 3-1 0,6 0 16 15,-3 0-11-15,-9 3-4 16,-6 2-9-16,0 3-1 16,0 5-5-16,1 6-6 0,-1-1-1 15,3 1 2-15,3 2 3 16,6 3-2-16,6-1 0 16,6 1 5-16,6-5 2 15,6-3 0-15,6-6-1 16,3-2-3-16,-1-8-2 15,1-5 3-15,0-6 0 16,0-2-1-16,-3-3 1 16,-6 0-2-16,-4-10-1 15,-2-1 1-15,-6 1 1 0,-3-3-1 16,-3 0-1-16,-3-11 1 16,0 3-1-16,-2 3 2 15,-1 4 1-15,3 4 3 16,0 7 3-16,0 6-6 15,0 5-2-15,3 6-1 16,0 4 0-16,3 9-5 16,0 13 1-16,3 2 2 15,3 9 3-15,0 4 4 16,3-2 2-16,0 0-1 16,0 0-1-16,2 0-3 15,1-5-2-15,0-3 1 16,0-5-1-16,-3-8-36 0,0-5-15 15,6-4-32 1</inkml:trace>
  <inkml:trace contextRef="#ctx0" brushRef="#br0" timeOffset="18">20999 12475 144 0,'0'-13'55'0,"3"26"-30"0,-3 8-29 0,2-13 8 16,4 0 2-16,0 3 6 0,0 2-6 16,0 3-1-16,0 2-3 15,0 1-2-15,-3-3 1 0,0-3-50 16,0-2-41 0,0-6 24-16</inkml:trace>
  <inkml:trace contextRef="#ctx0" brushRef="#br0" timeOffset="19">21022 12300 156 0,'-15'-18'60'0,"24"18"-32"0,-3-3-37 0,-6 3 7 16,6 3-17-1,0 5-3-15,3 2-37 0,3 4-14 16</inkml:trace>
  <inkml:trace contextRef="#ctx0" brushRef="#br0" timeOffset="20">21371 12166 120 0,'-15'-14'46'0,"6"9"-24"0,-6 2-13 0,9 3 14 15,-6 3-9-15,0 2-1 16,-6 6-5-16,-6 5-3 16,4 8-2-16,2 7-7 0,0 6-2 15,6 3 5-15,3 2 2 0,3 1 3 16,3-1 2-16,3-2-1 16,3-3 0-16,6-3-6 15,0-7 1-15,-3-4-22 16,0-4-8-16</inkml:trace>
  <inkml:trace contextRef="#ctx0" brushRef="#br0" timeOffset="21">21493 12253 96 0,'-9'-21'35'0,"-6"13"-18"0,-6 0-2 0,15 5 15 15,-3 3-3-15,-3 0 1 16,0 3-15-16,-3 2-8 15,1 6-3-15,2 13-5 0,0-1 0 16,3 6 4-16,3 1 1 16,3 4 2-16,3 3 2 15,3-3-3-15,0 1 0 16,3-1-1-16,0-5 1 0,0-2-4 16,-3-3-2-1,0-6-7-15,-3-5-2 0,-3-5-33 16,-3-5-44-1,-3-3 18-15</inkml:trace>
  <inkml:trace contextRef="#ctx0" brushRef="#br0" timeOffset="22">21058 12420 172 0,'-3'0'66'0,"9"2"-36"0,6-4-29 0,-6 2 14 15,9 0 7-15,3-3 6 16,11 0-8-16,10-2-4 16,0 0-9-16,2-1-5 0,1 4-1 15,0-1-21-15,-6 3-9 16,-4 0-62 0,-5 3-35-16,-3-1 58 15</inkml:trace>
  <inkml:trace contextRef="#ctx0" brushRef="#br0" timeOffset="23">21516 12472 116 0,'-3'14'46'0,"6"-22"-24"0,-6 13-17 15,3-5 11-15,3 3 10 16,3 2 6-16,0-2-8 16,3 5-1-16,0-3-14 15,0-5-1-15,3 5-1 0,3-7-3 16,3-1-1-16,-3 0 1 15,3-5 0-15,-4 0-2 16,-2 0 1-16,-3 0-2 16,-3-2 2-16,-6 2-4 15,-6 0 0-15,-6 0-4 0,0 3 1 16,-2 2 0-16,-4 3 2 16,-3 3-4-16,0 2 2 15,0 8 0-15,0 3 2 16,6-3 1-16,1 3 3 15,8 0 1-15,6 0 1 16,6 3 0-16,5-1 0 16,4 1-2-16,3-4-2 15,0-1-4-15,6-6-2 16,3-6-44-16,-1-2-62 16,1-2 16-16</inkml:trace>
  <inkml:trace contextRef="#ctx0" brushRef="#br0" timeOffset="24">21740 12451 88 0,'-3'3'35'0,"3"13"-18"0,3 8-5 16,0-16 13-16,0 0 9 16,3 2 5-16,0 1-11 15,0-1-5-15,-1 1-13 16,1-1-6-16,0-2-3 15,-3-2 3-15,0-1 2 0,-3-5 2 0,0 0 2 16,0 0 6-16,3-3 4 16,0-5-6-16,0 0-3 15,3-5-2-15,0-8-1 16,0 3-4-16,3-1-3 16,0 3-3-16,3 3 1 15,3 2-1-15,3 3-2 16,2 3-4-16,1 2 0 15,0 3-82 1,3 3-59-16,-6-6 55 16</inkml:trace>
  <inkml:trace contextRef="#ctx0" brushRef="#br0" timeOffset="25">22103 12512 120 0,'-18'11'46'0,"18"-9"-24"0,15 1-24 15,-9 0 11-15,0-1 5 16,6 1 3-16,0 0-2 15,-1-1 1-15,1-2-5 16,3 0 1-16,0-2-7 0,0-6-1 16,-3 0 0-16,0-5-2 15,-3 2-2-15,0 0 1 0,-3 1 1 16,-6-3-1-16,-3 2-1 16,-3 0 1-16,-3 3-1 15,-3 3 0-15,-6 2 0 16,-6 6-3-16,0 2 2 15,1 9 3-15,-1 2 1 16,3 2 1-16,3 1 0 16,3 2 4-16,3 0 5 15,6 0-3-15,6-2 0 16,6-1-6-16,9-2-1 16,9-5 1-16,3-6 2 15,3-5-27-15,-1-3-13 16,1-5-36-1,-3 0-40-15,3-2 34 16</inkml:trace>
  <inkml:trace contextRef="#ctx0" brushRef="#br0" timeOffset="26">22296 12427 96 0,'-6'-2'35'0,"6"10"-18"0,0 0-9 16,0 2 13-16,0 1 1 15,0 5 2-15,0 0-7 16,3 0 0-16,0-1-8 0,0 1-1 16,-3-3-4-16,3 1-1 15,0-4 1-15,-3-2 0 0,0-2 2 16,0-6 6-16,0 0 4 16,0-6-8-16,3-2-2 15,0-2-9-15,0-6 0 16,3-5 1-16,-3 0 1 15,9 2-2-15,3 3 0 16,0 3-1-16,0 2 3 16,0 6-5-16,-1 5 2 15,1 3 0-15,0 7 2 16,-3 3 7-16,0 1 5 16,-3 2-5-16,-6-1-1 15,6 1-2-15,-6-2 1 16,0-4-4-16,0 1-2 0,0-3-34 15,0-3-15-15,-3-5-26 16</inkml:trace>
  <inkml:trace contextRef="#ctx0" brushRef="#br0" timeOffset="27">22645 12179 184 0,'-6'-8'68'0,"6"8"-36"0,0 0-44 0,0 0 10 16,0 8 11-16,0 2 11 15,0 6 3-15,3 13 4 16,-3 6-15-16,3 4-7 0,-3 6-1 16,3-2-3-16,0-4 2 15,-1-2-2-15,1-5 2 16,3-3-2-16,-3-5 2 15,0-5-40-15,0-3-16 16,0-9-43 0</inkml:trace>
  <inkml:trace contextRef="#ctx0" brushRef="#br0" timeOffset="28">22445 12420 184 0,'-6'-6'71'0,"12"6"-38"0,0-2-32 16,0-1 14-16,6 0 1 15,3-2 4-15,12 0-4 16,-1-1-1-16,7 1-9 16,6 0-6-16,-3 0-1 0,-4-1-23 15,7 1-10-15,-6 2-61 16</inkml:trace>
  <inkml:trace contextRef="#ctx0" brushRef="#br0" timeOffset="29">22874 12364 184 0,'0'0'71'0,"0"8"-38"0,0 8-39 0,0-6 12 15,0 4 9-15,0 9 7 16,0-1-8-16,3-4-3 15,-3 1-7-15,0-1-3 0,0 1 2 16,0-3-15-16,3-3-7 16,-3-5-59-1,0 0-43-15,0-8 47 16</inkml:trace>
  <inkml:trace contextRef="#ctx0" brushRef="#br0" timeOffset="30">22850 12187 228 0,'-3'-6'85'0,"6"6"-46"0,3 0-50 16,-3 0 13-16,3 3-6 16,3 2 2-16,3 3-41 15,0 0-16-15,2 3-21 16,13 2-8-16</inkml:trace>
  <inkml:trace contextRef="#ctx0" brushRef="#br0" timeOffset="31">23183 12343 164 0,'-12'-5'63'0,"9"5"-34"0,-3 0-27 0,4 0 14 15,-7 2-4-15,-3 3 3 16,0 3-8-16,-12 3-4 15,3 5-2-15,-3 8-4 0,3-3 2 16,4 3 1-16,-1-1 2 16,15 1-1-16,0-3 2 15,3-2-2-15,6-6 2 16,12-5 0-16,-6-3 1 16,8-5 0-16,-2-5 0 15,0 0-2-15,-3-8 1 16,-3-6-2-16,-3 1 2 15,-3-1 0-15,-3 1 1 0,3-1 0 16,-3 3 0-16,-3 6-5 16,0 2 1-16,3 2-2 15,-3 6-2-15,6 8 0 16,-3 3 3-16,8 7 0 16,1 1 3-16,0-1-1 15,3 1-1-15,3-3 3 16,0-3 0-16,-3 0-10 15,6-5-5-15,-7-5-60 16,1-3-50 0,3-8 42-16</inkml:trace>
  <inkml:trace contextRef="#ctx0" brushRef="#br0" timeOffset="32">23347 12121 180 0,'-12'-11'68'0,"12"11"-36"0,0 3-37 0,0-3 10 16,0 8 3-16,0 5 5 16,0 8 0-16,0 8 2 15,6 11-8-15,0 2-4 0,-3 8 0 16,0-2 0-16,0-6 3 16,-3-2-3-16,6-3 0 15,-6-5-10-15,3-6-5 16,-3-7-85-16</inkml:trace>
  <inkml:trace contextRef="#ctx0" brushRef="#br0" timeOffset="33">23189 12274 228 0,'12'-13'85'0,"3"10"-46"0,3-2-39 15,3 5 16-15,0 0-9 16,8 0-2-16,1 0-5 16,12-3-2-16,-4 3-65 15,-2 0-30-15,-3 8 11 0,-9 8 10 16</inkml:trace>
  <inkml:trace contextRef="#ctx0" brushRef="#br0" timeOffset="34">23538 12380 172 0,'-3'0'66'0,"6"3"-36"0,2 4-35 0,-2-1 10 15,3-1 8-15,0 3 6 16,3-3 6-16,3 1 2 15,-3-1-14-15,9-3-8 0,-3-2-1 16,0 0-1-16,0-2 1 0,-6-1 0 16,5-2 0-1,-8 0-2-15,3-3 1 0,-9-3-13 16,-3 1-6-16,-6-1-9 16,-8 3-2-16,-4 3 9 15,0 5 8-15,-12 2 5 16,3 4 3-16,4 4 1 15,2 1 1-15,6 2 13 16,6 6 8-16,6 2 3 16,9 0 3-16,9 0-11 15,3-2-2-15,9-4-6 16,2 1-3-16,4-2-5 16,12-7-2-16,-3-1-41 0,2-4-19 15,-2 1-37 1</inkml:trace>
  <inkml:trace contextRef="#ctx0" brushRef="#br0" timeOffset="35">24186 12364 204 0,'-3'0'77'0,"3"8"-42"0,3 3-23 0,-3-4 21 0,0 4-2 15,0 0 4-15,0 4-17 16,0 4-6-16,0 0-7 15,0-4-4-15,0-1 0 0,0-1-19 16,0-3-8-16,0-2-68 16,0 0-59-1</inkml:trace>
  <inkml:trace contextRef="#ctx0" brushRef="#br0" timeOffset="36">24142 12166 200 0,'-6'-14'74'0,"12"12"-40"0,3-1-51 0,-3 0 7 15,3 1-20-15,2-1-6 16,7 0-32-16,-6-2-14 16</inkml:trace>
  <inkml:trace contextRef="#ctx0" brushRef="#br0" timeOffset="37">24350 12054 156 0,'-3'6'57'0,"3"7"-30"0,0 8-25 0,0-5 14 0,-3 10 1 15,-3 9 2-15,6 7-8 16,0 3-4-16,0-3-4 16,0 3-3-16,0-2 1 0,0-6-1 15,0-5 0 1,-3-3-86-16</inkml:trace>
  <inkml:trace contextRef="#ctx0" brushRef="#br0" timeOffset="38">24204 12303 240 0,'0'-16'90'0,"12"14"-48"0,15-4-47 0,-12 6 15 16,6-5 3-16,14 0 3 16,4-1-7-16,6 1-5 15,-4 0-3-15,1-3-59 0,6 0-23 16,-10-3-19 0</inkml:trace>
  <inkml:trace contextRef="#ctx0" brushRef="#br0" timeOffset="39">20484 12880 96 0,'3'-13'35'0,"0"13"-18"0,0-8 0 0,-1 5 14 15,-2-2 1-15,0 0 3 16,-2-3-6 0,-4 0-3-16,0 2-14 0,-3 1-1 0,-3 2 0 15,0 3-6-15,0 8-3 16,0 3-4-16,3 13 1 16,0 8-4-16,3 2-1 15,3 3 3-15,3 0 3 16,3 3-1-1,0 2 0-15,3-5 1 0,0-5 2 16,0-6-1-16,-3-5-1 16,0-5-17-16,-3 0-6 15,-3-8-49 1,0-5-37-16,-3-6 38 0</inkml:trace>
  <inkml:trace contextRef="#ctx0" brushRef="#br0" timeOffset="40">20260 13065 200 0,'0'-3'77'0,"0"3"-42"0,3 0-37 16,6 0 14-16,6 0 0 15,3-2 3-15,3-1-6 16,6-2-3-16,5 2-3 16,1 1-5-16,0-1 1 0,-3 3-43 15,-4 3-18-15,-5 2-26 16</inkml:trace>
  <inkml:trace contextRef="#ctx0" brushRef="#br0" timeOffset="41">20579 13084 148 0,'0'18'55'0,"3"-7"-30"0,0 15-12 0,-3-15 19 15,3 5-14-15,-3-3-2 16,3 0-6-16,0 0 1 16,0-2-6-16,0 0-3 0,-3-6 1 15,0-3 0-15,0-2 1 16,0 0 2-16,0-2 3 0,0-6-2 15,0-5-2-15,3-3-5 16,0-3 0-16,0 1 0 16,3-1 0-16,0 1-3 15,2 2 2-15,1 3-1 16,3 2-2-16,0 3-2 16,0 3 1-16,6 2-32 15,3 0-16-15,-3 6-32 16</inkml:trace>
  <inkml:trace contextRef="#ctx0" brushRef="#br0" timeOffset="42">20805 13076 140 0,'-6'0'55'0,"3"2"-30"0,0 4-32 0,3-1 10 16,-6 3 10-16,0 8 6 15,3 5-1-15,0 3 0 16,6-3-10-16,3 0-5 0,3-2 0 16,0-1 4-16,3-7 6 15,6-3 2-15,0-6 0 16,0-4-3-16,-1-4 0 16,-2-7-1-16,-3-8 1 15,-6 2 0-15,-3 1 2 0,-6-3-7 16,-6 2-2-1,-3 1-3-15,-3 2-2 0,1 5-4 16,-1 3-2-16,3 0-19 16,3 3-9-16,3 0-22 15,3 2-10-15,3 0-17 16</inkml:trace>
  <inkml:trace contextRef="#ctx0" brushRef="#br0" timeOffset="43">20933 13073 132 0,'0'3'52'0,"3"2"-28"0,3 6-15 0,-3-3 14 15,0-1 2-15,0 9 4 16,0 6-6-16,-3-4-4 16,0-2-11-16,0 0-3 0,0-6-1 15,0-2 0-15,0 3 2 16,0-6-3-16,0-2 0 15,0-3 5-15,0-8 3 16,3-8-11-16,0 0-2 16,6 0-4-16,0-2 1 15,3-3-2-15,0 2 2 16,-4 3 1-16,1 3 2 16,3 5-1-16,-3 3 1 0,0 5 4 15,0 5 1 1,0 3 5-16,0 3 3 0,-3-1-2 15,-3 3 0-15,0-2-1 16,-3 0 2-16,0-4-3 16,0-1-2-16,0-1-2 15,0-5 0-15,3-5 0 16,3-3-4 0,0-3 1-16,3-2-9 15,0 0-2-15,-1 0 6 16,1-1 4-16,6 4 0 15,3 2-2-15,0 2 2 16,-3 6 2-16,0 6 4 0,0 2 2 16,0 2 1-16,-4 4 2 15,1 4-5-15,-3 3-1 16,0-2 0-16,-3-1 0 16,0-5-33-16,3 1-15 15,0-4-71 1</inkml:trace>
  <inkml:trace contextRef="#ctx0" brushRef="#br0" timeOffset="44">21924 12980 120 0,'-24'0'46'0,"7"0"-24"0,-1 3-15 0,9-3 15 16,-3 3-9-16,-3 2-2 15,0 3-9-15,-3 3-3 0,3 4 0 16,0 4 2-16,4-1 2 0,5 6-4 15,3 5 1 1,9-2 2-16,3-3 1 0,5-8 1 16,4-3 2-16,6-8 1 15,3-8 1-15,-3-5-7 16,-3-5 0-16,-1-3-1 16,-5 1 0-16,-3-4 2 15,0-2 1-15,-6 0 7 16,-6-1 4-16,0 4-1 15,0 2 0-15,-6 0-3 16,-3 8 1-16,3 3-8 16,9 8-2-1,6 7-1-15,-3 6 0 16,6 5 2-16,0 3-1 16,6 5-1-16,0-2 3 0,5-4 0 15,4-1-1 1,0-7 1-16,-3-1-77 15,3-6-61-15,-4-3 43 16</inkml:trace>
  <inkml:trace contextRef="#ctx0" brushRef="#br0" timeOffset="45">22907 12766 72 0,'2'-8'30'0,"1"-8"-16"0,-3 6 1 15,0 10 26 1,-3-8-7-16,1 0-6 15,-4 0-5-15,0 0-5 16,0 3-1-16,-9-1-9 16,-3 1 1-16,-3 2 2 0,0 1 2 15,0 2 3-15,1 2-5 16,-4 9-1-16,3 8-4 16,3 2-1-16,6 3-6 15,0 5-1-15,3 2 1 16,9 6 2-16,0-2 0 15,0-3 2-15,9-1-2 16,-3-2-1-16,0-2 1 16,0-3-1-16,-3-3 0 0,-3-5 0 15,0-3-18 1,-3-2-8-16,-3-3-19 0,-3-3-8 16,-3-3-17-1,3-2-18-15,-8-2 39 16</inkml:trace>
  <inkml:trace contextRef="#ctx0" brushRef="#br0" timeOffset="46">22466 13012 116 0,'-6'-13'46'0,"6"10"-24"0,0 1-2 0,0 2 19 0,3 0-4 16,3-3 2-16,0 0-8 16,3 1-1-16,3-1-15 15,6 3-8-15,5 0-1 0,1-3-3 16,3-4 2-16,3 1-18 15,0 1-6-15,5-6-34 16,1 1-13-16,6-1-15 16</inkml:trace>
  <inkml:trace contextRef="#ctx0" brushRef="#br0" timeOffset="47">22880 12877 56 0,'0'0'22'0,"0"8"-12"0,0 3 17 0,0-6 29 16,0 14-16-1,0 2-16-15,0 3-10 16,9-1-9-16,-3 1-4 15,0-3 0-15,2-2 1 0,1-6 1 16,3-2-1-16,0-3 1 16,-3-6-4-16,9-2 0 15,-6-5-1-15,3-3-2 16,0-3 0-16,-3-2 3 0,-6-8-5 16,-3-3 2-16,-3 3 4 15,0 3 4 1,0 2-1-16,0 5 0 0,0 3 10 15,0 6 6-15,0 7-10 16,0 5-5-16,0 4-2 16,0 2-2-16,0 2 2 15,5 3 1-15,1-2-1 16,3-1 1-16,0-2-7 16,0-3 1-16,0-5-32 15,3-2-14-15,0-4-24 16</inkml:trace>
  <inkml:trace contextRef="#ctx0" brushRef="#br0" timeOffset="48">23165 12965 124 0,'0'21'46'0,"3"-13"-24"0,-3 5-8 0,0-5 15 15,3 0-5-15,-3 0-2 16,0 0-12-16,3 0-4 16,-3-3-4-16,0 0-4 0,0-5 1 15,0 0 5-15,0 0 2 16,0-5-9-16,3-3-3 0,0-3-4 16,0 1 1-16,6-6 0 15,0-5 1-15,6 5 7 16,3 5 2-16,0 3 5 15,0 6 1-15,-3 7 3 16,5 3 1-16,-5 3-1 16,-3 2 1-16,-3 0-4 15,0 3 1-15,-3 0-5 16,6-3-2-16,-6 0-20 16,3-2-10-16,0-3-47 15,0-6-30 1,-3-4 45-16</inkml:trace>
  <inkml:trace contextRef="#ctx0" brushRef="#br0" timeOffset="49">23609 12898 112 0,'-12'-5'44'0,"3"8"-24"0,0-3-15 0,6 2 11 15,-6 6 10-15,-6 3 6 16,-8 5-10-16,2 0-3 16,9 2-11-16,0 3-5 0,3 1 0 15,3-1 0-15,9 0 3 16,9-3-3-16,3-2-2 16,6-2-3-16,2-4 1 0,4-2-8 15,6-5-2-15,3-3-21 16,-4-3-9-1,-5-5-31-15</inkml:trace>
  <inkml:trace contextRef="#ctx0" brushRef="#br0" timeOffset="50">23829 12721 140 0,'-3'0'52'0,"3"0"-28"0,3 5-30 16,0 6 6-16,-3 5 18 16,6 8 13-16,-6 2-5 0,0 11-2 15,0 0-14 1,0 0-4-16,-6 0-2 0,6 0-5 0,0-5-1 16,0 0-10-16,0-8-5 15,0-3-132 1,0-16 68-1</inkml:trace>
  <inkml:trace contextRef="#ctx0" brushRef="#br0" timeOffset="51">23680 12877 232 0,'-3'-5'88'0,"6"8"-48"0,6-3-45 15,3 0 17-15,6 0-7 16,3 0 2-16,0-3-9 16,0 0 0-16,5 1 0 15,4 2-45-15,3-3-19 0,0 0-23 16</inkml:trace>
  <inkml:trace contextRef="#ctx0" brushRef="#br0" timeOffset="52">24041 12941 192 0,'-6'39'71'0,"12"-28"-38"0,-6 5-39 0,3-8 12 15,-3 2-9-15,3 1 2 16,0 0-12-16,-1-1-7 16</inkml:trace>
  <inkml:trace contextRef="#ctx0" brushRef="#br0" timeOffset="53">24035 12827 208 0,'6'-5'79'0,"0"5"-42"0,2-3-48 0,-2 3 11 0,3 0-12 15,0 0 0-15,3 0-27 16,0 0-10-16,0 0-18 16,9 0-9-16</inkml:trace>
  <inkml:trace contextRef="#ctx0" brushRef="#br0" timeOffset="54">24136 12909 104 0,'-12'34'41'0,"9"-10"-22"0,-3 0-9 16,6-13 14-16,0 5-2 15,0-1 1-15,9 4-8 16,3-3-2-16,6 0-7 16,0-3 3-16,2-5 3 0,1-3-2 15,0-5 2-15,0-5-3 16,-3-6 2-16,-3-2-6 16,-3-3-1-16,-4 0 0 0,-8-5 0 15,-3-3 0-15,-8 3 0 16,-4 0-11-1,3 2-3-15,-6 4-19 0,-3 1-9 16,6 4-35 0,0 4-29-16,9 1 40 15</inkml:trace>
  <inkml:trace contextRef="#ctx0" brushRef="#br0" timeOffset="55">24389 12996 132 0,'-3'14'52'16,"6"-4"-28"-16,-3 6-28 0,6-8 8 15,-6 0 7-15,3-3 5 0,-3 0 5 16,0-5 4-16,0 0-24 16,9-5-1-16,-6-5-6 15,6-4-1-15,0-12-5 16,-1-1 0-16,4 1-12 15,0 0-2-15,3 4 12 16,0 4 7-16,0 5 16 16,0 7 9-16,3 9 6 15,-3 10 3-15,2 8-3 16,-5 1-3-16,3 1-5 0,-6 1 0 16,-3 0-14-16,3 0-3 15</inkml:trace>
  <inkml:trace contextRef="#ctx0" brushRef="#br0" timeOffset="56">22457 13478 64 0,'0'0'27'0,"0"3"-14"0,3 4-2 16,-3 1 10-16,3 8 6 15,-3 16 4-15,0 5-11 16,0 0-2-16,3 3 1 15,-3 2 0-15,0-2-10 16,0-6-1-16,3-5-1 0,-3-5-3 16,0-3-3-16,0-5 0 15,0-3-1-15,0-5 4 16,0-2 2-16,0-9 0 16,0-8-1-16,0-7-3 15,-3-3 1-15,3-3-2 16,-3-5 2-16,0-3-2 15,0-5 2-15,3-3-2 16,3 3-1-16,3 0-2 0,3 3-1 16,3 2-1-16,9 3 3 15,2 5 2-15,1 6 4 16,-3 10 2-16,6 5 3 16,-6 8-1-16,-3 9 2 15,-4 1 3-15,-2 7 3 16,-3 1 4-16,-9 7 2 15,0-4-4-15,-6-2-1 16,-3-3-10-16,0-5-5 16,1-3-7-16,-13-5-2 15,0-3-17-15,0-5-8 16,3-2-12-16,3-1-4 16,0-8-9-16,7-4-5 0,2-4-16 15</inkml:trace>
  <inkml:trace contextRef="#ctx0" brushRef="#br0" timeOffset="57">22713 13483 148 0,'3'16'55'0,"3"0"-30"0,0 5-23 0,3-10 14 15,-3 7 12-15,-3 3 9 16,0 1-10-16,-3-4-4 15,0-2-13-15,0-3-4 0,0-5-2 16,0 0 0-16,0-3 2 16,0-5-1-16,0-8 0 15,0-7-6-15,6-4 1 16,-3-2-5-16,3-3 1 16,6 0-3-16,5 3 2 15,1 3 1-15,-3 2 2 16,0 5-12-16,0 3-6 15,0 5-14-15,0 6-3 16,0 0-8 0,-4 2-39-16,1 0 7 15</inkml:trace>
  <inkml:trace contextRef="#ctx0" brushRef="#br0" timeOffset="58">22945 13560 108 0,'-9'5'44'0,"9"0"-24"0,-6 17-15 0,6-14 11 0,0 5-3 15,0 3 2-15,0-3 1 16,0 0 2-16,9 0-10 16,0 3 0-16,9-5 2 0,3-3 3 15,3-3 4-15,-3-5-5 16,-1-3 1-16,4-2-4 16,-6-11 0-16,-3-8 3 15,-3 6 3-15,-3-3-6 0,-6 0-3 16,-6-1 3-1,-6 4 4-15,-3 2-5 0,-6 3 0 16,-3 2-15-16,0 3-8 16,4 0-17-16,2 6-7 15,0-1-19-15,9 0-8 16,3 1-12 0</inkml:trace>
  <inkml:trace contextRef="#ctx0" brushRef="#br0" timeOffset="59">23222 13285 188 0,'0'0'71'0,"3"5"-38"0,-3 8-30 0,0-2 17 0,0 10 5 15,0 3 7 1,0 5-13-16,0 3-5 0,6 2-9 15,-3 3-4-15,-3 5 0 0,9-7-8 16,-3-6-3-16,0-5-32 16,-6-3-12-16,6-8-44 15</inkml:trace>
  <inkml:trace contextRef="#ctx0" brushRef="#br0" timeOffset="60">23103 13428 216 0,'0'-3'82'0,"9"3"-44"0,3-3-40 0,-3 3 17 16,3 0-13-16,5-5-1 15,1 5-10-15,12 0-4 16,-6-3-46-16,6 6-21 15,-4 2 5-15,-5 1 7 16</inkml:trace>
  <inkml:trace contextRef="#ctx0" brushRef="#br0" timeOffset="61">23341 13541 140 0,'-15'19'52'0,"15"-9"-28"0,-3 17-17 15,6-11 13-15,-3 0-1 16,9 0 1-1,0-1-3-15,3-1 0 0,3-1-9 16,9-8 4-16,2-2 1 0,-2-6-2 16,0-10 1-16,-6-6-5 15,3 1-2-15,-3-1 0 16,-9-2-1-16,-6 0 0 16,-3 0 0-16,-9 0-5 15,-12 0 1-15,0 5-9 16,0 0-2-16,0 5-25 15,3 3-9-15,4 3-50 16</inkml:trace>
  <inkml:trace contextRef="#ctx0" brushRef="#br0" timeOffset="62">23731 13277 148 0,'0'-5'55'0,"0"5"-30"16,0 2-29-16,6 3 8 16,-3 6 15-16,6 5 10 15,-9 8-6-15,0 2 0 0,0 6-14 16,0 5-1-16,0-3-1 0,-3 3-3 15,-3 3-1-15,6-6-8 16,-3-4-2-16,-3-7-45 16,6-4-64-1,-3-6 19-15</inkml:trace>
  <inkml:trace contextRef="#ctx0" brushRef="#br0" timeOffset="63">23570 13475 200 0,'-6'-5'74'0,"9"8"-40"0,0-3-31 0,3 0 17 16,-3 0 1-16,6-3 2 16,9 0-10-16,0 1-3 15,6-1-6-15,5 0-12 0,1 1-2 16,-6 2-30-16,3 0-14 15,-6 2-41 1</inkml:trace>
  <inkml:trace contextRef="#ctx0" brushRef="#br0" timeOffset="64">23889 13481 160 0,'-6'0'63'0,"6"2"-34"0,9 9-30 15,-9-6 12-15,6 6 8 16,-3-1 7-16,6 3-7 16,0 6-1-16,2 5-10 15,1-3-5-15,-3-3 0 0,0-2-7 16,0 0-1-16,0-5-23 16,-3-1-6-16,3-2-34 15,-3 0-33 1,0-5 33-16</inkml:trace>
  <inkml:trace contextRef="#ctx0" brushRef="#br0" timeOffset="65">24103 13494 160 0,'0'-3'60'0,"3"3"-32"0,-3 3-22 0,0-3 17 16,0 5 1-16,0 3 5 15,-3 5-9-15,-3 3-2 16,-6 16-10-16,6 0-1 0,-9 2 3 16,6-2 3-16,-5 13 2 15,2-8-11-15,3-3-1 16,0-5-10-16,3-2-3 16,3-6-23-16,0-5-9 15,3-3-20-15,0-5-50 16,3-5 20-16</inkml:trace>
  <inkml:trace contextRef="#ctx0" brushRef="#br0" timeOffset="66">24225 13536 160 0,'3'-5'63'0,"3"5"-34"0,-6 2-14 15,3 4 18-15,-3 4-1 16,0 14 1-16,-3 8-16 16,-3 2-8-16,0 11-5 15,-3-2-4-15,3-1 1 0,-3-2-1 0,3-3 2 16,0-3-1-16,6-5-1 16,-9-5-2-16,9-6 1 15,0-4-6-15,-2-6-3 16,2-8 3-16,-3-6 4 15,-3-4 0-15,6-6 1 16,-3-13 2-16,-3-3 0 16,6 0 0-16,-3-2 2 15,3-6-1-15,3-2-1 16,6 2 1-16,2 1-1 0,7 7-3 16,0 5 0-16,-3 6 4 15,9 3 1-15,-3 7 2 16,3 6 2-16,5 5 6 15,-8 5 2-15,-3 3 4 16,-3 8 1-16,-9 8 1 16,-6-3 2-16,-9 0-3 15,-3-2-2-15,-3-4-7 16,0 1-4-16,-6-5-12 16,1-3-6-16,-1-6-19 15,0-2-5-15,-3-5-19 16,9 0-7-16,9-27-113 31,6 3 87-31</inkml:trace>
  <inkml:trace contextRef="#ctx0" brushRef="#br0" timeOffset="67">24410 13520 172 0,'9'6'66'0,"-3"-1"-36"0,0 3-26 0,2-3 13 15,-2 0 7-15,3 1 5 16,3-1-2-16,0-2 1 16,0-3-16-16,9-3-7 0,-3 0-1 15,0-2-5-15,2-3 0 16,1-3 3-16,-3 1 3 16,-3-3-2-16,-9-1 0 15,-3 1-6-15,-6 3-2 0,-3 2-7 16,-3 0-3-1,-6 2 0-15,-3 4 1 0,-3 4 6 16,-5 6 2-16,2 8 1 16,-9 3 1-16,6 7 9 15,7 6 6-15,2 0 10 16,12-3 7-16,6-3-9 16,6-2-3-16,3 0-5 15,3-8 0-15,5-3-6 16,4-5-3-16,9-3-21 15,0-5-8-15,2-2-52 16,4-4-24-16,-12-2 10 16</inkml:trace>
  <inkml:trace contextRef="#ctx0" brushRef="#br0" timeOffset="68">9793 9271 124 0,'-3'-6'46'0,"3"6"-24"0,9 3-24 0,-9-3 9 0,3 3 10 16,0 2 6-16,-3 3 4 16,0 5 1-16,0 8-4 15,0 11-1-15,0 13-12 16,-3 0-2-16,0 3 1 0,0-1 0 15,0-4 2-15,3-4-6 16,-3-2-4-16,3-5 1 16,0-5 0-16,0-6 1 15,0-5 0-15,0-3-2 16,0-3-2-16,0-2-2 16,-3-2 1-16,3-1-19 15,-6-2-42 1,0-1 0-16,1-2-22 15,-1 0-14 1,3-2 47-16</inkml:trace>
  <inkml:trace contextRef="#ctx0" brushRef="#br0" timeOffset="69">9683 9628 132 0,'-3'0'52'0,"0"5"-28"0,6-2-24 0,0 2 10 0</inkml:trace>
  <inkml:trace contextRef="#ctx0" brushRef="#br0" timeOffset="70">9692 9660 263 0,'9'18'39'0,"0"6"-20"16,-3 2-3-16,3 4-5 16,3-7-4-16,-3 4 1 0,3-1-1 15,-3-2 1-15,-1-5 0 16,-2-11 9-1,0-3-3-15,0-5-3 16,0-3 1-16,0-5-7 16,3-5-1-16,0-11-2 15,3 0 1-15,3 1-4 16,-3 1 0-16,0 4-1 16,-3 5-2-16,0 2-8 15,-3 3-3-15,-1 3-36 16,1-3-83-1</inkml:trace>
  <inkml:trace contextRef="#ctx0" brushRef="#br0" timeOffset="71">9341 8858 84 0,'-12'0'33'0,"12"3"-18"0,0 2-5 0,0 0 12 16,6 8-1-16,0 6 2 15,-3 15 0-15,0 3 1 0,0 0-7 16,3 6-2 0,-3-4-9-16,3-4 0 0,-3-9 4 0,0-2 0 15,0-3 2-15,-3-2 2 16,0-6 2-16,0-2-3 15,0-3 2-15,0-3 1 16,0-2-1-16,-3-3-1 16,0 0 1-16,0-3-6 15,0-10-3-15,-3-1-3 16,0-1 0-16,3-4-4 16,0-2-2-16,0 2 2 15,0-7 0-15,0-3 1 16,6 0 0-16,0 0 0 0,3-1 0 15,0 1-3-15,3 0 2 16,3 0-4-16,0 8 1 16,2 2 2-16,4 6 1 15,0 3 1-15,3 4 0 16,0 6-3-16,-3 6 2 16,-3 4 3-16,-4 6 1 15,-2 3-1-15,-3-3-2 16,-6 2 5-16,-3 1 1 15,-3 2 0-15,-2-3-1 16,-1-5-3-16,-3-2-2 16,0-3-4-16,0-8 0 0,0-3-16 15,0-5-4 1,0 0-17-16,3 1-6 0,3-4-11 16,3 0-3-16,0 1-14 15</inkml:trace>
  <inkml:trace contextRef="#ctx0" brushRef="#br0" timeOffset="72">9615 8813 148 0,'0'3'57'0,"0"2"-30"0,-3 8-23 16,3-5 15-16,0 5 2 0,3 6 2 15,0 2-10-15,3 3-3 16,0-3-6-16,3-5-1 0,-1 0 1 16,1-6 0-16,3-2 0 15,0 0 4-15,0-2 3 16,0-9 0-16,-3-2 1 16,-3-3-4-16,0-3-3 15,-3-2 2-15,-3 0 0 16,-3-6-1-16,-3 3-1 15,-3 3-3-15,-3 0 1 16,0 2-2-16,0 3-1 16,-6 3-2-16,4 0-1 0,2 2-7 15,3 0-4 1,3 1-12-16,0 2-6 16,3 0-16-16,9 0-60 15</inkml:trace>
  <inkml:trace contextRef="#ctx0" brushRef="#br0" timeOffset="73">9805 8834 116 0,'-3'5'46'0,"6"1"-24"0,-3 4-10 0,0-2 16 15,0 3 1-15,0 5 5 16,0 0-18-16,3 0-7 16,0-1-6-16,0 4-3 0,0 2 3 15,0-5-4-15,0-3 0 16,0-2-41-16</inkml:trace>
  <inkml:trace contextRef="#ctx0" brushRef="#br0" timeOffset="74">9811 8736 140 0,'-3'-2'55'0,"6"2"-30"0,-3 0-29 0,0 0 8 0,0 0-9 16,0 0 1-16</inkml:trace>
  <inkml:trace contextRef="#ctx0" brushRef="#br0" timeOffset="75">9817 8744 136 0,'3'8'-73'0</inkml:trace>
  <inkml:trace contextRef="#ctx0" brushRef="#br0" timeOffset="76">9853 8884 104 0,'0'22'41'0,"0"-9"-22"0,3 5-14 0,-3-10 13 16,3 0 1-16,-3 5 1 15,3-2-5-15,0 0-1 16,-3-3-8-16,0-3-2 16,0 0-2-16,0-5 5 0,0 0 5 15,3-10 5 1,-3-1-9-16,3-5-4 15,0 0-3-15,3-5-1 16,0 5-3-16,3 0 2 16,-1 3-1-16,4 3-2 15,0 2 0-15,0 2 3 16,3 4 0-16,-3 4 3 16,0 6 1-16,3 5 1 15,-3 3 2-15,0 3 1 0,-1 2-3 16,1 3-1-16,-3-6-1 15,-3 1 1 1,0-1-2-16,0-4-20 16,0-4-10-16,-3-4-45 15,0-6-33 1,3-11 45-16</inkml:trace>
  <inkml:trace contextRef="#ctx0" brushRef="#br0" timeOffset="77">10154 8628 148 0,'0'-3'57'0,"2"8"-30"0,1 9-27 0,0-4 13 16,0 6 8-16,-3 11 7 15,0-1-6-15,3 6-2 16,-3 2-12-16,0 1-5 0,0-1 0 15,3 0 0-15,0 3 1 16,0-7-9-16,0-7-2 16,0-4-49-1</inkml:trace>
  <inkml:trace contextRef="#ctx0" brushRef="#br0" timeOffset="78">10020 8826 192 0,'-15'-2'74'0,"18"2"-40"0,12-6-35 16,-7 4 12-16,4-1-5 16,3-2-1-16,3-1-3 15,0 4-2-15,6-1 1 16,-3 1-26-16,2-1-10 0,1 0-29 15,-3 3-29 1,-3 0 31-16</inkml:trace>
  <inkml:trace contextRef="#ctx0" brushRef="#br0" timeOffset="79">10279 8861 140 0,'-3'10'55'0,"3"-4"-30"0,0 1-25 0,3-4 13 15,0 2-3-15,2 1 4 16,4-1-1-16,0-2 0 15,3-3-7-15,0 0 0 0,0-3 1 16,0 0-1-16,0-2-1 16,-3-3 1-16,-3 0 1 15,0 0-1-15,-6 0 1 16,-3 0-4-16,-3 0-2 16,-3 0 0-16,0 3-1 15,-3 0-3-15,0 2 0 0,-3 3-1 16,0 6 0-1,3 1 0-15,-2 7 3 0,2 2-2 16,3 5 1 0,0 0 4-16,9 11 1 0,3-6 1 15,0 1 0-15,3-4-5 16,3-4-1-16,5-3 1 16,1-8 2-16,3 0-18 15,0-6-6-15,3-4-28 16,-3-9-45-1,-3-7 15-15</inkml:trace>
  <inkml:trace contextRef="#ctx0" brushRef="#br0" timeOffset="80">10430 8847 112 0,'-6'3'44'0,"6"2"-24"0,0 3-19 0,3 0 8 15,0 3 6-15,0 2 2 16,3 0 7-16,-3 3 2 15,3 5-5-15,-3 3-2 16,0-5-11-16,0-9-5 0,0 3 0 16,-3-10 4-16,0 8 6 15,0-11 4-15,0 0 2 16,0-8-4-16,0 0-1 16,-3-3-4-16,0-5-1 0,3-2-8 15,0-1-2 1,3-2 2-16,0 3 1 15,6 2-5-15,3 0-2 16,3 3-1-16,0 2 4 0,0 3 1 16,2 5 3-16,1 1-6 15,-3 2 1-15,0 0-37 16,-3 2-13-16</inkml:trace>
  <inkml:trace contextRef="#ctx0" brushRef="#br0" timeOffset="81">10731 8948 140 0,'-6'8'55'0,"6"-5"-30"0,0 2-25 0,0-5 30 15,0 13 4 1,0-2-12-16,0-3-8 15,0-3-8-15,0-5-5 0,0 5 0 16,0-5-23-16,0 0-10 16</inkml:trace>
  <inkml:trace contextRef="#ctx0" brushRef="#br0" timeOffset="82">10782 8427 184 0,'0'-3'68'0,"0"6"-36"0,0 2-29 15,0 0 15-15,0 6 2 16,-3 5 4-16,-3 13-3 15,0 5-1-15,0 1-11 16,0-1-5-16,0-2-3 0,0 0-1 16,3-3 0-16,0-6-9 15,3-1-4-15,0-6-73 16,6-9-54-16,3-9 50 16</inkml:trace>
  <inkml:trace contextRef="#ctx0" brushRef="#br0" timeOffset="83">11832 13314 108 0,'-3'-3'41'0,"0"3"-22"0,-3 0-9 16,3 0 14-16,0 0 2 16,-3 0 4-16,-3 0-10 15,-3 3-2-15,-8 5-10 16,-1 3-5-16,0 2-2 0,3 5-6 16,0 4 1-16,6-1 0 0,3 3 2 15,3-3 1-15,3 0 3 16,3-3-6-16,9-4 1 15,3-4 1-15,0-10 3 16,3-2 0-16,0-6-1 16,0-6 3-16,0-4 2 15,-3-3-4-15,3 0-1 16,-7-11 0-16,-2 3 2 16,-3-3 1-16,-3 0 1 15,-3 3-2-15,-3-11 1 16,0 6-4-16,1 5 0 15,-4 2 5-15,3 9 5 16,3 5-1-16,0 5 3 16,0 5-11-16,3 16-2 0,3 6-1 15,0 5-2-15,3 10 4 16,3 0 2-16,-1 1-2 16,1-1 0-16,0 1 3 15,0-1 1-15,3-5-1 16,0-2-2-16,0-6-8 15,0-5-5-15,0-6-35 16,-3-4-56 0,6-4 13-16</inkml:trace>
  <inkml:trace contextRef="#ctx0" brushRef="#br0" timeOffset="84">11954 13282 108 0,'-3'0'41'0,"6"3"-22"0,-3-3-22 16,9 8 28-16,0 0 2 15,0 0-8-15,0 0-4 16,3 0-7-16,0-3 0 16,0 0-5-16,-1 1 5 0,1-4 2 15,-3-2 1-15,0-2 1 16,0-1-2-16,-3-5-1 15,-3 0-3-15,0 0-1 16,-3 0-1-16,0-2 2 16,-6 2-1-16,0 0 0 15,-3 2-1-15,-3 4 0 16,-6 4-5-16,4 6 1 0,-4 6 0 16,3-1 0-16,0 0 0 15,3 3 0-15,6 2-3 16,3 1 0-16,3 0-1 15,9-1 3-15,3-2 2 16,3-3 4-16,3-2-4 16,3-3-1-16,5-3-13 15,1-5-5-15,0-3-30 16,-3-2-14-16,-3 0-16 16</inkml:trace>
  <inkml:trace contextRef="#ctx0" brushRef="#br0" timeOffset="85">12195 13293 108 0,'-3'21'44'0,"3"-5"-24"0,3-3-6 0,-3-5 15 15,3 3 3-15,-3 5 4 16,3 0-12-16,0 2-4 15,0 1-11-15,0-4-6 0,0-1 0 16,0-4-2-16,-3-2-1 16,0 0 5-16,0-3 1 0,0-5 4 15,0-2 1-15,0-6-1 16,0-5-1-16,0-3-8 16,3-3 0-16,0 1-1 15,3-3 0-15,0-3-3 16,3 5 2-16,0 3-1 15,3 3-2-15,0 0-6 16,2 5-4-16,-2 3-12 16,3-1-6-16,-3 4-12 15,0-1-3-15,3 3-16 16,-3 0-14 0,-3 0 34-16</inkml:trace>
  <inkml:trace contextRef="#ctx0" brushRef="#br0" timeOffset="86">12424 13306 104 0,'-11'8'38'0,"22"0"-20"0,-17 0-6 0,12-5 16 16,0 2-7-16,0 0-2 16,0 1-5-16,3-1 1 15,0 0-8-15,0 0 0 0,0 1 0 16,3-4-3-16,0 1-1 16,-3-3-1-16,0 0 1 15,0-3-2-15,-3 1-1 16,0-1 3-16,-4-2 0 15,-2-3-1-15,0-3 1 16,-5 1-7-16,-4-1-1 16,-3 3-1-16,0 0 2 15,-6 3-3-15,-3 2 2 0,3 9 1 16,0 4 2 0,3 1 1-16,4 2 3 0,2 0-3 15,3 3-2-15,3 0 4 16,9 0 1-16,6 0 0 15,5-3-2-15,4-3-6 16,3-2-4-16,0-2-25 16,12-6-52-1,-1-3 9-15</inkml:trace>
  <inkml:trace contextRef="#ctx0" brushRef="#br0" timeOffset="87">12838 12981 152 0,'-18'-16'57'0,"12"11"-30"0,-3 2-14 0,6 3 17 16,-5 3-9-16,-1 5 1 16,-3 5-15-16,-3 5-5 15,0 17-1-15,3 2-4 0,0 5 2 16,6 6-4-16,0-3 1 15,6-3 2-15,0 0 1 16,0-2 3-16,3-6 1 16,0-4-4-16,0-7-1 15,0-4-35-15,-3-6-12 16,-3-5-29-16</inkml:trace>
  <inkml:trace contextRef="#ctx0" brushRef="#br0" timeOffset="88">12529 13253 144 0,'0'-2'55'0,"6"-1"-30"0,5 0-23 16,-5 1 12-16,12-1-3 16,3-2 3-16,3-1-7 15,6 4-2-15,-1-1-3 0,1 3-2 16,0 0 1-16,0 3-6 15,0-1-1-15,-7 4-28 16,-2-4-52-16,-3 1 3 16</inkml:trace>
  <inkml:trace contextRef="#ctx0" brushRef="#br0" timeOffset="89">12895 13282 104 0,'-3'8'41'0,"-6"6"-22"0,3-4-11 0,6-2 11 15,6-3-3-15,0 3 3 16,3-2-1-16,0-1 0 15,3 0-9-15,-1-2 1 0,1-1 1 16,3-2-2-16,-3 0 0 16,0-2-3-16,-3-3-1 15,0-6-3-15,-3 0 1 16,-3 3 0-16,-3-2 3 16,-3-3-3-16,-6 2-2 0,-3 0-3 15,0 4 1-15,-9 4-1 16,0 3-2-16,1 3-2 15,2 2-1-15,3 11 4 16,0-3 3-16,3 0 1 16,6 3-1-16,3 0 3 15,3 0 2-15,3 0-4 16,9 0-1-16,3-3 0 16,0-3 2-16,0-2-8 15,0-2-1-15,2-6-27 16,-2-3-13-16,0-2-28 15</inkml:trace>
  <inkml:trace contextRef="#ctx0" brushRef="#br0" timeOffset="90">13032 13277 104 0,'-3'5'38'0,"6"1"-20"0,0 7-21 0,3-8 8 15,0 6 11-15,-3 2 9 16,-1 0 3-16,-4 0 1 15,-1-2-12-15,3 0-5 16,-3-1-7-16,3-2-2 0,0-3 1 16,0 1 6-16,-3-4 6 15,3-2 3-15,0-2 1 16,0-4-5-16,0-1-1 0,0-4-4 16,6-2-1-16,-1-3-12 15,1 0-3 1,3 0 3-16,3 3 3 0,0 0 1 15,0 2-1-15,0 6-6 16,3-1-1-16,0 1-28 16,3 0-9-16,-4 0-27 15,1 2-36 1,0 0 31-16</inkml:trace>
  <inkml:trace contextRef="#ctx0" brushRef="#br0" timeOffset="91">13261 13267 160 0,'0'7'60'0,"3"-1"-32"0,0 7-20 0,0-8 16 16,0 1-6-16,3 1 2 16,3-4-5-16,0 2 1 15,2-2-9 1,1-3-2-16,3 0-1 0,0 0 0 16,-3-8 0-16,0-2-2 15,-3-1-2-15,-3 0 3 16,-6-2 2-16,0 0 2 15,-3 0-6-15,-3-1 0 16,-6 4-3-16,-3 5-2 16,-3 5-2-16,3 2 1 15,-2 6 1-15,-1 3 2 16,0 7-4-16,3 3 2 16,3-2 2-16,6-1 1 15,3-2 1-15,3 0 0 0,6 0 2 16,3-3 1-16,0-2-4 15,6-3 1-15,3-5-20 16,-1-3-9-16,1-3-29 16,3 0-49-1,-6-2 24-15</inkml:trace>
  <inkml:trace contextRef="#ctx0" brushRef="#br0" timeOffset="92">13431 13253 104 0,'-3'8'38'0,"6"3"-20"0,-3-1-6 0,0 1 16 16,0 2 4-16,0 3 5 16,0 0-14-1,0-3-5-15,-3 0-11 0,3-2-1 0,0 0 1 16,-3-3 1-16,3-3 2 16,0-5 1-16,0 0 1 15,3-3-2-15,2-2-1 16,1-3-5-16,3-3-3 15,6-5-3-15,6-2-1 16,0 5-1-16,-3 2 3 16,3 3-2-16,-1 3 1 15,1 0 0-15,0 10 0 16,-3 3 4-16,0 2 3 0,-3 1 0 16,-3 0 2-16,-3-1-4 15,-3 1 0-15,-1-1-3 16,1 1-1-16,0 0-1 15,0-4 0 1,0 1-27-16,3-2-13 0,3-4-16 16,9-4-48-1,-3-4 15-15</inkml:trace>
  <inkml:trace contextRef="#ctx0" brushRef="#br0" timeOffset="93">13916 13267 172 0,'-6'-8'66'0,"-3"2"-36"0,3 6-20 16,3 0 20-16,-3 0-12 16,-3 3 0-16,0 2-8 15,-3 3-4-15,-3 3-3 0,0 5-3 0,3-1 3 16,1-1 0-16,2 2 1 16,3-1 0-16,6 4 0 15,6-3-5-15,3 0-1 16,2-3 1-16,7-2 0 15,0-4-32-15,3-4-15 16,6-6-47 0</inkml:trace>
  <inkml:trace contextRef="#ctx0" brushRef="#br0" timeOffset="94">14067 13272 148 0,'-8'2'57'0,"8"1"-30"0,3-3-32 0,0 8 18 16,-1 5 5-16,4-2-3 16,3-1 1-16,0-2-9 15,3 0 2-15,3-2 2 0,3-1-2 16,-3-2 0-16,3-9-3 16,3 4 1-16,-1-4-4 15,-2-2 0-15,-3 0 1 16,-3-2 0-16,-3-1-2 15,-3-2 1-15,-6 0-2 16,-12 2 2-16,0 1-2 16,-3 2-1-16,-6 2-4 15,-2 6-2-15,-4 6-2 0,0 2 2 16,-6 8 2-16,9 5 2 16,7 0 1-16,2 3 3 15,3 2 8-15,9 1 3 16,3-4 0-16,6 1 2 15,9-3-2-15,5-5 0 16,7-3-3-16,3-2 1 16,9-6-8-16,-4-5-4 15,1-5-40-15,-3-6-17 16,-3-2-53 0</inkml:trace>
  <inkml:trace contextRef="#ctx0" brushRef="#br0" timeOffset="95">11630 13584 116 0,'-3'0'44'0,"3"5"-24"0,-6 9-13 0,3-7 15 16,-6 12-2-16,0 5 0 16,-9 8 1-16,-3 5-1 15,0 8-11-15,1 10 8 0,-1 3 5 0,0 1 0 16,3-1-1-16,0-5-3 15,3-3-1-15,3-8-7 16,0-5-2-16,4-5-4 16,2-5-1-16,0-6-1 15,3-3-2-15,0-5 1 16,0-2 1-16,0-3-3 16,0 0 0-16,0-5-8 15,0-1-4-15,0-4-66 16,0-4-8-1,3-2-33 1,0-2 40-16</inkml:trace>
  <inkml:trace contextRef="#ctx0" brushRef="#br0" timeOffset="96">11305 14005 96 0,'-6'2'35'0,"6"1"-18"0,0 21-7 0,0-14 12 16,0 9 12-16,0 2 6 15,3 13-8-15,-3-4-4 16,0 1-12-16,3 1-5 16,0 0-6-16,0-3 3 0,3-5 2 15,0-6-1-15,0-2 0 16,3-5-1-16,3-6 2 15,0-5-3-15,3-5 1 16,3-6-5-16,-1-2-2 0,4-3 0 16,3 0-1-16,-3 3-9 15,-3 0-4-15,-3-6-26 16,0 3-13-16,-1 0-45 16</inkml:trace>
  <inkml:trace contextRef="#ctx0" brushRef="#br0" timeOffset="97">18251 7694 92 0,'-15'3'35'0,"18"-3"-18"0,-3 2-9 0,0 4 13 15,3-1 8-15,3 6 6 16,-6-1-7-16,0 3-2 16,6 1-13-16,-6 4-5 15,0 6-5-15,0 0-3 0,3-3 1 16,-3-3 1-16,3-2 1 0,0-2-1 16,0-4-2-16,6 1-4 15,-3-3-15 1,0-6-6-16,0-2-25 15,0 0-41 1,-3-8 16-16</inkml:trace>
  <inkml:trace contextRef="#ctx0" brushRef="#br0" timeOffset="98">18326 7559 156 0,'-3'0'57'0,"6"3"-30"0,-3-3-23 0,0 0 15 16,0 0-11-16,0 0-2 16,0 0-9-1,3 2-44-15,3 1-15 16,-1 5 0-16,4-8 3 15</inkml:trace>
  <inkml:trace contextRef="#ctx0" brushRef="#br0" timeOffset="99">18421 7691 104 0,'0'19'41'0,"0"-3"-22"0,3 8 0 15,0-14 16-15,-3 6-6 16,0 5-2-16,3 0-13 16,-3-2-6-16,3-3-5 15,0-3-3-15,0-2 1 0,-3-3 1 16,3 0 1-16,-3-8 5 15,0 0 5-15,6-3-7 0,-6-8-3 16,0-5-9-16,6-5-1 16,5 0-2-16,1 0 1 15,0 0 2-15,0 2 4 16,0 1 1-16,0 4 1 16,0 1 0-16,3 5 2 15,0 3 3-15,0 5 4 16,-1 5 0-16,1 3 2 15,-3 8 0-15,0 0 1 16,-3 5-2-16,0 3-1 16,-3 0-5-16,0-3-1 15,-3-3 1-15,0-2 0 0,0-2-5 16,0-4-1 0,-3-2-32-16,3-3-13 15,6-7-108 1,0-14 70-16</inkml:trace>
  <inkml:trace contextRef="#ctx0" brushRef="#br0" timeOffset="100">18873 7469 112 0,'3'-8'44'0,"-3"8"-24"0,3 6-15 15,-3-1 11-15,3 3 15 16,0 5 7-16,0 8-8 0,0 6-3 16,-3 4-16-1,0 4-2-15,-3 2 1 0,3 0-6 0,0 5-2 16,0-5-4-16,0-2 1 16,0-6 1-16,0-5 0 15,0-6-33-15,-3-2-15 16</inkml:trace>
  <inkml:trace contextRef="#ctx0" brushRef="#br0" timeOffset="101">18775 7615 164 0,'3'-3'63'0,"0"-2"-34"15,9 2-16-15,-3 3 17 0,3-3-2 16,3 3 3-16,8 0-15 16,1-2-7-16,0 2-5 15,0-5-4-15,3-1 1 0,-4 1-41 16,1 0-15-16,0-3-41 16</inkml:trace>
  <inkml:trace contextRef="#ctx0" brushRef="#br0" timeOffset="102">19805 7443 112 0,'3'-11'44'0,"-6"9"-24"0,3-17-4 0,0 14 16 16,-3-3-4-16,-3 0 0 15,-3 0-6-15,0 3-2 16,-3-1-11-16,-3 4-5 0,0 7-1 16,-5 8-2-16,-1 3-1 15,0 5 1-15,3 6 1 16,3 4 1-16,6 4 1 16,3 2-5-16,0 0 1 15,3 0 0-15,3-3 0 0,0-5 2 16,0 1 1-16,3-9-1 15,0 0-2-15,-6-5-6 16,6-3-1-16,-6-2-35 16,-3-11-12-16,0-3-27 15</inkml:trace>
  <inkml:trace contextRef="#ctx0" brushRef="#br0" timeOffset="103">19460 7604 152 0,'-6'-3'57'0,"9"3"-30"0,3 0-27 16,0 0 10-16,3 0 11 0,2-7 6 15,7-1-7-15,3 2-4 16,9 1-9-16,6 0-7 0,-4-1-3 16,1 1-5-16,-3 0-2 15,-3 2-35-15,-1 1-13 16,-2 2-16-1</inkml:trace>
  <inkml:trace contextRef="#ctx0" brushRef="#br0" timeOffset="104">19799 7615 124 0,'-12'13'49'0,"15"-5"-26"0,-9 2-14 0,6-4 16 15,-3 4-3-15,3 4-1 0,0 1-11 16,3 1-4-16,3 3-4 15,6-6 3-15,3 0 1 0,-3-2 2 16,0-6 2-16,0-2 6 16,-1-3 2-16,1-5-1 15,0-3 0-15,0-3-3 16,-3-2-1-16,-3 0-3 16,-3-6-1-16,-3 6-3 15,-3-3-1-15,-3 0-3 16,0 3-2-16,-6-3-10 15,3 3-20 1,0 2-8-16,3 3-22 16,3 3-10-16,6 0-13 15</inkml:trace>
  <inkml:trace contextRef="#ctx0" brushRef="#br0" timeOffset="105">20019 7639 124 0,'-12'10'46'0,"9"1"-24"0,-6 7-15 0,6-7 15 16,0 5 0-16,3 2 2 16,0-2-9-16,6 0-2 15,3 2-7-15,3-7 0 0,6-3 1 16,6-5 12-16,0-6 5 15,0-8-6-15,2-4 0 0,-2-4-7 16,-6 0-1-16,-6-2 5 16,-3 0 2-16,-6 5 3 15,-6-2 0-15,-6 2-7 16,-3 3 0-16,-6-1-13 16,-3 4-2-16,0 2-23 15,4 3-12-15,2 7-38 16,0 1-14-16</inkml:trace>
  <inkml:trace contextRef="#ctx0" brushRef="#br0" timeOffset="106">20591 7284 148 0,'-6'-11'55'0,"6"6"-30"0,-3 2-14 15,3 1 15-15,-6 2 1 16,-3 0 1-16,-3 2-7 16,0 4-2-16,-6 2-11 15,-3 5-3-15,-2 5 1 0,-1 17-1 0,0-1 2 16,3 6 0-16,0 5 1 15,6 0-9-15,1 0-1 16,11 2 0-16,6-4 3 16,11-1-2-1,10 6 0-15,6-11-4 0,9-5-1 16,2-9-52-16,1-4-22 16,-6-9-10-1</inkml:trace>
  <inkml:trace contextRef="#ctx0" brushRef="#br0" timeOffset="107">20677 7615 116 0,'0'8'46'0,"0"-8"-24"0,3 2-4 16,-3-2 18-16,3 6-1 15,0 2 4-15,0 2-12 0,0 3-7 16,0 3-11-16,0 0-4 0,-3 0-1 15,0 0-2-15,0-6 1 16,0 1-2-16,0-3-1 16,0-3-35-16,-3-2-16 15,0-3-45 1</inkml:trace>
  <inkml:trace contextRef="#ctx0" brushRef="#br0" timeOffset="108">20662 7533 176 0,'-6'-3'68'0,"9"0"-36"0,-3 3-40 0,0 0 10 0,0 0-6 16,0 0 3-16,0 0-5 16,0 0 0-16,0 0-37 15,0 0-16-15,6 3 1 16,0-3 4-16</inkml:trace>
  <inkml:trace contextRef="#ctx0" brushRef="#br0" timeOffset="109">20784 7617 124 0,'0'19'46'0,"0"-14"-24"0,0 6-15 0,3-3 15 0,-3 2-2 0,0 1 3 0,0 2-11 0,0 0-2 16,0 1-6 0,0-4-1-16,0-2 1 0,0-3-2 0,0 1-2 15,0-6 3-15,0 0 2 16,0 0-4-16,0-3-1 16,0-2-5-16,3-6 1 15,0 1-3-15,3-6 2 16,3 2 3-16,0 4 1 15,0-1 1-15,3 3 0 16,0 0 4-16,0 3 5 16,0 2 6-16,-1 3 3 0,1 6-5 15,-3 2 0-15,0 5-6 16,0 3 1-16,-3 0-3 16,0 2 2-16,-3-2-4 15,0-3-2-15,0-2 0 16,0-3-1-16,-3-3-27 15,0-5-11-15,0 0-23 16,3-5-47 0,9-8 21-16</inkml:trace>
  <inkml:trace contextRef="#ctx0" brushRef="#br0" timeOffset="110">21070 7443 176 0,'-6'2'66'0,"6"-4"-36"0,3 2-40 0,0 2 11 16,0 4 10-16,3 4 7 16,-3 9 7-16,3 5 4 15,-3 2-15-15,0 1-6 0,0-1-1 16,0 3-4-16,0-2 0 16,0-4 1-16,-3-1 0 15,0-4-27-15,3 1-9 16,-3-9-59-1,0-2-35 1,0-8 57-16</inkml:trace>
  <inkml:trace contextRef="#ctx0" brushRef="#br0" timeOffset="111">20945 7562 208 0,'-3'-3'77'0,"9"3"-42"0,6-5-34 15,-3 5 16-15,6 0 2 16,3 0 3-16,2-3-9 16,4 1-5-16,0-1-5 15,0 0 0-15,0 1 2 0,-4-1-40 16,7 0-18-16,-6 1-50 16</inkml:trace>
  <inkml:trace contextRef="#ctx0" brushRef="#br0" timeOffset="112">21243 7284 184 0,'-3'-3'68'0,"6"3"-36"0,3 3-31 0,0 2 16 15,2 3 0-15,4 5 2 16,3 17 3-16,3 4 3 16,-3 6-13-16,-3 7 4 0,-6 1 4 15,-6 2 4-15,-6 0 3 0,-6-5-8 16,0 6-4-16,-3-1-11 16,-3-10-2-16,-3-6-31 15,1-8-13-15,2-4-49 16,3-6-19-16</inkml:trace>
  <inkml:trace contextRef="#ctx0" brushRef="#br0" timeOffset="113">21603 7535 100 0,'0'6'38'0,"6"-1"-20"0,-6 0-10 0,0 1 13 16,0-6-1-16,-3 2 0 0,0 3-4 15,0-2 0-15,0 5-7 16,-3-3-1-16,0 1-4 15,3-9-1-15,-3 3 1 0,3-3-2 16,0 1-2-16,3-1 3 16,0 0 2-16,3 1-4 15,0-1-3-15,3 0-4 16,0 3 1-16,0 0 3 16,0 0 3-16,0 3 6 15,-6-3 6-15,0 0 4 16,0 8 4-16,-3-3-7 15,0 1-3-15,-3-1-6 16,3-2-2-16,0-1 1 16,0 1 0-16,0-3-31 0,3 0-12 15,3-5-51 1,3-1-28-16,0 1 54 16</inkml:trace>
  <inkml:trace contextRef="#ctx0" brushRef="#br0" timeOffset="114">21606 7739 132 0,'0'8'52'0,"0"0"-28"0,6 5-2 15,-3-5 20-15,0 5 2 16,-3 6 3-16,0-1-9 15,0 1 0-15,-6-1-22 16,-3 1 6-16,0-1 5 0,-3 1-13 16,0-3-2-16,0 0-10 15,0-3-4-15,-3-5-21 16,0 0-10-16,1-3-54 0,5 0-23 16,0-5 4-1</inkml:trace>
  <inkml:trace contextRef="#ctx0" brushRef="#br0" timeOffset="115">18358 8488 64 0,'0'0'24'0,"3"-11"-12"0,0 19-1 0,-3-8 10 15,0 0 2-15,3 8 1 16,-3 0-5-16,0 3 1 16,0 2 2-16,-3 5 1 15,3 4-8-15,0-1-2 16,-3 0-7-16,0 0-4 0,3 3-1 15,0-6 1-15,0 1 1 16,0-8-4-16,0-4 1 16,0 1-11-16,0-2-5 15,0-4-107 1,-3 1 39-16</inkml:trace>
  <inkml:trace contextRef="#ctx0" brushRef="#br0" timeOffset="116">18370 8403 132 0,'0'-2'49'0,"3"2"-26"0,-3 0-23 0,0 0 13 16,0 0-11-16,0 0-1 15,0 0-1-15,0 0 0 16,3 2-22-16,0 3-8 16,3 1-25-16,-3-4-8 15</inkml:trace>
  <inkml:trace contextRef="#ctx0" brushRef="#br0" timeOffset="117">18510 8554 80 0,'0'11'30'0,"0"-3"-16"0,0 7-1 0,-3-7 14 0,3 0-6 16,0 0 0-16,0 0-12 15,0 0-3-15,0 3-6 16,0-6-1-16,0 0 1 15,0-5 0-15,0 0 2 0,0 0 10 16,0-5-9 0,3-3-1-16,0-3-3 15,0 1-1-15,0-3-3 16,3-1 1-16,0 4 2 16,0-1 3-16,3-2-5 15,0 2 1-15,0 1 1 16,0 7 1-16,0 1-2 0,2 2 0 15,-2 2 4-15,0 6 3 16,0 5 1-16,0 3 2 16,-3 3 0-16,0-1 3 15,0 1-1-15,-3-1 2 16,0 3-4-16,0-5-2 16,0-2-5-16,0-4-2 15,-3-2-8-15,0-3-4 16,3-13-94-1,0-2 31 1</inkml:trace>
  <inkml:trace contextRef="#ctx0" brushRef="#br0" timeOffset="118">18858 8247 72 0,'-3'0'30'0,"6"3"-16"0,0 10-12 15,-3 0 6-15,3 0 15 16,0 6 8-16,-3 5-3 0,0 5-2 16,0 5-10-16,0 1-3 15,0 2-7-15,0 0-4 0,0-3 1 16,0-2 0-16,0-6 1 15,0 1-2-15,0-1 1 16,0-2-11-16,0-5-4 16,0-4-45-1,-3-1-37-15</inkml:trace>
  <inkml:trace contextRef="#ctx0" brushRef="#br0" timeOffset="119">18710 8496 100 0,'-15'-3'38'0,"15"3"-20"0,0 0-19 15,0 0 25 1,18-5 3-16,2 5-7 15,4-5-2-15,0-1-8 16,3 4-2-16,3-1-4 16,-1 0-5-16,-2 1 0 0,-3 2 1 15,-3 5 2-15,-3 0-74 16</inkml:trace>
  <inkml:trace contextRef="#ctx0" brushRef="#br0" timeOffset="120">19436 8173 96 0,'-6'-3'38'0,"6"3"-20"0,-3 0-21 16,-6 8 36 0,-3-2-12-16,-3 2-5 15,0 10-3-15,-3 6-2 16,4 5 3-16,-1 3-7 15,0 2 0-15,3 3 0 0,3 3-6 16,3 0-2-16,9-1 2 0,3-2 1 16,3-5-3-16,3-3 1 15,12 0 0-15,-1-13 0 16,1 0-33-16,0-5-13 16,0-4-21-1</inkml:trace>
  <inkml:trace contextRef="#ctx0" brushRef="#br0" timeOffset="121">19620 8229 72 0,'0'0'30'0,"-12"2"-16"0,18 1-3 15,-9-1 12-15,6 4 1 0,-6 4 1 16,6 6-6-16,0 0-1 16,0 3-8-16,6-3-2 15,-6 2-4-15,3 1-1 0,0-4 1 16,0-1-5-16,0-1 1 15,-3-5 0-15,0 0 0 16,-3-3-33 0</inkml:trace>
  <inkml:trace contextRef="#ctx0" brushRef="#br0" timeOffset="122">19722 8321 108 0,'-12'5'44'0,"3"-5"-24"0,3 8-19 16,3-2 11-16,-9 2 3 15,0 0 5-15,-3-1-10 16,0 1-6-16,3 0-11 15,0-2-6-15,1-1-48 16,-1 0-23-16</inkml:trace>
  <inkml:trace contextRef="#ctx0" brushRef="#br0" timeOffset="123">19519 8313 112 0,'0'-18'44'0,"3"18"-24"0,0 18-13 0,0-12 13 16,3-1 5-16,6 0 7 15,3 0-13-15,12 1-5 16,-4-1-9-16,1 0-4 0,0 1 2 16,0-1-2-16,-3 0-1 0,-3 0-43 15,-1 1-59 1,-2-1 14-16</inkml:trace>
  <inkml:trace contextRef="#ctx0" brushRef="#br0" timeOffset="124">20132 8234 52 0,'-3'-5'19'0,"-14"2"-10"0,5-2 16 16,3 5 14-16,0-3 3 15,-3 0 1-15,0 3-8 16,0 0-2-16,-3 0-16 16,0 3-8-16,0 0-5 15,0 2-8-15,4 8 0 0,-1 11 2 16,3 0 1-16,0 2 3 15,3 1 1-15,3 12 3 16,0-2 3-16,3 0-4 16,3-2-3-16,0-3 1 0,3-3 0 15,0-5-1-15,-3-3-2 16,0-5-19-16,0-3-8 16,-3 0-50-1,0-8-36-15,-3-2 46 16</inkml:trace>
  <inkml:trace contextRef="#ctx0" brushRef="#br0" timeOffset="125">19841 8475 152 0,'0'-16'57'0,"6"16"-30"0,11-3-21 15,-11 3 17-15,3-3-5 16,3 1 1-16,6-1-12 15,3 3-7-15,3 0 0 16,3 0-6-16,5 3 2 0,-5-1-51 16,0-2-51-1,-3 0 28-15</inkml:trace>
  <inkml:trace contextRef="#ctx0" brushRef="#br0" timeOffset="126">20177 8483 60 0,'-3'21'24'0,"3"0"-12"0,-3 5 6 0,3-12 12 15,0 1 4-15,0 4 5 16,0-1-20-16,0 1-8 16,0 0-10-16,0-4-1 15,0-1 4 1,0-4-2-16,0-2 1 0,0-3 3 15,0-7-3-15,-3-3 0 16,3-6-1-16,-3-2-2 16,0-3-2-16,0-3-1 15,0-2-1-15,0 3 3 16,3-4 0-16,0 4 3 16,0-3-3-16,0 2-2 15,3 3 4-15,3 0 1 16,3 3 0-16,3 3 1 0,0 4-2 15,3 4 2-15,0 4 4 16,2 6 4-16,-2 8 5 16,-3 0 4-16,-6-3 10 15,-9 3 3-15,0 0-13 16,-3 0-6-16,-3-3-7 16,0 0-2-16,-2-2-6 15,-1-3 1-15,-3-3-11 16,3-2-3-16,3-3-26 15,0-3-12-15,3 1-32 16,0-4-30 0,6-2 46-16</inkml:trace>
  <inkml:trace contextRef="#ctx0" brushRef="#br0" timeOffset="127">20362 8149 104 0,'5'-5'41'0,"4"5"-22"0,0 0-14 0,-3 3 13 15,6 4 10-15,3 7 4 0,0 7-1 16,3 11-1-16,3 5-6 15,-6 0-1-15,-4 5-12 16,-8 3 4-16,-3-3 5 0,-6-2-5 16,-2-3 2-16,-4-5-10 15,-3-6-2-15,0-5-8 16,0-5 0-16,0-2-26 16,3-7-8-16,3-1-30 15,0-4-10-15,6-2-5 16</inkml:trace>
  <inkml:trace contextRef="#ctx0" brushRef="#br0" timeOffset="128">20906 8165 120 0,'-6'-5'46'0,"3"5"-24"0,-6 0-2 16,6 2 19-16,-3 1-8 15,-2 0-1-15,-4 7-11 16,0 1-1-16,-6 2-11 16,-6 14 0-16,3 4 3 0,3 1-4 0,0 2 2 15,7 3-1 1,2 3 3-16,6-3-7 0,9-2-2 15,6-4-1-15,2-2 2 16,4-5-3-16,3-3-2 16,3-2-9-16,0-6-3 15,-3-5-27-15,-4-3-11 16,7-5-38 0</inkml:trace>
  <inkml:trace contextRef="#ctx0" brushRef="#br0" timeOffset="129">20939 8406 88 0,'0'2'33'0,"3"1"-18"0,-3 2 11 16,3 1 18-16,-3-1-8 15,0 8-3-15,0 6-19 16,0-1-7-16,0 1-4 16,0-3-3-16,0 0 3 0,0-3-20 15,0-3-8-15,0 1-53 16</inkml:trace>
  <inkml:trace contextRef="#ctx0" brushRef="#br0" timeOffset="130">20894 8358 72 0,'0'-8'30'0,"3"8"-16"0,0 0-30 0,0 0 1 15,3 0-13-15,0 0-3 16</inkml:trace>
  <inkml:trace contextRef="#ctx0" brushRef="#br0" timeOffset="131">21040 8395 104 0,'6'24'38'15,"-6"-8"-20"-15,3 0-4 0,-3-6 15 0,0 6-1 16,0 0 1-16,0-3-16 16,0-2-6-16,0 0-4 15,0-4-3-15,0-1 3 0,0-1-2 16,0-5 2-16,0 0-7 15,3-3-1-15,0-5-9 16,0-7-4-16,3-1 1 16,0-3 2-16,3 3 4 15,0 0 2-15,0 6 3 16,3-1 4-16,0 3 7 16,-4 6 7-16,1 2 7 0,0 5 3 15,6 3-7 1,-9 8-2-16,-3 2-5 0,0 1-3 15,-3-3 0-15,0 0-1 16,0-3-27-16,0-3-9 16,0-2-44-1</inkml:trace>
  <inkml:trace contextRef="#ctx0" brushRef="#br0" timeOffset="132">21281 8229 148 0,'3'5'57'16,"0"0"-30"-16,-3 19-21 0,3-6 17 0,0 1 8 16,0 5 5-16,0 0-16 15,-3 7-9-15,3 1-7 16,0-3-4-16,-3-2 3 0,0-1-2 15,0-5 2-15,0-2-44 16,0-3-19-16,0-3-30 16</inkml:trace>
  <inkml:trace contextRef="#ctx0" brushRef="#br0" timeOffset="133">21147 8379 176 0,'0'-2'68'0,"6"-4"-36"0,9 6-31 0,-3 0 16 16,6 0 4-16,3 0 5 16,3-2-17-16,2 2-4 15,1-3-4-15,0 3-4 0,3-3 0 16,0 1-40-16,-7-1-17 15,-2-2-24 1</inkml:trace>
  <inkml:trace contextRef="#ctx0" brushRef="#br0" timeOffset="134">21522 8186 116 0,'18'19'44'0,"-6"-3"-24"0,3 15-4 16,-9-12 18-16,0 5 4 15,-3 7 4-15,-3 6-3 16,-3 1-2-16,-6-1-20 16,-6 0-4-16,-12 0 1 0,1-3-8 15,-4-5-1-15,0-5-25 16,3 2-9-16,3 1-72 15,4-1-44-15,-4-18 59 16</inkml:trace>
  <inkml:trace contextRef="#ctx0" brushRef="#br0" timeOffset="135">21927 8337 136 0,'-18'3'52'0,"18"-1"-28"0,15-4-11 0,-9 2 19 0,-3 0-9 16,3 2-4-16,0-2 1 16,0 0 1-16,3 0-11 15,3 0-6-15,3 0 0 0,0 0-5 16,0 0 0-16,2 0 1 15,4 0 0-15,-3 3-27 16,3 0-9-16,-3-1-55 16</inkml:trace>
  <inkml:trace contextRef="#ctx0" brushRef="#br0" timeOffset="136">21981 8446 144 0,'-6'-3'55'0,"9"3"-30"0,0 0-21 0,0 0 13 16,3-3 3-16,3-2 4 16,3 2-14-16,2 1-6 15,7-1-3 1,-3 3-1-16,6-3 0 0,0 3-18 0,-3 0-5 15,-4 0-55 1</inkml:trace>
  <inkml:trace contextRef="#ctx0" brushRef="#br0" timeOffset="137">22624 8131 180 0,'-6'-14'68'0,"-9"9"-36"0,3 0-11 16,3 5 22-16,-3 0-21 16,3 0-7-16,-3 2-15 0,0 6-5 15,1 6 3-15,-1 4 0 0,0 11 4 16,3 8-3-16,3 0-2 16,3 0 2-16,0 0 2 15,3 0-2-15,0 1 0 16,3-4 3-16,-3-8 1 15,0-2-28-15,0-5-10 16,0-1-54 0,0-5-29-16,-3-2 55 15</inkml:trace>
  <inkml:trace contextRef="#ctx0" brushRef="#br0" timeOffset="138">22305 8408 152 0,'0'-2'57'0,"6"2"-30"0,15-5-23 16,-6-1 15-16,0 1-5 15,6 0 0-15,-1-1-8 16,1-2-4-16,6 3-1 16,-3 2-19-16,12 1-8 0,-13-1-37 15,1 3-28 1,-6 0 34-16</inkml:trace>
  <inkml:trace contextRef="#ctx0" brushRef="#br0" timeOffset="139">22639 8382 148 0,'-12'8'55'0,"12"0"-30"0,-3 0-21 0,3-3 13 15,0 3-4-15,0 0 7 16,3 8-5 0,-3 2-8-16,9-2 3 0,0-3 0 15,2-2 3-15,1-6 3 16,3-5-1-16,0-2 1 15,-3-6-2-15,0 0-1 16,0-3-3-16,-3 1-1 16,-6-1 1-16,-3 1 4 15,-3-4-8-15,-3 1-3 16,-6 0-5-16,0 2-1 16,0 3-16-16,0 0-5 15,0 3-23-15,3 2-10 0,3 1-41 31,3 2-19-31,3 0 59 0</inkml:trace>
  <inkml:trace contextRef="#ctx0" brushRef="#br0" timeOffset="140">22829 8374 64 0,'-18'8'24'0,"18"-3"-12"0,0 6-3 0,0-6 11 16,0 6 11 0,3-1 5-16,6 6-10 15,-3 3-5-15,9-3-6 0,0-1 0 16,3-1-8-16,0-6 13 0,2-8 9 16,4-3 2-16,3-10 2 15,-3 0-7-15,-3-3-2 16,-3 0-2-16,-7 0 1 15,-2 0-4-15,-12-2 0 16,-6-4-4-16,-2 1-1 16,-7 5-13-16,0-2-3 15,0 2-12-15,-3 3-7 16,9 5-28-16,0 2-13 16,3 14-158-1,3 0 113 1</inkml:trace>
  <inkml:trace contextRef="#ctx0" brushRef="#br0" timeOffset="141">23341 8231 188 0,'-6'0'71'0,"15"0"-38"0,-9 0-8 0,0 0 27 15,0 0-4-15,-3 0-1 0,-3 0-18 16,-6 0-5-1,3 0-14-15,0 0-6 0,-3 0-3 0,1 0-6 16,2 0-1 0,3 0-17-16,0 0-5 0,6 0-30 15,0 0-13-15,3 5-42 16</inkml:trace>
  <inkml:trace contextRef="#ctx0" brushRef="#br0" timeOffset="142">23273 8464 176 0,'0'0'66'0,"0"0"-36"0,12 13-22 0,-4-7 16 16,-2-1-1-16,-3 3 3 16,-3 0 1-16,0 2 3 15,-3 4-16-15,-6 1 5 0,-5 4 4 16,2-1-3-16,-9 1-2 16,-3-1-10-16,0 9-5 15,0 2-44-15,-5-5-18 16,-10-3-71-1</inkml:trace>
  <inkml:trace contextRef="#ctx0" brushRef="#br0" timeOffset="143">18355 9099 124 0,'0'8'49'0,"0"3"-26"0,0 12-12 0,0-7 15 15,0 3-1-15,0-3 2 16,0 5-13-16,0-3-3 15,-3 1-7-15,3-1-3 0,0-4 0 0,0-1-4 16,0-3 2-16,0-2-23 16,0-2-12-16,-3-4-98 31,3-10 68-31</inkml:trace>
  <inkml:trace contextRef="#ctx0" brushRef="#br0" timeOffset="144">18337 8993 136 0,'-8'-5'52'0,"8"5"-28"0,0 0-30 16,0 0 8-16,0 0-9 0,6 3 0 15,-1 2-48 1,1 0-20-16</inkml:trace>
  <inkml:trace contextRef="#ctx0" brushRef="#br0" timeOffset="145">18522 9184 116 0,'-6'45'44'0,"6"-27"-24"0,0-5-24 0,0-5 10 16,-6 0 1-16,3-2 10 15,0-1-2 1,6 0-4-16,-6-5-1 0,0 0-13 31,9-8 2-31,0-5-5 0,0-6 1 0,0-7-2 16,0 2 0-16,0 0 4 16,0 3 1-16,3 3 4 15,0 4 1-15,0 4 3 16,3 5 1-16,-1 2 5 15,4 6 3-15,0 10-4 16,-3 0 1-16,0 8-7 16,-3-2-1-16,0 2-2 15,-3-3 1-15,3-2-2 16,0 0 2-16,-9-5-22 16,9-1-9-16,-3-4-33 15</inkml:trace>
  <inkml:trace contextRef="#ctx0" brushRef="#br0" timeOffset="146">18876 8893 148 0,'-3'0'57'0,"6"8"-30"0,0 10-25 0,-3-5 12 15,3 6 2-15,-3 7 4 16,0 6-1-16,3 10 0 16,-3-2-10-16,3 2-5 0,0-7-3 15,3-3-1-15,-3-6 0 0,0-2-16 16,6-6-6-16,-9-2-31 16,0-5-49-1,0-9 21-15</inkml:trace>
  <inkml:trace contextRef="#ctx0" brushRef="#br0" timeOffset="147">18793 9038 152 0,'-6'-5'57'0,"9"5"-30"0,0 0-23 15,-3 0 15-15,9 0 4 0,-3 0 6 16,6-3-14-16,3 1-3 15,8-1-8-15,4 0-3 16,-3 3 2-16,3-2-15 0,0 2-7 16,-1 0-41-1,1 0-49-15,3-3 26 16</inkml:trace>
  <inkml:trace contextRef="#ctx0" brushRef="#br0" timeOffset="148">19534 8789 120 0,'0'3'46'0,"3"0"-24"0,3 5 1 16,-3 0 18-16,0 5-4 16,0 3-2-16,0 5-11 15,-3 3-2-15,0-3-13 16,3 0-5-16,0-2-1 0,0-1-4 15,0-2 0-15,-3-3-30 16,0-2-12-16,0-3-51 16,3-3-24-16,-3-5 59 15</inkml:trace>
  <inkml:trace contextRef="#ctx0" brushRef="#br0" timeOffset="149">19695 8850 108 0,'-6'3'44'0,"3"-3"-24"0,0 11-10 0,0-4 14 0,-6 7 9 15,-9 4 4-15,0 1-13 16,0-1-6-16,1 1-11 16,-4-1-5-16,3-2-1 0,0-3-30 15,3 1-13-15,0-6-40 16</inkml:trace>
  <inkml:trace contextRef="#ctx0" brushRef="#br0" timeOffset="150">19472 8858 148 0,'3'-2'55'0,"2"4"-30"0,7 4-18 16,-6-1 13-16,6 3-1 0,0 2 1 15,3 6-11 1,0 0-3-16,9-3-4 16,3 1-4-16,-4-1-1 0,-2 0-40 15,-3 0-61-15,3-2 15 16</inkml:trace>
  <inkml:trace contextRef="#ctx0" brushRef="#br0" timeOffset="151">20109 8827 140 0,'-21'-14'52'0,"18"12"-28"0,-18-4-4 15,15 4 21-15,-6-1-2 16,0 3 1-16,-3 0-20 16,0 3-7-16,0-1-8 15,1 4-8-15,2 4-1 0,0 6 2 16,3 5 1-16,0 8 1 16,3 3 0-16,3 3 2 15,0 2 3-15,3 2-2 16,0 4 0-16,3-1 1 15,0-5 0-15,0-5-7 0,3-6 0 16,-3-5-28-16,0-5-11 16,0-3-37-1,-3-7-36-15,0-6 39 16</inkml:trace>
  <inkml:trace contextRef="#ctx0" brushRef="#br0" timeOffset="152">19844 9091 156 0,'-3'0'57'0,"6"0"-30"0,0 0-32 15,6 0 34-15,2 0-5 0,4-3-11 16,6 1-8-16,3-1-3 16,3 3-7-16,3 0 1 0,2 0-53 15,-2-2-51 1,-3-1 32-16</inkml:trace>
  <inkml:trace contextRef="#ctx0" brushRef="#br0" timeOffset="153">20201 9073 108 0,'0'23'44'0,"3"-4"-24"0,0 26-8 16,0-24 16-16,-3 8 8 15,0 6 5-15,0-1-17 16,0-2-7-16,3-6-10 16,-3 1-3-16,0-4 0 0,3-7-2 0,-3-2-2 15,0-4-10-15,0-5-4 16,0-2-4-16,-3-6-2 16,0-12-4-16,-3-1 0 15,0-6 6-15,-3-4 4 16,3-3 8-16,0-8 3 15,3 2 3-15,0 4 0 16,6 2 0-16,3 2 0 16,3 3 2-16,3 3 3 15,0 3 2-15,9 2 3 16,2 11 1-16,-2 5 3 16,-3 5 10-16,-3 5 5 15,-3 1 2-15,-6 13 3 0,-3 0-7 16,-3-3-4-16,-6-3-13 15,-6 1-4-15,0-3-24 16,-3-3-10-16,0-3-41 16,3-4-63-1,0-6 29-15</inkml:trace>
  <inkml:trace contextRef="#ctx0" brushRef="#br0" timeOffset="154">20775 8752 92 0,'-18'-21'35'0,"12"21"-18"0,-14 16 0 15,14-8 14-15,-6 0-5 16,-3 5-3-16,0 6-9 16,-3 5-1-16,3 5-8 15,0 5-1-15,3 6 0 0,4 2 9 16,5-2 6-16,6 5-10 0,8-3-5 16,7-5-2-16,9-8-2 15,3-5-9-15,3-8-4 16,-1-3-26-16,4-5-13 15,-3-5-21 1</inkml:trace>
  <inkml:trace contextRef="#ctx0" brushRef="#br0" timeOffset="155">20954 8996 132 0,'-3'0'49'0,"6"5"-26"0,0 6-9 0,-3-3 15 15,0 2-3-15,0 6 2 16,3 0-14-16,-3 0-5 16,0 2-6-16,0 1-3 0,0 2 3 15,0-2-18-15,0-4-4 16,0-1-134 0,6-25 74-1</inkml:trace>
  <inkml:trace contextRef="#ctx0" brushRef="#br0" timeOffset="156">20972 8948 148 0,'-18'-10'55'0,"18"10"-30"0,0 0-36 16,0 0 5-16,0 0-14 15,0 0-5-15,9-6-26 16,0 4-12-16</inkml:trace>
  <inkml:trace contextRef="#ctx0" brushRef="#br0" timeOffset="157">21118 9006 108 0,'3'19'44'0,"0"-6"-24"0,-3 6-6 0,0-11 15 16,0 0-1-16,0 0 3 15,0-1-11-15,0 4-4 16,-3-6-9-16,3-2-3 15,0-3 0-15,0 0 0 0,0-3 0 16,0-2-5-16,3-6-1 16,2-2-6-16,1 0 0 15,3-3-3-15,9 3 0 16,0 2 1-16,-3 1 4 16,0 2 3-16,0 5 2 15,-3 3 3-15,0 8 1 16,-1 3 3-16,-2 2 1 15,0 3-1-15,0 0-1 0,0-3-3 16,-3 0-2-16,0 0-8 16,0-5-5-16,0-2-37 15,0-4-48 1,3-4 22-16</inkml:trace>
  <inkml:trace contextRef="#ctx0" brushRef="#br0" timeOffset="158">21502 8792 152 0,'3'0'57'0,"0"5"-30"0,-1 9-18 0,4-4 16 16,-3 6-3-16,3 8-1 15,0 2-5-15,-3 3-2 16,0 3-8-16,0 0-6 0,0 0-1 15,-3-6-4-15,3 1-1 16,0-6-33-16,-3-3-13 16,0-7-29-1</inkml:trace>
  <inkml:trace contextRef="#ctx0" brushRef="#br0" timeOffset="159">21391 8895 172 0,'-3'-2'66'0,"9"4"-36"0,3-2-31 15,-3 0 12-15,9 3-1 16,6-3 4-16,3 3-8 16,0-1-3-16,-1 1-2 15,7 5-1-15,-6-3 2 0,3-8-63 16,-3 1-21-1</inkml:trace>
  <inkml:trace contextRef="#ctx0" brushRef="#br0" timeOffset="160">21764 8610 148 0,'-3'2'57'0,"6"1"-30"0,2 2-36 0,1 3 9 16,3 5 11-16,0 8 9 16,3 14 8-16,0 2 6 15,-3 5-19-15,-3 3 3 0,-3 0 0 16,-3 0-4-16,-6 0 2 16,-3-5-7-16,-3 7-1 15,-3-7-11-15,0-5-3 16,1-6-15-16,2-6-4 15,-3-7-25-15,-6-2-8 16,3-6-26-16</inkml:trace>
  <inkml:trace contextRef="#ctx0" brushRef="#br0" timeOffset="161">12858 7623 104 0,'0'-19'38'0,"0"16"-20"0,-3 1-1 0,3-3 16 0,0-1-6 16,-6 1-3-16,-3 0-8 16,3 5-2-16,-9-3-8 15,3 14-4-15,0 2 1 0,0 5-9 16,0 9-1-16,3 5 4 16,3 18 1-16,3-3 2 15,0 1 0-15,3 0-3 16,0-3 2-16,0-6 1 15,0-4 2-15,0-6-1 16,0-5 2-16,-3-3-22 16,1-5-7-16,-1-3-29 15,-3-5-30 1,0-3 27-16</inkml:trace>
  <inkml:trace contextRef="#ctx0" brushRef="#br0" timeOffset="162">12652 7935 152 0,'-6'-5'57'0,"9"5"-30"0,0-3-29 0,0 3 9 15,3-3 3-15,3-2 6 16,3 2-10-16,3 1-6 16,0-1 0-16,9-2 1 0,2-1 2 15,1 1-21-15,-3 3-8 16,-3-1-36-1,-3 3-23-15,-3 0 35 16</inkml:trace>
  <inkml:trace contextRef="#ctx0" brushRef="#br0" timeOffset="163">12908 7885 104 0,'-3'5'41'0,"3"3"-22"0,0 8-16 15,0-3 10-15,3 3-4 16,0 5 2-16,0-3-2 15,3 4 0-15,0-4-8 16,0-2 0-16,0-3-1 16,0-5 0-16,3-2 2 0,0-4 1 15,6-12 3-15,-3-1-14 16,-3-2-5-16,2-3-2 16,1 0 1-16,-3 0 10 0,-9 0 5 15,0 0 0-15,0 6-1 16,0 2 7-16,0 0 3 15,0 13 3 1,0 3-2-16,0 3-1 16,6 2-6-16,0 5-1 15,0 4-1-15,-3-4-2 16,0-2-2-16,0 0-1 16,3-3-56-1,0-2-31-15,0-6 41 16</inkml:trace>
  <inkml:trace contextRef="#ctx0" brushRef="#br0" timeOffset="164">13143 7916 56 0,'-3'3'22'0,"6"2"-12"0,0 1-8 15,0-1 6-15,0 3 15 16,-3 0 8-16,0 0-10 15,0 0-4-15,0 0-10 16,0-1-3-16,-3-1-2 16,3-1-2-16,0-2 1 15,0-1 1-15,0-2-1 16,0 0-3-16,0-2 1 0,0-4 1 16,3-4 0-16,0-1-3 0,3 1 2 15,0-1 1-15,0 1 2 16,3-1 1-16,0 3 3 15,0 0-1-15,6 3 2 16,3 2-2-16,-3 3 2 16,-1 5 0-16,-2 3 1 15,0 3 2-15,0 2 1 16,-3-2-5-16,-3 2-4 16,-3-2-4-16,3-1-1 15,-3-2-38 1,0-3-53-16,3-2 16 15</inkml:trace>
  <inkml:trace contextRef="#ctx0" brushRef="#br0" timeOffset="165">13521 7882 96 0,'-12'-3'35'0,"-2"-15"-18"0,2 23-22 15,3-5 6-15,0 3 10 16,0 5 7-16,-3 2 0 16,0 1 1-16,0 2-10 15,3 3-3-15,3 0-6 16,3 0-3-16,3-3 2 16,3 3 0-16,3-3 1 0,9-2 2 15,3 4 3-15,0-9-4 0,-3-4-3 16,0-7-19-1</inkml:trace>
  <inkml:trace contextRef="#ctx0" brushRef="#br0" timeOffset="166">13572 7691 116 0,'-6'0'44'0,"9"0"-24"0,0 6-26 0,0-1 6 16,0 3 10-16,0 5 5 16,0 3 4-16,0 8 1 0,0 8-7 15,0-1-3-15,-3 1-5 16,0 0-4-16,0 2 0 16,0 1-1-16,0-6 2 0,0-3-34 15,0-5-55 1,0-2 3-16</inkml:trace>
  <inkml:trace contextRef="#ctx0" brushRef="#br0" timeOffset="167">13518 7837 156 0,'0'-3'60'0,"3"3"-32"0,0 0-33 16,3-5 38-16,3 0-11 16,0-1-10-16,3 4-7 15,3-1-4-15,0 1-19 0,0-1-8 16,0 0-33 0,-3 1-34-16,-1-4 27 15</inkml:trace>
  <inkml:trace contextRef="#ctx0" brushRef="#br0" timeOffset="168">13718 7837 100 0,'0'32'38'0,"3"-22"-20"0,15 6-15 0,-12-3 10 0,-3 3-6 16,0 0 1-16,-6 0-5 16,0 3-2-16,0 2-42 15,0-3-20-15,-3-7 20 16,-6-14 12-16</inkml:trace>
  <inkml:trace contextRef="#ctx0" brushRef="#br0" timeOffset="169">13730 7763 184 0,'0'-5'68'0,"15"5"-36"0,-3-3-40 0,-6 0 12 16,-1 1-17-16,1-1-7 16,3 0-25-16,0 3-11 15,0 0 1-15,-3 3 3 16</inkml:trace>
  <inkml:trace contextRef="#ctx0" brushRef="#br0" timeOffset="170">13810 7840 56 0,'-9'42'24'0,"6"-29"-12"0,0 11-8 0,3-13 10 15,0 4-4-15,3 4 0 16,0-1 0-16,0-2 1 16,3 0 1-16,3-3 2 15,0-7 4-15,3-1 1 16,0-10-6-16,0-3 0 0,3-3-6 16,-4-2-2-1,1-3-2-15,-3 0 4 0,-3 0 5 0,-9-5-4 16,-3 0-2-16,-3 5-3 15,0 3 0-15,-2 2-11 16,-1 3-4-16,0 3-27 16,3 8-50-1,0-6 8-15</inkml:trace>
  <inkml:trace contextRef="#ctx0" brushRef="#br0" timeOffset="171">13989 7813 112 0,'-3'24'44'0,"6"2"-24"0,0-4-24 0,-3-12 8 15,3 1 9-15,-3 2 8 16,0-2 1-16,0-1-1 16,0 1-9-16,0-3-3 15,0 0-5-15,0-3-3 0,0 0 0 16,0-5 1-16,0 0 1 15,0-8-8 1,0-2-4-16,3-6 0 16,3-13-2-16,3 5 2 15,-1 3 0-15,1 2 3 16,0 6 6-16,3 5 2 0,0 3 15 16,0 10 6-1,3 11 2-15,-3 0 0 0,-3 2-10 16,-3 1-2-16,0-1-7 15,-3 1-2-15,0-6-15 16,0 0-8-16,-3-5-76 16</inkml:trace>
  <inkml:trace contextRef="#ctx0" brushRef="#br0" timeOffset="172">14522 7908 80 0,'0'27'30'0,"3"-11"-16"0,-3 8 1 16,2-9 15-16,-2 7-1 0,0-4 3 16,0 1-12-16,0-1-4 15,0-2-7-15,0 0-4 16,0-3-2-16,0-2-3 0,0-3 3 15,0-3 0-15,0 0 1 16,0-5-5-16,0-2-1 16,-2-4-4-16,-1 1-1 15,0-3 8-15,0-5 4 16,0-8-2-16,0 0-2 16,3-1 0-16,0 1 1 15,0 0-3-15,3 0 0 0,3 0 1 16,2-11 2-16,1 3 1 15,3 2 1-15,6 4-2 16,-3 1 1-16,6 4-2 16,-3 5 2-16,3 5-4 15,-4 8 0-15,1 5 5 16,-3 11 2-16,-3 2 0 16,-3 6 1-16,-6 0-2 15,-3 0 0-15,-3 0-1 16,-3-3 2-16,-6 0-3 15,0-3 0-15,-3-4-14 16,0-4-6-16,4-7-33 16,-1-3-13-16,3-5-11 15</inkml:trace>
  <inkml:trace contextRef="#ctx0" brushRef="#br0" timeOffset="173">14763 7911 84 0,'-6'5'33'0,"9"9"-18"0,-3 1-16 0,0-7 7 16,3 0 11-16,0 0 8 15,3 3-6-15,0-3-1 0,2 0-6 16,4-3 0-16,3-2-3 15,0-3 0-15,0 0-5 16,-3-3 6-16,3-2 5 0,-3-3-1 16,-3 0 0-16,0 0-4 15,-3-3 1-15,-4 1 0 16,-2-1 3-16,-2 3-5 16,-1 0-1-16,-3 0-4 15,-6-5-1-15,-3 0-6 16,-3 5 0-16,6 0-26 15,3 0-8-15,3 3-100 32</inkml:trace>
  <inkml:trace contextRef="#ctx0" brushRef="#br0" timeOffset="174">14965 7800 116 0,'0'0'46'0,"3"3"-24"0,0 18-24 0,0-8 11 15,0 3 11-15,0 0 10 16,-3 0-16-16,0-1-5 16,0 1-6-16,0-2 0 15,3-1-31-15,-3-3-13 0,0-2-26 16,0-2-8-16</inkml:trace>
  <inkml:trace contextRef="#ctx0" brushRef="#br0" timeOffset="175">14965 7747 140 0,'0'-3'55'0,"3"3"-30"0,3 0-45 16,-6 0 4-16,6 0-36 0,0 3-14 16,0 0 30-16,0-3 17 15</inkml:trace>
  <inkml:trace contextRef="#ctx0" brushRef="#br0" timeOffset="176">15072 7927 128 0,'0'24'49'0,"0"-14"-26"0,-9-2-27 0,12-2 10 16,-6-4 4-16,3 1 5 16</inkml:trace>
  <inkml:trace contextRef="#ctx0" brushRef="#br0" timeOffset="177">15066 7982 248 0,'3'-5'3'0,"3"0"-6"16,3-6-4-16,0-2-1 16,0 0 2-16,0-8 2 15,3-3-1-15,0 3 1 0,0 5 3 16,0 3 0-16,2 2 3 15,-2 6 1-15,0 7 3 16,0 20 3 0,-3-1 2-1,-3-3 3-15,-3 1-5 16,0-3-3-16,-3-3-17 16,0-3-7-16,3-4-49 15,-3-1-25 1,6-8 43-16</inkml:trace>
  <inkml:trace contextRef="#ctx0" brushRef="#br0" timeOffset="178">15361 7530 128 0,'0'3'49'0,"3"-3"-26"0,0 10-16 0,0 4 13 15,0 7-1-15,-3 5 3 16,0 6-8-16,0 2-1 16,0 17-7-16,0-9-4 0,0-2-1 15,-3-3 1-15,3-6 1 16,0-4-12-16,0-9-4 16,0-2-69-1</inkml:trace>
  <inkml:trace contextRef="#ctx0" brushRef="#br0" timeOffset="179">15227 7739 152 0,'6'-3'57'0,"6"1"-30"0,15-1-34 16,-12 3 10-16,-1-3-3 15,4 1 0-15,3 2-27 16,3 0-11-16,0 0-19 16,-3 0-5-16</inkml:trace>
  <inkml:trace contextRef="#ctx0" brushRef="#br0" timeOffset="180">15519 7808 116 0,'12'21'44'0,"-9"-18"-24"0,0-1-17 0,-3-2 23 16,8-2-2-1,1-4-5-15,0-2-2 16,0 1-10-16,0-4-4 0,-3-2 0 16,0-1-2-16,-6 1-1 15,0 0 5-15,-3 2 1 16,-9 3-7-16,-3 6-1 16,0 4-2-16,1 6-1 15,-1 6 4-15,0 15 0 16,3-3 5-16,6 1 2 15,3-4 0-15,3 1-1 0,3-5-3 16,3-1-2 0,6-2-2-16,3-3 1 0,3-5-32 15,-1-5-15-15,4-6-25 16</inkml:trace>
  <inkml:trace contextRef="#ctx0" brushRef="#br0" timeOffset="181">15697 7805 104 0,'0'16'41'0,"3"-11"-22"0,3 14-18 15,-3-11 11-15,0 2 7 16,0-2 8-16,-3 3-5 0,0-3-1 16,0 0-8-1,0-3-3-15,0-2-5 0,0-3 3 0,0 0 4 16,-3 0 3-16,3-3 0 15,0-2 1-15,0-8 0 16,0-3-11-16,3 0-2 16,6 0-5-16,3 0 0 15,0 3 0-15,0 0-2 16,3 2-11-16,3 3-5 16,-1 3-53-1,1 0-49-15</inkml:trace>
  <inkml:trace contextRef="#ctx0" brushRef="#br0" timeOffset="182">12747 8623 116 0,'-5'-8'44'0,"2"5"-24"0,-3-2-15 0,3 5 11 16,-3 0 6-16,0 0 4 16,-3 5-10-16,0 3-2 15,-3 8-8-15,3 13-6 0,0 6-1 16,3 7-4-16,0 8 1 15,3-2 4-15,3-1 2 16,3-2 0-16,3-5-2 16,0-6 1-16,-3 3-1 15,0 1-3-15,0-7 0 16,-3-10-47-16,0-2-47 16</inkml:trace>
  <inkml:trace contextRef="#ctx0" brushRef="#br0" timeOffset="183">12614 8998 164 0,'0'-5'63'0,"6"0"-34"0,5-3-34 16,-5 5 12-16,3-5-8 15,3 3-2-15,0-5-3 16,3 7 1-16,0 0-52 0,0 3-22 15,3-2 29-15,-4 2 14 16</inkml:trace>
  <inkml:trace contextRef="#ctx0" brushRef="#br0" timeOffset="184">12753 9001 88 0,'-3'11'35'0,"3"2"-18"0,0 5-9 0,0-7 13 16,0 2 1-16,3 1 2 15,0 7-11-15,0-5-3 16,9 5-4 0,3-8-4-16,0-5 4 0,0-5 0 15,0-9-9-15,0-2-5 16,-3-2-3-16,-3-1-1 0,-3-2 0 16,-1-3 2-16,1-2 6 15,-3 4 2-15,0 4 4 16,-3-1 3-16,0 3-2 15,3 3-2-15,0 2 2 16,0 6 2-16,0 5 4 16,0 2 5-16,0 4-8 15,0-1-1-15,0 5-3 16,0-7-2-16,3 2-8 16,-3 6-5-16,3-6-42 15,0-10-29-15,0-11 32 16</inkml:trace>
  <inkml:trace contextRef="#ctx0" brushRef="#br0" timeOffset="185">13027 8983 76 0,'-3'0'30'0,"6"2"-16"0,-3 4-10 0,6-1 8 15,-6 3 15-15,0 2 7 16,-3 4-2-16,0-1 1 15,0 0-19-15,-3-2-8 16,0-1-4-16,0-2-2 0,3-3 0 16,6-2 0-1,3-3-3-15,3-5 2 0,0-3-4 16,0-3-1-16,0 1 0 16,0-1 2-16,0 1 4 15,0-1 2-15,0 3-3 16,0 3-1-16,0 2 3 15,0 6 1-15,0 2 2 16,-3 6 2-16,-1 2-1 16,-2 0 0-16,3 0-6 15,-3 1 1-15,3-4-29 16,0 1-13-16,0-6-27 16</inkml:trace>
  <inkml:trace contextRef="#ctx0" brushRef="#br0" timeOffset="186">13387 8980 112 0,'-5'-5'44'0,"5"-6"-24"0,-6 3-15 0,3 6 11 16,0 2 8-16,-3 2 5 15,0 1-13-15,-3-1-7 16,0 4-5-16,-6 4-6 0,3 4-1 15,3-1-1-15,3 3 3 16,6 0 0-16,3-1 1 16,3 1-3-16,3-2 2 15,3-4 1-15,3-2 2 16,0-8-12-16,9-3-3 0,-4-5-29 16,4 1-39-1,-3-7 14-15</inkml:trace>
  <inkml:trace contextRef="#ctx0" brushRef="#br0" timeOffset="187">13512 8750 88 0,'0'-27'33'0,"0"27"-18"0,0 0-7 16,0 0 24-1,3 16-7-15,0 5-6 16,0 6-2-16,0 7-6 15,0 3-1-15,-3 0-6 16,0-2-3-16,0-1 2 0,3-5 0 0,0-2 1 16,0-6-27-16,0-5-9 15,0-6-37 1</inkml:trace>
  <inkml:trace contextRef="#ctx0" brushRef="#br0" timeOffset="188">13411 8887 176 0,'-3'0'66'0,"6"3"-36"0,0-6-42 0,3 3 7 0,6 0 5 16,6-2 6-16,-3-1 0 15,3 0 2-15,0 1-5 16,-1-1-11-16,1 0-2 0,0 1-39 15,0-1-42 1,-3 1 23-16</inkml:trace>
  <inkml:trace contextRef="#ctx0" brushRef="#br0" timeOffset="189">13652 8932 140 0,'-3'40'52'0,"3"-29"-28"0,0 4-28 15,0-7 10-15,0 3-5 16,0 0-1-16,0-1-54 0,0-2-24 15,0-3 32-15,0-5 19 16</inkml:trace>
  <inkml:trace contextRef="#ctx0" brushRef="#br0" timeOffset="190">13652 8848 168 0,'0'-6'66'0,"3"6"-36"0,3-5-42 0,-3 5 7 16,3-3-10-16,6 3-2 15</inkml:trace>
  <inkml:trace contextRef="#ctx0" brushRef="#br0" timeOffset="191">13709 8837 126 0,'15'5'-69'0</inkml:trace>
  <inkml:trace contextRef="#ctx0" brushRef="#br0" timeOffset="192">13765 8967 88 0,'-5'31'35'0,"-10"-12"-18"0,24 2-16 15,-6-10 11-15,3-1-2 16,-1 1 4-16,1-3 2 16,3-3-1-16,3-2 1 15,0-3 3-15,0-5-2 16,-3-3-1-16,0-3-8 16,-3 0-3-16,0 1 1 0,-3-3 3 15,-3-3 2-15,-3 2-5 16,-6-1-2-16,-3 1-4 15,0 4-1-15,3-1-26 16,0 3-9-16,3 3-44 16,3 0-18-16,3-1 48 15</inkml:trace>
  <inkml:trace contextRef="#ctx0" brushRef="#br0" timeOffset="193">13938 8943 112 0,'-3'34'44'0,"3"-23"-24"0,-3 2-21 0,3-5 9 16,-6 0 1-16,0 3 2 15,0-3-3-15,0-1-3 16,0-1-2-16,3-1 0 16,0-5-11-16,3-3-2 0,9-2-2 15,-3-5 0-15,6-6-18 16,3-8-5-16,0 3 11 15,0 5 9-15,0 3 24 16,0 5 14-16,-3 8 11 16,-1 8 4-16,1 2-12 15,-3 1-5-15,0 2-12 16,-3 3-4-16,0 0-38 16,-3 0-16-16,0-6-8 15,-3-2-1-15</inkml:trace>
  <inkml:trace contextRef="#ctx0" brushRef="#br0" timeOffset="194">14397 8882 64 0,'-3'-3'27'0,"3"3"-14"0,0 6-13 0,5-4 5 15,-5 12 23-15,6 4 13 16,-3 6-5-16,0 5-3 16,-6 3-8-16,6 13-4 15,-6-3-11-15,0 0-6 0,3-7-1 16,0-3-2-16,0-6 2 16,0-5-2-16,0-2-1 15,0-6 1-15,0-2-1 16,3-6 6-16,-3-3 4 0,0-7-8 15,-3-5 0-15,0-4-7 16,0-15 1-16,-5-2-3 16,2-1 2-16,0-3 3 15,0 4 1-15,3-1-4 16,9-3 1-16,-3 6 2 16,3 3 1-16,3 2 3 15,-1 3 1-15,1 2 1 16,0 6 0-16,3 5-2 15,0 3 1-15,3 5 2 16,0 8 4-16,0 5 2 16,-3 0 3-16,-3 3-1 15,-6 0 2-15,-3 3-2 16,-3-1 0-16,-3-2-7 0,-3 0-4 16,0-3-8-16,3-2-1 15,0-3-15-15,0-3-5 16,0-5-39-1,0-3-55-15,6-5 25 16</inkml:trace>
  <inkml:trace contextRef="#ctx0" brushRef="#br0" timeOffset="195">14620 8932 152 0,'0'24'57'0,"3"-16"-30"0,3 8-32 0,-3-8 12 0,0 2 9 15,-3 1 9-15,0 0 1 16,0-1-1-16,0-2-13 16,0 0-8-16,0-3 0 0,0 1-3 15,0-6 2-15,0 0 0 16,0-6 1 0,0-2-5-16,9-2-3 15,-1-3-1-15,1-3-2 16,3-3 2-16,0 1 1 15,0-1 2-15,3 3-8 16,-3 3-3-16,0 3-20 16,0 2-8-16,0 0-30 15,-3 2-17-15,0 4 43 16</inkml:trace>
  <inkml:trace contextRef="#ctx0" brushRef="#br0" timeOffset="196">14804 8959 116 0,'-3'21'44'0,"18"-8"-24"0,-21 3-17 0,6-8 12 16,6 3 0-16,0-3 0 16,6-1 1-16,0 1 0 15,0-5-8-15,3-3 4 0,-3-3 1 16,0-2-2-16,-1-3 1 16,1 0-5-16,-3-2 1 15,-3-1-3-15,-3-2 0 16,-6-6-3-16,-3 3 1 0,0 3-9 15,-3 0-3-15,-2 2-20 16,-1 3-8-16,-3 3-107 31</inkml:trace>
  <inkml:trace contextRef="#ctx0" brushRef="#br0" timeOffset="197">15013 8610 144 0,'-6'2'55'0,"9"6"-30"0,0 13-27 0,0-10 11 16,-3 18 5-16,0 5 5 16,0 3 0-16,0 3 0 15,0 0-10-15,0-3-5 0,0 0-3 16,0-3-6-16,0-5-1 15,0-2-44 1</inkml:trace>
  <inkml:trace contextRef="#ctx0" brushRef="#br0" timeOffset="198">14923 8885 160 0,'-3'0'63'0,"9"-3"-34"0,6-2-38 16,-3 2 9-16,3 0-2 15,0 1 1-15,3-3-6 16,3 2 0-16,0 0-8 16,5 3-3-16,-2 3 10 15,-6 2 6-15,0 3 6 16,-3 0 3-16,-3 11 5 15,0-1 3-15,-3-2-6 16,0 0-1-16,0 0 2 16,0-3 1-16,3-2-5 15,-1-4 11-15,1-4 6 0,0-6 2 16,0-2 2-16,0-5-13 16,-3-4-3-16,0-1-7 0,-6-1-1 15,-3 0-1-15,-3 0 1 16,-3 3-11-16,-3 2-2 15,0 0-28-15,0 6-11 16,-2 3-42 0</inkml:trace>
  <inkml:trace contextRef="#ctx0" brushRef="#br0" timeOffset="199">15373 8583 108 0,'0'5'41'0,"3"9"-22"0,-3 9-9 0,0-7 14 16,0 19-11-16,-3 2-2 16,0 0-7-16,0 5-1 15,0 0-1-15,0-5-2 0,0-2 3 16,0-6-24-16,0-5-8 15,0-6-30 1</inkml:trace>
  <inkml:trace contextRef="#ctx0" brushRef="#br0" timeOffset="200">15212 8842 160 0,'0'-2'60'0,"6"-1"-32"0,3 3-31 16,-3-3 11-16,3 1 0 15,3-1 3-15,6 1-9 16,-1-1-2-16,1 0-28 0,0 3-9 16,0 0-30-1,-3 0-12-15</inkml:trace>
  <inkml:trace contextRef="#ctx0" brushRef="#br0" timeOffset="201">15462 8856 132 0,'9'18'49'0,"-3"-7"-26"0,0 15-18 0,-3-13 13 16,0 1-4-16,0-1 0 15,0-3-8-15,0 1-2 16,0 0-29-16,3-3-12 15,0-3-29-15,0-3-10 16</inkml:trace>
  <inkml:trace contextRef="#ctx0" brushRef="#br0" timeOffset="202">15623 8832 96 0,'-12'18'35'0,"9"-4"-18"0,-9 9-2 15,6-7 15-15,-12 5 1 16,3 6 4-16,0 2-15 16,1 0-4-16,2-2-10 15,0 2-6-15,3-6-1 0,0 7-21 16,3-9-10-16</inkml:trace>
  <inkml:trace contextRef="#ctx0" brushRef="#br0" timeOffset="203">15688 8850 100 0,'3'0'38'0,"-3"8"-20"0,3 11-19 0,-3-6 9 16,-3 8 12-16,0 8 7 15,-3 6 6-15,-3 4 5 16,1 6-19-16,2 6-6 16,-3-12-8-16,3-2-4 0,0-8 2 15,0 1-4-15,3-12 0 0,0-5-1 16,0-2-2-16,3-6-6 16,0-7-4-16,3-4 12 15,0-7 5-15,0-16-9 16,3-3-3-16,0-2-5 15,0-3-1-15,3-3 8 16,-3-2 3-16,2 5 1 16,1 2 0-16,6 9 2 15,6-1 2-15,-3 6 4 16,0 5 2-16,-3 3-3 16,0 5-1-16,-1 3 8 15,-2 5 2-15,0 5 7 0,-6 8 4 16,-3 6 3-16,-6-1 3 15,-3 1-5-15,0 2-3 16,-3 0-10 0,-3-2-3-16,-5-1-5 0,-1-4-1 15,3-1-10-15,0-5-3 16,3-3-26-16,3-2-9 16,0-3-63-1</inkml:trace>
  <inkml:trace contextRef="#ctx0" brushRef="#br0" timeOffset="204">15831 8922 160 0,'-6'18'63'0,"12"-4"-34"16,6-7-36-16,-3-4 10 0,0 0 8 15,3-1 5-15,3 1 5 16,0-3 2-16,5 0-12 15,7-5-4-15,-3-6-1 0,-3 3-5 16,-3-2-1-16,-3-1 2 16,-3 0 1-16,-3 1 3 15,-4-3 1-15,-5-1-14 16,-3 1-8-16,-8 3-3 16,-7 2-2-16,0 2 4 15,0 6 2-15,-3 6 4 0,0 2 1 16,3 10 6-16,1 6 3 15,2 0 10-15,3 0 5 16,3-1 6-16,6 1 2 16,3 0-4-16,6 0 1 15,6-3-5-15,3-5 1 16,8 5-5-16,7-13-1 16,3-3-11-16,0-5-1 15,-1-5-55-15,4-11-24 16</inkml:trace>
  <inkml:trace contextRef="#ctx0" brushRef="#br0" timeOffset="205">15926 7911 44 0,'9'-5'19'0,"3"5"-10"0,15-6-4 15,-9 4 6-15,3 2-6 16,6 0-1-16,2 0 0 0,7 5 0 16,0 0-5-16,-1 3 1 15,4 3-2-15,0 5-2 16,-3 5 5-16,2 3 3 15,1 0-1-15,0 5-2 16,-1 2-3-16,-2 1 1 16,-3 0 10-16,6 13 3 15,-4-5-5-15,4-1-2 16,6 1 3-16,2 2 3 16,4-2-4-16,2-3 1 15,4-5 1-15,8-3 5 16,1 0 1-16,2-3 0 15,7-2-3-15,-1 0-2 16,-8-3-6-16,2-5 2 0,-5-5 3 16,-4-1-3-16,-5-4 2 0,-7-1-3 15,-5-2 0 1,-9-1-3-16,-6-2 1 0,-7 0 0 16,-2 0 1-16,-3 0-5 15,-3 0 1-15,3 0 2 16,3 0-14-1,0-2-7-15,-3-1-52 16,-1 3-30 0,1-3 43-16</inkml:trace>
  <inkml:trace contextRef="#ctx0" brushRef="#br0" timeOffset="206">17760 8557 124 0,'-12'-8'49'0,"9"8"-26"0,6 0-31 0,3 2 5 15,0 1-3-15,3 2 2 16,3 1-1-16,9-1 1 16,0 0 3-16,-1 3 2 15,4 3 0-15,-3-1 2 16,-6 3 2-16,-3 6 4 15,-6 0 7-15,-6 4 4 16,-6-1-8-16,-6-1-4 16,-3 0-5-16,-6 0 0 0,0 0-2 15,3-2-9-15,4-3-5 0,2-3-53 16</inkml:trace>
  <inkml:trace contextRef="#ctx0" brushRef="#br0" timeOffset="207">16174 8901 12 0,'-3'2'8'0,"3"-2"-4"0,3 0 17 0,-3 0 12 15,0 0-4-15,2 0 0 16,7 0-12-16,0-2-3 16,3-4-2-16,3-2 2 15,3 0-1-15,6-5 0 16,6-5-3-16,14-14 1 15,4-2-6-15,2-4-1 0,13-1 0 16,2-6-2-16,13-8-2 16,5 0-2-16,6 0 1 0,7-10 1 15,2 2 0-15,12 0 0 16,-12 8 2-16,4 3-3 16,-13-3 0-16,-12 13 7 15,-11 8 4-15,-10 6-3 16,-11 2 1-16,-9 6-1 15,-10 4 1-15,-5 4-2 16,-6 2 1-16,-9 0-4 16,-3 3-13-1,-3-1-3-15,-3 1-32 16,0 2-52-16,0 1 14 16</inkml:trace>
  <inkml:trace contextRef="#ctx0" brushRef="#br0" timeOffset="208">17659 7914 128 0,'0'-3'49'0,"9"3"-26"0,9-3-27 0,-6 3 8 16,5 0-4-16,13-2 0 15,0 2-7-15,0 2-3 16,-1 4 6-16,-2-1 1 15,-6 6 14-15,-9 2 7 16,-6 3 0-16,-6 5-1 0,-6 0-7 16,-9 0-2-16,-6 0-4 15,-3 1-7-15,1-1-3 0,-1 0-66 16</inkml:trace>
  <inkml:trace contextRef="#ctx0" brushRef="#br0" timeOffset="209">16293 9020 52 0,'3'-3'22'0,"3"0"-12"0,8 1-5 16,-5 2 8-16,6-3 10 15,18 0 8-15,3 1-1 0,11-1 0 16,10 0-9-16,8 1-2 15,19-1-3-15,-1 3 0 16,9 3-8 0,1-1 1-16,5 4 4 0,0-1-3 0,-12 3 2 15,1-3-5-15,-13 1 1 16,-8-1 1-16,-7 0 2 16,-8-2 1-16,-10-1 2 15,-5 1-3-15,-6 0-1 16,-6-1-4-16,-6-2 1 15,-4 0-4-15,-2 0 0 16,-3 0-1-16,-3 0 1 16,0 0-4-16,0 0-2 15,-3 0-16-15,0 0-7 0,0 0-31 16,-3 0-14-16,3 3-22 16</inkml:trace>
  <inkml:trace contextRef="#ctx0" brushRef="#br0" timeOffset="210">17709 8988 132 0,'-11'-11'49'0,"8"9"-26"0,0-1-16 0,3 3 13 16,0 0-6-16,0 0 2 15,0 0 0-15,0 0-1 16,3 0-7-16,5 0-7 0,4 3-4 16,3 2-1-16,3 0 3 15,9 3-2-15,-3 3 1 16,-3-1 0-16,-7 1 0 16,1 2 4-16,-6 0 3 15,-3 1 4-15,-3-1 5 16,-6 0 3-16,-6 0 4 15,-6 1-9-15,-2-1-4 16,-1 5-5-16,0-4-3 16,0-1-6-16,0 0-1 15,3 0-39-15,3-2-17 16</inkml:trace>
  <inkml:trace contextRef="#ctx0" brushRef="#br0" timeOffset="211">16543 1696 88 0,'-9'-8'33'0,"9"3"-18"0,-6-1 2 15,6 4 14-15,0 2-1 16,0 0 2-16,0 0-18 15,0 2-6-15,3 9-5 16,3 2 4-16,3 14 3 0,0 7 1 16,2 6 1-16,1 5 0 15,0 13 2-15,0-8-1 16,-6-2 2-16,-3-3 5 0,-3-5 4 16,-3-3-8-1,-6 0-2-15,0-8-4 0,-6-3-1 16,-8-13-8-16,-10-5 0 15,0-13-17-15,0 2-6 16,1-10-5-16,5 0-1 16,0-6-11-16,6-7-5 15,3-11-12 1,3 3-37-16,6-3 17 16</inkml:trace>
  <inkml:trace contextRef="#ctx0" brushRef="#br0" timeOffset="212">16575 1492 192 0,'-3'0'74'0,"6"0"-40"0,-6 0-42 16,3 0 10-16,0 8-21 15,-3-3-5-15,3 3-52 16,0 0-20-16</inkml:trace>
  <inkml:trace contextRef="#ctx0" brushRef="#br0" timeOffset="213">16700 1722 56 0,'0'6'22'0,"0"-6"-12"0,3-6-12 0,-3 6 4 15,0 0 17-15,3 6 10 16,0-1 1-16,0 6 2 15,-3 7-7-15,0 6-3 0,0-8-6 16,0 2 0-16,0 1-9 16,0-3-2-16,0 0 1 0,-3-3 1 15,3-5 1-15,0 0-2 16,0-3 1-16,0-5 5 16,0 0 2-16,0-8-7 15,3-5-4-15,0-11-5 16,3 3 1-16,0-3-4 15,0 3 1-15,3 2 0 16,0 3 2-16,0 1 1 16,0 4 1-16,3 6 0 0,-3 5 0 15,3 0 0 1,-3 5 0-16,-1 6 4 0,-2 7 2 16,-3 1 2-16,0-1 0 15,-3-2-4-15,0 0-3 16,0-3 2-16,0-2 0 15,0-1-1-15,0-7 1 16,0 2-2-16,0-5-1 16,3 0-2-16,0-2 1 15,0-9-4-15,3-7-1 16,0-4 0-16,6 1 4 16,-3 3 1-16,6-1 1 15,0 3 0-15,-3 6 0 16,0 2 2-16,-1 8 1 15,1 0 5-15,0 8 5 16,-3 2-3-16,0 11 2 0,-3-2-7 16,3 2-1-16,-3-8-9 15,0 6-2-15,0-6-7 16,0 0-4-16,3-5-39 16,0 3-15-16,-3-3-14 15</inkml:trace>
  <inkml:trace contextRef="#ctx0" brushRef="#br0" timeOffset="214">17153 1799 140 0,'-6'21'52'0,"-6"3"-28"0,18 5-28 0,-3-10 8 15,-6-1 4-15,0 1 7 16,0 7 13-16,0 9 4 15,3-4-16-15,0-4-11 0,3-1-5 16,-6-7 0-16,3-3 2 16,-3-3-1-16,3-2 2 15,0-4 0-15,0-1 3 16,-3-12-8-16,0 1-3 16,-6-5 0-16,3-6 3 15,0-5 1-15,0-6 3 16,0 1-1-16,3-1 2 15,-3-5-4-15,3 1 0 16,3-4 1-16,3-4 0 0,6 7-3 16,6-5 2-16,0-3-1 15,3-2 0-15,0 10 0 16,3 8 0-16,2 16 2 16,4 0 2-16,0 16 1 15,0 0 3-15,0 5 8 16,-7 6 5-16,-11 0 2 15,-3-1-1-15,-12 8-6 16,-3-4-4-16,-2-4-3 16,-4-2 0-16,-3-3-6 15,0-2-3-15,3-3-17 16,0-3-5-16,0-2-30 16,3-1-10-16</inkml:trace>
  <inkml:trace contextRef="#ctx0" brushRef="#br0" timeOffset="215">18016 1299 132 0,'-27'-21'49'0,"21"16"-26"0,-9 2-3 16,12 3 21-16,-6 0-13 15,1 0-6-15,-4 8-20 16,3 0-6-16,-3 10 1 15,3 4 1-15,0 9 4 0,6 14-1 16,0 6-1-16,6 1 3 16,0 4 2-16,0 0-2 15,0-3 0-15,0-8 1 16,0-3 0-16,-3-10-5 16,0-3 1-16,-3-5-35 15,0-1-17-15,-3-9-28 16</inkml:trace>
  <inkml:trace contextRef="#ctx0" brushRef="#br0" timeOffset="216">17680 1709 140 0,'-3'-8'52'0,"12"8"-28"0,8-10-28 0,-8 7 10 15,6-2 1-15,12-8 6 16,0-1-7-16,6 4-3 15,-4-6-2-15,4 3-4 0,0 13 0 16,0-6-3-16,-4 6 1 0,-5 11-4 16,0-3 1-16,-6 0 4 15,-6-3 4-15,-3 3 5 16,0 0 4-16,-3 3 5 16,-6-4 3-16,0 7-3 15,0 4 0-15,0-5-8 16,0 14-2-16,3-1-2 15,0-2 1-15,2-11-2 16,4 1 2-16,3-1 7 16,0-10 3-16,3-1 7 15,0-7 2-15,0-6-5 16,-3-2-2-16,0-3-5 16,-3-2 1-16,-3-1-6 15,-3 3-1-15,-3 3 0 0,-6-11 0 16,-6-2-7-1,0-1 0-15,0 9-15 0,0 2-3 16,0 5-16-16,3 11-6 16,3 11-32-1,3-1-35-15,3 1 37 16</inkml:trace>
  <inkml:trace contextRef="#ctx0" brushRef="#br0" timeOffset="217">18361 1683 124 0,'-6'8'46'0,"3"2"-24"0,-3 4-26 0,3-9 8 0,0 11 9 16,0 7 8-16,1 4-4 16,2-6 1-16,5 3-5 15,4 0 0-15,6-6-7 16,0-5 9-16,15-2 5 0,0-11 7 15,-1-5 4-15,1-8-9 16,-3-11-2-16,-6 0 1 16,-6 0 1-16,-9-2 6 15,-6-1 3-15,-9-5-11 16,-15-2-4-16,-3 5-29 16,0 5-14-16,-2 6-41 0,2-1-17 15,-9-2-40 1</inkml:trace>
  <inkml:trace contextRef="#ctx0" brushRef="#br0" timeOffset="218">18623 2074 84 0,'-9'-18'33'0,"6"18"-18"0,3 0-2 0,0 0 14 16,0 0-6-16,0 0-2 16,0 0-9-16,0 0-2 0,0 0-6 15,0 0-2-15,0 0 0 16,0 0 0-16,0 0 0 0,0 0 0 15,0 0 0-15,0 0 0 16,0 0 2-16,0 0-1 16,0 0-1-16,0 0-2 15,-3-5 4 1,0 2 0 0,0-5 0-16,0 5 3 15,0 1 1-15,0 2 13 16,3-6-4-1,0 6 4 1,0 0-7-16,0 6-2 16,0-6-1-16,0 0-5 15,3 2-3-15,3-4 0 16,3 7 1-16,3 3 1 0,3-8 3 16,6 3-3-16,9-1-2 15,5 9 0 1,4-1-1-16,9 4-3 0,-1 4 2 15,7 3 1-15,0 14 0 16,2-4 0-16,1 12 0 16,-4 4 4-16,-5 1 5 15,-4 8-3-15,-2-4 2 16,-9-1 1-16,-6 2 5 16,-6-6 5-16,-7-2 5 15,-2 0-8-15,-3-5-2 16,-6-8-8-16,-3-3-2 15,0-5-2-15,0-6 1 0,0-5-9 16,0-2-1-16,0 0-23 16,-6-9-58-1,0-2 0-15,0 0-11 16</inkml:trace>
  <inkml:trace contextRef="#ctx0" brushRef="#br0" timeOffset="219">19138 2799 128 0,'-12'-8'49'0,"12"8"-26"0,3 0-27 0,-3 0 8 16,6 0 0-16,0 6 5 15,9 4 8-15,3 6 7 16,3 5-7-16,0 11-2 15,2 0-8-15,1-6 2 0,3 1 3 16,0-6 3-16,-3-3 0 16,-1-4 1-16,1-9 0 15,0-2 0-15,0-6 0 16,0-10-4-16,-1-8-2 16,1-6-4-16,-3-2 1 15,3-3-2-15,0 0 0 16,0 1-3-16,-7 2-2 15,-2-1-6-15,-6 15-4 0,-3-4-19 16,0 11-8-16,-3-2-32 16,0 20-55-1</inkml:trace>
  <inkml:trace contextRef="#ctx0" brushRef="#br0" timeOffset="220">19162 3231 24 0,'-15'0'11'0,"15"0"-6"0,0 0 9 0,0 0 9 15,0 0 11 1,0 0 3-16,0 5-8 15,3 3-5-15,3 5 3 16,0 6 5-16,0 15-4 16,0 6 0-16,3 5-15 15,-3 0-1-15,0-3-1 0,-6 0 0 16,0-5 1-16,0-2-6 0,0-9-2 16,3-5-2-16,-3-5-2 15,-3-5-13-15,0-3-6 16,0-8-67-1,-3-6-9 1</inkml:trace>
  <inkml:trace contextRef="#ctx0" brushRef="#br0" timeOffset="221">19198 3212 108 0,'15'-16'41'0,"-6"11"-22"0,5-14-9 0,-5 17 14 0,6-6-4 16,3 0-2-16,6 8-4 16,3 8 1-16,-1 2-8 15,1 1 2-15,-3 2 2 0,-6 3 0 16,-6 8 3-16,-6-6 4 16,-6 4 3-16,-9 4-7 15,-9 0-1-15,-3-2-7 16,-3-5-2-16,-2-3-2 15,2-3 1-15,-3-3-4 16,3-2-2-16,6-2-9 16,3-1-5-16,12-5-79 15,6 0-1 1</inkml:trace>
  <inkml:trace contextRef="#ctx0" brushRef="#br0" timeOffset="222">19790 3252 108 0,'-12'-16'41'0,"3"5"-22"0,0 3-9 0,6 6 14 16,-6-4 11-16,-3 1 8 0,1 2-8 15,-10 6-3-15,-3 2-18 16,0 3-7-16,0 6-2 0,0 7-6 16,-2 10-1-16,5 12-2 15,3 2 3-15,3 2 2 16,6-2 4-16,6-5 4 16,9-6 2-16,6-4-1 15,12-7-1-15,12-7-3 16,2-8 1-16,10-8-9 15,5-13 0-15,1-8-49 16,-3 0-20-16,2-6-30 16</inkml:trace>
  <inkml:trace contextRef="#ctx0" brushRef="#br0" timeOffset="223">19522 2000 104 0,'-9'0'38'0,"6"0"-20"0,-9 0-1 0,6 3 16 16,0 2-2-16,-2 3 2 15,-1 11-24-15,0 2-7 0,-3 3-2 16,6-3-3-16,0 3-1 0,3-3 3 16,3 0 0-16,6 5 3 15,0-2 1-15,3-16 1 16,3 0 2-16,2-11-3 16,-2 3 0-16,-3 0-3 15,0-10-3-15,3-6-3 16,-6 8 1-16,0 3 3 15,-3-8 1-15,-3-3 3 16,0 2 1-16,0 4 3 16,0 5 1-16,0-1-6 15,0 6-2 1,3 6 0-16,0-1 0 16,3 3 3-16,3 5-1 15,3 0-1-15,9-5-8 0,-1 3-3 16,-2-9-54-1,3 4-39-15,3-6 40 16</inkml:trace>
  <inkml:trace contextRef="#ctx0" brushRef="#br0" timeOffset="224">19760 2096 108 0,'-21'-3'44'0,"13"3"-24"0,-1 3-19 0,3-1 8 0,0 6 3 15,0 0 3-15,0 3-8 16,0 4-2-16,3 4-1 16,3-6 2-1,3 6-3-15,3-6-4 0,6 0 0 0,0-10 7 16,-1-3 4-16,1-3 1 16,0-10 1-16,0 2-6 15,3-2-4-15,-9-5-1 16,0-6 1-16,-3-5-1 15,-3 0-1-15,0 0 3 16,-3-1 0-16,0-1-1 16,-3 7 1-16,3 3 0 15,-3 7 3-15,0 7-5 16,3-1-3-16,0 10-2 16,3 11 3-16,0 11-2 0,6 16 1 15,3-6 0 1,3 1-2-16,0-1 3 0,6 1 0 15,0-1-8 1,0-5-4-16,-1-2-26 16,-2-14-48-16,-3-3 11 15</inkml:trace>
  <inkml:trace contextRef="#ctx0" brushRef="#br0" timeOffset="225">20016 2138 108 0,'-15'-3'44'0,"9"6"-24"0,-5 5-19 0,5-3 11 0,0 3-4 16,0 5 1-16,0 6-3 15,0-1 1-15,3 3-4 16,3-2 0-16,6-6-1 16,3-2 1-16,3-1 2 0,-1-15-2 15,4-3-2-15,3-5 0 16,0-8-1-16,3 2-3 15,-6-13 2-15,-3-5 1 16,-9 3 2-16,-6 0-1 16,-3-3 2-16,0 2 0 15,-3 9 3-15,-3-3 8 16,3 7 3-16,0 7-4 16,0 4 0-16,0 6-10 15,3 10-4-15,3 6-3 0,3 10 3 16,6 18-2-16,0-4 1 15,3 2 2-15,6-3 2 16,-3-5-3-16,9 6-6 16,-3-9-3-1,-1-7-44 1,1-3-43-16,-3-6 24 16</inkml:trace>
  <inkml:trace contextRef="#ctx0" brushRef="#br0" timeOffset="226">20234 2185 76 0,'0'22'30'0,"6"-12"-16"0,-6 11 8 0,5-13 15 0,-5 3-8 16,0-3 2-1,0-8-13-15,0 0-11 16,0 0 7-16,0 0 5 0,0-8 1 15,3-5-11 1,-3-1-2-16,6-7-5 16,-3 5 1-16,0 1-4 15,6-1 0-15,0 5-1 16,6-7-26 0,0 12-9-16,0 1-47 15</inkml:trace>
  <inkml:trace contextRef="#ctx0" brushRef="#br0" timeOffset="227">20451 2185 96 0,'9'6'38'0,"0"-6"-20"0,0 2-8 0,-3-4 14 16,0 2-4-16,-1-6-2 15,1-1-13-15,3 1-2 16,-3-4-3-16,0 2 0 0,-6 0 2 15,0 0-1-15,-3 3-1 16,-3-3 1-16,-3-6-1 16,0 12 0-16,-2 2 0 15,-4 2 2-15,0 6 1 16,3 0-6-16,0 3 0 16,3 2 10-16,3 0 7 0,3 8-9 15,0-2-5-15,6 2 2 16,3-2 2-16,3-6-3 15,3 0-1-15,0 0-11 16,3-7-3-16,3-4-53 16,5-4-27-1,-2-9 46-15</inkml:trace>
  <inkml:trace contextRef="#ctx0" brushRef="#br0" timeOffset="228">20653 2101 120 0,'-3'-3'46'0,"0"6"-24"0,3-6-13 0,0 3 16 15,0 0-8-15,-3 0-2 16,0 3-6-16,0 2-4 16,3-5-2-16,-3 3 0 0,3 2 0 15,0 0-6-15,3 3 0 16,3 0 1-16,3 3 1 0,0 2 1 16,3 0 2-16,0 0 3 15,3 6 9 1,-6 2 1-16,-9-2 1 15,-3-6 3-15,-3 0-7 16,0 0 1-16,-6-5-6 16,0 3-2-16,-3-8-5 15,0-1-2-15,3-2-13 16,1 0-2-16,2 0-30 16,3-2-9-16,3-1-24 15</inkml:trace>
  <inkml:trace contextRef="#ctx0" brushRef="#br0" timeOffset="229">20850 2111 176 0,'-9'3'68'0,"6"-3"-36"0,-3 0-24 0,3 0 16 15,0 5-8-15,0-5-1 16,3 3-14-16,3 2-3 16,3 1 1-16,3 1 0 0,3 4 1 0,0 2 2 15,-1 8 1 1,-2-7 10-16,-9 12 19 16,-3-5 1-1,-5-2-13-15,-4-1-4 0,0 1-10 16,-6-6-2-16,0 0-31 15,-3 1-12-15,0-6-70 16,6 2-43 0,1-2 70-16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20:48:58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2334 113 32 0,'0'-2'13'0,"0"2"-6"0,-3-3-11 15,3 3 2-15,0 0-2 16,0-3 0-16,3-2 3 16,0 3 0-16,0-1 7 15,3 0 4-15,-3 1 10 16,0-1 7-16,0 0 1 16,-3 1 3-16,3-1-4 0,-1 3-2 15,-2-3-2-15,6 3 0 16,-6-2-4-16,-6-1 0 15,1 0-10-15,-1 3-1 0,-3 0 2 16,-9 3-2-16,-3 2 1 16,0 3-3-16,0 6 1 15,-3 7-4-15,4 0-2 16,-1 0 0-16,-3 8-1 16,9 0-3-16,6 0 2 15,6 3-1-15,3 0 0 16,0 5 0-16,6-5 0 15,3 2 2-15,0 0 0 16,0 3 0-16,-3-2 2 0,6-3 1 16,-12 2 1-16,-6 0-2 15,-3-2 1-15,0-3 0 16,-3-2 3-16,0-6-3 16,0-3 0-16,0 1-3 15,3-3-1-15,-5-6 1 16,2 1 2-16,3-3-1 15,3-3-1-15,-3 0 1 16,3 1-1-16,0-4 0 16,3 1 0-16,0 0-3 15,0-1 2-15,3-2-1 16,0 0-2-16,0 0 3 16,6 0 2-16,3 0-5 15,6 3 1-15,0 2 1 16,3 1 1-16,2 7 1 0,-2 3 0 15,-3 2 2-15,-6 14 1 16,-6 10-1-16,-6 16-2 16,-6-2 1-16,-6 5 1 15,-3-3 3-15,0 0 4 16,4-2 5-16,2-8 3 16,6-6-7-16,3-5-1 15,9 0-3-15,12-8-1 16,8-3-1-16,7-7 2 15,9-6-8-15,5-2-3 16,4-6-22-16,-9-2-7 0,2-9-67 31</inkml:trace>
  <inkml:trace contextRef="#ctx0" brushRef="#br0" timeOffset="1">238 58 124 0,'-9'-5'49'0,"3"-9"-26"0,3 4-16 0,0 7 13 16,-6 3-1-16,3 0 1 16,4 5-14-16,-10 3-5 0,3 3-1 15,0 7-6-15,0 6 2 0,6 11 2 16,-3 4 1-16,6 1 1 16,6 0 0-16,3-3 0 15,-6 0 0-15,0 0 2 16,3-5 1-16,-3-6-19 15,-3-5-7-15,0-5-43 16</inkml:trace>
  <inkml:trace contextRef="#ctx0" brushRef="#br0" timeOffset="2">98 309 108 0,'-9'-5'44'0,"12"2"-24"0,3-2-24 16,-6 5 10-16,3-3-1 0,3-5 4 16,3 3-6-16,3 0-4 15,-3 2 0-15,12 0 0 16,-9 9-21-16,6-1-8 16,-6 0-16-16,5 1-4 15</inkml:trace>
  <inkml:trace contextRef="#ctx0" brushRef="#br0" timeOffset="3">289 256 56 0,'0'0'22'0,"0"3"-12"0,0 21-1 0,0-16 9 15,0 2-2-15,3 3 1 16,0 3-5-16,3 0 0 0,-3 0-7 15,3 3-3-15,0-1 1 16,0 1 0-16,2-9-1 16,-5-2-2-16,3-3-4 15,0-7 0-15,0-1-3 16,3-5 0-16,-6 0-1 16,0-2 0-16,3-1 0 15,-6-2 2-15,0 0 2 16,0-1 2-16,0 4 1 15,0 2 3-15,0 0 12 0,0 3 6 16,0 2-2-16,0 3 0 16,0 0-6-16,3 5-2 15,6 3-6-15,-3 3-3 16,0-1 0-16,0 4-1 0,3-4 2 16,3 6-1-1,-3-3-20-15,0-2-8 16</inkml:trace>
  <inkml:trace contextRef="#ctx0" brushRef="#br0" timeOffset="4">497 309 84 0,'-3'3'33'0,"0"2"-18"0,3 6-13 0,3-6 6 0,-3 0 7 15,0 3 4-15,0 0-5 16,0-3-3-16,0 1-6 16,0-1-2-16,0 0 1 15,0-5 0-15,0 3-2 16,0-3 5-16,0-3 3 0,0-2-5 16,0 0-1-16,3-6-2 15,3 1-2-15,-3-1 1 16,3-2-1-16,0 2 4 15,0 1 2-15,3 10 2 16,0 0 0-16,-3 5 0 16,0 5-2-1,3 1 1-15,-6 0-2 0,6 2 0 16,-6-3-3-16,2 1-2 16,4-3-8-1,-9 0-3-15,12-5-131 16,3-3 62-1</inkml:trace>
  <inkml:trace contextRef="#ctx0" brushRef="#br0" timeOffset="5">765 254 112 0,'-9'-3'44'0,"9"-10"-24"0,-6 5-17 0,3 13 10 0,0 0 3 15,-3 1 2-15,3 4-7 16,-6 3-2-16,-3 1-5 16,7 2-3-16,2-1 0 15,-6 1-4-15,6 0 2 0,3-3 1 16,0 1 2-16,3-1-3 16,6-3 0-16,2-2 1 15,7-2 2-15,-3-6-12 16,3-3-3-16,6-2-32 15,3-3-32 1,-4-3 18-16</inkml:trace>
  <inkml:trace contextRef="#ctx0" brushRef="#br0" timeOffset="6">923 0 108 0,'-3'8'41'0,"6"-6"-22"0,-6-2-9 0,3 0 12 16,0 11-1-16,0 5 2 15,0 5-7-15,0 8 1 16,0 8-10-16,0 3-6 0,0-1-2 16,0 1 1-16,3-3 0 0,-3-5-3 15,6 0 2-15,-6-6-41 31,0-5-52-31,0-2 13 0</inkml:trace>
  <inkml:trace contextRef="#ctx0" brushRef="#br0" timeOffset="7">807 214 160 0,'0'0'63'0,"0"0"-34"0,0 0-23 0,0 0 17 16,3 0-5-16,3 0-1 15,0 0-12-15,8 0-2 16,7 0-3-16,-6 0 2 16,3-3 3-16,0 1-24 0,-6-1-12 15,6 0-28 1,-9 3-40-16,3 0 29 15</inkml:trace>
  <inkml:trace contextRef="#ctx0" brushRef="#br0" timeOffset="8">982 262 104 0,'0'18'38'0,"6"-13"-20"0,-6 14-19 0,0-11 9 16,3 2 6-16,0 1 3 16,-3 2-8-16,0 0-3 15,3 1-6-15,0-1-3 16,0-3-56-16</inkml:trace>
  <inkml:trace contextRef="#ctx0" brushRef="#br0" timeOffset="9">1033 135 124 0,'-3'-3'46'0,"3"3"-24"0,3 0-28 16,-3 0 8-16,0 0-15 0,6 5-5 15,-3 0-30 1</inkml:trace>
  <inkml:trace contextRef="#ctx0" brushRef="#br0" timeOffset="10">1060 399 68 0,'0'16'27'0,"0"-11"-14"0,15-2-11 0,-9-3 9 16,3 3 4-16,-4-3 5 0,4 0-8 15,6-3-4-15,-3-2-1 16,-3-3 0-1,3 0 1-15,-3-3 0 0,0 1 9 16,-3-1 6-16,0 0-10 16,-6 1-2-16,-6 2-7 15,0-8-3-15,0 3 0 0,-6 2-4 16,0 9 0-16,-3-1-23 16,0 3-10-16,3 0-30 15</inkml:trace>
  <inkml:trace contextRef="#ctx0" brushRef="#br0" timeOffset="11">1253 214 112 0,'3'5'44'0,"3"14"-24"0,-3 10-13 0,0-19 15 16,-3 4-2-16,0-1 3 15,0-3-9-15,0 1-1 16,0 0-7-16,0-3-2 0,0 0 0 16,-3-3 0-16,3 0 0 0,0-2-5 15,0-1-1 1,0-2 1-16,0-2 0 16,0-6-6-16,3-3 0 15,3-5-2-15,6-5 1 16,3 3 5-16,3 2 1 0,-3 3-1 15,-1 5 2-15,1 5-1 16,-3 3 0-16,0 8 8 16,6 0 6-16,-9 2-2 15,-6 4 2-15,3-4-5 16,-3 1 1-16,0-1-7 16,3 1-3-16,-6 0-41 15,0-3-58 1,3-1 12-16</inkml:trace>
  <inkml:trace contextRef="#ctx0" brushRef="#br0" timeOffset="12">1590 206 84 0,'-3'0'33'0,"3"0"-18"0,0 0-18 16</inkml:trace>
  <inkml:trace contextRef="#ctx0" brushRef="#br0" timeOffset="13">1566 219 209 0,'-9'8'37'16,"3"0"-22"-16,6 8-17 16,9 0-2-1,0 0 1-15,0 0 5 0,0-1 8 16,0 1 3-1,-4 0 11-15,1 0 7 0,-6 5-1 16,-9 3 2 0,-2-3-18-16,-7-2-6 0,6-3-25 15,-6-6-9-15,6 1-71 16,0-1-42 0,3-2 58-16</inkml:trace>
  <inkml:trace contextRef="#ctx0" brushRef="#br0" timeOffset="14">1140 301 60 0,'-6'-5'24'0,"3"5"-12"0,3 3 1 0,-9-1 11 16,6 1-8-16,3 0-4 16,-9 2-3-16,0 0-1 15,0 3-2-15,1 0-1 16,5 0-6-16,-6 0 1 16,6 2-2-16,3 1-2 15,0 0-37-15,3-1-17 16,6-2 20-16,5-3 11 15</inkml:trace>
  <inkml:trace contextRef="#ctx0" brushRef="#br0" timeOffset="15">119 674 88 0,'0'16'33'0,"3"5"-18"0,-3 3 4 0,0-11 18 15,0 9-9-15,0 1-4 16,0 9-9-16,0 0-2 16,0 0-8-16,6-3-3 0,-6-3 1 15,0-2-2-15,3-3 2 16,3-5-22-16,-6-3-9 16,0 0-44-1,0-5-20-15,-6-2 47 16</inkml:trace>
  <inkml:trace contextRef="#ctx0" brushRef="#br0" timeOffset="16">92 907 120 0,'-3'-3'46'0,"6"3"-24"15,-3-13-6-15,6 11 16 0,-6-1-17 16,9 0-6-16,-6 1-8 15,6-1-2-15,0 0 1 16,6 1 2-16,0-1 1 0,0 0-6 16,0 1-2-16,-3-3-49 15,-4 2-39 1,4 0 30-16</inkml:trace>
  <inkml:trace contextRef="#ctx0" brushRef="#br0" timeOffset="17">250 748 76 0,'-6'6'30'0,"12"-1"-16"0,-6 6-1 0,0-4 14 16,0 7 2-16,0 10 3 16,0 2-9-16,0 0-1 15,0-2-13-15,0 0-5 16,0-3-3-16,0-2-1 0,0-3 2 0,0-6-1 16,0-2-1-16,0 0 3 15,0-3 0-15,0-5-4 16,0-2 1-16,3-6-7 15,3-3 0-15,0-5-2 16,3-5 1-16,0 3 5 16,0 2 1-16,3 3-1 15,-3 5 0-15,3 2 2 16,-4 9 2-16,1 2 9 16,0 6 3-16,0-1-2 15,-9 4 1-15,3-1-9 16,0-3-2-16,-3 1-1 15,0 0 2-15,6-3-36 0,-6 0-17 16</inkml:trace>
  <inkml:trace contextRef="#ctx0" brushRef="#br0" timeOffset="18">557 852 140 0,'-3'-6'52'0,"-6"9"-28"0,0-3-13 0,6 0 15 16,-3 5-6-16,-3 1 1 15,3 4-14-15,-3 3-5 0,-9 1-1 16,6 1-4-16,0 1 2 16,4 0 1-16,-1-3 0 0,12 1-3 15,3-4 2-15,2-2-1 16,4-3 0-16,-3-5 2 15,0-2 2-15,3-3-1 16,-3-3 2-16,3 0-4 16,-9-3 0-16,3 0 1 15,-3-2 2-15,3 3-1 16,-6-1 2-16,0 3-2 16,0 3 2-16,0 5-9 15,3 10 2 1,-3 4 1-16,3-1 2 0,3 0 3 15,3 0-1-15,-6 1-1 16,6-4-2 0,-6-2-1-16,2-3-40 15,7-5-54-15,0-2 13 16</inkml:trace>
  <inkml:trace contextRef="#ctx0" brushRef="#br0" timeOffset="19">676 674 104 0,'-6'-18'38'0,"6"18"-20"0,6 18-23 0,-6-12 28 16,0 12 11-16,0 3-6 16,0 3-1-16,0 0-14 15,0 5-3-15,0 5-6 16,0-2-5-16,0-5 0 0,3-4 3 15,-3-1 1-15,0-4-41 16,6-5-61 0</inkml:trace>
  <inkml:trace contextRef="#ctx0" brushRef="#br0" timeOffset="20">592 825 124 0,'0'-3'46'0,"6"1"-24"0,15-6-10 0,-15 5 16 15,6 1-14-15,0-1-2 16,3 0-6-16,6 1-1 16,-6-1-54-16,5 0-24 15,-2 3 12-15,9-2 10 16</inkml:trace>
  <inkml:trace contextRef="#ctx0" brushRef="#br0" timeOffset="21">979 629 116 0,'0'3'44'0,"3"0"-24"0,-3 2-15 0,6 0 13 0,-6 6-6 15,3-1-4 1,0 9-5-1,3-1-2-15,-3-2-3 0,3-2 1 0,-6-4-37 16,0-2-38 0,3-3 14-16</inkml:trace>
  <inkml:trace contextRef="#ctx0" brushRef="#br0" timeOffset="22">1030 621 72 0,'9'3'27'0,"-9"2"-14"0,0 3-2 0,3-2 12 16,0 4-10-1,3 1-4-15,3 7-6 0,0-2-3 16,3 0-37-16,-9-3-26 16,11 0 23-1</inkml:trace>
  <inkml:trace contextRef="#ctx0" brushRef="#br0" timeOffset="23">1268 650 104 0,'-3'-5'41'0,"3"3"-22"0,-3-1-7 0,-3 3 16 0,0 0-3 16,0 0 3-16,-3 0-14 16,0 3-5-16,0 2-6 15,4 8-5-15,-7 8-1 0,6 0 2 16,3 3 2-16,-3 0 2 16,6 0 1-16,6 13-5 15,-6-5 1-15,6-3 0 16,0-3 2-16,3-2-1 15,-6-3-1-15,-1-2-35 16,1-6-14-16,-3-2-19 16</inkml:trace>
  <inkml:trace contextRef="#ctx0" brushRef="#br0" timeOffset="24">1140 836 108 0,'0'-3'44'0,"0"6"-24"0,3-6-13 0,0 3 13 16,0 0 10-16,3 0 6 15,0 0-13-15,3-3-5 16,3 1-11-16,3-1-5 0,0 0-1 16,-1-2-4-16,7 3 2 15,-3-1-12-15,3 0-5 16,6 1-63-16</inkml:trace>
  <inkml:trace contextRef="#ctx0" brushRef="#br0" timeOffset="25">1387 817 148 0,'-3'3'57'0,"3"5"-30"0,0 5-16 15,0-5 18-15,3 3-13 16,3 4-1-16,-6-1-9 15,0-1-4-15,3 0-1 16,-3-2-19-16,0-1-5 0,9 1-57 16</inkml:trace>
  <inkml:trace contextRef="#ctx0" brushRef="#br0" timeOffset="26">1357 740 140 0,'0'-5'55'0,"6"3"-30"0,-6-1-34 0,0 3-48 15,6-5-26 1</inkml:trace>
  <inkml:trace contextRef="#ctx0" brushRef="#br0" timeOffset="27">1476 640 116 0,'0'5'44'0,"3"14"-24"0,3 15-4 0,-3-21 16 0,3 3-2 16,-6 3 2-16,0-1-16 16,3 1-4-16,-3-1-8 15,0 6-3-15,0 0 0 0,0-3-6 16,0-2 1-16,0-4-64 15,0-1-49 1,0-4 42-16</inkml:trace>
  <inkml:trace contextRef="#ctx0" brushRef="#br0" timeOffset="28">1435 777 156 0,'0'-5'60'0,"0"5"-32"0,3-2-15 0,-3 2 19 16,6 0-14-16,6 0-4 15,-3 0-12-15,-1-3-1 16,7 3-1-16,3-3-3 0,-3 3 2 16,3 0-43-16,0-2-18 15,-6-1-13-15</inkml:trace>
  <inkml:trace contextRef="#ctx0" brushRef="#br0" timeOffset="29">1637 579 116 0,'3'0'44'0,"3"3"-24"0,-6-1-15 16,0 1 11-16,0 2 2 16,0 3 1-16,0 0-4 0,-6 3-1 15,3-3-8-15,3 0-4 0,-6 5 1 16,6-3-4 0,0 1-2-16,0-3-38 15</inkml:trace>
  <inkml:trace contextRef="#ctx0" brushRef="#br0" timeOffset="30">1709 595 100 0,'0'-3'38'0,"0"3"-20"0,0 3-10 0,0-3 26 15,0 8-4-15,0 2-10 16,-6 1-7-16,3 0-8 16,0 2-2-16,0 8-1 15,3-5-13-15,0-3-4 0,0 0-57 16</inkml:trace>
  <inkml:trace contextRef="#ctx0" brushRef="#br0" timeOffset="31">60 1288 72 0,'0'19'30'0,"9"4"-16"0,-9 15 5 0,3-20 16 15,2 6-15-15,-2 2-3 16,3 6-11-16,-6 5-2 15,3-5-4-15,0-6-1 16,3-2 1-16,-6 0-3 0,3-6 2 16,-3-4-56-1</inkml:trace>
  <inkml:trace contextRef="#ctx0" brushRef="#br0" timeOffset="32">6 1508 88 0,'-6'-3'33'0,"12"0"-18"0,-6-2-7 0,9 3 11 0,-6-1 2 16,0 0 4 0,6-2-13-16,3-3-5 0,3 5-4 15,0 1-3-15,5-1-10 16,7 0-4-16,-9-2-46 15,3 0-20-15</inkml:trace>
  <inkml:trace contextRef="#ctx0" brushRef="#br0" timeOffset="33">179 1370 64 0,'0'24'24'0,"0"-13"-12"0,0 10 1 0,0-11 11 15,0 6 1-15,9 0 2 16,-6 3-9-16,-3 2-3 16,3 5-8-16,-6-5-5 15,6-2-1-15,-3-6 1 0,0-2 1 16,0-3-1-16,0-3 1 15,6-10-4 1,-6-9-6-16,2 1-1 16,4-3-1-16,3 0 1 0,-6 1 2 15,6 1 2-15,0 4 4 16,3-1 4-16,-3 6 1 16,-3 2 0-16,3 3 1 15,0 6 3-15,0 1 7 16,0 4 4-16,-6 0-8 15,3-3-2-15,0 5-6 16,0-3-1-16,-6 1-1 16,3-3-2-16,2-3-41 15,-5 0-60 1,9-2 16-16</inkml:trace>
  <inkml:trace contextRef="#ctx0" brushRef="#br0" timeOffset="34">473 1502 96 0,'-6'8'35'0,"6"-2"-18"0,6 2-11 0,-6-3 11 16,0 3 2-16,0 2 3 16,0 1-14-16,0-3-5 15,3 0-13-15,3 2-4 16,-6-10-44-16,0 3-19 15</inkml:trace>
  <inkml:trace contextRef="#ctx0" brushRef="#br0" timeOffset="35">476 1383 116 0,'6'-2'44'0,"-6"2"-24"0,0-3-26 0,0 3 8 0,0 0-4 15,0 0 0-15,0 0-25 16,0 5-9-16,3 1-4 16,3 2 1-16</inkml:trace>
  <inkml:trace contextRef="#ctx0" brushRef="#br0" timeOffset="36">586 1420 92 0,'-3'0'35'0,"3"0"-18"0,-5 0-2 0,2 3 13 16,3 0-7-16,-6-1-1 16,3 4-10-16,0-1-4 15,3 0-3-15,-6 1-7 0,3-1-2 16,3 0 3-16,3 3 1 16,3 0 2-16,-3 3 2 0,6-1-6 15,-6-2 1-15,2 0 5 16,4 3 4-16,-9-3 8 15,0 5 8 1,0 3-5-16,0-3-7 16,-6-3-1-16,3-2-8 15,-5 0-3-15,2-2-37 16,0-1-14-16</inkml:trace>
  <inkml:trace contextRef="#ctx0" brushRef="#br0" timeOffset="37">988 1135 112 0,'-9'-3'44'0,"0"3"-24"0,1 3-13 15,5-1 15-15,-6 6-11 16,0 3-3-16,-3 2-8 16,-6 6 0-16,9 2 0 15,-6 8 0-15,6 8 2 0,0 0-1 16,9-3 2-16,0 1-2 16,0-4-1-16,0-4 1 15,0-3-1-15,0-3-5 16,0-5 1-16</inkml:trace>
  <inkml:trace contextRef="#ctx0" brushRef="#br0" timeOffset="38">798 1399 108 0,'9'-5'44'0,"-6"0"-24"0,3 2-17 0,0 3 10 15,8-3-11-15,-8-2 0 16,9 0-7-16,0 2 1 16,0 1-42-16,0-1-19 0</inkml:trace>
  <inkml:trace contextRef="#ctx0" brushRef="#br0" timeOffset="39">950 1405 80 0,'0'15'30'0,"3"-1"-16"0,-3 4-3 16,6-7 10-16,-6-1-3 15,0 6 0-15,3-3-13 16,2-2-2-16,-5 0-1 15,3-3 1-15,0-3 1 16,3-3 2-16,3-2-1 0,-6-2 2 16,3-3-4-1,0-3-2-15,0-3 2 0,-6-2-2 0,3 0 2 16,-3-3 0-16,0 5 1 16,0 1-5-16,0 2 1 15,0 0 0-15,0 2 2 16,0 1-1-16,0 2-1 15,0 3 1-15,0 0-1 16,6 6 2-16,-6 2 1 16,6 2-1-16,0 1-2 15,-6-1 1-15,9 1-1 16,-6 2 0-16,3-5 0 16,-3-3-14-16,0 1-5 0,6-4-41 15,-3-2-23 1,0 0 37-16</inkml:trace>
  <inkml:trace contextRef="#ctx0" brushRef="#br0" timeOffset="40">1110 1426 108 0,'9'10'41'0,"-9"-4"-22"0,-9 2-16 15,3-3 12-15,6 3-9 16,0 0-1-16,0 2-3 0,-3-2 1 16,3-2-2-16,0-1 2 15,0-3 0-15,0 1 1 16,0-3 2 0,0-5-3-16,9 0-4 0,-9-3 0 15,9-6-1-15,-6 4 0 16,6-3 2-16,-6 2 0 15,3 0 0-15,0-2 0 16,0 8 6-16,3 0 4 16,0 2 3-16,-6 3 5 15,6 5-6-15,-6 0 1 16,3 3-6-16,-3 3 1 16,0 0-7-16,0-1-3 15,0-2-17-15,0 0-7 0,3 0-42 16,-6 0-28-1,5-3 42-15</inkml:trace>
  <inkml:trace contextRef="#ctx0" brushRef="#br0" timeOffset="41">1372 1307 64 0,'-9'0'27'0,"3"2"-14"0,-8 1-7 0,5 5 9 16,-6 0-6-16,3 5-1 15,3 0-2-15,3 1 1 16,-3-1 0-16,3 0 1 16,3 0 0-16,3 0 2 15,3 1-5-15,3-1-3 16,6-3 1-16,6-2 0 15,-3-2-1-15,0-4-2 16,-1-4-28-16,1-4-14 16,0-2-5-16,3 1-2 15</inkml:trace>
  <inkml:trace contextRef="#ctx0" brushRef="#br0" timeOffset="42">1444 1140 36 0,'0'-3'16'0,"3"19"-8"0,0-11 8 15,-3-5 13-15,0 6 2 16,0 2 4-16,0 2-10 16,0 6-3-16,0 5-11 15,0 6-2-15,0 2-5 16,0 0-1-16,0-3-1 15,0 1-2-15,0-3 1 0,0-6-28 16,-3-2-53 0,3 0 2-16</inkml:trace>
  <inkml:trace contextRef="#ctx0" brushRef="#br0" timeOffset="43">1369 1254 140 0,'15'-11'52'0,"-6"9"-28"0,6-12-26 0,-6 12 9 0,3-1-5 15,-3 0 1-15,3 1-13 16,3-1-3-16,-9 3-47 15,8 0-18-15</inkml:trace>
  <inkml:trace contextRef="#ctx0" brushRef="#br0" timeOffset="44">1548 1280 128 0,'-3'8'49'0,"3"0"-26"0,3 3-27 15,-3-1 8-15,0 6-2 16,0 0 1-16,0-3-4 15,9 0 1-15,-9-2-55 16,0 0-25-16</inkml:trace>
  <inkml:trace contextRef="#ctx0" brushRef="#br0" timeOffset="45">1494 1209 124 0,'0'-6'46'0,"6"1"-24"0,15 3-26 0,-6 2 8 16,-6 0-11-16,3 0 0 16,-3 0-28-16,0 0-12 15,3 0 9-15,-3 2 5 16</inkml:trace>
  <inkml:trace contextRef="#ctx0" brushRef="#br0" timeOffset="46">1601 1389 80 0,'0'29'30'0,"6"-21"-16"0,-6 0-17 16,9-6 8-16,-6 1-2 16,6-3 1-16,0 0 6 15,0-3 6-15,3-2-4 16,-3-3 1-16,0-5 1 15,-3-6 1-15,0 3-4 16,-6 1 1-16,-6 1-9 16,0-2-4-16,-3 6 0 0,0-1-5 15,-3 3 2-15,3 0-33 16,-3 3-42-16,6 2 17 16</inkml:trace>
  <inkml:trace contextRef="#ctx0" brushRef="#br0" timeOffset="47">1718 1270 84 0,'0'13'33'0,"0"-8"-18"0,0 3-9 0,0-3 9 16,0 6 5-16,0-3 2 15,0 0-9-15,0-3-3 16</inkml:trace>
  <inkml:trace contextRef="#ctx0" brushRef="#br0" timeOffset="48">1718 1330 231 0,'0'-5'5'0,"0"-3"-2"0,3-2-5 16,2-4 1-16,1 1-8 16,6-3-2-16,3 3 6 15,-3 3 2-15,6 2 3 16,-6 5 2-16,6 8 16 16,-6 3 11-16,0 3-6 15,-3 2-1-15,-1 0-13 16,1 3-3-16,-6 3-2 15,3-4 2-15,-3-1-32 16,0-1-14-16,3-2-42 16</inkml:trace>
  <inkml:trace contextRef="#ctx0" brushRef="#br0" timeOffset="49">366 1894 80 0,'0'3'33'0,"6"5"-18"0,-6 7 0 0,0-1 15 16,0 10-10-16,3 7-1 16,6 6-2-16,-3 0-2 15,0-5 1-15,0 5 0 16,-6-5-8-16,3-6-3 0,3-4-1 16,-6-4-2-16,0-5-2 15,0-2 1-15,0-3 1 16,0-3 3-16,0-8 2 15,0-7-1-15,0-6 1 16,0-5-6-16,0-3-3 0,-6-8-4 16,3-5 1-1,-6 3 1-15,6-1-1 0,9 4 1 16,0 2 3-16,9 2-2 16,0 6-1-16,-3 2 3 15,5 6 0-15,-5 5 1 16,6 6 0-16,-6 4 2 15,3 6 1-15,0 3 12 16,-6 5 5-16,-6-3-2 16,0 3 0-16,-3 0-10 15,-3 2-3-15,0 1-1 16,-6-3 0-16,-6-6-5 16,0 1 1-16,-3-3-29 0,6-3-10 15,0-2-109 1,4-11 54-1</inkml:trace>
  <inkml:trace contextRef="#ctx0" brushRef="#br0" timeOffset="50">592 1928 68 0,'-9'6'27'0,"12"2"-14"0,-6 0-11 0,3-3 9 16,0 3 10-16,0 5 9 16</inkml:trace>
  <inkml:trace contextRef="#ctx0" brushRef="#br0" timeOffset="51">598 2010 198 0,'15'16'14'0,"0"-2"-6"16,0-4-3-16,-3-2-3 16,-3-11 7-16,6-7 4 0,0-3-2 15,-3-1 1-15,-4-1-5 16,-5 1-2-16,0-2 0 15,-3 3 1-15,-3 0-1 16,0 0 2-16,-5 5-4 16,-4 2 0-16,-6 4-10 15,0-1-5-15,6 3-45 16,0 3-46 0,6-1 27-16</inkml:trace>
  <inkml:trace contextRef="#ctx0" brushRef="#br0" timeOffset="52">768 1883 96 0,'0'6'35'0,"3"2"-18"0,3 2 6 0,-6-2 18 16,3 3-6-16,-3 2-1 15,6-2-19-15,-6-1-9 0,3 6-4 16,0-3-2-16,0 1 2 16,0 1-63-1,0-1-19-15</inkml:trace>
  <inkml:trace contextRef="#ctx0" brushRef="#br0" timeOffset="53">872 1915 104 0,'0'11'41'0,"0"-3"-22"0,0 5-5 16,0-8 17-16,0 3-11 15,-6 0-1-15,6-3-11 16,0 1-5-16,0-1-2 0,0-5-1 0,-6 3 0 15,6-3-11-15,0 0-5 16,6-3-6-16,6-2-1 16,-3-3 2-1,0-3 0-15,3-2 12 16,-3 0 5-16,3 2 3 16,0 3 14-16,-3 3 6 15,3 5 10-15,-4 3 5 16,1 4-10-16,0 4-1 15,-3 2-12-15,0 1-4 16,3-4-4-16,-9 3-3 0,3 6 3 16,3-3-9-16,-6-6-1 15,3-2-124 1,0-10 47-16</inkml:trace>
  <inkml:trace contextRef="#ctx0" brushRef="#br0" timeOffset="54">1092 1714 108 0,'0'3'44'0,"12"5"-24"0,-15 8-8 16,3-1 16-16,0 9-1 15,0 3 2-15,0 2-14 16,-3 0-6-16,3-3-6 15,0 3-5-15,0 6 1 0,0-9-1 0,0-2-2 16,0-5-66 0,0-3-38-16,-6-3 45 15</inkml:trace>
  <inkml:trace contextRef="#ctx0" brushRef="#br0" timeOffset="55">979 1865 136 0,'-6'-3'52'0,"12"3"-28"0,3-2-17 0,-9 2 13 0,6-3-1 16,3 0 1-16,6-2-11 15,0 2-5-15,6-5-3 16,6 6-1-16,-7-3 0 0,4 5-27 15,-3 0-9-15,-3 2-37 16</inkml:trace>
  <inkml:trace contextRef="#ctx0" brushRef="#br0" timeOffset="56">1212 1910 96 0,'0'3'35'0,"5"-3"-18"0,1 2 0 0,3-2 16 15,-6 0-6 1,3 0-3-16,3-2-8 0,3-1-2 16,-6-2-8-16,9-1-4 0,-6 1 1 15,-9 0 0-15,0-1 1 16,0 1-5-16,0 0 1 16,-6 0-2-16,3-1-2 15,-9 4-8-15,3-1-5 16,-9 3 2-16,6 5 4 15,-5 3-1-15,5 3 3 16,0-1 5-16,3 4 2 16,3-1 10-16,0 0 5 15,6 3 5-15,0-5 1 0,0 4-4 16,6-1 1-16,3-4-7 16,0-2-3-16,3-5-3 15,-1-3 0-15,4-3-24 16,0-2-11-16,12 0-49 15</inkml:trace>
  <inkml:trace contextRef="#ctx0" brushRef="#br0" timeOffset="57">1375 1860 96 0,'0'0'38'0,"3"0"-20"0,3 2-12 0,-6-2 9 16,0 3 14-16,0 2 8 15,3 3-6 1,3 3-3-16,-6-1-14 0,3 1-4 16,6-1-6-16,-9-2 2 0,0 3 0 15,0-6 0-15,0 1 1 16,0-4-4-16,0-2 0 16,0 0 3-16,0 0 3 15,0-5 2-15,0-3 1 16,3-5-9-16,3 0-3 15,0-1-1-15,3 1 0 16,6-3 1-16,-3 3 0 16,-3 2-7-16,11-4 0 15,-8 9-32-15,0 1-12 16,6 2-42 0</inkml:trace>
  <inkml:trace contextRef="#ctx0" brushRef="#br0" timeOffset="58">694 1698 220 0,'-6'0'82'0,"12"6"-44"0,-6-4-49 16,0-2 13-16,6 0-24 16,0 0-6-16,2 0-56 15,4 0-25-15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7:31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7911 15354 36 0,'0'-6'16'16,"0"4"-8"-16,0-1 1 0,0 3 11 0,0 0 0 16,0 0 0-16,0-2 1 15,0-4-1-15,0 6-5 16,0-2 1-16,0-1 8 16,0 0 7-16,-3 1-12 15,3-1-3-15,0 3-10 16,0 0-2-16,0 0 2 0,0 0-1 15,0 0 2-15,0 0-4 16,0 5-2-16,3 3-3 16,-3 3-1-16,3 10 2 15,0 5 0-15,-3 6 1 16,3 11 2-16,-1 4 8 0,-2 11 3 16,0 3-2-16,0 3-1 15,0-9-6-15,0 4-3 16,3-12 6-16,-3-2 5 15,0-5 0-15,0-6 1 16,0-10-5-16,0-5 0 16,0-6-1-16,-3-3 1 15,3-7 0-15,-2 2 0 16,-1-10-2-16,0 2-1 16,0-7-6-16,0 2-1 15,0-5-2-15,0-6 0 16,3-5 0-16,0-5 3 15,0-3-2-15,0-2 1 16,0-6 4-16,3 3 1 0,0-2-6 16,0-4 0-16,3 6 1 15,-1-2 1-15,1 1 1 16,0 4 0-16,3-6-5 16,3 1 1-16,9 2 2 15,-3 2 3-15,0 4-2 16,0 4 0-16,0 3-1 15,2 8 0-15,4 6 4 16,0 5 1-16,0 7-4 16,3 6-1-16,5 8 3 15,-2 8 1-15,-6 2 2 0,-3 3 0 16,-3 3 2 0,-7 0 3-16,-5 2 5 0,-6-2 3 15,-8-3-5-15,-10-2-2 16,-6-4-1-16,-6 1-1 15,0-5-2-15,-2-3 1 16,2-6-2-16,-9-2 0 16,6-3-10-16,1-2-2 15,5-3-12-15,0 0-5 16,9 0-16-16,3 0-5 16,15-3-77-1,6 1 13 1</inkml:trace>
  <inkml:trace contextRef="#ctx0" brushRef="#br0" timeOffset="1">8631 15396 84 0,'-3'0'33'0,"3"-13"-18"0,-3 21 0 16,3-8 15-16,0 0-5 16,0 2-2-16,0-2-9 15,0 0-4-15,0 0 1 16,0 0 0-16,0 0-5 15,0 0-2-15,0 0 0 0,3 3-2 16,0 0-2-16,0-1 5 16,0 9 1-16,0-3 2 15,0 0 2-15,-3-3 4 16,0 0 3-16,-3 1 0 16,0-4-1-16,0-2-6 15,-3 6-2-15,0-6-4 16,0 0-1-16,3-8-1 15,0-3-6-15,3 9 0 16,0-9 0-16,3 8-1 16,0-5 1-16,-3 8 3 15,0 0 0-15,0 0 1 16,0 0 0-16,0 8 4 16,0-8-2-1,0 0-38 1,0 6-14-1,3-9-48 1</inkml:trace>
  <inkml:trace contextRef="#ctx0" brushRef="#br0" timeOffset="2">8598 15674 60 0,'0'0'24'0,"0"0"-12"0,0 0-3 16,0 0 11-16,0 0 0 0,0 0 0 15,0 0 3-15,0 0 2 16,3 3-2-16,0-1 0 16,0 1-3-16,0 0-3 15,-3-3-9-15,0 5 6 0,-3 0 5 16,0-2-1-16,0-1-1 16,-3 1-7-16,0-3-2 15,0 0-2-15,3-3-1 16,0 1-6-16,-3-4 1 15,6 1-5-15,6 0 1 16,-3 2 0-16,0 1 2 16,3-1-1-16,-3 3 1 0,-3 0 0 15,0 0 0-15,0 0 13 16,0 0 5-16,0 0-8 16,0 3-4-16,-3-3-1 15,0 0 2-15,0 0-4 16,0 0-3-16,0 0-13 15,-3 0-2-15,6 0-52 16,6-3-65 0,0-8 28-16</inkml:trace>
  <inkml:trace contextRef="#ctx0" brushRef="#br0" timeOffset="3">9441 15388 104 0,'3'-21'38'0,"-3"18"-20"0,0 1-4 0,0 2 15 15,-3-3-3-15,0 3-1 16,-6 0-7-16,-6 3-3 0,0-1-9 16,-3 9-6-16,-6 5-1 0,6 5 1 15,0 0 2-15,7 3-3 16,2 0 0-16,3-3-4 15,6 3 1-15,3-6 2 16,6-4 1-16,0-4 1 16,5-7 0-16,-2-3-5 15,6-6 1-15,0-1-11 16,-6-7-3-16,-3-2 0 16,0 1 3-16,-3-15 9 15,-3 7 3 1,-6 4 5-16,3 3-1 15,0 6-1-15,3 20 9 16,0 6-5 0,3 5 1-16,0 16 3 15,3 0 3-15,-4 0 11 0,1 0 8 16,-3 0-4-16,-3-2-1 16,-3-3-3-16,-3-1-2 15,-5-7-6-15,-7-3-1 16,0-7-8-16,0-9-3 15,-6-5-17-15,6-3-7 16,3-7-29-16,1-4-10 16,5-4-28-1</inkml:trace>
  <inkml:trace contextRef="#ctx0" brushRef="#br0" timeOffset="4">9536 15470 148 0,'9'3'55'16,"0"-3"-30"-16,3 2-29 0,-6 1 10 0,-1 0 4 15,7-3 5-15,-3 0-1 16,6-3 2-16,-3-2-9 16,-3-3-4-16,0-3 0 0,-3 1-2 15,-15-3-1 1,-3-1-2-16,-6 6 4 15,-3 8 0-15,1 3-5 16,-4 8 0-16,3 4 1 0,0 4 1 16,6-3 1-16,3 0 2 15,6 8-1-15,9-6-1 16,6 6 3-16,9-6 0 16,3-2 1-16,12-5 0 15,-1-6-11-15,-2-2-5 16,0-9-32-1,-3-4-51-15,-1-6 11 16</inkml:trace>
  <inkml:trace contextRef="#ctx0" brushRef="#br0" timeOffset="5">9777 15137 164 0,'-6'0'63'0,"6"2"-34"0,0 6-38 16,3 3 9-16,0 5 0 15,0 10 2 1,0 11 11-16,0 11 3 0,0 0-7 16,0-1-1-16,0-2-1 0,0-2-3 15,0-4-3-15,-3-4-36 16,0-9-16-16,0-5-23 16</inkml:trace>
  <inkml:trace contextRef="#ctx0" brushRef="#br0" timeOffset="6">9613 15341 176 0,'18'-6'66'0,"6"6"-36"0,6-2-35 0,-16-1 12 15,7 0-6-15,12-2-1 16,0 0-24-16,6 2-9 15,-1 0-36-15,-2 3-14 16</inkml:trace>
  <inkml:trace contextRef="#ctx0" brushRef="#br0" timeOffset="7">10334 15330 116 0,'-15'5'44'0,"-12"8"-24"0,6 3-21 16,12-2 7-16,-3 7 2 15,0 3 5-15,-3-1-3 16,3 4 0-16,4-3-6 15,2 2-3-15,6-7 0 16,3-3 1-16,3-6 1 0,2-7-1 16,1-6-2-16,3-5-6 0,3-8-1 15,-3 0-6 1,-3-2 1-16,0-3 6 0,0-3 3 16,-6 5 9-16,0 6 4 15,-6 13 12 1,0 11-7-16,0 2-1 15,0 3-4-15,6 0-1 16,0 2-5-16,0 6-1 16,6-5-3-16,3 2-3 15,-3-5-62 1,11-8-40-16,1-14 40 16</inkml:trace>
  <inkml:trace contextRef="#ctx0" brushRef="#br0" timeOffset="8">10569 15375 164 0,'-27'-16'63'0,"12"16"-34"0,0 5-32 15,9 6 11-15,-3 7-4 16,-3 4 0-16,-3 1 4 16,1 4 3-16,2 2-6 15,6 3-3-15,3-6-1 0,6-2-1 16,6-5 2-16,0-6-1 15,-1-5 2-15,7-8 0 16,0-11 1-16,3-2-2 16,-3-6-2-16,-3-4 1 15,-3-14-1-15,-9-3-3 16,0-5 0-16,-9 3 2 0,0-3 0 16,0-3 1-16,3 11 2 15,0 5 8-15,0 8 3 16,0 8-4-16,3 9-1 15,3 12-6-15,3 8-2 16,0 11 2-16,3 8 3 16,0 10-2-16,0 0-2 15,6 1 0-15,0-4-1 16,0 1-14-16,0-8-5 16,3-6-45-1,-1-10-52-15,4-3 32 0</inkml:trace>
  <inkml:trace contextRef="#ctx0" brushRef="#br0" timeOffset="9">10777 15322 216 0,'-30'3'82'0,"12"5"-44"0,1 5-49 16,8 0 13-16,-3 8 0 15,0 3 4-15,-3 5 1 16,6 0 1-16,3 3-4 15,3-3-3-15,6-2 0 0,3-6 1 16,3-5 1-16,9-11-4 16,6-10 1-16,-4-3 0 15,1-8 0-15,-3-3 0 0,-3-10 0 16,-3-5 0 0,-6-3 2-16,-3-3 1 0,-6 0 1 15,0 1-2-15,-6 7-2 16,0 8 7-16,3 6 5 15,-6 15-6 1,3 14-3-16,9 7-2 16,6 11 1-16,0 8 1 15,3 0-1-15,0 0 1 16,3-8-4-16,0 6 0 16,0-9-26-16,3 3-11 15,-1-13-41-15,4-10-43 16,-3-9 40-16</inkml:trace>
  <inkml:trace contextRef="#ctx0" brushRef="#br0" timeOffset="10">10982 15378 168 0,'-12'18'66'0,"15"3"-36"0,6-5-37 0,-3-3 10 0,-3 6 1 15,0-3 5-15,0 0 12 16,3 0 7-16,-6-1-14 15,6-1-4-15,-6-6-2 0,6 0-2 16,-9-6 1-16,0-2 5 16,-3-5 4-16,3-6 1 15,0 3-1-15,0-8-11 16,6-7-2-16,3-1-3 16,3 3 0-16,3 0-5 0,0 2-1 15,3 6-6-15,3 5-3 16,3 3-20-16,5-1-10 15,7 12-53 1</inkml:trace>
  <inkml:trace contextRef="#ctx0" brushRef="#br0" timeOffset="11">7425 16547 76 0,'3'-5'30'0,"-3"5"-16"0,3-6 16 0,-3 6 21 15,0 0-8-15,3 11-2 16,3 5-8-16,0 10-3 16,0 6-17-16,0 16 3 0,-3-3 2 15,0 0-6-15,0 0 1 16,0-6-6-16,-3-7-2 16,3 3 0-16,0-12-1 15,0-4-7-15,0-6 0 16,-3-5-39-16,0 0-16 15,0-11-51 1</inkml:trace>
  <inkml:trace contextRef="#ctx0" brushRef="#br0" timeOffset="12">7598 16626 216 0,'-6'3'82'0,"3"2"-44"0,0 9-42 15,-3-4 13-15,-3 6 12 16,-3 8 11-16,0 2-1 16,-2 1-1-16,-1-1-16 15,0-2-11-15,-3 0-3 0,3-6-13 16,0 1-5-16,0-6-43 16,0-5-18-16,6-3-25 15</inkml:trace>
  <inkml:trace contextRef="#ctx0" brushRef="#br0" timeOffset="13">7294 16640 252 0,'0'-6'93'0,"3"6"-50"0,3 6-52 0,0-4 12 16,6 4 7-16,6 7 5 15,6 3 10-15,6 0 7 16,5 7-17-16,1 1-8 0,6-5-3 15,2 5-3-15,-2-6 2 16,-3-2-53-16,-6-3-23 16,5 0-49-16</inkml:trace>
  <inkml:trace contextRef="#ctx0" brushRef="#br0" timeOffset="14">7988 16727 148 0,'0'18'55'0,"12"14"-30"0,-6 13-21 0,-3-18 15 16,0 12 13-16,0 14 7 0,0 13-3 16,3-2-1-16,0-1-20 15,0-2-9-15,0-3-2 0,0-13-1 16,-4-10 1-16,1-3 6 15,0-9 6-15,-3-9 1 16,0-12-1-16,-6-10-8 16,1-15-3-16,-7-7-8 15,-3-12-2-15,6-11 2 16,-3 0 1-16,6 3 2 16,0-3 0-16,6 0-5 15,0 8 1-15,6-8 0 16,6 14 2-16,3-6-1 0,3 10 1 15,5 3 0 1,7 11 0-16,3 8 0 0,0 8-2 16,5 13 5-16,-2 10 1 15,-3 6 2-15,-6 3 2 16,-7 2 12-16,-5 0 6 16,-9 0-6-16,-6-3-3 15,-9-7-2-15,-9 2-1 16,-5-5-2-16,-7-6-1 15,-3-4-5-15,0-6-3 16,1 0-9-16,2 0-3 16,9-3-14-16,-3-2-6 15,12-6-33-15,9-2-13 0,9-3-46 16</inkml:trace>
  <inkml:trace contextRef="#ctx0" brushRef="#br0" timeOffset="15">8601 16685 272 0,'-9'0'101'0,"9"2"-54"0,-3 1-42 15,3 0 24-15,0-3-20 0,0 0-5 16,-3 0-19 0,3 0-7-16,0 0-93 0,0 0-41 15,3 13 71-15,0 5 34 16</inkml:trace>
  <inkml:trace contextRef="#ctx0" brushRef="#br0" timeOffset="16">8604 16973 276 0,'-6'0'104'0,"9"0"-56"0,3-13-85 0,-6 13 3 15,6-5-74-15,0-3-31 0</inkml:trace>
  <inkml:trace contextRef="#ctx0" brushRef="#br0" timeOffset="17">9247 16648 116 0,'-12'-3'44'0,"9"3"-24"0,-3 3-17 16,3 2 10-16,-9 3-2 16,-3 2 1-16,1 12-2 15,-1 4 1-15,3 6-6 16,3-6-7-16,6-2-2 0,3-8 2 15,6 5 1-15,6-5 3 16,0-8 3-16,3 2-2 16,-4-7-2-16,1-6-5 15,0-7 0-15,-3 2 2 0,0-5 1 16,-3 0 1-16,-3-3 0 16,-3 2 4-16,0-1 5 15,0 1-5-15,0 4 0 16,0 10 4-16,0 5 3 15,3 6-11-15,3 4-2 16,0 7 1-16,3 1 0 16,-3 9 14-16,0 0 6 15,-3-6 2-15,-3 1-1 16,-3-6-6-16,-3 0-1 16,-3-8-6-16,-3-2-2 15,-9-6-9-15,-3-2-3 0,3-6-25 16,1-2-11-16,5-6-3 15,3 1 1-15,6-14-24 16</inkml:trace>
  <inkml:trace contextRef="#ctx0" brushRef="#br0" timeOffset="18">9420 16703 184 0,'-3'3'68'0,"6"-3"-36"0,0 0-40 15,0 10 12-15,3-10-6 16,0 0-2-16,0 0 7 16,-1-2 5-16,1-1-4 15,0-2-2-15,0 2 1 0,0-2-2 0,-3 0-1 16,-3-1 3-16,-3-2 0 16,-3 6-1-16,0-1-2 15,-9 0-2-15,-2 6 1 16,-4 2 3-16,3 3 1 15,0 6-1-15,0 1-2 16,6 1 1-16,3-3-1 16,3 6 2-16,6 0 1 15,3-4-1-15,9-1-2 16,6-4 1-16,6-2 1 16,0-3-8-16,0-5-3 0,-1-5-33 15,1 0-59 1,6-16 12-16</inkml:trace>
  <inkml:trace contextRef="#ctx0" brushRef="#br0" timeOffset="19">9640 16444 188 0,'-21'0'71'0,"21"5"-38"0,0 8-45 15,0 3 10-15,0 3 2 16,0 13 5-16,-3-1 0 15,3 9 0-15,3 2-3 16,0-5-2-16,6 3 1 0,-3-8-8 16,-6-8-3-16,6-9-69 15</inkml:trace>
  <inkml:trace contextRef="#ctx0" brushRef="#br0" timeOffset="20">9464 16616 188 0,'0'-8'71'0,"6"8"-38"0,3-3-39 0,0 1 14 16,3-1-7-16,6-2-1 0,15-1-17 16,-4 4-6-1,4 2-53-15,0 5-23 0</inkml:trace>
  <inkml:trace contextRef="#ctx0" brushRef="#br0" timeOffset="21">10125 16616 132 0,'-3'-3'52'0,"-15"3"-28"0,3 0-15 16,6 3 14-16,-2-1-7 15,-4 1-1-15,0 8-12 0,-3-1-3 16,0 4-1-16,3 4-5 0,0 9 2 16,3-1 0-16,4 0-1 15,5-2 1-15,6-3 3 16,2-2 0-16,7-6 3 15,0-5 3-15,0-5 4 16,6-6-6-16,-3-7-4 16,6-9 0-16,-6-5 2 15,-3-2 0-15,-9-3 2 16,-3-3-4-16,-6 0 0 16,-3-13 1-16,0 11 0 15,0-3-7-15,0 10 0 16,3 11 14-16,0 3 9 0,0 3-5 15,3 10-3 1,3 13-5-16,3 0-3 0,3 13 1 16,0 1-1-16,6 5 0 15,6 5 2-15,0 0-1 16,-1-5 2-16,1-6-26 16,3-8-12-16,3 1-42 15</inkml:trace>
  <inkml:trace contextRef="#ctx0" brushRef="#br0" timeOffset="22">10342 16629 208 0,'-17'-3'77'0,"2"6"-42"0,-9 8-43 0,15-3 10 16,0 2 1-16,-3 3 3 15,3 9 3 1,0 1 2-16,3-1-5 0,3-4-4 15,6-2-1-15,3-3-4 0,3-8 0 16,3 1-5-16,3-6-2 16,0-11-9-16,-3-5-2 15,0 0 6-15,-3 3 4 16,-3 0 13-16,0 2 6 16,-4 1 8-16,1 10 4 15,3 0-8-15,0 8-4 16,0 8-8-16,3-1 0 15,0-1 2-15,3 2 1 0,0-3-1 16,-3-3-2-16,0-4-10 16,0-1-6-16,0-5-43 15,3-5-49 1,-3-16 27-16</inkml:trace>
  <inkml:trace contextRef="#ctx0" brushRef="#br0" timeOffset="23">10438 16399 160 0,'-3'-3'60'0,"3"3"-32"0,3 3-35 16,-3 7 10-16,3 1 3 15,0 16 4-15,3-1-3 16,0 8-2-16,-1 3-2 0,1 0 0 0,0 8 0 16,-3-10-1-16,0 2 1 15,0-11-46 1,0-5-54-16,-3-2 15 15</inkml:trace>
  <inkml:trace contextRef="#ctx0" brushRef="#br0" timeOffset="24">10277 16605 232 0,'-12'-2'88'0,"24"-1"-48"0,0-2-49 0,-3 5 14 0,3-3-7 16,3-2 0-16,2-1-7 15,7 4-4-15,3-1-81 16,12 1-35-16</inkml:trace>
  <inkml:trace contextRef="#ctx0" brushRef="#br0" timeOffset="25">10652 16576 212 0,'-18'0'79'0,"12"0"-42"0,-6 3-41 15,6-1 13-15,-6 4-3 16,-5 2 1-16,-1 5-1 16,0 5-1-16,6 1-3 15,3 2-4-15,3 3 1 0,9 0 1 16,0-6 0-16,6-5 0 0,3-5 0 15,3-8-3 1,0-8 0-16,-1-5-3 0,1 0 1 16,-6 0 5-16,0 0 2 15,-3-1 15-15,-3 6 6 16,0 3-3-16,0 0-1 16,-3 13-14-16,3 0-2 15,3 8-3-15,0 2 0 16,3 1 0-16,0-4 0 0,9-1-55 15,6-4-23-15,2-4-25 16</inkml:trace>
  <inkml:trace contextRef="#ctx0" brushRef="#br0" timeOffset="26">11185 16621 76 0,'18'-16'30'0,"-18"6"-16"0,-18 2 12 0,15 2 18 16,0 6 3-16,-3-5 2 16,-3 3-23-16,0 2-8 15,-3 2-11-15,-3 3-7 0,0 6-1 16,0 2-1-16,4 3 0 15,2 3 2-15,3 2 0 16,3 3 2-16,3-6 1 0,0-2-6 16,6-3-2-16,0-13 2 15,3-2 1-15,-1-4-3 16,1-2 1-16,0-2 0 16,0 5 2-16,-3-3 5 15,0 0 3-15,-3 2 4 16,3 4 4-16,-6 2-10 15,12 2-2-15,-3 12-4 16,3-1 0-16,3 5 2 16,0-2 2-16,-1-3-6 15,-2-2 1-15,0 0-59 16,0-9-58 0,0-7 31-16</inkml:trace>
  <inkml:trace contextRef="#ctx0" brushRef="#br0" timeOffset="27">11295 16301 152 0,'-6'0'57'0,"6"19"-30"0,0 2-34 0,0-8 10 16,3 5 3-16,0 17 4 15,0 5-1-15,0 2 0 16,0 3-5-16,3 0-1 0,-3 2 3 15,0-4-8-15,0-9 0 16,0-7-75-16</inkml:trace>
  <inkml:trace contextRef="#ctx0" brushRef="#br0" timeOffset="28">11116 16560 252 0,'3'-2'96'0,"6"-1"-52"0,9-2-54 15,-3 2 16-15,9-8-6 16,6 6 0-16,5-8-55 16,7 0-25-16,9 2-11 0,-7 1-3 15</inkml:trace>
  <inkml:trace contextRef="#ctx0" brushRef="#br0" timeOffset="29">11804 16468 140 0,'-18'0'52'0,"9"16"-28"0,-6-3-26 16,9-3 11-16,-3 4-6 0,-3 1-2 15,-5 7 0-15,-4 1 1 16,6 4-1 0,3 5 6-16,9-3 3 0,9-5-5 0,3-1-1 15,0-7 2-15,3-3 3 16,0-13-6-16,3 0-2 16,-1-5-3-16,-2-3-2 15,0-5-6-15,-3 0-2 16,0 0 0-16,-3-6 2 15,-3 1 1-15,0-4 3 16,-3 9-1-16,0 0 0 0,0 0 6 16,0 7 5-16,0-2 2 15,0 8 2-15,0 0 0 16,3 8 2-16,3 6-3 16,0 1-2-16,0 1-2 15,3-2 0-15,0 17-18 16,6-17-6-16,5 7-43 15</inkml:trace>
  <inkml:trace contextRef="#ctx0" brushRef="#br0" timeOffset="30">12024 16563 192 0,'-18'-5'74'0,"12"5"-40"0,-9 5-40 0,10 0 12 15,-1 3-6 1,-9 5 0-16,3 3 0 0,3 0 0 16,3 5 0-1,6-2 0-15,3-1 0 0,3 6 2 0,3-8 1 16,3-3-1-16,0-13 1 16,-1-2 0-16,1-9 3 15,-3-2-5-15,0 0-1 16,-3-9-2-16,0-1-2 15,-3-4 5-15,-3-7 1 16,0-6 2-16,-3 0 0 16,-3-5-5-16,0 0 1 15,0 11 6-15,3 5 6 0,0 8 0 16,0 8 1-16,0 7-7 16,3 19-2-16,3 6-7 15,0 7 0-15,0 11 1 16,3 3 3-16,0-5 0 15,3 2 2-15,0-8-24 16,6 0-11-16,0-8-45 16,6-5-38-1,3-6 40-15</inkml:trace>
  <inkml:trace contextRef="#ctx0" brushRef="#br0" timeOffset="31">12277 16560 152 0,'-3'-16'57'0,"-3"8"-30"0,-3-7-16 0,6 4 18 15,-6 3-13-15,-2 8-1 16,-1 0-11-16,-9 8-3 16,3 5-1-16,-6 0-5 0,3 11-1 15,3-3 0-15,7 6 4 16,5-6 3-16,9-2 4 16,5 2-4-16,4-11-3 15,3-2 3-15,3-5 3 16,0-6-1-16,3-5-2 15,-3-5-3-15,-3-5-1 16,-4-4 2-16,-2-9 0 16,-3-1 7-16,-3 0 6 0,-6-2-4 15,-3-11-2-15,-3 0-1 16,-2 8-1 0,2 8 4-16,0 2 5 0,0 14-3 15,3 0 0-15,3 18-11 16,3 11-1-16,0 8 2 15,3 5 2-15,3 8-3 16,3 3 1-16,0-3 0 16,0-3 0-16,-1-2-7 15,1-6-3-15,0-2-63 16,3-8-57 0,6 2 38-16</inkml:trace>
  <inkml:trace contextRef="#ctx0" brushRef="#br0" timeOffset="32">12399 16529 128 0,'-3'-8'49'0,"6"23"-26"0,0-1-23 0,0-4 10 16,0 1 13-16,0-1 10 15,0 4-11-15,0-1-4 16,0 0-11-16,0-2-3 0,-3-3 0 15,0-3 2-15,0-5 3 16,0 0 9-16,0-3 3 16,0-5-4-16,0 0 0 15,0-5-8-15,0-5-3 16,6-6-8-16,0 3-1 0,3 2-6 16,3-2 1-1,3 8-16-15,6 0-4 0,11 7-76 16</inkml:trace>
  <inkml:trace contextRef="#ctx0" brushRef="#br0" timeOffset="33">9250 17052 164 0,'-15'-2'63'0,"6"2"-34"0,-18 2-27 0,13 4 12 16,-4 2 2-16,-3 8 2 15,0-1-12-15,3 20-3 16,3-3-2-16,3 7-4 0,9 6 2 15,9 5-1-15,6-5 0 16,15 0-11-16,6-8-7 16,0-7-47-1,-1-9-34-15,7-8 39 16</inkml:trace>
  <inkml:trace contextRef="#ctx0" brushRef="#br0" timeOffset="34">9542 17129 148 0,'-3'-8'55'0,"3"3"-30"0,-6-3-7 16,3 5 20-16,-3-5-1 15,-3 6 2-15,-3-4-10 0,0 1-5 16,0 5-14-16,0 0-9 0,3 5-3 16,0 3-4-16,-2 16-1 15,8 5 1-15,3 3 2 16,0 2 2-16,3 3 1 15,3 1-2-15,-1-9 0 16,1-3-18-16,0 1-9 16,-3-9-26-16,0 1-10 15,0-11-11 1</inkml:trace>
  <inkml:trace contextRef="#ctx0" brushRef="#br0" timeOffset="35">9307 17306 156 0,'3'0'57'0,"3"-2"-30"0,5-1-38 16,1 0 5-16,9-2 2 15,6 3 1-15,0-1-11 16,3 0-3-16,-1-2-37 16,4 5-18-16</inkml:trace>
  <inkml:trace contextRef="#ctx0" brushRef="#br0" timeOffset="36">9652 17293 152 0,'-24'8'57'0,"18"-3"-30"0,-12 1-21 0,12-1 17 16,0-2-10-16,3 7 0 15,0 3-7 1,9 9-4-16,3-4-1 0,6-5 1 16,0 1 1-16,3-6-1 0,0 2 1 15,0-7 2-15,-1-9 4 16,1-7-2-16,-3 0-2 15,-6-3-2-15,0-2 0 16,-6-1 0-16,-6 6 3 16,-3 0-5-16,-3-1-1 15,0 1-20-15,-3 8-9 16,0-3-106 0,-2 8 42-1</inkml:trace>
  <inkml:trace contextRef="#ctx0" brushRef="#br0" timeOffset="37">9833 17108 176 0,'-3'0'66'0,"6"3"-36"0,-3 7-42 16,3 3 10-16,0 9 7 15,0 4 6-15,0 6-1 16,6-6 2-16,-3 6-7 15,3 2-3-15,0-7-1 0,-3-1-1 16,0-7 0-16,0-1-29 16,0-4-10-16,0-6-36 15</inkml:trace>
  <inkml:trace contextRef="#ctx0" brushRef="#br0" timeOffset="38">9958 17124 124 0,'0'0'49'0,"3"10"-26"0,3 4-20 0,-3 7 12 15,0 5 0-15,0 1 3 16,0-1-12-16,0 14-4 16,0-8-1-16,0 5-4 0,3-11 2 15,-3-5-63-15,3-2-33 16</inkml:trace>
  <inkml:trace contextRef="#ctx0" brushRef="#br0" timeOffset="39">10122 17378 132 0,'-3'26'52'0,"3"-7"-28"0,3-6-24 15,0-5 10-15,3-3 0 16,3 3 4-16,6-2-6 16,0-1 0-16,3-10-4 15,5-1 4-15,-2-2 4 0,-3-10 3 16,0-1 0-16,-9 3 1 0,-3-2 0 16,-9 5-2-16,-3-6 1 15,-3 6-8-15,-3 0-2 16,-3-1-8-16,-3 9-2 15,1-3-18-15,-7 8-5 16,3 0-30 0,3 0-50-16,6 8 18 15</inkml:trace>
  <inkml:trace contextRef="#ctx0" brushRef="#br0" timeOffset="40">10271 17285 156 0,'0'6'57'0,"15"1"-30"0,-3 9-34 16,-3-10 10-16,0 2-3 15,0-3 2-15,0 8-1 16,-1 0 2-16,1-13-2 16,0 0 2-16,0-2 0 0,0-4-1 15,0 1 1-15,-3-3 0 16,0 3 1-16,-3 2-5 15,0-2 1-15,0 0 0 16,0 5 2-16,-3 0-8 16,3 8-1-16,3-3 4 15,0 0 3-15,3 0 1 16,0 9 2-16,3-6 4 16,2-8 6-16,1-6 6 15,3 4 5-15,0-9 3 16,-6-2 3-16,0 0-5 0,-3-1-3 15,-6 1-8-15,-6 0-4 16,-9 0-12-16,0-1-4 16,0 1-32-16,0 8-15 15,0 5-55 1</inkml:trace>
  <inkml:trace contextRef="#ctx0" brushRef="#br0" timeOffset="41">10994 17190 124 0,'-41'0'46'0,"32"0"-24"0,-6 0-17 0,9 11 11 16,-3-3-5-16,0 5-1 16,0 0-4-16,0 0-1 15,3 6-3-15,0-6 7 0,6 0 4 16,3 8-6-16,3-5-4 16,3-3-7-16,3-10 0 15,6-3 0-15,6 0 2 16,-3-8-4-16,-7 3 2 15,-2-8 4-15,-3 5 4 16,-3-6 16-16,0 1 10 0,-3 3-12 16,-6 2-2-1,0 2-6-15,0-2-6 16,0 8-2-16,0 8-4 16,3-2-1-16,6 7-1 15,0-2 0-15,3 2-11 16,0-3-5-16,3 1-47 15,0-3-43 1,0-3 33-16</inkml:trace>
  <inkml:trace contextRef="#ctx0" brushRef="#br0" timeOffset="42">11116 17267 104 0,'3'5'38'0,"0"0"-20"0,3 6-21 0,-3-6 6 16,0 0 12-16,0 3 7 16,0-2-4-16,0-1 0 15,0-2-11-15,0 2-2 16,-3-5-3-16,0 0 18 0,0 0 11 16,0-5 11-1,0-3-15-15,0 0-9 16,0-3-8-16,0-2-5 0,3-6-5 15,0-2 0 1,0 3-7-16,6 5 0 0,0-1-19 16,6 1-6-1,0 0-32-15,-3 8-46 16,-1-3 22-16</inkml:trace>
  <inkml:trace contextRef="#ctx0" brushRef="#br0" timeOffset="43">11289 17169 116 0,'3'24'44'0,"3"-3"-24"0,0-5-24 15,0-11 8-15,0 0-2 16,0 3 3-16,-3-3 7 16,0 3 2-16,0-2 6 15,-3-6 2-15,0 0 6 16,0 0 3-16,0 0-17 16,0 0 3-16,-3-6 3 0,0 4-13 0,3-4-4 15,0-7-11 1,3-5-12-16,0 5-4 15,3 5-17-15,0 0-6 16</inkml:trace>
  <inkml:trace contextRef="#ctx0" brushRef="#br0" timeOffset="44">11488 17235 152 0,'-6'0'57'0,"6"5"-30"0,-3 1-34 0,-2-4 8 0,-1 9-2 16,-3-3 2 0,6 2-2-16,3 1-2 0,6 2 2 15,3 0-2-15,2-2 1 0,1-3 2 16,3-3 2-16,3-5 3 16,0 0 2-16,-3-5 10 15,6-3 4-15,-12-3 8 16,5 1 5-16,-11-3 1 15,-3-1 1-15,-5-2-13 16,-4 3-4-16,-3 0-18 16,0 5-7-16,-3 3-18 15,-6-1-5-15,3 12-31 16,-6-1-12-16,12 3-17 16</inkml:trace>
  <inkml:trace contextRef="#ctx0" brushRef="#br0" timeOffset="45">11703 17219 156 0,'3'21'57'0,"3"-13"-30"0,0 5-34 0,0-7 10 15,-3 4 1-15,0-2 2 16,-1 0-2-16,1-3-3 15,3 1 0-15,0-4-1 0,0-2 2 0,0 0-3 16,0 0 0 0,0-2-6-16,0-4-3 15,-3-1 1-15,0-4 3 0,-3 6 1 16,0-3 3-16,0 8 3 16,0-6 2-16,6 12 5 15,0 2-4 1,3-3 0-16,3 3-2 15,6-3 1-15,6 0 4 16,-1-2 6-16,1-3 6 16,-3-3 3-16,-3-2 2 15,-3-3 2-15,-3-2-3 16,-6-6-2-16,-3 3-3 16,-3-6-1-16,-6 1-34 15,0 4-15-15,-9 6-22 16,-6-2-9-16,0 2-26 15</inkml:trace>
  <inkml:trace contextRef="#ctx0" brushRef="#br0" timeOffset="46">12042 16862 120 0,'0'-5'46'16,"6"10"-24"-16,-3 0-26 0,12 3 45 15,3 13 0-15,3 6 2 16,2 5-1-16,1 7-23 16,0-2 2-16,-3 11 0 0,-6-3-9 15,-6-5-2-15,-9-1 0 16,-12 4 4-16,-21 2-37 15,-6-3-13-15,-11-2-29 16,-13-1-12-16,1-7-14 16</inkml:trace>
  <inkml:trace contextRef="#ctx0" brushRef="#br0" timeOffset="47">11277 17187 80 0,'0'3'33'0,"0"16"-18"0,3 2-2 16,-3-16 11-16,0 6-4 15,0-4-1-15,0 1-11 16,0-2-5-16,0 2 0 15,0-3 2-15,0 0-2 16,0-5 9-16,0 0 5 0,0 0-1 16,0 0 1-16,0-5-1 0,3 5 3 15,-3-5-5-15,3-3 0 16,0-11-4-16,0 3 1 16,3-2-4-16,3-1-2 15,0 1-2-15,3 2 0 16,3 3-2-16,-1-1-1 15,7 4-8-15,6 2-3 16,0 3-89 0,-3-1-44-16,-3-2 68 15</inkml:trace>
  <inkml:trace contextRef="#ctx0" brushRef="#br0" timeOffset="48">21510 16777 64 0,'0'0'24'0,"0"0"-12"0,3 0-10 0,0-5 6 0,0-3 4 16,3-3 5-16,0 1 6 16,0-1 6-16,0 6-3 15,3-3-1-15,0 8 0 16,0 0 1-16,0 0-14 16,0 11 6-16,-3-1 3 0,0 3 4 15,-3-2 2-15,0 0 1 16,-3-1 2-16,-6-5-3 15,0 3-2-15,-3-2-7 16,0-6-1-16,0 0-4 16,0-6 0-16,0-7-5 15,0 0-3-15,3-3-5 16,3 0 0-16,3 0-5 16,6 3-1-16,3 5-2 15,3 6 2-15,0 4-1 16,0 9 2-16,0 5 3 0,-3-1 1 15,-3 4 5-15,-3 5 5 16,-3-8 6-16,-3 2 5 16,-3-2-6-16,-3-5-3 15,0-3 2-15,0-8 2 16,0 0-6-16,0-6-3 16,3-7-8-16,3-8-1 15,3 2-4-15,6-2 2 16,6 8-2-16,0 2 2 15,6 3-4-15,0 8 1 16,0 11 4-16,-4-3 2 16,-5 5 4-16,-3 8 1 0,-6-2 3 15,-6-1 3-15,-3-2 2 16,-2-5 3-16,-4 2-5 16,0-5-1-16,0-3 0 15,0-7 0-15,3-4-4 16,3-7-3-16,3-3-7 15,3-5-4-15,6-5-1 16,6 7 1-16,6-2 1 16,3 10 1-16,3 3 2 15,-3 6 2-15,-1 4-1 16,-5 12 4-16,-3-1 2 16,-6 0 4-16,-6 3 7 15,-3-3 4-15,-6-2-4 16,-2-6 1-16,-1-5-6 0,0-2 1 15,0-4-5 1,3-4-2-16,6-4-5 16,0 1 0-16,3 3-3 0,3-1 2 15,3 6-4-15,3 2-1 16,0 6-11-16,0 2-4 16,-3 3-15-16,0-3-5 15,3 1-64-15,0-1-27 16,0-3 22-1</inkml:trace>
  <inkml:trace contextRef="#ctx0" brushRef="#br0" timeOffset="49">21627 16809 124 0,'-6'-5'46'0,"9"5"-24"0,-3 0-17 0,0 0 13 0,0 0 3 16,0 0 2-16,9 0-1 15,-1 0-2-15,-2 0-10 16,6 5 0-16,0-5 3 0,3 0-3 15,6 0 0-15,6 0-4 16,3-5 1-16,2 5-2 16,7-6 2-16,0-2-2 15,2 3 0-15,7-3-1 16,-3 0 2-16,-1-2-5 16,4 4-1-16,-1-2 4 15,-2 6 5-15,3-1 1 16,-4 1 4-16,-5 2-5 0,3-6-3 15,-7 6-1-15,10-5-1 16,-3 2 0-16,-3-2 0 16,5 2 2-16,-2 1 1 15,-3-1 3-15,-1-2 4 16,7 5-8-16,-6 0-1 16,-1 0-5-16,-2 0-1 15,3 0 1-15,2 0 2 16,1 0-1-16,0 0-1 15,-1 0 1-15,1 0 1 16,-3 5-3-16,2-2 0 0,-2-1 3 16,-3 1 1-16,-3 2-4 15,-1 1 1-15,-2-4 0 16,3 4 2-16,5-12-1 16,-5 6 2-16,-3 0-2 15,9 0-1-15,-7 0 1 16,-2 6-1-16,6-1 0 15,-3-3 2-15,-1-2-3 16,-2 8-2-16,6-2 4 16,-3-1 1-16,-4 3 0 15,4-3-2-15,6-5 1 16,-6 6-1-16,5-12 0 16,1 6 2-16,-3 6-3 15,-1-6 0-15,-2 0 1 16,0 0 2-16,-6 0-1 15,-4 0 2-15,4 0-2 16,-9 0-1-16,-3 0 1 0,-3 2 1 16,-3-2 1-16,0 0 1 15,0-2 0-15,-6-6 0 16,6-3-2 0,-9 3 1-16,6-3 0 15,-3-2-1-15,0 0 1 16,2-3-2-16,-2-8-1 15,-3 3 3-15,0-3 0 16,0-2 1-16,0-3 0 16,0-3-5-16,0-5-1 15,0 5 3-15,0-15 1 0,0 2 0 16,0 0-2-16,6 2-2 16,-6-2 1-16,0-5-1 15,0 2 0-15,3-2 2 16,-3 8 0-16,0-14 0 15,0 9 0-15,0-4 0 16,0 9 0-16,0-3 0 16,0 3 0-16,6-1 0 15,-3 4 0-15,0-1 0 16,-3 3 0-16,0 3 2 16,0-3 1-16,0 0-4 15,0 2 1-15,0 3 0 16,0 1 2-16,0-1-3 15,0 0-2-15,0 3 4 0,0 0 1 16,0-3-3 0,6 0 1-16,-3 1 0 0,-3 2 0 15,0-1-3-15,0 4 2 16,0-3-1-16,0-5 0 16,0 4 4-16,0 4 1 15,0-1-1-15,0 1-2 16,0 0 1-16,0-1 1 15,6 3-3-15,-6 3 0 16,3-3-1-16,0 1 0 16,-3 1 2-16,0 4 2 0,0 2-1 15,0 0 2-15,0 0 0 16,0 3 1 0,0 2-2-16,-3 3-2 0,0 1 1 15,3 1-1-15,0 1-3 16,0 0 2-16,-6 2 1 15,6 0 0-15,0 1 2 16,-3 2 3-16,-3 0-2 16,-6-3-2-16,3 0 0 15,-11 3-1-15,5 0 2 16,-6 0 1-16,-3 0-1 16,-9 3-2-16,-5 0 3 15,2-1 0-15,-3 1-1 16,1 2 1-16,-1-2 0 15,-3 2 1-15,6-5-2 0,1 3-2 16,5-3 3 0,0 0 0-16,9 0-1 0,1 0 1 15,2 0 0-15,6 0 3 16,0 0-5-16,3 0-1 16,0 0-2-16,9 0 0 15,-3-3 0-15,3 1-2 16,3-1 0-16,3 0 0 15,3 1-6-15,3-4-2 16,0 1 2-16,0-3 1 16,-3 3 3-16,8-3 2 15,-2-3-1-15,0 3 4 16,-3-8 0-16,0 6 1 0,-3-1 0 16,0 3 0-16,3 0 0 15,-3-2 0-15,-6 2 0 16,6 3 0-16,-9-1 0 15,0 4 2-15,0-1-1 16,0 3 2-16,-3 0-2 16,-3 0 2-16,3 3-4 15,-6-1 0-15,-3 6 3 16,-6 0 1-16,3 0-4 16,-6 3 1-16,-3 2 0 15,4 0 0-15,-4 3-3 16,-3 3 2-16,6-6-1 15,0 3 0-15,9-3 0 16,4 3 0-16,5-3 2 0,6 0 0 16,5 0 0-16,4 3 0 15,9 3 0-15,0 2 2 16,9 3 1-16,0 2 1 16,5-5-2-16,-8 1-2 15,3-4 1-15,-9-5-1 16,5 3-9-16,-8-2-4 15,-3-4-40-15,0 9-112 32,-3 2-20-32,0-8 83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3:33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18403 9917 104 0,'-12'2'38'0,"9"-2"-20"0,0 0 3 0,3 0 19 16,0 0 5-16,0 0 5 15,0 0-14-15,0 0-4 16,0 0-19-16,0 0-6 0,0 0-2 16,0 0-3-16,6 0 1 15,3 0 0-15,6 0 3 16,0-2 1-16,6-1 1 15,2 0 2-15,4 1 1 0,6-1 1 16,0-2 0 0,11-1-6-16,1 1-2 0,0 2 0 15,-4-2 0-15,10 3 0 16,-1-1 2-16,-5 0 1 16,3 1 1-16,-4 2-4 15,1-3-1-15,3 0-1 16,-4 3 1-16,-2-5 4 15,-6 0 6-15,-4 2-3 16,1-2 2-16,-6-3-3 16,-6 5 2-16,0 1-6 15,-3-1-3-15,-4-5 1 16,-8 8 0-16,0 3 3 16,-6-3 1-16,0 0-3 15,0 0-3-15,-6-3 2 16,0 3-2-16,-3-3 2 15,-2 3-2-15,-4-2-1 16,-6 4 1-16,-9-2-1 16,-3 3-3-16,-5-3 0 15,-4 3 2-15,-6-1 2 16,-2 4-2-16,-4-1 0 16,4 0-1-16,-13 3 0 15,1-3-3-15,-1 3 1 16,9 0 2-16,4 0 3 0,2-3-2 15,7 1 0-15,5-1 1 16,6 0 2-16,6-2-3 16,6 0-2-16,7-1-1 15,2-2 0-15,3 3 0 16,3 0 0-16,12-3-2 16,5 0 1-16,4-3 1 15,6 0 2-15,3 1-1 16,3-1-1-16,5-2-4 15,4-1-2-15,-3 4-17 16,-3-1-8-16,-1 3-36 16,-2 0-17-16</inkml:trace>
  <inkml:trace contextRef="#ctx0" brushRef="#br0" timeOffset="1">20251 10036 132 0,'0'-11'49'0,"6"14"-26"0,-9-3-1 15,3 0 20-15,0 0 2 16,0 5 1-16,-3-5-19 16,-3 3-7-16,1 2-12 15,-4 6-3-15,0-1 0 0,0 1-2 16,0-3-2-16,3 2-4 16,3-2-2-16,3 0 0 15,6 0 4-15,3 0-1 0,3 3 1 16,6 2 2-16,2 0 0 15,-2-2 0 1,-3 2 0-16,-3 5 6 16,-3 4 4-16,-6-4 10 15,-6 1 7-15,-6-4-8 0,-6 1-3 16,0 0-5-16,-3-3-2 16,1-2-8-16,-1-3 0 15,3-3-8-15,0-2-3 16,3-3-21-16,3-3-7 15,6-2-14-15,3 0-3 16,3-6-16 0,3 0-39-16,6-7 29 15</inkml:trace>
  <inkml:trace contextRef="#ctx0" brushRef="#br0" timeOffset="2">20418 10059 192 0,'0'0'74'0,"3"0"-40"0,-3 19-24 16,3-11 20-16,-3 0-9 15,0 8 0-15,0 2-12 16,0 1-5-16,0 5-3 16,0-3-1-16,0 3 0 0,3-6-11 15,0 1-3-15,0-6-48 16</inkml:trace>
  <inkml:trace contextRef="#ctx0" brushRef="#br0" timeOffset="3">20424 9975 228 0,'-12'-5'85'0,"12"5"-46"0,0 0-30 0,0 0 22 16,0 0-13-16,0 0 0 0,0 0-19 16,3 2-9-16,3 1 5 15,3-1-45-15,0-2-16 0,3-2-32 16</inkml:trace>
  <inkml:trace contextRef="#ctx0" brushRef="#br0" timeOffset="4">20573 10128 212 0,'-6'0'79'0,"-6"3"-42"0,21-6-37 0,-3 6 18 15,0-3-8-15,3 3 2 16,0-3-7-16,3 0-1 16,3 0-2-16,-1 0-8 0,1 0-4 15,0-3-25-15,6 0-10 16,-3 1-45-1</inkml:trace>
  <inkml:trace contextRef="#ctx0" brushRef="#br0" timeOffset="5">20495 9985 116 0,'0'0'44'0,"3"0"-24"0,-3 3-8 15,0-3 16-15,0 0-10 16,0 0 0-16,0 0-10 15,6 3-3-15,3-1-3 16,0 1 1-16,3 0 2 0,0-1 0 16,0-2 2-16,0 0-2 15,3-2 0-15,0-1-3 16,-3 0-2-16,-1 1 1 16,1-1 1-16,-3 3-3 0,0 0-2 15,-3 0 4-15,0 0 3 16,-3 0-1-16,-3 0 0 15,3 0 3-15,-3 0 3 16,0 0-4-16,0 0-1 16,0 0 0-16,0 0 0 15,0 0 0-15,0 5 0 16,0 1 0-16,0-1 2 16,-3 13-3-16,-3-4 0 15,0-1-1-15,0 3 1 16,-3 2 0-16,0 1 3 15,0 2 1-15,1-3 1 0,-4 1-2 16,3-6 1 0,0 0-2-16,3-2 2 15,0 2-2-15,3-7 2 0,0 4-4 16,0-7 0-16,0 5-1 16,0-8-2-16,3 5 3 15,0 0 0-15,0-2-1 16,0-3 1-16,-3 3 0 15,3-3 1-15,0 2-2 16,0-7-2 0,6 8 1-16,0-1-1 15,0 1 0-15,-6-3 0 16,9 3-3 0,0-1 2-16,0 1 1 15,3-1 2-15,-1 4-3 0,1-6 0 16,0 0 1-16,0-3 0 15,-3-2 0-15,3 0 0 16,-3-1 0-16,0 4 0 16,3-1 0-16,-3 6 2 15,-3-1-1-15,0 1-1 16,-3 0-13-16,-6-9-52 16,3 1-12-1</inkml:trace>
  <inkml:trace contextRef="#ctx0" brushRef="#br0" timeOffset="6">20814 10107 128 0,'-6'-3'49'0,"6"6"-26"0,0-3-25 15,0 0 9-15,0 0 1 16,3 3 5-16,3-1-3 15,0 1 2-15,3-3-7 16,3 0-1-16,3-3 2 0,-3 3 1 16,-1-2 3-16,1-6-3 15,0 0-2-15,-3-5 0 16,0 2-1-16,-3 0-2 16,-3 1 1-16,-3 2 0 15,-3 0 1-15,-3 0-2 0,-3 3-2 16,0-1-2-16,-3 1 1 15,0 3 1-15,1 2 0 16,-1 2 2-16,0 6 3 16,0 3-2-16,3 7-2 15,3 1-3-15,0-1 1 16,3 1 3-16,3-1 1 16,3 1 3-16,3-1 3 15,3 4-2-15,6-12-2 16,3 6 0-16,-1-11-1 15,7 1-9-15,3-6-4 16,-3-3-53 0,0 0-58-16,0-2 26 0</inkml:trace>
  <inkml:trace contextRef="#ctx0" brushRef="#br0" timeOffset="7">21299 10004 116 0,'-12'0'44'0,"9"5"-24"0,-3 0-13 0,3-2 21 16,-3 21-7-1,-3-3-4-15,1 6-1 16,2-4-9-16,6 1-4 0,3-5 0 16,3 5-2-16,-1-6-1 15,7-2 3-15,3-5 0 16,0-11-1-16,3-3 1 15,0-5 0-15,-3 0 3 16,-3-3-3-16,-3-2 0 0,-3 0 1 16,-6 2 2-16,-6-5-1 15,-3 1 0 1,-3-4-8-16,-3 11-2 0,3 0-27 16,0 3-11-16</inkml:trace>
  <inkml:trace contextRef="#ctx0" brushRef="#br0" timeOffset="8">21597 9811 132 0,'-12'-21'52'0,"6"18"-28"0,-6-2-8 16,6 5 18-16,-3 0-12 0,0 5-2 15,0 6-10-15,-6 4-4 16,4 9-3-16,2 8-7 0,3 5-2 16,6 8 5-16,3 3 2 15,3-1 3-15,-3 1 0 16,2-8-2-16,-2-3 1 16,0-6-15-16,0-4-5 15,-3-6-59 1,-3-3-37-16</inkml:trace>
  <inkml:trace contextRef="#ctx0" brushRef="#br0" timeOffset="9">21338 10081 152 0,'3'-16'57'0,"9"16"-30"0,12-19-23 15,-7 17 13-15,10-4-6 16,0 1-1-16,3 0-6 15,0 2-1-15,5 0-32 16,1-2-13-16,-3-3-28 16,-1 3-11-16</inkml:trace>
  <inkml:trace contextRef="#ctx0" brushRef="#br0" timeOffset="10">21868 9829 148 0,'-3'3'55'0,"3"15"-30"0,3 4-23 0,-3-9 12 15,0 8 13-15,0 5 7 16,0 14-15-16,-3 2-6 16,0-4-8-16,0-1-6 0,0 2 0 15,0 1-17-15,-3-6-5 16,6-7-66-1</inkml:trace>
  <inkml:trace contextRef="#ctx0" brushRef="#br0" timeOffset="11">21758 10009 236 0,'-6'0'88'15,"9"0"-48"-15,3-2-51 0,-1 2 13 0,4-3 5 16,3 0 4-16,-3 1-4 16,9-1-2-16,3 0-3 15,3 1-4-15,0-4 1 0,-4 1-37 16,1 0-16-16,3 0-42 16</inkml:trace>
  <inkml:trace contextRef="#ctx0" brushRef="#br0" timeOffset="12">22040 9877 132 0,'0'8'52'0,"3"5"-28"0,0 16-4 0,-3-13 21 16,0 8 2-16,-3 8 2 15,0 5-17-15,0-6-6 16,0 1-13-16,0-5-6 0,0-4-2 15,0-4-1-15,0-3 2 16,0-6-1-16,3-2 2 16,0-8-11-16,0-5-2 15,3-6-2-15,3-4 0 16,0-12-4-16,3 3-1 16,0 3 10-16,0 5 3 15,3 6 8-15,0 7 5 0,3 11 6 16,-3 3 5-16,-6 2-8 15,-3 5-4-15,0-2-10 16,0 3-1-16,0-3-17 16,-3-3-4-16,0-3-56 15</inkml:trace>
  <inkml:trace contextRef="#ctx0" brushRef="#br0" timeOffset="13">22299 10107 188 0,'9'-3'71'0,"-3"6"-38"0,3 0-32 0,0-3 14 15,0 0-2-15,3 0 5 16,0-3-6-16,-3 0 1 16,0 1-8-16,-3-6-5 0,0-3-1 15,-3 1 1-15,-9-1 2 16,-6 1-14-16,-3 2-5 15,0 2 2-15,-6 6 1 16,0 6 9-16,0 9 4 16,4 1 11-16,2 0 5 15,6-3 10-15,3 6 7 16,6-3-6-16,6 0-3 16,6 0-13-16,8-6-4 0,10-2-11 15,0-3-4-15,0-5-75 16,0-5-73-1,-7-5 44-15</inkml:trace>
  <inkml:trace contextRef="#ctx0" brushRef="#br0" timeOffset="14">22820 9745 192 0,'0'2'74'0,"0"1"-40"0,9 5-44 15,0 2 9-15,-3 12 6 16,-3 7 9-16,0 10 10 16,-3 9 6-16,0 5-16 15,0-3-1-15,-3 0 0 0,3-2-12 16,0-6-4-16,0-7-10 15,0-9-5-15</inkml:trace>
  <inkml:trace contextRef="#ctx0" brushRef="#br0" timeOffset="15">22725 9980 240 0,'-6'-3'90'0,"6"3"-48"0,6-5-49 0,3 3 14 16,0-1 4-16,-3-2 5 16,12-1-11-16,5 1-4 15,1 2-1-15,0 1-3 0,3-1 1 16,-3 0-14-16,5 1-6 16,-5-1-168-1,9 0 95 1</inkml:trace>
  <inkml:trace contextRef="#ctx0" brushRef="#br0" timeOffset="16">22969 9856 144 0,'-9'24'55'0,"9"-6"-30"0,0 16-7 15,3-15 20-15,-3 10 12 16,0 5 6-16,0-2-25 15,0-3-10-15,0-2-14 16,0-6-3-16,0-3 0 0,0-7-2 16,0 0 1-16,0-6-7 0,0-5-1 15,3-5-7-15,3-6-3 16,3-7-7-16,3-4-1 16,6 4 10-16,-3 2 4 15,-1 3 7-15,-2 5 3 16,6 10 9-16,-6 9 3 15,0 0 5-15,-3 5 1 16,3-1-8-16,-6 1-4 16,0 0-4-16,-3 0-3 15,0-5-10-15,-3-3-4 16,6-3-44-16,-3 0-17 16,3-2-21-1</inkml:trace>
  <inkml:trace contextRef="#ctx0" brushRef="#br0" timeOffset="17">23240 10083 228 0,'0'27'88'0,"12"-19"-48"0,-9 10-38 16,3-7 17-16,-12-1-6 16,6 1 2-16,-3 0-8 15,0-4-4-15,0 1-2 16,3-2-54-16,0-4-22 0,3-4-24 15</inkml:trace>
  <inkml:trace contextRef="#ctx0" brushRef="#br0" timeOffset="18">23183 9956 204 0,'0'-2'77'0,"6"-1"-42"0,0 3-41 0,-6 0 12 15,6 0-28-15,-3 3-8 16,6-1-51-16,3 1-20 16</inkml:trace>
  <inkml:trace contextRef="#ctx0" brushRef="#br0" timeOffset="19">23347 10052 180 0,'3'37'68'0,"0"-27"-36"0,-3 11-18 0,0-10 20 0,3-1-6 16,-3 1-2-16,0 2-3 15,0-5 0-15,0 0-13 16,0-3-3-16,0-2-3 0,0-6 2 16,6-4-3-1,-3-4 0-15,3-5-6 16,0-5 0-16,0-3-1 16,3 3 2-16,0 2-1 15,-3 6 1-15,2 3 0 16,4 2 0-16,3 5 4 15,0 8 3-15,0 3 2 16,-3 13 5 0,-3-2-2-16,-3-1-7 0,0-2-2 15,-3-2-12-15,9-1-3 16,-6-3-50-16,-3-2-21 16,6-2-22-1</inkml:trace>
  <inkml:trace contextRef="#ctx0" brushRef="#br0" timeOffset="20">23698 10075 212 0,'-21'-18'79'0,"18"5"-42"0,-2 18-26 0,2-2 23 0,-3 2-11 16,-3 5-4-16,-3 4-10 15,0-1-4-15,3 3-3 16,0 0-2-16,3-1 1 15,3-1-4-15,3-1 0 0,3-5 2 16,3 0 2-16,0-3-2 16,3-5-2-16,-3-3-5 15,3-2 0-15,3-3-3 16,-6 0 0-16,-3-2 3 16,3-1 5-16,-6-5 4 15,0 3 2-15,0 2 1 16,3 4-7-1,8 14 0 1,10 7 1-16,6 7 14 16,-3 11 7-16,0 5 15 15,-9 0 6-15,2 0-2 16,-14 0 0-16,-6 2-8 0,-23 4-4 16,-16-4-34-16,-12-4-16 15,-2-11-44-15,-1-6-17 16,4-7-55-1</inkml:trace>
  <inkml:trace contextRef="#ctx0" brushRef="#br0" timeOffset="21">20341 10456 104 0,'-3'0'38'0,"3"6"-20"0,0 15-6 0,0-13 22 16,3 13-10 0,0 5-1-16,-3 3 0 15,0 11-13-15,0-3-1 0,0-5 1 16,0-3 0-16,0-5 2 15,0-3-2-15,0-5-1 0,0-3-5 16,0-5-3-16,0 0 4 16,0-8 1-16,0 0-2 15,0-5-1 1,3-1-1-16,-3-7 1 0,3-8-7 16,0 0-1-16,0 2 2 15,3 3 3-15,-1 6-4 16,7 2 1-16,0 3-1 15,3 13-1-15,0 0 6 16,0 7 1-16,0 4 4 16,-3-1 3-16,-6 4 9 15,-3-1 3-15,-6 0-6 16,-3-3-2-16,-3-2-7 16,-3-2-2-16,-3-4-7 15,0-5-2-15,0-2-25 0,-3-3-8 16,1-3-26-16,5-4-13 15,12-1-5 1</inkml:trace>
  <inkml:trace contextRef="#ctx0" brushRef="#br0" timeOffset="22">20576 10681 160 0,'-3'3'60'0,"6"10"-32"0,3-2-22 0,-3-3 15 16,3 0-2-16,-3 0 3 0,6-1-10 15,3-1-2-15,-1-1-6 16,1-2-3-16,0-6 2 0,0 3-2 16,0-8 2-16,0-2-2 15,3-4 2-15,-9 1 0 16,-6 0 3-16,-3 2-8 15,-3 1-3-15,0-1-2 16,-3 3 1-16,-6 3-3 16,0 5 1-16,0 2 2 15,-5 4 1-15,-1 12-2 16,3 1 2-16,3-1 3 16,3 1 1-16,3-1 7 0,3 1 4 15,9-3-1 1,9 0 0-16,0-3-3 15,3 0 1-15,6-5-4 0,0 0 0 16,-1-3-8-16,4-5-2 16,-3-2-45-1,6-4-64-15,-3-2 19 16</inkml:trace>
  <inkml:trace contextRef="#ctx0" brushRef="#br0" timeOffset="23">20820 10665 156 0,'-6'6'57'0,"6"15"-30"15,0 11-29-15,0-22 11 0,0 3 9 16,0 3 6-16,0 0-12 16,0 0-7-16,3 0-3 15,0-3-9-15,0-2 0 0,3-3-76 16</inkml:trace>
  <inkml:trace contextRef="#ctx0" brushRef="#br0" timeOffset="24">20820 10594 228 0,'-12'0'85'0,"12"0"-46"0,0 3-52 0,0-3 12 15,0 0-25-15,0 0-8 16,6 5-51-16,0 0-22 16</inkml:trace>
  <inkml:trace contextRef="#ctx0" brushRef="#br0" timeOffset="25">20906 10761 164 0,'-6'10'63'0,"9"-2"-34"0,-3 5-30 0,0-5 12 16,0 0 4-16,0-2 2 0,0-1-8 16,0 0-5-16,0-5-3 15,0 0-4-15,3 0 2 0,-3-5-1 16,0 0-2-16,3-6 3 16,-3 0 0-16,3-5-2 15,0-7 0-15,3 2 2 16,0 5 0-16,0 2 1 15,3 6 0-15,9 3 2 16,0 5 1-16,0 5-1 16,-4 3 1-16,1 6 0 15,-3-1 3-15,-3 0-3 16,0 0 0-16,-3 1-3 16,0-4-1-16,0 1-39 15,0-3-15-15,0-3-22 16</inkml:trace>
  <inkml:trace contextRef="#ctx0" brushRef="#br0" timeOffset="26">21192 10671 184 0,'-18'2'68'0,"21"-2"-36"0,-9 0-26 0,3 8 17 15,0 0-12-15,-3 5-1 16,-3 3-6-16,3 3-1 15,0 2-1-15,3 0-2 0,3-2 3 16,3-3-2-16,0-3-1 0,3-3 1 16,0-2 1-1,3-2-1-15,3-6 2 0,-3-6-4 16,0 1 0-16,-3-3-1 16,-3-3-2-16,0 4 5 15,-9-4-1 1,0 3 0-16,0 0-2 15,3 3-1-15,0 5-5 16,3 5-2-16,9 3 2 16,0 5 5-16,3 6 13 15,0 7 8-15,0 6 15 16,-3 0 9-16,-6 2-9 16,-9-2-2-16,-12-3-14 15,-3 0-3-15,-6-8-6 0,-3-5 0 16,1-5-29-16,-4-9-11 15,3-4-44-15,6-9-18 16,3-5-15 0</inkml:trace>
  <inkml:trace contextRef="#ctx0" brushRef="#br0" timeOffset="27">21570 10657 144 0,'3'3'55'0,"0"8"-30"0,3 15-16 16,-3-7 16-16,0 10-1 0,0 8 1 15,0 10 5-15,-3 4 4 16,0-1-18-16,0-5-5 15,0-8 0-15,0-3-7 0,0-7 0 16,0-6 0-16,-3-13 0 16,0-8-5-1,-3-8-12-15,0-8-7 16,0-18 0-16,0-1-1 16,3-4 7-16,3-1 6 15,3 0 5-15,3-2 4 16,3 5 0-16,0 8 2 15,0 5 0-15,9 5 3 16,3 4 1-16,-4 7 1 16,-2 8 2-16,0 8 4 15,-3 2 7-15,-6 3 5 0,-6 3-6 16,-6 3-1-16,0 2-7 16,-6-3-2-16,0-2-20 15,0-5-7-15,0-3-39 16,1 0-16-16,5-3-37 15</inkml:trace>
  <inkml:trace contextRef="#ctx0" brushRef="#br0" timeOffset="28">21769 10737 172 0,'-8'21'66'0,"8"-13"-36"0,-3 8-22 0,3-6 16 15,0 1 8-15,0 2 4 16,3 0-14-16,2 1-5 16,4-4-11-16,0-2 3 0,0-3 3 15,3-5-4-15,0-5 0 16,-3-3 0-16,0-2 0 16,-3-4-2-16,-3 1 1 15,-3-5-11-15,-6-6-4 16,-3 3-7-16,0 2-4 15,-3 3-9-15,0 6-5 16,6 2-24-16,-3 2-11 16,3 12-17-1</inkml:trace>
  <inkml:trace contextRef="#ctx0" brushRef="#br0" timeOffset="29">21972 10660 160 0,'-3'3'63'0,"6"-1"-34"0,0 6-16 15,-3 6 17-15,0 1 5 16,0 1 5-16,0 3-15 16,0-1-4-16,3-2-13 15,0 0-7-15,0-3-4 0,0-2-27 16,-3-3-10-16,3-3-68 15</inkml:trace>
  <inkml:trace contextRef="#ctx0" brushRef="#br0" timeOffset="30">21981 10605 188 0,'0'2'71'0,"3"-2"-38"0,0 0-41 0,-3 0 10 16,0 0-36-16,3 5-15 16,3 1-19-16,-3-1-8 15</inkml:trace>
  <inkml:trace contextRef="#ctx0" brushRef="#br0" timeOffset="31">22058 10753 200 0,'0'26'74'0,"0"-18"-40"0,0 3-29 0,3-6 19 0,-3 3-6 15,0-3-1-15,0 0-5 16,0-5-2-16,0 0-6 16,6-2-3-16,-3-3 0 0,3-3-6 15,3 0 1-15,0-8-7 16,6-8-1-16,0 3 0 16,0 2 2-16,-4 6 4 15,1 5 3-15,0 3 4 16,0 18 4-16,0 0 0 0,-3 3 0 15,0 3 1 1,-3-1 3-16,0-2-4 16,0-3-3-16,-3-2-12 15,0-3-4-15,0-3-50 16,3-5-58-16,0-5 28 16</inkml:trace>
  <inkml:trace contextRef="#ctx0" brushRef="#br0" timeOffset="32">22311 10411 188 0,'0'14'71'0,"3"1"-38"0,3 41-21 0,-3-32 21 16,-3 5 1-16,6 13 4 15,-6 1-19-15,0-1-6 0,3-2-8 16,0-3-4-16,3-6 0 0,0-7-30 15,-3-5-10-15</inkml:trace>
  <inkml:trace contextRef="#ctx0" brushRef="#br0" timeOffset="33">22204 10631 252 0,'-6'0'93'0,"9"-5"-50"0,6 5-55 16,0-3 13-16,3 0-4 0,3 1 3 15,3-1-1-15,8 0 0 16,4 3 1-16,-3 0-27 0,-3 3-11 16,-3 2-23-1,-4 1-16-15,-2 2 34 16,-3 0 48-16,-3-1 24 15,0 9 5-15,0-2 3 16,0-4-15-16,0 3-3 16,0-2-5-16,0-3-1 15,9-8-10-15,2-11-8 16,-2 1-2 0,-9-1-4-16,-6 1 2 0,-6 2 0 15,-6 0 1 1,-3 2 2-16,-5 4 2 0,5 4-1 15,-6 4 4-15,-3 12 4 16,12-2 3-16,0 3 13 16,0-1 5-16,3 1-6 15,6-1 0-15,6-2-11 16,6 0-4-16,0-3-7 16,3-2 0-16,12-3-25 15,-1-6-10-15,1-4-31 16</inkml:trace>
  <inkml:trace contextRef="#ctx0" brushRef="#br0" timeOffset="34">22737 10687 208 0,'-12'-27'77'0,"3"24"-42"0,-3 1-34 0,6 2 14 16,-3 2-10-16,-3 12-3 16,0 7-4-16,3 0-1 15,1 0 2-15,2 0 0 0,3-2 3 16,3-1-3-16,3-2 0 15,3-5 3-15,2-3 1 16,4-8 5-16,-3-6 3 16,9-4-9-16,-6-3-2 15,0-14-6-15,-3-2 1 16,0 0 3-16,-6-3 3 16,-3-13 4-16,-6 6 2 15,-6 2-1-15,6 5-1 0,0 8-3 16,0 8 1-16,3 8 0 15,3 8 1-15,3 16 0 16,3 8 0-16,3 2-2 16,6 9 1-16,-6 2-4 15,3-3 0-15,3-2-41 16,5-3-19-16,-2-5-35 16</inkml:trace>
  <inkml:trace contextRef="#ctx0" brushRef="#br0" timeOffset="35">23296 10668 244 0,'-23'-8'90'0,"20"5"-48"0,-15-2-49 0,12 5 16 15,-6 0-10-15,3 0-2 16,-3 5-3-16,-3 9-1 16,0 4 4-16,3 1-3 0,3-1 1 15,1 1 5-15,8-1 2 0,0-2 2 16,6-3 2-16,-1-2-1 15,4-3 0-15,0-5-8 16,6-6 0-16,0-2-8 16,-3-3-3-16,-3-8 8 15,3-5 2-15,-6 2 8 16,-3 1 5-16,3 2-3 16,-3 5-1-16,0 3-2 15,0 3-3-15,0 5 7 16,6 10 3-16,-1 4-1 15,1-1 0-15,-3 3-5 16,3-3-3-16,0 0-3 0,-6-2 1 16,6-3-30-16,0-3-14 15,0-2-54 1</inkml:trace>
  <inkml:trace contextRef="#ctx0" brushRef="#br0" timeOffset="36">23347 10361 220 0,'-6'-16'85'0,"0"14"-46"0,12 2-43 0,-6 0 13 15,3 5-1-15,3 5 5 16,0 9 4-16,3 15 4 16,0 6-11-16,0 5-3 0,0 3-3 15,-3 2-2-15,0-5-2 0,-3-3-10 16,3-5-6-16,-6-8-61 15,0-2-65 1,0-9 36-16</inkml:trace>
  <inkml:trace contextRef="#ctx0" brushRef="#br0" timeOffset="37">23234 10578 268 0,'-21'-3'101'0,"21"3"-54"0,3 0-55 15,3 0 16-15,6 0 3 16,6-2 5-16,6-1 0 16,5 0 1-16,13-7-9 15,3 2-7-15,-4-5-4 0,1 7-62 16,0-12-29-16,-16-1-21 16</inkml:trace>
  <inkml:trace contextRef="#ctx0" brushRef="#br0" timeOffset="38">20022 10446 116 0,'-3'0'46'0,"0"0"-24"0,3 2-6 16,0-2 18-16,0 3-5 15,-3 0 0-15,-3-1-10 16,0 4-1-16,-3-1-11 15,-2 8 5-15,-1-5 3 0,-3 5 2 16,0-2 1-16,-12-3-5 16,3-3 0-16,-3 3-4 15,1-3 2-15,-1 1 0 16,0-4 1-16,-9 4-2 16,1-6-1-16,2-6-1 15,0 1 0-15,0 0-2 0,-2-9 1 16,5 1 0-16,-3 3 3 15,-2-4-1-15,2 1 2 16,3-3-6-16,-3 0-1 16,1 1-2-16,-4-4-2 15,-6 3 3-15,3 0 0 16,4-5-4-16,2-5-1 16,3 2-2-16,3 3 3 15,4 0-2-15,2-1-1 16,3 1 0-16,6 0 0 15,0 3-4-15,-3-1 0 16,3-2-1-16,0 0 1 16,-2 2 2-16,2 3 2 15,3 3-1-15,0 2 1 0,0 4-2 16,0-1-1-16,0 2-1 16,0 9 2-16,0 2 2 15,0 8-1-15,0 9 1 16,-3 1 0-16,0 4 5 15,1 2 1-15,-1-3-3 16,3-2-1-16,0-5 3 16,0-6 1-16,0 0 0 15,6-5-2-15,0-5 1 16,3-8 1-16,3-6-6 16,6-5 1-16,-3-8 1 15,0 0 1-15,0-7-4 16,0 2 1-16,0 2 2 0,0 3 1 15,0 3 1-15,-1 5 2 16,1 0-3-16,0 3 0 16,3 3 1-16,6 4 0 15,3 4 4-15,0 4 5 16,3 4-1-16,0 9 3 16,2 4-4-16,1 0 1 15,0-1-5-15,0-2-2 16,3-3-14-16,5-2-6 15,1-3-65-15,-3-6-28 16,-6-4 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03:17:50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3059 16007 57 0,'0'0'0'0,"0"0"0"0,0 0 0 0,0 0 0 15,0 0 212-15,0 0 36 0,0 11 8 0,-3-1 2 16,3 4-140-16,3 4-28 0,3 6-6 0,-6 2 0 16,9 6 8-16,-6 8 1 0,0 5 1 0,3 5 0 15,-3 6 14-15,3 2 2 0,-6 3 1 0,0 2 0 16,0-2-59-16,2 3-12 0,1-9-3 0,3 1 0 15,-3-6-23-15,3 0-5 0,-3-2-1 0,3-3 0 16,-6-3-8-16,3-2-17 0,0-3 4 0,-3-3 1 16,0-2-131-16,0-3-25 0,6-2-6 0,-6-11-1 0</inkml:trace>
  <inkml:trace contextRef="#ctx0" brushRef="#br0" timeOffset="1">3023 15901 687 0,'0'0'30'0,"12"-2"7"0,-3 2-29 0,3-3-8 0,0 1 0 0,0 2 0 16,5-3 40-16,1 3 8 0,-3 3 0 0,3-1 1 15,0 3-11-15,3-2-2 0,0 2-1 0,2-2 0 16,-2 2 33-16,6 1 6 0,0-1 2 0,6 0 0 16,-1-2-36-16,4 2-8 0,6-5 0 0,-1 3-1 15,4-6-8-15,3 3-2 0,5 0 0 0,-2 0 0 0,5-5 11 16,-2 5 1-16,6-3 1 0,2 1 0 0,3-1-19 0,4 0-4 16,-1 1-1-16,10 2 0 15,-7-3-2-15,4-2 0 0,5 2 0 0,-3 0 0 16,1-2-8-16,2 2 12 0,1-2-12 0,5 0 12 15,-12 0 0-15,7 2 0 0,-4-2 0 16,3-3 0-16,1 2 10 0,2 1 2 0,-5 0 1 0,5 0 0 16,-3-3-10-16,4 0-3 0,-1 2 0 0,0 4 0 0,4-4 0 0,-10 1 0 15,3 3 0-15,4-4 0 0,-4 1-12 0,0 2 11 16,-2-2-11-16,-1 2 10 0,4-2-10 0,-1 2 8 16,0 1-8-16,-2 2 8 0,-4 0-8 0,3 0 0 15,-2 0 9-15,2 0-9 0,1 0 10 0,-1 2-2 0,-8 1-8 16,5-3 12-16,3 0-12 0,-2 3 11 15,-10-1-11-15,4 1 10 0,2-3-10 0,1 3 10 16,-4-1-10-16,0 1 10 0,4 0 2 0,-1-1 0 16,1-2 0-16,-1 0 0 0,-2 3-12 0,-4-3-16 15,1 0 4-15,-1 3 1 0,4-3 11 0,-7 2 0 0,1-2 0 16,-4 0 0-16,1 0 0 0,-4 0 0 0,4 0 0 0,-1 0 0 16,-2 0 0-16,-4 0 0 0,1 0 0 0,0 0 0 15,-7-2 0-15,4 2 0 0,-4-3 0 0,1 0 0 16,-3 1 0-16,-4-1 0 0,-2 3 0 0,-3-3 0 15,-3 3 0-15,-4 0 0 0,1 0 0 0,-6 0 0 16,3-2 0-16,-6-1 0 0,-1-2 0 0,-2 2 0 16,-3 0 0-16,0 1 0 0,-3 2 0 0,0-6 0 15,-3 4 0-15,3-3 0 0,-6 2 0 16,0 0 0-16,2 1 8 0,-2-4-8 0,0 4 10 16,0-1-10-16,0-2 23 0,-3 2-2 0,3 3 0 0,-6 0 0 15,0 0-11-15,0 0-2 0,0 0-8 0,0 0 12 0,0 0-12 0,0 8 0 16,-6 3 0-16,0 4 0 0,0 4 8 0,-3 7-8 15,-5 4 11-15,2 4-11 0,-6 6 13 0,3 2-4 16,-3 6-1-16,3 5 0 0,0 7-8 0,3 4 0 16,0-6 9-16,4 6-9 0,-4 2 0 0,6 0 9 15,0 0-9-15,3 0 0 0,0 0 8 0,3-5-8 16,3 0 0-16,-3-3 0 0,3 0 21 0,0-2-2 16,0 0-1-16,3-4 0 0,-3-4-18 0,3-3-16 15,-1-5 4-15,1-3 0 16,-3-3-42-16,3-2-8 15,0-6-2-15</inkml:trace>
  <inkml:trace contextRef="#ctx0" brushRef="#br0" timeOffset="2">3118 17330 1220 0,'-3'-5'27'0,"-9"2"5"0,6 1 2 0,4-1 0 0,-7-2-34 0,9 5 0 0,0 0 0 0,0 0 0 16,0-6 42-16,0 6 2 0,0-5 0 0,3 2 0 15,5-2-21-15,1 3-4 0,0-4-1 0,3 6 0 16,6-2 18-16,-3-1 3 0,6 3 1 0,0 0 0 15,5 0-14-15,4 3-2 0,9-1-1 0,-3-2 0 16,5 0 9-16,10 0 1 0,2 0 1 0,4 0 0 16,3 3-26-16,2-3-8 0,4 0 0 0,5 0 0 15,0 0 15-15,4 0-4 0,2 3-1 0,4-1 0 16,-1-2 0-16,6 3 0 0,1-1 0 0,5-2 0 16,-3 0 1-16,6 0 0 0,4 0 0 0,-7 0 0 15,6 3-3-15,-3-6 0 0,1 3 0 0,2 0 0 16,3-2 13-16,0 2 3 0,-2-3 0 0,-1 1 0 0,3-1-24 0,-6 3 0 15,0 0 0-15,-2-3 0 0,2 3 10 0,0-2-2 16,-3-1-8-16,1 3 12 0,-4-3-12 0,6 3 11 16,-2-2-11-16,-4-1 10 0,0 3-2 0,3-3-8 15,7 1 12-15,-4 2-4 0,-15-3-8 0,7 0 0 16,2-2 0-16,0 2 0 0,-2 1 8 0,-1-3-8 16,-3-1 8-16,9 4-8 0,7-1 0 0,-4 0 0 15,0 1 0-15,0-1 0 0,4 0 0 0,-1 1 8 16,-3 2-8-16,-3 0 12 0,-5 0-12 0,2 0 0 15,0-3 0-15,-2 3 0 0,-4 0 0 0,-3 0 0 16,-2 0-8-16,-7-3 8 0,4 1 0 0,-4-1 8 16,0 1 0-16,-5 2 0 0,-4 0-8 0,-5 0 0 15,0-3 0-15,-4 3 0 16,-2 0-116-16,-4-3-26 0,43-5-5 16,-28 0-1-16</inkml:trace>
</inkml:ink>
</file>

<file path=ppt/ink/ink6.xml><?xml version="1.0" encoding="utf-8"?>
<inkml:ink xmlns:inkml="http://www.w3.org/2003/InkML">
  <inkml:definitions/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23:37:48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9211 7326 1450 0,'0'0'64'0,"0"0"14"0,0 0-62 0,-3 8-16 0,3-2 0 0,-3-1 0 16,-3 3 95-16,3 2 16 0,-5 4 3 0,-1-1 1 16,0 5-51-16,-6 4-9 0,0 1-3 0,-6 1 0 15,-3 3 3-15,0-1 0 0,4 1 0 0,-4-1 0 16,-3 3 4-16,3 0 1 0,3-5 0 0,3 0 0 16,1 0-37-16,2-3-7 0,3 0-2 0,0-3 0 15,3 1-22-15,0-3-5 0,0-6-1 0,3 4 0 16,3-4-30-16,-3 1-7 0,3-3-1 0,3-8 0 15,0 0-91-15,0 5-18 0,0-5-4 16,3 5-411-16,-3-5-81 0</inkml:trace>
  <inkml:trace contextRef="#ctx0" brushRef="#br0" timeOffset="276.502">9366 7453 1702 0,'0'0'37'0,"0"0"8"0,0 0 2 0,0 0 1 0,0 0-38 0,-3 8-10 16,0-2 0-16,-3 1 0 0,3 1 36 0,-3 3 4 0,-3 0 2 0,-3 4 0 15,1-1 19-15,-1 4 4 16,-6 3 1-16,3 1 0 0,-6 1 18 0,3 4 3 0,-3-6 1 0,1 3 0 15,2 0-29-15,-3-3-6 0,3 0-1 0,0-3 0 16,3 4-52-16,3-4 0 0,3 1-11 0,0-3 2 31,4-1-117-31,2-4-23 0,0-3-5 0</inkml:trace>
  <inkml:trace contextRef="#ctx0" brushRef="#br0" timeOffset="1771.012">9854 7575 518 0,'0'0'46'0,"0"0"-37"0,0 0-9 0,0 0 0 0,-6-3 171 0,0 3 32 16,6 0 6-16,-3 0 2 0,-6 0-86 0,6 0-17 16,-5 0-3-16,5 0-1 0,3 0-23 0,-9 0-5 15,9 0 0-15,-6 6-1 0,0-6-23 0,6 0-5 16,-6 5-1-16,6-5 0 0,-3 5-26 0,3-5-6 15,0 0-1-15,-3 6 0 0,3 1-13 0,0-1 0 16,3-1-9-16,3 3 9 0,0-3 0 0,0 3 0 16,0 0-8-16,3 0 8 0,-3 0 0 0,2 3 0 15,1-3 0-15,0 2 0 0,-3 1 0 0,-3-3 0 16,3-3 0-16,-3 3 0 0,-3 0 0 16,-3 0 0-16,-3 0 0 0,0 0 10 0,0 2 5 0,-3-2 1 15,0 0 0-15,-2 0 0 0,2 0-3 0,-3-3 0 16,0 1 0-16,0-4 0 0,3 1 1 0,0 0 0 15,0-3 0-15,0 0 0 16,0 2-46-16,0-2-8 0,6 0-3 0,-3-2 0 16,3 2-80-16,3 0-16 0,0-6-3 0,3 1-661 0</inkml:trace>
  <inkml:trace contextRef="#ctx0" brushRef="#br0" timeOffset="2170.501">9994 7662 748 0,'-6'0'67'0,"0"0"-54"0,-3 0-13 0,3 3 0 16,0-3 261-16,0 3 50 0,1-3 9 0,-4 0 3 0,9 0-251 0,-3 2-49 15,-3-2-11-15,0 6-1 0,-3-1 8 0,3 3 1 16,0 0 1-16,0 0 0 0,-3 2-21 0,6-2 0 16,-3 3 0-16,3 2 8 0,-3-5 2 0,6 5 1 15,0-2 0-15,3-3 0 0,3 2-11 0,0-2 0 16,-3-2 0-16,6-1-11 0,-3-3 11 0,-6-2 0 15,0 0 0-15,9 0 0 0,0 0 0 0,-3-2 0 16,-6 2-8-16,9-5 8 0,-3-1 0 0,0 1 0 16,-1-6 0-16,-2 3 8 0,3-2-20 0,-3-1-3 15,3 3-1-15,-3-2 0 0,0-1 4 0,-3 1 1 16,0-1 0-16,0-2 0 0,3 5 11 16,-3 0-13-16,0-3 5 15,3 3 8-15,-3 3-8 0,0 5 8 0,0 0 0 0,0 0 0 0,0 0 16 0,0 0 7 16,0 0 1-16,0 0 1 0,0 0-9 0,0 8-1 15,0 0-1-15,0 3 0 0,3-4-14 0,0 4 9 16,0 0-9-16,0-1 8 0,0 1-8 0,3-1 0 0,0 1 9 16,-3 2-9-16,3-5 0 0,0 3 0 15,0-3 0-15,0-3-12 16,0 3-135-16,0-3-27 0</inkml:trace>
  <inkml:trace contextRef="#ctx0" brushRef="#br0" timeOffset="2712.3">10101 7654 172 0,'0'0'16'0,"0"0"-16"0,-6 6 0 0,6 2 0 0,-3 2 318 0,3 1 61 16,-3-3 12-16,3 2 2 0,0 1-269 0,0-1-55 15,0 4-10-15,0-4-3 0,0-2 4 0,0 3 1 16,0-3 0-16,3 0 0 0,-3 0-25 0,0-3-6 15,0-5-1-15,0 8 0 0,0-8-17 0,0 0-4 16,0 0-8-16,0 0 12 0,0 0-12 0,0 0 0 16,0 0 0-16,0 0 0 0,0 0-8 0,3-5 8 15,0-1-12-15,0-4 12 0,0-1-13 0,0 1 4 16,0-4 1-16,0-2 0 0,0 1-14 0,0 1-2 16,0 1-1-16,0 0 0 0,3 0 0 15,-3 2 0-15,0 3 0 0,0 0 0 0,0 3 25 16,-3 5 0-16,3-5 0 0,-3 5 0 0,0 0 27 0,6 2 10 15,3 4 3-15,-6-1 0 0,3 5-16 0,0-2-2 16,0 3-1-16,-3 0 0 0,3-1-3 0,-3 1-1 16,-3-1 0-16,3-2 0 0,-3 3 1 0,0-3 0 15,0 0 0-15,0-3 0 0,0-5-18 0,0 0 0 0,0 0-8 16,0 0 8-16,0 0 0 0,0 0 0 0,0 0 0 16,0 0 10-16,0 0-20 0,0 0-4 0,9-5-1 15,-1-3 0-15,-2 0 3 0,0-3 0 16,3-2 0-16,0 0 0 0,0-3 12 0,0 3 0 0,3-3-10 0,-3 5 10 15,0 1 0-15,0 2 0 0,-3 2-9 0,3 4 9 16,0-1 0-16,-3 3 0 0,-6 0 0 0,5 5 0 16,-2 1 36-16,3 4 13 0,-3 1 3 15,-3-1 1-15,3 4-23 0,0-1-5 0,-3-3-1 0,0 4 0 16,0-1-1-16,0-3-1 0,0 4 0 0,0-4 0 16,0 1-98-1,0-3-19-15,0 0-4 0,3-3-577 0,3-2-116 0</inkml:trace>
  <inkml:trace contextRef="#ctx0" brushRef="#br0" timeOffset="3076.833">10447 7641 1036 0,'0'0'92'0,"0"0"-73"16,-6 5-19-16,6 1 0 0,6-1 216 0,-3 3 40 15,3 0 8-15,-3-3 2 0,5 1-182 0,-2-1-36 16,0 0-7-16,3 0-1 0,0-2-4 0,0 0 0 15,0-1 0-15,-3 1 0 0,-6-3-1 0,12-3-1 16,0 1 0-16,-3-1 0 0,-3 0-18 0,3 1-3 16,-3-6-1-16,0 3 0 0,2-1-12 0,-5 1-13 15,0 0 2-15,0-3 1 0,0 0-6 0,-3 0-2 16,-3 0 0-16,3 3 0 0,-6-3 1 0,1 2 0 0,-1 1 0 0,-3-3 0 31,0 5-12-31,0 1-3 0,-3 2 0 0,0 0 0 0,0 2 20 0,3 1 12 16,-3 2-13-16,0 3 5 0,0 0 8 0,0 3 0 15,1-1 0-15,2 1 0 0,3 2 13 0,0-2-1 0,3-3-1 16,0 5 0-16,6 0 6 0,0-2 2 0,3-1 0 0,0 4 0 16,3-1-6-16,2-3-1 0,1-2 0 0,3 0 0 15,3 0-12-15,-3 0 0 0,3-2 0 0,3-4 0 16,0 1-109-16,-1-1-19 16,1-2-3-16</inkml:trace>
  <inkml:trace contextRef="#ctx0" brushRef="#br0" timeOffset="3604.429">11197 7596 576 0,'0'0'51'0,"3"-5"-41"0,-3 5-10 15,0-5 0-15,0 5 189 0,3-6 36 0,-3 6 7 0,0-5 2 16,0 0-89-16,0 5-17 0,-3-6-4 0,0 4-1 16,3 2-19-16,-3-3-3 0,-6 3-1 0,0 3 0 15,3-1-52-15,-3 6-12 0,0-2-1 0,0 4-1 16,0-2-34-16,0 5 0 0,0 1 0 0,0 2 0 15,0-1 8-15,4-1-8 0,-1 2 0 0,3-3 0 16,0 0 8-16,0 0-8 0,6 0 0 0,0 1 0 16,0-4 0-16,0-2 0 0,3 0 0 0,-1-3 0 15,4 1 0-15,0-4 0 0,-3-2 0 16,3-2 0-16,3-1-8 0,-3-2 8 16,0-1 0-16,3-1-9 0,-3-4-3 0,0 3-1 0,0-5 0 0,0 2 0 15,0 1 2-15,-4-4 1 0,-2 4 0 0,3-6 0 16,-3 3 10-16,-3 2 0 0,3-2 0 0,0 2 0 15,-3 3 0-15,0 0 0 0,3 0 0 0,-3 3 0 16,0 5 0-16,0 0-12 0,3-5 2 0,-3 5 0 0,0 0 21 16,0 0 4-16,0 8 1 0,0 5 0 0,0 0 6 15,6 3 2-15,-3 0 0 0,0 0 0 0,3-3 8 16,-3 0 1-16,3 1 1 0,-6 1 0 0,3-1-34 0,0 2 0 16,3-3 0-16,3-3 0 15,0 4-16-15,0-6-9 0,3 2-3 0,0-5 0 16,-3 3-185-16,2-2-38 15</inkml:trace>
  <inkml:trace contextRef="#ctx0" brushRef="#br0" timeOffset="3947.798">11566 7591 345 0,'0'0'31'0,"0"0"-31"0,0 0 0 0,0 0 0 16,0 0 192-16,0 0 33 0,0 0 7 0,0 0 0 16,0 0-101-16,0 0-21 0,0 0-4 0,-6 0-1 15,-3 3-25-15,-3 2-6 0,3-3-1 0,-3 4 0 16,0 2-8-16,0 0-1 0,0 0-1 0,4-3 0 16,-1 3 11-16,0 0 2 0,0 0 1 0,3 2 0 15,3-4-26-15,0 2-6 0,3-1-1 0,3 1 0 16,0-2-35-16,3 2-9 0,0 0 0 0,0 2 0 0,6-2 0 0,-4 0 0 15,4 0 0-15,0 3 0 0,0-4 0 16,0 1 0-16,0 0 0 0,-3-2 0 16,-3 2 0-16,0 0 0 0,-3-1 0 15,0-1 0-15,-3-6 16 0,-3 8 0 0,0 0 1 0,-3-3 0 16,-3 3 24-16,-3 0 5 0,0-3 1 0,-3 0 0 16,0 1-137-16,-2-1-27 0,-4-2-6 15,6-3-1-15</inkml:trace>
  <inkml:trace contextRef="#ctx0" brushRef="#br0" timeOffset="4783.496">12381 7390 748 0,'0'0'67'0,"0"0"-54"0,0 0-13 0,0 0 0 0,0 0 153 0,0 0 28 15,0 0 6-15,0 0 1 0,0 0-88 0,0 0-16 16,6 5-4-16,-3 3-1 0,0 0 14 0,0 3 3 16,0-1 1-16,0 3 0 0,-3 1-26 0,3 1-6 15,0-1-1-15,0-1 0 0,0 0-10 0,3-2-2 16,-3 5-1-16,0-6 0 0,0 3-26 0,0-5-5 15,-3 3 0-15,3-3-1 0,0-3-19 0,0 3 0 16,-3-3 0-16,0-5 0 16,6 8-25-16,-6-5-12 0,0-3-3 0,0 0 0 15,0 0-206-15,6 0-42 0</inkml:trace>
  <inkml:trace contextRef="#ctx0" brushRef="#br0" timeOffset="4972.426">12548 7440 1209 0,'0'0'108'0,"0"0"-87"0,0 0-21 0,0 0 0 16,-6 8 124-16,0-3 21 0,0-2 4 0,0 2 1 15,-3 3-53-15,0 0-10 0,0 0-3 0,1 0 0 16,-1 3-33-16,0-1-7 0,0 1-2 0,-3-1 0 16,3 1-2-16,-3-3-1 0,0 2 0 0,3-2 0 15,3 0-22-15,-3 0-4 0,3-2-1 0,0-1 0 16,0-3-104-16,6-2-22 0,-3 3-4 0,3-3-824 15</inkml:trace>
  <inkml:trace contextRef="#ctx0" brushRef="#br0" timeOffset="5181.841">12307 7448 1810 0,'0'0'40'0,"0"0"8"0,0 0 1 0,0 0 3 0,0 0-42 0,0 0-10 15,6 5 0-15,0 1 0 0,0 2 63 0,3-1 10 16,0 1 3-16,0 0 0 0,3 3-4 0,-1-3 0 16,1 0 0-16,0 0 0 0,3 2-18 0,-3-2-4 15,3 0-1-15,-3 0 0 0,3-3-36 0,0 1-13 16,-4-1 9-16,1 0-9 16,3-2-38-16,-3 0-13 0,0-1-2 0,-3-2-666 0,0 3-133 0</inkml:trace>
  <inkml:trace contextRef="#ctx0" brushRef="#br0" timeOffset="5427.799">12679 7416 1324 0,'0'0'118'0,"0"0"-94"0,0 0-24 0,0 0 0 15,0 0 119-15,0 0 19 0,0 0 4 0,0 0 1 16,6 6-53-16,0 4-10 0,0-2-3 0,-3 5 0 15,3 1 5-15,-3-1 1 0,0 0 0 0,0 3 0 0,0 0-26 0,0-3-5 16,-3 3 0-16,3-3-1 0,0 3-40 16,0-3-11-16,0 3 0 0,0-5 0 0,-3-1 0 0,0 1-8 15,3-3 0-15,0 0 0 16,-3 0-144-16,0-8-29 0,0 0-6 0,0 0-769 16</inkml:trace>
  <inkml:trace contextRef="#ctx0" brushRef="#br0" timeOffset="5601.876">12825 7448 2088 0,'0'0'46'0,"-6"3"10"0,0-1 1 0,0 1 1 0,-3 2-46 0,0-2-12 16,-3 2 0-16,0 3 0 0,-3 0 14 0,1 0 1 15,-4 0 0-15,3 0 0 0,0 0-7 0,0 0-8 0,0 0 11 0,6 0-11 16,-3 0 0-16,0 0 0 0,4-6-12 0,-1 3-943 15</inkml:trace>
  <inkml:trace contextRef="#ctx0" brushRef="#br0" timeOffset="5776.852">12614 7474 1947 0,'0'0'86'0,"0"0"18"0,3 6-83 0,2 2-21 0,1 0 0 0,6 0 0 15,0 0 44-15,0-1 4 0,3-1 0 0,0 2 1 0,3 0-9 0,0 0-3 16,-3-3 0-16,2 0 0 0,1 0-37 0,0 1-16 16,-3-4 0-16,0 1-644 15,3 0-128-15</inkml:trace>
  <inkml:trace contextRef="#ctx0" brushRef="#br0" timeOffset="6388.215">13170 7694 288 0,'0'0'25'0,"6"-3"-25"0,-6 3 0 0,0 0 0 16,3-2 238-16,3-3 42 0,-3 2 9 0,-3 3 2 16,3-8-183-16,-3 3-36 0,-3-1-7 0,3 1-1 15,-3-3-26-15,0 3-5 0,-6-3-1 0,3 3 0 16,0-1 8-16,-3 4 0 0,-3-1 1 0,3 0 0 16,4 3-13-16,-1 3-4 0,-3 2 0 0,-3 1 0 15,0-1-10-15,0 5-2 0,0 1-1 0,0 2 0 16,3 1-11-16,-3 4 0 0,3-2 0 0,6 0 0 15,-3 0 0-15,3 0 0 0,3-3 0 0,3 0 0 16,-3-2-9-16,6-1 9 0,0 1 0 0,3-3 0 16,0 0 0-16,0-3 0 0,3 0 0 0,0-2 0 15,0-3 0-15,-3-3-8 0,-9 3 8 0,6-5 0 0,6 0 0 16,-3-3 0-16,-1 2 0 0,-2-4 0 0,0-1 25 0,3 1-1 16,-6-4 0-16,6 1 0 0,-3 0-24 0,-3-3 0 15,3 0 0-15,-3-2 0 0,0-1 0 16,-3 1 0-16,6-4 0 0,-6 1 0 15,0 0 0-15,0 3 0 0,0-4 0 0,0 1 0 16,0 3-20-16,0 2-10 16,0 0-2-16,0 3 0 0,0 2 48 0,-3 3 10 0,0 3 2 0,3 0 0 15,0 5 44-15,0 0 8 0,0 0 3 0,0 0 0 0,0 0-18 0,-3 10-3 16,3 6-1-16,-3 0 0 0,3 0-7 0,0 5-2 16,0 0 0-16,0 0 0 0,3 3-20 0,-3-3-4 15,3 3 0-15,0-3-1 0,0 1-18 0,3-4-9 16,0 1 10-16,0-1-10 0,0 1 0 0,0-4 0 15,0-1-13-15,0-1 4 16,3-2-63-16,-3-1-13 0,0-2-3 0,-1 0 0 16,1 0-6-16,3-3-2 0,-3-2 0 0</inkml:trace>
  <inkml:trace contextRef="#ctx0" brushRef="#br0" timeOffset="10896.772">13376 7707 230 0,'0'0'10'0,"0"0"2"0,3-5-12 0,0 0 0 15,-1-1 0-15,-2 6 0 0,0 0 262 0,3-5 50 16,-3 5 9-16,3-5 3 0,-3 5-162 0,0 0-32 0,0 0-6 0,0 0-2 16,0 0-40-16,3 5-8 0,0 3-2 0,0 5 0 15,-3 3-27-15,3 5-5 0,0 3-2 0,-3 0 0 16,0 2-20-16,0-2-4 0,3 0-1 0,-3 0 0 15,0-3 1-15,0-2 0 0,0-1 0 0,0-2 0 16,0 0 2-16,0-3 0 16,0 0 0-16,0-5 0 0,0 0-8 0,0-8 0 0,0 0-8 15,0 0 12-15,0 0-12 0,0 0 8 0,0 0-8 0,0-5 0 16,0-6 0-16,0 1-10 0,0-6 0 0,0 0 0 16,0-3 10-16,0-2-12 0,0-5 12 0,3-1-12 15,-3 1 12-15,3-3 0 0,0 2 0 16,0 1 0-16,0 2 0 0,3 0-8 0,0 6 8 0,0-1 0 15,0 6 0-15,3 0 0 0,0 2 0 0,3 1 0 16,-3 2 27-16,0 5 4 0,3 3 1 0,-4 3 0 16,-2 5-32-16,3 0 0 0,-3 2 0 0,3 6 0 15,-6 0 22-15,0 0 2 0,-3-3 0 0,0 0 0 0,-3 0-11 0,3 1-1 16,-3-1-1-16,-6 0 0 0,0 0 24 16,0-2 5-16,-2-3 0 0,-1 2 1 15,0-2-41-15,0-2 0 0,0-4 0 0,3 1 0 16,-3 0-44-16,3-6-10 0,3 0-2 15,0-2-1-15,3 0-164 0,0-3-33 16,-3-8-6-16,9 0-2 0</inkml:trace>
  <inkml:trace contextRef="#ctx0" brushRef="#br0" timeOffset="11368.429">13992 7522 1220 0,'0'0'54'0,"0"0"11"0,0 0-52 0,0 0-13 16,0 0 0-16,0 0 0 0,0 0 96 0,0 0 16 15,0 0 3-15,0 0 1 0,0 0-24 0,3 11-5 16,0-3-1-16,-3 2 0 0,3 1-26 0,-3-1-4 16,3 4-2-16,0-1 0 0,-3 0-11 0,0 0-3 15,6 3 0-15,-3-3 0 0,-3 1-29 0,2-1-11 16,-2-3 0-16,0 1 9 0,3-3-9 0,0-3-17 0,-6 3 4 0,3-8-661 15,3 5-132-15</inkml:trace>
  <inkml:trace contextRef="#ctx0" brushRef="#br0" timeOffset="11570.045">13923 7599 2257 0,'0'0'100'0,"0"0"20"0,0 0-96 0,0 0-24 0,0 0 0 0,0 0 0 16,0 0 29-16,0 0 1 0,0 0 0 0,0 0 0 0,9 0-3 0,0 0-1 16,3 0 0-16,0 0 0 0,0 2-8 0,0-2-2 15,3 0 0-15,-3 0 0 16,-1 0-16-16,4 0 0 0,0 0 0 0,0-2 0 16,3-1-196-16,-3 1-42 0</inkml:trace>
  <inkml:trace contextRef="#ctx0" brushRef="#br0" timeOffset="11999.2">14263 7564 172 0,'0'0'16'0,"0"0"-16"0,0 0 0 0,0 0 0 0,0 0 444 0,0 0 85 15,0 0 18-15,0 0 3 0,0 0-369 0,0 0-73 16,0 0-16-16,0 0-2 0,0 0-54 0,8-2-12 16,1-1-1-16,3 3-1 0,-3-2-22 0,6-1 9 15,-6 0-9-15,3 3 0 0,0-2 8 0,0-1-8 16,-3 0 0-16,3 1 0 15,0 2-78-15,-4-3-19 0,4 3-4 0,-3-3-599 16,-3 3-120-16</inkml:trace>
  <inkml:trace contextRef="#ctx0" brushRef="#br0" timeOffset="12170.161">14269 7649 1965 0,'0'0'87'0,"0"0"18"0,0 0-84 0,0 0-21 15,0 0 0-15,0 0 0 0,0 0 52 0,0 0 7 0,0 0 1 16,0 0 0-16,8 0-20 0,4 0-3 0,-3 3-1 0,3-3 0 16,0 2-21-16,0-2-5 0,0 3-1 0,3-3 0 15,-3 0-9-15,3 3-12 0,-4-1 2 0,1-2-679 16,3 3-136-16</inkml:trace>
  <inkml:trace contextRef="#ctx0" brushRef="#br0" timeOffset="13437.652">14786 7514 172 0,'0'0'16'0,"0"0"-16"0,0 0 0 0,0 0 0 0,0 0 192 0,0 0 35 16,0 0 7-16,0 0 2 0,0 0-103 0,0 0-20 15,0 0-4-15,0 0-1 0,0 0-23 0,0 0-5 16,0 0 0-16,0 0-1 0,0 0-13 0,6-2-2 15,0-4-1-15,-3 1 0 0,0 2-14 0,-3 3-2 16,6-5-1-16,0 0 0 0,-6-3-15 0,6 0-3 16,0 0-1-16,0 3 0 0,0-3-7 0,0 0-2 0,0 0 0 15,0 0 0 1,0 0-35-16,0 3-7 0,-3-3-2 0,3 5 0 16,-6 3-17-16,0 0-3 0,0 0-1 0,0 0 0 15,0 0 17-15,0 0 3 0,0 0 1 0,0 0 0 0,0 0 26 0,0 8-8 0,3 0 8 0,0 3 0 16,-3-1 8-16,0 3 8 0,0-2 0 0,-3 2 1 15,0 0 17-15,0 3 3 0,3-3 1 0,0 3 0 16,-3 0 6-16,3 3 2 0,-3-3 0 0,0-1 0 16,3 1-35-16,0-2-11 0,0-1 0 0,0 3 0 15,0-3 0-15,3-2 0 0,0-1-10 0,0-2 10 16,-3 0-44-16,3-3-2 0,0 1 0 0,0 1-588 16,-3-1-118-16</inkml:trace>
  <inkml:trace contextRef="#ctx0" brushRef="#br0" timeOffset="13936.362">15230 7519 460 0,'0'0'20'0,"0"0"5"0,0 0-25 0,0 0 0 16,0 0 0-16,0 0 0 0,0 0 452 0,0 0 84 16,0 0 18-16,0 0 3 0,0 0-422 0,0 0-85 15,0 0-17-15,0 0-3 0,0 0-30 0,0 0-13 16,0 0 1-16,3 6 0 16,-3-6-100-16,0 0-20 0,0 0-4 0</inkml:trace>
  <inkml:trace contextRef="#ctx0" brushRef="#br0" timeOffset="16634.468">14757 7787 1191 0,'0'0'52'0,"0"0"12"0,0 0-51 0,0 0-13 0,0 0 0 0,0 0 0 0,0 0 62 0,6 0 10 16,-6 0 1-16,9 0 1 0,-3 0 6 0,5 0 2 15,1-3 0-15,0 0 0 0,3 3-47 0,0 0-10 16,3 0-1-16,-3 3-1 0,-3-3-23 0,0 3 0 15,2-3 0-15,1 5 0 16,3-2-100-16,-3 2-25 0,12 0-5 0,-3-2-1 0</inkml:trace>
  <inkml:trace contextRef="#ctx0" brushRef="#br0" timeOffset="17170.638">15260 7673 518 0,'0'0'23'0,"0"0"5"0,0 0-28 0,0 0 0 15,0 8 0-15,-3 0 0 0,3 0 300 0,0 5 54 0,-3-2 11 0,3 4 3 16,-3-1-232-16,3 2-45 0,0-1-10 0,0 1-1 15,-3 0-20-15,0-3-3 0,0 1-1 0,-3-1 0 16,0 0-11-16,0-2-2 0,0-3-1 0,0 2 0 16,0-5-42-16,0 1-22 0,0-4 2 0,0 1-1064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4:47.5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1-10T23:54:59.113"/>
    </inkml:context>
  </inkml:definitions>
  <inkml:trace contextRef="#ctx0" brushRef="#br0">6304 928 104 0,'-18'-5'41'0,"15"5"-22"0,-3-3-9 16,6 3 14-16,-3 3-11 15,0-3-4-15,0 0-6 0,0 3-3 16,0-1 1 0,0 1 1-16,3-3 3 0,0 0 7 0,0 0 2 15,3 3-1-15,3-1 2 16,0-2-2-16,6 3 2 16,6 2-6-16,3-2-1 15,3 0-4-15,2 4-3 16,7-4 2-16,0 0 2 15,0-1 0-15,2 4 2 16,4-4 0-16,3 1 1 16,8 2 0-16,-5 1 0 15,3 2-2-15,-4-3-1 16,4 0-3-16,-1 0-2 0,1-2 5 16,3 0 1-16,-1-1-2 15,4-2-1-15,-1 3 1 16,1-6 0-16,0 3-5 15,2 0-1-15,1 0 1 16,2-5 0-16,4 2 1 16,-4 1 2-16,1-1-1 15,-1 0 2-15,1 1 0 16,-4-1 1-16,1 1-5 16,3-1 1-16,-1 3 0 15,4 0 2-15,-4 0-1 16,4 0 2-16,-4-3-4 0,1 1-2 15,-4 2 4-15,1-3 1 16,2 6 0-16,-2-3 1 16,-4 0-2-16,1 0-1 15,3 0 1-15,-1-3 1 16,1 0-1-16,-1 1-1 16,7 2 1-16,-4-3-1 15,-2 3 0-15,5 0 0 16,-5 0 0-16,2 0 0 15,1 3-3-15,-3-3 2 16,5 2 3-16,-2-2 3 16,-1 0-2-16,4-2-2 15,-4 2 0-15,1-3-1 0,-1 3-3 16,4-3 0-16,2 3 4 16,-5-2 3-16,2 2-3 15,-2-3-1-15,-1 3 0 16,1 0 0-16,2 0-3 15,1 0 2-15,-4 0 1 16,-2 0 2-16,5 0-1 16,-2 0-1-16,2 0 1 15,4 0 1-15,2 0-1 16,-5-3-1-16,-1 6-2 16,4-6 1-16,-4 3 1 15,1 0 2-15,-1 0-3 16,19 0 0-16,-7 0 1 15,-2 0 2-15,5 0-1 16,-8 0-1-16,-1 0 1 0,-3 0 1 16,7 3-3-1,-7-3-2-15,-2 0 2 0,2-3 2 16,-5 3 0-16,2-2-1 16,1 2 1-16,2 0-1 15,1 2 0-15,-4-2 0 16,1 0 4-16,-4-2 2 15,1-1 0-15,-1 3-1 16,-5 0-3-16,3 3-2 16,-10-3 3-16,-5-3 0 15,-9 3-1-15,-4 0-2 16,-5 0-6-16,0-3-1 16,0 3-8-16,-3 3-1 0,3 0-20 15,2 2-9-15,1-2-12 16,0 2-2-16,6 0-17 15,-4-2-13 1,-2 10 39-16</inkml:trace>
  <inkml:trace contextRef="#ctx0" brushRef="#br0" timeOffset="1">333 1021 140 0,'-3'0'55'0,"6"0"-30"0,0 0-23 0,-3 0 14 15,0 0 5-15,0 0 7 16,0 0 7-16,0 0 5 15,0 0-21-15,6 0 11 0,6-8 18 16,-12-5-13 0,3 0-11-16,3-6-5 15,0-2-3-15,0-16-1 16,0-3-7-16,8-7-5 0,-2-1-2 16,0-10-1-16,0-6 0 15,3-10 0-15,0-3 0 16,0 3 0-16,0 6-3 15,0 1 2-15,-6 9 1 16,2 11 2-16,-8 7-1 16,3 5 2-16,0 9-2 15,0 2-1-15,3 6-4 16,-6 2 0-16,3 3 0 16,0 2-1-16,3 6 1 15,0 5 3-15,0 8-7 16,3 8-2-16,0 15 1 0,6 22 3 15,5 21 1 1,7 6 0-16,6 10 4 0,-3-6 2 16,5-4 2-16,-2-4 3 15,-3-9-5-15,-3-9-1 16,-7-8 2-16,-2-10 1 16,-6-9 1-16,-3-9 0 15,0-4 0-15,-9-5 2 16,-3 1 1-16,-3-6 1 15,-9-3-7-15,0-5 0 16,-12 0-3-16,-3-3 0 16,-5-2 4-16,-7 0 1 15,-3-3-4-15,-8-8 1 16,-10-3-7-16,-11 1-3 0,-7-1 3 16,-2 1 4-16,0-1 0 15,-1 1 1-15,10-1 4 16,2 1 3-16,16 4 0 15,11 1 0-15,12 3-1 16,4 2 0-16,23-6-11 16,12 1 1-1,14-8 1-15,16-8 3 16,21-6 1-16,11-9-2 16,15-4 2-16,10-5-6 15,5 0 0-15,6 5-4 0,-9 1 2 16,-3 4 3-16,-11 9 1 15,-13 8 0 1,-8 2 1-16,-13 5 3 0,-11 9 2 16,-9 2-2-16,-12 16 0 15,-18 2 3 1,-15 11-3-16,-12 11 0 16,-12 16-1-16,-17 13 0 15,-16 10 2-15,-14 6 2 16,-6 10 5-16,-4 8 6 15,-5-2 4-15,15-6 2 16,9-10-4-16,8-8-1 16,18-11-11-16,4-10-3 15,11-11-1-15,9-3 0 0,3-2-48 16,10-6-21-16,11 1-71 16</inkml:trace>
  <inkml:trace contextRef="#ctx0" brushRef="#br0" timeOffset="2">1869 881 124 0,'-9'-16'46'0,"9"24"-24"0,-9-11-6 16,6 3 16-16,-3 0 2 15,-9 3 5-15,-6-1-2 16,1 1 1-16,-4 0-20 16,-3 5-8-16,-3 0-3 0,0 8-4 0,-8 7-2 15,2 9 0 1,-3 10 1-16,4 11-3 0,2 8 0 16,6 3 7-16,9 10 6 15,12 0-4-15,6-3-2 16,12 3-6-16,12-5 0 15,3-8-7-15,8-8-3 16,4-8-16-16,3 0-9 16,2-11-19-16,1-13-6 15,-9-7-30 1</inkml:trace>
  <inkml:trace contextRef="#ctx0" brushRef="#br0" timeOffset="3">2155 1378 184 0,'-3'0'71'0,"3"5"-38"0,-6 1-25 16,3-1 16-16,-6 8 8 0,-3 8 7 16,-6 3-6-16,-6 5 0 15,-6 6-18-15,1 4-7 0,-1 6-1 16,3-5-4-16,3-3-2 16,1-8-25-16,5-5-9 15,3-5-25-15,6-4-11 16</inkml:trace>
  <inkml:trace contextRef="#ctx0" brushRef="#br0" timeOffset="4">1896 1413 204 0,'3'-3'77'0,"3"6"-42"0,3-1-37 0,-1 4 14 0,4 4 18 15,6 9 12-15,-3 2-15 16,3 3-5-16,0 5-13 16,3 2-6-16,-1 9-2 0,1-3-1 15,0-5 2-15,-3 0-19 16,0-9-6-16,3-4-30 16,3-6-14-16,-1-7-33 15</inkml:trace>
  <inkml:trace contextRef="#ctx0" brushRef="#br0" timeOffset="5">2524 1167 196 0,'-12'-14'74'0,"6"9"-40"0,-3 2-18 0,6 3 24 16,-9 0-8-16,-6 3-1 15,0 2-11-15,-3 3-5 16,-2 3-8-16,2 2-9 0,0 13-4 16,3-4-2-16,6 4 2 15,6 1 4-15,9-1 1 0,6 0-4 16,6 9-1-16,9-1 5 15,0-2 2-15,0-3-2 16,-4 0-1 0,-2 0 1-16,-6-5 2 0,-6 0 4 15,-6-3 4-15,-3 3-2 16,-15-6-2-16,-3-2-5 16,-2-5-2-16,-1 0-4 15,0-11 1-15,3-3-2 16,6-8 2-16,3-2-19 15,6-5-7-15,6-4 11 16,6-7 7-16,9-5 5 16,6-3 6-16,6 0 16 15,0 2 11-15,-4-2 4 16,-2 0 5-16,-3 8-9 0,-3 3-6 16,-3 5-6-16,-3 5-1 15,-6 2-7-15,-3 4-3 16,0 2-30-16,-3 3-11 15,0 2-52 1,3 8-60-16,3 9 37 16</inkml:trace>
  <inkml:trace contextRef="#ctx0" brushRef="#br0" timeOffset="6">2806 1188 132 0,'-8'8'52'0,"8"-3"-28"0,-6 19-2 16,0-11 20-16,-3 5 0 16,-3 4-1-16,-6 4-11 15,-3 8-4-15,3 4-15 16,0-1-4-16,7 2-1 0,2 1 1 15,6-3 1-15,9 0-4 16,8-5-3-16,7 0 2 16,3-9 2-16,3-7 2 15,6-16 1-15,-1-8-2 0,-5 0-1 16,-3-5-1 0,-3-5 2-16,-6-1 3 0,-9 1 2 15,-6 2 8-15,-12-5 2 16,-9 2-4-16,-6 6 0 15,-9 2-10-15,-2 9-2 16,-1 2-14-16,-3 5-7 16,10 0-29-16,8 3-13 15,9 0-14-15,9 0-6 16,6-3-32 0</inkml:trace>
  <inkml:trace contextRef="#ctx0" brushRef="#br0" timeOffset="7">3033 1421 252 0,'-9'0'93'0,"12"0"-50"0,0 0-35 16,-3 0 24-16,6 2-7 15,3-2 3-15,3 0-14 16,11 3-5-16,7-3-6 16,3 0-3-16,0 0 3 0,-1 0-18 15,4 0-6-15,-3-3-41 16,-3 1-15-16,2-6-35 16</inkml:trace>
  <inkml:trace contextRef="#ctx0" brushRef="#br0" timeOffset="8">3729 1182 232 0,'0'0'88'0,"0"3"-48"0,-6 2-25 0,3 1 24 16,-6 2-4-16,-6 7 2 15,-5 7-16-15,-4 4-7 0,0 1-9 16,0-1-4-16,3 11 2 0,4-3-2 16,2 1-1-1,3-1 1-15,6-2-1 0,6 0-3 16,6-3 0-16,6-5-1 16,11-3 3-16,4-8-2 15,6-5 1-15,3-5 2 16,-1-6 0-16,-5-2 0 15,-3-6 2-15,-6 0 5 16,-6-2 6-16,-3 0 10 16,-6-5 8-16,-15 2-7 15,-9 2-5-15,-9 4-8 16,-9-6-3-16,6 3-6 16,-17 10-2-16,2 8-22 15,7 3-10-15,8-2-15 0,6-1-6 16,9 0-20-16,12 0-8 15,12 1-37 1</inkml:trace>
  <inkml:trace contextRef="#ctx0" brushRef="#br0" timeOffset="9">3929 1169 228 0,'3'0'88'0,"-3"5"-48"15,0 3-18-15,0 0 28 0,-3 8-8 16,-3 11 0 0,-3-4-15-16,0 4-5 0,0-1-12 15,0-4-6-15,0-1-1 0,0 3-2 16,3-6-1-16,3-5 1 15,3-2-1-15,0-3 2 16,6-8 1-16,6-3 1 16,3 1 2-16,6-4-3 15,0-2-2-15,8 0-3 16,1 3 1-16,0 0-4 0,0 2-1 16,-7 0-26-16,-2 3-11 15,-3-2-16 1,-3 2-3-16,-3-3-27 15,0 1-45-15,-3-1 38 16</inkml:trace>
  <inkml:trace contextRef="#ctx0" brushRef="#br0" timeOffset="10">4161 1135 176 0,'0'-3'66'0,"0"6"-36"0,3 2-22 0,-3 0 18 0,0 6 13 16,0 10 11-16,-3 16-5 16,0 5 0-16,0 3-25 15,0 3-3-15,0-3-2 0,0 3-4 16,0-3-1-16,3-6-9 16,0-2 0-16,0-5-8 15,0-3 0-15,0-5-26 16,0-3-10-16,0-15-80 15</inkml:trace>
  <inkml:trace contextRef="#ctx0" brushRef="#br0" timeOffset="11">4328 910 252 0,'0'3'93'0,"2"-6"-50"0,7 6-50 0,-3 2 14 15,6 5 8-15,3 9 10 16,6 7-2-16,6 11 1 15,9 19-13-15,2 13 9 0,1 13 6 16,-6-3-1-16,-7 3 3 16,-8 0 1-16,-9-5 2 0,-9-8-3 15,-9-3 0-15,-12-8-14 16,-14-8-3-16,-7-5-20 16,-6-5-7-16,-8-3-58 15,-1-3-26-15,4-2-73 16</inkml:trace>
  <inkml:trace contextRef="#ctx0" brushRef="#br0" timeOffset="12">10089 3452 88 0,'-6'0'33'0,"6"11"-18"0,-3-14-2 0,3 8 11 0,-3 1-1 16,0-4 0-16,0 1-6 16,0 0 0-16,0-1-4 15,-3 1 2-15,3-3-8 16,0 3 7-16,0-3 5 0,3 0 3 16,0 0 4-16,0 0-8 15,6 2-3-15,3 1-4 16,3-3 0-16,9 0 0 15,8 3 1-15,1-3-4 16,6 0-3-16,3 0 0 16,5 0 1-16,7-3-1 15,-1 3 2-15,1-3-4 16,3 3-2-16,-4-2 4 0,-5-1 1 16,-6 3 2-16,-4-3 0 15,-5 3 0-15,-6 0 2 16,-6 0-3-16,-3 0-2 15,-4 0 0-15,-2 0 1 16,-3 0-10-16,-3 0-2 16,-3 0-24-16,3 0-10 15,3 0-30-15,0 3-13 16,3-8-27 0</inkml:trace>
  <inkml:trace contextRef="#ctx0" brushRef="#br0" timeOffset="13">11154 3481 92 0,'-6'0'35'0,"6"0"-18"0,0 0 0 0,0 0 14 0,0 0 1 15,0 0 3-15,0 0-8 16,0 0-4-16,0 0-13 16,0 0-4-16,0 0 0 0,0 0-1 15,6 0 0-15,3 0 1 16,3 0 3-16,3 0 2 16,6 0 1-16,3 0 0 15,8 0 2-15,4 0-3 16,0 0-1-16,0 0-4 15,8 0 1-15,1 0-2 16,-1 0 0-16,1-2-1 16,0 2 0-16,-4-6 0 15,4 4 2-15,-3 2-3 16,-9-3-2-16,-7 3 0 0,-2-3 1 16,-6 3-12-16,-6-2-6 15,0-1-38-15,-3 3-17 16</inkml:trace>
  <inkml:trace contextRef="#ctx0" brushRef="#br0" timeOffset="14">12119 3402 124 0,'-6'0'49'0,"3"0"-26"0,-3 0-27 16,3 0 69-16,0 3-21 15,-3-3-21-15,0 8-13 16,0-8-8-16,0 0-2 0,-3 7-3 15,-3-1 2 1,3-1-1-16,3-2 0 0,0-1 2 16,0 1 0-16,3 0 0 15,0-3 2-15,0 0 1 16,3 0 1-16,0 0 2 16,0 0 3-16,6 0 16 15,3 0-8 1,3 0 1-16,6 0-4 15,6 0-1-15,3 0-5 16,11 0 0-16,4 0-5 16,3-6 0-16,5 6-1 15,-2 0 1-15,0 0 0 16,-4-5 1-16,-2 0-2 0,0-1 1 16,-10 1 0-16,-5 3 1 15,-6-1-2-15,-6 0 1 16,-3 1-35-16,-3 2-16 15,0 0-52 1,-6 0-49-16,5-3 55 16</inkml:trace>
  <inkml:trace contextRef="#ctx0" brushRef="#br0" timeOffset="15">12949 3394 56 0,'-6'3'22'0,"6"-3"-12"0,-12 2 6 0,9 1 13 0,0 0 2 16,3-3 2 0,0 0-5-16,0 0 0 15,3 0-7-15,-3 0-3 0,3 0-10 16,-3 0-3-16,6 0-1 0,0 8 13 16,3-3 6-16,6 0-3 15,6-8 1-15,6 1-6 16,8 7-1-16,7-8-4 15,3 1-1-15,5-1-5 16,1 1-1-16,2-1 1 16,-5 0 0-16,-6 1-2 15,-4 2-2-15,-2-3 1 16,0 3-1-16,-3 0 0 16,-4 3 2-16,-2-1-1 0,-3 1 2 15,-6 0-2-15,-3-3-1 16,0 0-17-16,-6 0-9 15,-4 0-30-15,1-3-13 16,0-2-29 0</inkml:trace>
  <inkml:trace contextRef="#ctx0" brushRef="#br0" timeOffset="16">12815 2640 116 0,'3'-13'44'0,"3"7"-24"0,-6 1-2 0,0 5 20 15,0 0-8-15,0 0 0 0,0 0-22 16,0 0-6-16,0 0-3 15,0 8 0-15,0 8 3 0,0 8 1 16,0 15 1-16,0 9 0 16,-3 8 2-16,0-1 3 15,0 1 5-15,0 2-6 16,0 5 0-16,0 1 0 16,0-6 2-16,0-5-5 0,0 5-3 15,0-10 1 1,0-8 0-16,0-6 1 0,0-5 0 15,0-5-13-15,3-6-7 16,-3-4-9-16,3-6-2 16,-3-3-37-1,3-5-48-15,3-16 28 16</inkml:trace>
  <inkml:trace contextRef="#ctx0" brushRef="#br0" timeOffset="17">12794 2531 140 0,'-9'-18'55'0,"9"15"-30"0,0 1-18 16,0 2 15-16,3 0-2 15,0-3 0-15,6 3-4 16,3-3-2-16,9 1-8 16,6 2-4-16,6-3-1 0,5 3-1 15,4 0 2-15,14 3-3 16,4-1 0-16,8-4 3 0,-2 2 1 15,5 0-1-15,1 0 1 16,-4 0-2 0,-5-3-1-16,-7 0 1 0,-8 3 1 15,-9-2-1-15,-7 2-1 16,-5 0 1-16,-6-3 1 16,3 3-1-16,-6 0-1 15,-3 3-2-15,-3-1 1 16,2 4 1-1,1 4-3-15,-3 1 2 16,0-3 1-16,0 5 2 16,-3-2-3-16,0-1 0 0,-3 1 1 15,0 2 0 1,-3 6 6-16,-3 4 6 0,0 12-4 16,-3 12 0-16,0 9-2 15,-3 10-1-15,0 3 3 16,-3 13 3-16,3 0-2 15,0 0 2-15,6-3-4 16,0-5 1-16,3-7-5 16,0-7 0-16,0 7 1 15,0-12 0-15,0-10 0 16,-3-8 2-16,3-8-1 16,-3-5 0-16,0-5 1 15,0-1 1-15,0-7-1 16,-6-3 1-16,-3-3-4 0,-3-2-2 15,-3-1 0-15,-3-2-1 16,-5-2 0-16,-10-1 0 16,-6-8 0-16,-6 1 0 15,-5-9 0-15,-7 3 2 16,-8 3-1-16,-10-3-1 16,-5 0 7-16,-6 0 5 15,8 3 7-15,4 5 5 16,5 0-10-16,10 0-5 15,8 3-17-15,7 3-8 16,8 2-57-16,15 2-27 16,9-2-35-1</inkml:trace>
  <inkml:trace contextRef="#ctx0" brushRef="#br0" timeOffset="18">12110 912 116 0,'3'0'46'0,"0"3"-24"0,3 2-28 0,0 0 8 0,6 3 2 16,2 6 2-1,4 12 0-15,6 3 1 0,3 11-2 16,3 2 2-16,2 6-4 16,4 7-2-16,3 9 0 15,5 5 10-15,7-3 7 0,6 3-7 16,-7-9-1 0,4 1 3-16,-1-2 1 15,1-7 1-15,-6-1 4 0,-1-1-7 16,1-5-2-16,-1-5-3 15,-5-3-2-15,-6-11-3 16,-9-5 1-16,-7-2 0 16,-5-6 3-16,-3-2 3 15,-3-3 2-15,-3-6-5 16,-3-2-2-16,0-2-20 0,-3-1-7 16,-3 0-39-16,0 1-15 15,-3-1-6 1</inkml:trace>
  <inkml:trace contextRef="#ctx0" brushRef="#br0" timeOffset="19">13074 1807 176 0,'-9'-14'66'0,"12"17"-36"0,0 2-42 0,0 1 10 16,3 1-7-16,0 7 3 0,3 4 6 15,3 9 2-15,0 7 0 16,0 0 1-16,3 1 0 0,-1-6 1 16,1-5 2-16,-3-3-1 15,-3-3 2-15,-3-2 5 16,-6-2 2-16,-3-7 8 16,-3 1 4-16,-6-5-6 15,-6-3 1-15,-5-3-8 16,-7 1-3-16,0-6-5 15,3 3-2-15,3 2-12 16,4 0-7-16,5 1-51 16,15 10-67-1</inkml:trace>
  <inkml:trace contextRef="#ctx1" brushRef="#br0">13965 3717 230 0,'0'0'10'0,"0"0"2"0,9-3-12 0,-3 3 0 15,0-3 0-15,0 3 0 0,-6 0 81 0,6 0 14 16,3 0 2-16,0 0 1 0,-3 3-57 0,0 0-11 16,-6-3-2-16,9 2-1 0,-3 1-3 0,3 0 0 15,-3-1 0-15,3 4 0 0,-3-1 0 0,0-2-1 16,0 2 0-16,-1 0 0 0,1-2-2 0,0 2 0 16,3 0 0-16,-3 1 0 0,3-1 1 0,0 0 0 0,0 1 0 0,0-1 0 15,0-2 5-15,3 4 1 16,-3-1 0-16,3-1 0 0,-3 0-28 0,2 1 0 15,4-1 0-15,-3 0 0 0,0 0 0 0,0 3 12 16,3-2 0-16,0-1 0 0,0 3-12 0,0 0 0 0,-1-3 0 16,1 3-11-16,3 0 11 0,3-3 11 0,-3 3-3 0,-3 0 0 15,6 0 4-15,-3 0 0 0,-1 3 0 0,1-3 0 16,0 2-4-16,0 1 0 0,0-3 0 0,-3 0 0 16,0 2-8-16,-4-2 8 0,7 3-8 0,-3-1 8 15,0-2 16-15,0 3 4 0,0-1 0 16,0 1 0-16,3-3-28 0,-1 0 0 0,4 0 0 15,-6 2 0-15,3-2 12 0,0 0-4 0,0 3 0 0,0-1 0 16,-1 1-8-16,1 0 0 0,0-1 9 0,0 3-9 16,0 1 0-16,0-1 0 0,-3 0-10 0,3 0 10 15,-1 1 0-15,1-1 0 0,-3-3 0 0,3 4 0 0,3-1 0 16,-3 0 0-16,0-2 0 0,-4 2 0 16,1-3 0-16,3 4 0 0,0-4 0 0,-6 1 0 15,0-1 8-15,6 1-8 0,3 0 0 0,-4-3 0 0,-2 2 10 16,0-2-10-16,6 5 10 0,-3-2-10 0,-3-1 8 0,3 1-8 15,-4-3 0-15,4 5 0 0,3-2 11 0,-6-1-11 16,0 1 12-16,-3 0-12 0,6-1 10 0,-3 3-10 16,-6-2 8-16,2 0-8 0,4-1 12 0,-3 1-4 15,0-1 0-15,0 1 0 0,0 2 0 0,0-2 0 16,6-1 0-16,-3 1 0 0,-6 2-8 0,5-2 0 16,4-1 0-16,0 1 0 0,-6-1 0 0,0 1 0 15,3 0 0-15,0-1 0 0,3-2 0 0,-4 3 12 16,1-6-4-16,0 6 0 0,3-1-8 15,0-2 0-15,-6 3 0 0,3-1 0 0,0 1 0 0,-4-1 0 16,-2 1 0-16,0 0 0 0,3 2 12 0,-3-3 0 16,0-2 0-16,-3 0 0 0,-3 0-12 0,3 3-17 0,0-3 4 0,0 0 1 15,-6 0 12-15,0-8 0 0,6 5 0 0,-6-5 0 32,6 5-16-32,-6-5-11 0,0 0-1 0,0 0-624 0</inkml:trace>
  <inkml:trace contextRef="#ctx1" brushRef="#br0" timeOffset="424.006">15933 4727 864 0,'0'0'76'0,"0"0"-60"0,0 0-16 0,0 0 0 0,0 0 8 0,0 0 0 16,0 0-8-16,0 0 12 0,0 0-12 0,6 6 9 15,-6 2-9-15,3 5 8 0,0-2 4 0,3 2 1 16,-3 0 0-16,0 0 0 0,0 0 21 0,0 6 4 16,3-1 1-16,0 1 0 0,-6 0-17 0,6-1-3 15,-3 1-1-15,3-4 0 0,-6 1-18 0,2 0 10 16,1-3-10-16,3 1 8 0,-3-4-8 0,0 1 8 0,0-3-8 15,0 0 8-15,0 0-8 0,-3-8 0 0,0 0 0 0,0 0 8 16,0 0-8-16,0 0 0 0,-9 0 0 0,0 0 8 16,3-3-8-16,-2 0 0 0,-10 1 0 0,0-4 8 15,0 4-8-15,-3-1 0 0,0 0 0 0,-5-2 0 16,-4 3 8-16,3-1 0 0,9 0 0 0,0 3 0 16,-9 0-8-16,7-2 0 0,5-1 0 0,3 3-367 15,3 0-70 1</inkml:trace>
  <inkml:trace contextRef="#ctx1" brushRef="#br0" timeOffset="2751.019">12522 3584 403 0,'0'0'36'0,"0"0"-36"0,0 0 0 16,0 0 0-16,6-2 12 0,-6 2-4 0,0 0 0 0,0 0-8 15,0 0 28-15,0-3-2 0,0 3 0 0,0 0 0 16,0 0 16-16,0 0 3 0,0 0 1 0,-9 0 0 16,3 3-22-16,-3-1-5 0,3-2-1 0,-3 3 0 15,0 0-5-15,-3-1-1 0,3 4 0 0,0-4 0 16,-3 6-2-16,4-2-1 0,-4-4 0 0,3 4 0 15,-6-1 3-15,3 0 1 0,0 0 0 0,0 1 0 16,0-1-2-16,0 0-1 0,-3 1 0 0,4-1 0 16,-4 3-10-16,0-3 8 0,-3 0-8 15,3 3 8-15,-3-2 1 0,3 2 0 0,-6-3 0 0,1 3 0 16,-1 0 3-16,0 0 1 0,3 2 0 0,-3-2 0 16,0 3-13-16,4-1 0 0,-1-2 0 0,-3 3 0 15,3-1 8-15,-3 1-8 0,0 0 0 16,3-1 9-16,1 1-9 15,-4-3 0-15,0 2 0 16,3 1 0-16,-3-3 0 16,0 0 0-16,-2 0 0 0,2 0 0 0,0 0 8 15,0-3-8-15,-3 3 0 0,6-3 8 0,1 3 10 0,-1 0 2 0,0 0 0 0,0 0 0 0,-6 0-20 0,6 0-9 0,-3 0 1 0,1 0 0 0,-1-3 8 0,0 5 0 16,3-2 0-16,-3 0-8 0,0 0 8 16,1 0 0-16,-4 3 8 0,3-1-8 15,0-2 0-15,3 3 0 0,-6-6 0 16,7 3-8-16,-4-3 8 0,0 1 0 0,-3-1 0 0,3 3 0 0,0 0 0 0,4-3 8 15,-4 3-8-15,0-3 0 0,3 6 0 0,-3 0 8 0,0-3-8 0,3-1 0 16,1 4 0-16,-1-3 8 0,0 0-8 0,3 0 0 16,0-3 12-16,-3 3-1 0,3 0-1 0,-2 0 0 15,-1 0 0-15,0 2 0 0,-3 1 0 0,3-3 0 16,0 3-10-16,0-1 0 0,-2 1 0 16,5 2 8-16,0-2-8 0,0-1 8 0,-3 1-8 15,0-3 8-15,3 2 0 0,0 1 0 0,1-3 0 16,-4 0 0-16,3 0 5 0,0 0 1 0,0 0 0 15,0-1 0-15,3 1-14 0,-3 0 0 0,0 3 8 16,4-1-8-16,-7-2 0 0,6 3 0 0,-3-3 8 0,0 0-8 16,0 2 0-16,0-2 9 0,0 3-9 0,1 0 8 15,-1-3-8-15,0-1 0 0,-3 4 0 0,3-3 8 16,0 3-8-16,0-1 8 0,0 3-8 0,3 1 8 16,1-1-8-16,-1 0 0 0,0 3 0 0,0 0 0 15,3-3 0-15,-3 3 0 0,3 0 0 16,-3-3 0-16,3 0 0 0,-3 0 0 15,3 1 0-15,0-1 0 0,1 0 0 0,2 0 0 16,-3 1 0-16,3-1 8 0,-3 3-8 0,0 0 0 16,0-1 0-16,0 1 0 0,-3-2 0 0,3-1 0 15,3 0 0-15,-3 3 0 0,0-3 0 0,0 3 0 16,-3 3 0-16,4-1 0 0,-4 1 0 0,3-4 0 0,-3 1 0 16,3 0 0-16,0-3 0 0,-3 3 0 0,3-2 0 0,0 1 0 15,0-1 0-15,-3 2 0 16,3-3 0-16,-2 0 8 0,2 3-8 0,0-3 0 0,0 0 0 15,3 1 0-15,0-1 0 0,-3 0 0 0,3 0 0 0,-3 0 0 16,3 3 0-16,-3-2 0 0,3 1 0 16,0 1 0-16,3 3 8 0,-3-3 0 0,0 2 0 0,-3-2 0 15,0 3-8-15,4-1 0 0,-4 1 0 0,3-1-11 0,-3 1 11 0,6-1-8 16,-3-2 8-16,3 0-8 0,-3 2 8 0,0-2 0 0,3 0 0 0,0 0 0 16,0-3 9-16,0 3-9 0,0 0 12 0,0 0-12 15,0 0 12-15,0 0-12 0,0 0 12 0,0-1-12 16,-3 4 8-16,3 0-8 0,0-4 0 0,0 4 0 15,0-1 9-15,-3 1-9 0,6 2 0 16,-3-2 9-16,0 2-9 0,0-3 0 0,0 1 0 16,0-1 0-16,3 1 0 0,-3-1 0 0,0 1 0 15,1-3 0-15,2 2 0 0,-3-2 0 0,0 3 0 16,0-1 0-16,3-2 0 0,0 0 0 0,-3 3 0 0,3-1 0 16,0 1 0-16,0-1 0 0,0 1 0 0,0-4 0 15,0 1 0-15,0 0 0 0,3 0 0 0,0 0 8 16,0 2-8-16,2-2 0 0,-2 0 0 0,3-3 0 15,0 3 0-15,0-2 0 0,3-1 0 0,0 3 0 16,-3-3 0-16,3 0 0 0,3 0 8 0,-3 1-8 16,-3-1 0-16,3 0 0 0,3-2 0 0,-3 2 0 0,0-3 0 15,-4 4 0-15,1-1 0 0,0-3 8 16,3 4-8-16,-3-1 0 0,3 0 0 0,0-2 0 0,0 2 0 16,0 3 0-16,0 0 0 0,0 0 0 0,-3-1 0 15,3 1 0-15,0-5 0 0,3 2 0 0,-3-2 0 16,-1-1 0-16,1 1 0 0,3 0 0 0,-3-1 0 15,3-2 8-15,-3 3-8 0,3-3 0 0,0 2 8 0,0 1-8 16,0-3 8-16,0 2-8 0,-1-2 8 0,-2 3-8 16,3-1 8-16,0 4-8 0,0-4 0 0,0 1 8 15,-3-1-8-15,3 1 0 0,0 2 0 0,0-5 0 16,0 5-14-16,-1-5 5 0,1 0 9 0,0 0 11 0,3-3-3 16,-3 3 0-16,3-2-8 0,-3-1 0 0,0 0 0 15,0 1 8-15,-3-1-8 0,3 0 0 0,2 0 0 16,-5 1 8-16,3-1-8 0,-3-2 0 0,-3-1 0 15,3 4 0-15,0-4 0 0,-3 3 0 0,-6-5 0 16,6 3 0-16,-6-3 0 0,0 0 8 0,0 0-8 0,0 0 0 16,0 0 0-16,0 0-16 0,0 0 3 0,6 5 0 31,-6-5-41-31,0 0-8 0,6 3-2 0,-6-3-327 0,0 0-65 0</inkml:trace>
  <inkml:trace contextRef="#ctx1" brushRef="#br0" timeOffset="3134.025">10441 6924 172 0,'0'0'8'0,"0"0"1"0,0 0-9 0,0 0 0 15,0 0 0-15,0 0 0 0,0 0 118 0,0 0 22 16,0 0 4-16,0 0 0 0,6 5-65 0,0 0-14 15,-3 0-2-15,0 6-1 0,-3 0-18 0,3 2-3 16,0 0-1-16,-3 3 0 0,3 5-6 0,-3-2-2 16,0 2 0-16,0 3 0 0,0-3-3 0,3 0-1 15,-3 3 0-15,3-3 0 0,-3 0-12 0,6 3-4 16,-6-8 0-16,3 0 0 0,3-1-12 0,-3-4 9 16,0-3-9-16,0 0 8 0,0 0-8 0,-3-8 8 0,0 0-8 0,0 0 8 15,0 0 1-15,0 0 0 0,0 0 0 0,0 0 0 16,0 0 11-16,-3-8 3 0,-3 0 0 0,-3 0 0 15,0 3-3-15,-3-3-1 0,-3-3 0 0,-3 3 0 16,0 0-3-16,1 0 0 0,-4-2 0 16,3 5 0-16,0-3 14 0,0 2 2 0,0 4 1 15,3-4 0-15,1 6-15 0,-1 0-3 0,6 0-1 16,-3 0 0-16,3 6-30 0,6 2-5 0,-3 0-2 0,6 0-485 16,0 2-96-16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0T23:55:18.0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02T23:36:48.215"/>
    </inkml:context>
  </inkml:definitions>
  <inkml:trace contextRef="#ctx0" brushRef="#br0">33 360 200 0,'0'0'77'0,"6"0"-42"0,-3 0-26 0,-3 0 22 16,0 0 3-16,6 0 6 15,0-5-21-15,6-11-8 16,-1-5-8-16,4-9-3 0,3-4 1 16,0-6-1-16,0 9 0 15,-6 7 0-15,0 13-3 16,-3 14 2-16,-3 15 7 15,-3 14 6-15,-3 8-6 16,-3-3-1-16,0 11 1 16,0 4 1-16,0-4-1 15,0-3 1-15,3-3-4 16,0-5-2-16,0-7-27 16,0-7-10-16,0-7-42 15,-3-3-17-15,0-2-8 16</inkml:trace>
  <inkml:trace contextRef="#ctx0" brushRef="#br0" timeOffset="1">12 669 296 0,'-12'-5'112'0,"12"5"-60"0,6 3-52 0,0-3 21 16,3 0-10 0,3-3 1-16,6 3-5 0,0-2-2 15,8-4-2-15,7 1-3 0,3 0 3 16,-1 7-35-16,4-2-16 15,6-2-61 1,-3-1-52-16,-4-8 60 16</inkml:trace>
  <inkml:trace contextRef="#ctx0" brushRef="#br0" timeOffset="2">580 320 352 0,'-8'-2'132'0,"8"10"-72"0,0-8-63 15,0 0 24-15,6-6-17 16,5 4-5-16,13-1 1 16,9 0 1-16,3-2 0 15,2 2-16-15,4-2-5 0,-3 2-34 16,-4 1-13-16,-5 2-64 15</inkml:trace>
  <inkml:trace contextRef="#ctx0" brushRef="#br0" timeOffset="3">652 439 328 0,'-15'-2'123'0,"18"2"-66"0,0 0-66 0,3 0 18 16,6-6-7-16,9 4 3 15,5-1-4-15,10 0-1 16,0-2 0-16,6 2-42 0,8 3-17 16,1 0-71-1</inkml:trace>
  <inkml:trace contextRef="#ctx0" brushRef="#br0" timeOffset="4">1691 283 180 0,'-24'3'68'0,"15"-3"-36"0,-9 8-13 0,6-3 21 0,-3 8-9 15,-5 6-1 1,-1 7-6-16,3 9-3 0,3 4-11 16,6 4 2-16,6 4 2 0,12-10-5 15,12-5-1-15,12-8 0 16,5-14 2-16,4-12 1 16,3-17 3-16,-1-12-5 15,-5-4-1-15,-6 1-2 16,-7-6 1-16,-11 0 5 15,-9 3 2-15,-6 3 1 16,-9-3 4-16,-6 8-2 16,-2 10-1-16,-4 6-15 15,3 8-5-15,0 5-28 16,3 5-9-16,3 3-19 0,12 0-7 16,6 3-46-1,9-1-50 1,3 1 55-16</inkml:trace>
  <inkml:trace contextRef="#ctx0" brushRef="#br0" timeOffset="5">2182 363 264 0,'0'-6'99'0,"0"9"-54"0,0 2-42 0,0 0 21 15,-3 1-1-15,0-1 3 16,-6 6-9-16,-3 7-3 15,-6 1-8-15,-3 5-4 0,1-1 1 16,-1-2-26-16,3 6-12 0,3 2-57 16,3-5-26-16</inkml:trace>
  <inkml:trace contextRef="#ctx0" brushRef="#br0" timeOffset="6">1956 429 288 0,'-3'-6'110'0,"6"9"-60"0,6-3-43 16,0 3 26-16,5 5-8 16,10 5 0-16,6 5-13 15,0 1-8-15,2 2-2 16,-2-5-7-16,3 2-1 0,0 6-52 16,-1-5-22-16,-5-6-54 15</inkml:trace>
  <inkml:trace contextRef="#ctx0" brushRef="#br0" timeOffset="7">2593 307 272 0,'-9'-8'104'0,"6"3"-56"0,-6-1-43 15,6 6 22-15,-3 0-11 0,-3 3-1 16,-3 5-12-16,0 5-1 16,-3 6-2-16,3 7-3 0,3 6 2 15,6 5 1-15,6-3 0 16,6 1 0-16,6-6 2 16,6-5 1-16,3-11 3 15,3-8 3-15,5-10 5 16,-2-8-4-16,0-6 2 15,-6-2-3-15,-9-5 0 16,-3 4-1-16,-4 1 0 16,-5 0-2-16,-6 3 1 15,0 2-4-15,-2-3-2 0,-4 6-3 16,0-6 1-16,0 6-12 16,3 5-5-16,-3-2-19 15,3 4-15 1,3 4-8-16,3-1-70 15</inkml:trace>
  <inkml:trace contextRef="#ctx0" brushRef="#br0" timeOffset="8">3012 312 188 0,'-12'0'71'0,"6"0"-38"0,-5-5-28 0,5 10 17 16,-6 1-12-16,0 9-1 15,-3 4 8-15,0-1 4 16,3 6-11-16,3 5 3 0,3 3 3 16,6-3-2-16,6 0 0 15,9-5-2-15,6-11 2 0,6-7 2 16,0-9 2-16,-1-8-6 16,-2-4-2-16,-3-4 1 15,-6-5 3-15,-9 3-2 16,-6 0 1-16,-3-3-5 15,-3 3-3-15,-3 2-7 16,0 4-1-16,0 4-43 16,3 3-17-16,0 3-47 15,6 18-56 1</inkml:trace>
  <inkml:trace contextRef="#ctx0" brushRef="#br0" timeOffset="9">3250 595 316 0,'-5'6'121'0,"5"-6"-66"0,0 0-58 0,0 0 22 16,0 0-17-16,0 0 0 15</inkml:trace>
  <inkml:trace contextRef="#ctx0" brushRef="#br0" timeOffset="10">3247 593 334 0,'15'-8'-183'16</inkml:trace>
  <inkml:trace contextRef="#ctx0" brushRef="#br0" timeOffset="11">3441 632 272 0,'0'16'101'0,"12"-32"-54"0,0 8-61 15,-6 8 14-15,3-2-31 16,6-1-7-16,5-2-64 16,4 0-28-16</inkml:trace>
  <inkml:trace contextRef="#ctx0" brushRef="#br0" timeOffset="12">3685 619 256 0,'3'13'96'0,"-3"-26"-52"0,0 5-58 16,3 6 11-16,0-1-76 0,3 0-30 15,3-7 26 1,6-3 17-16</inkml:trace>
  <inkml:trace contextRef="#ctx0" brushRef="#br0" timeOffset="13">4251 307 192 0,'-12'5'71'0,"-6"1"-38"0,-9 15-17 0,15-8 22 16,0 0-3-16,3 3 4 15,0 5-15-15,3 6-4 16,6 2-12-16,6 3 1 0,9 2 2 16,3-5 2-16,6-13 3 15,3-5 4-15,2-11 2 16,4-6-5-16,-6-7 0 16,-3-6-1-16,-3-2-1 0,-6-3-1 15,-10 1 1 1,-5-6-4-16,-5 2 1 15,-7 3-7-15,-6 0-1 0,0 6-26 16,3-3-13-16,3 8-33 16,0 2-12-16,6 3-176 31,12 0 124-31</inkml:trace>
  <inkml:trace contextRef="#ctx0" brushRef="#br0" timeOffset="14">4513 320 260 0,'3'11'96'0,"-1"-9"-52"0,4 9-23 0,-3-16 28 16,0 5-22-16,3-6-5 15,3-1-13-15,0-4-4 16,3-2-3-16,0-3-4 0,3-3 1 15,-3-7 3-15,0-1 1 16,3 1-4-16,-4 7-1 16,-2 6 1-16,-3 8 2 15,0 10-5-15,0 11-1 16,-3 5 10-16,0 6 7 0,0 7 2 16,0-7 5-1,3 4-9-15,0 9-3 0,0-6-4 16,0 3-3-16,0-10-13 15,0-1-4-15,0 6-26 16,3-11-13-16</inkml:trace>
  <inkml:trace contextRef="#ctx0" brushRef="#br0" timeOffset="15">4632 550 348 0,'-24'-2'132'0,"18"2"-72"0,6 0-55 15,0 0 27-15,0 0-14 16,6 0-3-16,15 0-8 16,8-8-5-16,7 3-6 0,3-1 0 15,-1 1-14-15,4 2-5 16,-3-5-79-16,-3 3-34 16</inkml:trace>
  <inkml:trace contextRef="#ctx0" brushRef="#br0" timeOffset="16">4066 48 72 0,'-3'-3'30'0,"3"3"-16"0,-3 3-6 16,3-3 13-16,0 0-19 16,0 10-7-16,0 4 6 15,0 9 5-15,0 20 7 16,-3 4 4-16,0 11-7 16,0 17-1-16,0 4-3 0,0-8 1 15,0-2-4-15,3-13 0 16,0-9-1-16,3-7-2 15,3-8 1-15,0-8-32 16,0-9-43-16,0-12 10 16</inkml:trace>
  <inkml:trace contextRef="#ctx0" brushRef="#br0" timeOffset="17">4099 177 152 0,'-12'-16'57'0,"15"16"-30"0,6-5-40 0,0 0 4 0,3 2 0 16,8-2 3-16,7-8 4 15,15-1 3-15,9-9 0 16,8 2-1-16,1-3 1 16,-1 8 1-16,-5 3-3 15,-10 2-2-15,-5 8 2 16,-6-2 0-16,-6 10 3 15,-4 1 1-15,-5 10-1 16,-3 5-2-16,0 3 1 16,0 7 1-16,-3 4-1 15,3 4-1-15,0 6 3 0,-1 11-2 16,4 13-1-16,0 2 1 16,3-5 1-16,-3-2-3 0,3-11-2 15,-3-8 4-15,-4-6 3 16,-5-4-1-16,-6-4 0 15,-9-4 23-15,-11-1 12 16,-13-2-8-16,-12-8-3 16,-9-3-4-16,-8-2-3 15,-10-3-4-15,-5 0 0 16,3 2-7-16,11 1-3 16,12 0-6-16,13-1 0 15,14 3-108 1,18-7-60-16,6-6 76 15</inkml:trace>
  <inkml:trace contextRef="#ctx0" brushRef="#br0" timeOffset="18">4340 976 60 0,'-9'0'24'0,"6"3"-12"0,0 0-14 15,3-1 6-15,0 4-3 16,-3-1 2-16,0 0-2 0,3 0-1 31,0 9-2-31,0 4 1 16,0 1 1-16,0-3 0 15,0 0 6-15,-3-1 4 16,0 4-5-16,0-1-1 16,0 1-2-16,-3 7 1 15,0 1-4 1,0-1-2-16,0 3 4 0,0-2 1 16,0-1-3-16,0 1 1 15,3 5 2-15,1 5 1 16,-1 0-1-16,-6-3-2 15,3 3 1-15,-6 0 1 16,0 3-1-16,3-3-1 16,-3 3 5-16,-3-1 1 0,3 1 0 15,0 0-1-15,0 5 3 16,1 0 3-16,-1-3-4 16,0 6-2-16,0-4 0 15,3 4-1-15,0 0-2 16,0-1 1-16,0-2-4 15,-3 6 0-15,6-4 1 16,-3 1 0-16,0-6 0 0,3 8 0 16,-6-2 0-16,4 0 0 15,-1-1 0-15,0 9 0 16,0-1 0-16,0-2 0 16,3-2 0-16,0 7 2 0,0-5 3 15,0 0 0-15,3-16 0 16,0-6-3-16,0 12-2 15,0-3 1-15,3 4 1 16,-3 25 1-16,3-21 3 16,0-8-1-16,0 10 0 15,0-8-3-15,3 14-2 16,-3-9 1-16,3 12 1 16,0-12-1-16,0 14 2 15,0-8 0-15,6 5 1 16,-3-8-2-16,6 9-2 15,-3-9 1-15,3 19-1 0,-3-14 2 16,2 14 1-16,-2-11-1 16,3 11 1-16,-3-11-2 15,0 8 2-15,0-7 0 16,0 4 1-16,-3-10-2 16,0 3 1-16,0-9-2 15,0 9 2-15,0-9-2 16,0 12-1-16,0-12-2 15,0 14 1-15,0-11 1 16,0 11 2-16,0-8 1 16,-1 13 1-16,1-10 0 15,0 2 0-15,0-8-2 16,3 11 1-16,0-11-2 16,3 9-1-16,0-9 1 15,0 13-1-15,-3-7 0 0,3 2 2 16,0-10-1-16,0 7-1 15,-4-4 3-15,4 4 2 16,-3-7-2-16,3 2 0 16,-3-8-3-16,3 6-3 15,-3-8 2-15,3 10 0 16,-3-8-2-16,6 17 2 16,0-12 3-16,2 4 1 15,-2-9-4-15,0 3-1 16,-3-5 1-16,3-1 2 15,-3-7 0-15,3 5 2 16,-3-5-4-16,0-3 0 16,0-3 1-16,-1 11 0 0,1-8 0 15,0 14 2-15,0-6-3 16,3 8 0-16,0-8 1 16,3 3 2-16,-3-9-1 15,0 4 2-15,-4-6-2 16,1-3 2-16,-3-5-2 15,0 9 2-15,0-7-2 16,3 4-1-16,-3-6 1 16,3 3-1-16,-3-3 0 15,3 8 2-15,-3-5-3 16,3 5 0-16,-4-5 1 16,1 0 2-16,0-3 1 15,0-3 1-15,-3-2-2 0,0 3 1 16,0-3-2-1,0 5-1-15,0-5-2 0,0 2 1 16,0-2 3-16,0 0 3 16,0-3-2-16,0-2 0 15,-3-1-1-15,0-2-2 16,0 0 1-16,0-3-1 16,0 1 0-16,0-1 0 15,-3-2 0-15,0-1 0 16,0 1 2-16,6 2 3 15,-3-2-4-15,-3-3-3 16,0 0 1-16,0 0 0 16,0 0-2-16,-3 0 2 15,0 0 1-15,0 0 2 0,0 0-3 16,-3-3 0-16,3-2 1 16,-6 0 0-16,3 2-5 15,-3-5 1-15,0 3 4 16,-3-3 4-16,3 0-3 15,-3-3-1-15,3 3 2 16,-3 0 1-16,4 3-1 16,-1 0-2-16,0 0 1 15,0-1-1-15,3 1-3 16,-3-3 0-16,0 3-1 16,0-6 3-16,3 1-2 0,0-6 1 15,0 2 2 1,0 1 2-16,3 3-3 0,-6 7 0 15,3 0 1-15,6-5 2 16,0 0-3-16,0 6 0 16,0-1 1-16,-6 1 0 15,3-1 0-15,0 0 2 16,0 1-1-16,0-4 2 16,0 4-2-16,0-1-1 15,1 0 1-15,-1-2-1 16,0 2 0-16,0 1 2 15,3-1-1-15,0 3 2 16,0 0 0-16,0-2 1 16,0 2-2-16,6 7-2 0,-1 1 3 15,4 8 0-15,0-3 1 16,0 3 2-16,0-2-3 16,3 1-2-16,-3-1 0 15,3-1-1-15,0 0-3 16,0-2 2-16,0-1 1 15,0-2 2-15,-3 0-1 16,-1-3-1-16,1 1 1 16,-3-1-1-16,0 0 0 15,0-2 2-15,0 0-1 16,-3-1-1-16,0 1-2 16,0 0-1-16,0-1 6 15,0 1 3-15,0 0-8 16,0-3 0-16,0 0 0 0,0 2 3 15,0 1-2-15,0-1 0 16,0 1 1-16,0-3 0 16,0 0 0-16,0 0 0 15,0 0 0-15,0 3 2 16,0-3-1-16,0 0 2 16,-3 0-7-16,3 0 1 15,-3 0 1-15,0 0 3 16,0 0 2-16,0 0 1 15,0 0-2-15,0 0-2 16,0 0-4-16,3 0-2 16,-3 0 3-16,0-3 3 15,0 0 1-15,0-4 2 16,0 1-2-16,0-7-1 0,0 2 1 16,0-10-1-16,0 5 0 15,0-10 0-15,0 2 0 16,0 0 0-16,0 6-3 15,0 2 2-15,0 3 1 16,0 2 2-16,0 1 1 16,0-4 1-16,0 4-7 15,0-1 0-15,0 3-1 16,0 6 2-16,0-1 1 16,0-2 3-16,0-1-1 15,0 1-1-15,0 0 3 16,0-1 2-16,0 4-2 0,0 2-2 15,0 0-11-15,0-6-4 16,0 1-28-16,0-8-13 16,0 2-40-1</inkml:trace>
  <inkml:trace contextRef="#ctx1" brushRef="#br0">7772 2106 230 0,'0'0'20'0,"0"0"-20"0,0 0 0 0,0 0 0 16,-6 0 207-16,6 0 37 0,0 0 7 0,0 0 1 16,0 0-132-16,-3 0-28 0,-3-5-4 0,6 5-2 15,-3-3 7-15,3 3 2 0,0 0 0 0,0 0 0 0,0 0-27 0,0 0-4 16,0 0-2-16,0 0 0 15,0 0-38-15,0 0-8 0,0 0-2 0,0 0 0 16,0 0 0-16,6 3 0 0,0 2 0 0,3-5 0 16,0 0 18-16,0-5 4 0,3 5 1 0,0-3 0 0,-1 3-14 15,4-2-3-15,0-1-1 0,0 0 0 16,0 1 0-16,0-1 0 0,0 3 0 16,0 0 0-16,2-3 7 0,1 3 2 0,-3 0 0 15,3-2 0-15,0 2-20 0,0-3-8 0,3 3 8 0,-4 0-8 16,1 0 12-16,0 0-2 0,0 0-1 0,3 0 0 0,0 0 1 0,0-3 0 15,-1 1 0-15,1 2 0 0,3 0 2 0,0 0 0 16,0 0 0-16,-3 0 0 0,-1-3 0 0,1 3 1 16,-3 0 0-16,6 0 0 0,-3 0 1 0,0 0 0 15,-1 0 0-15,-2 0 0 0,0 0-2 0,3 0 0 16,-3 0 0-16,-3 0 0 0,3 0-3 0,-4 0-1 16,4 0 0-16,-3 0 0 0,3-3-8 0,-3 3 12 15,3 0-12-15,0 0 12 0,-1 0-12 0,1 0 10 16,-3 0-10-16,3 0 10 0,-3 0-10 0,3 0 0 0,-6 0 9 15,0 3-9-15,2-3 0 0,1 3 0 0,-3-1 0 16,0-2 0-16,0 3 0 0,3-3 0 0,-6 5 0 0,3-2 0 16,3-3 0-16,-3 3 0 0,-3-1 0 15,2-2 8-15,1 6-8 0,0-4 0 0,-3 6 0 0,3-8 0 16,-3 3 0-16,3-1 0 0,0-2 0 0,-3 3 0 16,0 2 0-16,0-5 0 0,3 3 0 0,-1 0 0 15,-2-3 0-15,3 2 0 0,0-2 0 16,0 0 0-16,0 0 0 0,-3 0 0 0,3 0 0 0,0-2 0 15,-3 2 0-15,3-3 0 0,-1 3-10 0,-2 0-829 16,0 0-165-16</inkml:trace>
  <inkml:trace contextRef="#ctx1" brushRef="#br0" timeOffset="1426.129">8876 847 748 0,'0'0'67'0,"0"0"-54"0,0-8-13 0,0 8 0 15,3-5 225-15,-3 5 43 16,0 0 8-16,0 0 1 0,0 0-140 0,0 0-28 0,0 0-5 0,0 0-2 15,0 0-46-15,0 0-8 0,6 2-3 0,0 9 0 16,0 2-9-16,0 0-1 0,3 0-1 0,-3 3 0 16,-3 0-17-16,3 0-3 0,0-3-1 0,0 3 0 15,3-3-13-15,-6 1 0 0,3-4 8 0,-1 6-8 16,1-8-17-16,0 0-7 0,-3 3 0 0,3-6-1 31,0 3-173-31,-3-3-34 0,3-2-8 0</inkml:trace>
  <inkml:trace contextRef="#ctx1" brushRef="#br0" timeOffset="1577.12">9076 905 921 0,'0'0'82'0,"0"0"-66"0,0 0-16 0,-3 8 0 16,0-3 218-16,0 3 40 0,3-3 8 0,-3-2 2 0,3 8-171 0,0-9-33 15,3 9-8-15,-3-6 0 0,3 3-39 0,-3-5-7 16,3 7-2-16,0-7 0 15,-3-3-86-15,6 5-18 0,-6-5-3 0</inkml:trace>
  <inkml:trace contextRef="#ctx1" brushRef="#br0" timeOffset="1734.072">9049 741 1742 0,'-9'-3'77'0,"3"3"16"0,3 0-74 0,0-2-19 0,3 2 0 0,0 0 0 15,-6 0 53-15,6 0 7 0,0 0 2 0,0 0 0 16,0 0-62-16,0 0-10 0,0 0-3 0,6-6-561 16,-3 1-112-16</inkml:trace>
  <inkml:trace contextRef="#ctx1" brushRef="#br0" timeOffset="1912.481">9088 669 345 0,'0'0'31'0,"0"0"-31"0,2 8 0 0,1-5 0 16,3 8 282-16,-3-6 50 0,0 6 11 0,0-1 1 15,0 3-184-15,3 1-38 0,0 4-7 0,0-5-2 16,-3 1-39-16,3-1-8 0,0 0-2 0,3 0 0 16,0 0-34-16,0 1-7 0,-3-4-2 0,3 1 0 15,0-1-21-15,0-2 0 0,0 0 0 0,-1-2 0 16,-2-1-73-16,3-5-19 0,0 5-4 0,-3-5-830 16</inkml:trace>
  <inkml:trace contextRef="#ctx1" brushRef="#br0" timeOffset="2124.192">9254 632 230 0,'0'0'20'0,"0"0"-20"15,0 0 0-15,0 0 0 0,0 0 404 0,0 0 76 16,0 0 15-16,0 0 3 0,0 0-334 0,0 0-66 16,3 6-14-16,3 2-2 0,-3 2-18 0,0 1-4 15,-3-1-1-15,3 6 0 0,-3 0-19 0,6-3-4 0,-3 6-1 16,6-3 0-16,0 2-23 0,-3-4-12 15,0 1 12-15,0 1-12 0,3-2 0 0,-3-1 0 0,-3 0 0 0,3 0 0 16,-1 0 0-16,4-7-22 0,-6 4 3 0,3 1 1 31,0-6-171-31,-6-5-35 0,0 0-6 0</inkml:trace>
  <inkml:trace contextRef="#ctx1" brushRef="#br0" timeOffset="2334.381">9067 860 2052 0,'0'0'91'0,"0"0"18"0,-3-8-87 0,3 8-22 0,0 0 0 0,0-5 0 16,0-3 94-16,0 3 14 0,6-6 4 0,0 3 0 16,0 0-52-16,2 3-11 0,1-6-1 0,3 3-1 0,0 0-33 0,6-2-6 15,-3 2-8-15,3 0 11 0,3 0-11 0,-1-3 0 16,-2 3-10-16,3 3 10 15,0-8-100-15,0 5-15 0,0 3-2 0,0-9-591 16,-4 4-117-16</inkml:trace>
  <inkml:trace contextRef="#ctx1" brushRef="#br0" timeOffset="2561.059">9466 508 1904 0,'0'0'84'0,"0"0"18"0,0 0-82 0,0 0-20 0,0 0 0 0,-3 8 0 15,0 3 100-15,0-3 15 0,3 5 3 0,0-3 1 16,0 12-36-16,3-9-7 0,-3 5-2 0,3 3 0 16,0-2-31-16,0-3-7 0,2 0 0 0,-2 0-1 15,3 2-24-15,0-5-11 0,0 1 10 0,-3-1-10 16,3-3 0-16,0 1-12 0,0 0 1 0,0-6 0 31,0 3-129-31,0 0-25 0,0-3-6 0,3 0-858 0</inkml:trace>
  <inkml:trace contextRef="#ctx1" brushRef="#br0" timeOffset="2878.547">9647 664 1918 0,'0'0'85'0,"0"0"18"0,0 0-83 0,0 0-20 0,0 0 0 0,0 0 0 0,0 0 64 0,6 8 8 15,0-3 1-15,-3-5 1 0,6 3-9 0,-3-3-1 16,3-3-1-16,0 3 0 0,3 0-29 0,-6-5-6 15,3 0 0-15,-1 2-1 0,1-7-27 0,0 7 0 16,-3-8 0-16,0 9 0 0,0-9 0 0,-3 3 0 16,0 0 0-16,-3 3 0 0,0-3-16 0,-3 3 5 15,0-3 1-15,-3 3 0 0,0 5-5 0,-3-6-1 16,3 6 0-16,0 6 0 0,-3-4 16 0,1 3-11 16,-4 3 11-16,3 3-10 0,3 2 10 0,-3 0-12 15,3-5 12-15,0 6-12 0,3-4 28 0,0 3 6 16,3 1 1-16,0-6 0 0,6 2 15 0,-3-2 3 15,6 0 1-15,0 3 0 0,3-6-6 16,0 3-2-16,-1-8 0 0,4 2 0 0,0-4-34 0,3 2 0 16,3-5 0-16,-3-1 0 15,3-2-90-15,-1 0-25 0,1-5-5 0</inkml:trace>
  <inkml:trace contextRef="#ctx1" brushRef="#br0" timeOffset="4121.546">9269 1267 230 0,'0'0'10'0,"0"0"2"0,0 0-12 0,0 0 0 0,0 0 0 0,0 0 0 0,0 0 282 0,0 0 54 16,0 0 10-16,0 0 2 0,0 0-197 0,0 0-40 15,9 3-8-15,-9-3-2 0,0 0-37 0,12 8-7 16,0-8-1-16,-3 0-1 0,3 0-27 0,-3-5-6 16,-3 2-1-16,2 0 0 0,-2 1-12 0,0-4-9 15,-6 6 12-15,9-5-12 0,-3 3 11 0,-3-6-11 16,0 2 10-16,0-2-10 0,-3 8 0 0,0-5 0 15,-3 0 0-15,0 0 0 0,0-1 0 0,0 4-20 16,-3-4 4-16,0 4 0 0,-3 2-4 0,1 0-1 16,-1 0 0-16,0 0 0 0,-6 0 1 0,9 2 0 15,-3 4 0-15,3-1 0 0,-6 0 10 0,3 3 10 0,0 5-13 0,0-7 5 16,0 4 8-16,3 1 0 16,-3 2-9-16,3 0 9 0,3 0 0 0,1-5 0 0,2 3 0 15,0 2 0-15,0-5 24 0,2 0 0 0,4 3 0 0,3-9 0 16,0 4-6-16,0-1-2 0,-3-5 0 0,6 3 0 15,-3-1-8-15,6-2-8 0,0 0 9 16,0-2-9-16,0-1 0 0,2 3-15 0,-5-8 2 0,3 3 0 31,0-3-131-31,-3 2-27 0,-3 1-5 0</inkml:trace>
  <inkml:trace contextRef="#ctx1" brushRef="#br0" timeOffset="4461.262">9436 1199 691 0,'0'0'30'0,"0"0"7"0,0 0-29 0,0 0-8 0,0 0 0 0,0 0 0 0,6 8 222 0,-3 2 43 16,0 1 9-16,0-1 2 0,3 4-152 0,-3-1-31 16,0 0-5-16,0-5-2 0,0 5-18 0,-1 0-4 15,1-2-1-15,0 2 0 0,0-7-31 0,-3 1-7 16,0-7-1-16,0 0 0 0,3 6-16 0,-3-6-8 16,0 0 0-16,0 0 8 0,0 0-8 0,0 0 0 15,0 0 9-15,3-6-9 0,-3-1 0 0,3 1 0 16,-3-7 0-16,3 2 8 0,0-4-8 0,0 1 0 15,-3-2 0-15,3 1 0 0,3 1 0 0,3-4 8 16,-3 5-8-16,0-1 11 0,3 4 9 0,0 2 3 16,-3 0 0-16,0 8 0 0,3-8-23 0,-3 8 8 15,0 0-8-15,3 0 0 0,-3 3 0 0,-1 2-8 16,4 0 0-16,0 3 0 16,-3-3-24-16,0 3-4 0,-3 0 0 0,3 0-1 15,0 0-119-15,0 0-23 0,0-3-5 0,-3-2-644 16</inkml:trace>
  <inkml:trace contextRef="#ctx1" brushRef="#br0" timeOffset="4842.704">9769 1090 691 0,'-9'-2'30'0,"3"2"7"0,0-3-29 0,3 0-8 0,-3 3 0 0,-3 0 0 15,1 0 280-15,-1 0 56 0,3 0 10 0,0 0 2 16,-3 6-230-16,3-4-46 0,0 3-10 0,0 3-2 0,0-2-27 0,3 4-5 15,0-2-2-15,3 5 0 0,-3-5-37 0,6 6-7 16,3-4-2-16,-3 1 0 0,6-1 20 0,0-4 0 16,0 2 0-16,0 0 0 0,0-3 0 0,2 0 0 15,-5-2 0-15,6-1 0 0,-3-4-8 0,0-1 8 16,0 3 0-16,0 0 0 0,0-8-13 0,-3 3 4 16,0 0 1-16,-3-6 0 0,0 3-7 0,0 0-1 15,-3-5 0-15,0 0 0 0,-3 2 7 0,3-2 1 16,-6-3 0-16,3 3 0 0,-3-6 8 0,0 6 0 15,-3 0 0-15,3-8 0 0,-3 5 12 0,6 0 5 16,-6 0 1-16,6 5 0 0,-3 1 15 0,3 5 3 0,-3 2 1 16,3-5 0-16,3 8-5 0,0 0-2 15,0 0 0-15,0 0 0 0,0 8-22 0,0 0-8 16,0 5 0-16,3 0 9 0,-3 0-1 0,6 6-8 16,-3-6 12-16,3 6-4 0,0-6 1 0,3 0 0 15,0 0 0-15,0 1 0 0,3-4-9 0,-3 3 0 16,3-2-12-16,-3 0 12 15,3-3-60-15,0 0-5 0,-4-3-1 0,4 0-940 0</inkml:trace>
  <inkml:trace contextRef="#ctx1" brushRef="#br0" timeOffset="5015.701">9957 1000 1036 0,'0'0'92'0,"0"0"-73"0,0 11-19 0,-3-3 0 0,3 2 226 0,0-2 42 16,3 3 8-16,-3-1 1 0,3 1-181 0,0-3-36 16,3 0-7-16,-3 2-1 0,2-7-35 0,-2 8-6 15,3-6-2-15,0-5 0 16,-6 0-139-16,6 3-28 0</inkml:trace>
  <inkml:trace contextRef="#ctx1" brushRef="#br0" timeOffset="5196.522">9951 905 1440 0,'0'0'128'0,"0"0"-103"0,0 0-25 0,0 0 0 15,0 0 172-15,0 0 30 0,0 0 6 0,0 0 0 16,0 0-154-16,0 0-31 0,0 0-7 0,6 3 0 31,3 2-108-31,0-5-22 0,2 5-4 0</inkml:trace>
  <inkml:trace contextRef="#ctx1" brushRef="#br0" timeOffset="5524.888">10168 902 230 0,'-9'0'20'0,"0"3"-20"0,0 0 0 0,0 2 0 15,0 0 409-15,0 3 78 0,3-3 15 0,1 1 3 16,-4 2-365-16,3 5-74 0,0-5-14 0,0 5-4 15,6 0-19-15,-3 0-4 0,3 1-1 0,0-4 0 16,3 4-12-16,3-7-4 0,0 1 0 0,3 3 0 16,-3-11-8-16,2 3-17 0,4-3 4 0,-3-3 1 15,0 3-14-15,0-8-2 0,0 3-1 0,0-8 0 16,0 5-13-16,-3-3-2 0,-3 3-1 0,3-8 0 16,-3 6 12-16,-3-1 2 0,0 3 1 15,0-5 0-15,-3 5 42 0,3 3 8 0,3-3 1 0,0 2 1 16,-3 6 36-16,0 0 7 0,0 0 2 0,0 0 0 0,0 0-16 0,0 0-3 15,0 0-1-15,0 0 0 0,0 0-30 0,0 8-5 16,0 0-2-16,3 3 0 0,0 2-10 0,0 0 0 16,0-5 0-16,0 3 0 0,0-3 0 0,0 5 0 15,0-8 0-15,3 1 0 16,-3 2-45-16,-1-3-5 0,-2-5-1 0,6 2-641 16,-6-2-129-16</inkml:trace>
  <inkml:trace contextRef="#ctx1" brushRef="#br0" timeOffset="5842.461">10341 865 576 0,'-6'8'51'0,"6"-8"-41"0,3 3-10 0,-3 7 0 15,0-2 238-15,0 0 46 0,0 3 8 0,0-6 3 16,3 8-155-16,-3-7-32 0,0 2-5 0,0-3-2 16,0-5-35-16,0 0-7 0,0 0-2 0,0 0 0 15,-3 8-35-15,3-8-7 0,0 0-2 0,0 0 0 16,0 0-5-16,0 0-8 0,0 0 11 0,0 0-11 15,0 0 12-15,0-13-4 0,0 5 0 0,3-3-8 16,-3 3 12-16,3-2-12 0,0 2 12 0,0-6-12 16,0 1 11-16,2 5-11 0,-2-2 10 0,6 2-10 0,-3 0 13 0,3 3-3 15,3-6-1-15,-3 8 0 16,3-2 25-16,0 0 5 0,0 2 1 0,0 3 0 0,-3 3-29 16,0 2-11-16,0-5 8 0,-4 5-8 0,-2 3 0 15,3-2 0-15,-3-1 0 0,3 3 0 0,-6 0 0 16,0 2 0-16,0-2 0 0,0 0 0 15,0 0-164-15,0 3-26 16,0-11-5-16,6 8-1 0</inkml:trace>
  <inkml:trace contextRef="#ctx1" brushRef="#br0" timeOffset="6534.068">10677 863 1994 0,'-9'2'88'0,"9"-2"19"0,0 0-86 0,0 0-21 0,0 0 0 0,0 0 0 16,0 0 63-16,0 0 8 0,-3 0 1 0,3 0 1 0,0 0-54 15,0 0-11-15,0 0-8 0,0 0 9 0,0 0-18 0,0 0-4 16,0 0-1-16,0 0 0 16,0 0-178-16,0 0-35 0</inkml:trace>
  <inkml:trace contextRef="#ctx1" brushRef="#br0" timeOffset="6779.91">10635 326 1209 0,'-6'-14'108'0,"3"6"-87"16,0 3-21-16,3 0 0 0,0 5 220 0,0 0 40 15,0 0 8-15,0 0 2 0,0 0-158 0,0 0-31 0,-3 5-6 0,-3 8-2 16,4 1-49-16,-1-1-11 0,0 11-1 0,0 2-1 16,0 3-11-16,0 3-14 0,0 2 3 0,3-5 1 15,-3 0 10-15,3-2 16 0,0-3-4 0,0-6-1 32,3 3-119-32,-3-7-23 0,6-1-5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F1AF8D-9FEC-4973-8470-E46CCDB27CA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BBA97D-1B28-4A8D-A5A2-EF45CF8E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0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else is illegal since it doesn’t make sense for addresses.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3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7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968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4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1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5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75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56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4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6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1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7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28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6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8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Adm</a:t>
            </a:r>
            <a:r>
              <a:rPr lang="en-US" dirty="0"/>
              <a:t> for lec03 if a Monday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60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3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5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9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1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90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2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7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4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9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87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2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*Output parameters will show up a lot in HW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4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7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1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8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937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hint slide next time: can omit &amp; and * when using a function name as an argument or calling a function via a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2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0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1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out (ink) boxes for x, </a:t>
            </a:r>
            <a:r>
              <a:rPr lang="en-US" dirty="0" err="1"/>
              <a:t>arr</a:t>
            </a:r>
            <a:r>
              <a:rPr lang="en-US" dirty="0"/>
              <a:t>, and p.  Where are these</a:t>
            </a:r>
            <a:r>
              <a:rPr lang="en-US" baseline="0" dirty="0"/>
              <a:t> located?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110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463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3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87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local variables, so located on the Stack</a:t>
            </a:r>
            <a:r>
              <a:rPr lang="en-US" baseline="0" dirty="0"/>
              <a:t> in some ordering.</a:t>
            </a:r>
          </a:p>
          <a:p>
            <a:r>
              <a:rPr lang="en-US" baseline="0" dirty="0"/>
              <a:t>Let’s fill in the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6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fill in the addresses.</a:t>
            </a:r>
          </a:p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</a:p>
          <a:p>
            <a:r>
              <a:rPr lang="en-US" baseline="0" dirty="0"/>
              <a:t>Draw arrow from value of p to address of </a:t>
            </a:r>
            <a:r>
              <a:rPr lang="en-US" baseline="0" dirty="0" err="1"/>
              <a:t>arr</a:t>
            </a:r>
            <a:r>
              <a:rPr lang="en-US" baseline="0" dirty="0"/>
              <a:t>[1].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 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2021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1056" y="27429"/>
            <a:ext cx="2141933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L03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:  Pointers, Pointers, Pointers…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5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customXml" Target="../ink/ink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notesSlide" Target="../notesSlides/notesSlide15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70.png"/><Relationship Id="rId4" Type="http://schemas.openxmlformats.org/officeDocument/2006/relationships/customXml" Target="../ink/ink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customXml" Target="../ink/ink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10.png"/><Relationship Id="rId4" Type="http://schemas.openxmlformats.org/officeDocument/2006/relationships/customXml" Target="../ink/ink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11.png"/><Relationship Id="rId4" Type="http://schemas.openxmlformats.org/officeDocument/2006/relationships/customXml" Target="../ink/ink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12.png"/><Relationship Id="rId4" Type="http://schemas.openxmlformats.org/officeDocument/2006/relationships/customXml" Target="../ink/ink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150.png"/><Relationship Id="rId4" Type="http://schemas.openxmlformats.org/officeDocument/2006/relationships/customXml" Target="../ink/ink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/>
              <a:t> About </a:t>
            </a:r>
            <a:r>
              <a:rPr lang="en-US" dirty="0"/>
              <a:t>how long did Exercise </a:t>
            </a:r>
            <a:r>
              <a:rPr lang="en-US"/>
              <a:t>1 take you?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	[0, 2) hours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	[2, 4) hours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	[4, 6) hours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[6, 8) hours</a:t>
            </a:r>
            <a:endParaRPr lang="en-US" sz="2800" b="1" dirty="0">
              <a:solidFill>
                <a:srgbClr val="00B0F0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</a:t>
            </a:r>
            <a:r>
              <a:rPr lang="en-US" sz="2800" b="1" dirty="0">
                <a:solidFill>
                  <a:srgbClr val="714EA3"/>
                </a:solidFill>
              </a:rPr>
              <a:t>8</a:t>
            </a:r>
            <a:r>
              <a:rPr lang="en-US" sz="2800" b="1">
                <a:solidFill>
                  <a:srgbClr val="714EA3"/>
                </a:solidFill>
              </a:rPr>
              <a:t>+ </a:t>
            </a:r>
            <a:r>
              <a:rPr lang="en-US" sz="2800" b="1" dirty="0">
                <a:solidFill>
                  <a:srgbClr val="714EA3"/>
                </a:solidFill>
              </a:rPr>
              <a:t>Hours</a:t>
            </a:r>
            <a:endParaRPr lang="en-US" sz="2800" b="1" baseline="-25000" dirty="0">
              <a:solidFill>
                <a:srgbClr val="714EA3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I didn’t submit / I prefer 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4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4B2A85"/>
                </a:solidFill>
              </a:rPr>
              <a:t>Pointer Arithmetic</a:t>
            </a:r>
            <a:endParaRPr lang="en-US"/>
          </a:p>
          <a:p>
            <a:r>
              <a:rPr lang="en-US"/>
              <a:t>Pointers as Parameters</a:t>
            </a:r>
          </a:p>
          <a:p>
            <a:r>
              <a:rPr lang="en-US"/>
              <a:t>Pointers </a:t>
            </a:r>
            <a:r>
              <a:rPr lang="en-US" dirty="0"/>
              <a:t>and Arrays</a:t>
            </a:r>
          </a:p>
          <a:p>
            <a:r>
              <a:rPr lang="en-US" dirty="0"/>
              <a:t>Function Pointers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are </a:t>
            </a:r>
            <a:r>
              <a:rPr lang="en-US" i="1" dirty="0"/>
              <a:t>typed</a:t>
            </a:r>
          </a:p>
          <a:p>
            <a:pPr lvl="1"/>
            <a:r>
              <a:rPr lang="en-US" dirty="0"/>
              <a:t>Tells the compiler the size of the data you are pointing to</a:t>
            </a:r>
          </a:p>
          <a:p>
            <a:pPr lvl="1"/>
            <a:r>
              <a:rPr lang="en-US" u="sng" dirty="0"/>
              <a:t>Exception</a:t>
            </a:r>
            <a:r>
              <a:rPr lang="en-US" dirty="0"/>
              <a:t>: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is a generic pointer (</a:t>
            </a:r>
            <a:r>
              <a:rPr lang="en-US" i="1" dirty="0"/>
              <a:t>i.</a:t>
            </a:r>
            <a:r>
              <a:rPr lang="en-US" i="1"/>
              <a:t>e.</a:t>
            </a:r>
            <a:r>
              <a:rPr lang="en-US"/>
              <a:t>, </a:t>
            </a:r>
            <a:r>
              <a:rPr lang="en-US" dirty="0"/>
              <a:t>a placeholder)</a:t>
            </a:r>
          </a:p>
          <a:p>
            <a:pPr>
              <a:spcBef>
                <a:spcPts val="1800"/>
              </a:spcBef>
            </a:pPr>
            <a:r>
              <a:rPr lang="en-US" dirty="0"/>
              <a:t>Pointer arithmetic is scaled by 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(*p)</a:t>
            </a:r>
          </a:p>
          <a:p>
            <a:pPr lvl="1"/>
            <a:r>
              <a:rPr lang="en-US" dirty="0"/>
              <a:t>Works nicely for arrays</a:t>
            </a:r>
          </a:p>
          <a:p>
            <a:pPr lvl="1"/>
            <a:r>
              <a:rPr lang="en-US" dirty="0"/>
              <a:t>Does not work on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, since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doesn’t have a size!</a:t>
            </a:r>
          </a:p>
          <a:p>
            <a:pPr lvl="2"/>
            <a:r>
              <a:rPr lang="en-US" dirty="0"/>
              <a:t>Not allowed, though confusingly GCC allows it as an extension ☹️</a:t>
            </a:r>
          </a:p>
          <a:p>
            <a:pPr>
              <a:spcBef>
                <a:spcPts val="1800"/>
              </a:spcBef>
            </a:pPr>
            <a:r>
              <a:rPr lang="en-US" dirty="0"/>
              <a:t>Valid pointer arithmetic:</a:t>
            </a:r>
          </a:p>
          <a:p>
            <a:pPr lvl="1"/>
            <a:r>
              <a:rPr lang="en-US" dirty="0"/>
              <a:t>Add/subtract an integer to/from a pointer</a:t>
            </a:r>
          </a:p>
          <a:p>
            <a:pPr lvl="1"/>
            <a:r>
              <a:rPr lang="en-US" dirty="0"/>
              <a:t>Subtract two pointers (within stack frame or </a:t>
            </a:r>
            <a:r>
              <a:rPr lang="en-US" dirty="0" err="1"/>
              <a:t>malloc</a:t>
            </a:r>
            <a:r>
              <a:rPr lang="en-US" dirty="0"/>
              <a:t> block)</a:t>
            </a:r>
          </a:p>
          <a:p>
            <a:pPr lvl="1"/>
            <a:r>
              <a:rPr lang="en-US" dirty="0"/>
              <a:t>Compare pointers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), including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lvl="1"/>
            <a:r>
              <a:rPr lang="en-US" dirty="0"/>
              <a:t>… but plenty of valid-but-inadvisable operations, too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76BABA-818D-429C-948E-5B4788767D57}"/>
                  </a:ext>
                </a:extLst>
              </p14:cNvPr>
              <p14:cNvContentPartPr/>
              <p14:nvPr/>
            </p14:nvContentPartPr>
            <p14:xfrm>
              <a:off x="6435363" y="3237366"/>
              <a:ext cx="1953720" cy="48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76BABA-818D-429C-948E-5B4788767D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6003" y="3228006"/>
                <a:ext cx="1972440" cy="5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0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 sz="2800"/>
              <a:t>At </a:t>
            </a:r>
            <a:r>
              <a:rPr lang="en-US" sz="2800">
                <a:solidFill>
                  <a:srgbClr val="FF0000"/>
                </a:solidFill>
              </a:rPr>
              <a:t>this point</a:t>
            </a:r>
            <a:r>
              <a:rPr lang="en-US" sz="2800"/>
              <a:t> in the code, what values are stored in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arr[]</a:t>
            </a:r>
            <a:r>
              <a:rPr lang="en-US" sz="2800"/>
              <a:t>?</a:t>
            </a: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 sz="2400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b="1">
                <a:solidFill>
                  <a:srgbClr val="FF9900"/>
                </a:solidFill>
              </a:rPr>
              <a:t>{2, 3, 4} </a:t>
            </a:r>
            <a:endParaRPr lang="en-US" sz="2800" b="1" baseline="-2500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b="1">
                <a:solidFill>
                  <a:srgbClr val="00B050"/>
                </a:solidFill>
              </a:rPr>
              <a:t>{3, 4, 5}</a:t>
            </a:r>
            <a:endParaRPr lang="en-US" sz="2800" b="1" baseline="-2500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b="1">
                <a:solidFill>
                  <a:srgbClr val="FF3399"/>
                </a:solidFill>
              </a:rPr>
              <a:t>{2, 6, 4}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b="1">
                <a:solidFill>
                  <a:srgbClr val="00B0F0"/>
                </a:solidFill>
              </a:rPr>
              <a:t>{2, 4, 5}</a:t>
            </a:r>
            <a:endParaRPr lang="en-US" sz="2800" b="1" dirty="0">
              <a:solidFill>
                <a:srgbClr val="00B0F0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b="1">
                <a:solidFill>
                  <a:srgbClr val="996633"/>
                </a:solidFill>
              </a:rPr>
              <a:t>We’re lost…</a:t>
            </a:r>
            <a:endParaRPr lang="en-US" sz="1800" dirty="0"/>
          </a:p>
          <a:p>
            <a:endParaRPr lang="en-US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B772588A-BCE3-462D-808F-78B692A710DE}"/>
              </a:ext>
            </a:extLst>
          </p:cNvPr>
          <p:cNvSpPr/>
          <p:nvPr/>
        </p:nvSpPr>
        <p:spPr bwMode="auto">
          <a:xfrm>
            <a:off x="1920240" y="2011680"/>
            <a:ext cx="6400800" cy="22860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95EF3-E196-480B-93F3-9D1CBA85C148}"/>
              </a:ext>
            </a:extLst>
          </p:cNvPr>
          <p:cNvSpPr txBox="1"/>
          <p:nvPr/>
        </p:nvSpPr>
        <p:spPr>
          <a:xfrm>
            <a:off x="6492240" y="201497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1CC9306-49F9-4D9E-BDFA-7E6CB2F040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F36E637-930F-4601-A22F-4805DF49D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CFEE7B4-EF2C-45D8-A185-AB926DA2C0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CB08BA-F12C-4410-8173-A117024812DE}"/>
              </a:ext>
            </a:extLst>
          </p:cNvPr>
          <p:cNvCxnSpPr/>
          <p:nvPr/>
        </p:nvCxnSpPr>
        <p:spPr bwMode="auto">
          <a:xfrm flipV="1">
            <a:off x="1625272" y="387882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1E1C27-D6C8-4FAB-9682-5D14A0BBA455}"/>
                  </a:ext>
                </a:extLst>
              </p14:cNvPr>
              <p14:cNvContentPartPr/>
              <p14:nvPr/>
            </p14:nvContentPartPr>
            <p14:xfrm>
              <a:off x="665820" y="5684412"/>
              <a:ext cx="2508840" cy="57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1E1C27-D6C8-4FAB-9682-5D14A0BBA4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60" y="5675052"/>
                <a:ext cx="2527560" cy="5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48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27889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57200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572000"/>
            <a:ext cx="0" cy="73152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7622381" y="4292322"/>
            <a:ext cx="563984" cy="372547"/>
            <a:chOff x="7622381" y="4292322"/>
            <a:chExt cx="563984" cy="37254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7622381" y="4450556"/>
              <a:ext cx="314325" cy="21431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863841" y="42923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DA6C30-8752-4963-A008-A57CA0D29993}"/>
                  </a:ext>
                </a:extLst>
              </p14:cNvPr>
              <p14:cNvContentPartPr/>
              <p14:nvPr/>
            </p14:nvContentPartPr>
            <p14:xfrm>
              <a:off x="1475280" y="2378520"/>
              <a:ext cx="2755080" cy="303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DA6C30-8752-4963-A008-A57CA0D299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920" y="2369160"/>
                <a:ext cx="27738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38DD15-15C5-4DAA-856E-77234B14BAB5}"/>
                  </a:ext>
                </a:extLst>
              </p14:cNvPr>
              <p14:cNvContentPartPr/>
              <p14:nvPr/>
            </p14:nvContentPartPr>
            <p14:xfrm>
              <a:off x="3180960" y="2637360"/>
              <a:ext cx="2313000" cy="250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38DD15-15C5-4DAA-856E-77234B14BA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1600" y="2628000"/>
                <a:ext cx="233172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4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30175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57200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572000"/>
            <a:ext cx="0" cy="73152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</p:spTree>
    <p:extLst>
      <p:ext uri="{BB962C8B-B14F-4D97-AF65-F5344CB8AC3E}">
        <p14:creationId xmlns:p14="http://schemas.microsoft.com/office/powerpoint/2010/main" val="426802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3246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206240"/>
            <a:ext cx="36576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206240"/>
            <a:ext cx="0" cy="109728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</p:spTree>
    <p:extLst>
      <p:ext uri="{BB962C8B-B14F-4D97-AF65-F5344CB8AC3E}">
        <p14:creationId xmlns:p14="http://schemas.microsoft.com/office/powerpoint/2010/main" val="266156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</a:t>
                      </a:r>
                      <a:r>
                        <a:rPr lang="en-US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3246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20624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206240"/>
            <a:ext cx="0" cy="109728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2381" y="3931920"/>
            <a:ext cx="563984" cy="372547"/>
            <a:chOff x="7622381" y="4292322"/>
            <a:chExt cx="563984" cy="37254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7622381" y="4450556"/>
              <a:ext cx="314325" cy="21431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863841" y="42923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Endianness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Memory is byte-addressed, so endianness determines what ordering that multi-byte data gets read and stored </a:t>
            </a:r>
            <a:r>
              <a:rPr lang="en-US" i="1" dirty="0"/>
              <a:t>in memory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Big-endian</a:t>
            </a:r>
            <a:r>
              <a:rPr lang="en-US" dirty="0"/>
              <a:t>:  Least significant byte has </a:t>
            </a:r>
            <a:r>
              <a:rPr lang="en-US" i="1" dirty="0"/>
              <a:t>highest </a:t>
            </a:r>
            <a:r>
              <a:rPr lang="en-US" dirty="0"/>
              <a:t>address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Little-endian</a:t>
            </a:r>
            <a:r>
              <a:rPr lang="en-US" dirty="0"/>
              <a:t>:  Least significant byte has </a:t>
            </a:r>
            <a:r>
              <a:rPr lang="en-US" i="1" dirty="0"/>
              <a:t>lowest</a:t>
            </a:r>
            <a:r>
              <a:rPr lang="en-US" dirty="0"/>
              <a:t> address</a:t>
            </a:r>
          </a:p>
          <a:p>
            <a:pPr lvl="3">
              <a:defRPr/>
            </a:pPr>
            <a:endParaRPr lang="en-US" dirty="0"/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Arial" panose="020B0604020202020204" pitchFamily="34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314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314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928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80176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C1A996-4479-4064-846C-8D085E14FC9C}"/>
                  </a:ext>
                </a:extLst>
              </p14:cNvPr>
              <p14:cNvContentPartPr/>
              <p14:nvPr/>
            </p14:nvContentPartPr>
            <p14:xfrm>
              <a:off x="523793" y="3046144"/>
              <a:ext cx="5766127" cy="262925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C1A996-4479-4064-846C-8D085E14FC9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433" y="3036783"/>
                <a:ext cx="5784847" cy="26479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032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178308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83680" y="1285703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24C9BD9-84A6-45A3-BADE-CE3FDB14D1F2}"/>
                  </a:ext>
                </a:extLst>
              </p14:cNvPr>
              <p14:cNvContentPartPr/>
              <p14:nvPr/>
            </p14:nvContentPartPr>
            <p14:xfrm>
              <a:off x="4974840" y="1002960"/>
              <a:ext cx="3844080" cy="276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24C9BD9-84A6-45A3-BADE-CE3FDB14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5480" y="993600"/>
                <a:ext cx="3862800" cy="27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1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201168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3680" y="1285703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3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>
                <a:ea typeface="CMU Bright" panose="02000603000000000000" pitchFamily="2" charset="0"/>
              </a:rPr>
              <a:t>Pointers, Pointers, Pointers…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</a:t>
            </a:r>
            <a:r>
              <a:rPr lang="en-US" sz="2800" b="0">
                <a:ea typeface="CMU Bright" panose="02000603000000000000" pitchFamily="2" charset="0"/>
              </a:rPr>
              <a:t>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/>
              <a:t>Instructors:</a:t>
            </a:r>
            <a:r>
              <a:rPr lang="en-US" sz="2400" dirty="0"/>
              <a:t>	</a:t>
            </a:r>
            <a:r>
              <a:rPr lang="en-US" sz="2400"/>
              <a:t>Justin Hsia, Travis McGaha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Atharva Deodhar	Callum Walker	Cosmo Wang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Dylan Hartono	Elizabeth Haker	Kyrie Dowling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Leo Liao	Markus Schiffer	Neha Nagvekar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Nonthakit Chaiwong	Ramya Challa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944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22860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5303520" y="3977640"/>
            <a:ext cx="2378008" cy="1143000"/>
            <a:chOff x="5303520" y="3977640"/>
            <a:chExt cx="2378008" cy="114300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397764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3977640"/>
              <a:ext cx="0" cy="96012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6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27432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11849B-7B28-9743-B998-28E25B353D87}"/>
              </a:ext>
            </a:extLst>
          </p:cNvPr>
          <p:cNvGrpSpPr/>
          <p:nvPr/>
        </p:nvGrpSpPr>
        <p:grpSpPr>
          <a:xfrm>
            <a:off x="5303520" y="3977640"/>
            <a:ext cx="2378008" cy="1143000"/>
            <a:chOff x="5303520" y="3977640"/>
            <a:chExt cx="2378008" cy="1143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EE3AE5-1AD9-3843-AA23-E6CE8BD6F90D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06F939-927C-354C-9933-CF2306E68D65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75D4CB-421B-C14B-9948-3B4E4E517F7F}"/>
                </a:ext>
              </a:extLst>
            </p:cNvPr>
            <p:cNvCxnSpPr/>
            <p:nvPr/>
          </p:nvCxnSpPr>
          <p:spPr bwMode="auto">
            <a:xfrm>
              <a:off x="5303520" y="397764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5BEDC9-0126-A340-8D16-15C3377C3D21}"/>
                </a:ext>
              </a:extLst>
            </p:cNvPr>
            <p:cNvCxnSpPr/>
            <p:nvPr/>
          </p:nvCxnSpPr>
          <p:spPr bwMode="auto">
            <a:xfrm flipH="1">
              <a:off x="5313175" y="3977640"/>
              <a:ext cx="0" cy="96012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8574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3520" y="3977640"/>
            <a:ext cx="2378008" cy="1143000"/>
            <a:chOff x="5303520" y="3977640"/>
            <a:chExt cx="2378008" cy="114300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397764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3977640"/>
              <a:ext cx="0" cy="96012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V="1">
            <a:off x="274320" y="27432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8640" y="530352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0x0x7ffffffde010  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F3AC8D-E3CC-D04D-8CA0-41F35E9E8A22}"/>
              </a:ext>
            </a:extLst>
          </p:cNvPr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E1262A-414D-F741-BB5C-23D9AC4078C0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FDA592-729A-104F-9770-9EFF07582E1D}"/>
                </a:ext>
              </a:extLst>
            </p:cNvPr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EC4897-CF0A-2447-A63C-289C10910DDD}"/>
                </a:ext>
              </a:extLst>
            </p:cNvPr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6414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3520" y="3611880"/>
            <a:ext cx="2378008" cy="1508760"/>
            <a:chOff x="5303520" y="3611880"/>
            <a:chExt cx="2378008" cy="150876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361188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3611880"/>
              <a:ext cx="0" cy="1325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V="1">
            <a:off x="274320" y="30175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8640" y="530352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27B780-4E53-C041-B876-1794085B1E34}"/>
              </a:ext>
            </a:extLst>
          </p:cNvPr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2536F1-7F23-7740-9F8A-638821120EF3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7AAED9-4F9B-FA46-941B-9A13A2146502}"/>
                </a:ext>
              </a:extLst>
            </p:cNvPr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B275D3-6C64-1D48-BDC0-0E744A69041C}"/>
                </a:ext>
              </a:extLst>
            </p:cNvPr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5574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V="1">
            <a:off x="274320" y="3520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8640" y="530352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</a:t>
            </a:r>
            <a:r>
              <a:rPr lang="en-US" sz="200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???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05648-8EBD-0E4D-B1C4-82FCD5AA527A}"/>
              </a:ext>
            </a:extLst>
          </p:cNvPr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9B58DA8-C726-7344-973A-9FCD6AE8AA91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200BAB2-3619-5847-B4CB-31EE405A83EE}"/>
                </a:ext>
              </a:extLst>
            </p:cNvPr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C3055A-232C-2648-B1B8-855E3032B376}"/>
                </a:ext>
              </a:extLst>
            </p:cNvPr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67816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393192" y="5303520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0x0x7ffffffde010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1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" y="3520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98AE40-DC64-D047-BD84-FD95C1C527BE}"/>
              </a:ext>
            </a:extLst>
          </p:cNvPr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EAF07B-EB7F-6C4F-9BC4-760513F330C4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C65326-6C33-CD42-9856-98768CD658A2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82E467-FA4E-664B-882B-B41284A5318C}"/>
                </a:ext>
              </a:extLst>
            </p:cNvPr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5A4CCB-DB6B-094F-A1D4-8587AABA0784}"/>
                </a:ext>
              </a:extLst>
            </p:cNvPr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728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06640" y="3977640"/>
            <a:ext cx="274888" cy="411480"/>
            <a:chOff x="7406640" y="4709160"/>
            <a:chExt cx="274888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406640" y="4937760"/>
              <a:ext cx="27432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740664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393192" y="5303520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" y="37490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057490-0419-A344-937E-0D0CF716A5D3}"/>
              </a:ext>
            </a:extLst>
          </p:cNvPr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1B25F30-5925-E843-9F41-74894C4546C3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17D341-20D3-AA4F-8351-8579643012B2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2CEEA5-E642-034B-8CB9-D3857F149A2B}"/>
                </a:ext>
              </a:extLst>
            </p:cNvPr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14CEDD-7562-F74A-A2F7-26600D9C92DD}"/>
                </a:ext>
              </a:extLst>
            </p:cNvPr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775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80960" y="3977640"/>
            <a:ext cx="822960" cy="411480"/>
            <a:chOff x="7680960" y="4709160"/>
            <a:chExt cx="822960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68096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850392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393192" y="5303520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" y="42519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60F83A-E9A2-F447-848D-A5EDB63C0673}"/>
              </a:ext>
            </a:extLst>
          </p:cNvPr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3DCC42-8654-974A-A21A-20FFA5FDCE03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0FE05F-D70E-D243-AB0B-1984C60FC131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1B1124-D28D-0447-9018-10E784DBFE34}"/>
                </a:ext>
              </a:extLst>
            </p:cNvPr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4498A3-2B33-2E45-B966-43487AA069B5}"/>
                </a:ext>
              </a:extLst>
            </p:cNvPr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312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6176"/>
            <a:ext cx="8366125" cy="4972050"/>
          </a:xfrm>
        </p:spPr>
        <p:txBody>
          <a:bodyPr/>
          <a:lstStyle/>
          <a:p>
            <a:r>
              <a:rPr lang="en-US"/>
              <a:t>Pointer Arithmetic</a:t>
            </a:r>
          </a:p>
          <a:p>
            <a:r>
              <a:rPr lang="en-US" b="1">
                <a:solidFill>
                  <a:srgbClr val="4B2A85"/>
                </a:solidFill>
              </a:rPr>
              <a:t>Pointers as Parameters</a:t>
            </a:r>
          </a:p>
          <a:p>
            <a:r>
              <a:rPr lang="en-US"/>
              <a:t>Pointers </a:t>
            </a:r>
            <a:r>
              <a:rPr lang="en-US" dirty="0"/>
              <a:t>and Arrays</a:t>
            </a:r>
          </a:p>
          <a:p>
            <a:r>
              <a:rPr lang="en-US" dirty="0"/>
              <a:t>Function Pointers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7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is Call-By-Value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/>
              <a:t>C (and Java) pass arguments by </a:t>
            </a:r>
            <a:r>
              <a:rPr lang="en-US" i="1" dirty="0"/>
              <a:t>value</a:t>
            </a:r>
            <a:endParaRPr lang="en-US" dirty="0"/>
          </a:p>
          <a:p>
            <a:pPr lvl="1"/>
            <a:r>
              <a:rPr lang="en-US" dirty="0" err="1"/>
              <a:t>Callee</a:t>
            </a:r>
            <a:r>
              <a:rPr lang="en-US" dirty="0"/>
              <a:t> receives a </a:t>
            </a:r>
            <a:r>
              <a:rPr lang="en-US" b="1" dirty="0"/>
              <a:t>local copy</a:t>
            </a:r>
            <a:r>
              <a:rPr lang="en-US" dirty="0"/>
              <a:t> of the argument</a:t>
            </a:r>
          </a:p>
          <a:p>
            <a:pPr lvl="2"/>
            <a:r>
              <a:rPr lang="en-US" dirty="0"/>
              <a:t>Register or Stack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callee</a:t>
            </a:r>
            <a:r>
              <a:rPr lang="en-US" dirty="0"/>
              <a:t> modifies a parameter, the caller’s copy </a:t>
            </a:r>
            <a:r>
              <a:rPr lang="en-US" i="1" dirty="0"/>
              <a:t>isn’t</a:t>
            </a:r>
            <a:r>
              <a:rPr lang="en-US" dirty="0"/>
              <a:t> modified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</p:spTree>
    <p:extLst>
      <p:ext uri="{BB962C8B-B14F-4D97-AF65-F5344CB8AC3E}">
        <p14:creationId xmlns:p14="http://schemas.microsoft.com/office/powerpoint/2010/main" val="40867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2 out today and </a:t>
            </a:r>
            <a:r>
              <a:rPr lang="en-US"/>
              <a:t>due Wednesday (4/7) </a:t>
            </a:r>
            <a:r>
              <a:rPr lang="en-US" dirty="0"/>
              <a:t>morning</a:t>
            </a:r>
          </a:p>
          <a:p>
            <a:pPr lvl="3"/>
            <a:endParaRPr lang="en-US" dirty="0"/>
          </a:p>
          <a:p>
            <a:r>
              <a:rPr lang="en-US" dirty="0"/>
              <a:t>Exercise grading</a:t>
            </a:r>
          </a:p>
          <a:p>
            <a:pPr lvl="1"/>
            <a:r>
              <a:rPr lang="en-US"/>
              <a:t>Autograder scores visible immediately after deadline; sample solutions released same day as deadline</a:t>
            </a:r>
            <a:endParaRPr lang="en-US" dirty="0"/>
          </a:p>
          <a:p>
            <a:pPr lvl="1"/>
            <a:r>
              <a:rPr lang="en-US"/>
              <a:t>Grades (out of 8):</a:t>
            </a:r>
          </a:p>
          <a:p>
            <a:pPr lvl="2"/>
            <a:r>
              <a:rPr lang="en-US"/>
              <a:t>Autograder:  Compilation (1), Correctness (3), Linter (1), Valgrind (1)</a:t>
            </a:r>
          </a:p>
          <a:p>
            <a:pPr lvl="2"/>
            <a:r>
              <a:rPr lang="en-US"/>
              <a:t>Manual: Other Style (2)</a:t>
            </a:r>
          </a:p>
          <a:p>
            <a:pPr lvl="1"/>
            <a:r>
              <a:rPr lang="en-US"/>
              <a:t>Style things to watch for:</a:t>
            </a:r>
          </a:p>
          <a:p>
            <a:pPr lvl="2"/>
            <a:r>
              <a:rPr lang="en-US"/>
              <a:t>FOLLOW THE SPEC (especially the Style Guide section)</a:t>
            </a:r>
          </a:p>
          <a:p>
            <a:pPr lvl="2"/>
            <a:r>
              <a:rPr lang="en-US"/>
              <a:t>Check the Google C++ Style Guide</a:t>
            </a:r>
          </a:p>
          <a:p>
            <a:pPr lvl="2"/>
            <a:r>
              <a:rPr lang="en-US"/>
              <a:t>Make a judgment call and document</a:t>
            </a:r>
          </a:p>
          <a:p>
            <a:pPr lvl="1"/>
            <a:r>
              <a:rPr lang="en-US"/>
              <a:t>Keep style tips in mind, as you will need to use them in hw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1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57607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</p:spTree>
    <p:extLst>
      <p:ext uri="{BB962C8B-B14F-4D97-AF65-F5344CB8AC3E}">
        <p14:creationId xmlns:p14="http://schemas.microsoft.com/office/powerpoint/2010/main" val="371311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0350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626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1148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C1809EE-AC42-4C3B-8896-B35C55FD45F0}"/>
                  </a:ext>
                </a:extLst>
              </p14:cNvPr>
              <p14:cNvContentPartPr/>
              <p14:nvPr/>
            </p14:nvContentPartPr>
            <p14:xfrm>
              <a:off x="6825600" y="2568960"/>
              <a:ext cx="1164960" cy="987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C1809EE-AC42-4C3B-8896-B35C55FD45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6240" y="2559600"/>
                <a:ext cx="1183680" cy="10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91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389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CAE8768-DBE8-43D0-9300-93988BFE5F93}"/>
                  </a:ext>
                </a:extLst>
              </p14:cNvPr>
              <p14:cNvContentPartPr/>
              <p14:nvPr/>
            </p14:nvContentPartPr>
            <p14:xfrm>
              <a:off x="7522920" y="2776680"/>
              <a:ext cx="1306800" cy="45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CAE8768-DBE8-43D0-9300-93988BFE5F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3560" y="2767320"/>
                <a:ext cx="1325520" cy="4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933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663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364A618-05DB-4462-B4C9-69B5D4D362F1}"/>
                  </a:ext>
                </a:extLst>
              </p14:cNvPr>
              <p14:cNvContentPartPr/>
              <p14:nvPr/>
            </p14:nvContentPartPr>
            <p14:xfrm>
              <a:off x="7916400" y="3115800"/>
              <a:ext cx="756720" cy="556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364A618-05DB-4462-B4C9-69B5D4D362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7040" y="3106440"/>
                <a:ext cx="775440" cy="5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250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9377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743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309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230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Faking Call-By-Reference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pointers to </a:t>
            </a:r>
            <a:r>
              <a:rPr lang="en-US" i="1" dirty="0"/>
              <a:t>approximate</a:t>
            </a:r>
            <a:r>
              <a:rPr lang="en-US" dirty="0"/>
              <a:t> call-by-reference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still receives a </a:t>
            </a:r>
            <a:r>
              <a:rPr lang="en-US" b="1" dirty="0"/>
              <a:t>copy</a:t>
            </a:r>
            <a:r>
              <a:rPr lang="en-US" dirty="0"/>
              <a:t> of the pointer (</a:t>
            </a:r>
            <a:r>
              <a:rPr lang="en-US" i="1" dirty="0"/>
              <a:t>i.e.</a:t>
            </a:r>
            <a:r>
              <a:rPr lang="en-US" dirty="0"/>
              <a:t> call-by-value), but it can modify something in the caller’s scope by dereferencing the pointer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3FAA81-7B9C-453E-8BA7-8D8B04E9EB54}"/>
                  </a:ext>
                </a:extLst>
              </p14:cNvPr>
              <p14:cNvContentPartPr/>
              <p14:nvPr/>
            </p14:nvContentPartPr>
            <p14:xfrm>
              <a:off x="1629360" y="3411000"/>
              <a:ext cx="2561400" cy="280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3FAA81-7B9C-453E-8BA7-8D8B04E9EB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000" y="3401640"/>
                <a:ext cx="2580120" cy="28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4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0350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</p:spTree>
    <p:extLst>
      <p:ext uri="{BB962C8B-B14F-4D97-AF65-F5344CB8AC3E}">
        <p14:creationId xmlns:p14="http://schemas.microsoft.com/office/powerpoint/2010/main" val="444271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39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1148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635E3DC-EDE4-4B2C-A00F-2C67EC0611FD}"/>
                  </a:ext>
                </a:extLst>
              </p14:cNvPr>
              <p14:cNvContentPartPr/>
              <p14:nvPr/>
            </p14:nvContentPartPr>
            <p14:xfrm>
              <a:off x="6778440" y="2257560"/>
              <a:ext cx="1244160" cy="111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635E3DC-EDE4-4B2C-A00F-2C67EC0611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9080" y="2248200"/>
                <a:ext cx="1262880" cy="11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0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Pre-quarter survey (Canvas quiz) due tonight</a:t>
            </a:r>
          </a:p>
          <a:p>
            <a:pPr lvl="3"/>
            <a:endParaRPr lang="en-US"/>
          </a:p>
          <a:p>
            <a:r>
              <a:rPr lang="en-US"/>
              <a:t>Homework </a:t>
            </a:r>
            <a:r>
              <a:rPr lang="en-US" dirty="0"/>
              <a:t>0 due Monday</a:t>
            </a:r>
          </a:p>
          <a:p>
            <a:pPr lvl="1"/>
            <a:r>
              <a:rPr lang="en-US" dirty="0"/>
              <a:t>Logistics and infrastructure for projects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clint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dirty="0"/>
              <a:t> are useful for exercises, too</a:t>
            </a:r>
          </a:p>
          <a:p>
            <a:pPr lvl="1"/>
            <a:r>
              <a:rPr lang="en-US" dirty="0"/>
              <a:t>Should have set up an SSH key and cloned GitLab repo by now</a:t>
            </a:r>
          </a:p>
          <a:p>
            <a:pPr lvl="2"/>
            <a:r>
              <a:rPr lang="en-US" dirty="0"/>
              <a:t>Do this ASAP so we have time to fix things if necessary</a:t>
            </a:r>
          </a:p>
          <a:p>
            <a:pPr lvl="3"/>
            <a:endParaRPr lang="en-US" dirty="0"/>
          </a:p>
          <a:p>
            <a:r>
              <a:rPr lang="en-US" dirty="0"/>
              <a:t>Homework 1 out later today, due in 2 weeks (</a:t>
            </a:r>
            <a:r>
              <a:rPr lang="en-US"/>
              <a:t>Thu 4/15)</a:t>
            </a:r>
            <a:endParaRPr lang="en-US" dirty="0"/>
          </a:p>
          <a:p>
            <a:pPr lvl="1"/>
            <a:r>
              <a:rPr lang="en-US" dirty="0"/>
              <a:t>Linked list and hash table implementations in C</a:t>
            </a:r>
          </a:p>
          <a:p>
            <a:pPr lvl="1"/>
            <a:r>
              <a:rPr lang="en-US" dirty="0"/>
              <a:t>Get starter code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pull</a:t>
            </a:r>
            <a:r>
              <a:rPr lang="en-US" dirty="0"/>
              <a:t> in your course repo</a:t>
            </a:r>
          </a:p>
          <a:p>
            <a:pPr lvl="2"/>
            <a:r>
              <a:rPr lang="en-US" dirty="0"/>
              <a:t>Might have “merge conflict” if your local copy has </a:t>
            </a:r>
            <a:r>
              <a:rPr lang="en-US" dirty="0" err="1"/>
              <a:t>unpushed</a:t>
            </a:r>
            <a:r>
              <a:rPr lang="en-US" dirty="0"/>
              <a:t> changes</a:t>
            </a:r>
          </a:p>
          <a:p>
            <a:pPr lvl="3"/>
            <a:r>
              <a:rPr lang="en-US" dirty="0"/>
              <a:t>If git drops you into vi(m),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:q</a:t>
            </a:r>
            <a:r>
              <a:rPr lang="en-US" dirty="0"/>
              <a:t> to quit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wq</a:t>
            </a:r>
            <a:r>
              <a:rPr lang="en-US" dirty="0"/>
              <a:t> if you want to save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7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389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0BC009F-FDF9-48A8-86ED-7173E75C334B}"/>
                  </a:ext>
                </a:extLst>
              </p14:cNvPr>
              <p14:cNvContentPartPr/>
              <p14:nvPr/>
            </p14:nvContentPartPr>
            <p14:xfrm>
              <a:off x="7352105" y="2051460"/>
              <a:ext cx="1471680" cy="1017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0BC009F-FDF9-48A8-86ED-7173E75C33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2745" y="2042100"/>
                <a:ext cx="149040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906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41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663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9C3FE3C-718B-408D-BD79-A89036314354}"/>
                  </a:ext>
                </a:extLst>
              </p14:cNvPr>
              <p14:cNvContentPartPr/>
              <p14:nvPr/>
            </p14:nvContentPartPr>
            <p14:xfrm>
              <a:off x="7893720" y="2514600"/>
              <a:ext cx="1107360" cy="1109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9C3FE3C-718B-408D-BD79-A890363143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4360" y="2505240"/>
                <a:ext cx="1126080" cy="11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533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42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9377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</p:spTree>
    <p:extLst>
      <p:ext uri="{BB962C8B-B14F-4D97-AF65-F5344CB8AC3E}">
        <p14:creationId xmlns:p14="http://schemas.microsoft.com/office/powerpoint/2010/main" val="589532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309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55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E889-0D26-4901-A9B7-0ACBB709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F864-95AD-4E89-9F3A-A0F669C6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Output parameter</a:t>
            </a:r>
          </a:p>
          <a:p>
            <a:pPr lvl="1"/>
            <a:r>
              <a:rPr lang="en-US"/>
              <a:t>A pointer parameter used to store (via dereference) a function output </a:t>
            </a:r>
            <a:r>
              <a:rPr lang="en-US" i="1"/>
              <a:t>outside</a:t>
            </a:r>
            <a:r>
              <a:rPr lang="en-US"/>
              <a:t> of the function’s stack frame</a:t>
            </a:r>
            <a:endParaRPr lang="en-US" dirty="0"/>
          </a:p>
          <a:p>
            <a:pPr lvl="1"/>
            <a:r>
              <a:rPr lang="en-US"/>
              <a:t>Typically points to/modifies something </a:t>
            </a:r>
            <a:r>
              <a:rPr lang="en-US" dirty="0"/>
              <a:t>in </a:t>
            </a:r>
            <a:r>
              <a:rPr lang="en-US"/>
              <a:t>the </a:t>
            </a:r>
            <a:r>
              <a:rPr lang="en-US">
                <a:solidFill>
                  <a:srgbClr val="3333CC"/>
                </a:solidFill>
              </a:rPr>
              <a:t>Caller</a:t>
            </a:r>
            <a:r>
              <a:rPr lang="en-US"/>
              <a:t>’s scope</a:t>
            </a:r>
            <a:endParaRPr lang="en-US" dirty="0"/>
          </a:p>
          <a:p>
            <a:pPr lvl="1"/>
            <a:r>
              <a:rPr lang="en-US"/>
              <a:t>Useful if </a:t>
            </a:r>
            <a:r>
              <a:rPr lang="en-US" dirty="0"/>
              <a:t>you want to have </a:t>
            </a:r>
            <a:r>
              <a:rPr lang="en-US"/>
              <a:t>multiple return values</a:t>
            </a:r>
          </a:p>
          <a:p>
            <a:pPr lvl="3"/>
            <a:endParaRPr lang="en-US" dirty="0"/>
          </a:p>
          <a:p>
            <a:r>
              <a:rPr lang="en-US"/>
              <a:t>Setup and usage:</a:t>
            </a:r>
          </a:p>
          <a:p>
            <a:pPr marL="684213" lvl="1" indent="-341313">
              <a:buFont typeface="+mj-lt"/>
              <a:buAutoNum type="arabicParenR"/>
            </a:pPr>
            <a:r>
              <a:rPr lang="en-US">
                <a:solidFill>
                  <a:srgbClr val="3333CC"/>
                </a:solidFill>
              </a:rPr>
              <a:t>Caller</a:t>
            </a:r>
            <a:r>
              <a:rPr lang="en-US"/>
              <a:t> creates space for the data (</a:t>
            </a:r>
            <a:r>
              <a:rPr lang="en-US" i="1"/>
              <a:t>e.g.</a:t>
            </a:r>
            <a:r>
              <a:rPr lang="en-US"/>
              <a:t>,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type var;</a:t>
            </a:r>
            <a:r>
              <a:rPr lang="en-US"/>
              <a:t>)</a:t>
            </a:r>
          </a:p>
          <a:p>
            <a:pPr marL="684213" lvl="1" indent="-341313">
              <a:buFont typeface="+mj-lt"/>
              <a:buAutoNum type="arabicParenR"/>
            </a:pPr>
            <a:r>
              <a:rPr lang="en-US">
                <a:solidFill>
                  <a:srgbClr val="3333CC"/>
                </a:solidFill>
              </a:rPr>
              <a:t>Caller</a:t>
            </a:r>
            <a:r>
              <a:rPr lang="en-US"/>
              <a:t> passes </a:t>
            </a:r>
            <a:r>
              <a:rPr lang="en-US" dirty="0"/>
              <a:t>in </a:t>
            </a:r>
            <a:r>
              <a:rPr lang="en-US"/>
              <a:t>a pointer to </a:t>
            </a:r>
            <a:r>
              <a:rPr lang="en-US">
                <a:solidFill>
                  <a:srgbClr val="C00000"/>
                </a:solidFill>
              </a:rPr>
              <a:t>Callee</a:t>
            </a:r>
            <a:r>
              <a:rPr lang="en-US"/>
              <a:t> (</a:t>
            </a:r>
            <a:r>
              <a:rPr lang="en-US" i="1"/>
              <a:t>e.g.</a:t>
            </a:r>
            <a:r>
              <a:rPr lang="en-US"/>
              <a:t>,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&amp;var</a:t>
            </a:r>
            <a:r>
              <a:rPr lang="en-US"/>
              <a:t>)</a:t>
            </a:r>
          </a:p>
          <a:p>
            <a:pPr marL="684213" lvl="1" indent="-341313">
              <a:buFont typeface="+mj-lt"/>
              <a:buAutoNum type="arabicParenR"/>
            </a:pPr>
            <a:r>
              <a:rPr lang="en-US">
                <a:solidFill>
                  <a:srgbClr val="C00000"/>
                </a:solidFill>
              </a:rPr>
              <a:t>Callee</a:t>
            </a:r>
            <a:r>
              <a:rPr lang="en-US"/>
              <a:t> takes in output parameter (</a:t>
            </a:r>
            <a:r>
              <a:rPr lang="en-US" i="1"/>
              <a:t>e.g.</a:t>
            </a:r>
            <a:r>
              <a:rPr lang="en-US"/>
              <a:t>,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type* outparam</a:t>
            </a:r>
            <a:r>
              <a:rPr lang="en-US"/>
              <a:t>)</a:t>
            </a:r>
          </a:p>
          <a:p>
            <a:pPr marL="684213" lvl="1" indent="-341313">
              <a:buFont typeface="+mj-lt"/>
              <a:buAutoNum type="arabicParenR"/>
            </a:pPr>
            <a:r>
              <a:rPr lang="en-US">
                <a:solidFill>
                  <a:srgbClr val="C00000"/>
                </a:solidFill>
              </a:rPr>
              <a:t>Callee </a:t>
            </a:r>
            <a:r>
              <a:rPr lang="en-US"/>
              <a:t>uses parameter to set output (</a:t>
            </a:r>
            <a:r>
              <a:rPr lang="en-US" i="1"/>
              <a:t>e.g.</a:t>
            </a:r>
            <a:r>
              <a:rPr lang="en-US"/>
              <a:t>,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*outparam = value;</a:t>
            </a:r>
            <a:r>
              <a:rPr lang="en-US"/>
              <a:t>)</a:t>
            </a:r>
          </a:p>
          <a:p>
            <a:pPr marL="684213" lvl="1" indent="-341313">
              <a:buFont typeface="+mj-lt"/>
              <a:buAutoNum type="arabicParenR"/>
            </a:pPr>
            <a:r>
              <a:rPr lang="en-US">
                <a:solidFill>
                  <a:srgbClr val="3333CC"/>
                </a:solidFill>
              </a:rPr>
              <a:t>Caller</a:t>
            </a:r>
            <a:r>
              <a:rPr lang="en-US"/>
              <a:t> accesses output via modified data (</a:t>
            </a:r>
            <a:r>
              <a:rPr lang="en-US" i="1"/>
              <a:t>e.g.</a:t>
            </a:r>
            <a:r>
              <a:rPr lang="en-US"/>
              <a:t>,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31E6D-309A-420A-8B29-32DDA15EB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44</a:t>
            </a:fld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C03D116-0A0C-4F05-A915-33FBFA0A1379}"/>
              </a:ext>
            </a:extLst>
          </p:cNvPr>
          <p:cNvSpPr/>
          <p:nvPr/>
        </p:nvSpPr>
        <p:spPr bwMode="auto">
          <a:xfrm>
            <a:off x="4846320" y="457200"/>
            <a:ext cx="4023360" cy="118872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</a:t>
            </a:r>
            <a:r>
              <a:rPr lang="en-US" sz="24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24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Misuse of output parameters is </a:t>
            </a:r>
            <a:r>
              <a:rPr lang="en-US" sz="2400" i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sz="24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largest cause of errors in this course!</a:t>
            </a:r>
            <a:endParaRPr lang="en-US" sz="2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12E1C490-779E-4A6F-BAD9-E5AF7922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3600" b="1"/>
              <a:t>Which is an </a:t>
            </a:r>
            <a:r>
              <a:rPr lang="en-US" sz="3600" b="1" i="1"/>
              <a:t>incorrect</a:t>
            </a:r>
            <a:r>
              <a:rPr lang="en-US" sz="3600" b="1"/>
              <a:t> way to invoke</a:t>
            </a:r>
            <a:br>
              <a:rPr lang="en-US" sz="3600" b="1"/>
            </a:br>
            <a:r>
              <a:rPr lang="en-US" sz="3600" b="1"/>
              <a:t>generateString()?</a:t>
            </a:r>
          </a:p>
          <a:p>
            <a:pPr marL="571500" lvl="2" indent="-571500">
              <a:buFont typeface="Wingdings" panose="05000000000000000000" pitchFamily="2" charset="2"/>
              <a:buChar char="v"/>
            </a:pPr>
            <a:r>
              <a:rPr lang="en-US" sz="2600"/>
              <a:t>Of the working ways, which would be preferred?</a:t>
            </a:r>
          </a:p>
          <a:p>
            <a:pPr marL="571500" lvl="2" indent="-571500">
              <a:buFont typeface="Wingdings" panose="05000000000000000000" pitchFamily="2" charset="2"/>
              <a:buChar char="v"/>
            </a:pPr>
            <a:endParaRPr lang="en-US" sz="2400" b="1"/>
          </a:p>
          <a:p>
            <a:pPr marL="571500" lvl="2" indent="-571500">
              <a:buFont typeface="Wingdings" panose="05000000000000000000" pitchFamily="2" charset="2"/>
              <a:buChar char="v"/>
            </a:pPr>
            <a:endParaRPr lang="en-US" sz="2400" b="1"/>
          </a:p>
          <a:p>
            <a:pPr marL="571500" lvl="2" indent="-571500">
              <a:buFont typeface="Wingdings" panose="05000000000000000000" pitchFamily="2" charset="2"/>
              <a:buChar char="v"/>
            </a:pPr>
            <a:endParaRPr lang="en-US" b="1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4117975" algn="l"/>
              </a:tabLst>
            </a:pPr>
            <a:r>
              <a:rPr lang="en-US" sz="2800" b="1">
                <a:solidFill>
                  <a:srgbClr val="FF9900"/>
                </a:solidFill>
              </a:rPr>
              <a:t> 	</a:t>
            </a:r>
            <a:r>
              <a:rPr lang="en-US" sz="2800" b="1">
                <a:solidFill>
                  <a:srgbClr val="4B2A85"/>
                </a:solidFill>
              </a:rPr>
              <a:t>C.</a:t>
            </a:r>
            <a:br>
              <a:rPr lang="en-US" sz="2800" b="1">
                <a:solidFill>
                  <a:srgbClr val="4B2A85"/>
                </a:solidFill>
              </a:rPr>
            </a:br>
            <a:r>
              <a:rPr lang="en-US" sz="2000" b="1">
                <a:solidFill>
                  <a:srgbClr val="4B2A85"/>
                </a:solidFill>
              </a:rPr>
              <a:t> </a:t>
            </a:r>
            <a:br>
              <a:rPr lang="en-US" sz="2000" b="1">
                <a:solidFill>
                  <a:srgbClr val="4B2A85"/>
                </a:solidFill>
              </a:rPr>
            </a:br>
            <a:r>
              <a:rPr lang="en-US" sz="2000" b="1">
                <a:solidFill>
                  <a:srgbClr val="4B2A85"/>
                </a:solidFill>
              </a:rPr>
              <a:t> </a:t>
            </a:r>
            <a:endParaRPr lang="en-US" sz="2800" b="1">
              <a:solidFill>
                <a:srgbClr val="4B2A85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4117975" algn="l"/>
              </a:tabLst>
            </a:pPr>
            <a:r>
              <a:rPr lang="en-US" sz="2800" b="1">
                <a:solidFill>
                  <a:srgbClr val="4B2A85"/>
                </a:solidFill>
              </a:rPr>
              <a:t>	D.</a:t>
            </a:r>
            <a:br>
              <a:rPr lang="en-US" sz="2800" b="1">
                <a:solidFill>
                  <a:srgbClr val="4B2A85"/>
                </a:solidFill>
              </a:rPr>
            </a:br>
            <a:r>
              <a:rPr lang="en-US" sz="1600" b="1">
                <a:solidFill>
                  <a:srgbClr val="4B2A85"/>
                </a:solidFill>
              </a:rPr>
              <a:t> </a:t>
            </a:r>
            <a:br>
              <a:rPr lang="en-US" sz="1600" b="1">
                <a:solidFill>
                  <a:srgbClr val="4B2A85"/>
                </a:solidFill>
              </a:rPr>
            </a:br>
            <a:r>
              <a:rPr lang="en-US" sz="1600" b="1">
                <a:solidFill>
                  <a:srgbClr val="4B2A85"/>
                </a:solidFill>
              </a:rPr>
              <a:t> </a:t>
            </a:r>
            <a:endParaRPr lang="en-US" sz="2800" b="1" dirty="0"/>
          </a:p>
          <a:p>
            <a:pPr marL="0" indent="0">
              <a:buNone/>
              <a:tabLst>
                <a:tab pos="4117975" algn="l"/>
              </a:tabLst>
            </a:pPr>
            <a:r>
              <a:rPr lang="en-US" sz="2800"/>
              <a:t>	</a:t>
            </a:r>
            <a:r>
              <a:rPr lang="en-US" sz="2800" b="1">
                <a:solidFill>
                  <a:srgbClr val="4B2A85"/>
                </a:solidFill>
              </a:rPr>
              <a:t>E.</a:t>
            </a:r>
            <a:r>
              <a:rPr lang="en-US" sz="2800" b="1"/>
              <a:t>  </a:t>
            </a:r>
            <a:r>
              <a:rPr lang="en-US" sz="2800" b="1">
                <a:solidFill>
                  <a:srgbClr val="996633"/>
                </a:solidFill>
              </a:rPr>
              <a:t>We’re lost…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C6A6F93E-4C0D-4818-B13B-51D0A45DB3E3}"/>
              </a:ext>
            </a:extLst>
          </p:cNvPr>
          <p:cNvSpPr/>
          <p:nvPr/>
        </p:nvSpPr>
        <p:spPr bwMode="auto">
          <a:xfrm>
            <a:off x="2240280" y="3063240"/>
            <a:ext cx="4663440" cy="82296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output) {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*output = </a:t>
            </a:r>
            <a:r>
              <a:rPr lang="en-US" sz="160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there\n"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B93B4597-1F3A-4D1D-BF37-532549CC035B}"/>
              </a:ext>
            </a:extLst>
          </p:cNvPr>
          <p:cNvSpPr/>
          <p:nvPr/>
        </p:nvSpPr>
        <p:spPr bwMode="auto">
          <a:xfrm>
            <a:off x="1280160" y="4297680"/>
            <a:ext cx="3200400" cy="82296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(result);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result);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33FD57A-D56F-4647-9213-7C2317D6F722}"/>
              </a:ext>
            </a:extLst>
          </p:cNvPr>
          <p:cNvSpPr/>
          <p:nvPr/>
        </p:nvSpPr>
        <p:spPr bwMode="auto">
          <a:xfrm>
            <a:off x="5029200" y="5349240"/>
            <a:ext cx="3200400" cy="82296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(&amp;result);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result);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D7D80EC-CBBF-4FF9-BC19-2D23C31E6B99}"/>
              </a:ext>
            </a:extLst>
          </p:cNvPr>
          <p:cNvSpPr/>
          <p:nvPr/>
        </p:nvSpPr>
        <p:spPr bwMode="auto">
          <a:xfrm>
            <a:off x="1280160" y="5349240"/>
            <a:ext cx="3200400" cy="1078992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str;</a:t>
            </a:r>
            <a:b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&amp;str;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(result);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str);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D781174E-656B-410C-91B0-DE4EA77F4C60}"/>
              </a:ext>
            </a:extLst>
          </p:cNvPr>
          <p:cNvSpPr/>
          <p:nvPr/>
        </p:nvSpPr>
        <p:spPr bwMode="auto">
          <a:xfrm>
            <a:off x="5029200" y="4297680"/>
            <a:ext cx="3200400" cy="82296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(result);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(result[</a:t>
            </a:r>
            <a:r>
              <a:rPr lang="en-US" sz="1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C3C8FF-51E9-4133-80AC-7743F126DD5E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437D3D-4658-4161-A2DD-4AE599EEAC66}"/>
                  </a:ext>
                </a:extLst>
              </p14:cNvPr>
              <p14:cNvContentPartPr/>
              <p14:nvPr/>
            </p14:nvContentPartPr>
            <p14:xfrm>
              <a:off x="721800" y="3961440"/>
              <a:ext cx="8360640" cy="226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437D3D-4658-4161-A2DD-4AE599EEAC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440" y="3952080"/>
                <a:ext cx="8379360" cy="22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582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46</a:t>
            </a:fld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C6A6F93E-4C0D-4818-B13B-51D0A45DB3E3}"/>
              </a:ext>
            </a:extLst>
          </p:cNvPr>
          <p:cNvSpPr/>
          <p:nvPr/>
        </p:nvSpPr>
        <p:spPr bwMode="auto">
          <a:xfrm>
            <a:off x="4365349" y="1371600"/>
            <a:ext cx="466344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output);</a:t>
            </a:r>
            <a:endParaRPr lang="en-US" sz="160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(&amp;result);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generateString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output) {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*output = </a:t>
            </a:r>
            <a:r>
              <a:rPr lang="en-US" sz="160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there\n"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9CCB099-6BDF-4AA7-A01C-CA20D6E5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4754880"/>
            <a:ext cx="4572001" cy="1466876"/>
          </a:xfrm>
        </p:spPr>
        <p:txBody>
          <a:bodyPr/>
          <a:lstStyle/>
          <a:p>
            <a:pPr marL="285750" lvl="1">
              <a:buFont typeface="Wingdings" panose="05000000000000000000" pitchFamily="2" charset="2"/>
              <a:buChar char="ü"/>
            </a:pPr>
            <a:r>
              <a:rPr lang="en-US"/>
              <a:t>Works correctly (unlike A)</a:t>
            </a:r>
            <a:endParaRPr lang="en-US" dirty="0"/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n-US" dirty="0"/>
              <a:t>Minimizes </a:t>
            </a:r>
            <a:r>
              <a:rPr lang="en-US"/>
              <a:t>memory usage (unlike B)</a:t>
            </a:r>
            <a:endParaRPr lang="en-US" dirty="0"/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n-US"/>
              <a:t>Intent is clear (unlike C)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10FA4-0BBA-45D2-8FCC-1452F350B67C}"/>
              </a:ext>
            </a:extLst>
          </p:cNvPr>
          <p:cNvSpPr txBox="1"/>
          <p:nvPr/>
        </p:nvSpPr>
        <p:spPr>
          <a:xfrm>
            <a:off x="6697069" y="90943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genstr.c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AFAB514-EF59-4397-A9EC-8D95438B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Preferred Usage</a:t>
            </a:r>
            <a:endParaRPr lang="en-US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06B65A23-F276-4836-A313-EA495841F76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663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1B636F-42F5-488E-ADDA-14F9E8270F88}"/>
              </a:ext>
            </a:extLst>
          </p:cNvPr>
          <p:cNvSpPr/>
          <p:nvPr/>
        </p:nvSpPr>
        <p:spPr bwMode="auto">
          <a:xfrm>
            <a:off x="385663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3F1961-D000-4E7C-B03A-C9E9236AB5A2}"/>
              </a:ext>
            </a:extLst>
          </p:cNvPr>
          <p:cNvSpPr/>
          <p:nvPr/>
        </p:nvSpPr>
        <p:spPr bwMode="auto">
          <a:xfrm>
            <a:off x="385663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A50EBF-C392-4489-9B86-6E1110D91341}"/>
              </a:ext>
            </a:extLst>
          </p:cNvPr>
          <p:cNvSpPr/>
          <p:nvPr/>
        </p:nvSpPr>
        <p:spPr bwMode="auto">
          <a:xfrm>
            <a:off x="385663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143FBD-8138-44AC-8B90-14150737DC66}"/>
              </a:ext>
            </a:extLst>
          </p:cNvPr>
          <p:cNvSpPr/>
          <p:nvPr/>
        </p:nvSpPr>
        <p:spPr bwMode="auto">
          <a:xfrm>
            <a:off x="385663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29F53-EC00-472C-8591-6730F11A4D3B}"/>
              </a:ext>
            </a:extLst>
          </p:cNvPr>
          <p:cNvSpPr/>
          <p:nvPr/>
        </p:nvSpPr>
        <p:spPr bwMode="auto">
          <a:xfrm>
            <a:off x="385663" y="5120640"/>
            <a:ext cx="2926080" cy="1135094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1ACC8C-BF36-49BA-93EB-E43D025C8F74}"/>
              </a:ext>
            </a:extLst>
          </p:cNvPr>
          <p:cNvCxnSpPr/>
          <p:nvPr/>
        </p:nvCxnSpPr>
        <p:spPr bwMode="auto">
          <a:xfrm>
            <a:off x="2123023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3E771A-CD33-4893-AFB2-27E2A0BA200D}"/>
              </a:ext>
            </a:extLst>
          </p:cNvPr>
          <p:cNvCxnSpPr/>
          <p:nvPr/>
        </p:nvCxnSpPr>
        <p:spPr bwMode="auto">
          <a:xfrm>
            <a:off x="1848703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C64C6DF-1CA6-49A2-8086-EE2E1AF16AE3}"/>
              </a:ext>
            </a:extLst>
          </p:cNvPr>
          <p:cNvSpPr/>
          <p:nvPr/>
        </p:nvSpPr>
        <p:spPr bwMode="auto">
          <a:xfrm>
            <a:off x="385663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F75B90-582F-479F-ABE4-8751CAEF3A96}"/>
              </a:ext>
            </a:extLst>
          </p:cNvPr>
          <p:cNvGrpSpPr/>
          <p:nvPr/>
        </p:nvGrpSpPr>
        <p:grpSpPr>
          <a:xfrm>
            <a:off x="1025743" y="2286000"/>
            <a:ext cx="1840584" cy="365760"/>
            <a:chOff x="2560320" y="1828800"/>
            <a:chExt cx="1840584" cy="3657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F5737FE-A3C9-454C-9E9A-96F838F53F2E}"/>
                </a:ext>
              </a:extLst>
            </p:cNvPr>
            <p:cNvSpPr/>
            <p:nvPr/>
          </p:nvSpPr>
          <p:spPr bwMode="auto">
            <a:xfrm>
              <a:off x="2560320" y="1828800"/>
              <a:ext cx="1291944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result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646033-9965-4DE2-8D36-01845260C5A5}"/>
                </a:ext>
              </a:extLst>
            </p:cNvPr>
            <p:cNvSpPr/>
            <p:nvPr/>
          </p:nvSpPr>
          <p:spPr bwMode="auto">
            <a:xfrm>
              <a:off x="3852264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91C407F-781D-4313-A43F-8CAAE81A1D25}"/>
              </a:ext>
            </a:extLst>
          </p:cNvPr>
          <p:cNvSpPr/>
          <p:nvPr/>
        </p:nvSpPr>
        <p:spPr bwMode="auto">
          <a:xfrm>
            <a:off x="467065" y="5764556"/>
            <a:ext cx="2701647" cy="365760"/>
          </a:xfrm>
          <a:prstGeom prst="rect">
            <a:avLst/>
          </a:prstGeom>
          <a:solidFill>
            <a:srgbClr val="D6D6F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there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\n"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60BC74-773D-48D8-A76F-B7AF8FF8EBAB}"/>
              </a:ext>
            </a:extLst>
          </p:cNvPr>
          <p:cNvGrpSpPr/>
          <p:nvPr/>
        </p:nvGrpSpPr>
        <p:grpSpPr>
          <a:xfrm>
            <a:off x="380858" y="2651760"/>
            <a:ext cx="2926080" cy="642190"/>
            <a:chOff x="380858" y="2651760"/>
            <a:chExt cx="2926080" cy="6421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049B1D-C264-47B1-80B0-448BF4CE1209}"/>
                </a:ext>
              </a:extLst>
            </p:cNvPr>
            <p:cNvGrpSpPr/>
            <p:nvPr/>
          </p:nvGrpSpPr>
          <p:grpSpPr>
            <a:xfrm>
              <a:off x="380858" y="2745310"/>
              <a:ext cx="2926080" cy="548640"/>
              <a:chOff x="380858" y="2745310"/>
              <a:chExt cx="2926080" cy="54864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C28693-119B-4DCA-932C-E071AB354161}"/>
                  </a:ext>
                </a:extLst>
              </p:cNvPr>
              <p:cNvSpPr/>
              <p:nvPr/>
            </p:nvSpPr>
            <p:spPr bwMode="auto">
              <a:xfrm>
                <a:off x="380858" y="2745310"/>
                <a:ext cx="29260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genStr</a:t>
                </a:r>
                <a:endPara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88310C0-8AB5-45D1-9278-BCD57BE8223F}"/>
                  </a:ext>
                </a:extLst>
              </p:cNvPr>
              <p:cNvGrpSpPr/>
              <p:nvPr/>
            </p:nvGrpSpPr>
            <p:grpSpPr>
              <a:xfrm>
                <a:off x="1268683" y="2836750"/>
                <a:ext cx="1840584" cy="365760"/>
                <a:chOff x="2560320" y="1828800"/>
                <a:chExt cx="1840584" cy="36576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C247ECE-9724-4DFC-A11A-5157A2C60FD0}"/>
                    </a:ext>
                  </a:extLst>
                </p:cNvPr>
                <p:cNvSpPr/>
                <p:nvPr/>
              </p:nvSpPr>
              <p:spPr bwMode="auto">
                <a:xfrm>
                  <a:off x="2560320" y="1828800"/>
                  <a:ext cx="1291944" cy="3657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latin typeface="Courier New" panose="02070309020205020404" pitchFamily="49" charset="0"/>
                      <a:ea typeface="CMU Bright" panose="02000603000000000000" pitchFamily="2" charset="0"/>
                      <a:cs typeface="Courier New" panose="02070309020205020404" pitchFamily="49" charset="0"/>
                    </a:rPr>
                    <a:t>output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11FC6A0-2F4D-4514-9056-83167C2EE3B5}"/>
                    </a:ext>
                  </a:extLst>
                </p:cNvPr>
                <p:cNvSpPr/>
                <p:nvPr/>
              </p:nvSpPr>
              <p:spPr bwMode="auto">
                <a:xfrm>
                  <a:off x="3852264" y="1828800"/>
                  <a:ext cx="548640" cy="365760"/>
                </a:xfrm>
                <a:prstGeom prst="rect">
                  <a:avLst/>
                </a:prstGeom>
                <a:solidFill>
                  <a:srgbClr val="D6D6F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endParaRPr>
                </a:p>
              </p:txBody>
            </p:sp>
          </p:grp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DA4E3F-C8F0-4BCD-900A-E9B9886759D9}"/>
                </a:ext>
              </a:extLst>
            </p:cNvPr>
            <p:cNvCxnSpPr/>
            <p:nvPr/>
          </p:nvCxnSpPr>
          <p:spPr bwMode="auto">
            <a:xfrm flipH="1" flipV="1">
              <a:off x="2592007" y="2651760"/>
              <a:ext cx="274320" cy="35399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774E87DF-92C9-4217-91FC-60C21BA50317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133386" y="3912109"/>
            <a:ext cx="3493947" cy="576705"/>
          </a:xfrm>
          <a:prstGeom prst="bentConnector4">
            <a:avLst>
              <a:gd name="adj1" fmla="val -295"/>
              <a:gd name="adj2" fmla="val 204003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46511E8-12D4-4A39-9FFA-930EFAD7201C}"/>
              </a:ext>
            </a:extLst>
          </p:cNvPr>
          <p:cNvSpPr/>
          <p:nvPr/>
        </p:nvSpPr>
        <p:spPr bwMode="auto">
          <a:xfrm>
            <a:off x="2313432" y="2286000"/>
            <a:ext cx="548640" cy="365760"/>
          </a:xfrm>
          <a:prstGeom prst="rect">
            <a:avLst/>
          </a:prstGeom>
          <a:solidFill>
            <a:srgbClr val="D6D6F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??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4A6DA83-12F1-4E7C-8EDC-24AB4E57D99A}"/>
              </a:ext>
            </a:extLst>
          </p:cNvPr>
          <p:cNvSpPr txBox="1">
            <a:spLocks/>
          </p:cNvSpPr>
          <p:nvPr/>
        </p:nvSpPr>
        <p:spPr bwMode="auto">
          <a:xfrm>
            <a:off x="3858885" y="1280160"/>
            <a:ext cx="658091" cy="5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ts val="0"/>
              </a:spcBef>
              <a:buSzPct val="100000"/>
              <a:buFont typeface="+mj-lt"/>
              <a:buAutoNum type="alphaUcPeriod" startAt="4"/>
              <a:tabLst>
                <a:tab pos="1200150" algn="l"/>
                <a:tab pos="4860925" algn="l"/>
              </a:tabLst>
            </a:pPr>
            <a:r>
              <a:rPr lang="en-US" sz="2800" b="1" kern="0" dirty="0">
                <a:solidFill>
                  <a:srgbClr val="FF9900"/>
                </a:solidFill>
              </a:rPr>
              <a:t>	</a:t>
            </a:r>
            <a:endParaRPr lang="en-US" sz="1800" kern="0" dirty="0"/>
          </a:p>
          <a:p>
            <a:endParaRPr lang="en-US" kern="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AD5BCD-9035-4B4D-8726-D646D2DCBB0F}"/>
              </a:ext>
            </a:extLst>
          </p:cNvPr>
          <p:cNvCxnSpPr/>
          <p:nvPr/>
        </p:nvCxnSpPr>
        <p:spPr bwMode="auto">
          <a:xfrm flipV="1">
            <a:off x="4114800" y="2523744"/>
            <a:ext cx="4572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6BC090A-16DA-4104-B194-425A5D85A314}"/>
              </a:ext>
            </a:extLst>
          </p:cNvPr>
          <p:cNvCxnSpPr/>
          <p:nvPr/>
        </p:nvCxnSpPr>
        <p:spPr bwMode="auto">
          <a:xfrm flipV="1">
            <a:off x="4114800" y="4233672"/>
            <a:ext cx="4572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DA84A8-AA4B-4C15-84F7-2A219DA95E1A}"/>
              </a:ext>
            </a:extLst>
          </p:cNvPr>
          <p:cNvCxnSpPr/>
          <p:nvPr/>
        </p:nvCxnSpPr>
        <p:spPr bwMode="auto">
          <a:xfrm flipV="1">
            <a:off x="4114800" y="4471416"/>
            <a:ext cx="4572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0A436CF-3CA5-4229-8F6D-656A1DAA133A}"/>
              </a:ext>
            </a:extLst>
          </p:cNvPr>
          <p:cNvCxnSpPr/>
          <p:nvPr/>
        </p:nvCxnSpPr>
        <p:spPr bwMode="auto">
          <a:xfrm flipV="1">
            <a:off x="4114800" y="2779776"/>
            <a:ext cx="4572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722FD38-A0C3-4D3E-84BC-C470AC7B26B6}"/>
              </a:ext>
            </a:extLst>
          </p:cNvPr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</p:spTree>
    <p:extLst>
      <p:ext uri="{BB962C8B-B14F-4D97-AF65-F5344CB8AC3E}">
        <p14:creationId xmlns:p14="http://schemas.microsoft.com/office/powerpoint/2010/main" val="3915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Pointer Arithmetic</a:t>
            </a:r>
          </a:p>
          <a:p>
            <a:r>
              <a:rPr lang="en-US"/>
              <a:t>Pointers as Parameters</a:t>
            </a:r>
          </a:p>
          <a:p>
            <a:r>
              <a:rPr lang="en-US" b="1">
                <a:solidFill>
                  <a:srgbClr val="4B2A85"/>
                </a:solidFill>
              </a:rPr>
              <a:t>Pointers </a:t>
            </a:r>
            <a:r>
              <a:rPr lang="en-US" b="1" dirty="0">
                <a:solidFill>
                  <a:srgbClr val="4B2A85"/>
                </a:solidFill>
              </a:rPr>
              <a:t>and Arrays</a:t>
            </a:r>
          </a:p>
          <a:p>
            <a:r>
              <a:rPr lang="en-US" dirty="0"/>
              <a:t>Function Pointers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5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and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560320"/>
          </a:xfrm>
        </p:spPr>
        <p:txBody>
          <a:bodyPr/>
          <a:lstStyle/>
          <a:p>
            <a:r>
              <a:rPr lang="en-US" dirty="0"/>
              <a:t>A pointer can point to an array element</a:t>
            </a:r>
          </a:p>
          <a:p>
            <a:pPr lvl="1"/>
            <a:r>
              <a:rPr lang="en-US" dirty="0"/>
              <a:t>You can use array indexing notation on pointers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ptr+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with pointer arithmetic – reference the data 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elements forward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An array name’s value is the beginning address of the array</a:t>
            </a:r>
          </a:p>
          <a:p>
            <a:pPr lvl="2"/>
            <a:r>
              <a:rPr lang="en-US" i="1" dirty="0"/>
              <a:t>Like </a:t>
            </a:r>
            <a:r>
              <a:rPr lang="en-US" dirty="0"/>
              <a:t>a pointer to the first element of array, but can’t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280160" y="4023360"/>
            <a:ext cx="6583680" cy="25603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a[]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p1 = &amp;a[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refers to a's 4th element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p2 = &amp;a[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refers to a's 1st element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p3 = a;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// refers to a's 1st element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*p1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*p2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p1[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p2[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p3[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final: 200, 400, 500, 100, 300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4B3D26-86FC-46AB-8C4C-98B720D33AB3}"/>
                  </a:ext>
                </a:extLst>
              </p14:cNvPr>
              <p14:cNvContentPartPr/>
              <p14:nvPr/>
            </p14:nvContentPartPr>
            <p14:xfrm>
              <a:off x="1328924" y="2205742"/>
              <a:ext cx="7722556" cy="2684858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4B3D26-86FC-46AB-8C4C-98B720D33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564" y="2196382"/>
                <a:ext cx="7741276" cy="27035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135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Array parameters are </a:t>
            </a:r>
            <a:r>
              <a:rPr lang="en-US" i="1" dirty="0"/>
              <a:t>actually</a:t>
            </a:r>
            <a:r>
              <a:rPr lang="en-US" dirty="0"/>
              <a:t> passed as pointers to the first array element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 syntax for parameter types is just for convenience</a:t>
            </a:r>
          </a:p>
          <a:p>
            <a:pPr lvl="2"/>
            <a:r>
              <a:rPr lang="en-US"/>
              <a:t>Use </a:t>
            </a:r>
            <a:r>
              <a:rPr lang="en-US" dirty="0"/>
              <a:t>whichever best helps the 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3657600"/>
            <a:ext cx="3291840" cy="2834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a[]);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...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a[])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257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This code: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0" y="3657600"/>
            <a:ext cx="3291840" cy="2834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...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25627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Equivalent to: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D57C9D-46DF-4649-928E-9673DEB30B54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BB3523-318D-4F67-87EB-02375FFD1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309C2E-BF92-4E42-9EDB-04EE62DBA0C7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D2963A-FD36-4D23-988B-AA3D303C2A6A}"/>
                  </a:ext>
                </a:extLst>
              </p14:cNvPr>
              <p14:cNvContentPartPr/>
              <p14:nvPr/>
            </p14:nvContentPartPr>
            <p14:xfrm>
              <a:off x="2052325" y="3952440"/>
              <a:ext cx="1629000" cy="1122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D2963A-FD36-4D23-988B-AA3D303C2A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2965" y="3943080"/>
                <a:ext cx="164772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8B4124-5A75-4EA0-9B34-60C9C562DE6D}"/>
                  </a:ext>
                </a:extLst>
              </p14:cNvPr>
              <p14:cNvContentPartPr/>
              <p14:nvPr/>
            </p14:nvContentPartPr>
            <p14:xfrm>
              <a:off x="1067040" y="1387800"/>
              <a:ext cx="7554600" cy="161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8B4124-5A75-4EA0-9B34-60C9C562DE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7680" y="1378440"/>
                <a:ext cx="7573320" cy="16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Documentation:</a:t>
            </a:r>
          </a:p>
          <a:p>
            <a:pPr lvl="1"/>
            <a:r>
              <a:rPr lang="en-US" dirty="0"/>
              <a:t>man pages, books</a:t>
            </a:r>
          </a:p>
          <a:p>
            <a:pPr lvl="1"/>
            <a:r>
              <a:rPr lang="en-US" dirty="0"/>
              <a:t>Reference websites: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cplusplus.org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man7.org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gcc.gnu.org</a:t>
            </a:r>
            <a:r>
              <a:rPr lang="en-US" dirty="0"/>
              <a:t>, etc.</a:t>
            </a:r>
          </a:p>
          <a:p>
            <a:pPr lvl="3"/>
            <a:endParaRPr lang="en-US" dirty="0"/>
          </a:p>
          <a:p>
            <a:r>
              <a:rPr lang="en-US" dirty="0"/>
              <a:t>Folklore:</a:t>
            </a:r>
          </a:p>
          <a:p>
            <a:pPr lvl="1"/>
            <a:r>
              <a:rPr lang="en-US" dirty="0"/>
              <a:t>Google-</a:t>
            </a:r>
            <a:r>
              <a:rPr lang="en-US" dirty="0" err="1"/>
              <a:t>ing</a:t>
            </a:r>
            <a:r>
              <a:rPr lang="en-US" dirty="0"/>
              <a:t>, Stack Overflow, that </a:t>
            </a:r>
            <a:r>
              <a:rPr lang="en-US" dirty="0" err="1"/>
              <a:t>rando</a:t>
            </a:r>
            <a:r>
              <a:rPr lang="en-US" dirty="0"/>
              <a:t> </a:t>
            </a:r>
            <a:r>
              <a:rPr lang="en-US"/>
              <a:t>in Discord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Tradeoffs?  Relative strengths &amp; weaknesses?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05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Pointer Arithmetic</a:t>
            </a:r>
          </a:p>
          <a:p>
            <a:r>
              <a:rPr lang="en-US"/>
              <a:t>Pointers as Parameters</a:t>
            </a:r>
          </a:p>
          <a:p>
            <a:r>
              <a:rPr lang="en-US"/>
              <a:t>Pointers </a:t>
            </a:r>
            <a:r>
              <a:rPr lang="en-US" dirty="0"/>
              <a:t>and Arrays</a:t>
            </a:r>
          </a:p>
          <a:p>
            <a:r>
              <a:rPr lang="en-US" b="1" dirty="0">
                <a:solidFill>
                  <a:srgbClr val="4B2A85"/>
                </a:solidFill>
              </a:rPr>
              <a:t>Function Pointers</a:t>
            </a:r>
          </a:p>
          <a:p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0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what you know about assembly, what is a function name, really?</a:t>
            </a:r>
          </a:p>
          <a:p>
            <a:pPr lvl="1"/>
            <a:r>
              <a:rPr lang="en-US" dirty="0"/>
              <a:t>Can use pointers that store addresses of functions!</a:t>
            </a:r>
          </a:p>
          <a:p>
            <a:pPr lvl="3"/>
            <a:endParaRPr lang="en-US" dirty="0"/>
          </a:p>
          <a:p>
            <a:r>
              <a:rPr lang="en-US" dirty="0"/>
              <a:t>Generic format: </a:t>
            </a:r>
            <a:br>
              <a:rPr lang="en-US" dirty="0"/>
            </a:br>
            <a:r>
              <a:rPr lang="en-US" dirty="0"/>
              <a:t>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Looks like a function prototype with extra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in front of name</a:t>
            </a:r>
          </a:p>
          <a:p>
            <a:pPr lvl="1"/>
            <a:r>
              <a:rPr lang="en-US" dirty="0"/>
              <a:t>Why are parentheses around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 name)</a:t>
            </a:r>
            <a:r>
              <a:rPr lang="en-US" dirty="0"/>
              <a:t> needed?</a:t>
            </a:r>
          </a:p>
          <a:p>
            <a:pPr lvl="3"/>
            <a:endParaRPr lang="en-US" dirty="0"/>
          </a:p>
          <a:p>
            <a:r>
              <a:rPr lang="en-US" dirty="0"/>
              <a:t>Using the function:</a:t>
            </a:r>
          </a:p>
          <a:p>
            <a:pPr lvl="1"/>
            <a:r>
              <a:rPr lang="en-US" dirty="0"/>
              <a:t>Calls the pointed-to function with the given arguments and return the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3383280"/>
            <a:ext cx="69494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name)(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…, </a:t>
            </a:r>
            <a:r>
              <a:rPr lang="en-US" sz="24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65912" y="4983480"/>
            <a:ext cx="42976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(*name)(arg1, …,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AC2C0A-359A-4BB1-AA6C-DFD1F3A6CBB0}"/>
                  </a:ext>
                </a:extLst>
              </p14:cNvPr>
              <p14:cNvContentPartPr/>
              <p14:nvPr/>
            </p14:nvContentPartPr>
            <p14:xfrm>
              <a:off x="3330480" y="379614"/>
              <a:ext cx="5508720" cy="470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AC2C0A-359A-4BB1-AA6C-DFD1F3A6C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1120" y="370254"/>
                <a:ext cx="5527440" cy="47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0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US" dirty="0"/>
              <a:t> performs operation on each element of an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011680"/>
            <a:ext cx="7680960" cy="42976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LEN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perform operation pointed to on each array element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op)(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(*op)(a[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dereference function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[LEN]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op)(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function pointer called 'op'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op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function name returns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(like array)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LEN, op);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91898" y="4096223"/>
            <a:ext cx="2461950" cy="436006"/>
            <a:chOff x="2604657" y="3863460"/>
            <a:chExt cx="2461950" cy="436006"/>
          </a:xfrm>
        </p:grpSpPr>
        <p:sp>
          <p:nvSpPr>
            <p:cNvPr id="8" name="TextBox 7"/>
            <p:cNvSpPr txBox="1"/>
            <p:nvPr/>
          </p:nvSpPr>
          <p:spPr>
            <a:xfrm>
              <a:off x="2963487" y="3930134"/>
              <a:ext cx="2103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dereference</a:t>
              </a: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 bwMode="auto">
            <a:xfrm flipH="1" flipV="1">
              <a:off x="2604657" y="3863460"/>
              <a:ext cx="358830" cy="25134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388400" y="4966892"/>
            <a:ext cx="4104888" cy="369332"/>
            <a:chOff x="3936078" y="4741436"/>
            <a:chExt cx="410488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120726" y="4741436"/>
              <a:ext cx="192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definition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936078" y="4971316"/>
              <a:ext cx="2184648" cy="13945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2611928" y="5701157"/>
            <a:ext cx="4467207" cy="369332"/>
            <a:chOff x="2515986" y="5231476"/>
            <a:chExt cx="4467207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880073" y="5231476"/>
              <a:ext cx="2103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assignment</a:t>
              </a:r>
            </a:p>
          </p:txBody>
        </p:sp>
        <p:cxnSp>
          <p:nvCxnSpPr>
            <p:cNvPr id="20" name="Straight Arrow Connector 19"/>
            <p:cNvCxnSpPr>
              <a:stCxn id="7" idx="1"/>
            </p:cNvCxnSpPr>
            <p:nvPr/>
          </p:nvCxnSpPr>
          <p:spPr bwMode="auto">
            <a:xfrm flipH="1" flipV="1">
              <a:off x="2515986" y="5231476"/>
              <a:ext cx="2364087" cy="18466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731520" y="63093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36622" y="2411528"/>
            <a:ext cx="2710346" cy="1029103"/>
            <a:chOff x="4885466" y="3975854"/>
            <a:chExt cx="2710346" cy="1029103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4885466" y="4260890"/>
              <a:ext cx="744660" cy="7440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584132" y="3975854"/>
              <a:ext cx="201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parameter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E829FB-F9E6-4123-B73B-D04AC079B6AF}"/>
                  </a:ext>
                </a:extLst>
              </p14:cNvPr>
              <p14:cNvContentPartPr/>
              <p14:nvPr/>
            </p14:nvContentPartPr>
            <p14:xfrm>
              <a:off x="36000" y="2410920"/>
              <a:ext cx="857520" cy="81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E829FB-F9E6-4123-B73B-D04AC079B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" y="2401560"/>
                <a:ext cx="876240" cy="8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49719"/>
            <a:ext cx="8366125" cy="914400"/>
          </a:xfrm>
        </p:spPr>
        <p:txBody>
          <a:bodyPr>
            <a:noAutofit/>
          </a:bodyPr>
          <a:lstStyle/>
          <a:p>
            <a:r>
              <a:rPr lang="en-US"/>
              <a:t>C allows you to omit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/>
              <a:t> on a function name (like arrays) and omit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/>
              <a:t> when calling pointed-to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397210"/>
            <a:ext cx="7680960" cy="3912149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LEN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perform operation pointed to on each array element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op)(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  // dereference function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[LEN]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LEN,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9845CC-E533-484E-83C3-0AFAEE469C5B}"/>
              </a:ext>
            </a:extLst>
          </p:cNvPr>
          <p:cNvGrpSpPr/>
          <p:nvPr/>
        </p:nvGrpSpPr>
        <p:grpSpPr>
          <a:xfrm>
            <a:off x="2491896" y="4495501"/>
            <a:ext cx="5680553" cy="553475"/>
            <a:chOff x="2491896" y="4495501"/>
            <a:chExt cx="5680553" cy="5534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50D2D4-7495-F04C-AF1F-08A8EA0963F1}"/>
                </a:ext>
              </a:extLst>
            </p:cNvPr>
            <p:cNvSpPr txBox="1"/>
            <p:nvPr/>
          </p:nvSpPr>
          <p:spPr>
            <a:xfrm>
              <a:off x="3319838" y="4679644"/>
              <a:ext cx="4852611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implicit </a:t>
              </a:r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dereference (no </a:t>
              </a:r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*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needed)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6E32E18-429B-4A4C-B386-48517FB33B57}"/>
                </a:ext>
              </a:extLst>
            </p:cNvPr>
            <p:cNvCxnSpPr>
              <a:cxnSpLocks/>
              <a:stCxn id="25" idx="1"/>
            </p:cNvCxnSpPr>
            <p:nvPr/>
          </p:nvCxnSpPr>
          <p:spPr bwMode="auto">
            <a:xfrm flipH="1" flipV="1">
              <a:off x="2491896" y="4495501"/>
              <a:ext cx="827942" cy="368809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3E6871-AD05-0A4D-B86B-569855775135}"/>
              </a:ext>
            </a:extLst>
          </p:cNvPr>
          <p:cNvGrpSpPr/>
          <p:nvPr/>
        </p:nvGrpSpPr>
        <p:grpSpPr>
          <a:xfrm>
            <a:off x="3373393" y="5886512"/>
            <a:ext cx="4312510" cy="369332"/>
            <a:chOff x="3447535" y="5837084"/>
            <a:chExt cx="3719380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D942DE-4E3C-D444-90BC-37CD9B9C88FD}"/>
                </a:ext>
              </a:extLst>
            </p:cNvPr>
            <p:cNvSpPr txBox="1"/>
            <p:nvPr/>
          </p:nvSpPr>
          <p:spPr>
            <a:xfrm>
              <a:off x="3987471" y="5837084"/>
              <a:ext cx="3179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no </a:t>
              </a:r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needed for </a:t>
              </a:r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argument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8A4E073-55FA-5E4B-B6E4-716D3958063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447535" y="5837084"/>
              <a:ext cx="539936" cy="19301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056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Use a box-and-arrow diagram for the following program and explain what it prints out: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2377440"/>
            <a:ext cx="6400800" cy="42976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*bar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*(bar+1)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bar +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*((*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 %d %d %d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782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determines and prints out whether the computer it is running on is little-endian or big-endian.</a:t>
            </a:r>
          </a:p>
          <a:p>
            <a:pPr lvl="1"/>
            <a:r>
              <a:rPr lang="en-US" u="sng" dirty="0"/>
              <a:t>Hint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pointerarithmetic.c</a:t>
            </a:r>
            <a:r>
              <a:rPr lang="en-US" dirty="0"/>
              <a:t> from today’s lecture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show_bytes.c</a:t>
            </a:r>
            <a:r>
              <a:rPr lang="en-US" dirty="0"/>
              <a:t> from 351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2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that:</a:t>
            </a:r>
          </a:p>
          <a:p>
            <a:pPr lvl="1"/>
            <a:r>
              <a:rPr lang="en-US" dirty="0"/>
              <a:t>Arguments: [1] an array of </a:t>
            </a:r>
            <a:r>
              <a:rPr lang="en-US" dirty="0" err="1"/>
              <a:t>ints</a:t>
            </a:r>
            <a:r>
              <a:rPr lang="en-US" dirty="0"/>
              <a:t> and [2] an array length</a:t>
            </a:r>
          </a:p>
          <a:p>
            <a:pPr lvl="1"/>
            <a:r>
              <a:rPr lang="en-US" dirty="0" err="1"/>
              <a:t>Malloc’s</a:t>
            </a:r>
            <a:r>
              <a:rPr lang="en-US" dirty="0"/>
              <a:t>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array of the same element length </a:t>
            </a:r>
          </a:p>
          <a:p>
            <a:pPr lvl="1"/>
            <a:r>
              <a:rPr lang="en-US" dirty="0"/>
              <a:t>Initializes each element of the newly-allocated array to point to the corresponding element of the passed-in array</a:t>
            </a:r>
          </a:p>
          <a:p>
            <a:pPr lvl="1"/>
            <a:r>
              <a:rPr lang="en-US" dirty="0"/>
              <a:t>Returns a pointer to the newly-allocated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192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that:</a:t>
            </a:r>
          </a:p>
          <a:p>
            <a:pPr lvl="1"/>
            <a:r>
              <a:rPr lang="en-US" dirty="0"/>
              <a:t>Accepts a function pointer and an integer as arguments</a:t>
            </a:r>
          </a:p>
          <a:p>
            <a:pPr lvl="1"/>
            <a:r>
              <a:rPr lang="en-US" dirty="0"/>
              <a:t>Invokes the pointed-to function with the integer as its argument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FB5120-1C76-457D-BE4C-F267B4DDEB4E}"/>
                  </a:ext>
                </a:extLst>
              </p14:cNvPr>
              <p14:cNvContentPartPr/>
              <p14:nvPr/>
            </p14:nvContentPartPr>
            <p14:xfrm>
              <a:off x="2202840" y="1167840"/>
              <a:ext cx="4760280" cy="4997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FB5120-1C76-457D-BE4C-F267B4DDE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3480" y="1158480"/>
                <a:ext cx="4779000" cy="50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18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72000" y="4754880"/>
          <a:ext cx="39319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040880" y="4284226"/>
            <a:ext cx="1830586" cy="2651760"/>
            <a:chOff x="7040880" y="4284226"/>
            <a:chExt cx="1830586" cy="265176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040880" y="4572000"/>
              <a:ext cx="1463040" cy="2194560"/>
            </a:xfrm>
            <a:prstGeom prst="rect">
              <a:avLst/>
            </a:prstGeom>
            <a:noFill/>
            <a:ln w="25400" cap="flat" cmpd="sng" algn="ctr">
              <a:solidFill>
                <a:srgbClr val="E2661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7360920" y="5425440"/>
              <a:ext cx="2651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2661A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 frame for </a:t>
              </a:r>
              <a:r>
                <a:rPr lang="en-US" dirty="0">
                  <a:solidFill>
                    <a:srgbClr val="E2661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main()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048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72000" y="4754880"/>
          <a:ext cx="39319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BE6CB2-AFBB-4DB0-8EB6-A1F90E059B9D}"/>
                  </a:ext>
                </a:extLst>
              </p14:cNvPr>
              <p14:cNvContentPartPr/>
              <p14:nvPr/>
            </p14:nvContentPartPr>
            <p14:xfrm>
              <a:off x="3179880" y="4844520"/>
              <a:ext cx="1519920" cy="150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BE6CB2-AFBB-4DB0-8EB6-A1F90E059B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0520" y="4835160"/>
                <a:ext cx="1538640" cy="15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54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13772"/>
              </p:ext>
            </p:extLst>
          </p:nvPr>
        </p:nvGraphicFramePr>
        <p:xfrm>
          <a:off x="4572000" y="4754880"/>
          <a:ext cx="39319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0x7fff…38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622480" y="5603802"/>
              <a:ext cx="6140520" cy="1071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5280" y="5593362"/>
                <a:ext cx="6158520" cy="10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442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9229</TotalTime>
  <Words>6896</Words>
  <Application>Microsoft Office PowerPoint</Application>
  <PresentationFormat>On-screen Show (4:3)</PresentationFormat>
  <Paragraphs>1457</Paragraphs>
  <Slides>57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 About how long did Exercise 1 take you?</vt:lpstr>
      <vt:lpstr>Pointers, Pointers, Pointers… CSE 333 Spring 2021</vt:lpstr>
      <vt:lpstr>Administrivia (1/3)</vt:lpstr>
      <vt:lpstr>Administrivia (2/3)</vt:lpstr>
      <vt:lpstr>Administrivia (3/3)</vt:lpstr>
      <vt:lpstr>Box-and-Arrow Diagrams</vt:lpstr>
      <vt:lpstr>Box-and-Arrow Diagrams</vt:lpstr>
      <vt:lpstr>Box-and-Arrow Diagrams</vt:lpstr>
      <vt:lpstr>Box-and-Arrow Diagrams</vt:lpstr>
      <vt:lpstr>Lecture Outline</vt:lpstr>
      <vt:lpstr>Pointer Arithmetic</vt:lpstr>
      <vt:lpstr>At this point in the code, what values are stored in arr[]?</vt:lpstr>
      <vt:lpstr>Practice Solution</vt:lpstr>
      <vt:lpstr>Practice Solution</vt:lpstr>
      <vt:lpstr>Practice Solution</vt:lpstr>
      <vt:lpstr>Practice Solution</vt:lpstr>
      <vt:lpstr>Endianness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Lecture Outline</vt:lpstr>
      <vt:lpstr>C is Call-By-Value</vt:lpstr>
      <vt:lpstr>Broken Swap</vt:lpstr>
      <vt:lpstr>Broken Swap</vt:lpstr>
      <vt:lpstr>Broken Swap</vt:lpstr>
      <vt:lpstr>Broken Swap</vt:lpstr>
      <vt:lpstr>Broken Swap</vt:lpstr>
      <vt:lpstr>Broken Swap</vt:lpstr>
      <vt:lpstr>Broken Swap</vt:lpstr>
      <vt:lpstr>Faking Call-By-Reference in C</vt:lpstr>
      <vt:lpstr>Fixed Swap</vt:lpstr>
      <vt:lpstr>Fixed Swap</vt:lpstr>
      <vt:lpstr>Fixed Swap</vt:lpstr>
      <vt:lpstr>Fixed Swap</vt:lpstr>
      <vt:lpstr>Fixed Swap</vt:lpstr>
      <vt:lpstr>Fixed Swap</vt:lpstr>
      <vt:lpstr>Output Parameters</vt:lpstr>
      <vt:lpstr>PowerPoint Presentation</vt:lpstr>
      <vt:lpstr>Preferred Usage</vt:lpstr>
      <vt:lpstr>Lecture Outline</vt:lpstr>
      <vt:lpstr>Pointers and Arrays</vt:lpstr>
      <vt:lpstr>Array Parameters</vt:lpstr>
      <vt:lpstr>Lecture Outline</vt:lpstr>
      <vt:lpstr>Function Pointers</vt:lpstr>
      <vt:lpstr>Function Pointer Example</vt:lpstr>
      <vt:lpstr>Function Pointer Example</vt:lpstr>
      <vt:lpstr>Extra Exercise #1</vt:lpstr>
      <vt:lpstr>Extra Exercise #2</vt:lpstr>
      <vt:lpstr>Extra Exercise #3</vt:lpstr>
      <vt:lpstr>Extra Exercise #4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Sp21 Lec03 - Pointers, Pointers, Pointers...</dc:title>
  <dc:creator>Justin Hsia</dc:creator>
  <cp:lastModifiedBy>jhsia</cp:lastModifiedBy>
  <cp:revision>228</cp:revision>
  <cp:lastPrinted>2020-01-10T17:45:25Z</cp:lastPrinted>
  <dcterms:created xsi:type="dcterms:W3CDTF">2018-03-22T05:03:06Z</dcterms:created>
  <dcterms:modified xsi:type="dcterms:W3CDTF">2021-05-24T20:15:12Z</dcterms:modified>
</cp:coreProperties>
</file>