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6" r:id="rId3"/>
    <p:sldId id="261" r:id="rId4"/>
    <p:sldId id="263" r:id="rId5"/>
    <p:sldId id="262" r:id="rId6"/>
    <p:sldId id="295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8" r:id="rId24"/>
    <p:sldId id="291" r:id="rId25"/>
    <p:sldId id="292" r:id="rId26"/>
    <p:sldId id="293" r:id="rId27"/>
    <p:sldId id="294" r:id="rId28"/>
    <p:sldId id="296" r:id="rId29"/>
    <p:sldId id="290" r:id="rId30"/>
    <p:sldId id="281" r:id="rId31"/>
    <p:sldId id="283" r:id="rId32"/>
    <p:sldId id="282" r:id="rId33"/>
    <p:sldId id="284" r:id="rId3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522" autoAdjust="0"/>
  </p:normalViewPr>
  <p:slideViewPr>
    <p:cSldViewPr snapToGrid="0">
      <p:cViewPr varScale="1">
        <p:scale>
          <a:sx n="74" d="100"/>
          <a:sy n="74" d="100"/>
        </p:scale>
        <p:origin x="16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AF694-565C-444E-B785-82C5E58F1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CB065-3FC4-6C44-8106-B3A92DE486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27-</a:t>
            </a:r>
            <a:fld id="{670C6CED-84C2-2C4C-A839-E1BBA85D8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36:51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14435 8363 25 0,'-3'-2'12'0,"0"-6"-10"16,3 8 12-16,0 0-14 15,0-5 0-15,0 2-1 16,-3 3 0-16,0-5 1 0,0-1 0 16,0 4 1-16,0-4 0 15,0 6 1-15,0-2 0 16,3 2 1-16,-3-3 1 16,3 3-1-16,0 0 0 15,0 0-1-15,0 0 1 16,0-5-2-16,0 5 0 0,0 0-1 15,0 0 1-15,0 0-1 16,0 0 0-16,0 2 0 16,0-2 1-16,0 0-1 15,0 0 0-15,3 0 0 16,-3 0 1-16,3 3-1 16,0-3 1-16,0 0-1 15,-3 3 1-15,3-1-1 16,-3 1 1-16,0-3-1 15,0 0 1-15,6 3-1 16,0-3 1-16,0 0-1 16,0 2 0-16,0 1 0 15,3 0 1-15,3-3-1 16,-3 0 0-16,0 0 0 16,3 0 1-16,-1 0-1 15,4 0 0-15,-3 0 0 16,3 0 1-16,0 0-1 0,0-3 1 15,-3 0-1-15,0-2 1 16,3 2-1-16,-1-2 1 16,4 0-1-16,0 0 1 15,0-1-1 1,3 1 1-16,0 0-1 0,3-1 1 16,-1 4-1-16,1 2 0 15,0 0 0-15,0 0 0 16,0 0 0-16,-1 0 0 15,1 0 0-15,3 0 0 16,0 0 0-16,0 0 1 0,-7 0-1 16,1-3 1-16,0 0-1 15,0 1 1-15,0-3-1 16,0 5 1-16,-1-3-2 16,1 0 1-16,3 3 0 15,-3 3 0-15,6 0-1 16,-6 2 1-16,-1 3 0 15,-2-3 0-15,0 0 0 16,0 1 0-16,3-1 1 16,0 3 0-16,-1-3 0 15,-2-2 1-15,3-1-1 16,0 1 0-16,0 0 0 16,0-3 1-16,-3 0-2 15,-4-3 0-15,4 3 0 16,0-3 0-16,0-2 0 15,3 2 1-15,0 1-1 0,2 2 0 16,1 0 0-16,0 0 1 16,-3-3-1-16,0 6 1 15,0-3-1-15,-1 0 0 16,1 2 0-16,0 1 0 16,3 2 0-16,-6-2 0 15,3 0 0-15,-1 2 1 16,-2 0-1-16,3 1 0 15,0-1 0-15,0-2 0 16,0-3 0-16,3 0 0 0,-1 0 0 16,4-3 1-16,-3 0-1 15,0 1 1-15,-3-1 0 16,-1 0 0-16,-2-2-1 16,0 2 1-16,-3 1-1 15,0-1 1-15,0 0-1 16,0 1 0-16,-3-1 0 15,-1 0 1-15,4 3-2 16,0 3 1-16,0-3 0 16,-6 0 0-16,3 0 0 15,0 3 0-15,3-3 0 16,-3 0 0-16,0 0 0 16,-1 0 0-16,-2 0 0 15,3 0 0-15,-3-3 0 16,0 3 0-16,0 0 0 15,-3 0 0-15,3 3 0 16,0-1 0-16,0 1 0 0,3-3 0 16,-3 0 0-1,3-3 0-15,-1 3 0 0,1 0 1 16,3 0-1-16,0-2 1 16,0 2-2-16,0-3 1 15,0 3 0-15,0-3 1 16,3 3-1-16,-4-2 0 15,1-1 0-15,0 3 0 16,-3 0 0-16,0 0 0 16,0 3 0-16,-3-3 0 15,0 0 0-15,0 2 1 0,0-2-1 16,-6 0 0 0,3 0 0-16,-3 0 0 0,0 0 0 15,-1 0 0-15,4 3 0 16,0-6 0-16,0 3 0 15,-6 0 0-15,3 0 0 16,-3 0 1-16,0 0-1 16,0 0 0-16,0 0-2 15,0 0 1-15,0 0-3 16,-3 3 0-16,-3 0-4 16,0-1 1-16,0 1-8 15,1 5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04:30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4205 11792 37 0,'-3'-2'18'0,"6"-6"-16"0,-3 8 19 15,3-5-21-15,-3-1 0 16,0 1 1-16,-3 2 0 16,3 1-1-16,-3 2 0 15,3 0 0-15,-3 0 1 16,0 2 0-16,3 1 1 15,0 0-1-15,0-1 0 0,0-2 0 16,0 3 0-16,0-3 0 16,0 0 1-16,0 0-2 15,3 3 1-15,-3-3 0 16,6 0 0-16,0 2 0 16,0-2 0-16,-3-2 0 15,5 2 1-15,-5 0-1 16,6 2 1-16,-3-2-1 15,0 0 1-15,0 0-1 16,6 0 0-16,-3 0-1 16,0 0 0-16,-3 0 0 15,3-2 0-15,3 4 0 16,3-2 1-16,-6 0-1 16,2 0 1-16,1 0 0 15,0 0 0-15,0 0-1 16,0 0 1-16,3 0-1 15,-12 3 0-15,6-3 0 0,0 0 1 16,0 0-1-16,0 0 0 16,3-3 0-16,0 3 1 15,-1-2-1-15,4 2 0 16,0 0 0-16,0 0 1 16,0-3-1-16,3 3 1 15,-3-3-1-15,3 6 0 16,-1-3 0-16,1-3 0 15,-3 3 0-15,6 3 0 16,-6-3 0-16,0 0 0 0,3 3 0 16,-4-3 0-1,4 0 0-15,0 0 1 0,-3 2-1 16,3-2 0-16,-6 0 0 16,3 0 1-16,3 3-1 15,-4-6 1-15,-5 3-1 16,0 0 0-16,6 0 0 15,-6 3 1-15,6-3-1 16,-3 0 0-16,3 0 0 16,3 0 0-16,0-3 0 15,2 3 0-15,1-5 0 16,3 2 0-16,-3 1 0 16,3-1 0-16,2 3 0 15,-2-3 0-15,6-2 0 0,-6 2 0 16,3 1 0-1,-4-1 0-15,4 1 0 16,-6-1 1-16,-3 3-1 16,-3-3 1-16,0-2-1 0,3 5 0 15,-1-3 0-15,1 1 1 16,3-1-1-16,-6 0 0 16,6 1 0-16,-3-1 1 15,0 0-1-15,2 1 0 16,1-4 0-16,0 4 0 15,-3-1 0-15,6 1 0 16,3-4 0-16,-7 6 0 16,4 0 0-16,-3-5 0 0,6 2 0 15,-9 1 0 1,5 2 0-16,-8-6 0 0,3 4 0 16,0 2 1-16,0-3-1 15,-3 0 1-15,3 1-1 16,-3-1 0-16,2 0 0 15,1 3 0-15,0-2 0 16,6 2 0-16,-9 0 0 16,3 0 1-16,3-3-1 15,-4 1 0-15,7-1 0 16,0 0 0-16,0 3 0 16,0 0 1-16,-1 0-1 15,1 0 0-15,-3-2 0 16,3 2 0-16,-3 0 0 15,-6 0 0-15,0 0 0 16,2-3 1-16,-2 0-1 16,3 3 0-16,0-2 0 0,0 2 0 15,6-3 0-15,-4 3 0 16,1 0 0-16,0 0 0 16,3 0 0-16,-3 3 0 15,0-1 0-15,2 1 0 16,1 0 0-16,0-1 0 15,-3 1 0-15,3 0 0 16,-3-1 0-16,-1 1 0 16,1-3 0-16,-3 0 0 15,0 0 0-15,-3 0 0 0,3 0 0 16,0 0 1-16,2 2-1 16,-2-2 0-16,0 3 0 15,3 0 0-15,0-3 0 16,-3 2 1-16,2 1-1 15,1-3 0-15,-3 0 0 16,3 0 0-16,3 0 0 16,-3 0 1-16,-1 0-1 15,1 0 0-15,-3 0 0 16,3 0 1-16,-3 0-1 16,0-3 0-16,-3 1 0 15,2 2 0-15,-2 0 0 16,-3 0 0-16,0 0 0 15,3-3 0-15,-3 3 0 16,3 0 0-16,0 0 0 16,0 0 0-16,-1 3 0 15,4-3 0-15,0 0-1 0,0 2 1 16,0-2 0-16,0-2 1 16,0 2-1-16,-3 2 0 15,-1-4 0-15,1 2 0 16,0 0 0-16,0 0 1 15,3 0-1-15,-3 0 0 16,3 2 0-16,0 1 0 16,-4-3 0-16,4 0 0 0,-3 0 0 15,0 3 0-15,0-3 0 16,3 2 0-16,0-2 0 16,-6 0 0-16,-1 0 0 15,1 3 0-15,3 0 0 16,0-3 0-16,0 0 0 15,3 0 0-15,0-3 0 16,0 3 0-16,-1-3 0 16,1 3 1-16,0-2-1 15,-3 2 0-15,0-3 0 16,0-2 0-16,-3 5 0 16,0-3 1-16,0 0-1 15,-1 3 0-15,-2-5 0 16,3 3 1-16,-3 2-1 15,0-3 0-15,0 3 0 16,3 0 0-16,0 0 0 16,-3 0 0-16,0-3 0 15,0 3 0-15,-3 0 0 0,3 0 0 16,-4 0 0-16,1-2 0 16,0 2 0-16,-6 0 1 15,6 0-1-15,-3-3 0 16,3 3 0-16,-6 0 0 15,0 0 0-15,3 0 0 16,-3 0 0-16,6 0 0 16,-6 0 0-16,3 0 0 15,-3 0 0-15,6 0 0 16,0 0 0-16,-3 0 0 0,0 0 0 16,3 0 0-16,0 0 0 15,0 0 0-15,0 0-1 16,0 0 1-16,0 0 0 15,0 0 0-15,-3-3 0 16,3 3 0-16,-6 0 0 16,0 0 1-16,0 0-1 15,0 0 0-15,3 0 0 16,-3 0 1-16,0 0-1 16,0 0 0-16,6 0 0 15,-6-5 0-15,0 5 0 16,0 0 0-16,0 0 0 15,0 0 0-15,0 0 0 16,0 0 0-16,0 0 0 16,0 0 0-16,0 0 0 15,0 0 0-15,0 0-1 16,0 0 0-16,0 0-1 16,0 0 0-16,0-5-2 0,0 5 0 15,0 0-1-15,0 0 0 16,0 0-3-16,0 0 1 15,6 2-8-15,2 6 1 16,7 0 0-16,0-5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06:33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16941 10075 41 0,'6'3'20'0,"-3"-11"-16"15,-3 8 21-15,0 0-25 16,0 0 0-16,3-5 0 15,-3 5 0-15,3-3-1 16,-3 3 1-16,3 0 0 16,0 3 0-16,0 5 0 15,0 8 0-15,3 10 0 16,-3 3 1-16,0 11 0 16,-3 5 0-16,0 16 0 15,0-1 1-15,3 9-1 16,-3 3 0-16,-3 7 0 0,0-5 1 15,3 0-1-15,0 8 1 16,3-8-1-16,-3 3 1 16,-3-3 0-16,0 0 0 15,0 0-1-15,0-2 0 16,0 2 0-16,3-5 0 16,0-6 0-16,0-2 1 15,-3 0-1-15,0-11 0 16,3-5-1-16,0-5 1 15,0-6-1-15,-3-5 1 16,3-2-1-16,0-6 0 16,0-3 0-16,0-2 0 0,3-2 0 15,0-1 0-15,3-3 0 16,0 1 0-16,0-3 0 16,3 0 0-16,0-3 0 15,3-2 0-15,3-1 0 16,3-2 1-16,2 0-2 15,7-2 1-15,3-1 0 16,0 0 0-16,8 1 0 16,10-1 0-16,-6-2-1 15,5 2 1-15,13-2 0 16,5 2 0-16,4-2 0 16,11 2 0-16,-5-2 0 15,11 0 0-15,12-1 0 16,12-1 1-16,-12-1-1 15,10 0 0-15,2 0 0 0,3 2 1 16,-12 1 0-16,6 0 0 16,3 5-1-16,-8 0 1 15,2 0 0-15,-12 0 1 16,3 0-1-16,-2 0 0 16,-10 0 0-16,0 0 0 15,-5 0-1-15,-10 0 1 16,-11 3-1-16,-4-3 1 15,-2 2-1-15,-1 1 1 0,-2-1-1 16,-6-2 1-16,-4 0-1 16,-5-2 0-16,-3 2 0 15,-6-3 0-15,-6 1 0 16,-1 2 1-16,-2-3-1 16,-3 0 0-16,0 1 0 15,-3-4 0-15,3-2 0 16,0 3 0-16,3-6 0 15,-3-4 0-15,3-1-1 16,-4-3 1-16,1-5-1 16,-3 3 0-16,0 0 1 15,0-3 0-15,0 0-1 16,-3 1 1-16,3-6-1 16,-3 5 1-16,0-5 0 15,0-3 0-15,0-5-1 16,-3-11 0-16,3-2 0 15,-3-8 1-15,-3-8-1 16,0-1 1-16,-3-1-1 0,0-9 1 16,0 0 0-16,3-5 0 15,0 3 0-15,3-6 0 16,-3 3 0-16,3 5 0 16,0 1-1-16,-3 7 1 15,0 5-1-15,0 6 1 16,-3 13-1-16,-3 5 1 15,0 6 0-15,-3 8 0 16,-3 4 0-16,-3 4 0 16,0 5-1-16,-3 2 1 15,3 6-1-15,-2 2 0 0,-1 3 0 16,-6 0 0-16,0 3 0 16,-6-1 0-16,-2-2 0 15,-4 0 1-15,-3 3-1 16,6 0 1-16,-5 2-1 15,-10 0 1-15,1 1 0 16,-7-4 0-16,-9-2 0 16,-2-2 0-16,2 4 0 15,-11-4 0-15,0-1 0 16,-10 3 1-16,-5 0-1 16,3 0 1-16,-13 0-1 15,1-3 0-15,-9 1 0 16,12-1 1-16,-12 0-1 15,2 1 0-15,-2 2 0 16,3 0 1-16,0 2 0 0,6 4 0 16,-3 4-1-1,-1 1 0-15,7-1 0 0,9 1 1 16,2 0-1 0,4-1 1-16,6 1-1 0,-1-1 1 15,10 1-1-15,5-3 0 16,7 2-1-16,11-4 1 15,6-1-3-15,3-2 0 16,7 2-3-16,2-2 0 16,6-1-7-16,9 1 0 0,6 0-2 15,12-3 1-15</inkml:trace>
  <inkml:trace contextRef="#ctx0" brushRef="#br0" timeOffset="1634.63">17560 11512 31 0,'-2'5'15'0,"2"-21"-16"15,0 9 26-15,0 1-25 16,-3-4 1-16,-3-6-1 15,0-8 0-15,0-3 0 16,0-2 0-16,0-10 1 16,0-6 0-16,0-11-1 0,-3-2 1 15,3-6-1-15,3 4 0 32,9-20 0-32,3 14 1 15,6 8-2-15,3 8 1 16,2 10-1-16,4 11 0 15,3 13 1-15,6 8 0 16,0 11-1-16,-4 7 1 16,-2 9 0-16,0 5 0 15,0 5 0-15,-6 2 1 16,-7 4-1-16,-5-3 1 16,-9 2 0-16,-6 0 1 0,-6 1-1 15,-8-1 1-15,-7-5-1 16,-3-5 1-16,-3 0-2 15,1-3 1-15,2-2-2 16,3-6 1-16,3-5-3 16,6-3 1-16,6-2-7 15,7-6 0-15,10 0-1 16,4-2 0-16</inkml:trace>
  <inkml:trace contextRef="#ctx0" brushRef="#br0" timeOffset="2027.04">18064 11115 34 0,'-24'5'17'0,"-12"3"-29"0,30-5 34 15,-3 2-23-15,-3 3 0 16,0 3 0-16,-3 2 0 16,3 3 2-16,4 8 0 15,-1 0 0-15,0 5 1 16,3 5 0-16,3-2 1 0,3-6-1 16,0-5 1-16,6-7-1 15,0-12 0-15,3-7-3 16,3-8 1-16,-1-3-3 15,1-3 1-15,0 1-1 16,3-1 1-16,0 3 0 16,0 3 0-16,-3 5-1 15,0 3 1-15,0 2-4 16,0 3 0-16,-1 3-1 16,1-3 0-16</inkml:trace>
  <inkml:trace contextRef="#ctx0" brushRef="#br0" timeOffset="2301.78">18227 11134 23 0,'3'5'11'0,"9"11"-14"0,-9-14 21 16,3 6-17-1,0 3 1-15,-3 5 0 16,3 5 1-16,0-5-3 0,0 0 0 15,-3-3 3-15,3-2 0 16,0-6-1-16,0-8 1 16,-3-5-2-16,3-5 1 15,3-8-2-15,-4 2 1 16,1 1-4 0,0-6 0-16,-3 6-6 0,3-1 1 15,0 6-1-15,3 2 1 0</inkml:trace>
  <inkml:trace contextRef="#ctx0" brushRef="#br0" timeOffset="2603.21">18528 11298 24 0,'0'18'12'0,"-3"-12"-16"16,0-9 24-16,-3-2-20 15,-3-6 1-15,-3-2 0 16,3-8 0-16,0-1-2 15,0-1 1-15,0-4 0 16,6 1 1-16,0-1-2 16,9 1 1-16,0 2-1 15,3 5 1-15,3 4-2 16,0 1 0-16,0 9 1 16,-3 5 0-16,0 5 1 0,-3 3 1 15,0 6 1-15,-3-1 1 16,-3-3-1-16,0-2 1 15,0 0-3-15,3-3 0 16,3-2-7-16,0-3 0 16</inkml:trace>
  <inkml:trace contextRef="#ctx0" brushRef="#br0" timeOffset="3168.43">18772 11195 29 0,'0'13'14'0,"6"11"-16"0,-6-22 23 0,3 4-22 15,-3-1 0 1,3 0-1-16,-3-2 0 0,-3 2 2 16,3-2 1-16,0-1-2 15,0-2 1-15,0 0 0 16,0 6 1-16,3-4 0 15,0 1 1-15,-3-3-1 16,6 0 0-16,0-5 0 16,-6 5 0-16,3-3 0 15,-3 3 0-15,3 3-1 16,0 2 0-16,0 5 0 16,0-4 1-16,0 4 0 0,0 1 0 15,0 0 0-15,0-4 1 16,-1 1 0-16,1-2 1 15,0-1-1-15,0-2 0 16,3-3 0-16,-3-3 0 16,3-2-1-16,-3-1 0 15,3-2 0-15,0-5 0 16,3-3-1-16,0-7 0 16,6 1-1-16,-3 4 1 15,3-1 0-15,0 1 0 16,-1 5-1-16,1 2 1 0,0 3-1 15,0 5 1 1,-3 3 0-16,0 6 0 0,0 4 0 16,3 6 0-16,-6 5 0 15,-3 1 0-15,0-4-2 16,0-2 1-16,-3 2-4 16,-1-4 0-16,1-1-6 15,0-5 1-15</inkml:trace>
  <inkml:trace contextRef="#ctx0" brushRef="#br0" timeOffset="3353.67">19281 11348 52 0,'0'-40'26'0,"6"-52"-37"0,-6 55 50 16,0-16-43-16,-3-13 0 15,0-19-10-15,-3 3 1 16,-6 8 8-16,3 10 1 16</inkml:trace>
  <inkml:trace contextRef="#ctx0" brushRef="#br0" timeOffset="3530.09">19242 11210 48 0,'39'19'24'16,"35"-32"-27"-16,-50 5 43 0,6-5-49 15,0-1 1-15,5-2-11 16,-5 1 0-16,0 4 19 16,-6 3 0-16</inkml:trace>
  <inkml:trace contextRef="#ctx0" brushRef="#br0" timeOffset="6454.34">11887 9202 31 0,'-6'-10'15'0,"3"4"-20"16,3-2 25-16,0-2-21 15,-3-3 1-15,0 2-1 16,0 0 1-16,0 3 1 0,3 1 0 16,0 1 0-16,0 6 1 15,0 6-1-15,0 7 1 16,0 13-1-16,0 17 1 16,0 9-2-16,0 20 1 15,0 10-1-15,0 8 1 16,0 5 1-16,-3-2 0 15,3-6-1-15,0 0 1 16,3-7 0-16,-3-14 0 16,0-11 0-16,3-10 0 0,0-10-2 15,3-9 1-15,0-7-1 16,3-9 1-16,6-4-1 16,3-6 0-16,6-8 0 15,5-5 0-15,4 2-1 16,9 0 1-16,11-2-1 15,1 3 1-15,14 7-1 16,22 0 1-16,8 3-1 16,3 0 1-16,12 6 0 15,12-4 1-15,-6-2-1 16,3 3 1-16,9-1-1 16,3 4 1-16,-9 2 0 15,0 0 0-15,3 0 0 16,-9 0 0-16,-8 2 0 15,-4-2 0-15,-9 3 0 16,-9-3 1-16,-8 0-1 16,-10-1 1-1,3 4 0-15,-20-3 0 16,-12-5-1-16,-10-3 1 16,-8-6-1-16,-9-4 0 15,-9-14-1-15,-6-13 1 16,-6-16-1-16,0-16 0 15,-3-15-1-15,-9-14 1 16,4-11-1-16,2-2 0 16,6-3-1-16,0 6 1 15,3 7 0-15,6 6 0 0,3 10-1 16,0 11 1 0,-3 11 0-16,0 15 0 0,0 8 0 15,-6 9 1-15,0 7 0 16,-6 11 0-1,-3 5 0-15,-3 5 1 0,-6 6 0 16,-6 2 0-16,-8 3 0 16,-4 8 1-16,-3-3-1 15,-14 3 1-15,-7-3-1 16,-14-2 0-16,-10-1-1 16,-5-2 1-16,-9 0-1 15,-12 3 1-15,6 2 0 16,-15 0 0-16,5-2-1 15,-5-3 1-15,12 0 0 16,-9-6 0-16,6-2 0 0,0-8 0 16,6 3-1-1,15 0 0-15,5-1-1 0,7 1 1 16,8 0-3-16,7 2 1 16,5 1-1-16,10-1 1 15,8 0-4-15,9 3 1 16,7-2-8-16,11 4 0 15,9 6 1-15,6-2 0 16</inkml:trace>
  <inkml:trace contextRef="#ctx0" brushRef="#br0" timeOffset="6983.04">12679 9861 30 0,'3'11'15'0,"3"-11"-17"0,-6 0 29 16,0 0-27-16,-6-6 0 15,-3-2 0-15,-9 0 1 16,-3 0-1-16,-6 1 1 15,-2-4 0-15,-7-2 1 16,0-3 0-16,1-3 0 16,2-4 0-16,0-1 0 15,0-3-2-15,7 6 1 0,5-5-1 16,6-1 1 0,6-2-2-16,6 3 0 0,9-1 0 15,3 6 1-15,6-5-2 16,8 4 0-16,4 7-3 15,6 7 0-15,0 2-5 16,5 6 0 0</inkml:trace>
  <inkml:trace contextRef="#ctx0" brushRef="#br0" timeOffset="7251.95">12816 9922 52 0,'-3'-13'26'0,"9"-69"-37"16,-3 55 52-16,-3-15-42 0,0-6 0 15,0-10-3-15,0-8 1 16,3-3 2-16,0 8 1 15,0 0-3-15,0 6 0 16,3 10-2-16,0 10 1 16,3 14-4-16,2 13 1 15,4 11-4-15,3 10 1 16</inkml:trace>
  <inkml:trace contextRef="#ctx0" brushRef="#br0" timeOffset="7418.25">13036 9864 40 0,'-9'-19'20'0,"0"-23"-45"16,6 29 39-16,0-9-26 15,3-9 0-15</inkml:trace>
  <inkml:trace contextRef="#ctx0" brushRef="#br0" timeOffset="7550.19">13113 9549 27 0,'-5'45'13'0,"25"-43"-45"0,-11 1 27 16</inkml:trace>
  <inkml:trace contextRef="#ctx0" brushRef="#br0" timeOffset="7898.87">13259 9880 39 0,'-12'21'19'0,"1"-32"-36"0,8 1 38 0,-3-4-26 16,0-4 1-16,3-3-2 16,0-6 1-16,3-2 7 15,3 8 1-15,3 0-4 16,0-3 0-16,3 3 2 16,2 0 1-16,4 7 0 15,0 4 0-15,0 2-1 16,0 5 1-16,-3 8 0 15,-3 3 1-15,-3 0-1 16,-3 0 0-16,0 3-1 16,-3-1 1-16,-3-2-2 15,0 3 0-15,3 0-4 16,0-3 0-16,0-1-5 0,3-1 0 16</inkml:trace>
  <inkml:trace contextRef="#ctx0" brushRef="#br0" timeOffset="8334.11">13459 9790 11 0,'12'2'5'0,"0"1"-3"0,-9-3 2 0,0 3 1 16,0-3 1 0,2 2 3-16,-2 3 1 15,0 1-12-15,0-1 1 0,3 0 7 16,0 1 1-16,0-1-4 15,-3 3 1-15,0 2-2 16,3 1 0-16,3-3-1 16,-3 0 1-16,-3-3 0 15,0 0 0-15,0 1-1 16,0-1 1-16,0-2-1 16,-3-1 1-16,6 1-1 15,-3-6 0-15,3-5-1 16,3-7 0-16,3-7-1 15,0 4 1-15,2-1-1 16,4 1 1-16,-3 2 0 16,-3-3 0-16,3 9 0 15,-3 5 0-15,0 7 0 16,0 1 0-16,-3 5 0 16,0 8 1-16,-1-6-2 15,-2 6 0-15,0 0-3 16,0 0 1-16,-3-3-7 0,0-2 0 15,6-1-1-15,3-2 0 16</inkml:trace>
  <inkml:trace contextRef="#ctx0" brushRef="#br0" timeOffset="8481.55">13914 10004 41 0,'0'-34'20'0,"0"-49"-31"0,0 60 44 0,-3-14-36 15,-3-11 1 1,-6-8-9-16,-3-4 1 0,-2 4 6 16,-1 3 1-1</inkml:trace>
  <inkml:trace contextRef="#ctx0" brushRef="#br0" timeOffset="8647.7">13637 9557 27 0,'0'47'13'0,"18"22"-3"0,-6-56 20 0,0 6-28 16,6-1 0-16,9-2 1 16,8-2 1-16,7-9-6 15,9-3 0-15,5-4-6 16,7-6 1-16,2-8-4 16,1 5 1-16</inkml:trace>
  <inkml:trace contextRef="#ctx0" brushRef="#br0" timeOffset="9234.62">14739 9835 46 0,'-6'-3'23'0,"27"16"-32"0,-12-10 44 0,2-1-38 15,4 4 1-15,3-4-8 16,6 1 1-16,0 2 3 16,9 1 1-16</inkml:trace>
  <inkml:trace contextRef="#ctx0" brushRef="#br0" timeOffset="9641.88">16796 10946 7 0,'41'13'3'0,"25"0"-10"16,-54-10 6-16</inkml:trace>
  <inkml:trace contextRef="#ctx0" brushRef="#br0" timeOffset="11170.54">20216 10872 31 0,'0'0'15'0,"11"-11"-16"16,-5 8 30-16,0 3-28 15,0-2 1-15,0 2 0 16,0 0 1-16,3 0-4 16,3 2 1-16,9 1 2 15,9-3 0-15,5 0-1 16,16-3 1-16,6-7-1 16,8-9 1-16,15-10-1 15,10-16 0-15,8-8-1 0,-3-15 1 31,69-83-3-15,-27 11 0-16,-21-1-1 0,-18 9 1 16,-15 2-1-16,-17 11 1 15,-15 0 0-15,-25 5 0 16,-17 6 2-16,-15 10 0 16,-6 11-1-16,-17 15 1 15,-16 14 0-15,-9 8 1 16,-8 13-1-16,-7 8 1 15,1 10-1-15,-9 9 1 16,-4 2 0-16,1 8 0 0,2 8 0 16,10 0 0-16,8 0 0 15,7-1 1-15,2 1-2 16,7 0 1-16,11-2-1 16,9-4 0-16,6-2-1 15,12-2 1-15,12-1-1 16,3-2 0-16,9 2 0 15,9 3 1-15,12 0 0 16,8 3 0-16,1-1 0 16,8 6 1-16,-2 0-1 15,-6 0 1-15,-1 3-1 16,1-1 0-16,-1 9 0 16,1-6 1-16,-9 0-1 15,-10 1 1-15,-2-7-1 16,-6-1 1-16,-6-4-1 15,-3-10 1-15,0-2-2 16,-3-14 1-16,0-8-1 16,3-2 1-16,-1-8-2 0,4-3 1 15,0 2-1-15,0 4 1 16,0 2 0-16,-3 2 1 16,-3 9 1-16,-3 2 0 15,-6 5 1-15,-3 3 1 16,-3 9 0-16,-3 4 1 15,-6 0 0-15,-6 6 0 16,-6 2-2-16,-5 3 0 0,-1 0-3 16,0 0 0-1,3 3-3-15,-5-3 0 0,2-3-3 16,-9 0 1-16,1-2-5 16,-1-1 0-16,0 4 0 15,4-4 0-15</inkml:trace>
  <inkml:trace contextRef="#ctx0" brushRef="#br0" timeOffset="19082.11">16888 5995 42 0,'6'19'21'0,"18"29"-28"16,-13-30 39-16,-5 11-34 15,0 14 1-15,3 9-2 16,0 17 0-16,-6 8 3 16,-3 13 0-16,0 13-2 15,-6-2 0-15,-9 5 0 16,-11-3 1-16,-1-13 1 15,3 0 1-15,0-11 0 16,0-13 0-16,4-13 0 16,2-5 0-16,3-14 0 15,3-7 0-15,3-9-1 16,6-7 1-16,3-6-1 0,9-5 0 16,6-3-1-16,9-5 0 15,8 3 1-15,1 0 0 16,9-1-1-16,14 1 1 15,10 3-1-15,11 2 1 16,4-3 0-16,14 0 0 16,18 6 0-16,3-6 1 15,12 1 0-15,6 2 0 16,6-6 0-16,0 1 0 16,3 0 0-16,8 2 0 15,-17 3 0-15,3 0 0 16,0 3 0-16,-15 5 0 0,-9 0-1 15,0 0 1-15,-11-1-1 16,-4 4 1-16,-9 0-1 16,-8-3 1-16,-10 0-1 15,-12-1 0-15,-8 4 0 16,-3 0 1-16,-10-1-1 16,-5 3 1-16,-6-2-1 15,-6 0 0-15,-3-1 0 16,-6-2 0-16,-4-3 0 15,-2-5 0-15,-6 0-1 16,3-5 1-16,-3-3-1 16,-3-2 1-16,0-4 0 15,0 1 0-15,-2-3 0 16,-1-13 0-16,3-3-1 16,0-2 1-16,3-8-1 15,3-6 1-15,0-10-1 16,0-14 1-16,0-7-1 0,0-21 0 15,-1-12 0-15,1-12 1 16,0 2 0-16,0 6 0 16,0 15 1-16,-3 17 0 15,-3-1-1-15,-3 22 0 16,-5 10-1-16,-4 10 1 0,-3 4-1 16,0 17 1-16,-9 4-1 15,-6 7 0-15,-5 3 1 16,-4 6 0-16,-6-1 0 15,-5 3 1-15,-1 3-1 16,1-6 1-16,-4 8-1 16,-8 1 1-16,-4-1-1 15,-5 3 1-15,-1 0-1 16,-5 0 0-16,-6-3 1 16,-1-5 0-16,-5 0-1 15,6 3 1-15,-7-1-1 16,-5-2 1-16,-3 3-1 15,-3-3 1-15,0 3-1 16,-3 2 1-16,2 3 1 16,1 0 0-16,9 0-1 15,9 0 1-15,2 2-2 16,4-4 0-16,8-1-1 16,7 0 1-16,-1-2-3 0,13-1 1 15,5-2-2-15,10 3 0 16,8-3-7-16,6 5 1 15,15 3-2-15,9 0 1 16</inkml:trace>
  <inkml:trace contextRef="#ctx0" brushRef="#br0" timeOffset="22489.22">17575 6305 31 0,'-3'5'15'0,"3"1"-15"15,0-6 25-15,-3 5-28 0,-3 0 1 16,-2 6-2-16,-4-1 1 16,-6 6 4-16,0 3 1 15,0 5-3-15,-3 5 1 16,-3 5 1-16,-2 6 0 16,-1 2 1-16,-3 6 0 15,3-1 0-15,6 1 0 16,4 0-1-16,2 4 1 15,9-4-1-15,6 0 0 16,9-6 0-16,9-10 0 16,5-6-1-16,4-7 1 0,6-14-1 15,6-10 1-15,5-8-1 16,1-3 0-16,2 0 0 16,-2-5 1-1,3-6-1-15,-4 1 0 0,-5 2 0 16,0 3 1-16,-6 0-1 15,-7-1 0-15,-2 4 0 16,-3-1 1-16,-6 4 0 16,-6 4 0-16,-6 3 0 15,-6 3 0-15,0 2 0 16,-6 3 0-16,-6 0 0 16,-6 3 1-16,-3-1-1 15,-2 4 1-15,-1-1-1 16,-3 0 0-16,3 1-2 15,3-4 1-15,4 3-3 16,2 1 0-16,3-6-4 0,6 5 0 16,6-5-5-1,6 0 0-15</inkml:trace>
  <inkml:trace contextRef="#ctx0" brushRef="#br0" timeOffset="22894.27">17947 6712 34 0,'-20'27'17'0,"8"-6"-23"0,12-16 28 0,0 6-25 16,3 5 1-16,3 2-2 15,0 4 1-15,0-1 5 16,-1-3 0-16,4-2-2 16,0-3 1-16,3-5 1 15,0-8 0-15,0-8 0 16,3-8 1-16,0-5-2 15,0 0 0-15,3 0-2 16,-1-3 1-16,-2 3-2 16,0 2 1-16,0 1-3 15,0 5 0-15,3 2-5 0,0 3 1 16</inkml:trace>
  <inkml:trace contextRef="#ctx0" brushRef="#br0" timeOffset="23119.7">18245 6747 34 0,'-30'32'17'0,"4"7"-24"0,23-28 31 0,-3 2-27 16,0 0 0-16,3-2-3 15,0-6 0-15,6-2 6 16,3-8 0-16,3-3-7 16,2-3 1-16,-2-2-1 15,3-3 1-15</inkml:trace>
  <inkml:trace contextRef="#ctx0" brushRef="#br0" timeOffset="23433.96">18355 6752 13 0,'12'11'6'0,"3"-6"-1"15,-12-5 11-15,3 3-15 16,-3 5 0-16,0 0 1 16,0 5 0-16,-3 3-3 15,0 0 1-15,0-3 2 0,-3-3 0 16,0-2 0-16,0-5 0 16,0-3-1-16,3-5 1 15,0-6-2-15,0-2 1 16,0-3-2-16,3 5 1 15,3 3-2-15,0 0 0 16,0 3 1-16,0 0 1 16,0 2 1-16,3 3 1 15,-3 8-1-15,0 5 1 0,-1 1-1 16,1 2 1 0,-3-3-3-16,0 0 0 0,0 0-4 15,0-2 1 1,0-3-4-16,-3-8 1 0</inkml:trace>
  <inkml:trace contextRef="#ctx0" brushRef="#br0" timeOffset="23899.57">18525 6331 30 0,'3'3'15'0,"9"10"-22"0,-9-10 28 15,3 5-23-15,0 5 1 16,3 3-3-16,0 5 1 15,-1 6 5-15,1 7 0 16,0 8-2-16,0 3 1 16,-3 0 0-16,3 6 1 15,-6-4 1-15,-3-2 0 0,-3-5-3 16,0-3 1-16,-6-8-1 16,0-5 0-16,0-8 0 15,-3-3 0-15,-2-8 0 16,-1-2 1-16,0-3 0 15,0-5 0-15,6-3 0 16,3-3 1-16,3-2-2 16,6-6 0-16,3 1-1 15,3 2 0-15,0 8-7 16,3 0 0-16,0 0-1 16,6 3 1-16</inkml:trace>
  <inkml:trace contextRef="#ctx0" brushRef="#br0" timeOffset="24261.58">18828 7004 37 0,'-14'23'18'0,"11"-20"-30"0,3-3 38 0,-3-5-28 16,-3-6 1-16,0-2 0 16,0 0 1-1,0-6 1-15,3-2 1 0,0-5-2 16,3-1 0-16,3 1 1 15,3-4 1-15,0 1-2 16,-3-2 1-16,3-1-1 16,0 5 0-16,0 9-4 15,3 2 0-15,-4 3-5 16,7 2 0-16</inkml:trace>
  <inkml:trace contextRef="#ctx0" brushRef="#br0" timeOffset="24801.57">18962 6898 39 0,'-6'-14'19'0,"12"-44"-23"0,-3 42 36 15,0-13-32-15,0-13 0 16,-3-11-3-16,0-8 1 16,0-8 1-16,-3 6 0 15,3 7-3-15,0 11 0 16,0 11-2-16,0 7 0 0,0 12-2 16,0 12 0-1,0 6 0-15,3 10 1 0,3 11 1 16,3 2 0-16,0 11 4 15,0 3 1-15,0-3 5 16,0 3 1-16,0-6 3 16,3-2 0-16,-3-6 0 15,0-5 0-15,0-7-1 16,0-6 0-16,-1-6-5 16,1-2 1-16,3 0-2 15,-3-2 0-15,3-1-1 16,0 0 0-16,0 1 0 15,-3-1 1-15,0 3-1 16,3 3 1-16,0 5-1 16,-3 5 1-16,-1 3-1 15,-2-1 0-15,-3 12-1 16,0 5 1-16,0-1-3 0,0-1 0 16,0-4-3-16,0-2 0 15,-3-6-3-15,6 4 0 16</inkml:trace>
  <inkml:trace contextRef="#ctx0" brushRef="#br0" timeOffset="24954.3">19320 6945 40 0,'0'0'20'0,"-3"-10"-36"0,3 4 39 0,0-1-40 15,3-9 1-15</inkml:trace>
  <inkml:trace contextRef="#ctx0" brushRef="#br0" timeOffset="25102.86">19296 6660 42 0,'-3'10'21'0,"3"-2"-37"15,0-5 43-15,0-1-43 16,0 1 1-16,9 0-3 16,3-1 0-16</inkml:trace>
  <inkml:trace contextRef="#ctx0" brushRef="#br0" timeOffset="25403.68">19546 6212 42 0,'-21'24'21'0,"3"16"-30"0,15-32 43 0,-3 10-36 15,0 11 1-15,0 9-1 16,-3 14 0-16,0 4 2 15,1 10 1-15,2 0-2 16,3 6 0-16,3-3 0 16,0-6 1-16,0-10-3 15,3-13 1-15,3-11-4 16,2-13 1-16,1-14-5 16,3-10 0-16</inkml:trace>
  <inkml:trace contextRef="#ctx0" brushRef="#br0" timeOffset="25777.5">19704 6286 34 0,'0'3'17'0,"-3"2"-20"0,0-5 31 15,0 8-28-15,0 3 0 16,0 2-1-1,3 8 1-15,0 8 0 0,-3 9 0 16,0 6 0-16,0 7 0 16,-3 4 0-16,3-2 0 15,0 3 0-15,0-3 0 16,-6-8 0-16,0-8 1 16,0-6 0-16,-3-4 0 15,-3-6-1-15,0-8 1 0,1-5-1 16,-1-5 0-16,3-8 0 15,3-1 1-15,3-4-1 16,6-3 1-16,6-3-1 16,9-3 1-16,6 1-1 15,2 7 1-15,1 0-6 16,0 3 1-16,-3 3-6 16,3 3 0-16</inkml:trace>
  <inkml:trace contextRef="#ctx0" brushRef="#br0" timeOffset="27472.23">14655 9628 41 0,'-9'8'20'0,"12"-26"-24"0,0 12 21 15,3-2-30-15,3-5 0 16,9-8-6-16,3-5 1 16</inkml:trace>
  <inkml:trace contextRef="#ctx0" brushRef="#br0" timeOffset="28213.69">14959 9596 38 0,'3'8'19'0,"30"-31"-28"16,-21 12 39-16,-1-8-36 15,1-2 0-15,0-8-13 16,6-10 0-16</inkml:trace>
  <inkml:trace contextRef="#ctx0" brushRef="#br0" timeOffset="28389.48">15545 8223 42 0,'15'-34'21'0,"9"-16"-36"0,-9 31 36 16,6 1-38-16,6-12 0 0</inkml:trace>
  <inkml:trace contextRef="#ctx0" brushRef="#br0" timeOffset="28677.86">16641 6665 23 0,'27'-29'11'0,"17"-11"-38"0,-32 27 22 16</inkml:trace>
  <inkml:trace contextRef="#ctx0" brushRef="#br0" timeOffset="38814.57">20829 3953 34 0,'-9'5'17'0,"21"-10"-14"0,-6 0 17 16,3 5-21-16,3-3 1 15,2 6 0-15,1 7 0 0,0 9 0 16,0 4 0-16,3 7 0 16,0 4 0-16,0 6 0 15,-4-3 0-15,1-6-1 16,-3-1 1-16,0-7-2 16,-6-1 0-16,0-7-5 31,-6-7 0-31,6-2-2 0,-6-6 0 0</inkml:trace>
  <inkml:trace contextRef="#ctx0" brushRef="#br0" timeOffset="39039.04">21055 3548 46 0,'-18'16'23'0,"21"2"-34"15,0-18 50-15,3 8-42 0,-3-5 1 16,3 2-10 0,-3 3 1-16,3 3 6 0,0-3 0 15</inkml:trace>
  <inkml:trace contextRef="#ctx0" brushRef="#br0" timeOffset="39588.99">21260 3813 40 0,'-6'0'20'0,"12"0"-25"0,-3 0 34 0,3 2-29 15,0 4 1-15,3 4-1 16,-3 6 0-16,3 0 0 16,0 5 0-16,0 0 0 15,-3 11 0-15,0-6 0 16,0 9 0-16,0-6 0 15,-3-5 1-15,0 0-1 16,0-1 1-16,0-7-1 0,0-2 1 16,3-9-1-1,0-10 0-15,2-6 0 0,1-10 0 16,3-8-1 0,3-3 1-16,3-5-1 0,-3 5 1 15,15-2-1-15,-4 2 0 16,1 0 0-16,0 6 1 15,0 7-1-15,0 11 1 16,-4 8 0-16,1-2 0 0,-3 7 1 16,-3 8 1-1,0 11-1-15,-3-3 1 0,-3 8-1 16,-4 6 1-16,1-1-1 16,0-2 0-16,-3-3-1 15,0-11 1-15,-3 1-2 16,0-3 0-16,-3-8-4 15,0-6 0-15,0-2-7 16,6-2 1-16</inkml:trace>
  <inkml:trace contextRef="#ctx0" brushRef="#br0" timeOffset="39757.53">22058 4252 38 0,'0'24'19'0,"9"-24"-22"0,-6-8 31 16,0-3-32-1,0-7 1-15,3-9-17 0,-3 1 0 16</inkml:trace>
  <inkml:trace contextRef="#ctx0" brushRef="#br0" timeOffset="39937.22">22132 3500 40 0,'6'16'20'0,"12"8"-28"0,-12-19 31 0,3 3-33 15,0 0 1-15,3-5-10 16,6 5 1-16</inkml:trace>
  <inkml:trace contextRef="#ctx0" brushRef="#br0" timeOffset="40161.69">22427 4257 44 0,'-15'19'22'0,"30"-48"-28"16,-9 7 41-16,3-4-35 16,0-19 0-16,3-8-3 0,0-13 0 15,0-8 1-15,-3-8 0 16,-3-3-7 0,-3 3 1-16,-3 5-4 15,0 11 1-15</inkml:trace>
  <inkml:trace contextRef="#ctx0" brushRef="#br0" timeOffset="40330.68">22284 3818 39 0,'9'32'19'0,"27"-3"-22"0,-21-24 37 0,6-2-33 16,5 2 1-16,1-5-1 15,6-8 1-15,3 0-6 16,2-2 1-16,1-1-8 15,0 6 1-15</inkml:trace>
  <inkml:trace contextRef="#ctx0" brushRef="#br0" timeOffset="41419.97">20603 3223 44 0,'26'5'22'0,"7"-10"-28"15,-24 7 35-15,0 9-31 16,0 13 1-16,-3 5-6 16,-3 16 0-16,-3 24 5 15,-3 7 1-15,-3 27-4 16,-3 11 0-16,-6 8 4 15,-6 0 0-15,3-6 3 16,-5 6 1-16,5-8 2 16,0-14 0-16,0-5-2 15,6-2 1-15,3-16-4 16,9-14 1-16,9-2-1 0,9-24 0 16,9-10 0-1,2-14 0-15,13-8 0 0,18-5 1 16,17-13-1-16,3-3 0 15,22 0 0-15,17-5 1 16,12-3-1-16,15 0 0 16,11-5-1-16,7 3 1 15,12 2-1-15,-4 5 1 0,-2-2-1 16,-3 8 0 0,-10-3 0-16,-8 3 1 0,-9 2 0 15,-3-2 1-15,-15 5 0 16,-15 3 0-16,-9 0 0 15,-14-1 0-15,-16 6 0 16,-14-5 0-16,-13-3 0 16,-11-3 1-16,-9-10 0 15,-12-8 0-15,-6-11-1 16,-6-12 1-16,-9-20-1 16,-6-15 0-16,0-19-2 15,1-18 0-15,-1-11 0 16,6-3 0-16,0-10 0 15,3 2 0-15,0 25 0 16,3-1 0-16,0 21 0 16,-3 22 0-16,0 8 0 15,0 18 0-15,-6 8 0 16,-5 18 0-16,-4 6-1 0,-6 5 1 16,-3 11 0-16,-14 5 1 15,-7 5 1 1,-5 3 0-16,-16 3 0 0,-14 7 1 15,-15 1 0-15,-18 7 0 16,-15 6-1-16,0-3 0 16,-18 11 0-16,-6 10 0 15,3-10-1-15,-2-1 0 16,2-4-1-16,15 2 1 16,12-5-2-16,12-3 0 0,15 0-10 15,9-3 1-15</inkml:trace>
  <inkml:trace contextRef="#ctx0" brushRef="#br0" timeOffset="44349.92">20445 4344 18 0,'0'-7'9'0,"6"-7"-2"0,-3 12 3 16,0-6-10-16,0 2 0 15,3-2 0-15,-3 6 0 16,0-1 0-16,0-5 0 16,0 0 0-16,-1 0 1 15,1-2 0-15,0 2 0 16,-3-5 1-16,0-1 0 16,-3 4-1-16,-2 2 1 15,-1 0-1-15,-6 3 1 16,0-3-1-16,-6 2 1 15,-3 6-2-15,-6 6 0 0,-3-4 0 16,1 9 0-16,-1 2-1 16,-12 0 1-16,-2 9-1 15,-4-7 1-15,-9 15 0 16,-2-1 0-16,-4 5 0 16,7 8 0-16,-7 3 0 15,1 6 0-15,2 7 0 16,1 0 1-16,-1 8 0 15,1 14 0-15,2 7-1 16,1 5 0-16,11 6 0 16,0 0 1-16,7-8 0 15,2-2 0-15,6-20 0 16,9-2 0-16,6-10 0 16,6-11 1-16,4-5-1 15,2-6 1-15,3-5-1 16,0-2 0-16,0-6-1 15,0 0 0-15,0-5 0 0,0 5 0 16,0-10 0-16,0 2 0 16,0-5 0-16,0 0 0 15,-3 0 1-15,0-3 0 16,0-5 0-16,0 0 0 16,-3 0-1-16,0-8 1 15,0-3-1-15,-3-2 0 16,0-5 0-16,0-1 0 15,0-2-1-15,0-5 1 16,-3-1 0-16,0-2 0 0,0 5 0 16,1 0 0-16,2 6 0 15,0 2 1-15,3 3-2 16,3-1 1-16,3 4-1 16,6 7 0-16,0-2 0 15,9 10 1-15,5-5-1 16,4 11 0-16,6 2 0 15,-3 0 1-15,2 3 0 16,1-8 0-16,0 3 0 16,3-3 0-16,-3 0 1 15,-7-3 0-15,-2 0 0 16,-6 3 0-16,-6-8 1 16,-6 5 0-16,-9-2-1 15,-6 5 1-15,-3-3-1 16,-6 3 0-16,4 0-2 15,-7 0 0-15,3-5-8 16,-6 2 0-16,12-2-2 0,0 2 0 16</inkml:trace>
  <inkml:trace contextRef="#ctx0" brushRef="#br0" timeOffset="55142.54">3312 16544 31 0,'-21'6'15'0,"9"-4"-15"15,12-2 15 1,-6 0-16-16,3-2 1 0,3-1-3 16,-6-2 1-16,3-1 2 15,0-1 1-15,0-1-1 0,0 2 0 16,0 1 1-16,3 0 1 15,0-1 1-15,0 1 0 16,3 0-1-16,0 0 1 16,3 2-2-16,3 0 1 15,-6 1-2-15,6 2 0 16,0-3 0-16,6 0 0 16,0 3 0-16,-3 0 0 15,2 0 0-15,1 0 1 16,3 0-1-16,-3 0 0 15,3 0 0-15,-6 0 1 16,3 0-1-16,0-2 1 16,-4-1-1-16,4 3 1 0,-6 0-1 15,3 0 1-15,0 0-1 16,0 0 0-16,0 0 0 16,6 0 1-16,-6 3-1 15,6-3 1-15,2 0-1 16,-2 0 1-16,-3 0-1 15,6 0 1-15,0 0 0 16,0 0 0-16,2 0-1 16,1 2 1-16,-6 1 0 15,6 0 0 1,3-1-1-16,-1 1 1 0,1 0-1 16,-6-3 0-16,0 0 0 15,0 0 1-15,6 2-1 16,-4 1 0-16,-2-3 0 15,3 2 1-15,0 1-1 16,0 0 1-16,2-1 0 16,-2 1 0-16,-6-3-1 0,3 0 1 15,0 3-1-15,0-3 0 16,2 2 0-16,1 1 1 16,0 0-1-16,0-1 0 15,-3 1 0-15,3 0 0 16,-1-1 0-16,-11 1 1 15,3 0 0-15,0-3 1 0,3 0-1 16,0 0 0-16,6 0 0 16,-7 0 1-1,7 0-1-15,0-3 1 0,3 0-2 16,0 1 0-16,-4-1 0 16,4 3 1-16,6 0-1 15,0 0 0-15,-4 0 0 16,4 0 0-16,-3 3 0 15,-6-1 0-15,3-2 0 16,-7 0 0-16,4 0 0 16,0 0 0-16,0 0 0 15,0 0 0-15,2 0 0 16,-5-2 0-16,3 2 0 16,0-3 0-16,0 0 0 15,-6 1 1-15,5-1-1 16,-8 0 0-16,6 3 0 15,-3 0 0-15,0 0-1 16,-3 0 1-16,0 0-2 0,-6 3 1 16,2 0-2-16,-5 2 0 15,0 0-4-15,-6 3 0 16,0 5-6-16,-3 1 0 16</inkml:trace>
  <inkml:trace contextRef="#ctx0" brushRef="#br0" timeOffset="60730.97">18474 8956 72 0,'27'8'-10'16,"0"-3"0"-16</inkml:trace>
  <inkml:trace contextRef="#ctx0" brushRef="#br0" timeOffset="84853.48">3475 17187 18 0,'-3'-10'9'0,"-3"-1"-6"16,6 6 10-16,0 0-12 16,-3 2 1-16,3-2 0 15,-5 2 1-15,5 3-4 16,0 0 1-16,0 0 1 15,0 0 1-15,0 3-1 16,0 2 0-16,5-2-1 16,-2-1 1-16,3 1 0 15,3-3 0-15,-6 0 0 16,3-3 1-16,3-2-1 16,0 2 1-16,6 1-1 15,-3-1 0-15,9 3 0 16,-3-3 0-16,5 3-1 15,4 0 0-15,0 0 0 0,3 0 1 16,5 3-1-16,-2-3 1 16,-3-3-1-16,9 1 1 15,-7 2-1-15,-5-6 1 16,6 1-1-16,0 0 1 16,-1 2-1-16,4 3 0 15,6 3 0-15,-9-3 1 16,-1 5-1-16,4 0 0 15,0 3 0-15,2 0 1 16,-5 3-1-16,0-1 1 16,3-2-1-16,-13 0 0 0,4 3 0 15,0-1 0-15,0 4 0 16,3-4 1-16,-7 4-1 16,4-1 0-16,0 0 0 15,0 0 1-15,-3-2-1 16,-1 2 0-16,4 3 0 15,0-5 0-15,3-1 0 16,-3 1 1-16,5-3-1 16,-5 0 1-16,0-1-1 15,-3-1 0-15,2-4 0 16,4 4 1-16,3-1-2 16,0-2 1-16,2-1 0 15,-2-2 1-15,3 0-1 16,0 3 0-16,2 0 0 15,4-1 0-15,-6 1 0 16,-4-3 1-16,1 0-1 0,0 0 1 16,3 0-1-1,-1 0 1-15,4 0-1 0,3 3 0 16,-10-1 0-16,10 1 0 16,0-1 0-16,-1 1 1 15,-2 0-1-15,0-1 0 16,-6 1 0-16,-1 0 0 15,4-3 0-15,6 0 0 16,-4 0 0-16,4 0 0 16,0-3 0-16,-1 0 0 15,1 1 0-15,3 2 0 16,-4-3 0-16,-5 3 1 0,3-3-1 16,0 1 0-16,2-1 0 15,1 1 0-15,3-1 0 16,-4 3 1-16,1 0-1 15,0 0 0-15,2 0 0 16,-2 0 1-16,-3-3-1 16,-1 3 0-16,1-2 0 15,3 2 1-15,5 0-1 16,-2 0 0-16,-3 0 0 16,2-3 0-1,4 3 0-15,-3 0 1 0,-4 0-1 16,-2-3 0-16,0 1 0 15,-1 2 0-15,7-3 0 16,-3 0 0-16,-1-2 0 16,-2 0 0-16,3-1 0 0,-4 1 1 15,1 0-1-15,0 2 0 16,-4 1 0-16,-2-1 0 16,-3 0 0-16,0 1 1 15,-3 2-1-15,-4 0 1 16,1 0-1-16,0-3 1 15,0 3-1-15,-3 0 0 16,-1 0 0-16,-2 0 1 16,0 3-1-16,-3-3 0 0,0-3 0 15,0 0 0-15,-3 3 0 16,0 0 1-16,-3 3-1 16,-1 0 0-16,-2-3 0 15,0 2 1-15,-6-2-2 16,3 3 0-16,-3 0-2 15,-3 2 0-15,0-2-3 16,-3 2 1-16,0 3-7 16,1 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11:14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14875 27 0,'-15'-11'13'0,"7"-10"-11"15,5 16 13-15,3 0-16 0,-6-1 1 16,3 1-1-16,-3 2 0 16,3 1 1-16,0-1 1 15,0 6-2-15,3-3 1 16,0 0 0-16,0 0 1 15,3 0-1-15,-3 0 1 16,6 0 1-16,0 0 0 16,-6 0 0-16,0 0 1 15,0 0-1-15,0 0 1 16,0 0-1-16,0-3 0 0,9 0-1 16,-6-2 0-16,5-5 0 15,1 2 0-15,0 0-1 16,3 0 1-16,-3 0-1 15,6 0 1-15,-6 3-1 16,3-1 1-16,3 1-2 16,-6 0 1-16,3 2 0 15,-1 0 0-15,1-2 0 16,-3 0 0-16,0-1 0 16,0 4 0-16,3-3 0 15,-3 2 1-15,0 0-1 16,0 3 0-16,6 0 0 15,-6 0 0-15,3 0 0 16,2 0 0-16,1-2 0 16,-6 2 1-16,6-3-1 15,0 0 0-15,0-2 0 16,0 2 0-16,0 1 0 16,3 2 1-16,-7-3-1 15,1 3 0-15,6 0 0 0,-9 0 0 16,9 0 0-1,0 0 0-15,6 3 0 0,-9-3 0 16,2 0 0-16,1 2 0 16,6 1 0-16,-6 0 0 15,-6-3 0-15,3 2 0 16,0 1 0-16,0 0 0 16,2-1 0-16,1 1 0 15,3 0 0-15,0-1 0 16,3 1 0-16,3-1 0 0,-7 1 0 15,4 0 1-15,-3-3-1 16,0 2 0-16,3-2 0 16,-1 0 0-16,4 0 0 15,0 0 0-15,-3 0 0 16,3 0 0-16,-4 0 0 16,-5-2 0-16,3-1 0 15,0 0 0-15,3-2 0 16,0 3 1-16,-1-1-1 15,4 3 1-15,0 0-1 16,6 3 1-16,-9-3-1 16,-1 2 1-16,7 1-1 15,0-1 0-15,0-2 0 16,-1 3 0-16,1-3 0 16,0 0 0-16,-9 0 0 0,3 0 0 15,-1 0 0 1,1 0 1-16,3 0-1 0,0 3 0 15,0-3 0-15,-1 2 0 16,4-2 0-16,-3 0 0 16,6 0 0-16,-7 0 0 15,4 0 0-15,3 0 0 16,-6 0 0-16,0-2 0 16,-1 2 0-16,-2-3 0 0,-3 0 0 15,-3 1 1 1,0 2-1-16,3 0 0 15,-1 0 0-15,1 0 1 16,3 0-1-16,-3 2 0 16,6 1 0-16,-7 0 1 0,7-1-1 15,-3 1 1-15,-3-3-1 16,-3 3 0-16,0-3 0 16,0 2 1-16,2-2-1 15,-2 0 0-15,3 0 0 16,3 0 0-16,-3 0 0 15,0 0 0-15,-4 0 0 16,-2 0 0-16,0-2 0 16,0-1 1-16,3 0-1 15,0 1 0-15,3-4 0 16,-1 4 0-16,4-3 0 16,3-1 1-16,-3 1-1 0,3 2 0 15,-4 1 0-15,4-1 0 16,-3 0 0-16,3 3 0 15,0-2 0-15,-1-1 0 16,-2 0-1 0,3 1 1-16,-6-1 0 0,-3 0 0 15,0 3 0-15,-1 0 1 16,1 0-1-16,0 0 0 16,3 3 0-16,-6-3 0 15,9 0 0-15,-3 3 1 0,2-3-2 16,-2 2 1-16,3-2 0 31,-3 0 1-31,0 0-1 0,-1 0 0 16,4 0 0-16,0 0 0 0,0 0 0 15,0 0 0 1,0 0 1-16,-4 3 0 0,1 0-1 16,-3-1 0-16,-3 1 1 15,0 0 0-15,0-1 0 16,3 1 0-16,-1-3-2 15,4 0 0-15,0 0 1 16,0 3 0-16,0-3-1 16,0 2 0-16,-1 1 0 15,1 2 1-15,0-2 0 16,-3 2 0-16,3 0 0 16,0 1 0-16,2-4 1 15,1 1 0-15,0 0-1 16,0-1 0-16,-3 1 0 0,3 0 0 15,-7-1 0-15,-2 1 1 16,0 0-1-16,0-3 1 16,0 2 0-16,0-2 0 15,0 0-1-15,0 3 1 16,-1-1-1-16,4 1 0 16,0-3 0-16,0-3 0 15,0 3 0-15,0 0 0 16,0 0 0-16,-1 0 1 0,-2-2-1 15,0-1 0 1,0 1 0-16,0-1 1 0,3 0-1 16,0 1 0-16,-3-1 0 15,0 0 0-15,-1 1 0 16,1-1 1-16,0 0-1 16,0 1 0-16,-3-1 0 15,0 0 1-15,3 1-1 16,0-1 0-16,-3 0 0 15,-7 1 1-15,4-1-1 16,0 1 0-16,0-1 0 16,0 0 0-16,-3 1 0 15,3-1 0-15,0 0 0 16,0 1 0-16,0-1 0 16,0 3 0-16,0-3 0 15,0 3 0-15,0 0 0 16,0 0 0-16,-1 0 0 0,1 0 0 15,0-2 0-15,0 2 0 16,0-3 0-16,0 3 0 16,0 0 0-16,0 0 0 15,0 0 0-15,0 0 0 16,0 0 0-16,0 0 1 16,0 0-1-16,0 0 1 15,-1 0-1-15,1 0 1 16,0-3-1-16,0 3 1 15,-3 0-1-15,0-2 0 0,0-1 0 16,-6 3 0-16,6-3 0 16,0 1 1-1,3-1-1-15,-3 1 0 0,0-1 0 16,0 3 0-16,0 0 0 16,-6 0 0-16,0 0 0 15,0 0 1-15,0 0-1 16,0 0 0-16,6 0 0 15,-6 0 1-15,0 0-1 16,0 0 1-16,0 0-1 16,0 0 1-16,0 0-1 15,0 0 0-15,0 0-2 16,0 0 1-16,0 0-2 16,0 0 1-16,-3 0-2 15,3 0 0-15,0 3 0 16,-3-1 0-16,3 1-1 15,-3 2 1-15,3 6-8 0,3 10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13:4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14277 4768 38 0,'-12'-3'19'0,"3"-5"-17"16,9 3 20-16,-2 5-22 16,-1 0 0-16,3 0-1 15,0 0 1-15,0 0 0 16,0 0 0-16,3 13-1 15,2 6 1-15,7 10-1 0,3 16 1 16,3 8 1-16,3 8 0 16,3 15 0-16,0 4 1 15,-1-4-1-15,-2 1 1 16,-3-5-1-16,0-4 0 16,-3-9-3-16,-3-12 1 15,-3-10-8 1,-3-8 0-16,3-5-2 0,5-11 0 15</inkml:trace>
  <inkml:trace contextRef="#ctx0" brushRef="#br0" timeOffset="508.69">14905 4797 36 0,'-12'10'18'0,"1"-10"-22"16,8 3 35-16,-3 5-32 15,-3 0 0-15,-3 0-2 16,0 10 0-16,-6 12 1 16,0 12 1-16,0 3-1 15,3 16 1-15,4 2 1 0,5 3 1 16,9 6 1-16,5-1 0 16,7-5 2-16,6-18 1 15,6-6-3-15,6-20 1 16,2-9-2-16,4-8 0 15,-3-23-1-15,-6-12 1 0,-1-15-2 16,1-10 1-16,-3-3-1 16,-9-8 1-16,-9-11 0 15,-6 5 0-15,-6 9-1 16,0 5 0-16,-3 18-1 16,0 3 0-16,-3 13-2 15,-3 14 1-15,0 7-5 16,3 6 0-16,6 2-2 15,12 0 0-15</inkml:trace>
  <inkml:trace contextRef="#ctx0" brushRef="#br0" timeOffset="927.46">15533 4702 43 0,'-26'53'21'0,"-31"-14"-32"0,45-20 44 16,-3 5-34-16,-3 10 0 15,-2 14 0-15,2 5 0 16,6 5 1-16,3-11 1 15,6 4-1-15,9-4 1 16,3-10 0-16,12-8 1 0,2 0 0 16,10-21 1-1,-3-13-1-15,3-5 0 0,5-27-1 16,1-11 0-16,0-10-1 16,-6-8 0-16,-1-3-2 15,-11 0 0-15,-9 3 0 16,-9 5 0-16,-6 11-1 15,-6 13 1-15,-3 13-3 16,-3 13 1-16,-3 3-3 16,-2 16 1-16,8 8-5 15,3-3 1-15</inkml:trace>
  <inkml:trace contextRef="#ctx0" brushRef="#br0" timeOffset="1331.32">16123 4630 40 0,'-24'0'20'0,"-18"0"-27"0,30 3 40 15,-5 7-34 1,-10 14 0-16,-3-5-2 0,3 10 1 15,3 11 2-15,4 7 0 16,2 9 0-16,6 10 0 16,9-5 1-16,9-3 0 0,9-8 1 15,11-10 0-15,1-14 0 16,6-12 1-16,9-9-2 16,2-16 1-1,4-12 0-15,-3-22 0 0,-7-11-1 16,-8-10 0-16,-3-8-1 15,-15 0 0-15,-6-3-1 16,-6 3 0-16,-6 18-2 16,-3 6 0-16,0 18-1 15,-3 8 0-15,3 6-5 16,3 18 1-16,6 10-3 16,9 17 0-16</inkml:trace>
  <inkml:trace contextRef="#ctx0" brushRef="#br0" timeOffset="2038.92">16849 5014 28 0,'-3'-5'14'0,"3"-9"-18"15,0 14 24-15,0 0-21 16,3-8 1-16,0 0-1 15,0 1 0-15,0 4 1 16,0-5 0-16,-3 8 0 16,3 3 0-16,3 5 1 15,0 5 0-15,0 8 1 16,-3 3 0-16,0 5 1 16,0 3 0-16,0-3-1 15,0-11 1-15,0-2-2 16,0-3 1-16,3-2-2 15,0-11 1-15,0-11-1 16,2-7 0-16,-2-3-1 16,0-3 1-16,-3 0-1 0,0 0 1 15,3 6-1 1,0 2 0-16,3 8 0 0,0 0 0 16,0 11-1-16,3 4 1 15,0 7-1-15,0-6 1 16,0 0 0-16,3-3 1 15,-1-5 0-15,4-8 0 16,0-5-1-16,0-14 1 16,0 1 0-16,3 10 1 15,-3-8-2-15,-4 11 0 0,1 0 2 16,-3 7 0-16,0 4 0 16,-3 4 1-16,0 9-1 15,-3-3 0-15,0 8-1 16,0-3 1-16,-3 3-3 15,0-8 0-15,0 0-3 16,-3 2 1-16,0-4-5 16,0-1 1-16</inkml:trace>
  <inkml:trace contextRef="#ctx0" brushRef="#br0" timeOffset="2413.71">17537 5196 31 0,'26'6'15'0,"7"-33"-21"0,-24 19 27 15,0-5-27-15,-3 0 0 16,-3 0-6-16,-6-3 1 15,-3 0 17-15,-3 0 0 32,-12-3-4-32,0-2 0 15,7 11 3-15,-1-6 1 16,6-3 2-16,3 1 0 0,6 2-3 16,9 3 1-1,6-3-5-15,8-5 1 0,7-3-2 16,0 0 1-16,3-2-2 15,5 7 1-15,1 1-6 16,-6 4 1-16,6 9-6 16,-4-3 1-16</inkml:trace>
  <inkml:trace contextRef="#ctx0" brushRef="#br0" timeOffset="3241.23">14289 6331 39 0,'33'-26'19'0,"35"10"-25"15,-47 3 34-15,15-6-29 0,6-2 1 16,5-5-2-16,16-6 1 15,11-2 1-15,13 2 0 16,-1 3-1 0,9 0 1-16,9 2 1 0,15 6 0 15,0-3 2-15,9 3 0 16,9 3 1-16,0-6 1 16,9 3-2-16,12 2 1 0,-3 1-1 15,2-4 0-15,1 1-1 16,9-5 0-16,3 2-2 15,-10 8 0-15,1-2 1 16,-3-1 0-16,-6-10-1 16,-7 5 0-16,-8 0 0 15,-3 3 1-15,-18 5-1 16,-11-2 1-16,-16 4-4 16,-12 9 1-16,-17-3-5 15,-16 3 0-15,-17 10-7 16,-12 3 0-16</inkml:trace>
  <inkml:trace contextRef="#ctx0" brushRef="#br0" timeOffset="3793.91">15825 6392 38 0,'0'-39'19'0,"12"2"-17"16,-6 31 29-16,0-4-30 15,0-1 0-15,6 3 0 16,3 3 1-16,0 5-2 16,2 5 0-16,4 16 2 15,0 14 0-15,3 10 0 16,0 8 0-16,3 21 1 16,2 2 1-16,7 7-2 15,-6 6 1-15,3-9-1 16,-4-6 1-16,-2-8-4 0,-3-5 1 15,0-19-3-15,-6-5 0 16,-1-13-4-16,-5-8 0 16,-3-11-8-16,0-10 0 15</inkml:trace>
  <inkml:trace contextRef="#ctx0" brushRef="#br0" timeOffset="4454.53">16938 6906 43 0,'15'8'21'0,"18"-16"-21"0,-15 2 33 16,9-4-34-16,5-9 0 15,7-2-4-15,0 3 0 16,-1-6 4-16,1-3 1 16,0-2-4-16,-6 5 1 15,-7 3 0-15,-8 5 0 0,-9 3 2 16,-9 0 1-1,-12 2 1-15,-3 1 1 0,-8 2-1 16,-10 2 1 0,-6-1-1-16,-3 4 1 0,4-2-1 15,-1-3 1-15,9 0-1 16,7-3 0-16,5-2 1 16,3-8 0-16,9-3-1 15,6-5 1-15,9-3 0 16,9-5 1-16,8 8-1 15,10 5 1-15,-3 0-1 16,9 3 0-16,-1 0-2 16,4 2 0-16,-6 4-4 15,-4 4 1-15,4 3-8 16,0 5 1-16,-1 3-4 16,-2 0 1-16</inkml:trace>
  <inkml:trace contextRef="#ctx0" brushRef="#br0" timeOffset="8179.41">19852 5091 26 0,'3'8'13'0,"9"-14"-7"0,-9 4 21 16,3-6-27-16,0-6 0 16,-3-4 1-16,3-11 0 15,-3-14-1-15,0-4 0 16,0-22 1-16,-3-13 0 16,-3-16 0-16,0 0 0 0,-6 0-1 15,3 6 1-15,0 7-1 16,0 6 0-16,0 18-2 15,0 16 0-15,0 8-3 16,1 10 1-16,2 22-4 16,0 8 1-16,3 7-3 15,6 9 1-15</inkml:trace>
  <inkml:trace contextRef="#ctx0" brushRef="#br0" timeOffset="8784.06">20611 4977 9 0,'-8'37'4'0,"19"-29"10"16,-5-8 3-16,0 2-15 16,0 4 1-16,0-1 3 15,0-2 0-15,0-3-6 16,-3-3 0-16,3-2 5 15,-3-19 1-15,-3-5-2 16,0-16 0-16,0-5-1 16,-3-14 0-16,0-15-1 15,0-6 0-15,6 0-1 16,0 3 0-16,3 0 0 16,6 14 0-16,3 7-1 0,6-3 0 15,5 14-1-15,1 13 1 16,3 8-3-16,0 16 0 15,-3 10-6-15,-4 3 1 16,-5 8-4-16,-3 5 1 16</inkml:trace>
  <inkml:trace contextRef="#ctx0" brushRef="#br0" timeOffset="9050.91">20555 4622 41 0,'18'8'20'0,"17"8"-27"16,-23-13 38-16,0-1-32 16,0 4 1-16,3-4-5 15,3 6 1-15,3-8 2 16,3 0 0-16,5 0-3 15,-5 0 0 1,9-10-5 0,-3 2 1-16,-7 2 1 15,1 4 0-15</inkml:trace>
  <inkml:trace contextRef="#ctx0" brushRef="#br0" timeOffset="9394.72">20963 4667 27 0,'-12'16'13'0,"3"-8"-10"0,6-3 27 15,0-2-30-15,-3 0 1 16,0 5-1-16,-3 2 1 16,0-7-2-16,0 5 1 0,3 5 0 15,3 8 1-15,3-2 0 31,6 2 0-31,3 0 0 0,3-8 0 0,6 3 1 16,0-8 0-16,6-5-1 16,2-3 0-16,1-8-1 15,-6-5 0-15,-3-3-1 16,-3 0 1-16,-3-5-1 16,-3 5 0-16,-3-3-1 15,-1 1 1-15,-2 2-2 16,-3 5 0-16,0 3-4 15,-5 3 1-15,2 0-4 16,3 5 1-16</inkml:trace>
  <inkml:trace contextRef="#ctx0" brushRef="#br0" timeOffset="9743.18">21242 4723 38 0,'-2'21'19'0,"2"-13"-26"0,0-3 37 0,0 6-31 16,0 5 1-1,0 5-1-15,0 0 1 16,0 3 0-16,-3 0 0 0,3-6 0 15,0-2 1-15,0-5 1 16,0-6 0-16,3-13 0 16,-1 0 0-16,1-3 0 15,3-4 0-15,0-4-3 16,0 1 0-16,3-1-4 16,0 0 1-16,0 6-8 15,0 5 1-15,0 3 0 16,3-3 0-16</inkml:trace>
  <inkml:trace contextRef="#ctx0" brushRef="#br0" timeOffset="10024.2">21513 4998 42 0,'-6'-11'21'0,"9"-57"-26"0,3 41 45 15,0-10-40-15,-3-16 0 16,-3-10-5-16,0-6 1 16,0 5 1-16,0 4 0 15,3 7-4-15,-3 8 1 16,3 16-1-16,0 2 0 0,3 17 0 15,3 2 0-15,0 10 0 16,3 11 1-16</inkml:trace>
  <inkml:trace contextRef="#ctx0" brushRef="#br0" timeOffset="10294.05">21835 4551 27 0,'-27'18'13'0,"-30"19"-15"16,40-26 26-16,-7 10-22 15,0 0 1-15,0 3 2 16,3 0 0-16,3 0-6 16,4 0 1-16,5 2 3 15,6-7 1-15,3 2-1 16,6 0 0-16,6 0-2 0,8-2 1 15,7 2-5-15,0-5 1 16,3-3-8-16,-3 0 0 16,-1 3-2-16,4-8 1 15</inkml:trace>
  <inkml:trace contextRef="#ctx0" brushRef="#br0" timeOffset="10927.43">19781 5609 34 0,'-30'19'17'0,"21"2"-20"0,9-16 32 16,0-5-29-1,0 0 1-15,0 0-1 0,0 0 1 16,3-5-1-16,3 2 0 16,3 3 1-16,0-2 0 15,3 2 0-15,9 0 1 16,6-3 2-16,5 3 0 15,10-3 0-15,6 1 0 16,5-4 0-16,7 4 0 0,14-1 0 16,10 0 0-16,20 1-2 15,0 2 1-15,15 0-1 16,12 0 1-16,3-3-1 16,9-10 0-16,6 5 0 15,-4-5 0-15,-5-3-2 16,0-3 1-16,-12 1-3 15,-15-6 1-15,-6-5-5 16,-11 2 1-16,-10 4-6 16,-20 4 1-16,-13 3-7 15,-8 3 1-15</inkml:trace>
  <inkml:trace contextRef="#ctx0" brushRef="#br0" timeOffset="12159.17">19992 6197 30 0,'-15'2'15'0,"-2"6"-10"0,11-8 19 0,-3 3-25 15,0 2 1-15,-3 0 0 16,0 1 0-16,0 2 0 16,-3 2 0-16,3 3 0 15,3 3 0-15,3 11 0 16,3 10 0-16,0 8 1 16,6 8 0-16,9 10 0 15,6 1 1-15,9-17 0 16,3-10 0-16,8-10-1 15,4-11 1-15,-3-14 0 16,-3-12 0-16,-1-9-1 16,1-18 0-1,-3-5-1-15,-7-11 1 0,-5-3-1 16,-6 1 0-16,-6-1 0 16,-6 3 1-16,-6 3-2 15,-3 0 0-15,0 13 0 16,-3 10 0-16,0 9-2 15,3 12 1-15,0 9-5 16,0 2 1-16,4 3-5 16,7 6 0-16</inkml:trace>
  <inkml:trace contextRef="#ctx0" brushRef="#br0" timeOffset="12385.05">20707 6490 56 0,'-24'40'28'0,"15"-22"-43"0,9-15 57 0,0-3-50 16,0 3 1-16,0-3-21 15,6-6 1-15</inkml:trace>
  <inkml:trace contextRef="#ctx0" brushRef="#br0" timeOffset="12894.75">20963 6694 41 0,'9'8'20'0,"38"-8"-23"0,-29-3 27 15,3-2-26 1,-3-3 0-16,3-3-4 0,2-2 0 16,1-8 5-16,0 0 1 15,-3-3-5-15,-6 0 0 0,-3 0 2 16,-6 3 0 0,-6-5 3-16,-6 2 0 0,-6 0 1 15,-3-5 1-15,0 0 0 16,-9 5 0-16,-3 3-1 15,-2 0 1-15,2-3-1 16,0-2 1-16,3 2 0 16,6 0 0-16,4-5 1 15,5 2 0-15,3-2-1 16,6 3 1-16,9-1-1 16,2 4 0-16,10 1-2 15,-3 6 0-15,3 6-3 16,-3 5 0-16,3 5-7 15,-3 2 0-15,5 6-1 16,10 8 1-16</inkml:trace>
  <inkml:trace contextRef="#ctx0" brushRef="#br0" timeOffset="13629.31">21368 6535 37 0,'-3'19'18'0,"8"-17"-26"16,-2-7 39-16,3 2-32 15,0-2 0-15,3 0-3 16,0 0 0-16,3-1 4 16,0 6 1-16,0 3-2 15,0 2 1-15,0 3 1 16,0 8 0-16,0-3 2 15,-1 0 0-15,1-2 0 16,-3-3 0-16,3-3-2 16,0 1 1-16,0-6-2 15,-3-8 0-15,-3-6-1 16,0-4 1-16,3-3-2 0,-6-3 1 16,0 0 0-1,0-5 0-15,0 8 0 0,0 2 0 16,0 6 0-16,3 5 0 15,-3 8-1-15,0 3 0 16,0 7 0-16,-3 6 0 16,0 0 0-16,0-3 1 15,0 1 0-15,0-1 1 16,3-3 2-16,-1-7 1 16,-2-3-2-16,6-5 1 15,0-6 0-15,0 1 0 0,0 2-2 16,0 0 0-16,0 2 0 15,0 1 0-15,0 5 0 16,0 0 0-16,0 3 0 16,3 2 1-16,-3-2-1 15,3 2 1-15,0-2-1 16,0-3 1-16,0 2-2 16,0 1 0-16,-1 0-2 15,1-1 0-15,-3-2-3 16,3 0 1-16,0 0-4 15,3 0 0-15</inkml:trace>
  <inkml:trace contextRef="#ctx0" brushRef="#br0" timeOffset="14096.63">21909 6665 34 0,'-3'8'17'0,"3"-6"-22"0,6-2 31 0,3 0-26 16,3-5 0-16,3-3 0 15,3 3 1-15,0-3-1 16,-3-5 0-16,2 2 0 16,-2-2 0-16,-3 0 0 15,0-1 0-15,-3 1 0 16,-3 3 1-16,0-6-1 16,-6 0 0-16,-3 0 1 15,0-5 0-15,-3 5 0 16,0-3 1-16,0 1-1 15,0 2 1-15,0 0-1 16,3 0 1-16,3-2 0 16,3 2 0-16,0 5-1 15,3-5 1-15,3 3-4 0,3 0 1 16,0 2-5-16,3 3 0 16,0 3-6-1,5-3 1-15</inkml:trace>
  <inkml:trace contextRef="#ctx0" brushRef="#br0" timeOffset="16680.15">21478 6324 34 0,'-9'-14'17'0,"9"20"-21"0,0-12 18 15,0 4-15-15,0 2 0 16,0 0 0-16,3-6 1 15,0 4 2-15,0-1 0 0,3 3-1 16,3 0 1 0,2 3 0-16,1-3 1 0,6 2 0 15,-3 4 0-15,3 4-1 16,12 3 0-16,8 3 0 16,7 8 0-16,3 5 0 15,11 3 1-15,1 2-1 16,-1-2 0-16,10 8 0 15,14-3 1-15,-6 0-2 16,10 0 0-16,-16-5-5 16,-2-1 1-16,-4-1-9 15,-8 7 0-15</inkml:trace>
  <inkml:trace contextRef="#ctx0" brushRef="#br0" timeOffset="17545.19">16864 4662 41 0,'-21'-16'20'0,"21"8"-21"15,6 8 30-15,9 0-29 16,6 0 1-16,6 5 0 16,14 6 0-16,10 5-2 15,8-3 1-15,16 11 0 16,5 5 1-16,27 0-2 15,18 0 1-15,3 6-2 16,9 2 1-16,3 8-4 0,-15-3 1 16,-6 6-8-16,0 2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15:2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6162 28 0,'0'-2'14'0,"6"2"-8"0,-6 0 15 15,3 0-21-15,3-3 0 16,-3 3 0-16,3 0 1 15,9 24-1 1,2-1 0-16,1 12 0 16,0 2 1-16,0 0 0 15,-3 0 0-15,-3-3 0 16,3-4 0-16,-6-7 1 16,0-4 0-16,-3-6-1 15,2-8 1-15,1-7-1 16,0-14 1-16,-3-13-1 15,3-6 1-15,-3-7-2 16,0 0 1-16,6-1-1 16,-9-2 0-16,3 3 0 15,3 10 0-15,-6 3-1 16,3 5 1-16,0 8-1 16,3 6 0-16,0-1-3 15,0 3 1-15,-1 3-8 0,1 5 0 16</inkml:trace>
  <inkml:trace contextRef="#ctx0" brushRef="#br0" timeOffset="450.34">4758 6369 38 0,'3'29'19'16,"6"-6"-22"-16,-3-20 31 0,6 0-28 16,0 2 0-16,0 0 0 15,-3-2 0-15,0-6 0 16,3 1 0-16,-3-12-1 15,-6-7 1-15,-3-3-1 16,-3 1 1-16,-3-1-1 16,-6 3 0-16,-6-1 1 15,-3 4 0-15,3 5 1 16,0-3 0-16,0 5 1 16,4 1 0-16,-1 2 0 15,3-3 0-15,3 1 0 16,6-1 0-16,3-5-2 0,6-2 1 15,9-6 0 1,6 3 0-16,2-1-2 16,-2 1 1-16,6 0-5 0,-6 3 1 15,0 2-8-15,5 0 1 16</inkml:trace>
  <inkml:trace contextRef="#ctx0" brushRef="#br0" timeOffset="2387.23">5752 5532 26 0,'-8'-5'13'0,"5"-3"-11"15,3 0 13-15,0 3-15 0,-3-3 1 16,0 0-2-16,-6 5 1 0,-3 1-1 16,-3 2 1-16,0 0 0 15,-3 2 1-15,0 9-1 16,-3 5 1-16,1 10 1 15,-10 6 0-15,0 8 0 16,3 10 1-16,0 3-1 16,10 8 1-16,5 2 0 15,0 1 0-15,6-9 0 16,9-2 0-16,12-8-1 16,0-10 0-16,11-11-1 15,4-14 1-15,9-7-1 16,3-11 1-16,-1-19-1 15,1-4 0-15,-15-20 1 16,-1-4 0-16,-2 2-1 16,-6-11 1-16,-3-2-1 0,-6 11 0 15,-3 4 0-15,-6 9 0 16,-6 10-3-16,-3 11 0 16,0 8-4-16,0 13 1 15,0 10-8-15,3 14 0 16,12 5 0-16,0 6 0 15</inkml:trace>
  <inkml:trace contextRef="#ctx0" brushRef="#br0" timeOffset="2600.11">6160 5940 50 0,'-6'8'25'0,"9"-6"-42"15,-3-2 56-15,0 0-45 16,0 6 0-16,0-6-18 16,0 0 0-16</inkml:trace>
  <inkml:trace contextRef="#ctx0" brushRef="#br0" timeOffset="3143.48">6342 6165 38 0,'18'2'19'0,"17"9"-23"0,-23-8 28 0,6-1-24 15,3 1 0 1,3-3-1-16,0-3 1 0,5-2 0 16,4-3 1-16,-3 3-1 15,6-8 0-15,-7-9 0 16,-2 4 1-16,-3-3-1 15,-3 0 0-15,-6-3-2 16,-6 3 1-16,-3-1-1 16,-3-4 1-16,-6 5 0 15,-6 5 0-15,-6 5 0 16,-6 1 1-16,-3 2 1 16,0 3 1-16,-2-3-1 15,-1 0 1-15,3-3-1 16,-3 3 0-16,3-5 0 15,3-8 1-15,1-6-1 16,5-2 0-16,3 8 0 16,12-11 0-16,0 0 0 15,9-2 1-15,6 0 0 16,8 2 0-16,10 0 0 16,9 6 1-16,-3 7-3 15,-4-10 1-15,4 13-6 0,-3 8 1 16,-1 8-8-16,7 0 0 15</inkml:trace>
  <inkml:trace contextRef="#ctx0" brushRef="#br0" timeOffset="3962.08">7134 6075 38 0,'3'2'19'0,"5"-4"-25"16,-5 4 30-16,-3-2-24 0,3 0 0 15,-3 0-1 1,6 3 0-16,-3 5 1 0,0 5 0 15,-3 1 0-15,0 4 0 16,0 6 0-16,3 2 1 16,-3-5 0-16,3-2 0 15,-3-3 0-15,3-6 1 16,0 1-1-16,3-8 0 16,-3-9-1-16,3-7 1 15,3-3-2-15,-6 0 0 0,-3 3 0 16,3-3 1-16,0 0-1 15,0 3 0-15,0 3 0 16,0 4 0-16,3 1 1 16,0 8 0-16,0-6 0 15,0-2 0-15,3-1-1 16,0 1 1-16,0-3-2 16,-1-2 1-16,4-1-1 15,0-2 1-15,0-3 0 16,0 5 0-16,0 1 1 15,0 2 1-15,0 3 0 16,-3 5 1-16,0 5 0 16,-3 0 0-1,-3 19-1 1,-3-6 0-16,0 4-1 0,-3-1 0 16,0 0 0-16,0-2 1 15,3-4-1-15,0-1 0 16,0-6-1-16,0-3 1 15,0-5-2-15,0 0 1 16,6-5-3-16,-3-3 1 16,3 0-3-16,-1 2 0 15,1 1-2-15,0 0 0 16,3-3 0-16,-3-3 0 0</inkml:trace>
  <inkml:trace contextRef="#ctx0" brushRef="#br0" timeOffset="4281.89">7467 6115 13 0,'0'-11'6'16,"3"14"3"-16,-3-1 12 0,0 1-20 16,0-3 1-16,0 0-1 15,-3 5 1-15,0 0-3 16,0 1 0-16,0-1 2 16,3 0 0-16,-3 1-1 15,3-6 1-15,0 0 1 16,0 2 0-16,0 4 0 15,0-6 0-15,3 2 0 16,0 1 1-16,0 0-2 16,0-1 1-16,0 1-2 15,0-1 0-15,0 1 0 0,0 0 0 16,0 2 0-16,3 0 0 16,0-2-1-16,0 0 0 15,3-1-2-15,-3 4 1 16,3-6-4-16,-4 0 0 15,4 0-3-15,0-6 0 16</inkml:trace>
  <inkml:trace contextRef="#ctx0" brushRef="#br0" timeOffset="4713.31">7669 6263 38 0,'-6'13'19'16,"21"-10"-28"-16,-15-3 39 0,6-3-31 15,3-2 1-15,3-6-2 16,0 0 0-16,0-4 0 16,-3 1 0-16,0 1-1 15,-3 5 0-15,-3-2 1 16,-3 2 0-16,-3 2 1 0,-6 1 1 16,0 0 2-1,0 0 1-15,3-1 0 0,-3 6 0 16,0-2 0-1,6-6 1-15,-3 0-2 0,3-6 0 16,3-1-1-16,0-1 1 16,6-3-2-16,0 3 1 15,3 0-5-15,0 1 1 16,0 4-8-16,6 3 1 16</inkml:trace>
  <inkml:trace contextRef="#ctx0" brushRef="#br0" timeOffset="5617.41">8494 5988 31 0,'-9'-3'15'0,"18"8"-13"16,-3-2 22-1,3 7-25-15,0 1 1 0,0 5-1 16,0 10 0-16,-1 3 1 16,-2 11 0-16,0 5 0 15,0 8 0-15,-3 8 1 16,-3-3 1-16,-3 0 0 16,0-10 0-16,0-6 0 15,0-7 0-15,0-9 0 16,-3-10 0-16,1-11-2 15,-4-18 1-15,0-11-1 16,-3-18 0-16,0-6 0 0,3-10 0 16,9-3-1-16,6 0 1 15,6-2-1-15,3 13 1 16,3 2 0-16,2 11 0 16,1 2-1-16,3 12 1 15,0 7-1-15,0 8 0 0,-4 11 1 16,-2 4 0-16,-6 7 1 15,-3 4 0-15,-6 3 1 16,-3 1 0-16,-6-4-1 16,-3-2 1-16,0-3-2 15,0-2 0-15,0-3-3 16,1 0 0-16,2-6-5 16,0 4 0-16,3-6-4 15,3 0 1-15</inkml:trace>
  <inkml:trace contextRef="#ctx0" brushRef="#br0" timeOffset="6004.66">8964 6165 18 0,'-3'2'9'0,"0"-4"-6"15,0 2 11-15,0-3-11 0,-3 3 1 16,0 0 2-16,-3-2 0 31,-5-1-7-31,2-2 0 16,0-9 4-16,0-4 1 16,6-3-2-16,0-6 0 15,6 3-2-15,0 3 1 16,9-3-2-16,3 3 1 15,-3 5-1-15,0 6 1 16,3 4 0-16,-4 6 1 0,1 0-1 16,0 6 1-16,-6-4-1 15,-3 4 0-15,0-4 0 16,-3 4 1-16,-3-4-4 16,3 1 0-16,-3 0-6 15,3-3 0-15,6 0 0 16,9 0 0-16</inkml:trace>
  <inkml:trace contextRef="#ctx0" brushRef="#br0" timeOffset="6349.82">9146 5921 35 0,'6'16'17'0,"3"-3"-24"0,-6-7 36 15,0 4-30-15,-3 4 1 16,-3 1-1 0,0 9 1-16,0-3 1 0,0-5 0 15,0 0 0-15,0-5 0 16,0-3 1-16,3 0 1 16,0-8-1-16,3-11 0 15,3-5-1-15,3-2 1 16,3-6-2-16,2-5 1 15,4 2-1-15,0 3 0 0,0 1-2 16,0 4 1-16,-3 9-2 16,0 2 1-16,-4 2-4 15,4 6 0 1,-6 6-4-16,0-1 1 0,0 3-1 16,3 0 1-1</inkml:trace>
  <inkml:trace contextRef="#ctx0" brushRef="#br0" timeOffset="6785.14">9765 6136 42 0,'-3'29'21'0,"3"-34"-30"0,0 5 47 16,0-8-38-16,0-11 1 15,0-13 0-15,0-2 1 0,0-14-2 16,3-7 1-16,3-3 1 16,0-14 1-16,9 3-1 15,3-5 1-15,2 3-2 16,4 7 1-16,6 6-4 16,-3 5 1-16,0 13-4 15,-1 3 1-15,-2 14-3 16,0 9 0-16,-3 9-3 15,-3 8 0-15,-9 2-2 16,-1 6 1-16</inkml:trace>
  <inkml:trace contextRef="#ctx0" brushRef="#br0" timeOffset="7064.59">9687 5850 43 0,'15'13'21'0,"12"-5"-31"0,-12-11 44 16,0 1-37-16,3-3 1 15,6-3-3-15,2 5 1 16,1-5 3-16,0 5 1 0,0 1-6 15,-3 2 0 1,-1-3-3-16,1 3 1 0,-3 0 0 16,0 0 0-1</inkml:trace>
  <inkml:trace contextRef="#ctx0" brushRef="#br0" timeOffset="7284.56">10006 5903 24 0,'-18'24'12'0,"-12"-3"-6"16,24-13 23-16,-3-6-27 15,1 14 1-15,2 0 0 16,3 3 0-16,3-6-5 16,6 3 1-16,5-6 2 15,4-4 0-15,0-6-3 16,0 0 1-16,3-8-4 15,0-6 1-15,0-1-6 0,3-12 0 16</inkml:trace>
  <inkml:trace contextRef="#ctx0" brushRef="#br0" timeOffset="7605.39">10321 5866 39 0,'-8'21'19'16,"5"11"-24"-16,3-27 34 0,0 6-30 0,0-3 1 0,0 5 0 15,0-3 0-15,0-2 0 16,-3 0 1-16,6 0 0 16,-3 3 0-16,6-9 0 15,-1-4 1-15,4-9-1 16,0 3 0-16,0-2 0 15,0-4 0-15,3 4-1 16,0-6 0-16,0 3-2 16,0-3 1-16,0 3-4 15,0 5 0-15,-3 0-4 16,-1 0 1-16,-2 8-3 16,0 5 0-16</inkml:trace>
  <inkml:trace contextRef="#ctx0" brushRef="#br0" timeOffset="7823.33">10536 6144 28 0,'6'21'14'0,"6"-11"-10"0,-6-12 25 15,0-1-27 1,0-7 0-16,-1-17 3 0,7-7 0 16,-6-17-5-16,0-9 1 15,-3-4 3-15,0-2 0 16,-3-8-3-16,0 5 0 15,0 16-3-15,0 8 0 16,0 5-5-16,3 14 0 0,3 10-5 16,3 11 1-1,3 5 0-15,6 8 0 0</inkml:trace>
  <inkml:trace contextRef="#ctx0" brushRef="#br0" timeOffset="8106.2">10988 5723 18 0,'0'13'9'0,"-18"11"-5"16,12-19 15-16,0 3-17 15,-5 3 0-15,-10-1 4 16,-9 4 0-16,0 4-6 16,0 6 0-16,1-6 5 15,-1 1 0-15,3 2-1 16,3-2 1-16,3 2-2 15,7-3 0-15,5 4 0 16,6 1 1-16,9-2-1 0,6 6 1 16,2-6-1-16,10-2 0 15,3-6-2-15,0-3 0 16,0-2-7-16,-4 0 0 16,1-5-9-16,3 0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37:18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16531 15462 27 0,'-6'0'13'0,"0"-5"-12"16,6 5 14-16,0-5-15 15,0-1 0-15,0 6 0 16,0-2 0-16,0 2 1 16,0 0 1-16,0 0 0 15,0 2 0-15,3 1 0 16,0 5 1-16,3-5 0 15,3 5 0-15,2-6 0 16,4 1 0-16,3-3-1 16,6-3 0-16,3-2-1 15,0 2 0-15,2-2 0 16,4 0 0-16,0-3-1 16,3 2 1-16,-4 4-1 15,-2-1 0-15,0 3 0 16,0 3 1-16,2-3-1 15,-2 2 1-15,3 1 0 0,-3-3 0 16,-4 0-1-16,-2 0 1 16,0 0-1-16,-6 0 1 15,0 0-1-15,-3 0 1 16,-4-3-1-16,-2 6 1 16,0-3-1-16,-3 0 1 15,0 0-1-15,-3 3 1 0,-3-3 0 16,0 2 0-1,0-2 0-15,0 0 0 0,0 0 0 16,-3 3 0-16,0-3-1 16,-3 0 1-16,-3 0-1 15,0 0 1-15,-2 0-1 16,-4-3 1-16,-3 1-2 16,-3-1 1-16,0 3-1 15,-3 0 1-15,4 3-1 16,-4 2 0-16,0-2 0 15,-3 2 0-15,-3-2 0 16,-2 2 1-16,5-2 0 16,3-1 1-16,3 1 0 15,0-3 0-15,3 0 0 16,1-3 0-16,2 1-1 16,0 2 1-16,0 0-1 15,3-3 1-15,0 0-1 16,0 3 1-16,3-2 0 15,0 2 0-15,0 2-1 0,3-2 1 16,1-2-1 0,-1 2 1-16,3 0-1 0,0 2 1 15,0-4-1 1,0 2 0-16,0-3 0 0,0 3 0 16,3 0 0-16,-3-3 0 15,3 3 0-15,0 0 0 16,0 0-1-16,0 0 1 15,3 0-1-15,0 0 1 0,3 0-1 16,0 3 0-16,0 0-1 16,-3-3 1-16,0 0-2 15,2 0 0-15,1 0-3 16,0-3 0-16,0-2-8 16,3 2 1-16</inkml:trace>
  <inkml:trace contextRef="#ctx0" brushRef="#br0" timeOffset="6004.87">16548 6249 20 0,'-11'0'10'0,"-1"-5"-10"0,9 3 10 16,-3-1-11-16,3 0 0 15,0-2-1-15,-6 2 1 16,3-2 2-16,0 0 0 0,-3-1 0 15,0 1 0-15,3 0 0 16,0 0 1-16,0-1 0 16,3 1 1-16,0 0-1 15,0 2 0-15,0 0-2 16,3 1 1-16,0 2 0 16,0-6 1-16,0 6-2 15,0-5 1-15,0 5-1 16,6 0 1-16,0 0 0 15,3-2 0-15,0-1-1 16,0 0 0-16,3 1 0 16,3 2 0-16,0-6 1 15,3 4 1-15,2-4-1 16,4 9 1-16,3-8-1 16,3 2 1-16,-1-5-1 15,4 0 1-15,6 0-2 16,0 0 1-16,-1 0-1 15,-2-2 1-15,0 2-1 0,2 0 1 16,-5 0-1-16,0 3 1 16,0-1-1-16,-1 1 1 15,-2 2-1-15,-3 1 0 16,-3-1 0-16,-3 6 0 16,-4-6 0-16,-2 6 0 15,-3-3 0-15,-3 0 0 0,-3 2 0 16,0 4 1-1,-6-4-1-15,0 4 0 0,-3-6 0 16,-3 0 1-16,-6 2-1 16,-3 1 1-16,-2 0-1 15,-4-3 0-15,-3 2 0 16,0 1 0-16,-3 0 0 16,3-3 0-16,-2 0 0 15,-4 0 0-15,0 0 0 16,-3 2 0-16,1-4 0 15,2-1 0-15,0 0 0 16,0 3 0-16,4-2 0 16,-1 2 1-16,0-3-1 15,3 3 0-15,0 0-1 16,1 3 1-16,2-3 0 16,3 2 0-16,3 1-1 15,3 0 1-15,0-3 1 16,3 0 0-16,3 2-1 15,0-2 1-15,3 3-1 0,0-1 1 16,0-2-1-16,3 0 1 16,0 0-2-16,6 0 1 15,0 0-1-15,0 0 0 16,-6 0-3-16,3 0 0 16,-3 0-6-16,0 8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37:51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15066 2860 25 0,'-9'-5'12'0,"0"-3"-10"0,6 8 12 16,0 0-14-16,0 0 1 15,0-3-1-15,0-2 1 16,3 0-1-16,0 2 0 15,-3-5 0-15,0 0 1 16,3 3-1-16,0 2 0 16,0-5 1-16,0 8 0 15,0 0 0-15,0-5 1 16,0 5-1-16,0-3 1 0,0 3-1 16,0 0 1-16,0 0-1 15,0 0 1-15,0 0-2 16,0 0 0-16,0 3 0 15,0 2 1-15,0-5-1 16,0 0 1-16,0 3 0 16,0 2 0-16,0-5-1 15,0 0 1-15,0 3-1 16,3 2 1-16,3-5-1 16,0 0 1-16,0 3-1 15,0 2 1-15,3-5-1 16,-3 0 1-16,0 0 0 15,0 3 0-15,0 2-1 16,0-5 1-16,0 0-1 16,0 0 1-16,6 3-1 15,0-3 0-15,3 0 0 16,2 0 1-16,1 0-1 0,0 0 1 16,3 0 0-16,3 0 0 15,0 0-1-15,-4 0 0 16,4 0 0-16,0-3 1 15,3 3-1-15,3-5 1 16,5-3-1-16,-5 5 0 16,0-5 0-16,0 0 1 15,2 0-1-15,4 3 1 16,0 2-1-16,5 1 0 16,-2-1 0-16,-3-5 1 0,6 8-1 15,-1 0 1-15,1-8-1 16,-3 8 0-16,-1-5 0 15,1 2 0-15,3 3 0 16,-1-8 1-16,4 8-1 16,-3-5 0-16,-1 5 0 15,4 0 0-15,0 0 0 16,-1 5 1-16,-5-10-1 16,0 2 0-16,2 1 0 15,1 2 0-15,6 0 0 16,-4 0 1-16,-2-3-1 15,3 3 0-15,-1 0 0 16,4 0 1-16,-4-8-1 16,-5 3 1-16,3 2-1 15,2-5 0-15,7 3 0 16,0 2 0-16,-4-2 0 0,1 2 1 16,0-4-1-16,2 7 0 15,-5-3 0 1,-4 0 1-16,7 3-1 0,0-5 0 15,-1 2 0-15,1 3 0 16,-3 0 0-16,-1-5 0 16,1 5-1-16,-3 0 1 15,-4 5 0-15,-2-5 1 16,3 0-1-16,-7 0 1 16,-2 0 0-16,0-5 0 0,0 2 0 15,-3 3 0-15,-1 0-1 16,-2-8 1-16,0 8-1 15,0 0 0-15,-3 0 0 16,-1 0 0-16,-2 0 0 16,0-5 0-16,-3 5 0 15,0 0 1-15,0-3-1 16,0 3 0-16,0-5 0 16,2 5 0-16,-2-5 0 15,0 2 1-15,0-2-1 16,0 2 0-16,-3-2 0 15,-3 2 1-15,0 3-1 16,0 0 1-16,-3-5-1 16,-3 5 0-16,0-3 0 15,0 6 0-15,-3-3 0 16,0 5 0-16,-3-5 0 16,-3 0 1-16,0 8-2 15,-3-5 1-15,-6 8 0 0,0-1 0 16,0 3-1-16,-3-5 1 15,0 6-1-15,-2 1 1 16,2 1-1-16,-3 3 1 16,0-1-1-16,-3 6 1 15,0-3 0-15,1-10 0 16,-1 2 0-16,0 0 1 16,3 3-1-16,0-5 1 15,6 2-1-15,0 0 1 0,1-2-1 16,-1 2 0-16,3-5-1 15,3-5 1-15,0 2-1 16,6-2 1-16,3-3-1 16,0 0 1-16,3-8-1 15,0-3 1-15,6 3 0 16,3-5 0-16,6-3-1 16,2 0 0-1,7-8 0-15,0 3 0 0,3-3 0 16,3-2 1-16,2 2-1 15,4 0 0-15,3-5 1 16,-4 0 0-16,-8 5 0 16,-3 0 0-16,0 9 0 15,-6-7 0 1,-4 7 0 0,-2 7 0-16,-3-6-1 0,-3 6 1 15,0 3 0 1,-3 2 0-16,-3-2-1 0,-3 5 1 15,0 0 0-15,0 0 0 16,-3 0 0-16,0 0 1 16,-3-2-1-16,0 2 0 15,0-6 1-15,3 4 0 16,-3 2 0-16,0-8 1 16,0 0-1-16,-3 2 0 15,-3-9 0-15,-2 7 1 16,-4-6-2-16,-3 6 1 0,-3-5-1 15,0 3 1-15,-8-4 0 16,2-1 0-16,-3-1-1 16,0 2 0-16,4-1 0 15,2-1 1-15,3 2-1 16,3 4 0-16,3-3-1 16,3 5 1-16,0 0-3 15,4 0 0-15,-1 0-4 16,0 3 1-16,0 2-8 15,3 6 1-15,3 5 0 16,3-3 0-16</inkml:trace>
  <inkml:trace contextRef="#ctx0" brushRef="#br0" timeOffset="1880.6">15111 1836 28 0,'-6'-5'14'0,"6"10"-16"16,0-5 15-16,0 0-14 16,0 8 1-16,0 0 0 15,3 5 0-15,0 3 0 16,-3 8 1-16,3 13-1 16,0 0 0-16,3 11 0 15,0 2 1-15,0 6-1 16,0 2 1-16,-1-11 0 15,4-4 0-15,0-6 0 16,0-8 0-16,3-13-1 0,-3-8 1 16,0-6-2-16,-3-12 1 15,0-19-1-15,-3-11 0 16,-3-5 0-16,0-13 0 16,0 5 0-16,0-16 0 15,3 8 1-15,3-2 0 16,6 15 1-16,0-2 0 15,3 7 0-15,-1 6 0 0,4 3-1 16,0 10 1-16,-3 11-1 16,0 13 1-16,0 5-1 15,-3 8 0-15,-3 3 1 16,-6 0 0-16,0 0 0 16,-3 8 0-1,-3 5-1-15,0-5 1 0,-3 2-3 16,0 1 1-16,0-1-4 15,3-2 0-15,0-8-3 16,0-3 0-16</inkml:trace>
  <inkml:trace contextRef="#ctx0" brushRef="#br0" timeOffset="2301.4">15593 2053 28 0,'-18'16'14'16,"6"-8"-19"-16,12 0 25 0,0 0-21 15,-3 0 1-15,3 5-4 16,0-2 1-16,-3 4 2 16,0-4 1-16,3 5-2 15,3-5 1-15,0-4 0 16,0-1 1-16,0-4 1 15,0-2 0-15,3-2 0 16,0-6 0-16,3 0-3 16,0-5 1-16,-3 2-3 15,0 0 0-15,0 1-2 16,0-6 0-16</inkml:trace>
  <inkml:trace contextRef="#ctx0" brushRef="#br0" timeOffset="2643.06">15736 2016 27 0,'3'8'13'0,"6"8"-20"0,-3-8 27 15,0-8-20-15,0 8 1 16,0 5-1-16,0 3 0 0,-1-3 0 16,1-2 0-16,0 2 0 15,0-2 0-15,0-6 1 16,0 3 0-16,3-14 0 16,0 4 0-16,-3-11-1 15,0 2 1-15,3-2-1 16,-3 0 1-16,3-3-1 15,0-3 0-15,3 1-2 16,0 2 1-16,-4 0-7 16,4 3 1-16</inkml:trace>
  <inkml:trace contextRef="#ctx0" brushRef="#br0" timeOffset="3003.44">16141 2236 28 0,'-15'16'14'0,"-3"-11"-12"0,15-10 23 16,-3 2-25-16,-3-8 1 15,0 1-4-15,-3-6 1 16,6-5 1-16,0-3 1 15,3 3-2-15,0-3 0 16,0 0-1-16,6 3 1 16,3 0 1-16,3 5 0 0,6 8 0 15,-3 0 0-15,0 3 0 16,-3 10 1-16,-3-2 0 16,-3 5 1-16,0-3 0 15,-3 3 1-15,0-3-2 16,-3-5 0-16,3 3-3 15,0 2 0-15,3-5-4 16,3 0 0-16</inkml:trace>
  <inkml:trace contextRef="#ctx0" brushRef="#br0" timeOffset="3334.94">16272 2061 21 0,'0'24'10'0,"9"-16"-9"16,-6-3 17-16,0 6-18 15,2 2 1-15,1-2 0 0,3 2 1 16,0 0-2-16,-3-5 0 16,0 0 1-16,0-5 1 15,0-3-1-15,0-3 1 16,3-2 0-16,0-6 0 15,3 3 0-15,-3-13 1 16,0 8-2-16,0 2 1 16,0-7-1-16,-1 7 0 0,1-5-1 15,0 3 1 1,0 0-4-16,0 5 1 0,-3 0-3 16,0 5 1-1,0 6-5-15,0 5 0 0</inkml:trace>
  <inkml:trace contextRef="#ctx0" brushRef="#br0" timeOffset="3470.94">16632 2257 20 0,'12'-8'10'0,"0"-29"-7"16,-9 8 13-16,-3-3-18 16,0-13 0-16,-3-5-7 15,-6-6 0-15,-3-7 8 16,0-9 1-16</inkml:trace>
  <inkml:trace contextRef="#ctx0" brushRef="#br0" timeOffset="3634.37">16510 2093 45 0,'32'21'22'0,"82"-26"-34"0,-82-3 49 15,13 0-43-15,3-5 1 16,-1-3-18-16,13-5 1 16</inkml:trace>
  <inkml:trace contextRef="#ctx0" brushRef="#br0" timeOffset="4820.46">18462 2238 40 0,'-23'11'20'0,"2"-32"-19"0,15 8 20 16,0-9-21 0,0-4 0-16,3-19 0 0,3-5 0 15,3-11 0-15,3-8 0 16,3-8 0-16,3 11 1 15,6-3-1-15,2 11 1 16,7 5-1-16,3 6 1 16,3 2-1-16,2 16 1 15,4 13-2-15,-3-6 0 16,-3 20-5-16,-10 4 0 0,-2 4-5 16,0 4 1-16</inkml:trace>
  <inkml:trace contextRef="#ctx0" brushRef="#br0" timeOffset="5030.78">18322 1963 42 0,'3'8'21'0,"15"-8"-30"15,-9 0 39-15,6-5-33 16,3 2 1-16,6-5-14 16,3 8 0-16,2 0 15 15,4 0 0-15</inkml:trace>
  <inkml:trace contextRef="#ctx0" brushRef="#br0" timeOffset="5405.73">18733 2032 41 0,'-27'24'20'16,"-8"-3"-28"-16,32-18 39 0,-3 5-32 15,0 2 0-15,3 6-1 16,3 8 1-16,6-8 1 16,3 5 1-16,0-5-2 15,3-3 1-15,5-2 0 16,1-4 1-16,0 7 0 16,-3-14 0-16,0-8 0 15,-3 0 1-15,-3-8-2 16,-3-5 1-16,0 5-2 15,0-5 0-15,0 5-3 16,-3 8 0-16,0-5-3 16,0 5 0-16,2 0-4 15,1 3 1-15</inkml:trace>
  <inkml:trace contextRef="#ctx0" brushRef="#br0" timeOffset="6278.9">19424 2426 46 0,'-33'13'23'0,"21"-26"-31"15,12 11 43-15,0-20-36 16,0-9 1-16,0-14-2 16,-3-16 0-16,3-13 1 15,0-8 1-15,0 0-2 16,-3-3 0-16,3 8 0 15,0 19 1-15,3 5-1 0,0 8 0 16,3 8-2-16,0 13 0 16,3 8-6-16,6 9 0 15</inkml:trace>
  <inkml:trace contextRef="#ctx0" brushRef="#br0" timeOffset="6606.89">19772 1873 27 0,'-3'11'13'0,"-6"2"-15"15,6-13 19-15,-6 8-19 16,-6-3 0-16,-5 6 2 16,-7 5 1-16,0 2 2 15,-3 9 0-15,3-9 0 16,-2 9 1-16,2-1 1 15,3 1 0-15,6 2-2 16,3 0 1-16,6-8-3 16,6-2 1-16,6 2-2 15,6 0 1-15,3-3-1 16,3 1 0-16,0-11-2 16,3 2 1-16,-3 4-3 15,0-1 1-15,-1-5-6 0,1 0 0 16,0 0-1-16,0-6 0 15</inkml:trace>
  <inkml:trace contextRef="#ctx0" brushRef="#br0" timeOffset="9083.28">19135 2215 19 0,'-9'-3'9'0,"15"3"-7"16,-6 0 10-16,-3 0-13 15,3 0 1-15,-3-5-1 16,0 2 0-16,6-5 1 15,-6 3 1-15,0-1 0 16,6-1 0-16,-3 4 1 16,3-2 0-16,-3 5 0 15,0 0 1-15,0 0-1 16,0 5 0 0,0 11-2-1,0-3 1-15,3 3-1 16,0 8 1-16,-3-3-1 15,0 3 0-15,-3-1 0 16,0-1 0-16,-3 1 0 16,0 7 1-16,0-7-1 15,0 1 0-15,3-3 1 0,0-5 0 16,0-3 1-16,0-7 1 16,0-12-1-16,3-9 0 15,0 1 0-15,3-7 0 16,3-5-1-16,3-3 0 15,3 5-1-15,0-5 0 16,3 5 0-16,-3 3 0 16,3-3-1-16,0-3 1 0,0 4-1 15,-1 1 0 1,-2 4-2-16,-3 10 1 0,0 0-5 16,0 11 1-16,3 2-3 15,3 3 1-15</inkml:trace>
  <inkml:trace contextRef="#ctx0" brushRef="#br0" timeOffset="9640.99">20034 2484 41 0,'-21'-13'20'0,"3"-19"-27"16,12 25 41-16,-3-9-34 16,-2-19 0-16,-1 1 0 15,-3-22 1-15,3 1-2 16,3-11 1-16,0 10 0 16,9-5 1-16,3 8-2 15,3-2 1-15,3 7-1 16,6 3 1-16,3 5-2 15,-1 3 1-15,4 0-5 16,3 8 1-16,6 13-6 16,0 8 1-16</inkml:trace>
  <inkml:trace contextRef="#ctx0" brushRef="#br0" timeOffset="9971.92">20424 2387 40 0,'9'-6'20'0,"3"-41"-27"0,-6 31 36 0,0-13-31 16,0-11 1-16,0-16-1 15,0 3 0-15,-1-10 2 16,-5-6 1-16,-2-5-1 16,-7-3 0-16,-6 19 1 15,-3 8 1-15,0 10-1 16,-3 8 1-16,0 17-2 16,0 1 1-16,4 6-6 15,-1 16 0-15,3 0-6 16,9 13 0-16</inkml:trace>
  <inkml:trace contextRef="#ctx0" brushRef="#br0" timeOffset="11711.63">18653 2585 25 0,'18'-3'12'0,"11"-10"-11"16,-17 5 16-16,3 6-17 15,3-6 1-15,-3 8-1 16,0-8 1-16,3 2-2 16,3 1 1-16,5 2 0 15,1-5 1-15,6 3-1 16,0 3 1-16,2 2 0 16,1 0 1-16,9 0 0 15,-4-6 0-15,-2 4-1 16,3 2 1-16,2-6-1 15,4 4 1-15,3 2-2 16,2 0 1-16,4 0-1 16,2 0 0-16,-5 0 0 15,-3 0 1-15,5 0-1 16,4 0 1-16,2 0-1 16,1-6 1-16,5 6-1 0,-2 0 1 15,-10 0 0-15,4 0 1 16,2 0-1-16,7 0 0 15,-4 0 0-15,10 6 0 16,-4-6 0-16,-6 2 0 16,4-2-1-16,5-2 0 15,1-4 0-15,5 1 0 16,-3 2 0-16,-8-10 0 16,2 5 0-16,7-2 0 15,2 2 0-15,-2 2 0 0,-1 1 0 16,-9 3 1-16,4-6-1 15,2 2 0-15,4 4 0 16,-7 2 1-16,0 0-1 16,-5 0 0-16,-6-6 0 15,-1 4 0-15,1 2 0 16,5 0 0-16,-5 0-1 16,-4 0 1-16,1 0 0 15,-7 2 1-15,1 4-1 16,-9-6 0-16,-4 2 0 15,1-2 1-15,-3 0 0 16,2 0 0-16,-2 0-1 16,0-2 0-16,-3 2 0 15,-4-6 1-15,-2 4-1 16,-3 2 0-16,-3-6 0 16,-3 4 0-16,-3 2 0 15,-4 2 1-15,1-4-1 16,-3 2 1-16,-3 0-1 0,0 0 1 15,-3 2-1-15,-3-2 0 16,0 0 0-16,0 0 0 16,0-2-1-16,-3 2 1 15,-6 2-2-15,-3 4 1 16,-6 4-1-16,-5 6 1 16,-4 3-1-16,-3-3 1 15,0 7 0-15,1 1 1 16,5 3 0-16,0-4 1 0,-3-4-1 15,3 2 1-15,3-5-1 16,1-3 1-16,2-5-1 16,6-3 0-16,3-2 0 15,6-6 0-15,6-10-1 16,6 0 1-16,3-3-1 16,3 6 1-16,3-9-1 15,5 3 1-15,7-2-1 16,9-1 1-16,2 1 0 15,1-4 0-15,3 1-1 16,-1 11 1-16,1-4 0 16,-6 1 0-16,-6 3 0 15,-7-4 0-15,-2 4 0 16,-6 5 1-16,-3 5 0 16,-3-6 0-16,-3 4 0 15,-9 2 1-15,0-6 0 16,0 4 0-16,-9-6-1 0,-6-8 1 15,-9 3 0-15,-6-3 0 16,-8 0 0-16,-7 3 0 16,0-3 0-1,-2 8 0-15,5 0-1 0,3 3 0 16,1 2-4-16,2-2 0 16,3 5-4-16,3-6 1 15,4 4-8-15,8 2 1 0</inkml:trace>
  <inkml:trace contextRef="#ctx0" brushRef="#br0" timeOffset="14098.57">18623 2566 25 0,'0'3'12'0,"3"2"-12"16,-3-5 13-16,6 0-13 15,-3 3 1-15,0 2 0 16,0-2 1-16,3 8-2 16,0-9 1-16,0 6 1 15,3 5 0-15,0-2 0 16,0 7 0-16,0-2 0 0,-1 8 0 15,1 8 0 1,-3 2 0-16,0-5-1 0,0 6 1 16,0 2 0-16,3-8 0 15,0 16-1-15,0-5 0 16,-3 10 0-16,3-10 0 16,0 2-1-16,-3 6 1 15,0-6-1-15,0-2 0 16,0 2 1-16,0-2 0 15,3-3-1-15,-1 2 0 0,4 4 0 16,3-6 1-16,0 2-1 16,0 1 1-16,0-3-1 15,0 3 1-15,3-6 0 16,-1-5 0-16,1-5-1 16,0-3 1-1,0-2-1-15,0-1 1 0,0 1-1 16,0 2 0-16,2-8-1 15,1 6 1-15,0-3-1 16,3 2 1-16,0-7 0 16,-3 2 0-16,-1-2 0 15,4-4 0-15,3 4 0 16,0-8 0-16,3 2 0 16,2 3 0-16,4 0-1 15,0-3 1-15,2 0 0 16,4-2 0-16,6 5 0 15,-7-8 1-15,1 3-1 0,6-3 0 16,2 0 0-16,7 5 0 16,2-5 0-16,10 3 0 15,-10 2 0-15,1-2 0 16,8-3 0-16,7 0 0 16,2-3 0-16,7 3 0 15,-7 0 0-15,0 3 1 16,7 2-1-16,2-5 0 15,6 2 0-15,-8 1 0 16,2-3 0-16,3 0 1 0,4 3-1 16,8-1 1-16,-12-4-1 15,3-4 1-15,4 6-1 16,-1 0 1-16,3 6-1 16,-12-4 0-16,4 4 0 15,-1-4 1-15,3 1-1 16,0 0 1-16,-5 2-1 15,-10-2 0-15,1 2 0 16,-1-2 0-16,-9 2 0 16,-2-3 1-16,-10 4-1 15,-2-6 1-15,-6 2 0 16,-7-2 0-16,-5 3-1 16,0 0 1-16,-12-3 0 15,-1 0 0-15,-5-3 0 16,-3 0 1-16,-6 1-1 15,0 2 0-15,-6-6-1 0,-3-1 1 16,0-1-2-16,-3 0 1 16,-3-3-2-16,-3 3 1 15,0 3-1-15,-6 0 0 16,0 5-1-16,1 0 1 16,-7 5 0-16,-6 3 0 15,-3 8-1-15,-3 0 1 16,-2 2 0-16,-4 6 1 15,0 2 1-15,4 1 0 16,-1 2 1-16,-3-5 1 0,3 0-1 16,4-3 1-16,5-3-1 15,3-5 1-15,3 1-2 16,9-12 0-16,6-2-2 16,6 0 1-16,9-10 0 15,6-6 0-15,9-5 0 16,-3 0 0-16,6-1 0 15,5 1 1-15,7-3-1 16,6 1 1-16,2 1 0 16,4-1 0-16,3-1-1 15,-7 0 1-15,1 8 0 16,-7 3 0-16,1-3-1 16,0 8 1-16,-6 0 0 15,-4 3 1-15,-2 0-1 16,-6 2 0-16,-3 3 0 15,-6 0 1-15,-4 0 0 16,-5 0 1-16,-6 0-1 16,-3-5 0-16,0 2 0 0,-5-2 0 15,-1-3 0-15,-3 0 0 16,0-3-1-16,-3-2 0 16,-3 0-1-16,0 2 1 15,3-5-1-15,-6 11 1 16,-5-3-1-16,-4 0 1 15,3 0 0-15,0 0 1 16,1 0-1-16,-4 3 1 0,0-3-1 16,0 0 1-1,1 0-2-15,2 0 1 0,3 3-1 16,0-3 0-16,3 5-1 16,6 1 0-16,0-1-5 15,7 3 1-15,2 0-5 16,6 0 0-16</inkml:trace>
  <inkml:trace contextRef="#ctx0" brushRef="#br0" timeOffset="14894.11">20707 4614 20 0,'3'11'10'0,"3"-6"-4"0,-6-5 11 16,3 3-17-16,0 5 1 16,0-3 0-1,-3 0 1-15,-3 3-2 0,0 0 0 16,-3 3 2-16,-3-3 0 15,0 2 0-15,-6-4 0 16,-9-4 0-16,-3-4 1 16,-2-6 0-16,-1-8 1 15,0-3-1-15,0-2 1 16,3-8-2-16,4-3 0 0,5 1-1 16,3 4 1-16,6 1-2 15,6-3 0-15,6 2-1 16,6 1 0-16,6 4-2 15,3-4 0-15,5 7-4 16,7-4 0-16,0 4-4 16,0 9 1-16</inkml:trace>
  <inkml:trace contextRef="#ctx0" brushRef="#br0" timeOffset="15419.48">21013 4133 29 0,'-15'8'14'0,"-2"50"-18"0,17-45 24 15,-3 8-20-15,0 14 0 16,3-1-1-16,0 8 1 16,-3 3 0-1,3 0 0-15,3 0 0 0,-3-5 0 0,3-3 1 16,0-8 1-16,2-5 0 16,-2-11 1-16,6-5 0 15,-3-8 0-15,3-8 0 16,-3-5 0-16,6-3-2 15,-3 0 0-15,6-8-1 16,0-2 1-16,-3 5-1 16,-3 2 0-16,3 11-1 15,-1 0 1-15,4 1-1 16,0 7 1-16,3 7 0 16,0 4 1-16,-3 5 0 15,0 2 0-15,0-2 0 16,0 0 0-16,-4 0 0 15,1-3 0-15,0 1-1 16,-3-4 0-16,0 1-2 16,-3-6 0-16,3-5-4 15,-3 0 0-15,3 0-5 16,-3-5 1-16</inkml:trace>
  <inkml:trace contextRef="#ctx0" brushRef="#br0" timeOffset="15570.6">21519 4739 11 0,'12'13'5'0,"-3"-26"-7"0,-9 13 0 0,3-8-1 16,3-3 1-16</inkml:trace>
  <inkml:trace contextRef="#ctx0" brushRef="#br0" timeOffset="15854.92">21528 4707 34 0,'-3'21'17'0,"9"-10"-22"15,-3-11 34-15,0 5-29 16,3-5 1-16,3-5 0 15,-3 2 1-15,3-10-2 16,-3-3 1-16,3-5 0 16,-3 2 1-16,0-2-1 15,-3-3 1-15,0 0-1 16,-3-2 0-16,3 2-1 0,-3 0 1 16,0 3-3-16,0 0 0 15,0 10-8-15,0 4 1 16,3 14-2-16,3-4 0 15</inkml:trace>
  <inkml:trace contextRef="#ctx0" brushRef="#br0" timeOffset="16125.49">21600 4297 46 0,'-6'10'23'0,"6"-4"-34"16,0-6 48-16,0 0-39 15,6-3 0-15,0-2-7 16,0-1 1-16,0 1 2 15,-1 3 0-15,4 2-6 16,6 0 1-16</inkml:trace>
  <inkml:trace contextRef="#ctx0" brushRef="#br0" timeOffset="16471.9">21981 4133 41 0,'-12'8'20'0,"0"2"-32"16,12-7 43-16,-3 5-34 15,3 2 0-15,0 12-4 16,0-1 1-16,0 11 8 16,0 5 0-16,0 0-4 15,0 10 1-15,3 4 1 16,0-9 0-16,0 5 0 16,-3-7 0-16,0-3-5 15,0-10 0-15,3-6-4 16,3-13 1-16</inkml:trace>
  <inkml:trace contextRef="#ctx0" brushRef="#br0" timeOffset="16919.9">22162 4135 30 0,'3'14'15'0,"0"-12"-17"0,0 4 29 16,0 4-28-16,0 3 1 16,-3 3-2-16,3 0 0 15,0 5 3-15,0 6 0 16,0 5-1-16,0-1 0 0,0 9 1 16,0 2 0-16,0 1 0 15,-3 4 1-15,0-2-1 16,-3-5 0-16,0-6-1 15,-3-5 1-15,-3-5-1 16,-3-3 1-16,0-2-1 16,-3-6 1-16,1-5-1 15,-1-5 1-15,3-3 0 16,6 0 0-16,-3-3 0 16,0-10 0-16,6 2 0 15,0-2 0-15,3-3-1 16,0 0 1-16,9 0-1 15,3 3 1-15,3-3-2 16,3 0 0-16,2 9-2 16,4 1 0-16,-3-2-6 15,0 8 0-15,0 0-2 16,0 3 0-16</inkml:trace>
  <inkml:trace contextRef="#ctx0" brushRef="#br0" timeOffset="41934.25">5270 11258 31 0,'-15'5'15'0,"3"11"-9"16,9-5 15-16,3-6-21 15,-2 0 1-15,2 3-1 0,0 6 1 16,-6 1-1-16,3 4 0 15,3 2 1-15,-6 0 0 16,3 8 0-16,0 6 0 16,3 2-1-16,-3 5 1 15,-3 11 0-15,-3-3 0 16,3 11-1-16,0 5 1 16,6 8 0-16,-9 6 0 0,9-3 0 15,-9 12 0-15,6 1-1 16,0 3 1-16,3 10-1 15,-3-2 1-15,0 10-1 16,0 3 1-16,0 10-1 16,-3 0 0-16,0 9 0 15,-3-1 1-15,0 6-1 16,-2-4 0-16,-1 7 1 16,0-6 0-16,-9 2-1 15,9-2 0-15,-3-3 0 16,-3 9 1-1,3-6-1-15,3 2 0 0,-5-5 0 16,5 3 0-16,3-5 0 16,-3 0 1-16,3-11-1 15,3-5 0-15,0-1 0 16,0-2 1-16,0-7-1 16,3 1 0-16,0-1 0 15,0-4 1-15,3-2-1 0,-9-5 0 16,9-3 1-16,0-3 0 15,0-13-1-15,0-5 1 16,3-6-1-16,-3-2 1 16,0-5 0-16,0-3 0 15,6-8-1-15,-6-6 0 16,0 1 1-16,0-3 0 16,0 0-1-16,0-3 1 15,0-2-1-15,0-5 0 0,0-1 0 16,0 1 0-16,0 2 0 15,-6-3 0-15,3 1 0 16,3 2 0-16,0-3 0 16,0 6 0-16,0-3 0 15,0 0 0-15,0 0 0 16,3-5 1-16,3 0-1 16,-6-3 0-16,0-2 0 15,0-1 0-15,3 1 0 16,0-4 1-16,3 1-2 15,0-2 1-15,3-4-1 16,0 1 1-16,6-3-1 16,-6 0 1-16,6 0-1 15,2 0 1-15,7-3-1 16,3 0 0-16,-6 3 1 16,9 3 1-16,2-3-1 15,-2 2 0-15,3 1 0 16,0-1 1-16,-4 1 0 0,1-1 0 15,3 1-1-15,3 0 0 16,2-1 0-16,4 1 0 16,6-1 0-1,8-4 1-15,-5 2-1 0,2-6 0 16,-2 4 0-16,0-1 1 16,8 3-1-16,-5 0 1 15,11-3-1-15,10 3 0 16,-13-3 0-16,10 1 1 0,-4-4-1 15,6 3 0 1,13-2 0-16,-1 2 0 0,-6 1 0 16,4-1 0-16,2 3 0 15,9-5 0-15,1-1 0 16,-7 4 0-16,3-1 0 16,3-5 0-16,10 0 0 15,-10 5 0-15,0 0 0 16,3-2 0-16,6 0 0 15,-2 2 0-15,-10-5 0 16,3 0 0-16,3-5 0 16,-5 2 0-16,-1-2 0 15,-6 2 0-15,-5-2 0 16,2 2 0-16,-9-2-1 16,1 0 1-16,-1-1 0 15,-2-2 0-15,-7 0 0 16,-5-2 0-16,-7 2-1 0,-2 0 1 15,-4 0-1-15,-2 3 1 16,-3-3-1-16,-6 5 1 16,-4 0 0-16,-2 3 0 15,-3 3 0-15,-3 0 0 16,2-1 0-16,-2 1 0 16,-3 0 0-16,-3-1 1 15,-3-2-1-15,3 3 0 16,-3 0 0-16,-1-3 0 0,-2 0 0 15,0 0 0-15,0 0 0 16,0-3 0-16,-3-2 0 16,0-1 1-16,0 1-1 15,-3-5 0-15,0-6 0 16,0-5 0-16,-3-3-1 16,-3-13 1-16,0-8-1 15,-3-16 1-15,0-3 0 16,0-7 0-16,0-14-1 15,0-2 0-15,0-11 0 16,3-8 1-16,-3 0 0 16,3-10 0-16,0-6-1 15,0-10 1-15,0-6 0 16,3-10 0-16,0 0 0 16,3-5 0-16,-3-4 0 15,0 7 0-15,-3-4 1 16,3 6 0-16,-6-3-1 15,0 3 1-15,0 3-1 0,3-4 0 16,-3 1 0-16,0 0 0 16,-3 0 0-1,0 5 0-15,0-3 0 0,-3 9 1 16,0 2-1-16,-3 5 0 16,0-5 0-16,-6 6 1 15,1 4 0-15,-1 12 0 16,-3-9-1-16,0 5 1 15,-3 6-1-15,0 0 1 0,1 3-1 16,2 5 0 0,-3-1 0-16,3 6 0 0,0 3 0 15,0 11 0-15,7-4 0 16,-1 9 0-16,0 10 0 16,3 6 1-16,0 4-1 15,3 6 0-15,-3 6 0 16,0 2 1-16,0 3-1 15,0 7 1-15,1 6-1 16,-4 5 0-16,3 3 0 16,-3 0 0-16,-3 5 0 15,0 3 0-15,-3 2 0 16,0 3 0-16,1 6 0 16,-7-1 0-16,0 3-1 15,-3 0 1-15,0 3 0 16,-2-3 0-16,2 2 0 15,-6 4 0-15,-2-1 0 16,-7-3 1-16,0 1-1 0,-5 0 0 16,-10-1 0-16,4 1 1 15,2-3-2-15,0 3 1 16,-5-3 0-16,-4-3 0 16,-2 0-1-16,-7 1 1 15,1-1-1-15,9 0 1 16,-7-2-1-16,-5 3 0 15,-4-1 0-15,-5 3 1 0,3-3-1 16,5-2 1-16,-2 2-1 16,-4-2 1-16,-2 0-1 15,-6 5 1-15,11-3-1 16,-2 3 1-16,-3 0 0 16,2 0 0-16,-5 0 0 15,3-3 0-15,8 1 0 16,1 2 0-16,-4-6 0 15,4-1 1-15,-3 1-1 16,5 1 1-16,4-6-1 16,8 1 1-16,1-1 0 15,-1 1 0-15,4-1 0 16,-1 0 0-16,3 4-1 16,7 1 1-16,2-2-1 15,0 3 0-15,7 0 0 16,2-1 1-16,6 1-2 0,1 2 1 31,5 3-4-15,3 3 1-16,6 0-2 15,0 2 1-15,0 0-4 0,6 6 1 16,6 5-6-16,6 2 0 16</inkml:trace>
  <inkml:trace contextRef="#ctx0" brushRef="#br0" timeOffset="44334.82">2800 14258 39 0,'-12'35'19'0,"3"-25"-14"0,6-15 20 16,-3 2-25-16,-3 1 1 0,-3-9-2 16,-3-5 1-16,-9-7-1 15,-2-1 1-15,-1-5 0 16,-6-1 0-16,-6-4-1 15,-14-3 1-15,2-8 0 16,-8-3 0-16,-7 1 1 16,16-1 0-16,-1 1 1 15,0 7 0-15,10-5-1 16,-1 5 1-16,6-5-1 16,7 0 0-16,8 3-1 15,9-6 0-15,9 3-1 16,9 3 1-16,6 0-2 15,6 2 1-15,-1 0 0 32,13 3 1-32,12-5-1 0,0 5 1 0,8 8 0 15,4 5 0-15,-4 3 0 16,1 2 0-16,-9 11 0 0,-4 8 1 16,-2 3-1-1,-3 10 0-15,-6 3 0 0,-4 8 1 16,-8 8 0-16,-12-1 0 15,3 9-1-15,-12 8 1 16,3-3 0-16,-12 2 1 16,-8 4-2-16,-4-4 1 15,0 6-2-15,-3-3 0 16,9-7-3-16,-2-9 0 0,5-5-5 16,0-8 1-1,12-7-5-15,0-1 1 0</inkml:trace>
  <inkml:trace contextRef="#ctx0" brushRef="#br0" timeOffset="44818.18">3026 13510 26 0,'-15'0'13'0,"-3"5"-15"0,12-5 20 16,3 0-19-16,-9 0 1 15,0 3-1-15,6-1 0 16,-2 6 2-16,-1 0 0 15,3 8 0-15,3-3 0 16,6 8 0-16,3-2 1 16,3 2 0-16,5 0 1 15,1 0-2-15,3-2 1 16,-6-3-1-16,3-6 1 16,0-4-2-16,-6-9 1 15,0-5-1-15,0-5 1 16,-6-6-1-16,0-7 0 0,-3 2 0 15,0 0 0-15,0 0-1 16,0 6 1-16,0-1-2 16,3 6 1-16,0 3-3 15,0 2 1-15,5 5-3 16,-5 3 0-16,3 0-3 16,3 3 1-16</inkml:trace>
  <inkml:trace contextRef="#ctx0" brushRef="#br0" timeOffset="45192.71">3207 13287 34 0,'3'22'17'0,"18"1"-24"0,-12-17 35 16,3 4-29-16,6 9 1 16,9 2 0-16,-3 5 1 15,-4 1-1-15,1-6 0 16,-3 0 0-16,-3-5 1 16,-3-3 1-16,-3-2 0 15,-3-11-1-15,-3-11 1 0,-6-10-1 16,-3-8 1-16,-3-5-1 15,-3-9 1-15,6 1-2 16,-3 0 0-16,9-1-1 16,0 6 0-16,9 5-2 15,-3 6 0-15,3 7-5 16,0 9 0-16,3-1-3 16,3 14 1-16</inkml:trace>
  <inkml:trace contextRef="#ctx0" brushRef="#br0" timeOffset="45567.59">3737 13369 24 0,'-3'14'12'0,"-6"-17"-13"15,9 0 21-15,-9-2-20 0,1 0 1 16,-7-1 2-16,0-7 1 15,-3-5-5-15,3-6 1 16,3-3 1-16,3 6 0 16,3-8-1-16,3 3 1 15,3-1-2-15,9 3 0 16,-3 1 0-16,3 1 0 16,0 7 2-16,0 4 0 15,0 3 0-15,0 0 1 0,-3 3 0 16,0 5 1-16,0 2-1 15,0 6 0-15,-6 0-1 16,3 3 1-16,-3 2-1 16,6-2 0-16,-6-3-2 15,0 0 0-15,0-3-4 16,0-2 1 0</inkml:trace>
  <inkml:trace contextRef="#ctx0" brushRef="#br0" timeOffset="46046.76">3975 13158 12 0,'3'13'6'0,"6"3"2"0,-3-16-9 15,-6 2 3-15,3 4 1 16,3-1 3-16,-6 0 0 16,0 1-6-16,3-4 0 15,-3 1 6-15,0-3 0 16,0 0-1-16,0-3 1 16,-3-2-2-16,3 0 0 15,-6-6-1-15,3-5 0 0,3 0-1 16,-9-5 0-16,3 3-1 15,3-6 1-15,0 3-1 16,0 0 0-16,3-9-1 16,0 9 1-16,3 0-1 15,0 0 0-15,6 5 0 16,0 3 0-16,0 0 0 16,6 5 1-16,3 0-1 15,0 2 1-15,-3 4-2 16,3 4 1-16,2 9 0 15,1 0 0-15,-3 2-2 16,-6 3 1-16,0 0-2 16,0-6 0-16,3 3-5 15,-9-2 1-15,9-3-4 16,5-5 0-16</inkml:trace>
  <inkml:trace contextRef="#ctx0" brushRef="#br0" timeOffset="46242.36">4413 13049 36 0,'-12'-18'18'0,"-15"-54"-26"0,15 51 35 16,-5-13-27-16,-7-11 0 15,-9-13-4-15,-9-11 1 16,-8-3 0-16,5 4 1 0,6-1-7 15,13 13 0 1</inkml:trace>
  <inkml:trace contextRef="#ctx0" brushRef="#br0" timeOffset="46436.35">4095 12883 52 0,'32'2'26'0,"37"-10"-31"16,-45-5 53-16,11-11-47 15,4-8 0-15,-3-7-13 16,-1-4 0-16,-2 1 2 16,3-3 1-16</inkml:trace>
  <inkml:trace contextRef="#ctx0" brushRef="#br0" timeOffset="50895.89">5312 13018 27 0,'-12'0'13'0,"15"2"-15"16,-6-4 23-16,3 2-21 15,-3-6 1-15,3-4 2 16,0-1 0-16,3 0-3 15,3 1 0-15,-3 2 1 16,0 0 1-16,6 5-1 16,-6 1 1-16,6-1-2 15,-3 6 1-15,3-1-1 16,3 4 0-16,5 4 0 16,10-2 1-16,6 0 0 15,6 3 0-15,11-3-1 0,4-3 1 16,2 0-1-16,-2 6 1 15,5-1-1-15,7 6 1 16,5-3-1-16,10 1 1 16,-7 2-1-16,1-3 0 15,5 0 0-15,3 3 0 16,10-6 0-16,-10 1 1 16,0-3-1-16,4 0 1 0,2-3-1 15,12-2 1-15,-9 0-1 16,-5-3 1-16,2 0-1 15,0 0 1-15,9 0-1 16,-5 2 0-16,-10-2 0 16,3 0 0-16,7 3 1 15,-7-1 0-15,3 1-1 16,-8-6 0-16,-4 3 1 16,3 0 0-16,4 3 0 15,-7-3 0-15,1 0-1 16,-4 0 0-16,-9 0 1 15,1-3 0-15,-4 3-1 16,1-2 0-16,-3-3 0 16,-1 2 1-16,1-8-1 15,-4 1 1-15,-2-4-1 16,-10 4 0-16,-2-1 0 16,-3 1 1-16,-4-1-1 15,-2 3 0-15,-3 3 0 0,-3 0 0 16,-3-1-1-16,-4 4 0 15,-2 2-1-15,0 0 1 16,-3 5 0-16,-3 0 1 16,0 1-1-16,-3-1 0 15,-3 0-2-15,0 3 1 16,-3-3-3-16,0 3 1 16,0 0-1-16,0 3 1 0,0-1 0 15,2-2 1-15,4-2 3 16,0-1 0-16,0 0 2 15,0-2 0-15,0 0-1 16,0-1 0-16,0-4-9 16,0-1 1-16</inkml:trace>
  <inkml:trace contextRef="#ctx0" brushRef="#br0" timeOffset="52083.83">7062 13237 9 0,'0'-13'4'0,"3"-8"2"16,-3 21-5-16,3-8 3 15,0 0 1-15,-3 0 3 0,3 3 0 16,0-1-10-1,0 6 0-15,3 3 7 0,-6 0 0 16,3 5-2-16,0 5 0 16,0 5-1-1,0 6 0-15,3 0 0 0,0 5 0 16,0 13 0-16,3 1 1 16,0 7-2-16,-3 6 1 15,-1 4-1-15,1 4 0 0,0 2 0 16,0 3 0-16,-3-3-1 15,3 3 1-15,-6-8-1 16,3-1 1-16,0 1-1 16,3-10 1-16,-3-1-1 15,3-8 0-15,0 1 0 16,-3-6 1-16,3-6-1 16,-3-4 0-16,-3-6 1 15,0-5 0-15,-3-8-1 16,0-3 0-16,-9-10-1 15,0-8 1-15,-6-6-1 16,-5-7 1-16,-1-9-1 16,-3 1 0-16,0-3 0 15,0-3 1-15,1 3-1 16,2 3 1-16,-6 4 0 16,9 4 0-16,0 2 0 15,6 8 1-15,4 6-1 16,2-1 0-16,3 6 0 15,3 2 0-15,6 3-1 0,6 3 1 16,2 5-1-16,7-3 0 16,6-2 0-16,12-1 0 31,26 1 0-31,-2-3 1 16,-1 3 0-16,1-1 0 15,-9 1 0-15,-4 0 0 0,-2-1 0 16,-6 1 1-16,-7 0 0 15,-11 2 0-15,-6 3 0 16,-9 8 1-16,-9-3-1 16,-6 0 1-16,-6 3-1 15,-6 5 1-15,-2 3-3 16,-4 0 0-16,0 0-3 16,0-3 1-16,6 0-8 15,3 3 1-15</inkml:trace>
  <inkml:trace contextRef="#ctx0" brushRef="#br0" timeOffset="52727.78">5931 12163 24 0,'-24'-16'12'0,"3"-8"-13"16,15 16 14-16,0-2-14 16,-2-4 0-16,2-1 0 15,0 1 0-15,3-2 2 16,-3-2 1-16,3 7-1 16,3 1 1-16,-6 5 0 15,6 5 1-15,6 5 0 16,6 5 1-16,3 4-2 15,8 7 1-15,-2 3-1 0,9 7 0 16,-3 1 0-16,3 5 0 16,-1 3-2-16,4 2 1 15,0-2-1-15,2-3 1 16,-2-5-1-16,-6-3 0 16,0-5 0-16,-3-3 0 15,-1-3-3-15,-2-2 0 16,-6-8-7-16,-3 0 1 15</inkml:trace>
  <inkml:trace contextRef="#ctx0" brushRef="#br0" timeOffset="52997.46">5922 12517 45 0,'30'-10'22'0,"18"-46"-30"16,-31 40 40-16,4-10-34 16,3-8 1-16,6-1-5 15,6-2 0-15,-13 0 4 16,7 5 1-16,-3 1-7 0,-6 7 0 15,0 5-2-15,2 3 0 16</inkml:trace>
  <inkml:trace contextRef="#ctx0" brushRef="#br0" timeOffset="54528.43">6782 11692 30 0,'-12'13'15'0,"6"27"-21"15,6-32 29-15,0 5-22 16,0 11 0-16,0 5-2 0,-2 3 1 16,-1 10-1-16,0 6 1 15,0 5 0-15,3 7 0 16,-3 4 0-16,0-1 0 16,-3-2 0-16,3 0 1 15,3-8-1-15,-3-8 1 16,-3 0-1-16,3-5 1 15,0-9-1-15,0-1 1 16,0-9-1-16,0-3 0 0,0-5 0 16,3-5 1-16,3-5-1 15,0 0 1-15,0-3-1 16,3-3 0-16,-3 0 0 16,3 1 1-16,0-1-1 15,0 0 1-15,0 1-1 16,3 2 0-16,5 0 0 15,1 0 1-15,3 5-1 16,3-2 1-16,3 2-1 16,3 3 1-16,2 0-1 15,7 0 1-15,6 2 0 16,2 1 0-16,-2 2 0 16,-9-5 0-16,17 3 0 15,7-3 1-15,-1 0-1 16,4-3 1-16,0 0-1 15,2 1 1-15,-8-1-1 16,-4 0 0-16,4 3 0 16,2-3 1-16,1 3-2 0,-6 3 1 15,2-3 0-15,-2 2 0 16,-1 1-1-16,-2 0 0 16,-9-1 0-16,-1-2 1 15,-2 0-1-15,0 0 1 16,-1 0-1-16,1 0 0 15,0 0 0-15,-3 0 1 16,-4-6 0-16,-2 4 0 16,0-4-1-16,-3 1 1 15,-3-3-1-15,0 0 1 0,-4 0-1 16,1 0 1-16,0 3-2 16,-9-3 1-16,0 0-1 15,-3-6 1-15,-3-4-1 16,-3-6 0-16,-3-5 0 15,0-3 0-15,0-11 0 16,-3-4 1-16,0-9-1 16,-6-7 1-16,3-1 0 15,3-7 0-15,0 4 0 16,0-2 0-16,3 1-1 16,-3 1 1-16,3 4 0 15,0 2 0-15,0 5 0 16,1 11 0-16,-1 0 0 15,0 0 0-15,0 8 0 16,0 3 1-16,0 4-1 0,0 7 0 16,-3 1 0-1,0 6 0-15,-3 3 0 0,0 2 0 16,-3 3 0-16,-3 0 0 16,-3 0 0-16,-3 0 0 15,1-2 1-15,-4-1 0 31,-15-2-2-31,-6 2 1 16,-2 1-1-16,2-1 1 16,-5 0-1-16,2-2 1 15,-3 0-1-15,4-3 1 0,5 0 0 16,-3-3 0-16,-2 3 0 16,-4 0 0-16,-2-2 0 15,-4-1 0-15,3 3 0 16,1 3 0-16,2 0 0 15,7 2 0-15,8 0 0 16,-3 3 0-16,0 0 0 16,1 0 0-16,-4 0 0 15,3 3 1-15,7 0-1 16,-1-1 1-16,0 1-1 16,3 0 1-16,4-1-1 15,5-2 1-15,0 0-2 16,3 0 1-16,3 0-2 15,3 3 1-15,0-3-3 16,3 0 1-16,7 0-4 16,2 0 1-16,5 0-5 15,10 0 0-15</inkml:trace>
  <inkml:trace contextRef="#ctx0" brushRef="#br0" timeOffset="55251.1">7345 12451 36 0,'0'3'18'0,"0"-32"-24"15,0 29 30-15,-3-8-24 16,0-5 1-16,0-3 1 15,-3-8 0-15,3 3-2 16,-3-11 0-16,3-5 1 16,0 0 1-16,0-3-1 0,0-5 0 15,0 6-1 1,3 2 1-16,0 5-1 0,0 3 0 16,0 5 0-16,0 3 0 15,0 5-1-15,0 5 0 16,0 3 0-16,0 3 0 15,-3 5 0-15,0 0 0 16,0 3-1-16,-3 10 1 16,0 3 0-16,-3 2 0 15,1 4 0-15,-1-1 1 16,-3 5-1-16,-3 1 1 0,-3-6 0 16,-3 0 1-16,6-3 0 15,0 6 0-15,0-8 0 16,4 0 0-16,2-5 1 15,3-3 0-15,3-1-1 16,6-1 1-16,6-4-1 16,3 4 1-16,2-6-1 15,1 0 0-15,3-3-1 16,6-2 1-16,-3-1-1 16,3 1 1-16,-1 3-2 15,1-1 0-15,0 0-3 16,0-2 0-16,-3 0-7 15,0-1 1-15,5-2-1 16,1 3 0-16</inkml:trace>
  <inkml:trace contextRef="#ctx0" brushRef="#br0" timeOffset="55549.97">7562 12483 39 0,'-3'0'19'0,"12"-13"-29"0,-6 0 41 0,0-3-31 16,3-11 0-16,0-5 0 15,0-5 0-15,0-5 0 16,3 0 1-16,-3 5-1 15,3 2 1-15,-9 4-2 16,0 4 1-16,0 6-3 16,0 5 1-16,0 3-6 15,0 2 0-15,3 3-2 16,3 3 0-16</inkml:trace>
  <inkml:trace contextRef="#ctx0" brushRef="#br0" timeOffset="59261.35">8786 11374 29 0,'-6'3'14'0,"18"-8"-7"15,-7-1 15-15,4-1-22 16,3-1 0-16,3-6 0 15,6-7 1-15,6-5-1 16,6-6 0-16,-4 0 0 16,-2-2 1-16,3-3 0 15,0 2 0-15,8-2 0 16,7-5 0-16,6-3 0 16,8 3 1-16,7-3-1 15,2 0 0-15,4 0-1 16,5-3 1-16,9 9-1 15,6-4 1-15,-2 6-1 0,11-3 1 16,6-2-1-16,3-3 1 16,9 5-1-16,3 3 1 15,12-5-1-15,3 5 1 16,0 3-1-16,18-1 0 16,-6 3 0-16,3 1 1 15,5 2 0-15,7-6 0 16,6 9 0-16,-4 5 0 15,4 2 0-15,9 3 0 16,-13 11-1-16,4 0 0 0,3 13 0 16,-10-1 0-16,1 9 1 15,0 8 1-15,-6 3-1 16,-1 2 0-16,4 5 1 16,-18 1 0-16,3 2-1 15,-6 2 1-15,-15 4-1 16,-12-1 0-16,0 6-1 15,-12 2 1-15,-3 3-1 16,-2-3 1-16,-16-8-1 16,-9-2 1-16,-5-3-1 15,-4-3 1-15,-2 1-1 16,-4-6 0-16,-8-3 0 16,-3-2 1-16,-7-3-1 15,-2-2 1-15,-3-3-1 16,0-3 1-16,-7-5-1 15,-2 3 1-15,0-3-1 16,-3-6 1-16,-6 1-1 0,0 2 0 16,-6-2 0-16,2-1 1 15,-5-2 0-15,0 3 0 16,-3 0-1-16,0 2 1 16,-3-5 0-16,0 0 1 15,-3-3-2-15,0 1 1 16,-3-1-1-16,0 0 0 15,-5 1 0-15,-1 2 0 0,-3 0-1 16,-3 0 0-16,-3 5 0 16,-3 0 0-16,-5 3-1 15,-4 3 1-15,-3 7-1 16,-3 1 1-16,4 2 0 16,-4 0 0-16,3 3 0 15,1 2 1-15,-4 1-1 16,6 2 1-16,3-8 0 15,4-5 0-15,5-3-1 16,3-5 1-16,6-5 0 16,6-8 0-16,6-11-1 15,9-8 1-15,6-13-1 16,3-11 1-16,2-5-1 16,1 0 1-16,6-7-1 15,3-1 1-15,3 5-1 16,-1 6 0-16,1 2 0 15,-3 9 1-15,3 7-1 16,-4 5 1-16,-2 11 0 16,0 3 0-16,0 8 1 0,-3 10 0 15,-1 8 0 1,-5 9 0-16,-3 12 1 0,-6 6 0 16,-3 10-1-16,-3-2 1 15,0-1-2-15,-3-4 0 16,-3-6-4-16,0-8 1 15,3-3-8-15,-3-7 0 16,3-3-4-16,6-11 1 16</inkml:trace>
  <inkml:trace contextRef="#ctx0" brushRef="#br0" timeOffset="61555.43">15373 11576 40 0,'-9'10'20'15,"12"-13"-23"-15,-3 3 36 0,3 0-33 16,0 3 0-16,0 2 0 16,0 3 0-16,0 3 0 15,0 2 0-15,3 3 0 16,-3 8 0-16,2 0 1 15,-2 5 0-15,3 10 0 16,0 4 0-16,3 12 1 16,-3 6 0-16,0 8 0 15,-3 8 0-15,0 2-1 16,3 11 1-16,0 5-1 16,-3 6 0-16,-3 7-1 15,6 9 1-15,-6 4-1 16,0 14 1-16,3 0-1 15,-3 11 1-15,0 5-1 16,6-6 1-16,0 14-1 16,3 2 1-16,0 1-1 0,0 7 1 15,6-5-1-15,-4 0 0 16,-5-2 0-16,3-17 1 16,6 1-1-16,-3-11 0 15,3-3 0-15,3-10 0 16,3 2 0-16,0-5 0 15,2 3 0-15,-2-6 0 16,3-2 0-16,-3-6 0 16,-3-2 0-16,0-5 0 0,-4-3 0 15,1-8 0-15,-3-1 0 16,-3 4 1 0,0-11-1-16,-3 3 1 0,0-3-1 15,0-8 0-15,0 0 0 16,-3-8 0-16,-3 6 0 15,0-9 0-15,0-5-1 16,0-5 1-16,0 0-1 16,0-8 1-16,0-5-1 15,0-6 1-15,0-10-1 16,3-6 1-16,0-2 0 16,0-2 0-16,0-4 0 15,0-2 0-15,0 3 0 16,-3-1 1-16,3-7-1 15,0 2 0-15,-3-5 0 16,3 0 0-16,0 3 0 16,3-3 0-16,0 0-1 15,0 3 1-15,2-1 0 16,4 6 1-16,0 0-2 0,3 0 1 16,0 0 0-16,0-3 0 15,3 0-1-15,3 1 1 16,5-4-1-16,10-2 1 15,0 3-1-15,3 0 1 16,8-1-1-16,10 1 1 16,-4 0 0-16,4-1 0 15,5 1 0-15,10 0 0 0,2-3 0 16,7 0 0-16,-7 0 0 16,9 0 0-16,4 0 0 15,5 0 1 1,57 0 0-1,-15-3 0-15,0-2 0 16,-18-1 0-16,-6-2 0 16,0-2 0-16,-6-1-1 15,-3 3 1-15,-11 6-1 16,-10-1 1-16,3-2-1 16,-5-1 1-16,-4 4-1 15,-8-3 1-15,-1-1-1 16,1-2 0-16,-13 0 0 15,1 3 0-15,-10-3 0 16,-2 0 1-16,-3 0-2 16,-3 0 0-16,-7 0 0 15,-5 3 1-15,0 0 0 16,-6-1 0-16,-3 1-1 0,-3 0 1 16,-1 0 0-16,-2-3 0 15,0 0 0-15,0-3 0 16,-3 1-1-1,0-4 1-15,0-9 0 0,-3-7 0 16,-3-4-1-16,-3-11 1 16,0 3-1-16,0-14 0 15,0-2 0-15,0-13 1 16,0-9 0-16,0 3 0 0,0-10-1 16,0-3 1-16,3-8 0 15,-3-8 0-15,0 1 0 16,-3-12 0-16,0-13 0 15,0-4 0-15,1-7 0 16,-1-7 0-16,-3 3 0 16,3-4 0-16,0 4 0 15,-6 2 1-15,3 0-1 16,0 3 0-16,-3 0 0 16,0 2 0-16,3-7 0 15,-3-1 1-15,3-2-1 16,-3-3 1-16,4 3-1 15,-7 2 1-15,0 4-1 16,0 1 0-16,0 6 0 16,-3 0 0-16,3 11 0 15,0 0 0-15,1 2 0 16,2 6 0-16,0 12 0 0,0-4 0 16,0 7 0-16,0 4 0 15,-3 7 0-15,-3 2 1 16,0 12-1-16,1-4 1 15,-1 6-1-15,0 5 1 16,-3-2-1-16,0 13 0 16,0 5 0-16,0 5 1 15,1 3-1-15,2 5 0 16,-3 6-1-16,-6 8 1 16,-3 4 0-16,-2 4 0 0,-4 5-1 15,-3 2 1 1,-8 3 0-16,-1 0 0 0,0 3 0 15,4 0 0-15,-10 2-1 16,-2 0 1-16,-1 1 0 16,-8 2 0-16,-10 2-1 15,7 4 1-15,2-1-1 16,-5 0 1-16,-1 0 0 16,-5 1 1-16,-3-4-1 15,5-2 0-15,7 0 0 16,-7-5 0-16,4 0 0 15,-7 0 1-15,-2 2-1 16,3 0 1-16,8 3-1 16,-2 3 1-16,-4 0-1 15,-2-1 1-15,3-2 0 16,-1 0 0-16,10 0-1 0,-1-2 1 16,-2-1 0-1,2-2 0-15,1 2 0 0,2-2 0 16,1 2-1-16,2 0 1 15,7 3-2-15,8 0 1 16,0 0-2-16,-2-2 1 16,5 2-4-16,3-6 1 15,10 4-4-15,5-1 0 16,6 3-7-16,9 3 0 16</inkml:trace>
  <inkml:trace contextRef="#ctx0" brushRef="#br0" timeOffset="62757.16">15563 13110 28 0,'-6'0'14'0,"9"5"-13"16,-3-2 16-16,-3 2-15 0,0-2 0 15,0-3 0 1,3 0 0-16,-3-5-3 0,3-1 0 15,0-2 3-15,0 3 1 16,3 0-2-16,0 0 1 16,3-1 0-16,-6 6 0 15,6-2-1-15,0 2 1 16,6 0-1-16,3-3 1 16,3 3-1-16,6-3 0 0,5 1 0 15,1-1 0-15,3 0 0 16,9-2 0-1,2 2-1-15,4-2 1 0,2 0-1 16,7 2 1-16,5-7-1 16,13 4 0-16,2 6 0 15,-2-2 1-15,5-1-1 16,6-2 1-16,10 0 0 16,-1-3 0-16,-6-3-1 15,6-2 0-15,4-3 0 16,8-3 0-16,-12 3 0 15,0 3 1-15,1 5 0 16,2 0 0-16,-3 0-1 16,-9 3 0-16,-5 2 0 15,2 3 1-15,3-2 0 16,-8-1 0-16,2 3-1 16,-5 3 1-16,-13-3 0 15,-2 2 0-15,-1 4 0 0,-5-1 0 16,-4 0-1-16,-2 1 1 15,-3-1-1-15,-4-2 1 16,-5-1-1-16,-3 4 1 16,-1-4-1-16,-5 1 0 15,0 2 0-15,-3 0 1 16,-6 1-1-16,0-1 1 16,-4 0-1-16,-2-5 0 15,-3 0-1-15,-3 0 0 0,-6 0-3 16,-3-2 1-16,0-4-7 15,-9 1 1-15,-3 0-5 16,1 2 1-16</inkml:trace>
  <inkml:trace contextRef="#ctx0" brushRef="#br0" timeOffset="67004.74">17072 13020 11 0,'-3'-8'5'0,"0"24"1"16,3-16 6-16,0 0-11 16,0 0 1-16,0 3 3 15,0-3 1-15,0 0-5 16,0 0 0-16,0 0 4 16,0 2 0-16,0-2-1 15,-3 3 0-15,0 0-1 16,3 5 1-16,-3 0-3 15,0 2 1-15,3 3-1 16,0 3 1-16,3 3-1 16,0-1 1-16,3 6-2 15,0 8 1-15,0 5-1 16,0 8 0-16,3 13 0 0,0 8 0 16,3 3 0-16,0 10 0 15,3 6 0-15,0-8 1 16,3-3 0-16,-1 3 0 15,-5-14-1-15,0-5 1 16,0-5 0-16,-3-3 0 16,0-7-1-16,0-9 1 15,-3-7-1-15,-3-4 0 16,0-4 0-16,0-6 1 16,-6-7-1-1,0-9 0-15,-3-5 0 16,0-5 0-16,-3-6-1 15,-3 3 0-15,-3-5 0 16,-3 0 1-16,0-3-1 16,1 3 1-16,-4 2-1 15,0-2 1-15,0 3 0 16,0 5 0-16,3-1 0 16,1 6 1-16,2 0-1 15,3 3 0-15,3 3 0 16,0 2 0-16,3 0-1 15,0 0 1-15,3 2-1 16,0-2 1-16,3 0-1 16,6 3 1-16,6-3-1 15,3-3 1-15,9-2-1 16,2 0 0-16,4-3 0 0,6 0 1 16,3 0 0-1,-1 2 0-15,4-4 0 0,-3-1 0 16,-4 1 0-16,1-1 0 15,-3 3 0-15,-6 3 0 16,2-3 0-16,-2 3 1 16,-6 5-1-16,-6 2 1 15,-6 4 0-15,-6 2 0 16,-6 5-1-16,-6 5 0 0,-3 3 0 16,-3 6 0-1,0 5-2-15,-3-3 0 0,-5 5-2 16,-1-2 1-16,0-3-7 15,0-5 1-15,3-8-1 16,6-11 0-16</inkml:trace>
  <inkml:trace contextRef="#ctx0" brushRef="#br0" timeOffset="67816.12">16036 11949 29 0,'-2'5'14'0,"2"8"-15"0,2-10 27 15,1 2-24-15,0 3 0 16,0 3 0-16,0 2 1 16,3 3-4-16,3 5 1 15,3 0 2-15,6 8 1 0,3 3-1 16,6 5 0-16,2 5-1 15,1 1 1-15,3-9-2 16,-3 0 0-16,-4-7-1 16,-2-3 0-16,-3-6-3 15,-6-10 1-15,-3-5-8 16,-3-1 1-16,0-4-1 16,-6-6 0-16</inkml:trace>
  <inkml:trace contextRef="#ctx0" brushRef="#br0" timeOffset="68066.79">16036 12494 44 0,'6'5'22'0,"33"-37"-34"0,-24 22 47 16,3-9-35-16,9-13 1 15,2-2-3-15,7-11 1 16,6-5 0-16,-1-1 1 16,-2-2-4-16,-3 3 1 15,-6 11-6-15,-4 7 1 16,4 5-3-16,3 6 1 16</inkml:trace>
  <inkml:trace contextRef="#ctx0" brushRef="#br0" timeOffset="69286.98">16819 11734 38 0,'3'14'19'0,"-9"1"-28"0,6-12 38 16,0 2-31-16,-3 11 1 16,3 5-2-16,0 6 0 15,0 7 4-15,0 9 0 16,0 7-1-16,-3 8 0 16,0 6 1-16,0-1 0 15,0-5 1-15,0-7 0 16,1 1-1-16,-1-9 1 0,0-6-2 15,0-8 0-15,0-5-1 16,0-11 1-16,3 0-1 16,0-8 1-16,3-2 0 15,3-3 0-15,0-3 0 16,2-2 1-16,1 0-1 16,6 2 0-16,0 3 0 15,3-2 0-15,0-1 0 16,-3-2 0-16,6 2 0 15,8 0 0-15,4-2 0 16,9 5 1 0,38 13-1-1,-5 3 0-15,-1 0 0 16,6 3 1-16,4-4-2 16,-1-4 1-16,3 0 0 15,-8-3 0-15,-1-6 0 0,0-4 1 16,-8-1 0-16,-7-5 0 15,-2 3 0-15,-6-3 0 16,-10 5-1-16,-5-5 1 16,-6 3 0-16,-4 0 0 15,-5 2-1-15,-9-2 1 16,-6-1 0-16,-6 1 0 16,-3 0-1-16,-6 2 1 15,-3 0-1-15,-3 1 0 16,0-1 0-16,0-2 0 0,-2 0 0 15,5-3 0-15,0 0 0 16,0-6 0-16,3-7-1 16,0-8 1-16,0-3-1 15,3-7 0-15,0-9 0 16,0 1 0-16,3-6-1 16,0 0 1-16,3-6 0 15,0 1 1-15,0 5-1 16,0 3 1-16,0 2-1 15,-3 9 1-15,0 2-1 16,0 10 0-16,-3 3 0 16,0 6 1-16,-3 5 0 15,-3 2 1-15,-3 3-1 16,-3 6 0-16,-3-1 0 16,-2 3 1-16,-7 3-2 15,0 2 1-15,-3 0-1 0,-3 3 0 16,-5-3 1-16,-7 3 0 15,-3 0 0-15,-8 0 1 16,-1 3 0-16,-2-3 0 16,5 0 0-16,-8 5 0 15,-1-5-1-15,4 2 1 16,-1-2 0-16,7 0 1 16,5 0-1-16,6-5 1 15,4-3-1-15,5-3 1 16,6 3-1-16,3 0 0 15,6-5-2-15,4 2 0 16,5 1-2-16,3-4 0 0,6 1-4 16,6 0 1-16,3 2-6 15,8 0 1-15</inkml:trace>
  <inkml:trace contextRef="#ctx0" brushRef="#br0" timeOffset="70099.61">17412 12427 24 0,'-9'16'12'0,"9"-26"-14"16,-3 4 17-16,0 1-15 16,0-3 0-16,0 0 1 15,0-2 1-15,0-4-1 16,0 1 1-16,0 0 1 15,0-3 1-15,3 0 0 16,-3-5 0-16,3-8-1 16,0-3 1-16,0-2-3 15,0-1 1-15,0-2-2 16,0-2 1-16,0 4-1 16,6 1 0-16,-6 5 0 15,6 2 1-15,-6 4-1 16,3 1 0-16,-3 4-1 15,3 2 0-15,-3 5-1 16,-3 3 0-16,-3 6-1 0,-3 2 0 16,-3 5 0-16,-6 3 1 15,0 3-1-15,-3 5 1 16,-2 7-1-16,-4 4 1 16,-3 2 2-16,0 3 0 15,1 2 2-15,-1-5 0 16,6-2 1-16,3-1 1 15,6-5 0-15,3-2 0 0,6-6-1 16,6-5 1 0,6-3-2-16,6 1 0 0,3-6-1 15,6-3 0 1,3-2-1-16,0-3 1 0,2-3-2 16,4 0 0-16,0 1-4 15,0-3 1-15,-1 2-7 16,-2 0 0-16</inkml:trace>
  <inkml:trace contextRef="#ctx0" brushRef="#br0" timeOffset="85040.14">19933 12806 34 0,'12'13'17'0,"0"-5"-23"15,-6-5 32-15,-3-1-26 16,0-2 1-16,-1 3 0 16,-2 0 0-16,0-1-2 0,-5 4 1 15,-4-1 0-15,-3 3 1 16,-6-3 0-16,-6 0 0 15,-6 1-1-15,1 2 0 16,2-1 1-16,-6-1 0 16,-3-6 0-16,-2-3 0 15,-1-5 0-15,0-8 0 16,0-7-1-16,7-4 1 16,2-5-1-16,9-2 1 0,6-6-1 15,9-7 1-15,6-6-1 16,12 0 0-16,6-8 0 15,9 5 0-15,6 3-1 16,2 3 0-16,1 8-4 16,0 10 0-16,-1 11-5 15,1 13 0-15</inkml:trace>
  <inkml:trace contextRef="#ctx0" brushRef="#br0" timeOffset="85636.29">20055 12054 34 0,'21'27'17'0,"5"7"-26"0,-17-18 27 16,3 5-19-16,0 3 1 16,3 8 0-16,-3 8 0 0,-3 7 1 15,0 1 0 1,3-1 0-16,-6 1 1 0,0-3-1 15,-3 5 1-15,-3-7 0 16,0-6 0-16,0-3 0 16,-3-10 0-16,3-6-1 15,0-7 1-15,0-8-1 16,0-11 1-16,3-13-2 16,0-6 1-16,3 3-1 15,0-2 1-15,2-3-2 16,4 0 1-16,0 2 0 15,3 6 0-15,3 2 0 16,0 9 0-16,6 5 1 16,-3 7 0-16,2 11 1 15,-2 1 0-15,0 4 0 16,0 6 0-16,0 2 1 16,-3 1 0-16,-1-1-2 15,-5-2 1-15,0-3-2 16,-3-7 1-16,0-4-4 15,-3 1 0-15,-3-6-8 0,3-5 0 16,6-5-2-16,0-1 0 16</inkml:trace>
  <inkml:trace contextRef="#ctx0" brushRef="#br0" timeOffset="85817.59">20736 12742 42 0,'3'11'21'0,"0"-19"-31"16,-3 8 42-16,0-11-35 16,0-4 0-16,-3-7-6 15,0-4 0-15,-5-1 8 16,-1-7 1-16,0-6-11 16,3-5 1-16</inkml:trace>
  <inkml:trace contextRef="#ctx0" brushRef="#br0" timeOffset="85982.5">20719 12099 36 0,'3'16'18'0,"6"0"-27"15,-4-13 35-15,-2-1-34 0,0 4 0 16,0-1-9-1,0 6 0-15</inkml:trace>
  <inkml:trace contextRef="#ctx0" brushRef="#br0" timeOffset="86296.32">21049 12750 45 0,'0'21'22'0,"-3"-34"-31"0,3 3 43 0,-3-17-35 16,0-7 1-16,-3-14-1 16,-3-7 1-16,0-17 0 15,-3-2 0-15,0-5-1 16,4-9 1-16,-1 14-1 15,3 8 1-15,3 8-2 16,0 8 1-16,3 13-3 16,0 8 0-16,0 10-4 15,3 11 1-15,3 5-4 16,8 3 1-16</inkml:trace>
  <inkml:trace contextRef="#ctx0" brushRef="#br0" timeOffset="86732.86">21311 11663 39 0,'12'45'19'0,"24"37"-28"0,-25-53 37 0,7 8-30 15,3 11 0-15,3 7 0 16,-3 6 1-16,0 3 2 16,-6-1 0-16,-4-5-2 15,-2 6 1-15,-3-6 0 16,-6-8 0-16,-6-5-1 16,-9-2 0-16,-2-12-1 15,-7-2 1-15,0 0 1 16,-3-13 0-16,0-8 0 15,4-10 1-15,2-6 1 16,6-8 0-16,6-5 0 16,9-6 1-16,9 3-2 15,9-5 1-15,3-2-1 16,5 1 0-16,4 1-2 16,3 8 1-16,0 3-3 15,-7 4 0-15,1 4-7 16,-3 5 0-16,9 7 0 15,-6 6 0-15</inkml:trace>
  <inkml:trace contextRef="#ctx0" brushRef="#br0" timeOffset="91806.26">17879 12364 11 0,'3'0'5'0,"0"-3"7"16,-3 3-1-16,0 0-9 16,0 0 1-16,0 0 0 15,0 0 0-15,0 0-4 0,0 0 0 16,0 0 3-16,0 0 0 15,0 0 0 1,0 0 1-16,0 0 0 0,0 0 0 16,0-5 0-16,-3 0 0 15,-3-1-1-15,-3 1 1 16,-3 0-2-16,0 0 0 16,-3-3-1-16,-2 0 1 15,-4 2-1-15,-3 4 0 16,3 2 0-16,-3 2 1 15,-3 1-1-15,1 2 0 0,-1 1 0 16,0 2 0 0,0 0 0-16,3 2 1 0,4 1-1 15,5-3 1-15,3 0-1 16,3-3 0-16,3 0 0 16,3 0 0-16,6-5-1 15,6-2 1-15,3-6 0 16,3-3 0-16,6-7 0 15,-1-1 1-15,4-2-1 16,-3-8 0-16,3 0 0 16,3-6 1-16,-4 4-1 15,-2-6 0-15,-3-3 0 16,-3 6 1-16,-3 4-1 16,0 1 1-16,-9 8-1 15,-6 5 1-15,-6 3-1 16,3 5 1-16,-3 3-1 0,0 2 0 15,-3 1-1-15,0 2 1 16,-3-3-1-16,-3 8 1 16,1 6-2-16,-1-1 0 15,0 1-4-15,3 2 1 16,6-5-5-16,6-5 0 16</inkml:trace>
  <inkml:trace contextRef="#ctx0" brushRef="#br0" timeOffset="101205.37">10607 11290 30 0,'3'21'15'0,"12"-13"-15"16,-9-3 15-16,3 6-17 16,3 7 0-16,0 6-2 15,0-3 0-15,0 11 4 16,-3 2 0-16,5 1-5 16,-5 10 0-16,3-8-2 15,0-5 1-15</inkml:trace>
  <inkml:trace contextRef="#ctx0" brushRef="#br0" timeOffset="101460.05">10890 11208 33 0,'0'37'16'0,"18"16"-23"0,-12-40 34 15,0 8-27-15,0 6 1 16,3 4-2-16,3 4 1 16,2-1-3-16,-2 1 1 0,0-4-6 15,0-2 0-15</inkml:trace>
  <inkml:trace contextRef="#ctx0" brushRef="#br0" timeOffset="102407.37">11372 11427 30 0,'-18'8'15'0,"18"0"-16"16,0-5 24-16,0 0-25 16,0 4 1-16,0 4-2 15,0 8 0-15,0 4 3 16,0 4 1-16,3 2-2 15,-3 5 0-15,0 9 2 16,0 7 0-16,0 6 0 16,3 12 1-16,0-2-2 15,0 6 1-15,0-6-1 16,3-10 1-16,-3-9-1 16,0-4 0-16,0-6 0 15,-3-3 0-15,3-5 1 0,-3-2 0 16,0-6-1-16,0-5 1 15,0-3-1-15,0-3 1 16,0-2-1-16,3-2 0 16,-3-1 0-16,3-2 0 15,3-3 0-15,6 0 0 16,6-6 0-16,3-2 0 16,5-5 0-16,7-5 0 0,0-1 0 15,3-7 1-15,-1-9 0 16,1 1 0-16,-3-9-1 15,0-4 1-15,-4-3 0 16,-5-9 0-16,-3 12-1 16,-6-4 1-16,-3 4-1 15,-3 2 1-15,-9 8 0 16,-6-3 0-16,-12 6-1 16,-9 5 1-16,-3 5-1 15,-2 0 1-15,-4 5-1 16,0 4 0-16,0 4 0 15,4 3 0-15,2 5-1 16,3 3 0-16,6-2-3 16,3 4 0-16,6 1-6 15,7-3 0-15</inkml:trace>
  <inkml:trace contextRef="#ctx0" brushRef="#br0" timeOffset="103021.45">12241 12488 33 0,'-15'11'16'0,"-11"5"-19"16,17-14 26-16,-6-2-23 15,0-2 0-15,-6-1 0 16,-3-5 0-16,1-5 0 16,-1-6 1-16,-3 1-1 15,3-6 1-15,3-5-1 16,6 0 1-16,6 2-1 16,6-2 0-16,6-2-1 15,6 2 0-15,3 2 0 16,6 3 0-16,3 3 0 15,6 3 1-15,3 2 0 0,2 2 0 16,-5 4 0-16,0 2 0 16,-3 5 0-1,-3 1 1-15,-10 4-1 0,-2 6 1 16,-9 5-1-16,-6 6 1 16,-3 2 0-16,-5-5 0 15,-1 3-1-15,0-4 1 16,0 1-2-16,0-2 0 0,3-4-1 15,0-2 0-15,3-3-6 16,3-2 1-16,3-3-2 16,9-5 0-16</inkml:trace>
  <inkml:trace contextRef="#ctx0" brushRef="#br0" timeOffset="103457.27">12479 12597 33 0,'-14'18'16'0,"-4"-7"-30"16,12-14 33-16,-3-2-27 15,0-3 1-15,-3-3-1 16,0-4 1-16,-3-1 14 0,3-8 0 15,3-5-8-15,0 0 1 16,4-3 3-16,2 0 1 16,6 0-2-16,2 3 1 15,7 6-3-15,6 1 1 16,0 6-1-16,3 3 1 16,0 8 0-16,0 0 1 15,-4-1 0-15,-2 6 0 16,0 3 0-16,-6 2 1 15,-3 1-2-15,0 2 1 0,-6-3-1 16,-6 0 0-16,-3 0-2 16,-3 1 1-16,-3 2-2 15,1-3 0-15,-1 3-4 16,0-3 0-16,3 0-2 16,6 1 0-1</inkml:trace>
  <inkml:trace contextRef="#ctx0" brushRef="#br0" timeOffset="103952.96">12789 12062 39 0,'3'22'19'0,"-3"7"-32"0,0-19 40 15,0 11-31-15,0 3 0 16,0 11 0-16,0 7 1 16,0 13 6-16,0 6 1 15,0 8-3-15,-3 0 0 16,3 5 1-16,0-8 1 16,0-5-1-16,0-5 1 15,0-9-2-15,0-10 0 16,0-10-1-16,0-14 0 15,-3-13 0-15,0-16 0 0,0-13 0 16,3-21 0-16,0-14 0 16,0-7 0-16,6-3-1 15,3 0 0-15,6 7 1 16,6 4 0-16,0 7-1 16,5 6 1-16,1 10-1 15,0 9 1-15,0 7 0 16,2 8 0-16,-2 5 0 15,-3 6 1-15,-9 8 0 16,-3 7 0-16,-6 9 0 16,-6-3 1-16,-6 2-1 15,0 3 0-15,-3 1-2 16,-3-1 0-16,0 3-9 16,-3-6 1-16,6-2-1 15,0-5 0-15</inkml:trace>
  <inkml:trace contextRef="#ctx0" brushRef="#br0" timeOffset="104901.66">11667 13983 20 0,'24'11'10'0,"0"-9"-6"16,-19 1 15-16,1-3-16 15,3 3 1-15,-3-1 1 16,-3 4 0-16,-3-1-7 16,-3 0 1-16,-6 3 3 15,-6 0 1-15,-5 0-2 16,-7 0 0-16,-6-5 0 15,-3-14 1-15,1-2-1 16,-1-8 1-16,3-8 0 16,-2-6 0-16,2-7 0 15,0-3 0-15,9-3-1 0,12-5 0 16,9-2-1-16,6-6 0 16,6 0 0-16,6-5 0 15,12 2 0-15,12 9 0 16,2-3-2-16,4 5 1 15,6 8-3-15,2 10 0 16,-2 9-6-16,-4 13 0 16,7 13-2-16,8 10 1 0</inkml:trace>
  <inkml:trace contextRef="#ctx0" brushRef="#br0" timeOffset="105303.87">12066 13830 36 0,'-3'21'18'0,"12"5"-27"16,-6-18 38-16,3 6-30 16,3-1 1-16,-1 0-1 15,7 6 1-15,0-4 1 0,3-1 0 16,3-6-1-16,0-6 1 16,-3-7 0-16,2-11 0 15,-2-5 0-15,-3-3 1 16,-6-5-2-16,0-5 1 15,-9 2-2-15,-3 0 1 16,-6 8 0-16,0 3 0 16,-3 8-2-16,-3 2 1 15,1 6-4-15,-1 2 1 16,3 3-6-16,3 3 1 16</inkml:trace>
  <inkml:trace contextRef="#ctx0" brushRef="#br0" timeOffset="105862.27">12390 13729 36 0,'-6'21'18'0,"3"3"-25"15,3-16 31-15,0 0-25 16,0 8 1-16,0 5-1 16,3 8 0-16,-3 11 2 0,0 10 1 15,0 8-1 1,3 9 0-16,0-4 0 0,3 1 1 16,-3-4-1-16,-3-4 1 15,0-8-1-15,-3-9 0 16,3-10-1-16,-3-7 1 15,0-15-1-15,0-12 1 16,-3-11-1-16,0-13 1 16,3-16-2-16,3-5 1 15,6-14 0-15,3 4 0 16,3 1-1-16,3 1 1 0,6 0-1 16,0 10 0-1,2 6 1-15,1 5 0 0,3 5 0 16,0 6 0-16,-3 7 0 15,-1 3 0-15,-5 8 1 16,-6 6 0-16,-3 4 0 16,-3 4 0-16,-6 10-1 15,-9-1 0-15,-3 9-1 16,-3-3 1-16,1 3-1 16,-1 0 0-16,0 0-2 15,3-3 1-15,0-5-5 16,6-5 1-16,3-6-4 15,9-3 1-15</inkml:trace>
  <inkml:trace contextRef="#ctx0" brushRef="#br0" timeOffset="106445.62">12834 13690 33 0,'-9'18'16'0,"-6"6"-20"0,12-16 30 16,0 2-26-16,-3 4 0 16,0-1 0-16,0 3 1 15,3 8-1-15,0-3 1 16,3 3 0-16,0-3 0 0,3-5 0 16,3-1 1-1,3-1-1-15,0-6 0 0,3-8 0 16,0-6 0-16,3-4-1 15,-1-6 1-15,4 0-1 16,0 0 0-16,0-2 0 16,3-1 0-16,-3 3 0 15,0 0 0-15,-1 0 0 16,1 9 1-16,-3 4-1 16,0 6 0-16,3 7 0 15,-3 9 0-15,0 2 0 16,-3 8 0-16,3 5-1 15,-10 11 1-15,1 0-1 16,-6 6 1-16,-9 1-1 16,1-7 0-16,-7 3-1 15,-6 0 1-15,-6-3 0 16,0 0 0-16,-2-11 0 16,-1-10 1-16,0-6 1 15,3-4 0-15,6-7 0 0,6-1 1 16,4-6-1-16,2-8 1 15,6-11-1-15,9 1 1 16,8-11 0-16,10-11 0 16,9-5-1-16,0-5 1 15,5-3-3-15,-2 5 1 16,0 1-4-16,0-4 0 16,-1 12-8-16,-8 10 0 0</inkml:trace>
  <inkml:trace contextRef="#ctx0" brushRef="#br0" timeOffset="106868.76">13673 13041 42 0,'-9'21'21'0,"-12"9"-27"0,12-17 35 16,-3 3-30-16,-2 2 1 16,-4 3-2-16,3 3 0 0,-3 3 1 15,0-1 0-15,3 1-3 16,6-9 1-16,3-2-8 15,0-5 1-15</inkml:trace>
  <inkml:trace contextRef="#ctx0" brushRef="#br0" timeOffset="107091.05">13822 13015 30 0,'9'0'15'0,"-6"16"-14"16,-6-11 23-16,0 6-25 16,-3 2 1-16,-6 3 0 15,0 10 0-15,0 1 0 0,-3 7 0 16,3 0 0-16,3 1 0 16,-2 2-4-16,-1 3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43:05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18635 5564 35 0,'-45'13'17'0,"25"-26"-13"0,17 5 18 15,0 3-22-15,3-6 0 16,3-2-1-16,3-3 0 16,2-8 1-16,4 3 0 15,6-3-1-15,12 3 1 0,3-8-1 16,-4 0 0-16,7 0 0 16,3 5 1-16,3 3 0 15,-1 8 0-15,1 0 0 16,-3 2 1-16,-4 6 0 15,1 7 1-15,0 6-1 16,-6 5 1-16,-7 3 0 16,-2 6 0-16,-9 9-1 15,-6 6 1-15,-6 0-1 16,-6 11 1-16,-3 2 1 16,0-2 0-16,-3 2 0 15,0-5 0-15,1-3 0 16,-1 6 0-16,-3 2 0 15,-3-7 0-15,3-4-4 16,0-2 1-16,3-7-5 16,0-9 1-16,3-3-5 0,0 1 1 15,3-9-7-15,9 6 1 16</inkml:trace>
  <inkml:trace contextRef="#ctx0" brushRef="#br0" timeOffset="184.64">19278 6572 42 0,'-9'19'21'0,"15"-22"-50"0,-6-2 38 0,3-3-20 16,9-8 1-16</inkml:trace>
  <inkml:trace contextRef="#ctx0" brushRef="#br0" timeOffset="630.07">19373 5395 45 0,'-6'26'22'0,"27"-42"-38"0,-12 16 44 15,6-10-32-15,6 5 0 16,6-9-2-16,8-2 0 15,7-2 8-15,3-1 1 16,-1-4-4-16,7 7 0 16,8 2 2-16,1-4 1 15,2-3 0-15,-2 10 1 16,-1 9-1-16,-11 2 0 16,-9 0 0-16,-9 8 0 0,-7 13 1 15,-5 2 0-15,-9 9 0 16,-12 11 1-16,-9 4-1 15,-9 9 0-15,-5-1-2 16,-4 6 1-16,0-8-4 16,0-5 1-16,-2-3-6 15,2 0 0-15,3-3-6 16,6-5 0-16</inkml:trace>
  <inkml:trace contextRef="#ctx0" brushRef="#br0" timeOffset="787.16">19891 6339 45 0,'9'43'22'0,"24"-27"-34"0,-24-14 40 16,3-2-49-16,0-2 1 15</inkml:trace>
  <inkml:trace contextRef="#ctx0" brushRef="#br0" timeOffset="1244.98">20320 5556 46 0,'6'13'23'0,"41"-10"-34"15,-29-8 47-15,9-3-39 16,6-3 1-16,5-7-4 15,1-11 0-15,3-3 6 16,-1 8 0-16,1 0-3 16,-3 8 0-16,0-2 1 15,-1 7 1-15,-5 6 2 16,-6 2 0-16,-6 6 2 16,-7 5 1-16,-5 11-2 0,-9 7 1 15,-9 8-1-15,-11 19 1 16,-7-5-2-16,-3 10 0 15,3-2-1-15,-5 5 1 16,2-3-2-16,3-11 0 16,0-2-4-16,0-5 1 15,7-8-7-15,8-3 0 16</inkml:trace>
  <inkml:trace contextRef="#ctx0" brushRef="#br0" timeOffset="1416.01">20674 6353 56 0,'-6'53'28'0,"12"-19"-54"16,-6-29 53-16,3 1-48 15,3-1 0-15</inkml:trace>
  <inkml:trace contextRef="#ctx0" brushRef="#br0" timeOffset="12521.15">8574 11359 25 0,'-27'10'12'0,"7"-7"-11"0,14-3 13 15,0-3-14-15,0 0 0 16,0 3 0-16,-3-2 1 15,3 2 0-15,-3 0 0 16,3 0 1-16,0 0 1 16,0 0-1-16,6 0 1 15,9 0 0-15,3 0 0 0,6-5-1 16,6-1 1-16,-1 1-2 16,1-3 0-16,6 3-1 15,3 2 1-15,0-2-1 16,2 2 0-16,1 3 0 15,3 0 1-15,-1 3-1 16,-2 2 1-16,6-2 0 16,-4-1 0-16,-8 1-1 15,-3-3 1-15,-3 0-1 16,-3 0 1-16,-6 0 0 16,-4 0 0-16,-2 0-1 15,-9 0 1-15,0 0-1 16,0 0 0-16,-9 0 0 15,-5 0 0-15,-7 0 0 16,-6 0 0-16,-3 3-1 16,-3-1 1-16,1 1 0 15,-10 2 0-15,3 3-1 16,1 0 1-16,2 3 0 0,3-1 0 16,-3 1 0-1,1-1 0-15,-1 4 0 16,0-4 0-16,6-2 0 0,7-2 0 15,2-1 0 1,6 0 1-16,3-2-1 0,0-3 0 16,9 0 0-16,3 0 1 15,12-6-1-15,3 1 0 16,3-3 0-16,6-2 1 16,-1-4-1-16,4 1 0 15,3-3 0-15,3 0 0 16,2 3 0-16,1 3 0 0,-3-1 0 15,-3 0 0-15,-4 1 0 16,-2 5 0-16,-3-3 0 16,-6 2 0-16,-6 1-2 15,-3 5 1-15,-9 3-5 16,-6-1 1-16,-6 4-6 16,0 4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49:22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18513 7128 24 0,'-9'-8'12'0,"6"0"-9"16,3 8 13-16,-3 0-17 15,-3 0 1-15,-3 3 0 16,0-1 0-16,-3 1 2 15,3 0 0-15,1-1 1 16,-1 1 0-16,0 0 0 16,3-3 1-16,0 2 0 15,3-2 0-15,0 3-2 16,0-3 1-16,3 2-2 16,0 1 1-16,0 0-2 15,3-1 1-15,3 1-1 0,0 0 1 16,3-1-1-16,3 1 1 15,-1 0-1-15,1-1 1 16,0-2 0-16,0 0 0 16,0 0-1-16,0 0 1 15,0 0-1-15,0 3 1 16,0-3 0-16,0 3 0 16,-3-1-1-16,2 1 0 0,-2 0 0 15,3-1 1-15,-3 1-1 16,3-1 0-16,-3-2 1 15,0 0 0-15,-3 0 0 16,0 0 0-16,3 0 0 16,0 0 0-16,0 0 0 15,0 0 0-15,0-2-1 16,-1 2 1-16,4 0-1 16,0 0 1-16,0 0-1 15,3 0 0-15,-3-3 0 16,0 1 1-16,0-1-2 15,0 0 1-15,3 1 0 16,2 2 1-16,1-3-1 16,3 0 0-16,0 1 0 15,3-1 0-15,0 3 0 16,-1 0 1-16,1 0-1 16,0 0 0-16,-3 0 0 15,3 3 0-15,-3-1 0 16,2 1 0-16,1 0 0 0,3-3 0 15,0 0 0-15,-6 0 0 16,-1-3 0-16,4 3 0 16,0-3 0-16,3 1 1 15,3-1-1-15,-1 0 1 16,4 1-1-16,-3-1 0 16,-3 0 0-16,2 3 1 15,-5 0-1-15,3 0 0 0,-3 0 0 16,3-2 0-16,-4 2 0 15,1 0 0-15,0 0 0 16,-6 0 0-16,0 0 0 16,0 0 0-16,-1 0 0 15,1 2 0-15,0 1 0 16,0 0 0-16,3-1 0 16,-3 1 0-16,0 2 0 15,2 1 1-15,1-4-1 16,6 1 0-16,-3 0 0 15,0-3 0-15,-3 0 0 16,2-3 1-16,1 0-1 16,3 1 1-16,3-1-1 15,-4-2 0-15,-5-1 0 16,0 1 0-16,3 0 0 16,0-1 0-16,3 1-1 15,-1 0 1-15,4 0 0 16,0 2 0-16,3 0 0 0,-4 1 1 15,1 2-2-15,-3 0 1 16,-3 0 0-16,3 2 0 16,-4 1 0-16,1 0 0 15,0-1 0-15,-3 4 0 16,0-4 0-16,-3 3 1 16,-7 1-1-16,1-1 0 15,0-2 0-15,0-1 0 0,0 1 0 16,0 0 0-16,-3-1 0 15,0 1 1-15,0 0-1 16,0-1 0-16,0-2 0 16,-3 0 1-16,5 0-1 15,-2 3 0-15,0-3 0 16,0 0 0-16,0 0 0 16,0 0 1-16,0 0-2 15,0 0 1-15,0 0 0 16,0 0 0-16,0 0 0 15,0-3 0-15,0 3 0 16,3-2 0-16,-4-4 0 16,1 4 1-16,0-4-1 15,0 4 0-15,0-4 0 16,-3 4 0-16,-3-4-3 16,0 1 1-16,-3 0-4 15,-3 0 1-15,-3 2-6 16,0 0 0-16,3 9-4 0,-1497-4 1 15</inkml:trace>
  <inkml:trace contextRef="#ctx0" brushRef="#br0" timeOffset="17221.67">13581 5226 34 0,'0'-6'17'0,"3"12"-15"0,3-14 17 0,-3 2-19 16,3-2 0-16,0-2-4 16,3-1 1-16,-1 1 3 15,1-4 0-15,3 4-2 16,-3-1 1-16,3 1-1 16,0 2 1-16,0-8 1 15,-3 5 1-15,3 6 0 16,-3 0 0-16,0 2 0 15,0 3 0-15,0 0 0 16,-1 0 0-16,1-3 0 16,0 1 0-16,0 2-1 15,0 0 1-15,0 0-1 16,0-6 1-16,0 6-1 16,0 0 1-16,0-2-1 15,0 2 0-15,-3 2 1 0,3-2 0 16,-3 0-1-16,0 6 1 15,2-6 0-15,1 2 0 16,0-2-1-16,0 3 1 16,3 0-1-16,0-3 1 15,0 0-1-15,3 0 0 16,3 0 1-16,0 0 0 16,2 0-1-16,4 2 1 15,0 1-1-15,0-3 1 16,0-3-1-16,2 3 0 0,1-5 0 15,3 0 0 1,3-1 0-16,2 4 0 0,1 2 0 16,0-8 0-16,3 3 0 15,2 2 1-15,-2 3-1 16,3 0 0-16,-7-3 0 16,4-2 1-16,3 0-1 15,-1-1 0-15,1 4 0 16,3-6 0-16,-4 0 0 15,1 0 1-15,-3 5-1 16,-1-5 1-16,1 0-1 16,-3 0 0-16,0 1 0 15,-1-1 0-15,4 5 0 16,3-10 0-16,2 7 0 16,1-2 0-16,0 6 0 15,-1-6 1-15,4 8-1 16,-3-5 0-16,-1 2 0 15,4-5 0-15,5 3 0 16,4 2 1-16,-1 0-1 0,1 1 0 16,0-1 0-16,2 3 0 15,-5-2 0-15,2-1 0 16,7-2 0-16,-1 2 0 16,1-2 0-16,-1 2 1 15,4-5-1-15,-13 3 1 16,1-1-1-16,0 1 1 15,-4 3-1-15,4-1 1 0,-7 0-1 16,-5 1 1-16,-6-1-1 16,-7 3 1-1,-2 0-1-15,-6 0 0 0,-6 0 0 16,0 3 1-16,-3-1-1 16,-3 1 1-16,-3 0-1 15,0-1 0-15,-3-2 0 16,0 3 1-16,-3-3-1 15,3 2 0-15,-3 1 0 16,0-3 1-16,0 0-1 16,0 0 0-16,0 0-1 15,0 0 1-15,0 3-3 16,0 2 1-16,-3-2-4 16,0 2 0-16,-6 3-6 15,-3 0 0-15</inkml:trace>
  <inkml:trace contextRef="#ctx0" brushRef="#br0" timeOffset="88700.67">10435 13457 12 0,'-12'-8'6'0,"3"8"-7"16,6-6 7-16,-3 4-7 15,0-1 1-15,0 3 3 0,-3 0 0 16,0 0-1-16,-3 0 0 16,3 3 2-16,-3-3 1 15,0 0 0-15,0 0 0 16,1 5-1-16,-1 0 1 15,3 1-2-15,-3 2 1 16,3-3-1-16,3 3 1 16,0-3-1-16,0 3 1 0,3-3-1 15,0 3 0 1,0 0-1-16,3 0 0 0,0-2-1 16,0-1 1-1,0 0-2-15,3 0 1 0,0 3 0 16,0-2 1-1,0-4-1-15,3 1 1 0,-3 0 0 16,3 2 0-16,0-5-1 16,0 0 1-16,3 2-2 15,0-2 0-15,3 0 0 16,-3-2 0-16,2 2 0 16,1 2 0-16,0-2 0 15,0 0 1-15,0-2-1 16,3-1 0-16,0 3 0 15,0-2 1-15,-3-1-1 16,2 0 0-16,1 1 0 16,0-1 0-16,0 0 0 15,3 3 1-15,0-5-1 16,3 2 0-16,0 1 0 16,2-1 1-16,-2 0-1 0,-3 1 1 15,0-1-1-15,0 1 0 16,6-1 0-16,-7 3 1 15,1-5-1-15,0 2 0 16,0 3 0-16,-3 0 0 16,3 0 0-16,-3 0 1 15,0 3-2-15,2-1 1 16,-2-2 0-16,0 3 0 16,0 0 0-16,-3-1 1 0,0-2-1 15,0 3 0-15,0-3 1 16,0-3 0-16,-1 3-1 15,1-2 1-15,0-1-1 16,3-2 0-16,3 2 0 16,-3 0 1-16,3 1-1 15,0-4 0-15,-1 4 0 16,1-4 0-16,0 4 0 16,0-1 0-16,3 3 0 15,0-3 1-15,3 1-1 16,-7 2 0-16,7-3 0 15,3 1 1-15,-6 2-1 16,0-3 0-16,-3 0 0 16,-1 3 0-16,1 0 0 15,0-2 0-15,0 2 0 0,-3 0 0 16,12-3 0 0,-4 6 0-16,1-3 0 15,0 2 0-15,0 1 0 0,0-3 0 16,0 0 0-16,2 0 0 15,1 0 0-15,-3 3 0 16,0-3 0-16,0 0 1 16,-4-6-1-16,4 6 1 15,-6-2-1-15,-3-4 0 16,0 4 0-16,0-4 1 16,0 4-1-16,-4 2 0 0,4-3 0 15,-3 3 0 1,0-3 0-16,3 3 0 0,-3 0 0 15,3-5 1-15,0 2-1 16,0 1 0-16,-1-1 0 16,1 1 0-16,3 2 0 15,-3 0 1-15,0 0-1 16,-3-3 1-16,0 3-1 16,0 0 0-16,0 3 0 15,-3-3 0-15,-1 2 0 16,1 1 0-16,0-1 0 15,0 1 0-15,0 0 0 16,0 2 0-16,0-2 0 16,-3-1 0-16,0 4 0 15,0-6 0-15,0 2 0 16,0-2 1-16,0 3-1 16,-6-3 1-16,0 0-1 15,6-3 0-15,0 1 0 0,-6 2 0 16,6 0 0-16,-6 0 1 15,3-3-2-15,0-2 0 16,-3 5-2-16,3-8 0 16,-3 2-3-16,3 1 1 15,-3 5-4 1,6-5 0-16,-1 0-6 0,7 5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51:52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6839 24 0,'-12'-2'12'0,"3"4"-8"0,9-2 12 0,-3-2-17 15,0-3 1-15,0-1-1 16,0-2 1-16,0 3 0 16,0-3 0-16,3 0 0 15,0 8 1-15,3-8 0 16,-3 8 1-16,3-2 0 15,0 2 1-15,3 0 0 16,0-3 0-16,0 0-1 16,0 6 1-16,0-3-2 15,3-3 1-15,0 6-1 16,0-3 1-16,0 0-1 16,2 0 1-16,-2-3-1 15,3 1 0-15,0 2-1 16,3-3 1-16,0 3 0 15,0-3 0-15,3 1-1 16,0-1 1-16,-1 3-1 16,-5-3 0-16,3 1 0 15,0 2 1-15,3-3-1 16,6 3 0-16,0-3 0 16,-1-2 0-16,4 3 0 0,3-1 1 15,0 0-1 1,-1 1 1-16,-2 2-1 0,3 0 0 15,3 0 0-15,2 0 1 16,-2 0-1-16,-6 0 1 16,3 0-1-16,2 2 1 15,10 1-1-15,0-3 1 16,2 0 0-16,1 0 1 0,-3 0-1 16,5 0 0-16,4 0 0 15,-6-3 1-15,-1 1-1 16,10-1 0-16,-1-5-1 15,1 3 1-15,0-1-1 16,-4 1 1-16,4 0-1 16,-4 0 0-16,-2-1 0 15,3-2 1-15,-1 3-1 16,4 0 1-16,-4-1-1 16,1 1 1-16,0 3-1 31,-1-1 1-31,-2 0-1 0,-6 1 0 0,-4 2 0 15,-5 0 0-15,-3 2 0 16,-3-2 1-16,-4 6-1 16,1-4 0-16,-3 3 0 15,0 1 1-15,0-1-1 16,-1 0 0-16,-2-2 0 16,0 0 1-16,0-1 0 15,0 1 0-15,-3 0-1 0,0-1 1 31,3-2-1-31,-1 0 1 16,-2-2-1-16,-3-1 1 16,3 3-1-16,-3 0 1 15,3 0 0-15,-3 0 0 0,-3 0-1 16,0 0 1-16,-3 0-1 16,0 0 1-16,-1 0 0 15,1 0 0-15,-6 0-1 16,0 0 0-16,0 0 0 15,3-3 1-15,-3 3-1 16,0 0 0-16,3 0-1 16,-3 0 0-16,0 0-2 15,0 0 0-15,-3 0-3 16,0-2 0-16,0 2-6 16,0 2 1-16,3 6-4 15,6-3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52:06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18251 7662 30 0,'-12'3'15'0,"15"-6"-13"15,-3 3 15-15,0 0-17 16,0 0 1-16,-3 0-1 16,3 0 1-16,-3-2-1 15,0 2 0-15,-3-3 1 16,0 3 0-16,0 0 0 16,3 0 1-16,0 0 0 15,0 3 0-15,0-3 0 16,3 0 0-16,0 0-1 15,0 0 1-15,0 0-1 16,3 0 0-16,3 0-1 16,-3 0 1-16,3 0-1 15,-3 0 1-15,3 0-1 16,0 0 1-16,3 2-1 16,0 1 1-16,0-3-1 15,3 0 1-15,3 0 0 0,-3 0 1 16,-3 0-2-16,0 0 1 15,-1-3-1-15,4 3 1 16,0 0-1-16,0 0 1 16,3 0-1-16,0 0 1 15,3-2-1-15,3-1 1 16,2 0-1-16,1 1 0 16,0-4 0-16,3 1 0 15,-3 3 0-15,2-1 1 16,4-2-1-16,6 2 0 0,-3-2 0 15,-4-1 1-15,1 1 0 16,3-3 0 0,3 3-1-16,-1 0 1 0,4-1-1 15,3 4 1-15,-4-1-1 16,4 0 1-16,6 3-1 16,-1-2 1-16,-5-4 0 15,-3 4 0-15,2-1 0 16,4 3 0-16,3-5-1 15,-1 2 1-15,-2 0 0 16,0 1 0-16,2 4-1 16,-2-2 1-16,-3 3-1 15,-7-3 1-15,1 0-1 16,-3 0 1-16,-1 0-1 16,1-3 1-16,-3 3-1 15,-3 0 1-15,-3 3 0 16,-4-3 0-16,-2 0-1 15,3 0 1-15,-6 0-1 0,-3 0 1 16,-3 0-1-16,0 3 1 16,-3-3-1-16,0 0 0 15,0 0 0 1,0 0 0-16,0 0 0 0,-1 0 0 16,1 0 0-16,0-3 1 15,-3 3-1-15,0 0 0 16,0 3 0-16,0-1 1 15,3-2-1-15,0 0 0 16,-6 0 0-16,6-2 1 0,0-1-1 16,0 3 1-1,-3-3-1-15,3 1 0 0,-6 2 0 16,0 0 0 0,6 0 0-16,-6 0 1 0,6-3-1 15,0 3 0-15,-6 0 0 16,0 0 1-16,3 3-1 15,-3-3 0-15,0 0 0 16,3 2 0-16,-3-2 0 16,0 0 0-16,3 0 0 15,-3 0 0-15,0 0 0 16,0 0 0-16,3 0-1 16,-3 0 1-16,0 0-1 15,0 0 0-15,0 0-1 16,0 0 0-16,0 0-2 15,0 0 0-15,0 0-1 0,-3 3 0 16,0-6-1-16,0 3 0 16,0 3-3-16,0-3 0 15,0 8-3 1,-3 0 1-16</inkml:trace>
  <inkml:trace contextRef="#ctx0" brushRef="#br0" timeOffset="2732.85">13227 7477 24 0,'-18'-5'12'0,"21"15"-12"15,-3-12 13-15,0 2-13 16,0 0 0-16,0 0-1 16,3 2 1-16,-3-2 0 15,6 0 1-15,-3 3-1 16,3-3 1-16,0 0 0 15,-3 5 0-15,-1 1 1 16,1-1 1-16,0 0-1 16,3 3 1-16,0-3-1 0,3 3 0 15,3-5-1-15,3 2 1 16,0-2-1-16,3-3 0 16,0 0-1-16,0 0 1 15,2 3-1-15,1-1 1 16,3 1-1-16,-3 0 1 15,0-3 0-15,2 2 0 16,1-2-1-16,6 0 1 16,-3 0-1-16,0 0 1 15,-1 0-1-15,1-2 1 0,-3 2-1 16,3 2 0-16,3-4 0 16,-1 7 0-16,4-5 0 15,0 2 1-15,0 1-1 16,-1-3 1-16,4 3 0 15,3-6 0-15,-1 3-1 16,-2 0 1-16,0-3 0 16,3 1 0-16,2-3-1 15,4-1 1-15,0-2-1 16,-4 3 1-16,1-3 0 16,3 0 0-16,-1 0 0 15,-2 3 0-15,-6-3-1 16,-4 3 1-16,1-1-1 15,-6 1 1-15,0 0-1 16,-4 0 1-16,-2 2-1 16,-3 3 1-16,-3 0-1 15,0 0 1-15,-3 0-1 16,-3 0 0-16,0 3 0 0,0-3 1 16,-3 0-1-1,0 2 0-15,-4 3-1 0,1-2 1 16,-3-3-1-16,0 5 0 15,0 1-2-15,-3-1 0 16,1 0-5-16,-1 1 0 16,0 4-4-16,3 1 1 15</inkml:trace>
  <inkml:trace contextRef="#ctx0" brushRef="#br0" timeOffset="5026.43">8839 6628 29 0,'-6'-8'14'0,"18"18"-9"15,-6-12 14-15,9 2-19 16,9 0 0-16,6 0 0 15,2 0 0-15,10 0 0 16,14 5 0-16,13 8 0 16,11 6 1-16,1 2-1 15,17 3 1-15,6 10 0 16,18 9 0-16,0-1 1 16,9 3 0-16,9 8-1 15,-3-8 1-15,9 10 0 0,-6 1 0 16,-9 2-1-16,0 6 0 15,-12-4 0-15,-6-1 0 16,0-4-1-16,-18-10 1 16,0 0-2-16,-5-2 1 15,-13-6-4-15,-11-6 1 16,-19-4-6-16,-14-6 0 16,-18-5-2-16,-21-6 0 15</inkml:trace>
  <inkml:trace contextRef="#ctx0" brushRef="#br0" timeOffset="5419.92">8470 7871 42 0,'0'-5'21'0,"74"-13"-29"16,-44-4 43-16,30-9-35 15,32-17 0-15,21-5-1 16,33-13 1-16,18-24-1 15,32-8 1-15,7-2-1 0,17-6 1 16,0-5-1-16,9 7 1 16,-11 1-1-16,-7 24 1 15,-21 5 0-15,-11 8 0 16,-24 18-2 0,-12 11 1-16,-15 10-4 0,-27 9 0 15,-12 5-6-15,-8 7 1 16</inkml:trace>
  <inkml:trace contextRef="#ctx0" brushRef="#br0" timeOffset="9005.16">12566 4940 38 0,'-12'0'19'0,"3"-32"-17"16,3 27 20-16,-3-1-22 15,-6 6 1-15,-6-2-1 16,-2 2 1-16,-4 2-2 16,3 12 1-16,0 7 0 15,3 3 0-15,-3 10 0 16,-2 16 0-16,-4 1 1 15,0 7 0-15,9 5 0 16,9 3 0-16,6-7 0 16,6-9 1-16,6-10-1 15,9-14 0-15,3-13-1 16,3-18 0-16,0-16-1 16,6-11 1-16,2-8-1 15,1-2 1-15,0 0-1 0,0-1 1 16,-4 6-1-16,1 6 1 15,0 7 0-15,0 5 0 16,-3 11 0-16,-6 14 1 16,-4 12 0-16,-2 11 0 15,-3 14 0-15,-3 15 0 0,-6 5 0 16,-3 11 0 0,-6 6-1-16,-3-1 1 0,-3 3-1 15,-2-2 1-15,-4-1-2 16,-6-5 0-16,0-5 0 15,-3-8 0-15,4-8-2 16,-1-11 1-16,6-2-2 16,3-17 0-16,3-7-5 15,0-10 0-15,9-12-2 16,6-12 1-16</inkml:trace>
  <inkml:trace contextRef="#ctx0" brushRef="#br0" timeOffset="9397.85">12858 5093 34 0,'11'-10'17'0,"-8"2"-19"15,-3 8 34-15,0-8-31 16,-3 0 0-16,0 5-1 15,0-2 1-15,0 5-2 0,-2 3 0 16,-1 10 1-16,0 3 0 16,0 7-1-16,0 12 0 15,0 7 1-15,3-5 1 16,0 13 0-16,3-12 0 0,0-7 0 16,3-7 1-16,3-5 0 15,3-17 0-15,3-4-1 16,2-12 1-16,4-15-2 15,3 5 1-15,6-13-1 16,0-2 1-16,3 2-3 16,-1 8 1-1,4 2-2-15,0 9 0 0,-1-6-5 16,1 11 1-16,-3 2-5 16,3-2 0-16</inkml:trace>
  <inkml:trace contextRef="#ctx0" brushRef="#br0" timeOffset="9659.73">13575 4969 30 0,'-24'-5'15'0,"-15"13"-19"16,30-3 25-16,-5 5-20 0,-4 4 1 15,-3-1-1-15,-3 5 1 16,0 6-3-16,3 8 1 15,4-6 2-15,-1 4 0 16,6 1-1-16,3-2 0 16,6-5 0-16,3-3 0 15,6-7-3-15,3-7 1 16,3-7-3-16,0-5 1 16,2-5-7-16,1 2 1 0</inkml:trace>
  <inkml:trace contextRef="#ctx0" brushRef="#br0" timeOffset="10041.17">13679 5035 30 0,'-6'16'15'15,"9"10"-16"-15,-3-18 24 0,0 6-23 16,-3 1 1-16,0 7 0 15,0-7 0 1,-3 7-1-16,3-9 0 0,0 0 1 16,3-2 1-16,0-3-1 15,6 0 1-15,0-14-1 16,3 4 1-16,0-20-1 16,3 1 1-16,3 0-1 0,6-3 0 15,-1 6-1 1,1-3 1-16,3 5-2 0,0 2 1 15,0 9 0-15,-3 5 0 16,-4 11 0-16,1-1 1 16,-3 12-1-16,0 1 1 15,-3-1-2-15,0-1 0 16,3 0-2-16,-6-3 0 16,3-4-6-16,-1-4 0 15,-2-5-2-15,6-7 1 0</inkml:trace>
  <inkml:trace contextRef="#ctx0" brushRef="#br0" timeOffset="10477.03">14215 4350 39 0,'0'13'19'0,"0"19"-27"15,3-24 39-15,0 8-31 16,3 7 0-16,0 9-1 16,0 10 0-16,-3 6 1 0,0 10 0 15,0 6 0-15,-3 15 0 16,-3-10 0-16,-3 2 0 15,-3 1 1-15,0-9 1 16,0-7-1-16,0-3 1 16,0-11-1-16,-3-7 1 15,0-6 0 1,0-6 0-16,0-9-1 0,0-12 1 16,6-7 0-16,4-8 0 15,4 0-1-15,7-9 0 16,0 1-1-16,0 3 0 0,3-1-2 15,0 9 0-15,3-4-5 16,3 6 0-16,0 6-6 16,3 7 1-16</inkml:trace>
  <inkml:trace contextRef="#ctx0" brushRef="#br0" timeOffset="10808.15">14652 5424 42 0,'-17'18'21'0,"-25"-25"-27"0,30 1 36 15,-9 1-30 1,0-6 0-16,-3-2 0 0,4 3 0 15,2-4 0 1,3-2 1-16,6-7 0 0,6 1 1 16,3-4-1-16,6 0 1 15,6-6-1-15,9 3 0 16,2 5-1-16,4 0 1 16,0 6-3-16,3 2 1 15,0 8-5-15,-1-3 0 0,4 9-6 16,-3 4 0-16</inkml:trace>
  <inkml:trace contextRef="#ctx0" brushRef="#br0" timeOffset="11093.66">14899 5374 45 0,'-11'-11'22'0,"-1"11"-23"16,9-16 40-16,0-13-39 15,0-16 0-15,3-18 0 16,0-25 0-16,0-12 0 16,0-14 0-16,3 6-2 15,0 12 0-15,3 17-2 16,3 10 0-16,-1 16-2 15,1 11 1-15,0 18-3 0,0 21 0 16,0 6-3 0,3 18 0-16</inkml:trace>
  <inkml:trace contextRef="#ctx0" brushRef="#br0" timeOffset="11362.55">15039 5001 28 0,'15'39'14'0,"3"-31"-11"0,-12-8 24 16,0-2-25-16,0 2 0 15,6-14 1 1,0-2 0 0,0 3-4-16,3-3 0 0,-4 11 2 15,4 2 1-15,0 11-1 16,0 6 0-16,0 7 0 16,0-3 0-16,0 9 0 15,-3 2 1-15,0 3-1 16,-4-1 0-16,1 6-1 15,-3 0 0-15,3 0-2 16,-3-10 0-16,0-1-3 16,0 1 0-16,0-3-6 15,0-3 0-15</inkml:trace>
  <inkml:trace contextRef="#ctx0" brushRef="#br0" timeOffset="11542.02">15495 5535 40 0,'6'5'20'0,"0"-26"-22"0,0 13 34 16,-3-13-34-16,-3-3 0 16,0-2-11-16,-3-6 1 15,3 0 8-15,6 1 0 0</inkml:trace>
  <inkml:trace contextRef="#ctx0" brushRef="#br0" timeOffset="11707.49">15557 5069 39 0,'3'6'19'0,"-3"-20"-18"0,0 14 34 0,0 0-35 16,0 0 0-16,0 0-2 15,-3-2 0-15,0 2 0 16,0-3 0-16,-3 3-5 15,0 0 0-15,3 3-5 16,3-1 0-16</inkml:trace>
  <inkml:trace contextRef="#ctx0" brushRef="#br0" timeOffset="12052.44">15906 4524 47 0,'2'29'23'0,"1"9"-33"0,-3-31 45 16,0 12-36-16,-3 7 0 15,3 9-1-15,0 10 1 0,0 18 2 16,0 9 1-16,-2 10-1 16,-1 0 0-16,0-3 1 15,-3 3 0-15,3-2-2 16,0-9 1-16,0 0-3 16,0-15 0-1,-3-6-5-15,3-21 1 0,3-10-7 16,6-14 0-16</inkml:trace>
  <inkml:trace contextRef="#ctx0" brushRef="#br0" timeOffset="12473.67">16292 4461 35 0,'21'-8'17'0,"6"13"-19"15,-18 3 27-15,3 8-25 16,-3 10 1-16,-3 9 0 0,0 10 0 16,0 13-2-1,0 8 1-15,-3 14 1 0,0 7 0 16,-3-5-1-16,-3 5 1 16,0-13 0-16,-6 3 0 15,0-6 0-15,-6-10 1 16,0-8-2-16,-3-5 1 15,-3-11-1-15,1-3 1 0,-1-15 0 16,0-9 0 0,3-7 1-16,3-8 0 0,3-11 0 15,6-11 1 1,6-2 0-16,9 6 1 31,33-25-1-31,0 8 0 0,2 1-3 16,-8 9 0-16,-3 9-4 15,-1 13 0-15,-2 0-4 16,-3 14 1-16,0 10-8 16,-3-1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8:53:41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15343 8530 39 0,'0'0'19'0,"12"19"-19"0,-9-11 19 15,3 5-19-15,0 3 0 16,-3 10 0-16,0 14 0 16,0 5 0-16,3 13 0 15,0 13 0-15,0 6 1 0,-1 3 0 16,4-1 0-16,-3-8-1 15,0-4 1-15,-3-15-1 16,0-1 0-16,-3-14-3 16,-3-8 0-16,3-11-7 15,-3-7 0-15</inkml:trace>
  <inkml:trace contextRef="#ctx0" brushRef="#br0" timeOffset="428.65">15703 8991 34 0,'-24'13'17'0,"3"-5"-19"0,13-6 26 16,2 6-25-16,-3 0 0 16,0 3-3-16,0 2 0 15,0 3 4-15,3 5 0 16,3 6-2-16,3 2 1 16,0 2 1-16,3-1 0 15,0-1 2-15,6 0 1 0,0-3 0 16,6-7 0-1,5-11-1-15,1-8 1 16,3-11-2-16,-3-10 1 0,-3-11-2 16,-3 0 0-16,-3-2-1 15,-6 2 1-15,-3 0-2 16,-6 3 1-16,-3 8-3 16,-3 5 1-16,0 6-3 15,-3 4 1-15,3 6-4 16,0 6 0-16</inkml:trace>
  <inkml:trace contextRef="#ctx0" brushRef="#br0" timeOffset="774.17">16031 9001 25 0,'3'-13'12'0,"-3"8"-11"15,0 5 20-15,0-3-22 0,-3 3 1 16,0 5 0-16,-3 6 0 16,0 2 1-16,0 8 1 15,0 0-1-15,6 8 1 16,6 3 1-16,0-3 0 16,0-5-1-16,3-3 1 15,2-7-1-15,4-9 0 16,0-5-1-16,3-11 0 0,-3-5-1 15,-3-7 0-15,-3-4-1 16,-3-2 0-16,-9 0-2 16,0 8 1-16,-3 0-2 15,-3 7 0-15,0 6-3 16,0 3 0-16,3 5-2 16,3 3 0-16</inkml:trace>
  <inkml:trace contextRef="#ctx0" brushRef="#br0" timeOffset="1300.01">16370 8779 26 0,'18'-16'13'0,"0"13"-14"16,-15 6 23-16,0 5-20 15,2 3 0-15,1 4 0 16,0 9 1-16,0 8-4 15,0 5 1-15,3 8 2 0,-3 8 1 16,0 13-2 0,0 5 1-16,-3-2 0 0,0-3 0 15,-3-2-1-15,0-9 1 16,-3-7-1-16,0-8 1 16,-3-6-1-16,-3-10 1 15,0-13-1-15,0-14 0 16,0-18-1-16,3-11 1 15,3-10-1-15,3-14 1 16,0-5-2-16,6-8 0 0,6 1 0 16,3-1 1-1,3 5-1-15,6 4 1 0,3 4-1 16,2 6 1-16,1 13-1 16,0 8 1-16,-3 10 0 15,-6 11 0-15,-4 13 1 16,-2 9 0-16,-6 9 0 15,-6 9 0-15,-6 8 1 16,-3 5 0-16,-6-5-1 16,-2 2 1-16,-1-8-2 15,-3-2 1-15,0 0-3 16,0-6 1-16,3-10-3 16,0-8 0-16,3-5-8 15,3-11 1-15,6-3-1 16,9-7 0-16</inkml:trace>
  <inkml:trace contextRef="#ctx0" brushRef="#br0" timeOffset="2547.26">17394 8808 29 0,'-24'11'14'0,"-6"-1"-19"15,21-5 27-15,0 6-23 16,-6 5 1-16,4 2-1 16,-1 1 1-16,3 2 1 15,0 6 1-15,3 4 0 16,0-2 0-16,3 6 1 16,0-9 0-16,0-2 0 15,3-5 0-15,3-6-1 16,3-8 1-16,3-10-2 15,0-3 1-15,0-8-1 16,3-5 0-16,-1 2-1 0,1 3 0 16,0-2-1-1,0 2 0-15,3 5-3 16,-3 1 1-16,0 7-3 0,-3 3 0 16,-3 3-3-16,0 2 0 15,0 0-1-15,0 3 1 16</inkml:trace>
  <inkml:trace contextRef="#ctx0" brushRef="#br0" timeOffset="2950.67">17480 8956 30 0,'0'16'15'0,"6"-8"-22"15,-3-3 32-15,0 3-26 16,3 5 1-16,0 3 0 16,0 0 0-1,0 0 0-15,0-5 0 0,0-1 0 16,0-2 1-16,0-3 0 16,0-5 0-16,0-8 0 15,0-5 0-15,2-3 0 16,1-2 0-16,3-1-1 15,0 6 1-15,0-8-1 16,0 5 1-16,0 3-2 16,0 5 1-16,0 8 1 15,0 3 0-15,-3 2-1 0,-1 5 1 32,4 20 0-32,0-1 0 15,-3-8-3 1,0-5 1-16,-3-6-6 0,3-4 1 15,-3-9-3-15,0-8 0 16</inkml:trace>
  <inkml:trace contextRef="#ctx0" brushRef="#br0" timeOffset="3325.55">17882 8258 21 0,'3'-77'10'0,"12"24"-8"0,-9 40 16 0,3 0-18 15,0 2 1-15,3 6 0 16,-1 7 1-16,1 12-2 16,3 4 0-16,0 14 1 15,0 13 0-15,0 13 0 16,-3 8 0-16,3 6 0 16,0 10 1-16,-4 5 0 15,-2 3 0-15,0-8 0 16,-6 0 0-16,-3-13 0 15,-6-6 0-15,-3-5-1 16,-3-7 1-16,1-12 0 16,2-10 1-16,-3-13-1 15,0-21 0-15,3-6 0 0,3-12 0 16,6-4-2-16,6-7 1 16,6-11-2-16,3 8 1 15,0 0-4-15,2 2 1 16,1 9-7-16,-3 2 0 15,3 8-1-15,6 3 0 16</inkml:trace>
  <inkml:trace contextRef="#ctx0" brushRef="#br0" timeOffset="3804.98">18706 8813 38 0,'-26'24'19'0,"-1"3"-29"15,24-20 38-15,-3 4-29 16,0 2 0-16,0 3-1 16,3 0 0-16,0 5 2 15,0 3 1-15,3 0-1 0,3 0 1 16,0-8-1 0,3-6 1-16,3-7 0 0,6-11 1 15,3-5-2-15,0-17 1 16,2 1-1-16,1-2 0 15,-3-4-1 1,-3 6 1-16,0 8-1 0,0 0 0 16,0 8 0-16,-1 7 1 0,1 9 0 15,0 2 0 1,0 6-1-16,-3 2 0 0,0 0-2 16,0 6 0-16,0-9-4 15,0 1 1-15,0-6-4 16,-1 1 1-16</inkml:trace>
  <inkml:trace contextRef="#ctx0" brushRef="#br0" timeOffset="4138.35">19201 9070 34 0,'-15'21'17'0,"3"-13"-24"0,9-8 34 16,-6-5-28 0,0-3 1-16,0-5 1 0,0-3 0 15,0-3-1-15,0-7 1 16,3-3 0-16,0-3 0 15,3 0 0-15,0 3 0 16,3 3-1-16,6-4 1 16,0 7-4-16,3 1 1 15,3 4-5-15,0-3 0 16,3 10-3-16,6 3 0 16</inkml:trace>
  <inkml:trace contextRef="#ctx0" brushRef="#br0" timeOffset="4452.05">19418 9041 38 0,'-24'-3'19'0,"3"-23"-29"16,15 18 37-16,0-5-27 16,0-3 0-16,3-11-1 15,3 1 1-15,0-1 0 16,3 3 1-16,3-2-1 0,6-3 0 16,6 0 0-16,3 0 1 15,3 5-3-15,0 8 0 16,2 3-6-16,-2 2 0 15,9 11-1-15,0 0 0 16</inkml:trace>
  <inkml:trace contextRef="#ctx0" brushRef="#br0" timeOffset="4829.42">19718 9102 39 0,'-17'16'19'0,"-16"-19"-28"16,27-2 41-16,0-9-33 16,0-9 0-16,3-7-3 15,0-9 1-15,6-4 2 16,3 4 1-16,3 2-3 15,3 0 0-15,3 2 1 16,0 11 0-16,-1 6 1 16,4 2 1-16,0 11 1 15,0 5 1-15,0 5 0 16,-3 3 1-16,-6 5-1 16,0-2 1-16,-6-1-1 15,-3 1 0-15,-3 0-4 16,-3-4 1-16,-3 1-5 15,3 0 0-15,0-5-4 0,3 5 0 16</inkml:trace>
  <inkml:trace contextRef="#ctx0" brushRef="#br0" timeOffset="5294.15">19995 8782 38 0,'6'13'19'0,"-3"5"-26"16,0-10 36-16,3 8-30 16,-3 13 0-16,0 6-1 15,-3 10 1-15,0 7 1 16,-6 12 1-16,0 2 0 16,0 0 1-16,-3-2 0 15,0-3 1-15,-3-8 0 16,4-11 1-16,-1-13-2 15,0-13 1-15,0-16-3 16,0-8 1-16,3-19-1 16,3-15 0-16,3-13-1 15,3-12 0-15,6 1 0 16,9-3 0-16,3 6 0 16,5 2 1-16,7 8-1 15,0 8 0-15,-3 8-1 0,-4 11 1 16,1 12 0-16,-3 9 1 15,-6 8 0-15,-3 13 0 16,-3 5 1 0,-3 3 1-16,-4 0-1 0,-5 2 0 15,0-2-2-15,-3 0 1 16,1-6-4-16,-4 1 0 16,3-11-6-16,0-3 1 0,3-5-2 15,6-8 0-15</inkml:trace>
  <inkml:trace contextRef="#ctx0" brushRef="#br0" timeOffset="5517.13">20469 9062 49 0,'-3'24'24'0,"9"-56"-30"16,-3 16 51-16,-3-18-46 15,-3-11 1-15,-3-16-5 16,-3-11 0-16,-9-15 3 16,-3-3 0-16,-3 3-5 15,-3 8 0-15,1 12-6 16,-1 17 0-16,3 10 1 16,6 17 1-16</inkml:trace>
  <inkml:trace contextRef="#ctx0" brushRef="#br0" timeOffset="5666.81">20207 8726 42 0,'20'45'21'0,"55"-42"-26"15,-45-9 46-15,8-7-38 0,16 0 0 16,2-8-2-16,4-3 1 16,0-3-12-16,-4-2 1 15,-2 5-4-15,-10 3 1 0</inkml:trace>
  <inkml:trace contextRef="#ctx0" brushRef="#br0" timeOffset="8025.6">14899 8961 37 0,'-6'11'18'0,"9"-16"-17"16,-3-1 18-16,0-4-21 15,0-1 0-15,-3-2-2 16,-2-3 0-16,-1 0 5 15,-3-2 0-15,-3 2-3 16,-6-3 0-16,-3 3 1 16,-6 1 0-16,3-1 2 15,-2 0 1-15,2 0-1 16,-3 0 0-16,-6 0 0 16,-2 0 0-16,-4 3 0 15,0 0 1-15,-5 5-2 16,-7 3 1-16,-3-1-1 15,4 1 1-15,-4 0-1 16,-2 5 1-16,-4-3-1 0,-2 1 1 16,-4 2 0-16,1 0 0 15,2 0 0-15,1-3 0 16,-4 3-1-16,4 0 1 16,-4 3-1-16,1-3 0 15,-4-3 0-15,10 0 0 16,2 3 0-16,-5 0 0 15,-1 0 0-15,1 0 1 0,-1 0-1 16,-2 0 1 0,5 0-1-16,6 3 0 0,1 0 0 15,-1-1 1 1,-5 3-2-16,2 6 1 0,-2 0-1 16,-4 2 1-16,4 5-1 15,5 4 1-15,-2-4-1 16,2 9 1-16,0-1 0 15,1 3 0-15,2 0 0 16,4 0 1-16,2 0-1 16,3 1 1-16,1-1 0 15,5 0 0-15,3 0-1 16,3-3 0-16,7-5 0 16,2-5 1-16,3-2-1 15,6-1 0-15,3-3-1 16,0-2 1-16,3-2 0 15,0-6 1-15,0 0-1 16,3-8 0-16,0 8 0 16,0-6 0-16,3 1-1 15,0 0 1-15,0 5 0 0,0 0 0 16,3-3 0-16,0-2 0 16,0-3-1-16,0 0 1 15,3-3-1-15,0 1 1 16,0-3 0-16,0-1 0 15,3 1-1-15,3 0 1 16,0 0 0-16,0-6 0 16,3 1 0-16,-1-6 0 0,1-3 0 15,-3 1 0-15,0-1-1 16,0 4 1-16,-3-1-1 16,0 3 1-16,-3 2 0 15,0 3 0-15,-3 0 0 16,0 6 0-16,0 4 0 15,-3 1 1-15,0 5-1 16,0 0 0-16,0 0-1 16,0 0 1-16,3 5 0 15,-3 3 0-15,3 3-1 16,0 2 1-16,3 6 0 16,3 5 0-16,2 5-1 15,1 2 1-15,6 4 0 16,0-1 1-16,3 1-1 15,0-4 1-15,0 4-1 16,-1-4 0-16,-2-1 1 16,-3-9 0-16,0-8-1 0,-3 0 1 15,-3-2 0 1,-3-6 0-16,0-2 0 0,-3-6 0 16,0-5 0-1,-3-2 0-15,0 2-1 0,-3 0 1 16,-6 2-1-16,-6 1 0 15,-6 2 0-15,-6 3 0 16,4-2 0-16,-7 4 1 16,-3-2-1-16,0 6 0 15,-2-1-1-15,-1 6 0 0,6-1-5 16,3 3 0 0,9 3-5-16,12-13 0 0</inkml:trace>
  <inkml:trace contextRef="#ctx0" brushRef="#br0" timeOffset="10382">15542 10689 29 0,'-15'13'14'15,"21"-10"-13"-15,-3 0 15 0,-3-1-17 16,3 4 1-16,0-1 0 15,0 3 0-15,-3 2 0 16,0 1 0-16,0 5 0 16,0 5 0-16,0 3 1 15,0 5 1-15,6 3 0 16,-3-6 0-16,0 1 0 16,3-4 1-16,3-4-1 15,0-8 0-15,3-3-2 16,0-6 1-16,0-7-1 15,3-8 1-15,3-9-2 16,2-1 1-16,1-6-1 16,-3-3 0-16,0 0 0 15,0 3 0-15,-3 2 0 16,0 9 0-16,-4 5 1 0,1 2 0 16,0 6 0-1,-3 8 1-15,0 4-1 16,0 7 0-16,0-1 0 0,-3 5 1 15,0 1 0-15,3 2 0 16,-3-2-1-16,3-1 1 16,3-5 0-16,2-5 0 15,1-5 0-15,3-3 0 16,0-5-1-16,-3-6 1 16,0-10 0-16,0-8 0 0,3 0 0 15,-4-3 0-15,-2 6-1 16,0-1 0-16,0 6 0 15,0 2 0-15,-6 3-2 16,-3 6 0-16,0 5-2 16,-3 5 0-16,0 0-6 15,3 2 1-15,0 1-1 16,6 5 1-16</inkml:trace>
  <inkml:trace contextRef="#ctx0" brushRef="#br0" timeOffset="10566.63">16227 11004 39 0,'3'0'19'0,"0"-26"-40"0,0 10 41 16,0-5-34-16,0-1 0 15</inkml:trace>
  <inkml:trace contextRef="#ctx0" brushRef="#br0" timeOffset="10727.31">16287 10552 42 0,'-3'18'21'0,"11"1"-32"0,-5-17 43 0,-3-2-39 16,3 0 0-16,0 3-14 16,9 2 1-16</inkml:trace>
  <inkml:trace contextRef="#ctx0" brushRef="#br0" timeOffset="11073.25">16486 10986 39 0,'-6'-6'19'0,"12"-73"-23"16,0 42 32-16,-3-16-29 15,-3-13 0-15,3-11-4 16,-3-8 0-16,0-2 3 16,-3-6 0-16,-3 14-5 15,-3 10 0-15,0 19 1 16,0 18 1-16,-3 14 0 0,3 18 0 15,-3 18 0-15,0 14 0 16,1 18 2-16,2 11 0 16,0 3 7-1,33-56-4 1,-42 76 5-16,30-4 1 16,2-20 3-16,1-12 0 15,0-14-1-15,3-12 1 0,3-12-11 16,3-7 1-16,0-8-7 15,2-3 0-15</inkml:trace>
  <inkml:trace contextRef="#ctx0" brushRef="#br0" timeOffset="11551.48">16825 10107 40 0,'-12'21'20'0,"15"22"-28"16,0-33 36-16,-3 3-30 15,0 14 0-15,0 7-3 16,0 14 0-16,3 5 7 0,3 8 0 15,0 2-3 1,0 1 0-16,3-9 2 0,0-10 0 16,3-8 1-16,0-10 0 15,0-14-1-15,3-16 0 16,-3-7-1-16,2-11 0 16,-2-11 0-16,3 3 0 15,3-6-1-15,6 1 1 16,3 2-1-16,-1 6 1 0,1 10 0 15,0 11 1-15,0 10 0 16,-6-3 0 0,-1 20 0-16,1 12 1 0,0-2 0 15,-3 2 0-15,-3 1-1 16,-3-4 1-16,0 1-3 16,0-5 0-16,-3-6-5 15,-1-8 1-15,4-3-7 16,6-10 1-16</inkml:trace>
  <inkml:trace contextRef="#ctx0" brushRef="#br0" timeOffset="12348.53">17834 10517 35 0,'-9'8'17'0,"-3"8"-21"16,12-13 30-16,-2-1-26 15,-1 1 0-15,0 5-1 16,-3-3 1-16,0 6 0 15,3 5 0-15,-3 2 0 16,0 6 1-16,-3 8-1 16,3 5 1-16,3 2 1 15,3 6 0-15,3-5 0 16,3-3 0-16,6-8-1 16,0-5 1-16,3-8-1 15,-4-8 1-15,1-8-1 16,0-11 0-16,-3-5-1 15,0-13 0-15,3-2 0 0,0-1 0 16,0 0-1-16,-3-2 1 16,0 7-1-16,0 6 1 15,-3 5-1-15,2 6 1 16,1 4 0-16,0 6 0 16,0 8 0-16,0 5 0 15,3 6 0-15,0 7 1 31,15 17 0-31,0-9 1 16,-4-7-1-16,1-6 1 0,-3-11-1 16,-3-7 1-1,3-8 0-15,-3-9 0 0,-3-9-1 16,-1-4 0-16,-5 1-2 16,-6-6 1-16,-3 6-3 15,0 2 1-15,3 5-4 16,0 6 1-16,0 2-4 15,0 6 0-15,6 0-3 16,0 5 1 0</inkml:trace>
  <inkml:trace contextRef="#ctx0" brushRef="#br0" timeOffset="12799.11">18564 10639 27 0,'6'-13'13'0,"-9"-3"-14"0,0 8 22 16,-6 0-20-16,-3 3 1 16,-3 5 0-16,-3 5 1 15,-3 3-3-15,0 2 0 16,3 4 2-16,1 2 1 16,2 2-2-16,3 6 1 15,0 2 0-15,3 1 0 16,3-3-1-16,6-3 1 15,3-5-1-15,3-6 0 16,3-2 0-16,6-3 0 0,0-10 0 16,3-8 0-16,-1-3-1 15,1-5 0-15,0 0 0 16,-3 0 1-16,0-1-1 16,0 4 1-16,0 2-2 15,-3 5 1-15,-1 3 0 16,1 8 1-16,0 3-1 15,3 0 0-15,-3 2-1 16,0 0 1-16,-3 1-2 16,0-1 1-16,0 0-2 15,-3 1 1-15,0-4-2 16,0 3 1-16,0-2-2 16,-3 2 1-16,-1 1-3 15,1-4 0-15,0 1-2 16,3 5 1-16</inkml:trace>
  <inkml:trace contextRef="#ctx0" brushRef="#br0" timeOffset="13026.98">18849 10967 36 0,'6'8'18'0,"6"-16"-23"0,-9 0 37 0,0-5-32 16,0-8 1 0,0-6-1-16,3-5 0 0,-3-2-1 15,-3 0 0 1,-3-3-3-16,-3 2 1 0,0 1-8 16,3-1 1-16</inkml:trace>
  <inkml:trace contextRef="#ctx0" brushRef="#br0" timeOffset="13191.41">18864 10430 41 0,'0'13'20'0,"6"3"-25"16,-3-13 35-16,0-3-31 16,0 2 1-16,0 1-7 15,3 0 1 1,12 7-1-16,0-2 0 15</inkml:trace>
  <inkml:trace contextRef="#ctx0" brushRef="#br0" timeOffset="13564.22">19195 10800 44 0,'-3'-61'22'0,"0"-10"-28"0,0 45 37 15,0-14-31-15,0-13 0 16,0-16-3-16,-6-2 1 0,0 2 1 16,0 3 0-16,0 10-4 15,0 9 1 1,0 10-4-16,-3 13 0 0,0 13-1 16,-3 11 0-16,1 13 2 15,-1 14 0-15,3 13 4 16,-3 2 1-16,3 8 8 15,3 6 0-15,3-11 3 16,6 0 1-16,6-6 0 16,3-4 0-16,6-6-3 15,6-5 0-15,3-8-3 16,5-9 0-16,-2-7-4 16,0-2 1-16,0-3-4 15,-6-3 0-15,-1 5-4 16,-2 0 1-16,0 1-7 15,3 4 0-15</inkml:trace>
  <inkml:trace contextRef="#ctx0" brushRef="#br0" timeOffset="13896.2">19704 11033 41 0,'-18'24'20'0,"0"-24"-27"0,9-8 37 0,-3 0-30 15,-3-10 0 1,-3-6 1-16,0-5 1 0,1-3-1 16,-1-13 0-1,0-5 1-15,6-6 1 0,3-2 0 16,6 0 0-16,6-3-1 15,6 8 0-15,3-3-1 16,3 6 0-16,3 2-4 16,2 11 1-16,-2 6-3 15,0 7 1-15,3 5-4 16,-3 11 0-16,0 8-5 16,-3 8 0-16</inkml:trace>
  <inkml:trace contextRef="#ctx0" brushRef="#br0" timeOffset="14211.96">19832 11195 49 0,'9'23'24'0,"35"-23"-34"0,-26-10 47 15,0-6-36-15,3-16 0 16,0-8 0-16,-4-15 0 16,1-11-1-16,3-6 0 0,-6-2 1 15,-6 3 1-15,-3-6-1 16,-6 6 1 0,-3 4-1-16,-6 9 1 0,-3 8-2 15,-6 10 1-15,-3 9-5 16,-2 7 1-16,-4 8-4 15,3 11 0-15,3 10-8 16,6 0 1-16</inkml:trace>
  <inkml:trace contextRef="#ctx0" brushRef="#br0" timeOffset="23323.2">7919 12554 24 0,'-3'6'12'0,"3"-30"-12"16,0 19 13-16,0-3-14 16,-3 0 1-16,0 0 0 15,-2 3 0-15,-1-3 0 16,0 8 1-16,0-3 0 16,0 3 1-16,3 0-1 15,0 3 1-15,0-1-1 16,0 1 1-16,0 0 0 15,3 2 0-15,0 0-1 16,3-2 1-16,0 2 0 16,3-2 0-16,0-3 0 15,0 2 0-15,3 1-1 16,-1 2 1-16,7-2-1 16,0 0 0-16,3-6 0 15,6-2 1-15,0-1-1 16,0 6 0-16,2-5 0 0,-5 0 0 15,-3 0 0-15,0-3 0 16,3 2-1-16,3 1 1 16,2 0 0-1,1-1 0-15,0 1-1 0,3 0 1 16,-4 0-1-16,1-1 1 16,-3 4-1-16,3-1 1 15,-3 3-1-15,-1-3 0 16,1 1 1-16,3-1 0 0,-6-2-1 15,0-1 0-15,-3 1 0 16,-1 0 1-16,1 0-1 16,-3 2 1-16,-3 0 0 15,-3 3 0 1,0 0-1-16,-3-2 0 0,0-1 1 16,-6 3 0-16,0 0 0 15,0 0 1-15,0 0-2 16,0 0 1-16,0 0 0 15,-3 0 1-15,-6 0-2 16,0 0 1-16,-3 0-1 16,-3 0 0-16,-3 0 0 15,-5 0 0-15,2 0-1 16,-3 0 1-16,-3 3 0 16,0-1 0-16,1 1-1 15,-4 2 1-15,0 3 0 0,0 0 0 16,3 0-1-16,4 0 1 15,-1-3-1-15,6 1 1 16,0-1 0-16,3-3 0 16,-3 4 0-16,1 2 0 15,-1-3 0-15,3 3 0 16,0-3-1-16,3 3 0 16,0-3 0-16,-3 1 1 15,3-4-1-15,-6 4 1 0,4-4 0 16,-1 1 1-1,0 5-1-15,3-5 0 0,-3-1 0 16,0 3 1-16,3-5-1 16,0 0 0-16,0 3 0 15,-2-3 0-15,-1 0 1 16,0 0 0-16,3 0-1 16,0 0 0-16,0-3 0 15,0 1 1-15,0-1-1 16,3 1 0-1,0-6 0 1,0 5 0-16,3 3 0 16,4-3 0-16,-1 1-1 15,3 2 0-15,0 0 0 16,0 0 0-16,5 0 0 0,1 0 1 16,0 0-1-16,3 0 0 15,0 2 0-15,0 1 1 16,0 0 0-1,0 2 0-15,3-5 0 0,0 0 0 16,0 3 1-16,0-1 0 16,3-2-1-16,-1 0 1 15,1 0 0-15,0 3 0 16,3-3-1-16,3 2 1 16,0-2-1-16,3 0 1 15,-1 0-1-15,-2-5 0 16,-3 3 1-16,-3-1 0 0,0-5-1 15,3 3 1-15,0-3-1 16,-1 2 1-16,4 1-1 16,3 0 1-16,0 0-1 15,0 2 0-15,-1-2 0 16,1-3 0-16,-3 2 0 16,-3 1 1-16,3 0-1 15,-3 0 1-15,3-3-1 16,-1 5 1-16,-2-2-1 15,3-1 0-15,0-2 0 16,-3 3 1-16,0 0-1 16,-1 0 1-16,-2 2-1 15,-3 0 0-15,0 1 0 16,0 2 1-16,0-3-1 16,0 3 0-16,0 0 0 15,-3 0 1-15,3 0-1 0,0 0 1 16,-4-3-1-16,1 1 1 15,0 2-1-15,0-3 0 16,-3 0 0-16,3 1 0 16,-3-1 0-16,3 0 1 15,-3 1-1-15,0 2 0 16,-6 0-2-16,0 0 1 16,0 0-3-16,-3 2 1 15,0 1-4-15,-3 0 1 16,0-1-6-16,3 4 0 15,3 4-2-15,6-2 1 16</inkml:trace>
  <inkml:trace contextRef="#ctx0" brushRef="#br0" timeOffset="58170.84">1136 11112 21 0,'-9'0'10'0,"9"-5"-10"15,0 3 10-15,0-4-12 16,0-2 0-16,-6 0-2 15,0 3 1-15,3 2 4 16,-6-2 1-16,3 3-2 16,-3 2 0-16,6 2 2 15,-3 1 0-15,0 2 1 16,3-2 0-16,3-1-1 16,0 4 0-16,0-4-1 15,0 1 1-15,3 0-2 16,-3-1 1-16,0-2-1 15,0 0 0-15,0 3 1 16,6-3 0-16,0 3-1 0,-3-3 1 16,3 2-1-16,3 1 1 15,-6-3 0-15,6-3 0 16,3-2-1-16,-3 0 1 16,3-3-1-16,3-6 0 15,-6 1 0-15,-1 3 1 16,7-4-1-16,3-4 1 0,6-1-1 15,3 1 0-15,0-1 0 16,2-2 1-16,-2 0 0 16,6 2 0-16,3-4-1 15,-1-1 0-15,4-3 0 16,3-2 0-16,-10-5 0 16,-2 0 1-16,3-4-1 15,6 1 1-15,-7 6-1 16,4 2 1-16,-3 2 0 15,-6 1 0-15,5-3-1 16,-5 5 1-16,0 3-1 16,3 2 0-16,-9 6 0 15,-1 0 1-15,-2 2-1 16,0 3 1-16,-3-3-1 16,-3 6 0-16,-3-3 0 15,3 6 1-15,-9-1-1 16,3 0 1-16,-6-2-1 15,0 5 1-15,0 0-1 0,0 0 1 16,0 0-1-16,0 0 0 16,-9 3 0-16,3-1 1 15,-3 1-2-15,0 0 1 16,-9 2 0-16,3 3 0 16,-3 0 0-16,-6 5 0 15,1 3-1-15,-4 2 1 16,0-2 0-16,-6 5 0 0,-2 6 0 15,5 5 0 1,-3-1-1-16,-3-2 1 0,1 1 0 16,2 1 0-16,-9 1-1 15,10 0 1-15,5-6 0 16,-6 1 0-16,6-3 0 16,3-1 0-16,-2 1 0 15,-4-3 0-15,6-2 0 16,3-1 0-16,3-2 0 15,-2-2 0-15,8-4-1 16,-6 1 1-16,3-1 0 16,6-4 0-16,0-1 0 15,0 0 1-15,3 0-1 16,0-2 0-16,3 2 0 16,-3-2 0-16,3 0 0 15,-3-1 0-15,3-4 0 16,-6 4 0-16,3 1 0 0,3-3 0 15,-2 3 0 1,-1-1 0-16,3 4 0 0,-3-6 0 16,3 0 0-16,3 2 0 15,-6-2 0-15,3 3 0 16,3-3 0-16,0 5 0 16,0-2-1-16,0-3 1 15,0 0 0-15,0 0 0 16,0 2 0-16,0-2 0 15,9 0 0-15,-6-2 0 0,6-6 0 16,-3 0 0-16,-1 3 0 16,4-6 0-16,3-2 0 15,3-6 0-15,9-2 0 16,3 0 1-16,9-8-1 16,2-6 0-16,7-2 0 15,2-5 1-15,4-6-1 16,-9 1 0-16,-1-1 0 15,10-5 1-15,-6 6-1 16,5-1 0-16,-2-2 0 16,-3 5 0-16,2 5 0 15,-5 3 0-15,-6 0 0 16,-4 0 0-16,1 8 0 16,-6 2 0-16,-12 6 0 15,3 5 0-15,-1 6 0 16,-11 2 0-16,3 3 0 15,-9 5 0-15,3 2 0 0,-3 1 0 16,0-1 0-16,0 1 0 16,0 2 0-16,-3 1 0 15,3-1-1 1,-6 0 1-16,3 3-2 0,0 0 0 16,0 0-4-16,3 0 1 15,-6 3-4-15,4-3 0 16</inkml:trace>
  <inkml:trace contextRef="#ctx0" brushRef="#br0" timeOffset="91708.02">1166 9813 22 0,'-18'-8'11'0,"6"3"-11"0,6 5 12 0,3-2-13 16,-3 2 0-16,6 0-2 15,-6 5 1-15,3 0 2 16,3-2 1-16,-6-1-3 16,3-2 1-16,3 3 1 15,0 0 1-15,0-3 1 16,0 2 0-16,0-2 1 15,9 0 0-15,-6-2 0 16,9-1 0-16,-3-2-1 16,9-3 0-16,-6-3-1 15,2-10 1-15,4 0-2 16,6-6 1-16,9 1-1 16,3-6 1-16,2-2 0 15,4-6 0-15,9 6 0 16,2-9 1-16,-2 1-1 15,5 0 1-15,-2-3-1 0,2-3 1 16,10 1-1-16,-7 2 0 16,-5 5-1-16,3 3 1 15,-16 2-1-15,1 4 0 16,-9 2 0-16,-7 7 1 16,-2 7-1-16,-6-1 1 15,-3 2-1-15,-12 6 1 16,3 3-1-16,-12 5 1 0,3 5-1 15,-12 6 0-15,-3 8-1 16,-14-1 1-16,-4 9-1 16,-6 4 1-16,-6 4-1 15,-2 2 1 1,5 2-1-16,-11 4 1 0,-1-1 0 16,-2-2 0-16,5 2-1 15,-3 0 1-15,4-2-1 16,5 0 1-16,-2 2 0 15,2-5 0-15,9 0 0 16,1-2 0-16,2-4 0 16,3-1 0-16,6-7 0 15,-2 4 0-15,8-3-1 16,0-6 1-16,9-2 0 16,-3-3 0-16,12-2 0 15,-3 2 0-15,6-2 0 16,0-6 1-16,6-5-1 0,3-5 0 15,3-3 1 1,3-6 0-16,0-1-1 0,3-7 1 16,0-4-1-16,5-11 0 15,4 5 0-15,9-5 0 16,11-3 0-16,-5-2 0 16,9 0 0-16,8-3 0 15,-8-3 0-15,5 3 0 16,-5-2 0-16,3-4 0 15,2 4 0-15,-2-1 0 16,2 3 0-16,-8 5 0 16,-3 3 0-16,-4 11 0 0,-14 2 0 15,-3 3 0-15,-6 2 0 16,-3 9 0-16,-6 2 0 16,-1 3 0-16,-8 5 0 15,-8 0 0-15,-1 2-1 16,-6 3 1-16,-3 6-4 15,0 2 1-15,-6 1-7 16,6 1 1-16</inkml:trace>
  <inkml:trace contextRef="#ctx0" brushRef="#br0" timeOffset="97954.4">1237 13642 13 0,'-15'8'6'0,"6"-11"-6"0,3 6 7 15,6-3-4-15,-3-3 0 0,-3 3 1 16,3 3 1-16,-6-1-7 16,0 1 1-16,4 0 3 15,-4 2 1-15,0 3-2 16,0 0 0-16,0 3 0 16,0-4 1-16,-3 1-1 15,9 0 1-15,-3 0-1 16,3 0 1-16,3-2-2 15,-6-1 1-15,12 0-1 16,-6 0 1-16,3 1-1 16,6-4 1-16,3 1 0 15,6-6 0-15,-6-2 0 16,8-6 0-16,1-4 0 16,12-4 1-16,6-5-1 15,-1-8 1-15,13-5-1 16,3-2 1-16,-4-11-1 15,-8 2 0-15,9-5-1 16,-1 3 1-16,1 2-1 16,8-5 1-16,1 6-1 0,-1-1 1 15,-2 0-1-15,-7 3 1 16,-8 0-1-16,-6 8 1 16,-3 3-1-16,-10 5 1 15,4 5-1-15,-9 5 1 16,-3 4-1-16,-6 4 1 15,-9 6-1-15,0 5 0 16,0 2 0-16,-9 6 0 16,0 5-1-16,-6 9 1 0,-3 4-1 15,-12 1 1-15,-5 10 0 16,-7 2 0-16,-3 9-1 16,-2 0 1-1,2-3-1-15,6 2 1 0,4 1 0 16,-4-3 0-1,3-6 0-15,1-4 0 0,-4-6 0 16,3-3 1-16,3 4-1 16,7-7 0-16,-4 1-1 15,9 0 1-15,3-6 0 16,-3-2 0-16,9-2 0 16,-2-1 0-16,5-5 0 15,0 0 0-15,3-6 0 16,3 1 1-16,-3 0-1 15,3-3 0-15,3 0-1 16,3-6 1-16,3 1-1 0,-3-6 1 16,6-2-1-16,3-3 1 15,0 3-1-15,2-3 0 16,10-5-1 0,-3-3 0-16,3 0-1 0,3-2 1 15,2 0-1-15,-8-6 1 16,9-5 0-16,-3 0 1 15,6 0 0-15,-1 2 0 16,1 1 0-16,-3-1 1 16,0 6-1-16,-1 6 1 0,1 4-1 15,-9 6 1-15,0 0-1 16,-9 5 1-16,3 0 0 16,-12 2 1-16,-3 6-1 15,-3 6 1-15,-3-1-1 16,-3 8 1-16,-3 0-1 15,-9 3 1-15,0-2-1 16,-3 1 1-16,-2 7-1 16,-4 1 1-16,9 4-1 15,-12-1 1-15,0 6-1 16,-2 5 1-16,-7-5-1 16,3 2 1-16,4-5 0 15,-1 3 0-15,3 0 0 16,-6 0 1-16,7-3-4 15,2 0 0-15,6-8-5 16,6-2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9T19:03:0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6208 6858 36 0,'0'0'18'0,"0"-5"-16"15,0-1 19-15,-3 6-22 0,3-5 1 16,0 5 0-16,-3-5 0 16,3-3 0-16,0 0 0 15,0 3 1-15,0-1 0 16,0 6 0-16,3-5 1 15,0 0-1-15,-3 5 1 16,0 0-1-16,0 0 0 16,0 0-1-16,3 2 1 15,0 4-1-15,-3-1 0 0,3 3 0 16,0 3 1 0,0-1-1-16,3 1 1 0,-3-1 0 15,3 1 0-15,3-1-1 16,-1 1 1-1,1 0-1-15,0-1 1 0,-3 1-1 16,0-3 1 0,3 2 0-1,0-2 0-15,0 0 0 16,0-3 0-16,0 1 0 16,0-4 1-16,6 1-1 15,-3 0 0-15,0-1 0 16,2-2 0-16,1-2-1 15,0 4 1-15,0 1-1 16,0 0 0-16,0-1 0 16,0 1 0-16,-3-3 0 15,2 3 0-15,1-1 0 16,0 4 0-16,3-1 0 16,0 0 1-16,0 0-1 0,0-2 1 15,0 2-1-15,-1 3 0 16,-2-2 0-16,3-1 1 15,3 0-1-15,-9 0 0 16,3 1 0-16,0 2 0 16,3-3 0-16,5 0 1 15,-2-5-1-15,0 3 0 16,3 0 0-16,0-1 0 16,-1-2 0-16,1 0 1 0,-3 0-1 15,0 0 1-15,3 3-1 16,0-3 0-16,2 2 0 15,1-2 1-15,0 0-1 16,-3 0 1-16,-3-2-1 16,-4 2 0-16,1 0 0 15,0-3 0-15,6 1 0 16,-3 2 0-16,3 0 0 16,-1 0 0-16,1 2 0 15,3-2 0-15,0 0 0 16,0-2 0-16,-1 2 0 15,1 0 0-15,3-3 0 16,3 6 1-16,-4-3-1 16,1 0 0-16,-3-6 0 15,-6 6 1-15,6-2-1 0,-7-6 1 16,4 2-1-16,0 1 1 16,3 0-1-16,0 2 0 15,-1-2 0-15,1 0 0 16,0 2 0-16,-3 3 0 15,0-5 0-15,-3-1 0 16,5 6 0-16,1-2 0 16,0-1 0-16,0 3 1 15,-1-5-1-15,1 2 1 16,0-2-1-16,3-3 0 16,0 3 0-16,2-1 1 0,1 4-1 15,0-4 0-15,0 1 0 16,-1 2 1-16,4 3 0 15,-3 0 0-15,-1 0-1 16,1 3 1-16,0-6-1 16,-3 3 1-16,-3 0-1 15,-4 0 1-15,1 0-1 16,0 3 1-16,0-3-1 16,-3-3 0-16,2 3 0 15,-2 0 0-15,-3 0 0 16,0-2 1-16,-3 2-1 15,0 0 0-15,-3 0 0 16,-3 0 1-16,-3 0-1 16,-1 0 1-16,1 0-2 15,-6 0 1-15,0 0-2 0,0 0 0 16,0 2-4 0,-3 4 1-16,-3 4-5 0,1 4 0 15,-1 4-6-15,6 1 0 16</inkml:trace>
  <inkml:trace contextRef="#ctx0" brushRef="#br0" timeOffset="31419.94">9173 9125 44 0,'-36'6'22'0,"-3"2"-23"16,30-6 22-16,-6-2-22 15,-11 6 0-15,-10-6 0 16,-3-3 1-16,0 0 1 15,1-2 0-15,-4-6 0 16,3-7 1-16,4-9 1 16,5-2 1-16,6-8-1 15,6 0 1-15,6-2-1 16,6-9 1-16,6-2-2 16,9 5 0-16,6-3-3 15,6 6 1-15,6 2-4 16,3 6 1-16,5 7-3 15,4 6 0-15,3 8-2 16,-7 0 1-16,1 2-2 16,0 3 1-16,-1 0-2 15,4 6 0-15</inkml:trace>
  <inkml:trace contextRef="#ctx0" brushRef="#br0" timeOffset="32036.19">9187 8477 39 0,'24'13'19'0,"15"-2"-26"16,-27-11 36-16,3 5-32 15,3 6 0-15,2 5-2 16,1 5 1-16,0 3 6 16,0 8 1-16,-3 5-3 15,0 0 0-15,-3-3 1 16,-1 6 1-16,-5 2 0 15,0-5 1-15,-3-3-1 16,-3 1 0-16,-3-6-2 16,-3-5 1-16,3-6 0 15,0-4 0-15,0-9-1 16,0-5 1-16,0-8 0 0,6-8 0 16,0-8 0-16,3-5 0 15,3 3-1-15,-3-3 0 16,0 2 0-16,0 1 0 15,3-1-1-15,0 3 1 16,2 14 0-16,1 2 0 16,0 8 0-16,0 5 0 15,0 6 0-15,-3 5 1 0,0-1-1 16,0 1 1-16,-3-2-1 16,0-1 1-16,-4 0-2 15,1 3 0-15,0-3-1 16,-3 3 0-16,0-3-2 15,-3 0 0-15,0-5-7 16,0 0 1-16,3 0-1 16,6-5 1-16</inkml:trace>
  <inkml:trace contextRef="#ctx0" brushRef="#br0" timeOffset="32216.08">9911 9078 38 0,'0'16'19'0,"0"-8"-25"16,0-8 40-16,0-6-35 15,-3-2 1-15,-3-2-6 0,0-6 0 16,0 0 3-16,-3-2 1 16,3-6-9-16,-3-3 1 15</inkml:trace>
  <inkml:trace contextRef="#ctx0" brushRef="#br0" timeOffset="32366.54">9881 8726 19 0,'12'5'9'0,"-6"-13"1"0,-6 8 12 16,0 0-19-16,0 0 0 0,6 0 0 16,-6 0 1-16,0 0-8 15,3-5 0-15,-3 0-3 16,0 5 0-16</inkml:trace>
  <inkml:trace contextRef="#ctx0" brushRef="#br0" timeOffset="32651.7">10116 9104 35 0,'-9'14'17'0,"12"-22"-16"15,-3-3 28-15,0-8-28 16,-3-7 0-16,0-16-2 16,0-3 0-16,-3-8-1 0,-6-3 1 15,0 1-2-15,1-4 0 16,2 9-1-16,3 8 0 15,0 10-4-15,3 8 1 16,3 6-2-16,9 2 1 16</inkml:trace>
  <inkml:trace contextRef="#ctx0" brushRef="#br0" timeOffset="33057.18">10399 8271 31 0,'0'0'15'0,"6"10"-17"15,0-2 29-15,0 3-28 16,6 5 1-16,-3 8-3 16,-1 10 1-16,1 8 2 15,0 9 1-15,3 12-2 16,0 1 1-16,-3 2 0 15,-3 0 0-15,-3-3 1 16,-3-4 0-16,-3-6 0 16,-3-8 1-16,0-3-1 15,-3-5 1-15,-3-8 1 0,0-8 1 16,0-13 0-16,1-5 0 16,2-11 1-16,3-11 0 15,3-2-2-15,6-8 1 16,6-3-2-16,3 1 0 15,2-1-4-15,1 5 0 16,3 4-4-16,3 4 1 16,3 3-7-16,0 6 1 15,5 4-2-15,4 4 0 0</inkml:trace>
  <inkml:trace contextRef="#ctx0" brushRef="#br0" timeOffset="33598.25">11378 8750 31 0,'-18'24'15'0,"-8"-1"-17"0,20-20 28 0,0 0-26 16,-3 2 0-16,3 3 0 15,0 2 0-15,3 1-1 16,3 5 1-16,3-3 0 16,0 0 0-16,3-2 0 15,3-3 0 1,6-8-4 0,-1-5 1-16,1-6-6 15,0-2 1-15</inkml:trace>
  <inkml:trace contextRef="#ctx0" brushRef="#br0" timeOffset="33971.9">11554 8758 31 0,'-3'31'15'0,"3"-9"-16"0,0-14 25 15,0 2-24-15,0 3 0 16,3 1-1-16,-3-1 1 16,3-5 0-16,0 0 1 15,3-3 0-15,0-10 1 16,3-6 0-16,-1-5 0 16,4-8-1-16,0-2 1 15,6-3-1 1,0 0 1-16,3 8-2 0,0 2 0 0,0 6-1 15,-4 2 1-15,-2 6 0 16,0 8 1-16,-3 2-1 16,0 3 0-16,-3 2-1 15,0 6 0-15,-6-2-2 16,0-4 0-16,-3 1-5 16,0-1 0-16,6-4-2 15,3-6 0-15</inkml:trace>
  <inkml:trace contextRef="#ctx0" brushRef="#br0" timeOffset="35278.77">12950 8689 33 0,'-24'3'16'0,"-3"15"-22"15,21-15 26-15,-3 2-21 16,0 0 0-16,0 6 1 16,1 2 0-16,-1 0 1 15,0 9 0-15,3-4 0 16,0 6 0-16,3 0 1 15,3-3 0-15,6-5-1 16,3-3 1-16,3-8-1 16,2-7 0-16,4-6-1 15,0-6 1-15,0-1-2 16,-3-4 0-16,-3-2-1 16,0 5 1-16,0 0 0 15,0 6 0-15,-4 4 0 16,1 4 1-16,0 4 0 15,0 4 1-15,-3 4-4 16,0 1 1-16,0-1-6 0,3 6 0 16</inkml:trace>
  <inkml:trace contextRef="#ctx0" brushRef="#br0" timeOffset="35623">13111 8655 30 0,'5'15'15'0,"13"17"-16"16,-12-21 24-16,3 2-24 16,0 3 0-16,-3 2-1 15,0 6 1-15,0 0 1 16,0 0 1-16,0-6-1 15,0-4 1-15,0-1 1 16,-3-3 1-16,3-10 0 16,0-8 0-16,0-7-1 15,0-7 1-15,0-9-2 16,0-1 0-16,-1 0-3 16,1 0 1-16,3 6-4 15,0 2 1-15,0 6-5 16,3 4 1-16,3 9-2 15,0 5 0-15</inkml:trace>
  <inkml:trace contextRef="#ctx0" brushRef="#br0" timeOffset="36403.81">13703 8744 33 0,'6'24'16'0,"-3"-5"-23"0,0-17 32 15,-3 1-26-15,0 2 1 16,3-2-1-16,-3 0 0 16,0-3 2-16,0 2 0 0,0-2 0 15,0-5 1-15,0-3 0 16,0-2 0-16,3-1 0 16,3-8 0-16,0 1-2 15,3 2 1-15,2-2-1 16,4 2 0-16,0 0 0 15,3 0 0-15,0 3 0 16,0 2 0-16,0 6 0 16,0 2 1-16,-1 3-1 15,1 5 1-15,-3-2 0 16,-3 2 0-16,0 9-1 16,-3 1 1-16,3 1-1 15,0 0 0-15,-3 0 0 16,0 0 0-16,-1-3-2 15,-2-2 0-15,-3-1-5 0,3 1 1 16,0-3-4 0,3-3 0-16</inkml:trace>
  <inkml:trace contextRef="#ctx0" brushRef="#br0" timeOffset="36614.63">14123 8737 47 0,'-9'-51'23'0,"-6"-49"-33"0,12 60 46 0,-6-26-41 16,-9-11 1-16,0-8-9 16,0 14 0-16,0 8 12 15,1 10 1 1</inkml:trace>
  <inkml:trace contextRef="#ctx0" brushRef="#br0" timeOffset="36795.95">13828 8525 37 0,'24'16'18'0,"29"-3"-19"15,-35-13 29-15,6-3-27 16,9-2 0-16,-1-3-2 15,1-2 0-15,-3 2-2 16,0-8 0-16,-4 0-2 16,1 3 0-16,-3-1-6 0,0 6 1 15</inkml:trace>
  <inkml:trace contextRef="#ctx0" brushRef="#br0" timeOffset="37669.68">14319 8165 36 0,'12'-24'18'0,"27"-29"-24"16,-25 40 33-16,13-11-28 16,6-5 1-16,3-3-1 15,-1 6 1-15,-2 0 0 16,3-1 1-16,0 9-1 15,2 4 1-15,-2 9 0 16,0 5 1-16,-3 5 0 16,-7 11 1-16,-2 8 0 0,-9 0 1 15,-6 10-1-15,-9 9 1 16,-6-6 0-16,-3 5 0 16,-9 0-2-16,3-2 1 15,-3-3-2-15,1 0 1 16,-1 0-3-16,0-11 1 15,3 1-4-15,3-6 0 16,3-2-6-16,0-6 1 16,6 0-6-16,9-5 1 15</inkml:trace>
  <inkml:trace contextRef="#ctx0" brushRef="#br0" timeOffset="37863.92">14822 8927 60 0,'-3'27'30'0,"9"-27"-49"16,-3-8 60-16,0-3-52 15,0-5 0-15,-3 0-17 16,0 0 1-16</inkml:trace>
  <inkml:trace contextRef="#ctx0" brushRef="#br0" timeOffset="41928.39">13536 8930 24 0,'-6'5'12'0,"9"-8"-12"15,-3 3 13-15,0 0-13 16,0-5 0-16,0 2 0 15,-3-2 0-15,0 0 0 16,-3 2 1-16,0-2-1 16,-3 0 1-16,-3 2-1 15,-2 3 1-15,2-5-1 16,-3-1 1-16,0-2 0 16,0-2 0-16,3-1 0 15,3 1 1-15,3-6 0 16,3 0 0-16,6 0-1 15,0-2 0-15,6-4-2 0,3 1 1 16,3 3-1-16,3 2 0 16,0 3 0-16,0 5 0 15,-1 2 0-15,1 1 1 16,-3 8 0-16,0 5 1 16,-3 0 0-16,-3 2 1 15,-6 1-1-15,-3-1 1 16,-9 1 0-16,-3-1 1 15,0 1-3-15,-6-3 1 16,3 5-3-16,0-5 1 16,1 0-5-16,-1-3 0 0,3 1-3 15,3-1 0-15</inkml:trace>
  <inkml:trace contextRef="#ctx0" brushRef="#br0" timeOffset="42910.69">12414 9065 30 0,'0'5'15'0,"9"-13"-17"0,-6 3 27 16,3-6-26-16,0-5 1 16,0-2-3-16,0-6 1 15,0-3 2-15,-3-2 0 16,-3-2 0-16,0-4 0 16,-3-7 0-16,0 0 1 15,0-6 0-15,3 0 1 16,0 6-1-16,0 0 1 15,3-1-2-15,3 4 0 16,0-1 0-16,0 8 0 16,0 6 0-16,2-1 1 15,4 6-2-15,3 0 1 0,9 2-1 16,3 1 1-16,3 5-1 16,2 5 1-1,16 13-1 1,-3 3 0-16,-4 2 1 15,-2 4 0-15,-3 2 0 16,-7-1 1-16,-5 7 0 16,-6 1 0-16,-6-7 0 15,-9 3 1-15,-9 5-2 16,-6-1 1-16,-6 7 0 16,-3-4 0-16,-2-2-1 15,-4 0 1-15,-9 2 0 16,-3-2 0-16,4 0-2 15,-4 0 0-15,9-3-6 16,3-8 0-16,4-2-3 0,11-6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2CC3-765B-44C4-9B08-6CD52E4A853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B5D5-B7A1-4C56-849D-B5CA2AE5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curious: Chrome has a process called a Zygote that spawns new processes, one for each website and one for each renderer</a:t>
            </a:r>
          </a:p>
          <a:p>
            <a:endParaRPr lang="en-US" dirty="0"/>
          </a:p>
          <a:p>
            <a:r>
              <a:rPr lang="en-US" dirty="0"/>
              <a:t>https://chromium.googlesource.com/chromium/chromium/+/refs/heads/trunk/content/zygote/zygote_linux.h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(two windows tiled horizontally and connected to the same </a:t>
            </a:r>
            <a:r>
              <a:rPr lang="en-US" dirty="0" err="1"/>
              <a:t>attu</a:t>
            </a:r>
            <a:r>
              <a:rPr lang="en-US" dirty="0"/>
              <a:t> machine)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Brief code walkthrough of fork_example.cc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(term1) run ./</a:t>
            </a:r>
            <a:r>
              <a:rPr lang="en-US" baseline="0" dirty="0" err="1"/>
              <a:t>fork_example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see user’s running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run again after the child comes alive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run again after the child exits to show zombie designation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(term1) edit fork_example.cc to have the parent only wait 5 seconds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fork() copies file descriptors, child has connection to client,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can run </a:t>
            </a:r>
            <a:r>
              <a:rPr lang="en-US" dirty="0" err="1"/>
              <a:t>pstree</a:t>
            </a:r>
            <a:r>
              <a:rPr lang="en-US" dirty="0"/>
              <a:t> (or </a:t>
            </a:r>
            <a:r>
              <a:rPr lang="en-US" dirty="0" err="1"/>
              <a:t>pstree</a:t>
            </a:r>
            <a:r>
              <a:rPr lang="en-US" dirty="0"/>
              <a:t> | more</a:t>
            </a:r>
            <a:r>
              <a:rPr lang="en-US" baseline="0" dirty="0"/>
              <a:t> if on </a:t>
            </a:r>
            <a:r>
              <a:rPr lang="en-US" baseline="0" dirty="0" err="1"/>
              <a:t>attu</a:t>
            </a:r>
            <a:r>
              <a:rPr lang="en-US" baseline="0" dirty="0"/>
              <a:t>) to show </a:t>
            </a:r>
            <a:r>
              <a:rPr lang="en-US" baseline="0" dirty="0" err="1"/>
              <a:t>init</a:t>
            </a:r>
            <a:r>
              <a:rPr lang="en-US" baseline="0" dirty="0"/>
              <a:t>/</a:t>
            </a:r>
            <a:r>
              <a:rPr lang="en-US" baseline="0" dirty="0" err="1"/>
              <a:t>systemd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simultaneously on local machine and </a:t>
            </a:r>
            <a:r>
              <a:rPr lang="en-US" dirty="0" err="1"/>
              <a:t>attu</a:t>
            </a:r>
            <a:r>
              <a:rPr lang="en-US" dirty="0"/>
              <a:t> to “race.”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933" y="27429"/>
            <a:ext cx="20521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L25:  Concurrency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9299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Concurrency: Processes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Guest Instructor:</a:t>
            </a:r>
            <a:r>
              <a:rPr lang="en-US" sz="2800" dirty="0"/>
              <a:t>	Andrew Hu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/>
            <a:r>
              <a:rPr lang="en-US" sz="2400" dirty="0"/>
              <a:t>Andrew Hu		Austin Chen		Brennan Stein</a:t>
            </a:r>
          </a:p>
          <a:p>
            <a:pPr algn="l"/>
            <a:r>
              <a:rPr lang="en-US" sz="2400" dirty="0"/>
              <a:t>Cheng Ni		Cosmo Wang		Diya Joy</a:t>
            </a:r>
          </a:p>
          <a:p>
            <a:pPr algn="l"/>
            <a:r>
              <a:rPr lang="en-US" sz="2400" dirty="0" err="1"/>
              <a:t>Guramrit</a:t>
            </a:r>
            <a:r>
              <a:rPr lang="en-US" sz="2400" dirty="0"/>
              <a:t> Singh	</a:t>
            </a:r>
            <a:r>
              <a:rPr lang="en-US" sz="2400" dirty="0" err="1"/>
              <a:t>Menqi</a:t>
            </a:r>
            <a:r>
              <a:rPr lang="en-US" sz="2400" dirty="0"/>
              <a:t> Chen		Pat </a:t>
            </a:r>
            <a:r>
              <a:rPr lang="en-US" sz="2400" dirty="0" err="1"/>
              <a:t>Kosakanchit</a:t>
            </a:r>
            <a:endParaRPr lang="en-US" sz="2400" dirty="0"/>
          </a:p>
          <a:p>
            <a:pPr algn="l"/>
            <a:r>
              <a:rPr lang="en-US" sz="2400" dirty="0" err="1"/>
              <a:t>Rehaan</a:t>
            </a:r>
            <a:r>
              <a:rPr lang="en-US" sz="2400" dirty="0"/>
              <a:t> </a:t>
            </a:r>
            <a:r>
              <a:rPr lang="en-US" sz="2400" dirty="0" err="1"/>
              <a:t>Bhimani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Gu		Travis McGaha</a:t>
            </a:r>
          </a:p>
          <a:p>
            <a:pPr algn="l"/>
            <a:r>
              <a:rPr lang="en-US" sz="2400" dirty="0"/>
              <a:t>Zachary Keyes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49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fork_example.cc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663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pid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0956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sp>
        <p:nvSpPr>
          <p:cNvPr id="15" name="TextBox 14"/>
          <p:cNvSpPr txBox="1"/>
          <p:nvPr/>
        </p:nvSpPr>
        <p:spPr>
          <a:xfrm>
            <a:off x="79095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4768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with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parent</a:t>
            </a:r>
            <a:r>
              <a:rPr lang="en-US" dirty="0"/>
              <a:t> process blocks on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waiting for a new client to connect</a:t>
            </a:r>
          </a:p>
          <a:p>
            <a:pPr lvl="1"/>
            <a:r>
              <a:rPr lang="en-US" dirty="0"/>
              <a:t>When a new connection arrives, the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create a </a:t>
            </a:r>
            <a:r>
              <a:rPr lang="en-US" b="1" dirty="0"/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The child process handles that new connection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’s when the connection terminates</a:t>
            </a:r>
          </a:p>
          <a:p>
            <a:pPr lvl="3"/>
            <a:endParaRPr lang="en-US" dirty="0"/>
          </a:p>
          <a:p>
            <a:r>
              <a:rPr lang="en-US" dirty="0"/>
              <a:t>Remember that children become “zombies” after death</a:t>
            </a:r>
          </a:p>
          <a:p>
            <a:pPr lvl="1"/>
            <a:r>
              <a:rPr lang="en-US" u="sng" dirty="0"/>
              <a:t>Option A</a:t>
            </a:r>
            <a:r>
              <a:rPr lang="en-US" dirty="0"/>
              <a:t>: 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“reap” children</a:t>
            </a:r>
          </a:p>
          <a:p>
            <a:pPr lvl="1"/>
            <a:r>
              <a:rPr lang="en-US" u="sng" dirty="0"/>
              <a:t>Option B</a:t>
            </a:r>
            <a:r>
              <a:rPr lang="en-US" dirty="0"/>
              <a:t>:  Use a </a:t>
            </a:r>
            <a:r>
              <a:rPr lang="en-US" dirty="0">
                <a:solidFill>
                  <a:srgbClr val="0066FF"/>
                </a:solidFill>
              </a:rPr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5968C9-C929-489E-B283-126A92492621}"/>
                  </a:ext>
                </a:extLst>
              </p14:cNvPr>
              <p14:cNvContentPartPr/>
              <p14:nvPr/>
            </p14:nvContentPartPr>
            <p14:xfrm>
              <a:off x="3685680" y="1740240"/>
              <a:ext cx="3843000" cy="314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5968C9-C929-489E-B283-126A924926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6320" y="1730880"/>
                <a:ext cx="3861720" cy="31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2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12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377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13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2011680" y="1939916"/>
            <a:ext cx="914400" cy="1463040"/>
            <a:chOff x="2011680" y="1939916"/>
            <a:chExt cx="914400" cy="146304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2011680" y="1965960"/>
              <a:ext cx="914400" cy="1280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3304231">
              <a:off x="1624316" y="2486770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connect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06240" y="30632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14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69748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743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164249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15</a:t>
            </a:fld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011680" y="196596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926080" y="1737360"/>
            <a:ext cx="1280160" cy="457200"/>
            <a:chOff x="6766560" y="4572000"/>
            <a:chExt cx="1280160" cy="4572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05740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101333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E04BFE-D611-4F0F-A7EC-D3F3ACB4DCC0}"/>
                  </a:ext>
                </a:extLst>
              </p14:cNvPr>
              <p14:cNvContentPartPr/>
              <p14:nvPr/>
            </p14:nvContentPartPr>
            <p14:xfrm>
              <a:off x="5836320" y="2397600"/>
              <a:ext cx="900360" cy="6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E04BFE-D611-4F0F-A7EC-D3F3ACB4DC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960" y="2388240"/>
                <a:ext cx="91908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01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16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4213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/ parent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8E8F4F-04D9-4EC8-AD55-F41FE00A56C9}"/>
                  </a:ext>
                </a:extLst>
              </p14:cNvPr>
              <p14:cNvContentPartPr/>
              <p14:nvPr/>
            </p14:nvContentPartPr>
            <p14:xfrm>
              <a:off x="3049200" y="1566000"/>
              <a:ext cx="4175280" cy="126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8E8F4F-04D9-4EC8-AD55-F41FE00A56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9840" y="1556640"/>
                <a:ext cx="4194000" cy="12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597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17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92295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 closes its</a:t>
            </a:r>
          </a:p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 connection</a:t>
            </a:r>
          </a:p>
        </p:txBody>
      </p:sp>
    </p:spTree>
    <p:extLst>
      <p:ext uri="{BB962C8B-B14F-4D97-AF65-F5344CB8AC3E}">
        <p14:creationId xmlns:p14="http://schemas.microsoft.com/office/powerpoint/2010/main" val="40726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18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896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19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cxnSp>
        <p:nvCxnSpPr>
          <p:cNvPr id="104" name="Straight Arrow Connector 103"/>
          <p:cNvCxnSpPr/>
          <p:nvPr/>
        </p:nvCxnSpPr>
        <p:spPr bwMode="auto">
          <a:xfrm>
            <a:off x="2011680" y="452628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926080" y="4297680"/>
            <a:ext cx="1280160" cy="457200"/>
            <a:chOff x="6766560" y="4572000"/>
            <a:chExt cx="1280160" cy="4572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/>
          <p:cNvCxnSpPr/>
          <p:nvPr/>
        </p:nvCxnSpPr>
        <p:spPr bwMode="auto">
          <a:xfrm flipV="1">
            <a:off x="2011680" y="3246120"/>
            <a:ext cx="914400" cy="128015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011680" y="3886200"/>
            <a:ext cx="914400" cy="64007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926080" y="3657599"/>
            <a:ext cx="1280160" cy="457200"/>
            <a:chOff x="6766560" y="4572000"/>
            <a:chExt cx="1280160" cy="457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731520" y="4297680"/>
            <a:ext cx="1280160" cy="457200"/>
            <a:chOff x="4572000" y="4572000"/>
            <a:chExt cx="1280160" cy="4572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1" name="Arc 40"/>
          <p:cNvSpPr/>
          <p:nvPr/>
        </p:nvSpPr>
        <p:spPr bwMode="auto">
          <a:xfrm>
            <a:off x="3474720" y="397764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3474720" y="333756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7760" y="388307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7760" y="33783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425860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have moved online to avoid virus transmission</a:t>
            </a:r>
          </a:p>
          <a:p>
            <a:pPr lvl="1"/>
            <a:r>
              <a:rPr lang="en-US" dirty="0"/>
              <a:t>Stay healthy everyone!</a:t>
            </a:r>
          </a:p>
          <a:p>
            <a:r>
              <a:rPr lang="en-US" b="1" dirty="0"/>
              <a:t>Final Exam is cancelled</a:t>
            </a:r>
          </a:p>
          <a:p>
            <a:pPr lvl="1"/>
            <a:r>
              <a:rPr lang="en-US" dirty="0"/>
              <a:t>Grade weights will be updated, more info coming soon</a:t>
            </a:r>
          </a:p>
          <a:p>
            <a:r>
              <a:rPr lang="en-US" dirty="0"/>
              <a:t>Lectures posted online through </a:t>
            </a:r>
            <a:r>
              <a:rPr lang="en-US" dirty="0" err="1"/>
              <a:t>Panopto</a:t>
            </a:r>
            <a:r>
              <a:rPr lang="en-US" dirty="0"/>
              <a:t> on Canvas</a:t>
            </a:r>
          </a:p>
          <a:p>
            <a:r>
              <a:rPr lang="en-US" dirty="0"/>
              <a:t>Section will be online through Zoom</a:t>
            </a:r>
          </a:p>
          <a:p>
            <a:r>
              <a:rPr lang="en-US" dirty="0"/>
              <a:t>Office Hours are online through Zoom</a:t>
            </a:r>
            <a:endParaRPr lang="en-US" b="1" dirty="0"/>
          </a:p>
          <a:p>
            <a:pPr lvl="3"/>
            <a:endParaRPr lang="en-US" dirty="0"/>
          </a:p>
          <a:p>
            <a:r>
              <a:rPr lang="en-US" dirty="0"/>
              <a:t>hw4 due Thursday (3/12)</a:t>
            </a:r>
          </a:p>
          <a:p>
            <a:pPr lvl="1"/>
            <a:r>
              <a:rPr lang="en-US" dirty="0"/>
              <a:t>Submissions accepted through Sunday, as usual</a:t>
            </a:r>
          </a:p>
          <a:p>
            <a:pPr lvl="3"/>
            <a:endParaRPr lang="en-US" dirty="0"/>
          </a:p>
          <a:p>
            <a:r>
              <a:rPr lang="en-US" dirty="0"/>
              <a:t>Course evaluations! (see Piazza)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20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301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37760" y="5943600"/>
            <a:ext cx="3474720" cy="457200"/>
            <a:chOff x="4572000" y="4572000"/>
            <a:chExt cx="3474720" cy="457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4937760" y="5029200"/>
            <a:ext cx="3474720" cy="457200"/>
            <a:chOff x="4572000" y="4572000"/>
            <a:chExt cx="3474720" cy="4572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4937760" y="4114800"/>
            <a:ext cx="3474720" cy="457200"/>
            <a:chOff x="4572000" y="4572000"/>
            <a:chExt cx="347472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37760" y="3200400"/>
            <a:ext cx="3474720" cy="457200"/>
            <a:chOff x="4572000" y="4572000"/>
            <a:chExt cx="347472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55" name="Group 54"/>
          <p:cNvGrpSpPr/>
          <p:nvPr/>
        </p:nvGrpSpPr>
        <p:grpSpPr>
          <a:xfrm>
            <a:off x="4937760" y="2286000"/>
            <a:ext cx="3474720" cy="457200"/>
            <a:chOff x="4572000" y="4572000"/>
            <a:chExt cx="3474720" cy="45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4937760" y="1371600"/>
            <a:ext cx="3474720" cy="457200"/>
            <a:chOff x="4572000" y="4572000"/>
            <a:chExt cx="3474720" cy="4572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Rectangle 6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Rectangle 7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73" name="Group 72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74" name="Group 73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731520" y="5577840"/>
            <a:ext cx="3474720" cy="457200"/>
            <a:chOff x="4572000" y="4572000"/>
            <a:chExt cx="3474720" cy="4572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92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one of the grandchildren processes finishes?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pPr lvl="3"/>
            <a:endParaRPr lang="en-US" dirty="0"/>
          </a:p>
          <a:p>
            <a:pPr marL="0" indent="0">
              <a:spcBef>
                <a:spcPts val="1800"/>
              </a:spcBef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Zombie until grandparent exits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Zombie until grandparent reaps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Zombie until </a:t>
            </a:r>
            <a:r>
              <a:rPr lang="en-US" b="1" dirty="0" err="1">
                <a:solidFill>
                  <a:srgbClr val="FF3399"/>
                </a:solidFill>
              </a:rPr>
              <a:t>init</a:t>
            </a:r>
            <a:r>
              <a:rPr lang="en-US" b="1" dirty="0">
                <a:solidFill>
                  <a:srgbClr val="FF3399"/>
                </a:solidFill>
              </a:rPr>
              <a:t> reaps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ZOMBIE FOREVER!!!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E69306-A031-4F0D-86F0-EBA8A57CE42F}"/>
                  </a:ext>
                </a:extLst>
              </p14:cNvPr>
              <p14:cNvContentPartPr/>
              <p14:nvPr/>
            </p14:nvContentPartPr>
            <p14:xfrm>
              <a:off x="385200" y="2910960"/>
              <a:ext cx="7086600" cy="204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E69306-A031-4F0D-86F0-EBA8A57CE4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840" y="2901600"/>
                <a:ext cx="710532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48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23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???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???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18F587-BF9F-4045-9FAB-794DECCFAF95}"/>
                  </a:ext>
                </a:extLst>
              </p14:cNvPr>
              <p14:cNvContentPartPr/>
              <p14:nvPr/>
            </p14:nvContentPartPr>
            <p14:xfrm>
              <a:off x="2232720" y="2448000"/>
              <a:ext cx="3108960" cy="84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18F587-BF9F-4045-9FAB-794DECCFA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3360" y="2438640"/>
                <a:ext cx="3127680" cy="8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34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452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???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88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08D72B-B609-40A1-9082-BB4AB292DDA1}"/>
                  </a:ext>
                </a:extLst>
              </p14:cNvPr>
              <p14:cNvContentPartPr/>
              <p14:nvPr/>
            </p14:nvContentPartPr>
            <p14:xfrm>
              <a:off x="1510560" y="4188240"/>
              <a:ext cx="1439280" cy="5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08D72B-B609-40A1-9082-BB4AB292DD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1200" y="4178880"/>
                <a:ext cx="145800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019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Clean up resources...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830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Clean up resources...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Wait for child to immediately die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wait();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close(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1A200B-9192-492B-9282-AD7774482886}"/>
                  </a:ext>
                </a:extLst>
              </p14:cNvPr>
              <p14:cNvContentPartPr/>
              <p14:nvPr/>
            </p14:nvContentPartPr>
            <p14:xfrm>
              <a:off x="1169640" y="992520"/>
              <a:ext cx="7324560" cy="528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1A200B-9192-492B-9282-AD77744828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0280" y="983160"/>
                <a:ext cx="7343280" cy="53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147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29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// Server set up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accept();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Clean up resources...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Parent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Wait for child to immediately die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wait();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close(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50081-41D4-4F19-AA59-AB1072986A99}"/>
              </a:ext>
            </a:extLst>
          </p:cNvPr>
          <p:cNvSpPr txBox="1"/>
          <p:nvPr/>
        </p:nvSpPr>
        <p:spPr>
          <a:xfrm>
            <a:off x="1152605" y="2989089"/>
            <a:ext cx="272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30571-BD39-4126-9E43-14E100FCF35E}"/>
              </a:ext>
            </a:extLst>
          </p:cNvPr>
          <p:cNvSpPr txBox="1"/>
          <p:nvPr/>
        </p:nvSpPr>
        <p:spPr>
          <a:xfrm>
            <a:off x="1152605" y="5186722"/>
            <a:ext cx="272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C259B-3301-4DB0-A2E6-68A3B2F1B9AF}"/>
              </a:ext>
            </a:extLst>
          </p:cNvPr>
          <p:cNvSpPr txBox="1"/>
          <p:nvPr/>
        </p:nvSpPr>
        <p:spPr>
          <a:xfrm>
            <a:off x="1390810" y="3720732"/>
            <a:ext cx="272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</p:txBody>
      </p:sp>
    </p:spTree>
    <p:extLst>
      <p:ext uri="{BB962C8B-B14F-4D97-AF65-F5344CB8AC3E}">
        <p14:creationId xmlns:p14="http://schemas.microsoft.com/office/powerpoint/2010/main" val="32893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Concurrent via forking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Concurrent via forking processes –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Concurrent via non-blocking, event-driven I/O – </a:t>
            </a:r>
            <a:r>
              <a:rPr lang="en-US" b="1" dirty="0">
                <a:solidFill>
                  <a:srgbClr val="669900">
                    <a:alpha val="4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We won’t get to this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Computer Systems: A Programmer’s Perspective</a:t>
            </a:r>
            <a:r>
              <a:rPr lang="en-US" dirty="0"/>
              <a:t>, Chapter 12 (CSE 351 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66086A-1041-4F59-8165-348D3966ADCB}"/>
                  </a:ext>
                </a:extLst>
              </p14:cNvPr>
              <p14:cNvContentPartPr/>
              <p14:nvPr/>
            </p14:nvContentPartPr>
            <p14:xfrm>
              <a:off x="5185800" y="2976480"/>
              <a:ext cx="869400" cy="3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66086A-1041-4F59-8165-348D3966AD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440" y="2967120"/>
                <a:ext cx="8881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620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Concurrent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Almost as simple to code as sequential</a:t>
            </a:r>
          </a:p>
          <a:p>
            <a:pPr lvl="2"/>
            <a:r>
              <a:rPr lang="en-US" dirty="0"/>
              <a:t>In fact, most of the code is identical!</a:t>
            </a:r>
          </a:p>
          <a:p>
            <a:pPr lvl="1"/>
            <a:r>
              <a:rPr lang="en-US" dirty="0"/>
              <a:t>Concurrent execution leads to better CPU, network utilization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Processes are heavyweight</a:t>
            </a:r>
          </a:p>
          <a:p>
            <a:pPr lvl="2"/>
            <a:r>
              <a:rPr lang="en-US" dirty="0"/>
              <a:t>Relatively slow to fork</a:t>
            </a:r>
          </a:p>
          <a:p>
            <a:pPr lvl="2"/>
            <a:r>
              <a:rPr lang="en-US" dirty="0"/>
              <a:t>Context switching latency is high</a:t>
            </a:r>
          </a:p>
          <a:p>
            <a:pPr lvl="1"/>
            <a:r>
              <a:rPr lang="en-US" dirty="0"/>
              <a:t>Communication between processes is complicated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369ADB-A560-4C07-B3BF-A823FA4DEA1D}"/>
                  </a:ext>
                </a:extLst>
              </p14:cNvPr>
              <p14:cNvContentPartPr/>
              <p14:nvPr/>
            </p14:nvContentPartPr>
            <p14:xfrm>
              <a:off x="1190160" y="5276880"/>
              <a:ext cx="1692360" cy="7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369ADB-A560-4C07-B3BF-A823FA4DEA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800" y="5267520"/>
                <a:ext cx="17110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6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forklatency.cc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~ </a:t>
                </a:r>
                <a:r>
                  <a:rPr lang="en-US" b="1" dirty="0"/>
                  <a:t>0.5 milliseconds </a:t>
                </a:r>
                <a:r>
                  <a:rPr lang="en-US" dirty="0"/>
                  <a:t>per fork*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(1000/0.5) = 2,000 connections/sec/core</a:t>
                </a:r>
              </a:p>
              <a:p>
                <a:pPr lvl="1"/>
                <a:r>
                  <a:rPr lang="en-US" dirty="0"/>
                  <a:t>~175 million connections/day/core</a:t>
                </a:r>
              </a:p>
              <a:p>
                <a:pPr lvl="2"/>
                <a:r>
                  <a:rPr lang="en-US" dirty="0"/>
                  <a:t>This is fine for most servers</a:t>
                </a:r>
              </a:p>
              <a:p>
                <a:pPr lvl="2"/>
                <a:r>
                  <a:rPr lang="en-US" dirty="0"/>
                  <a:t>Too slow for super-high-traffic front-line web services</a:t>
                </a:r>
              </a:p>
              <a:p>
                <a:pPr lvl="3"/>
                <a:r>
                  <a:rPr lang="en-US" dirty="0"/>
                  <a:t>Facebook served ~ 750 billion page views per day in 2013!</a:t>
                </a:r>
                <a:br>
                  <a:rPr lang="en-US" dirty="0"/>
                </a:br>
                <a:r>
                  <a:rPr lang="en-US" dirty="0"/>
                  <a:t>Would need 3-6k cores just to handle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i="1" dirty="0"/>
                  <a:t>i.e.</a:t>
                </a:r>
                <a:r>
                  <a:rPr lang="en-US" dirty="0"/>
                  <a:t> without doing any work for each connection </a:t>
                </a:r>
              </a:p>
              <a:p>
                <a:pPr lvl="2"/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</a:t>
                </a:r>
              </a:p>
              <a:p>
                <a:r>
                  <a:rPr lang="en-US" sz="1600" dirty="0"/>
                  <a:t>Tested on 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attu</a:t>
                </a:r>
                <a:r>
                  <a:rPr lang="en-US" sz="1600" dirty="0"/>
                  <a:t> (3/2/2020)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225" r="-1092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BD6F5F-01A6-41CE-AC89-235817AB3D82}"/>
                  </a:ext>
                </a:extLst>
              </p14:cNvPr>
              <p14:cNvContentPartPr/>
              <p14:nvPr/>
            </p14:nvContentPartPr>
            <p14:xfrm>
              <a:off x="5130360" y="1460160"/>
              <a:ext cx="2964240" cy="111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BD6F5F-01A6-41CE-AC89-235817AB3D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1000" y="1450800"/>
                <a:ext cx="2982960" cy="11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9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threadlatency.cc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1" dirty="0"/>
                  <a:t>0.05 milliseconds </a:t>
                </a:r>
                <a:r>
                  <a:rPr lang="en-US" dirty="0"/>
                  <a:t>per thread creation*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dirty="0"/>
                  <a:t>10x faster than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(1000/0.05) = 20,000 connections/sec/core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2 billion connections/day/core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Mush faster, but writing safe multithreaded code can be serious voodoo</a:t>
                </a:r>
              </a:p>
              <a:p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…, but will typically be an order of magnitude faster than fork()</a:t>
                </a:r>
              </a:p>
              <a:p>
                <a:r>
                  <a:rPr lang="en-US" sz="1600" dirty="0"/>
                  <a:t>Tested on 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attu</a:t>
                </a:r>
                <a:r>
                  <a:rPr lang="en-US" sz="1600" dirty="0"/>
                  <a:t> (3/2/2020)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225" b="-5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9A5ED5-5096-44FC-8490-719E94EF1340}"/>
                  </a:ext>
                </a:extLst>
              </p14:cNvPr>
              <p14:cNvContentPartPr/>
              <p14:nvPr/>
            </p14:nvContentPartPr>
            <p14:xfrm>
              <a:off x="1501920" y="1917360"/>
              <a:ext cx="2454120" cy="44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9A5ED5-5096-44FC-8490-719E94EF13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2560" y="1908000"/>
                <a:ext cx="247284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7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Thread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 servers, we’d like to avoid overhead needed to create a new thread or process for every request</a:t>
            </a:r>
          </a:p>
          <a:p>
            <a:pPr lvl="1"/>
            <a:r>
              <a:rPr lang="en-US" dirty="0"/>
              <a:t>We wrote a Thread Pool implementation for you in HW4</a:t>
            </a:r>
          </a:p>
          <a:p>
            <a:pPr lvl="3"/>
            <a:endParaRPr lang="en-US" dirty="0"/>
          </a:p>
          <a:p>
            <a:r>
              <a:rPr lang="en-US" dirty="0"/>
              <a:t>Idea: Thread Pools:</a:t>
            </a:r>
          </a:p>
          <a:p>
            <a:pPr lvl="1"/>
            <a:r>
              <a:rPr lang="en-US" dirty="0"/>
              <a:t>Create a fixed set of worker threads when the server starts</a:t>
            </a:r>
          </a:p>
          <a:p>
            <a:pPr lvl="1"/>
            <a:r>
              <a:rPr lang="en-US" dirty="0"/>
              <a:t>When a request arrives, add it to a queue of tasks (using locks)</a:t>
            </a:r>
          </a:p>
          <a:p>
            <a:pPr lvl="1"/>
            <a:r>
              <a:rPr lang="en-US" dirty="0"/>
              <a:t>Each thread tries to remove a task from the queue (using locks)</a:t>
            </a:r>
          </a:p>
          <a:p>
            <a:pPr lvl="1"/>
            <a:r>
              <a:rPr lang="en-US" dirty="0"/>
              <a:t>When a thread is finished with one task, it tries to get a new task from the queue (using locks)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</a:t>
            </a:r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A process executes within an </a:t>
            </a:r>
            <a:r>
              <a:rPr lang="en-US" i="1" dirty="0"/>
              <a:t>address space</a:t>
            </a:r>
          </a:p>
          <a:p>
            <a:pPr lvl="1"/>
            <a:r>
              <a:rPr lang="en-US" dirty="0"/>
              <a:t>Includes segments for different parts of memory</a:t>
            </a:r>
          </a:p>
          <a:p>
            <a:pPr lvl="1"/>
            <a:r>
              <a:rPr lang="en-US" dirty="0"/>
              <a:t>Process tracks its current state using the </a:t>
            </a:r>
            <a:r>
              <a:rPr lang="en-US" dirty="0">
                <a:solidFill>
                  <a:srgbClr val="0066FF"/>
                </a:solidFill>
              </a:rPr>
              <a:t>stack pointer</a:t>
            </a:r>
            <a:r>
              <a:rPr lang="en-US" dirty="0"/>
              <a:t> (SP) and </a:t>
            </a:r>
            <a:r>
              <a:rPr lang="en-US" dirty="0">
                <a:solidFill>
                  <a:srgbClr val="0066FF"/>
                </a:solidFill>
              </a:rPr>
              <a:t>program counter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(PC)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09728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52160" y="1828800"/>
            <a:ext cx="731520" cy="365760"/>
            <a:chOff x="2286000" y="2743200"/>
            <a:chExt cx="73152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52160" y="5212080"/>
            <a:ext cx="731520" cy="365760"/>
            <a:chOff x="2286000" y="5577840"/>
            <a:chExt cx="73152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011861-FE9C-4341-95CB-410601435867}"/>
                  </a:ext>
                </a:extLst>
              </p14:cNvPr>
              <p14:cNvContentPartPr/>
              <p14:nvPr/>
            </p14:nvContentPartPr>
            <p14:xfrm>
              <a:off x="5918760" y="2172600"/>
              <a:ext cx="283320" cy="3398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011861-FE9C-4341-95CB-4106014358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9400" y="2163240"/>
                <a:ext cx="302040" cy="34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91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Creates a new process (the “child”) that is an </a:t>
            </a:r>
            <a:r>
              <a:rPr lang="en-US" i="1" dirty="0"/>
              <a:t>exact clone*</a:t>
            </a:r>
            <a:r>
              <a:rPr lang="en-US" dirty="0"/>
              <a:t> of the current process (the “parent”)</a:t>
            </a:r>
          </a:p>
          <a:p>
            <a:pPr lvl="2"/>
            <a:r>
              <a:rPr lang="en-US" dirty="0"/>
              <a:t>*Everything is cloned except threads</a:t>
            </a:r>
          </a:p>
          <a:p>
            <a:pPr lvl="1"/>
            <a:r>
              <a:rPr lang="en-US" dirty="0"/>
              <a:t>The new process has a separate virtual address space from the 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2865376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FED730-FD0E-40DB-9872-720FE52C93A3}"/>
                  </a:ext>
                </a:extLst>
              </p14:cNvPr>
              <p14:cNvContentPartPr/>
              <p14:nvPr/>
            </p14:nvContentPartPr>
            <p14:xfrm>
              <a:off x="727200" y="524880"/>
              <a:ext cx="7608240" cy="589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FED730-FD0E-40DB-9872-720FE52C9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840" y="515520"/>
                <a:ext cx="7626960" cy="59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68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74E6-F82B-4301-8DA6-E6609593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Uses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F577-EFC7-4775-8AE9-EED345078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Fork a child to handle some work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Server forks to handle a new connection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Web browser forks to render a new website</a:t>
            </a:r>
          </a:p>
          <a:p>
            <a:pPr lvl="3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Mainly for security purposes (separate address spaces)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Fork a child that then exec’s a new program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Shell forks and execs the program you want to run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333 grading script forks and execs your executable</a:t>
            </a:r>
          </a:p>
          <a:p>
            <a:pPr lvl="3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Using Python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9959-17D5-467D-82C5-5FF6F7088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close up of graphics&#10;&#10;Description automatically generated">
            <a:extLst>
              <a:ext uri="{FF2B5EF4-FFF2-40B4-BE49-F238E27FC236}">
                <a16:creationId xmlns:a16="http://schemas.microsoft.com/office/drawing/2014/main" id="{C318FED8-3CD3-46CE-B641-0F2C008DC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65" y="1518718"/>
            <a:ext cx="893618" cy="89361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4F5A41-523A-44BF-81DF-27C4D613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65" y="3429000"/>
            <a:ext cx="893618" cy="10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291840" cy="4974336"/>
          </a:xfrm>
        </p:spPr>
        <p:txBody>
          <a:bodyPr/>
          <a:lstStyle/>
          <a:p>
            <a:r>
              <a:rPr lang="en-US" sz="2400" dirty="0"/>
              <a:t>Fork cause the OS to clone the </a:t>
            </a:r>
            <a:br>
              <a:rPr lang="en-US" sz="2400" dirty="0"/>
            </a:br>
            <a:r>
              <a:rPr lang="en-US" sz="2400" dirty="0"/>
              <a:t>address space</a:t>
            </a:r>
            <a:endParaRPr lang="en-US" sz="2400" i="1" dirty="0"/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copies</a:t>
            </a:r>
            <a:r>
              <a:rPr lang="en-US" sz="2000" dirty="0"/>
              <a:t> of the memory segments are (nearly) identical</a:t>
            </a:r>
          </a:p>
          <a:p>
            <a:pPr lvl="1"/>
            <a:r>
              <a:rPr lang="en-US" sz="2000" dirty="0"/>
              <a:t>The new process has </a:t>
            </a:r>
            <a:r>
              <a:rPr lang="en-US" sz="2000" i="1" dirty="0"/>
              <a:t>copies </a:t>
            </a:r>
            <a:r>
              <a:rPr lang="en-US" sz="2000" dirty="0"/>
              <a:t>of the parent’s data, stack-allocated variables, open file descriptors, etc.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17920" y="1097280"/>
            <a:ext cx="2743200" cy="5212080"/>
            <a:chOff x="5852160" y="1280160"/>
            <a:chExt cx="2743200" cy="5212080"/>
          </a:xfrm>
        </p:grpSpPr>
        <p:grpSp>
          <p:nvGrpSpPr>
            <p:cNvPr id="5" name="Group 4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6" name="Rectangle 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91840" y="1097280"/>
            <a:ext cx="2743200" cy="5212080"/>
            <a:chOff x="5852160" y="1280160"/>
            <a:chExt cx="2743200" cy="5212080"/>
          </a:xfrm>
        </p:grpSpPr>
        <p:grpSp>
          <p:nvGrpSpPr>
            <p:cNvPr id="26" name="Group 25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33" name="Rectangle 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sp>
        <p:nvSpPr>
          <p:cNvPr id="43" name="Arc 42"/>
          <p:cNvSpPr/>
          <p:nvPr/>
        </p:nvSpPr>
        <p:spPr bwMode="auto">
          <a:xfrm>
            <a:off x="5669280" y="6126480"/>
            <a:ext cx="1645920" cy="437977"/>
          </a:xfrm>
          <a:prstGeom prst="arc">
            <a:avLst>
              <a:gd name="adj1" fmla="val 72585"/>
              <a:gd name="adj2" fmla="val 10717068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9320" y="6217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2336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944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16007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>
            <a:glow rad="25400">
              <a:schemeClr val="tx1"/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5209309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3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12" name="Arc 11"/>
          <p:cNvSpPr/>
          <p:nvPr/>
        </p:nvSpPr>
        <p:spPr bwMode="auto">
          <a:xfrm>
            <a:off x="6537960" y="2194560"/>
            <a:ext cx="1005840" cy="1737360"/>
          </a:xfrm>
          <a:prstGeom prst="arc">
            <a:avLst>
              <a:gd name="adj1" fmla="val 1122295"/>
              <a:gd name="adj2" fmla="val 9548279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680" y="33797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0851B3-9B8B-4E12-93BC-448524017FC2}"/>
                  </a:ext>
                </a:extLst>
              </p14:cNvPr>
              <p14:cNvContentPartPr/>
              <p14:nvPr/>
            </p14:nvContentPartPr>
            <p14:xfrm>
              <a:off x="3043800" y="1878480"/>
              <a:ext cx="4470840" cy="2248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0851B3-9B8B-4E12-93BC-448524017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440" y="1869120"/>
                <a:ext cx="4489560" cy="22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793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12243</TotalTime>
  <Words>2002</Words>
  <Application>Microsoft Office PowerPoint</Application>
  <PresentationFormat>On-screen Show (4:3)</PresentationFormat>
  <Paragraphs>460</Paragraphs>
  <Slides>33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Courier New</vt:lpstr>
      <vt:lpstr>Arial Narrow</vt:lpstr>
      <vt:lpstr>Arial</vt:lpstr>
      <vt:lpstr>Times New Roman</vt:lpstr>
      <vt:lpstr>Calibri</vt:lpstr>
      <vt:lpstr>Wingdings</vt:lpstr>
      <vt:lpstr>Cambria Math</vt:lpstr>
      <vt:lpstr>UWTheme-333-Sp18</vt:lpstr>
      <vt:lpstr>Concurrency: Processes CSE 333 Spring 2019</vt:lpstr>
      <vt:lpstr>Administrivia</vt:lpstr>
      <vt:lpstr>Outline</vt:lpstr>
      <vt:lpstr>Review: Address Spaces</vt:lpstr>
      <vt:lpstr>Creating New Processes</vt:lpstr>
      <vt:lpstr>Main Uses of fork()</vt:lpstr>
      <vt:lpstr>fork() and Address Spaces</vt:lpstr>
      <vt:lpstr>fork()</vt:lpstr>
      <vt:lpstr>fork()</vt:lpstr>
      <vt:lpstr>fork()</vt:lpstr>
      <vt:lpstr>Concurrent Server with Processes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Review Question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Why Concurrent Processes?</vt:lpstr>
      <vt:lpstr>How Fast is fork()?</vt:lpstr>
      <vt:lpstr>How Fast is pthread_create()?</vt:lpstr>
      <vt:lpstr>Aside: Thread Pools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and Processes CSE 333 Spring 2018</dc:title>
  <dc:creator>Justin Hsia</dc:creator>
  <cp:lastModifiedBy>Andrew Hu</cp:lastModifiedBy>
  <cp:revision>66</cp:revision>
  <cp:lastPrinted>2020-03-10T03:52:26Z</cp:lastPrinted>
  <dcterms:created xsi:type="dcterms:W3CDTF">2018-05-24T22:31:08Z</dcterms:created>
  <dcterms:modified xsi:type="dcterms:W3CDTF">2020-03-10T03:53:21Z</dcterms:modified>
</cp:coreProperties>
</file>